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89" r:id="rId4"/>
    <p:sldId id="291" r:id="rId5"/>
    <p:sldId id="295" r:id="rId6"/>
    <p:sldId id="293" r:id="rId7"/>
    <p:sldId id="278" r:id="rId8"/>
    <p:sldId id="280" r:id="rId9"/>
    <p:sldId id="282" r:id="rId10"/>
    <p:sldId id="257" r:id="rId11"/>
    <p:sldId id="258" r:id="rId12"/>
    <p:sldId id="261" r:id="rId13"/>
    <p:sldId id="265" r:id="rId14"/>
    <p:sldId id="263" r:id="rId15"/>
    <p:sldId id="269" r:id="rId16"/>
    <p:sldId id="266" r:id="rId17"/>
    <p:sldId id="267" r:id="rId18"/>
    <p:sldId id="268" r:id="rId19"/>
    <p:sldId id="270" r:id="rId20"/>
    <p:sldId id="276" r:id="rId21"/>
    <p:sldId id="296" r:id="rId22"/>
    <p:sldId id="275" r:id="rId23"/>
    <p:sldId id="274" r:id="rId24"/>
    <p:sldId id="273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360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Grp="1"/>
          </p:cNvSpPr>
          <p:nvPr>
            <p:ph type="pic" sz="quarter" idx="10"/>
          </p:nvPr>
        </p:nvSpPr>
        <p:spPr>
          <a:xfrm>
            <a:off x="5471815" y="-472294"/>
            <a:ext cx="7802588" cy="7802588"/>
          </a:xfrm>
          <a:custGeom>
            <a:avLst/>
            <a:gdLst>
              <a:gd name="connsiteX0" fmla="*/ 3901294 w 7802588"/>
              <a:gd name="connsiteY0" fmla="*/ 0 h 7802588"/>
              <a:gd name="connsiteX1" fmla="*/ 4376927 w 7802588"/>
              <a:gd name="connsiteY1" fmla="*/ 197014 h 7802588"/>
              <a:gd name="connsiteX2" fmla="*/ 7605575 w 7802588"/>
              <a:gd name="connsiteY2" fmla="*/ 3425662 h 7802588"/>
              <a:gd name="connsiteX3" fmla="*/ 7605575 w 7802588"/>
              <a:gd name="connsiteY3" fmla="*/ 4376927 h 7802588"/>
              <a:gd name="connsiteX4" fmla="*/ 4376927 w 7802588"/>
              <a:gd name="connsiteY4" fmla="*/ 7605575 h 7802588"/>
              <a:gd name="connsiteX5" fmla="*/ 3425661 w 7802588"/>
              <a:gd name="connsiteY5" fmla="*/ 7605575 h 7802588"/>
              <a:gd name="connsiteX6" fmla="*/ 197014 w 7802588"/>
              <a:gd name="connsiteY6" fmla="*/ 4376927 h 7802588"/>
              <a:gd name="connsiteX7" fmla="*/ 197014 w 7802588"/>
              <a:gd name="connsiteY7" fmla="*/ 3425662 h 7802588"/>
              <a:gd name="connsiteX8" fmla="*/ 3425661 w 7802588"/>
              <a:gd name="connsiteY8" fmla="*/ 197014 h 7802588"/>
              <a:gd name="connsiteX9" fmla="*/ 3901294 w 7802588"/>
              <a:gd name="connsiteY9" fmla="*/ 0 h 780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02588" h="7802588">
                <a:moveTo>
                  <a:pt x="3901294" y="0"/>
                </a:moveTo>
                <a:cubicBezTo>
                  <a:pt x="4073439" y="0"/>
                  <a:pt x="4245585" y="65671"/>
                  <a:pt x="4376927" y="197014"/>
                </a:cubicBezTo>
                <a:lnTo>
                  <a:pt x="7605575" y="3425662"/>
                </a:lnTo>
                <a:cubicBezTo>
                  <a:pt x="7868259" y="3688346"/>
                  <a:pt x="7868259" y="4114242"/>
                  <a:pt x="7605575" y="4376927"/>
                </a:cubicBezTo>
                <a:lnTo>
                  <a:pt x="4376927" y="7605575"/>
                </a:lnTo>
                <a:cubicBezTo>
                  <a:pt x="4114242" y="7868259"/>
                  <a:pt x="3688346" y="7868259"/>
                  <a:pt x="3425661" y="7605575"/>
                </a:cubicBezTo>
                <a:lnTo>
                  <a:pt x="197014" y="4376927"/>
                </a:lnTo>
                <a:cubicBezTo>
                  <a:pt x="-65671" y="4114242"/>
                  <a:pt x="-65671" y="3688346"/>
                  <a:pt x="197014" y="3425662"/>
                </a:cubicBezTo>
                <a:lnTo>
                  <a:pt x="3425661" y="197014"/>
                </a:lnTo>
                <a:cubicBezTo>
                  <a:pt x="3557004" y="65671"/>
                  <a:pt x="3729149" y="0"/>
                  <a:pt x="39012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3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5836868" y="0"/>
            <a:ext cx="5000045" cy="6858000"/>
          </a:xfrm>
          <a:custGeom>
            <a:avLst/>
            <a:gdLst>
              <a:gd name="connsiteX0" fmla="*/ 4098345 w 5000045"/>
              <a:gd name="connsiteY0" fmla="*/ 0 h 6858000"/>
              <a:gd name="connsiteX1" fmla="*/ 5000045 w 5000045"/>
              <a:gd name="connsiteY1" fmla="*/ 0 h 6858000"/>
              <a:gd name="connsiteX2" fmla="*/ 5000045 w 5000045"/>
              <a:gd name="connsiteY2" fmla="*/ 6858000 h 6858000"/>
              <a:gd name="connsiteX3" fmla="*/ 4098345 w 5000045"/>
              <a:gd name="connsiteY3" fmla="*/ 6858000 h 6858000"/>
              <a:gd name="connsiteX4" fmla="*/ 3073759 w 5000045"/>
              <a:gd name="connsiteY4" fmla="*/ 0 h 6858000"/>
              <a:gd name="connsiteX5" fmla="*/ 3975459 w 5000045"/>
              <a:gd name="connsiteY5" fmla="*/ 0 h 6858000"/>
              <a:gd name="connsiteX6" fmla="*/ 3975459 w 5000045"/>
              <a:gd name="connsiteY6" fmla="*/ 6858000 h 6858000"/>
              <a:gd name="connsiteX7" fmla="*/ 3073759 w 5000045"/>
              <a:gd name="connsiteY7" fmla="*/ 6858000 h 6858000"/>
              <a:gd name="connsiteX8" fmla="*/ 2049173 w 5000045"/>
              <a:gd name="connsiteY8" fmla="*/ 0 h 6858000"/>
              <a:gd name="connsiteX9" fmla="*/ 2950873 w 5000045"/>
              <a:gd name="connsiteY9" fmla="*/ 0 h 6858000"/>
              <a:gd name="connsiteX10" fmla="*/ 2950873 w 5000045"/>
              <a:gd name="connsiteY10" fmla="*/ 6858000 h 6858000"/>
              <a:gd name="connsiteX11" fmla="*/ 2049173 w 5000045"/>
              <a:gd name="connsiteY11" fmla="*/ 6858000 h 6858000"/>
              <a:gd name="connsiteX12" fmla="*/ 1024587 w 5000045"/>
              <a:gd name="connsiteY12" fmla="*/ 0 h 6858000"/>
              <a:gd name="connsiteX13" fmla="*/ 1926287 w 5000045"/>
              <a:gd name="connsiteY13" fmla="*/ 0 h 6858000"/>
              <a:gd name="connsiteX14" fmla="*/ 1926287 w 5000045"/>
              <a:gd name="connsiteY14" fmla="*/ 6858000 h 6858000"/>
              <a:gd name="connsiteX15" fmla="*/ 1024587 w 5000045"/>
              <a:gd name="connsiteY15" fmla="*/ 6858000 h 6858000"/>
              <a:gd name="connsiteX16" fmla="*/ 0 w 5000045"/>
              <a:gd name="connsiteY16" fmla="*/ 0 h 6858000"/>
              <a:gd name="connsiteX17" fmla="*/ 901700 w 5000045"/>
              <a:gd name="connsiteY17" fmla="*/ 0 h 6858000"/>
              <a:gd name="connsiteX18" fmla="*/ 901700 w 5000045"/>
              <a:gd name="connsiteY18" fmla="*/ 6858000 h 6858000"/>
              <a:gd name="connsiteX19" fmla="*/ 0 w 5000045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0045" h="6858000">
                <a:moveTo>
                  <a:pt x="4098345" y="0"/>
                </a:moveTo>
                <a:lnTo>
                  <a:pt x="5000045" y="0"/>
                </a:lnTo>
                <a:lnTo>
                  <a:pt x="5000045" y="6858000"/>
                </a:lnTo>
                <a:lnTo>
                  <a:pt x="4098345" y="6858000"/>
                </a:lnTo>
                <a:close/>
                <a:moveTo>
                  <a:pt x="3073759" y="0"/>
                </a:moveTo>
                <a:lnTo>
                  <a:pt x="3975459" y="0"/>
                </a:lnTo>
                <a:lnTo>
                  <a:pt x="3975459" y="6858000"/>
                </a:lnTo>
                <a:lnTo>
                  <a:pt x="3073759" y="6858000"/>
                </a:lnTo>
                <a:close/>
                <a:moveTo>
                  <a:pt x="2049173" y="0"/>
                </a:moveTo>
                <a:lnTo>
                  <a:pt x="2950873" y="0"/>
                </a:lnTo>
                <a:lnTo>
                  <a:pt x="2950873" y="6858000"/>
                </a:lnTo>
                <a:lnTo>
                  <a:pt x="2049173" y="6858000"/>
                </a:lnTo>
                <a:close/>
                <a:moveTo>
                  <a:pt x="1024587" y="0"/>
                </a:moveTo>
                <a:lnTo>
                  <a:pt x="1926287" y="0"/>
                </a:lnTo>
                <a:lnTo>
                  <a:pt x="1926287" y="6858000"/>
                </a:lnTo>
                <a:lnTo>
                  <a:pt x="1024587" y="6858000"/>
                </a:lnTo>
                <a:close/>
                <a:moveTo>
                  <a:pt x="0" y="0"/>
                </a:moveTo>
                <a:lnTo>
                  <a:pt x="901700" y="0"/>
                </a:lnTo>
                <a:lnTo>
                  <a:pt x="9017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777240" y="4654296"/>
            <a:ext cx="2962656" cy="2203704"/>
          </a:xfrm>
          <a:custGeom>
            <a:avLst/>
            <a:gdLst>
              <a:gd name="connsiteX0" fmla="*/ 0 w 2962656"/>
              <a:gd name="connsiteY0" fmla="*/ 0 h 2203704"/>
              <a:gd name="connsiteX1" fmla="*/ 2962656 w 2962656"/>
              <a:gd name="connsiteY1" fmla="*/ 0 h 2203704"/>
              <a:gd name="connsiteX2" fmla="*/ 2962656 w 2962656"/>
              <a:gd name="connsiteY2" fmla="*/ 2203704 h 2203704"/>
              <a:gd name="connsiteX3" fmla="*/ 0 w 2962656"/>
              <a:gd name="connsiteY3" fmla="*/ 2203704 h 220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2656" h="2203704">
                <a:moveTo>
                  <a:pt x="0" y="0"/>
                </a:moveTo>
                <a:lnTo>
                  <a:pt x="2962656" y="0"/>
                </a:lnTo>
                <a:lnTo>
                  <a:pt x="2962656" y="2203704"/>
                </a:lnTo>
                <a:lnTo>
                  <a:pt x="0" y="22037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5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>
            <a:spLocks noGrp="1"/>
          </p:cNvSpPr>
          <p:nvPr>
            <p:ph type="pic" sz="quarter" idx="13"/>
          </p:nvPr>
        </p:nvSpPr>
        <p:spPr>
          <a:xfrm>
            <a:off x="9061912" y="2223436"/>
            <a:ext cx="2153398" cy="2415941"/>
          </a:xfrm>
          <a:custGeom>
            <a:avLst/>
            <a:gdLst>
              <a:gd name="connsiteX0" fmla="*/ 0 w 2153398"/>
              <a:gd name="connsiteY0" fmla="*/ 0 h 2415941"/>
              <a:gd name="connsiteX1" fmla="*/ 2153398 w 2153398"/>
              <a:gd name="connsiteY1" fmla="*/ 0 h 2415941"/>
              <a:gd name="connsiteX2" fmla="*/ 2153398 w 2153398"/>
              <a:gd name="connsiteY2" fmla="*/ 2415941 h 2415941"/>
              <a:gd name="connsiteX3" fmla="*/ 0 w 2153398"/>
              <a:gd name="connsiteY3" fmla="*/ 2415941 h 24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98" h="2415941">
                <a:moveTo>
                  <a:pt x="0" y="0"/>
                </a:moveTo>
                <a:lnTo>
                  <a:pt x="2153398" y="0"/>
                </a:lnTo>
                <a:lnTo>
                  <a:pt x="2153398" y="2415941"/>
                </a:lnTo>
                <a:lnTo>
                  <a:pt x="0" y="2415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2"/>
          </p:nvPr>
        </p:nvSpPr>
        <p:spPr>
          <a:xfrm>
            <a:off x="6366839" y="2223436"/>
            <a:ext cx="2153398" cy="2415941"/>
          </a:xfrm>
          <a:custGeom>
            <a:avLst/>
            <a:gdLst>
              <a:gd name="connsiteX0" fmla="*/ 0 w 2153398"/>
              <a:gd name="connsiteY0" fmla="*/ 0 h 2415941"/>
              <a:gd name="connsiteX1" fmla="*/ 2153398 w 2153398"/>
              <a:gd name="connsiteY1" fmla="*/ 0 h 2415941"/>
              <a:gd name="connsiteX2" fmla="*/ 2153398 w 2153398"/>
              <a:gd name="connsiteY2" fmla="*/ 2415941 h 2415941"/>
              <a:gd name="connsiteX3" fmla="*/ 0 w 2153398"/>
              <a:gd name="connsiteY3" fmla="*/ 2415941 h 24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98" h="2415941">
                <a:moveTo>
                  <a:pt x="0" y="0"/>
                </a:moveTo>
                <a:lnTo>
                  <a:pt x="2153398" y="0"/>
                </a:lnTo>
                <a:lnTo>
                  <a:pt x="2153398" y="2415941"/>
                </a:lnTo>
                <a:lnTo>
                  <a:pt x="0" y="2415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Freeform 11"/>
          <p:cNvSpPr>
            <a:spLocks noGrp="1"/>
          </p:cNvSpPr>
          <p:nvPr>
            <p:ph type="pic" sz="quarter" idx="11"/>
          </p:nvPr>
        </p:nvSpPr>
        <p:spPr>
          <a:xfrm>
            <a:off x="3671765" y="2223436"/>
            <a:ext cx="2153398" cy="2415941"/>
          </a:xfrm>
          <a:custGeom>
            <a:avLst/>
            <a:gdLst>
              <a:gd name="connsiteX0" fmla="*/ 0 w 2153398"/>
              <a:gd name="connsiteY0" fmla="*/ 0 h 2415941"/>
              <a:gd name="connsiteX1" fmla="*/ 2153398 w 2153398"/>
              <a:gd name="connsiteY1" fmla="*/ 0 h 2415941"/>
              <a:gd name="connsiteX2" fmla="*/ 2153398 w 2153398"/>
              <a:gd name="connsiteY2" fmla="*/ 2415941 h 2415941"/>
              <a:gd name="connsiteX3" fmla="*/ 0 w 2153398"/>
              <a:gd name="connsiteY3" fmla="*/ 2415941 h 24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98" h="2415941">
                <a:moveTo>
                  <a:pt x="0" y="0"/>
                </a:moveTo>
                <a:lnTo>
                  <a:pt x="2153398" y="0"/>
                </a:lnTo>
                <a:lnTo>
                  <a:pt x="2153398" y="2415941"/>
                </a:lnTo>
                <a:lnTo>
                  <a:pt x="0" y="2415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976691" y="2223437"/>
            <a:ext cx="2153398" cy="2415941"/>
          </a:xfrm>
          <a:custGeom>
            <a:avLst/>
            <a:gdLst>
              <a:gd name="connsiteX0" fmla="*/ 0 w 2153398"/>
              <a:gd name="connsiteY0" fmla="*/ 0 h 2415941"/>
              <a:gd name="connsiteX1" fmla="*/ 2153398 w 2153398"/>
              <a:gd name="connsiteY1" fmla="*/ 0 h 2415941"/>
              <a:gd name="connsiteX2" fmla="*/ 2153398 w 2153398"/>
              <a:gd name="connsiteY2" fmla="*/ 2415941 h 2415941"/>
              <a:gd name="connsiteX3" fmla="*/ 0 w 2153398"/>
              <a:gd name="connsiteY3" fmla="*/ 2415941 h 24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398" h="2415941">
                <a:moveTo>
                  <a:pt x="0" y="0"/>
                </a:moveTo>
                <a:lnTo>
                  <a:pt x="2153398" y="0"/>
                </a:lnTo>
                <a:lnTo>
                  <a:pt x="2153398" y="2415941"/>
                </a:lnTo>
                <a:lnTo>
                  <a:pt x="0" y="2415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8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1"/>
          </p:nvPr>
        </p:nvSpPr>
        <p:spPr>
          <a:xfrm>
            <a:off x="6166590" y="1691640"/>
            <a:ext cx="3068364" cy="4892040"/>
          </a:xfrm>
          <a:custGeom>
            <a:avLst/>
            <a:gdLst>
              <a:gd name="connsiteX0" fmla="*/ 0 w 3068364"/>
              <a:gd name="connsiteY0" fmla="*/ 0 h 4892040"/>
              <a:gd name="connsiteX1" fmla="*/ 3068364 w 3068364"/>
              <a:gd name="connsiteY1" fmla="*/ 0 h 4892040"/>
              <a:gd name="connsiteX2" fmla="*/ 3068364 w 3068364"/>
              <a:gd name="connsiteY2" fmla="*/ 4892040 h 4892040"/>
              <a:gd name="connsiteX3" fmla="*/ 0 w 3068364"/>
              <a:gd name="connsiteY3" fmla="*/ 4892040 h 489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8364" h="4892040">
                <a:moveTo>
                  <a:pt x="0" y="0"/>
                </a:moveTo>
                <a:lnTo>
                  <a:pt x="3068364" y="0"/>
                </a:lnTo>
                <a:lnTo>
                  <a:pt x="3068364" y="4892040"/>
                </a:lnTo>
                <a:lnTo>
                  <a:pt x="0" y="48920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2957046" y="1691640"/>
            <a:ext cx="3068364" cy="4892040"/>
          </a:xfrm>
          <a:custGeom>
            <a:avLst/>
            <a:gdLst>
              <a:gd name="connsiteX0" fmla="*/ 0 w 3068364"/>
              <a:gd name="connsiteY0" fmla="*/ 0 h 4892040"/>
              <a:gd name="connsiteX1" fmla="*/ 3068364 w 3068364"/>
              <a:gd name="connsiteY1" fmla="*/ 0 h 4892040"/>
              <a:gd name="connsiteX2" fmla="*/ 3068364 w 3068364"/>
              <a:gd name="connsiteY2" fmla="*/ 4892040 h 4892040"/>
              <a:gd name="connsiteX3" fmla="*/ 0 w 3068364"/>
              <a:gd name="connsiteY3" fmla="*/ 4892040 h 489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8364" h="4892040">
                <a:moveTo>
                  <a:pt x="0" y="0"/>
                </a:moveTo>
                <a:lnTo>
                  <a:pt x="3068364" y="0"/>
                </a:lnTo>
                <a:lnTo>
                  <a:pt x="3068364" y="4892040"/>
                </a:lnTo>
                <a:lnTo>
                  <a:pt x="0" y="48920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0"/>
          </p:nvPr>
        </p:nvSpPr>
        <p:spPr>
          <a:xfrm>
            <a:off x="3547872" y="0"/>
            <a:ext cx="8644128" cy="6858000"/>
          </a:xfrm>
          <a:custGeom>
            <a:avLst/>
            <a:gdLst>
              <a:gd name="connsiteX0" fmla="*/ 0 w 8644128"/>
              <a:gd name="connsiteY0" fmla="*/ 0 h 6858000"/>
              <a:gd name="connsiteX1" fmla="*/ 8644128 w 8644128"/>
              <a:gd name="connsiteY1" fmla="*/ 0 h 6858000"/>
              <a:gd name="connsiteX2" fmla="*/ 8644128 w 8644128"/>
              <a:gd name="connsiteY2" fmla="*/ 6858000 h 6858000"/>
              <a:gd name="connsiteX3" fmla="*/ 0 w 8644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4128" h="6858000">
                <a:moveTo>
                  <a:pt x="0" y="0"/>
                </a:moveTo>
                <a:lnTo>
                  <a:pt x="8644128" y="0"/>
                </a:lnTo>
                <a:lnTo>
                  <a:pt x="864412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 rot="19398661">
            <a:off x="851866" y="2128808"/>
            <a:ext cx="3117796" cy="4497550"/>
          </a:xfrm>
          <a:custGeom>
            <a:avLst/>
            <a:gdLst>
              <a:gd name="connsiteX0" fmla="*/ 2203490 w 3117796"/>
              <a:gd name="connsiteY0" fmla="*/ 57593 h 4497550"/>
              <a:gd name="connsiteX1" fmla="*/ 3117796 w 3117796"/>
              <a:gd name="connsiteY1" fmla="*/ 4230689 h 4497550"/>
              <a:gd name="connsiteX2" fmla="*/ 846987 w 3117796"/>
              <a:gd name="connsiteY2" fmla="*/ 4497550 h 4497550"/>
              <a:gd name="connsiteX3" fmla="*/ 0 w 3117796"/>
              <a:gd name="connsiteY3" fmla="*/ 0 h 449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796" h="4497550">
                <a:moveTo>
                  <a:pt x="2203490" y="57593"/>
                </a:moveTo>
                <a:lnTo>
                  <a:pt x="3117796" y="4230689"/>
                </a:lnTo>
                <a:lnTo>
                  <a:pt x="846987" y="449755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5186680" y="2204186"/>
            <a:ext cx="1813560" cy="3810535"/>
          </a:xfrm>
          <a:custGeom>
            <a:avLst/>
            <a:gdLst>
              <a:gd name="connsiteX0" fmla="*/ 162840 w 1813560"/>
              <a:gd name="connsiteY0" fmla="*/ 0 h 3810535"/>
              <a:gd name="connsiteX1" fmla="*/ 1650720 w 1813560"/>
              <a:gd name="connsiteY1" fmla="*/ 0 h 3810535"/>
              <a:gd name="connsiteX2" fmla="*/ 1813560 w 1813560"/>
              <a:gd name="connsiteY2" fmla="*/ 162840 h 3810535"/>
              <a:gd name="connsiteX3" fmla="*/ 1813560 w 1813560"/>
              <a:gd name="connsiteY3" fmla="*/ 3647695 h 3810535"/>
              <a:gd name="connsiteX4" fmla="*/ 1650720 w 1813560"/>
              <a:gd name="connsiteY4" fmla="*/ 3810535 h 3810535"/>
              <a:gd name="connsiteX5" fmla="*/ 162840 w 1813560"/>
              <a:gd name="connsiteY5" fmla="*/ 3810535 h 3810535"/>
              <a:gd name="connsiteX6" fmla="*/ 0 w 1813560"/>
              <a:gd name="connsiteY6" fmla="*/ 3647695 h 3810535"/>
              <a:gd name="connsiteX7" fmla="*/ 0 w 1813560"/>
              <a:gd name="connsiteY7" fmla="*/ 162840 h 3810535"/>
              <a:gd name="connsiteX8" fmla="*/ 162840 w 1813560"/>
              <a:gd name="connsiteY8" fmla="*/ 0 h 381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3560" h="3810535">
                <a:moveTo>
                  <a:pt x="162840" y="0"/>
                </a:moveTo>
                <a:lnTo>
                  <a:pt x="1650720" y="0"/>
                </a:lnTo>
                <a:cubicBezTo>
                  <a:pt x="1740654" y="0"/>
                  <a:pt x="1813560" y="72906"/>
                  <a:pt x="1813560" y="162840"/>
                </a:cubicBezTo>
                <a:lnTo>
                  <a:pt x="1813560" y="3647695"/>
                </a:lnTo>
                <a:cubicBezTo>
                  <a:pt x="1813560" y="3737629"/>
                  <a:pt x="1740654" y="3810535"/>
                  <a:pt x="1650720" y="3810535"/>
                </a:cubicBezTo>
                <a:lnTo>
                  <a:pt x="162840" y="3810535"/>
                </a:lnTo>
                <a:cubicBezTo>
                  <a:pt x="72906" y="3810535"/>
                  <a:pt x="0" y="3737629"/>
                  <a:pt x="0" y="3647695"/>
                </a:cubicBezTo>
                <a:lnTo>
                  <a:pt x="0" y="162840"/>
                </a:lnTo>
                <a:cubicBezTo>
                  <a:pt x="0" y="72906"/>
                  <a:pt x="72906" y="0"/>
                  <a:pt x="162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6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7178040" y="2331720"/>
            <a:ext cx="3831336" cy="4526280"/>
          </a:xfrm>
          <a:custGeom>
            <a:avLst/>
            <a:gdLst>
              <a:gd name="connsiteX0" fmla="*/ 0 w 3831336"/>
              <a:gd name="connsiteY0" fmla="*/ 0 h 4526280"/>
              <a:gd name="connsiteX1" fmla="*/ 3831336 w 3831336"/>
              <a:gd name="connsiteY1" fmla="*/ 0 h 4526280"/>
              <a:gd name="connsiteX2" fmla="*/ 3831336 w 3831336"/>
              <a:gd name="connsiteY2" fmla="*/ 4526280 h 4526280"/>
              <a:gd name="connsiteX3" fmla="*/ 0 w 3831336"/>
              <a:gd name="connsiteY3" fmla="*/ 4526280 h 452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1336" h="4526280">
                <a:moveTo>
                  <a:pt x="0" y="0"/>
                </a:moveTo>
                <a:lnTo>
                  <a:pt x="3831336" y="0"/>
                </a:lnTo>
                <a:lnTo>
                  <a:pt x="3831336" y="4526280"/>
                </a:lnTo>
                <a:lnTo>
                  <a:pt x="0" y="45262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8056" y="0"/>
            <a:ext cx="2794" cy="13906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0" y="1210807"/>
            <a:ext cx="1540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5720" y="63500"/>
            <a:ext cx="356616" cy="1083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1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0258" y="2828835"/>
            <a:ext cx="3257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</a:rPr>
              <a:t>SIGMA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258" y="4029164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Business Presentation Template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FD612C2-05F8-4904-AE5C-23D0822347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16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7671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5786438" y="2243138"/>
            <a:ext cx="960437" cy="2208213"/>
            <a:chOff x="5786438" y="2243138"/>
            <a:chExt cx="960437" cy="2208213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5972175" y="2243138"/>
              <a:ext cx="774700" cy="2208213"/>
            </a:xfrm>
            <a:custGeom>
              <a:avLst/>
              <a:gdLst>
                <a:gd name="T0" fmla="*/ 128 w 488"/>
                <a:gd name="T1" fmla="*/ 0 h 1391"/>
                <a:gd name="T2" fmla="*/ 128 w 488"/>
                <a:gd name="T3" fmla="*/ 83 h 1391"/>
                <a:gd name="T4" fmla="*/ 101 w 488"/>
                <a:gd name="T5" fmla="*/ 132 h 1391"/>
                <a:gd name="T6" fmla="*/ 76 w 488"/>
                <a:gd name="T7" fmla="*/ 191 h 1391"/>
                <a:gd name="T8" fmla="*/ 54 w 488"/>
                <a:gd name="T9" fmla="*/ 258 h 1391"/>
                <a:gd name="T10" fmla="*/ 35 w 488"/>
                <a:gd name="T11" fmla="*/ 333 h 1391"/>
                <a:gd name="T12" fmla="*/ 20 w 488"/>
                <a:gd name="T13" fmla="*/ 416 h 1391"/>
                <a:gd name="T14" fmla="*/ 9 w 488"/>
                <a:gd name="T15" fmla="*/ 504 h 1391"/>
                <a:gd name="T16" fmla="*/ 2 w 488"/>
                <a:gd name="T17" fmla="*/ 598 h 1391"/>
                <a:gd name="T18" fmla="*/ 0 w 488"/>
                <a:gd name="T19" fmla="*/ 695 h 1391"/>
                <a:gd name="T20" fmla="*/ 1 w 488"/>
                <a:gd name="T21" fmla="*/ 744 h 1391"/>
                <a:gd name="T22" fmla="*/ 5 w 488"/>
                <a:gd name="T23" fmla="*/ 840 h 1391"/>
                <a:gd name="T24" fmla="*/ 14 w 488"/>
                <a:gd name="T25" fmla="*/ 931 h 1391"/>
                <a:gd name="T26" fmla="*/ 27 w 488"/>
                <a:gd name="T27" fmla="*/ 1016 h 1391"/>
                <a:gd name="T28" fmla="*/ 44 w 488"/>
                <a:gd name="T29" fmla="*/ 1095 h 1391"/>
                <a:gd name="T30" fmla="*/ 65 w 488"/>
                <a:gd name="T31" fmla="*/ 1167 h 1391"/>
                <a:gd name="T32" fmla="*/ 88 w 488"/>
                <a:gd name="T33" fmla="*/ 1230 h 1391"/>
                <a:gd name="T34" fmla="*/ 114 w 488"/>
                <a:gd name="T35" fmla="*/ 1284 h 1391"/>
                <a:gd name="T36" fmla="*/ 128 w 488"/>
                <a:gd name="T37" fmla="*/ 1391 h 1391"/>
                <a:gd name="T38" fmla="*/ 244 w 488"/>
                <a:gd name="T39" fmla="*/ 1391 h 1391"/>
                <a:gd name="T40" fmla="*/ 269 w 488"/>
                <a:gd name="T41" fmla="*/ 1387 h 1391"/>
                <a:gd name="T42" fmla="*/ 293 w 488"/>
                <a:gd name="T43" fmla="*/ 1377 h 1391"/>
                <a:gd name="T44" fmla="*/ 317 w 488"/>
                <a:gd name="T45" fmla="*/ 1359 h 1391"/>
                <a:gd name="T46" fmla="*/ 339 w 488"/>
                <a:gd name="T47" fmla="*/ 1336 h 1391"/>
                <a:gd name="T48" fmla="*/ 361 w 488"/>
                <a:gd name="T49" fmla="*/ 1306 h 1391"/>
                <a:gd name="T50" fmla="*/ 381 w 488"/>
                <a:gd name="T51" fmla="*/ 1272 h 1391"/>
                <a:gd name="T52" fmla="*/ 399 w 488"/>
                <a:gd name="T53" fmla="*/ 1232 h 1391"/>
                <a:gd name="T54" fmla="*/ 417 w 488"/>
                <a:gd name="T55" fmla="*/ 1187 h 1391"/>
                <a:gd name="T56" fmla="*/ 433 w 488"/>
                <a:gd name="T57" fmla="*/ 1137 h 1391"/>
                <a:gd name="T58" fmla="*/ 447 w 488"/>
                <a:gd name="T59" fmla="*/ 1084 h 1391"/>
                <a:gd name="T60" fmla="*/ 459 w 488"/>
                <a:gd name="T61" fmla="*/ 1027 h 1391"/>
                <a:gd name="T62" fmla="*/ 470 w 488"/>
                <a:gd name="T63" fmla="*/ 966 h 1391"/>
                <a:gd name="T64" fmla="*/ 478 w 488"/>
                <a:gd name="T65" fmla="*/ 901 h 1391"/>
                <a:gd name="T66" fmla="*/ 484 w 488"/>
                <a:gd name="T67" fmla="*/ 835 h 1391"/>
                <a:gd name="T68" fmla="*/ 487 w 488"/>
                <a:gd name="T69" fmla="*/ 766 h 1391"/>
                <a:gd name="T70" fmla="*/ 488 w 488"/>
                <a:gd name="T71" fmla="*/ 695 h 1391"/>
                <a:gd name="T72" fmla="*/ 488 w 488"/>
                <a:gd name="T73" fmla="*/ 659 h 1391"/>
                <a:gd name="T74" fmla="*/ 486 w 488"/>
                <a:gd name="T75" fmla="*/ 589 h 1391"/>
                <a:gd name="T76" fmla="*/ 481 w 488"/>
                <a:gd name="T77" fmla="*/ 521 h 1391"/>
                <a:gd name="T78" fmla="*/ 474 w 488"/>
                <a:gd name="T79" fmla="*/ 456 h 1391"/>
                <a:gd name="T80" fmla="*/ 465 w 488"/>
                <a:gd name="T81" fmla="*/ 394 h 1391"/>
                <a:gd name="T82" fmla="*/ 453 w 488"/>
                <a:gd name="T83" fmla="*/ 334 h 1391"/>
                <a:gd name="T84" fmla="*/ 440 w 488"/>
                <a:gd name="T85" fmla="*/ 278 h 1391"/>
                <a:gd name="T86" fmla="*/ 425 w 488"/>
                <a:gd name="T87" fmla="*/ 227 h 1391"/>
                <a:gd name="T88" fmla="*/ 408 w 488"/>
                <a:gd name="T89" fmla="*/ 180 h 1391"/>
                <a:gd name="T90" fmla="*/ 390 w 488"/>
                <a:gd name="T91" fmla="*/ 138 h 1391"/>
                <a:gd name="T92" fmla="*/ 371 w 488"/>
                <a:gd name="T93" fmla="*/ 100 h 1391"/>
                <a:gd name="T94" fmla="*/ 350 w 488"/>
                <a:gd name="T95" fmla="*/ 68 h 1391"/>
                <a:gd name="T96" fmla="*/ 328 w 488"/>
                <a:gd name="T97" fmla="*/ 42 h 1391"/>
                <a:gd name="T98" fmla="*/ 305 w 488"/>
                <a:gd name="T99" fmla="*/ 21 h 1391"/>
                <a:gd name="T100" fmla="*/ 281 w 488"/>
                <a:gd name="T101" fmla="*/ 7 h 1391"/>
                <a:gd name="T102" fmla="*/ 257 w 488"/>
                <a:gd name="T103" fmla="*/ 0 h 1391"/>
                <a:gd name="T104" fmla="*/ 244 w 488"/>
                <a:gd name="T105" fmla="*/ 0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8" h="1391">
                  <a:moveTo>
                    <a:pt x="244" y="0"/>
                  </a:moveTo>
                  <a:lnTo>
                    <a:pt x="128" y="0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14" y="106"/>
                  </a:lnTo>
                  <a:lnTo>
                    <a:pt x="101" y="132"/>
                  </a:lnTo>
                  <a:lnTo>
                    <a:pt x="88" y="160"/>
                  </a:lnTo>
                  <a:lnTo>
                    <a:pt x="76" y="191"/>
                  </a:lnTo>
                  <a:lnTo>
                    <a:pt x="65" y="223"/>
                  </a:lnTo>
                  <a:lnTo>
                    <a:pt x="54" y="258"/>
                  </a:lnTo>
                  <a:lnTo>
                    <a:pt x="44" y="295"/>
                  </a:lnTo>
                  <a:lnTo>
                    <a:pt x="35" y="333"/>
                  </a:lnTo>
                  <a:lnTo>
                    <a:pt x="27" y="374"/>
                  </a:lnTo>
                  <a:lnTo>
                    <a:pt x="20" y="416"/>
                  </a:lnTo>
                  <a:lnTo>
                    <a:pt x="14" y="459"/>
                  </a:lnTo>
                  <a:lnTo>
                    <a:pt x="9" y="504"/>
                  </a:lnTo>
                  <a:lnTo>
                    <a:pt x="5" y="551"/>
                  </a:lnTo>
                  <a:lnTo>
                    <a:pt x="2" y="598"/>
                  </a:lnTo>
                  <a:lnTo>
                    <a:pt x="1" y="646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1" y="744"/>
                  </a:lnTo>
                  <a:lnTo>
                    <a:pt x="2" y="792"/>
                  </a:lnTo>
                  <a:lnTo>
                    <a:pt x="5" y="840"/>
                  </a:lnTo>
                  <a:lnTo>
                    <a:pt x="9" y="886"/>
                  </a:lnTo>
                  <a:lnTo>
                    <a:pt x="14" y="931"/>
                  </a:lnTo>
                  <a:lnTo>
                    <a:pt x="20" y="974"/>
                  </a:lnTo>
                  <a:lnTo>
                    <a:pt x="27" y="1016"/>
                  </a:lnTo>
                  <a:lnTo>
                    <a:pt x="35" y="1056"/>
                  </a:lnTo>
                  <a:lnTo>
                    <a:pt x="44" y="1095"/>
                  </a:lnTo>
                  <a:lnTo>
                    <a:pt x="54" y="1132"/>
                  </a:lnTo>
                  <a:lnTo>
                    <a:pt x="65" y="1167"/>
                  </a:lnTo>
                  <a:lnTo>
                    <a:pt x="76" y="1199"/>
                  </a:lnTo>
                  <a:lnTo>
                    <a:pt x="88" y="1230"/>
                  </a:lnTo>
                  <a:lnTo>
                    <a:pt x="101" y="1258"/>
                  </a:lnTo>
                  <a:lnTo>
                    <a:pt x="114" y="1284"/>
                  </a:lnTo>
                  <a:lnTo>
                    <a:pt x="128" y="1307"/>
                  </a:lnTo>
                  <a:lnTo>
                    <a:pt x="128" y="1391"/>
                  </a:lnTo>
                  <a:lnTo>
                    <a:pt x="244" y="1391"/>
                  </a:lnTo>
                  <a:lnTo>
                    <a:pt x="244" y="1391"/>
                  </a:lnTo>
                  <a:lnTo>
                    <a:pt x="257" y="1390"/>
                  </a:lnTo>
                  <a:lnTo>
                    <a:pt x="269" y="1387"/>
                  </a:lnTo>
                  <a:lnTo>
                    <a:pt x="281" y="1383"/>
                  </a:lnTo>
                  <a:lnTo>
                    <a:pt x="293" y="1377"/>
                  </a:lnTo>
                  <a:lnTo>
                    <a:pt x="305" y="1369"/>
                  </a:lnTo>
                  <a:lnTo>
                    <a:pt x="317" y="1359"/>
                  </a:lnTo>
                  <a:lnTo>
                    <a:pt x="328" y="1348"/>
                  </a:lnTo>
                  <a:lnTo>
                    <a:pt x="339" y="1336"/>
                  </a:lnTo>
                  <a:lnTo>
                    <a:pt x="350" y="1322"/>
                  </a:lnTo>
                  <a:lnTo>
                    <a:pt x="361" y="1306"/>
                  </a:lnTo>
                  <a:lnTo>
                    <a:pt x="371" y="1290"/>
                  </a:lnTo>
                  <a:lnTo>
                    <a:pt x="381" y="1272"/>
                  </a:lnTo>
                  <a:lnTo>
                    <a:pt x="390" y="1252"/>
                  </a:lnTo>
                  <a:lnTo>
                    <a:pt x="399" y="1232"/>
                  </a:lnTo>
                  <a:lnTo>
                    <a:pt x="408" y="1209"/>
                  </a:lnTo>
                  <a:lnTo>
                    <a:pt x="417" y="1187"/>
                  </a:lnTo>
                  <a:lnTo>
                    <a:pt x="425" y="1163"/>
                  </a:lnTo>
                  <a:lnTo>
                    <a:pt x="433" y="1137"/>
                  </a:lnTo>
                  <a:lnTo>
                    <a:pt x="440" y="1112"/>
                  </a:lnTo>
                  <a:lnTo>
                    <a:pt x="447" y="1084"/>
                  </a:lnTo>
                  <a:lnTo>
                    <a:pt x="453" y="1055"/>
                  </a:lnTo>
                  <a:lnTo>
                    <a:pt x="459" y="1027"/>
                  </a:lnTo>
                  <a:lnTo>
                    <a:pt x="465" y="996"/>
                  </a:lnTo>
                  <a:lnTo>
                    <a:pt x="470" y="966"/>
                  </a:lnTo>
                  <a:lnTo>
                    <a:pt x="474" y="934"/>
                  </a:lnTo>
                  <a:lnTo>
                    <a:pt x="478" y="901"/>
                  </a:lnTo>
                  <a:lnTo>
                    <a:pt x="481" y="869"/>
                  </a:lnTo>
                  <a:lnTo>
                    <a:pt x="484" y="835"/>
                  </a:lnTo>
                  <a:lnTo>
                    <a:pt x="486" y="801"/>
                  </a:lnTo>
                  <a:lnTo>
                    <a:pt x="487" y="766"/>
                  </a:lnTo>
                  <a:lnTo>
                    <a:pt x="488" y="731"/>
                  </a:lnTo>
                  <a:lnTo>
                    <a:pt x="488" y="695"/>
                  </a:lnTo>
                  <a:lnTo>
                    <a:pt x="488" y="695"/>
                  </a:lnTo>
                  <a:lnTo>
                    <a:pt x="488" y="659"/>
                  </a:lnTo>
                  <a:lnTo>
                    <a:pt x="487" y="624"/>
                  </a:lnTo>
                  <a:lnTo>
                    <a:pt x="486" y="589"/>
                  </a:lnTo>
                  <a:lnTo>
                    <a:pt x="484" y="555"/>
                  </a:lnTo>
                  <a:lnTo>
                    <a:pt x="481" y="521"/>
                  </a:lnTo>
                  <a:lnTo>
                    <a:pt x="478" y="488"/>
                  </a:lnTo>
                  <a:lnTo>
                    <a:pt x="474" y="456"/>
                  </a:lnTo>
                  <a:lnTo>
                    <a:pt x="470" y="424"/>
                  </a:lnTo>
                  <a:lnTo>
                    <a:pt x="465" y="394"/>
                  </a:lnTo>
                  <a:lnTo>
                    <a:pt x="459" y="363"/>
                  </a:lnTo>
                  <a:lnTo>
                    <a:pt x="453" y="334"/>
                  </a:lnTo>
                  <a:lnTo>
                    <a:pt x="447" y="306"/>
                  </a:lnTo>
                  <a:lnTo>
                    <a:pt x="440" y="278"/>
                  </a:lnTo>
                  <a:lnTo>
                    <a:pt x="433" y="253"/>
                  </a:lnTo>
                  <a:lnTo>
                    <a:pt x="425" y="227"/>
                  </a:lnTo>
                  <a:lnTo>
                    <a:pt x="417" y="203"/>
                  </a:lnTo>
                  <a:lnTo>
                    <a:pt x="408" y="180"/>
                  </a:lnTo>
                  <a:lnTo>
                    <a:pt x="399" y="158"/>
                  </a:lnTo>
                  <a:lnTo>
                    <a:pt x="390" y="138"/>
                  </a:lnTo>
                  <a:lnTo>
                    <a:pt x="381" y="118"/>
                  </a:lnTo>
                  <a:lnTo>
                    <a:pt x="371" y="100"/>
                  </a:lnTo>
                  <a:lnTo>
                    <a:pt x="361" y="84"/>
                  </a:lnTo>
                  <a:lnTo>
                    <a:pt x="350" y="68"/>
                  </a:lnTo>
                  <a:lnTo>
                    <a:pt x="339" y="54"/>
                  </a:lnTo>
                  <a:lnTo>
                    <a:pt x="328" y="42"/>
                  </a:lnTo>
                  <a:lnTo>
                    <a:pt x="317" y="31"/>
                  </a:lnTo>
                  <a:lnTo>
                    <a:pt x="305" y="21"/>
                  </a:lnTo>
                  <a:lnTo>
                    <a:pt x="293" y="13"/>
                  </a:lnTo>
                  <a:lnTo>
                    <a:pt x="281" y="7"/>
                  </a:lnTo>
                  <a:lnTo>
                    <a:pt x="269" y="3"/>
                  </a:lnTo>
                  <a:lnTo>
                    <a:pt x="257" y="0"/>
                  </a:lnTo>
                  <a:lnTo>
                    <a:pt x="244" y="0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5786438" y="2243138"/>
              <a:ext cx="777875" cy="2208213"/>
            </a:xfrm>
            <a:custGeom>
              <a:avLst/>
              <a:gdLst>
                <a:gd name="T0" fmla="*/ 490 w 490"/>
                <a:gd name="T1" fmla="*/ 731 h 1391"/>
                <a:gd name="T2" fmla="*/ 485 w 490"/>
                <a:gd name="T3" fmla="*/ 835 h 1391"/>
                <a:gd name="T4" fmla="*/ 474 w 490"/>
                <a:gd name="T5" fmla="*/ 934 h 1391"/>
                <a:gd name="T6" fmla="*/ 460 w 490"/>
                <a:gd name="T7" fmla="*/ 1027 h 1391"/>
                <a:gd name="T8" fmla="*/ 441 w 490"/>
                <a:gd name="T9" fmla="*/ 1112 h 1391"/>
                <a:gd name="T10" fmla="*/ 418 w 490"/>
                <a:gd name="T11" fmla="*/ 1187 h 1391"/>
                <a:gd name="T12" fmla="*/ 392 w 490"/>
                <a:gd name="T13" fmla="*/ 1252 h 1391"/>
                <a:gd name="T14" fmla="*/ 361 w 490"/>
                <a:gd name="T15" fmla="*/ 1306 h 1391"/>
                <a:gd name="T16" fmla="*/ 330 w 490"/>
                <a:gd name="T17" fmla="*/ 1348 h 1391"/>
                <a:gd name="T18" fmla="*/ 294 w 490"/>
                <a:gd name="T19" fmla="*/ 1377 h 1391"/>
                <a:gd name="T20" fmla="*/ 257 w 490"/>
                <a:gd name="T21" fmla="*/ 1390 h 1391"/>
                <a:gd name="T22" fmla="*/ 233 w 490"/>
                <a:gd name="T23" fmla="*/ 1390 h 1391"/>
                <a:gd name="T24" fmla="*/ 196 w 490"/>
                <a:gd name="T25" fmla="*/ 1377 h 1391"/>
                <a:gd name="T26" fmla="*/ 161 w 490"/>
                <a:gd name="T27" fmla="*/ 1348 h 1391"/>
                <a:gd name="T28" fmla="*/ 129 w 490"/>
                <a:gd name="T29" fmla="*/ 1306 h 1391"/>
                <a:gd name="T30" fmla="*/ 99 w 490"/>
                <a:gd name="T31" fmla="*/ 1252 h 1391"/>
                <a:gd name="T32" fmla="*/ 73 w 490"/>
                <a:gd name="T33" fmla="*/ 1187 h 1391"/>
                <a:gd name="T34" fmla="*/ 49 w 490"/>
                <a:gd name="T35" fmla="*/ 1112 h 1391"/>
                <a:gd name="T36" fmla="*/ 30 w 490"/>
                <a:gd name="T37" fmla="*/ 1027 h 1391"/>
                <a:gd name="T38" fmla="*/ 16 w 490"/>
                <a:gd name="T39" fmla="*/ 934 h 1391"/>
                <a:gd name="T40" fmla="*/ 5 w 490"/>
                <a:gd name="T41" fmla="*/ 835 h 1391"/>
                <a:gd name="T42" fmla="*/ 1 w 490"/>
                <a:gd name="T43" fmla="*/ 731 h 1391"/>
                <a:gd name="T44" fmla="*/ 1 w 490"/>
                <a:gd name="T45" fmla="*/ 659 h 1391"/>
                <a:gd name="T46" fmla="*/ 5 w 490"/>
                <a:gd name="T47" fmla="*/ 555 h 1391"/>
                <a:gd name="T48" fmla="*/ 16 w 490"/>
                <a:gd name="T49" fmla="*/ 456 h 1391"/>
                <a:gd name="T50" fmla="*/ 30 w 490"/>
                <a:gd name="T51" fmla="*/ 363 h 1391"/>
                <a:gd name="T52" fmla="*/ 49 w 490"/>
                <a:gd name="T53" fmla="*/ 278 h 1391"/>
                <a:gd name="T54" fmla="*/ 73 w 490"/>
                <a:gd name="T55" fmla="*/ 203 h 1391"/>
                <a:gd name="T56" fmla="*/ 99 w 490"/>
                <a:gd name="T57" fmla="*/ 138 h 1391"/>
                <a:gd name="T58" fmla="*/ 129 w 490"/>
                <a:gd name="T59" fmla="*/ 84 h 1391"/>
                <a:gd name="T60" fmla="*/ 161 w 490"/>
                <a:gd name="T61" fmla="*/ 42 h 1391"/>
                <a:gd name="T62" fmla="*/ 196 w 490"/>
                <a:gd name="T63" fmla="*/ 13 h 1391"/>
                <a:gd name="T64" fmla="*/ 233 w 490"/>
                <a:gd name="T65" fmla="*/ 0 h 1391"/>
                <a:gd name="T66" fmla="*/ 257 w 490"/>
                <a:gd name="T67" fmla="*/ 0 h 1391"/>
                <a:gd name="T68" fmla="*/ 294 w 490"/>
                <a:gd name="T69" fmla="*/ 13 h 1391"/>
                <a:gd name="T70" fmla="*/ 330 w 490"/>
                <a:gd name="T71" fmla="*/ 42 h 1391"/>
                <a:gd name="T72" fmla="*/ 361 w 490"/>
                <a:gd name="T73" fmla="*/ 84 h 1391"/>
                <a:gd name="T74" fmla="*/ 392 w 490"/>
                <a:gd name="T75" fmla="*/ 138 h 1391"/>
                <a:gd name="T76" fmla="*/ 418 w 490"/>
                <a:gd name="T77" fmla="*/ 203 h 1391"/>
                <a:gd name="T78" fmla="*/ 441 w 490"/>
                <a:gd name="T79" fmla="*/ 278 h 1391"/>
                <a:gd name="T80" fmla="*/ 460 w 490"/>
                <a:gd name="T81" fmla="*/ 363 h 1391"/>
                <a:gd name="T82" fmla="*/ 474 w 490"/>
                <a:gd name="T83" fmla="*/ 456 h 1391"/>
                <a:gd name="T84" fmla="*/ 485 w 490"/>
                <a:gd name="T85" fmla="*/ 555 h 1391"/>
                <a:gd name="T86" fmla="*/ 490 w 490"/>
                <a:gd name="T87" fmla="*/ 659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0" h="1391">
                  <a:moveTo>
                    <a:pt x="490" y="695"/>
                  </a:moveTo>
                  <a:lnTo>
                    <a:pt x="490" y="695"/>
                  </a:lnTo>
                  <a:lnTo>
                    <a:pt x="490" y="731"/>
                  </a:lnTo>
                  <a:lnTo>
                    <a:pt x="489" y="766"/>
                  </a:lnTo>
                  <a:lnTo>
                    <a:pt x="487" y="801"/>
                  </a:lnTo>
                  <a:lnTo>
                    <a:pt x="485" y="835"/>
                  </a:lnTo>
                  <a:lnTo>
                    <a:pt x="482" y="869"/>
                  </a:lnTo>
                  <a:lnTo>
                    <a:pt x="479" y="901"/>
                  </a:lnTo>
                  <a:lnTo>
                    <a:pt x="474" y="934"/>
                  </a:lnTo>
                  <a:lnTo>
                    <a:pt x="470" y="966"/>
                  </a:lnTo>
                  <a:lnTo>
                    <a:pt x="465" y="996"/>
                  </a:lnTo>
                  <a:lnTo>
                    <a:pt x="460" y="1027"/>
                  </a:lnTo>
                  <a:lnTo>
                    <a:pt x="454" y="1055"/>
                  </a:lnTo>
                  <a:lnTo>
                    <a:pt x="448" y="1084"/>
                  </a:lnTo>
                  <a:lnTo>
                    <a:pt x="441" y="1112"/>
                  </a:lnTo>
                  <a:lnTo>
                    <a:pt x="434" y="1137"/>
                  </a:lnTo>
                  <a:lnTo>
                    <a:pt x="427" y="1163"/>
                  </a:lnTo>
                  <a:lnTo>
                    <a:pt x="418" y="1187"/>
                  </a:lnTo>
                  <a:lnTo>
                    <a:pt x="409" y="1209"/>
                  </a:lnTo>
                  <a:lnTo>
                    <a:pt x="401" y="1232"/>
                  </a:lnTo>
                  <a:lnTo>
                    <a:pt x="392" y="1252"/>
                  </a:lnTo>
                  <a:lnTo>
                    <a:pt x="382" y="1272"/>
                  </a:lnTo>
                  <a:lnTo>
                    <a:pt x="371" y="1290"/>
                  </a:lnTo>
                  <a:lnTo>
                    <a:pt x="361" y="1306"/>
                  </a:lnTo>
                  <a:lnTo>
                    <a:pt x="351" y="1322"/>
                  </a:lnTo>
                  <a:lnTo>
                    <a:pt x="340" y="1336"/>
                  </a:lnTo>
                  <a:lnTo>
                    <a:pt x="330" y="1348"/>
                  </a:lnTo>
                  <a:lnTo>
                    <a:pt x="317" y="1359"/>
                  </a:lnTo>
                  <a:lnTo>
                    <a:pt x="306" y="1369"/>
                  </a:lnTo>
                  <a:lnTo>
                    <a:pt x="294" y="1377"/>
                  </a:lnTo>
                  <a:lnTo>
                    <a:pt x="283" y="1383"/>
                  </a:lnTo>
                  <a:lnTo>
                    <a:pt x="271" y="1387"/>
                  </a:lnTo>
                  <a:lnTo>
                    <a:pt x="257" y="1390"/>
                  </a:lnTo>
                  <a:lnTo>
                    <a:pt x="245" y="1391"/>
                  </a:lnTo>
                  <a:lnTo>
                    <a:pt x="245" y="1391"/>
                  </a:lnTo>
                  <a:lnTo>
                    <a:pt x="233" y="1390"/>
                  </a:lnTo>
                  <a:lnTo>
                    <a:pt x="221" y="1387"/>
                  </a:lnTo>
                  <a:lnTo>
                    <a:pt x="208" y="1383"/>
                  </a:lnTo>
                  <a:lnTo>
                    <a:pt x="196" y="1377"/>
                  </a:lnTo>
                  <a:lnTo>
                    <a:pt x="184" y="1369"/>
                  </a:lnTo>
                  <a:lnTo>
                    <a:pt x="173" y="1359"/>
                  </a:lnTo>
                  <a:lnTo>
                    <a:pt x="161" y="1348"/>
                  </a:lnTo>
                  <a:lnTo>
                    <a:pt x="150" y="1336"/>
                  </a:lnTo>
                  <a:lnTo>
                    <a:pt x="139" y="1322"/>
                  </a:lnTo>
                  <a:lnTo>
                    <a:pt x="129" y="1306"/>
                  </a:lnTo>
                  <a:lnTo>
                    <a:pt x="119" y="1290"/>
                  </a:lnTo>
                  <a:lnTo>
                    <a:pt x="108" y="1272"/>
                  </a:lnTo>
                  <a:lnTo>
                    <a:pt x="99" y="1252"/>
                  </a:lnTo>
                  <a:lnTo>
                    <a:pt x="90" y="1232"/>
                  </a:lnTo>
                  <a:lnTo>
                    <a:pt x="81" y="1209"/>
                  </a:lnTo>
                  <a:lnTo>
                    <a:pt x="73" y="1187"/>
                  </a:lnTo>
                  <a:lnTo>
                    <a:pt x="65" y="1163"/>
                  </a:lnTo>
                  <a:lnTo>
                    <a:pt x="56" y="1137"/>
                  </a:lnTo>
                  <a:lnTo>
                    <a:pt x="49" y="1112"/>
                  </a:lnTo>
                  <a:lnTo>
                    <a:pt x="42" y="1084"/>
                  </a:lnTo>
                  <a:lnTo>
                    <a:pt x="36" y="1055"/>
                  </a:lnTo>
                  <a:lnTo>
                    <a:pt x="30" y="1027"/>
                  </a:lnTo>
                  <a:lnTo>
                    <a:pt x="25" y="996"/>
                  </a:lnTo>
                  <a:lnTo>
                    <a:pt x="20" y="966"/>
                  </a:lnTo>
                  <a:lnTo>
                    <a:pt x="16" y="934"/>
                  </a:lnTo>
                  <a:lnTo>
                    <a:pt x="12" y="901"/>
                  </a:lnTo>
                  <a:lnTo>
                    <a:pt x="8" y="869"/>
                  </a:lnTo>
                  <a:lnTo>
                    <a:pt x="5" y="835"/>
                  </a:lnTo>
                  <a:lnTo>
                    <a:pt x="3" y="801"/>
                  </a:lnTo>
                  <a:lnTo>
                    <a:pt x="2" y="766"/>
                  </a:lnTo>
                  <a:lnTo>
                    <a:pt x="1" y="731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1" y="659"/>
                  </a:lnTo>
                  <a:lnTo>
                    <a:pt x="2" y="624"/>
                  </a:lnTo>
                  <a:lnTo>
                    <a:pt x="3" y="589"/>
                  </a:lnTo>
                  <a:lnTo>
                    <a:pt x="5" y="555"/>
                  </a:lnTo>
                  <a:lnTo>
                    <a:pt x="8" y="521"/>
                  </a:lnTo>
                  <a:lnTo>
                    <a:pt x="12" y="488"/>
                  </a:lnTo>
                  <a:lnTo>
                    <a:pt x="16" y="456"/>
                  </a:lnTo>
                  <a:lnTo>
                    <a:pt x="20" y="424"/>
                  </a:lnTo>
                  <a:lnTo>
                    <a:pt x="25" y="394"/>
                  </a:lnTo>
                  <a:lnTo>
                    <a:pt x="30" y="363"/>
                  </a:lnTo>
                  <a:lnTo>
                    <a:pt x="36" y="334"/>
                  </a:lnTo>
                  <a:lnTo>
                    <a:pt x="42" y="306"/>
                  </a:lnTo>
                  <a:lnTo>
                    <a:pt x="49" y="278"/>
                  </a:lnTo>
                  <a:lnTo>
                    <a:pt x="56" y="253"/>
                  </a:lnTo>
                  <a:lnTo>
                    <a:pt x="65" y="227"/>
                  </a:lnTo>
                  <a:lnTo>
                    <a:pt x="73" y="203"/>
                  </a:lnTo>
                  <a:lnTo>
                    <a:pt x="81" y="180"/>
                  </a:lnTo>
                  <a:lnTo>
                    <a:pt x="90" y="158"/>
                  </a:lnTo>
                  <a:lnTo>
                    <a:pt x="99" y="138"/>
                  </a:lnTo>
                  <a:lnTo>
                    <a:pt x="108" y="118"/>
                  </a:lnTo>
                  <a:lnTo>
                    <a:pt x="119" y="100"/>
                  </a:lnTo>
                  <a:lnTo>
                    <a:pt x="129" y="84"/>
                  </a:lnTo>
                  <a:lnTo>
                    <a:pt x="139" y="68"/>
                  </a:lnTo>
                  <a:lnTo>
                    <a:pt x="150" y="54"/>
                  </a:lnTo>
                  <a:lnTo>
                    <a:pt x="161" y="42"/>
                  </a:lnTo>
                  <a:lnTo>
                    <a:pt x="173" y="31"/>
                  </a:lnTo>
                  <a:lnTo>
                    <a:pt x="184" y="21"/>
                  </a:lnTo>
                  <a:lnTo>
                    <a:pt x="196" y="13"/>
                  </a:lnTo>
                  <a:lnTo>
                    <a:pt x="208" y="7"/>
                  </a:lnTo>
                  <a:lnTo>
                    <a:pt x="221" y="3"/>
                  </a:lnTo>
                  <a:lnTo>
                    <a:pt x="233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57" y="0"/>
                  </a:lnTo>
                  <a:lnTo>
                    <a:pt x="271" y="3"/>
                  </a:lnTo>
                  <a:lnTo>
                    <a:pt x="283" y="7"/>
                  </a:lnTo>
                  <a:lnTo>
                    <a:pt x="294" y="13"/>
                  </a:lnTo>
                  <a:lnTo>
                    <a:pt x="306" y="21"/>
                  </a:lnTo>
                  <a:lnTo>
                    <a:pt x="317" y="31"/>
                  </a:lnTo>
                  <a:lnTo>
                    <a:pt x="330" y="42"/>
                  </a:lnTo>
                  <a:lnTo>
                    <a:pt x="340" y="54"/>
                  </a:lnTo>
                  <a:lnTo>
                    <a:pt x="351" y="68"/>
                  </a:lnTo>
                  <a:lnTo>
                    <a:pt x="361" y="84"/>
                  </a:lnTo>
                  <a:lnTo>
                    <a:pt x="371" y="100"/>
                  </a:lnTo>
                  <a:lnTo>
                    <a:pt x="382" y="118"/>
                  </a:lnTo>
                  <a:lnTo>
                    <a:pt x="392" y="138"/>
                  </a:lnTo>
                  <a:lnTo>
                    <a:pt x="401" y="158"/>
                  </a:lnTo>
                  <a:lnTo>
                    <a:pt x="409" y="180"/>
                  </a:lnTo>
                  <a:lnTo>
                    <a:pt x="418" y="203"/>
                  </a:lnTo>
                  <a:lnTo>
                    <a:pt x="427" y="227"/>
                  </a:lnTo>
                  <a:lnTo>
                    <a:pt x="434" y="253"/>
                  </a:lnTo>
                  <a:lnTo>
                    <a:pt x="441" y="278"/>
                  </a:lnTo>
                  <a:lnTo>
                    <a:pt x="448" y="306"/>
                  </a:lnTo>
                  <a:lnTo>
                    <a:pt x="454" y="334"/>
                  </a:lnTo>
                  <a:lnTo>
                    <a:pt x="460" y="363"/>
                  </a:lnTo>
                  <a:lnTo>
                    <a:pt x="465" y="394"/>
                  </a:lnTo>
                  <a:lnTo>
                    <a:pt x="470" y="424"/>
                  </a:lnTo>
                  <a:lnTo>
                    <a:pt x="474" y="456"/>
                  </a:lnTo>
                  <a:lnTo>
                    <a:pt x="479" y="488"/>
                  </a:lnTo>
                  <a:lnTo>
                    <a:pt x="482" y="521"/>
                  </a:lnTo>
                  <a:lnTo>
                    <a:pt x="485" y="555"/>
                  </a:lnTo>
                  <a:lnTo>
                    <a:pt x="487" y="589"/>
                  </a:lnTo>
                  <a:lnTo>
                    <a:pt x="489" y="624"/>
                  </a:lnTo>
                  <a:lnTo>
                    <a:pt x="490" y="659"/>
                  </a:lnTo>
                  <a:lnTo>
                    <a:pt x="490" y="695"/>
                  </a:lnTo>
                  <a:lnTo>
                    <a:pt x="490" y="695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5835650" y="2465388"/>
              <a:ext cx="617538" cy="1762125"/>
            </a:xfrm>
            <a:custGeom>
              <a:avLst/>
              <a:gdLst>
                <a:gd name="T0" fmla="*/ 389 w 389"/>
                <a:gd name="T1" fmla="*/ 555 h 1110"/>
                <a:gd name="T2" fmla="*/ 385 w 389"/>
                <a:gd name="T3" fmla="*/ 667 h 1110"/>
                <a:gd name="T4" fmla="*/ 374 w 389"/>
                <a:gd name="T5" fmla="*/ 771 h 1110"/>
                <a:gd name="T6" fmla="*/ 357 w 389"/>
                <a:gd name="T7" fmla="*/ 865 h 1110"/>
                <a:gd name="T8" fmla="*/ 332 w 389"/>
                <a:gd name="T9" fmla="*/ 947 h 1110"/>
                <a:gd name="T10" fmla="*/ 319 w 389"/>
                <a:gd name="T11" fmla="*/ 984 h 1110"/>
                <a:gd name="T12" fmla="*/ 304 w 389"/>
                <a:gd name="T13" fmla="*/ 1015 h 1110"/>
                <a:gd name="T14" fmla="*/ 287 w 389"/>
                <a:gd name="T15" fmla="*/ 1043 h 1110"/>
                <a:gd name="T16" fmla="*/ 270 w 389"/>
                <a:gd name="T17" fmla="*/ 1066 h 1110"/>
                <a:gd name="T18" fmla="*/ 253 w 389"/>
                <a:gd name="T19" fmla="*/ 1085 h 1110"/>
                <a:gd name="T20" fmla="*/ 234 w 389"/>
                <a:gd name="T21" fmla="*/ 1099 h 1110"/>
                <a:gd name="T22" fmla="*/ 215 w 389"/>
                <a:gd name="T23" fmla="*/ 1107 h 1110"/>
                <a:gd name="T24" fmla="*/ 195 w 389"/>
                <a:gd name="T25" fmla="*/ 1110 h 1110"/>
                <a:gd name="T26" fmla="*/ 184 w 389"/>
                <a:gd name="T27" fmla="*/ 1109 h 1110"/>
                <a:gd name="T28" fmla="*/ 165 w 389"/>
                <a:gd name="T29" fmla="*/ 1104 h 1110"/>
                <a:gd name="T30" fmla="*/ 146 w 389"/>
                <a:gd name="T31" fmla="*/ 1093 h 1110"/>
                <a:gd name="T32" fmla="*/ 127 w 389"/>
                <a:gd name="T33" fmla="*/ 1077 h 1110"/>
                <a:gd name="T34" fmla="*/ 110 w 389"/>
                <a:gd name="T35" fmla="*/ 1055 h 1110"/>
                <a:gd name="T36" fmla="*/ 94 w 389"/>
                <a:gd name="T37" fmla="*/ 1030 h 1110"/>
                <a:gd name="T38" fmla="*/ 77 w 389"/>
                <a:gd name="T39" fmla="*/ 1000 h 1110"/>
                <a:gd name="T40" fmla="*/ 63 w 389"/>
                <a:gd name="T41" fmla="*/ 965 h 1110"/>
                <a:gd name="T42" fmla="*/ 44 w 389"/>
                <a:gd name="T43" fmla="*/ 908 h 1110"/>
                <a:gd name="T44" fmla="*/ 23 w 389"/>
                <a:gd name="T45" fmla="*/ 820 h 1110"/>
                <a:gd name="T46" fmla="*/ 8 w 389"/>
                <a:gd name="T47" fmla="*/ 720 h 1110"/>
                <a:gd name="T48" fmla="*/ 1 w 389"/>
                <a:gd name="T49" fmla="*/ 612 h 1110"/>
                <a:gd name="T50" fmla="*/ 0 w 389"/>
                <a:gd name="T51" fmla="*/ 555 h 1110"/>
                <a:gd name="T52" fmla="*/ 3 w 389"/>
                <a:gd name="T53" fmla="*/ 443 h 1110"/>
                <a:gd name="T54" fmla="*/ 15 w 389"/>
                <a:gd name="T55" fmla="*/ 339 h 1110"/>
                <a:gd name="T56" fmla="*/ 33 w 389"/>
                <a:gd name="T57" fmla="*/ 244 h 1110"/>
                <a:gd name="T58" fmla="*/ 57 w 389"/>
                <a:gd name="T59" fmla="*/ 163 h 1110"/>
                <a:gd name="T60" fmla="*/ 70 w 389"/>
                <a:gd name="T61" fmla="*/ 126 h 1110"/>
                <a:gd name="T62" fmla="*/ 86 w 389"/>
                <a:gd name="T63" fmla="*/ 95 h 1110"/>
                <a:gd name="T64" fmla="*/ 102 w 389"/>
                <a:gd name="T65" fmla="*/ 67 h 1110"/>
                <a:gd name="T66" fmla="*/ 118 w 389"/>
                <a:gd name="T67" fmla="*/ 44 h 1110"/>
                <a:gd name="T68" fmla="*/ 137 w 389"/>
                <a:gd name="T69" fmla="*/ 25 h 1110"/>
                <a:gd name="T70" fmla="*/ 155 w 389"/>
                <a:gd name="T71" fmla="*/ 11 h 1110"/>
                <a:gd name="T72" fmla="*/ 174 w 389"/>
                <a:gd name="T73" fmla="*/ 3 h 1110"/>
                <a:gd name="T74" fmla="*/ 195 w 389"/>
                <a:gd name="T75" fmla="*/ 0 h 1110"/>
                <a:gd name="T76" fmla="*/ 205 w 389"/>
                <a:gd name="T77" fmla="*/ 1 h 1110"/>
                <a:gd name="T78" fmla="*/ 224 w 389"/>
                <a:gd name="T79" fmla="*/ 6 h 1110"/>
                <a:gd name="T80" fmla="*/ 244 w 389"/>
                <a:gd name="T81" fmla="*/ 17 h 1110"/>
                <a:gd name="T82" fmla="*/ 262 w 389"/>
                <a:gd name="T83" fmla="*/ 33 h 1110"/>
                <a:gd name="T84" fmla="*/ 279 w 389"/>
                <a:gd name="T85" fmla="*/ 55 h 1110"/>
                <a:gd name="T86" fmla="*/ 296 w 389"/>
                <a:gd name="T87" fmla="*/ 80 h 1110"/>
                <a:gd name="T88" fmla="*/ 311 w 389"/>
                <a:gd name="T89" fmla="*/ 110 h 1110"/>
                <a:gd name="T90" fmla="*/ 326 w 389"/>
                <a:gd name="T91" fmla="*/ 145 h 1110"/>
                <a:gd name="T92" fmla="*/ 346 w 389"/>
                <a:gd name="T93" fmla="*/ 202 h 1110"/>
                <a:gd name="T94" fmla="*/ 366 w 389"/>
                <a:gd name="T95" fmla="*/ 290 h 1110"/>
                <a:gd name="T96" fmla="*/ 381 w 389"/>
                <a:gd name="T97" fmla="*/ 390 h 1110"/>
                <a:gd name="T98" fmla="*/ 388 w 389"/>
                <a:gd name="T99" fmla="*/ 498 h 1110"/>
                <a:gd name="T100" fmla="*/ 389 w 389"/>
                <a:gd name="T101" fmla="*/ 555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9" h="1110">
                  <a:moveTo>
                    <a:pt x="389" y="555"/>
                  </a:moveTo>
                  <a:lnTo>
                    <a:pt x="389" y="555"/>
                  </a:lnTo>
                  <a:lnTo>
                    <a:pt x="388" y="612"/>
                  </a:lnTo>
                  <a:lnTo>
                    <a:pt x="385" y="667"/>
                  </a:lnTo>
                  <a:lnTo>
                    <a:pt x="381" y="720"/>
                  </a:lnTo>
                  <a:lnTo>
                    <a:pt x="374" y="771"/>
                  </a:lnTo>
                  <a:lnTo>
                    <a:pt x="366" y="820"/>
                  </a:lnTo>
                  <a:lnTo>
                    <a:pt x="357" y="865"/>
                  </a:lnTo>
                  <a:lnTo>
                    <a:pt x="346" y="908"/>
                  </a:lnTo>
                  <a:lnTo>
                    <a:pt x="332" y="947"/>
                  </a:lnTo>
                  <a:lnTo>
                    <a:pt x="326" y="965"/>
                  </a:lnTo>
                  <a:lnTo>
                    <a:pt x="319" y="984"/>
                  </a:lnTo>
                  <a:lnTo>
                    <a:pt x="311" y="1000"/>
                  </a:lnTo>
                  <a:lnTo>
                    <a:pt x="304" y="1015"/>
                  </a:lnTo>
                  <a:lnTo>
                    <a:pt x="296" y="1030"/>
                  </a:lnTo>
                  <a:lnTo>
                    <a:pt x="287" y="1043"/>
                  </a:lnTo>
                  <a:lnTo>
                    <a:pt x="279" y="1055"/>
                  </a:lnTo>
                  <a:lnTo>
                    <a:pt x="270" y="1066"/>
                  </a:lnTo>
                  <a:lnTo>
                    <a:pt x="262" y="1077"/>
                  </a:lnTo>
                  <a:lnTo>
                    <a:pt x="253" y="1085"/>
                  </a:lnTo>
                  <a:lnTo>
                    <a:pt x="244" y="1093"/>
                  </a:lnTo>
                  <a:lnTo>
                    <a:pt x="234" y="1099"/>
                  </a:lnTo>
                  <a:lnTo>
                    <a:pt x="224" y="1104"/>
                  </a:lnTo>
                  <a:lnTo>
                    <a:pt x="215" y="1107"/>
                  </a:lnTo>
                  <a:lnTo>
                    <a:pt x="205" y="1109"/>
                  </a:lnTo>
                  <a:lnTo>
                    <a:pt x="195" y="1110"/>
                  </a:lnTo>
                  <a:lnTo>
                    <a:pt x="195" y="1110"/>
                  </a:lnTo>
                  <a:lnTo>
                    <a:pt x="184" y="1109"/>
                  </a:lnTo>
                  <a:lnTo>
                    <a:pt x="174" y="1107"/>
                  </a:lnTo>
                  <a:lnTo>
                    <a:pt x="165" y="1104"/>
                  </a:lnTo>
                  <a:lnTo>
                    <a:pt x="155" y="1099"/>
                  </a:lnTo>
                  <a:lnTo>
                    <a:pt x="146" y="1093"/>
                  </a:lnTo>
                  <a:lnTo>
                    <a:pt x="137" y="1085"/>
                  </a:lnTo>
                  <a:lnTo>
                    <a:pt x="127" y="1077"/>
                  </a:lnTo>
                  <a:lnTo>
                    <a:pt x="118" y="1066"/>
                  </a:lnTo>
                  <a:lnTo>
                    <a:pt x="110" y="1055"/>
                  </a:lnTo>
                  <a:lnTo>
                    <a:pt x="102" y="1043"/>
                  </a:lnTo>
                  <a:lnTo>
                    <a:pt x="94" y="1030"/>
                  </a:lnTo>
                  <a:lnTo>
                    <a:pt x="86" y="1015"/>
                  </a:lnTo>
                  <a:lnTo>
                    <a:pt x="77" y="1000"/>
                  </a:lnTo>
                  <a:lnTo>
                    <a:pt x="70" y="984"/>
                  </a:lnTo>
                  <a:lnTo>
                    <a:pt x="63" y="965"/>
                  </a:lnTo>
                  <a:lnTo>
                    <a:pt x="57" y="947"/>
                  </a:lnTo>
                  <a:lnTo>
                    <a:pt x="44" y="908"/>
                  </a:lnTo>
                  <a:lnTo>
                    <a:pt x="33" y="865"/>
                  </a:lnTo>
                  <a:lnTo>
                    <a:pt x="23" y="820"/>
                  </a:lnTo>
                  <a:lnTo>
                    <a:pt x="15" y="771"/>
                  </a:lnTo>
                  <a:lnTo>
                    <a:pt x="8" y="720"/>
                  </a:lnTo>
                  <a:lnTo>
                    <a:pt x="3" y="667"/>
                  </a:lnTo>
                  <a:lnTo>
                    <a:pt x="1" y="612"/>
                  </a:lnTo>
                  <a:lnTo>
                    <a:pt x="0" y="555"/>
                  </a:lnTo>
                  <a:lnTo>
                    <a:pt x="0" y="555"/>
                  </a:lnTo>
                  <a:lnTo>
                    <a:pt x="1" y="498"/>
                  </a:lnTo>
                  <a:lnTo>
                    <a:pt x="3" y="443"/>
                  </a:lnTo>
                  <a:lnTo>
                    <a:pt x="8" y="390"/>
                  </a:lnTo>
                  <a:lnTo>
                    <a:pt x="15" y="339"/>
                  </a:lnTo>
                  <a:lnTo>
                    <a:pt x="23" y="290"/>
                  </a:lnTo>
                  <a:lnTo>
                    <a:pt x="33" y="244"/>
                  </a:lnTo>
                  <a:lnTo>
                    <a:pt x="44" y="202"/>
                  </a:lnTo>
                  <a:lnTo>
                    <a:pt x="57" y="163"/>
                  </a:lnTo>
                  <a:lnTo>
                    <a:pt x="63" y="145"/>
                  </a:lnTo>
                  <a:lnTo>
                    <a:pt x="70" y="126"/>
                  </a:lnTo>
                  <a:lnTo>
                    <a:pt x="77" y="110"/>
                  </a:lnTo>
                  <a:lnTo>
                    <a:pt x="86" y="95"/>
                  </a:lnTo>
                  <a:lnTo>
                    <a:pt x="94" y="80"/>
                  </a:lnTo>
                  <a:lnTo>
                    <a:pt x="102" y="67"/>
                  </a:lnTo>
                  <a:lnTo>
                    <a:pt x="110" y="55"/>
                  </a:lnTo>
                  <a:lnTo>
                    <a:pt x="118" y="44"/>
                  </a:lnTo>
                  <a:lnTo>
                    <a:pt x="127" y="33"/>
                  </a:lnTo>
                  <a:lnTo>
                    <a:pt x="137" y="25"/>
                  </a:lnTo>
                  <a:lnTo>
                    <a:pt x="146" y="17"/>
                  </a:lnTo>
                  <a:lnTo>
                    <a:pt x="155" y="11"/>
                  </a:lnTo>
                  <a:lnTo>
                    <a:pt x="165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205" y="1"/>
                  </a:lnTo>
                  <a:lnTo>
                    <a:pt x="215" y="3"/>
                  </a:lnTo>
                  <a:lnTo>
                    <a:pt x="224" y="6"/>
                  </a:lnTo>
                  <a:lnTo>
                    <a:pt x="234" y="11"/>
                  </a:lnTo>
                  <a:lnTo>
                    <a:pt x="244" y="17"/>
                  </a:lnTo>
                  <a:lnTo>
                    <a:pt x="253" y="25"/>
                  </a:lnTo>
                  <a:lnTo>
                    <a:pt x="262" y="33"/>
                  </a:lnTo>
                  <a:lnTo>
                    <a:pt x="270" y="44"/>
                  </a:lnTo>
                  <a:lnTo>
                    <a:pt x="279" y="55"/>
                  </a:lnTo>
                  <a:lnTo>
                    <a:pt x="287" y="67"/>
                  </a:lnTo>
                  <a:lnTo>
                    <a:pt x="296" y="80"/>
                  </a:lnTo>
                  <a:lnTo>
                    <a:pt x="304" y="95"/>
                  </a:lnTo>
                  <a:lnTo>
                    <a:pt x="311" y="110"/>
                  </a:lnTo>
                  <a:lnTo>
                    <a:pt x="319" y="126"/>
                  </a:lnTo>
                  <a:lnTo>
                    <a:pt x="326" y="145"/>
                  </a:lnTo>
                  <a:lnTo>
                    <a:pt x="332" y="163"/>
                  </a:lnTo>
                  <a:lnTo>
                    <a:pt x="346" y="202"/>
                  </a:lnTo>
                  <a:lnTo>
                    <a:pt x="357" y="244"/>
                  </a:lnTo>
                  <a:lnTo>
                    <a:pt x="366" y="290"/>
                  </a:lnTo>
                  <a:lnTo>
                    <a:pt x="374" y="339"/>
                  </a:lnTo>
                  <a:lnTo>
                    <a:pt x="381" y="390"/>
                  </a:lnTo>
                  <a:lnTo>
                    <a:pt x="385" y="443"/>
                  </a:lnTo>
                  <a:lnTo>
                    <a:pt x="388" y="498"/>
                  </a:lnTo>
                  <a:lnTo>
                    <a:pt x="389" y="555"/>
                  </a:lnTo>
                  <a:lnTo>
                    <a:pt x="389" y="555"/>
                  </a:lnTo>
                  <a:close/>
                </a:path>
              </a:pathLst>
            </a:custGeom>
            <a:solidFill>
              <a:srgbClr val="F7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5891213" y="2719388"/>
              <a:ext cx="439738" cy="1254125"/>
            </a:xfrm>
            <a:custGeom>
              <a:avLst/>
              <a:gdLst>
                <a:gd name="T0" fmla="*/ 277 w 277"/>
                <a:gd name="T1" fmla="*/ 395 h 790"/>
                <a:gd name="T2" fmla="*/ 274 w 277"/>
                <a:gd name="T3" fmla="*/ 475 h 790"/>
                <a:gd name="T4" fmla="*/ 266 w 277"/>
                <a:gd name="T5" fmla="*/ 548 h 790"/>
                <a:gd name="T6" fmla="*/ 253 w 277"/>
                <a:gd name="T7" fmla="*/ 616 h 790"/>
                <a:gd name="T8" fmla="*/ 236 w 277"/>
                <a:gd name="T9" fmla="*/ 675 h 790"/>
                <a:gd name="T10" fmla="*/ 216 w 277"/>
                <a:gd name="T11" fmla="*/ 723 h 790"/>
                <a:gd name="T12" fmla="*/ 198 w 277"/>
                <a:gd name="T13" fmla="*/ 751 h 790"/>
                <a:gd name="T14" fmla="*/ 186 w 277"/>
                <a:gd name="T15" fmla="*/ 767 h 790"/>
                <a:gd name="T16" fmla="*/ 173 w 277"/>
                <a:gd name="T17" fmla="*/ 778 h 790"/>
                <a:gd name="T18" fmla="*/ 160 w 277"/>
                <a:gd name="T19" fmla="*/ 786 h 790"/>
                <a:gd name="T20" fmla="*/ 145 w 277"/>
                <a:gd name="T21" fmla="*/ 790 h 790"/>
                <a:gd name="T22" fmla="*/ 138 w 277"/>
                <a:gd name="T23" fmla="*/ 790 h 790"/>
                <a:gd name="T24" fmla="*/ 124 w 277"/>
                <a:gd name="T25" fmla="*/ 788 h 790"/>
                <a:gd name="T26" fmla="*/ 110 w 277"/>
                <a:gd name="T27" fmla="*/ 782 h 790"/>
                <a:gd name="T28" fmla="*/ 96 w 277"/>
                <a:gd name="T29" fmla="*/ 773 h 790"/>
                <a:gd name="T30" fmla="*/ 84 w 277"/>
                <a:gd name="T31" fmla="*/ 760 h 790"/>
                <a:gd name="T32" fmla="*/ 72 w 277"/>
                <a:gd name="T33" fmla="*/ 742 h 790"/>
                <a:gd name="T34" fmla="*/ 50 w 277"/>
                <a:gd name="T35" fmla="*/ 700 h 790"/>
                <a:gd name="T36" fmla="*/ 31 w 277"/>
                <a:gd name="T37" fmla="*/ 646 h 790"/>
                <a:gd name="T38" fmla="*/ 16 w 277"/>
                <a:gd name="T39" fmla="*/ 583 h 790"/>
                <a:gd name="T40" fmla="*/ 6 w 277"/>
                <a:gd name="T41" fmla="*/ 513 h 790"/>
                <a:gd name="T42" fmla="*/ 0 w 277"/>
                <a:gd name="T43" fmla="*/ 435 h 790"/>
                <a:gd name="T44" fmla="*/ 0 w 277"/>
                <a:gd name="T45" fmla="*/ 395 h 790"/>
                <a:gd name="T46" fmla="*/ 2 w 277"/>
                <a:gd name="T47" fmla="*/ 315 h 790"/>
                <a:gd name="T48" fmla="*/ 10 w 277"/>
                <a:gd name="T49" fmla="*/ 241 h 790"/>
                <a:gd name="T50" fmla="*/ 23 w 277"/>
                <a:gd name="T51" fmla="*/ 174 h 790"/>
                <a:gd name="T52" fmla="*/ 40 w 277"/>
                <a:gd name="T53" fmla="*/ 116 h 790"/>
                <a:gd name="T54" fmla="*/ 61 w 277"/>
                <a:gd name="T55" fmla="*/ 67 h 790"/>
                <a:gd name="T56" fmla="*/ 78 w 277"/>
                <a:gd name="T57" fmla="*/ 39 h 790"/>
                <a:gd name="T58" fmla="*/ 90 w 277"/>
                <a:gd name="T59" fmla="*/ 24 h 790"/>
                <a:gd name="T60" fmla="*/ 104 w 277"/>
                <a:gd name="T61" fmla="*/ 12 h 790"/>
                <a:gd name="T62" fmla="*/ 117 w 277"/>
                <a:gd name="T63" fmla="*/ 4 h 790"/>
                <a:gd name="T64" fmla="*/ 131 w 277"/>
                <a:gd name="T65" fmla="*/ 1 h 790"/>
                <a:gd name="T66" fmla="*/ 138 w 277"/>
                <a:gd name="T67" fmla="*/ 0 h 790"/>
                <a:gd name="T68" fmla="*/ 153 w 277"/>
                <a:gd name="T69" fmla="*/ 2 h 790"/>
                <a:gd name="T70" fmla="*/ 166 w 277"/>
                <a:gd name="T71" fmla="*/ 8 h 790"/>
                <a:gd name="T72" fmla="*/ 179 w 277"/>
                <a:gd name="T73" fmla="*/ 17 h 790"/>
                <a:gd name="T74" fmla="*/ 192 w 277"/>
                <a:gd name="T75" fmla="*/ 30 h 790"/>
                <a:gd name="T76" fmla="*/ 205 w 277"/>
                <a:gd name="T77" fmla="*/ 48 h 790"/>
                <a:gd name="T78" fmla="*/ 226 w 277"/>
                <a:gd name="T79" fmla="*/ 91 h 790"/>
                <a:gd name="T80" fmla="*/ 245 w 277"/>
                <a:gd name="T81" fmla="*/ 144 h 790"/>
                <a:gd name="T82" fmla="*/ 261 w 277"/>
                <a:gd name="T83" fmla="*/ 207 h 790"/>
                <a:gd name="T84" fmla="*/ 271 w 277"/>
                <a:gd name="T85" fmla="*/ 277 h 790"/>
                <a:gd name="T86" fmla="*/ 276 w 277"/>
                <a:gd name="T87" fmla="*/ 355 h 790"/>
                <a:gd name="T88" fmla="*/ 277 w 277"/>
                <a:gd name="T89" fmla="*/ 39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7" h="790">
                  <a:moveTo>
                    <a:pt x="277" y="395"/>
                  </a:moveTo>
                  <a:lnTo>
                    <a:pt x="277" y="395"/>
                  </a:lnTo>
                  <a:lnTo>
                    <a:pt x="276" y="435"/>
                  </a:lnTo>
                  <a:lnTo>
                    <a:pt x="274" y="475"/>
                  </a:lnTo>
                  <a:lnTo>
                    <a:pt x="271" y="513"/>
                  </a:lnTo>
                  <a:lnTo>
                    <a:pt x="266" y="548"/>
                  </a:lnTo>
                  <a:lnTo>
                    <a:pt x="261" y="583"/>
                  </a:lnTo>
                  <a:lnTo>
                    <a:pt x="253" y="616"/>
                  </a:lnTo>
                  <a:lnTo>
                    <a:pt x="245" y="646"/>
                  </a:lnTo>
                  <a:lnTo>
                    <a:pt x="236" y="675"/>
                  </a:lnTo>
                  <a:lnTo>
                    <a:pt x="226" y="700"/>
                  </a:lnTo>
                  <a:lnTo>
                    <a:pt x="216" y="723"/>
                  </a:lnTo>
                  <a:lnTo>
                    <a:pt x="205" y="742"/>
                  </a:lnTo>
                  <a:lnTo>
                    <a:pt x="198" y="751"/>
                  </a:lnTo>
                  <a:lnTo>
                    <a:pt x="192" y="760"/>
                  </a:lnTo>
                  <a:lnTo>
                    <a:pt x="186" y="767"/>
                  </a:lnTo>
                  <a:lnTo>
                    <a:pt x="179" y="773"/>
                  </a:lnTo>
                  <a:lnTo>
                    <a:pt x="173" y="778"/>
                  </a:lnTo>
                  <a:lnTo>
                    <a:pt x="166" y="782"/>
                  </a:lnTo>
                  <a:lnTo>
                    <a:pt x="160" y="786"/>
                  </a:lnTo>
                  <a:lnTo>
                    <a:pt x="153" y="788"/>
                  </a:lnTo>
                  <a:lnTo>
                    <a:pt x="145" y="790"/>
                  </a:lnTo>
                  <a:lnTo>
                    <a:pt x="138" y="790"/>
                  </a:lnTo>
                  <a:lnTo>
                    <a:pt x="138" y="790"/>
                  </a:lnTo>
                  <a:lnTo>
                    <a:pt x="131" y="790"/>
                  </a:lnTo>
                  <a:lnTo>
                    <a:pt x="124" y="788"/>
                  </a:lnTo>
                  <a:lnTo>
                    <a:pt x="117" y="786"/>
                  </a:lnTo>
                  <a:lnTo>
                    <a:pt x="110" y="782"/>
                  </a:lnTo>
                  <a:lnTo>
                    <a:pt x="104" y="778"/>
                  </a:lnTo>
                  <a:lnTo>
                    <a:pt x="96" y="773"/>
                  </a:lnTo>
                  <a:lnTo>
                    <a:pt x="90" y="767"/>
                  </a:lnTo>
                  <a:lnTo>
                    <a:pt x="84" y="760"/>
                  </a:lnTo>
                  <a:lnTo>
                    <a:pt x="78" y="751"/>
                  </a:lnTo>
                  <a:lnTo>
                    <a:pt x="72" y="742"/>
                  </a:lnTo>
                  <a:lnTo>
                    <a:pt x="61" y="723"/>
                  </a:lnTo>
                  <a:lnTo>
                    <a:pt x="50" y="700"/>
                  </a:lnTo>
                  <a:lnTo>
                    <a:pt x="40" y="675"/>
                  </a:lnTo>
                  <a:lnTo>
                    <a:pt x="31" y="646"/>
                  </a:lnTo>
                  <a:lnTo>
                    <a:pt x="23" y="616"/>
                  </a:lnTo>
                  <a:lnTo>
                    <a:pt x="16" y="583"/>
                  </a:lnTo>
                  <a:lnTo>
                    <a:pt x="10" y="548"/>
                  </a:lnTo>
                  <a:lnTo>
                    <a:pt x="6" y="513"/>
                  </a:lnTo>
                  <a:lnTo>
                    <a:pt x="2" y="475"/>
                  </a:lnTo>
                  <a:lnTo>
                    <a:pt x="0" y="435"/>
                  </a:lnTo>
                  <a:lnTo>
                    <a:pt x="0" y="395"/>
                  </a:lnTo>
                  <a:lnTo>
                    <a:pt x="0" y="395"/>
                  </a:lnTo>
                  <a:lnTo>
                    <a:pt x="0" y="355"/>
                  </a:lnTo>
                  <a:lnTo>
                    <a:pt x="2" y="315"/>
                  </a:lnTo>
                  <a:lnTo>
                    <a:pt x="6" y="277"/>
                  </a:lnTo>
                  <a:lnTo>
                    <a:pt x="10" y="241"/>
                  </a:lnTo>
                  <a:lnTo>
                    <a:pt x="16" y="207"/>
                  </a:lnTo>
                  <a:lnTo>
                    <a:pt x="23" y="174"/>
                  </a:lnTo>
                  <a:lnTo>
                    <a:pt x="31" y="144"/>
                  </a:lnTo>
                  <a:lnTo>
                    <a:pt x="40" y="116"/>
                  </a:lnTo>
                  <a:lnTo>
                    <a:pt x="50" y="91"/>
                  </a:lnTo>
                  <a:lnTo>
                    <a:pt x="61" y="67"/>
                  </a:lnTo>
                  <a:lnTo>
                    <a:pt x="72" y="48"/>
                  </a:lnTo>
                  <a:lnTo>
                    <a:pt x="78" y="39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17"/>
                  </a:lnTo>
                  <a:lnTo>
                    <a:pt x="104" y="12"/>
                  </a:lnTo>
                  <a:lnTo>
                    <a:pt x="110" y="8"/>
                  </a:lnTo>
                  <a:lnTo>
                    <a:pt x="117" y="4"/>
                  </a:lnTo>
                  <a:lnTo>
                    <a:pt x="124" y="2"/>
                  </a:lnTo>
                  <a:lnTo>
                    <a:pt x="131" y="1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5" y="1"/>
                  </a:lnTo>
                  <a:lnTo>
                    <a:pt x="153" y="2"/>
                  </a:lnTo>
                  <a:lnTo>
                    <a:pt x="160" y="4"/>
                  </a:lnTo>
                  <a:lnTo>
                    <a:pt x="166" y="8"/>
                  </a:lnTo>
                  <a:lnTo>
                    <a:pt x="173" y="12"/>
                  </a:lnTo>
                  <a:lnTo>
                    <a:pt x="179" y="17"/>
                  </a:lnTo>
                  <a:lnTo>
                    <a:pt x="186" y="24"/>
                  </a:lnTo>
                  <a:lnTo>
                    <a:pt x="192" y="30"/>
                  </a:lnTo>
                  <a:lnTo>
                    <a:pt x="198" y="39"/>
                  </a:lnTo>
                  <a:lnTo>
                    <a:pt x="205" y="48"/>
                  </a:lnTo>
                  <a:lnTo>
                    <a:pt x="216" y="67"/>
                  </a:lnTo>
                  <a:lnTo>
                    <a:pt x="226" y="91"/>
                  </a:lnTo>
                  <a:lnTo>
                    <a:pt x="236" y="116"/>
                  </a:lnTo>
                  <a:lnTo>
                    <a:pt x="245" y="144"/>
                  </a:lnTo>
                  <a:lnTo>
                    <a:pt x="253" y="174"/>
                  </a:lnTo>
                  <a:lnTo>
                    <a:pt x="261" y="207"/>
                  </a:lnTo>
                  <a:lnTo>
                    <a:pt x="266" y="241"/>
                  </a:lnTo>
                  <a:lnTo>
                    <a:pt x="271" y="277"/>
                  </a:lnTo>
                  <a:lnTo>
                    <a:pt x="274" y="315"/>
                  </a:lnTo>
                  <a:lnTo>
                    <a:pt x="276" y="355"/>
                  </a:lnTo>
                  <a:lnTo>
                    <a:pt x="277" y="395"/>
                  </a:lnTo>
                  <a:lnTo>
                    <a:pt x="277" y="395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5943600" y="2932113"/>
              <a:ext cx="292100" cy="828675"/>
            </a:xfrm>
            <a:custGeom>
              <a:avLst/>
              <a:gdLst>
                <a:gd name="T0" fmla="*/ 184 w 184"/>
                <a:gd name="T1" fmla="*/ 261 h 522"/>
                <a:gd name="T2" fmla="*/ 182 w 184"/>
                <a:gd name="T3" fmla="*/ 313 h 522"/>
                <a:gd name="T4" fmla="*/ 177 w 184"/>
                <a:gd name="T5" fmla="*/ 362 h 522"/>
                <a:gd name="T6" fmla="*/ 168 w 184"/>
                <a:gd name="T7" fmla="*/ 407 h 522"/>
                <a:gd name="T8" fmla="*/ 157 w 184"/>
                <a:gd name="T9" fmla="*/ 445 h 522"/>
                <a:gd name="T10" fmla="*/ 143 w 184"/>
                <a:gd name="T11" fmla="*/ 478 h 522"/>
                <a:gd name="T12" fmla="*/ 128 w 184"/>
                <a:gd name="T13" fmla="*/ 501 h 522"/>
                <a:gd name="T14" fmla="*/ 110 w 184"/>
                <a:gd name="T15" fmla="*/ 516 h 522"/>
                <a:gd name="T16" fmla="*/ 101 w 184"/>
                <a:gd name="T17" fmla="*/ 521 h 522"/>
                <a:gd name="T18" fmla="*/ 92 w 184"/>
                <a:gd name="T19" fmla="*/ 522 h 522"/>
                <a:gd name="T20" fmla="*/ 87 w 184"/>
                <a:gd name="T21" fmla="*/ 522 h 522"/>
                <a:gd name="T22" fmla="*/ 78 w 184"/>
                <a:gd name="T23" fmla="*/ 518 h 522"/>
                <a:gd name="T24" fmla="*/ 64 w 184"/>
                <a:gd name="T25" fmla="*/ 510 h 522"/>
                <a:gd name="T26" fmla="*/ 48 w 184"/>
                <a:gd name="T27" fmla="*/ 491 h 522"/>
                <a:gd name="T28" fmla="*/ 34 w 184"/>
                <a:gd name="T29" fmla="*/ 462 h 522"/>
                <a:gd name="T30" fmla="*/ 22 w 184"/>
                <a:gd name="T31" fmla="*/ 427 h 522"/>
                <a:gd name="T32" fmla="*/ 11 w 184"/>
                <a:gd name="T33" fmla="*/ 385 h 522"/>
                <a:gd name="T34" fmla="*/ 4 w 184"/>
                <a:gd name="T35" fmla="*/ 339 h 522"/>
                <a:gd name="T36" fmla="*/ 1 w 184"/>
                <a:gd name="T37" fmla="*/ 288 h 522"/>
                <a:gd name="T38" fmla="*/ 0 w 184"/>
                <a:gd name="T39" fmla="*/ 261 h 522"/>
                <a:gd name="T40" fmla="*/ 2 w 184"/>
                <a:gd name="T41" fmla="*/ 208 h 522"/>
                <a:gd name="T42" fmla="*/ 7 w 184"/>
                <a:gd name="T43" fmla="*/ 160 h 522"/>
                <a:gd name="T44" fmla="*/ 17 w 184"/>
                <a:gd name="T45" fmla="*/ 115 h 522"/>
                <a:gd name="T46" fmla="*/ 27 w 184"/>
                <a:gd name="T47" fmla="*/ 77 h 522"/>
                <a:gd name="T48" fmla="*/ 41 w 184"/>
                <a:gd name="T49" fmla="*/ 44 h 522"/>
                <a:gd name="T50" fmla="*/ 56 w 184"/>
                <a:gd name="T51" fmla="*/ 21 h 522"/>
                <a:gd name="T52" fmla="*/ 74 w 184"/>
                <a:gd name="T53" fmla="*/ 6 h 522"/>
                <a:gd name="T54" fmla="*/ 83 w 184"/>
                <a:gd name="T55" fmla="*/ 1 h 522"/>
                <a:gd name="T56" fmla="*/ 92 w 184"/>
                <a:gd name="T57" fmla="*/ 0 h 522"/>
                <a:gd name="T58" fmla="*/ 97 w 184"/>
                <a:gd name="T59" fmla="*/ 0 h 522"/>
                <a:gd name="T60" fmla="*/ 106 w 184"/>
                <a:gd name="T61" fmla="*/ 3 h 522"/>
                <a:gd name="T62" fmla="*/ 120 w 184"/>
                <a:gd name="T63" fmla="*/ 12 h 522"/>
                <a:gd name="T64" fmla="*/ 136 w 184"/>
                <a:gd name="T65" fmla="*/ 32 h 522"/>
                <a:gd name="T66" fmla="*/ 150 w 184"/>
                <a:gd name="T67" fmla="*/ 60 h 522"/>
                <a:gd name="T68" fmla="*/ 163 w 184"/>
                <a:gd name="T69" fmla="*/ 95 h 522"/>
                <a:gd name="T70" fmla="*/ 173 w 184"/>
                <a:gd name="T71" fmla="*/ 137 h 522"/>
                <a:gd name="T72" fmla="*/ 180 w 184"/>
                <a:gd name="T73" fmla="*/ 183 h 522"/>
                <a:gd name="T74" fmla="*/ 184 w 184"/>
                <a:gd name="T75" fmla="*/ 234 h 522"/>
                <a:gd name="T76" fmla="*/ 184 w 184"/>
                <a:gd name="T77" fmla="*/ 26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" h="522">
                  <a:moveTo>
                    <a:pt x="184" y="261"/>
                  </a:moveTo>
                  <a:lnTo>
                    <a:pt x="184" y="261"/>
                  </a:lnTo>
                  <a:lnTo>
                    <a:pt x="184" y="288"/>
                  </a:lnTo>
                  <a:lnTo>
                    <a:pt x="182" y="313"/>
                  </a:lnTo>
                  <a:lnTo>
                    <a:pt x="180" y="339"/>
                  </a:lnTo>
                  <a:lnTo>
                    <a:pt x="177" y="362"/>
                  </a:lnTo>
                  <a:lnTo>
                    <a:pt x="173" y="385"/>
                  </a:lnTo>
                  <a:lnTo>
                    <a:pt x="168" y="407"/>
                  </a:lnTo>
                  <a:lnTo>
                    <a:pt x="163" y="427"/>
                  </a:lnTo>
                  <a:lnTo>
                    <a:pt x="157" y="445"/>
                  </a:lnTo>
                  <a:lnTo>
                    <a:pt x="150" y="462"/>
                  </a:lnTo>
                  <a:lnTo>
                    <a:pt x="143" y="478"/>
                  </a:lnTo>
                  <a:lnTo>
                    <a:pt x="136" y="491"/>
                  </a:lnTo>
                  <a:lnTo>
                    <a:pt x="128" y="501"/>
                  </a:lnTo>
                  <a:lnTo>
                    <a:pt x="120" y="510"/>
                  </a:lnTo>
                  <a:lnTo>
                    <a:pt x="110" y="516"/>
                  </a:lnTo>
                  <a:lnTo>
                    <a:pt x="106" y="518"/>
                  </a:lnTo>
                  <a:lnTo>
                    <a:pt x="101" y="521"/>
                  </a:lnTo>
                  <a:lnTo>
                    <a:pt x="97" y="522"/>
                  </a:lnTo>
                  <a:lnTo>
                    <a:pt x="92" y="522"/>
                  </a:lnTo>
                  <a:lnTo>
                    <a:pt x="92" y="522"/>
                  </a:lnTo>
                  <a:lnTo>
                    <a:pt x="87" y="522"/>
                  </a:lnTo>
                  <a:lnTo>
                    <a:pt x="83" y="521"/>
                  </a:lnTo>
                  <a:lnTo>
                    <a:pt x="78" y="518"/>
                  </a:lnTo>
                  <a:lnTo>
                    <a:pt x="74" y="516"/>
                  </a:lnTo>
                  <a:lnTo>
                    <a:pt x="64" y="510"/>
                  </a:lnTo>
                  <a:lnTo>
                    <a:pt x="56" y="501"/>
                  </a:lnTo>
                  <a:lnTo>
                    <a:pt x="48" y="491"/>
                  </a:lnTo>
                  <a:lnTo>
                    <a:pt x="41" y="478"/>
                  </a:lnTo>
                  <a:lnTo>
                    <a:pt x="34" y="462"/>
                  </a:lnTo>
                  <a:lnTo>
                    <a:pt x="27" y="445"/>
                  </a:lnTo>
                  <a:lnTo>
                    <a:pt x="22" y="427"/>
                  </a:lnTo>
                  <a:lnTo>
                    <a:pt x="17" y="407"/>
                  </a:lnTo>
                  <a:lnTo>
                    <a:pt x="11" y="385"/>
                  </a:lnTo>
                  <a:lnTo>
                    <a:pt x="7" y="362"/>
                  </a:lnTo>
                  <a:lnTo>
                    <a:pt x="4" y="339"/>
                  </a:lnTo>
                  <a:lnTo>
                    <a:pt x="2" y="313"/>
                  </a:lnTo>
                  <a:lnTo>
                    <a:pt x="1" y="288"/>
                  </a:lnTo>
                  <a:lnTo>
                    <a:pt x="0" y="261"/>
                  </a:lnTo>
                  <a:lnTo>
                    <a:pt x="0" y="261"/>
                  </a:lnTo>
                  <a:lnTo>
                    <a:pt x="1" y="234"/>
                  </a:lnTo>
                  <a:lnTo>
                    <a:pt x="2" y="208"/>
                  </a:lnTo>
                  <a:lnTo>
                    <a:pt x="4" y="183"/>
                  </a:lnTo>
                  <a:lnTo>
                    <a:pt x="7" y="160"/>
                  </a:lnTo>
                  <a:lnTo>
                    <a:pt x="11" y="137"/>
                  </a:lnTo>
                  <a:lnTo>
                    <a:pt x="17" y="115"/>
                  </a:lnTo>
                  <a:lnTo>
                    <a:pt x="22" y="95"/>
                  </a:lnTo>
                  <a:lnTo>
                    <a:pt x="27" y="77"/>
                  </a:lnTo>
                  <a:lnTo>
                    <a:pt x="34" y="60"/>
                  </a:lnTo>
                  <a:lnTo>
                    <a:pt x="41" y="44"/>
                  </a:lnTo>
                  <a:lnTo>
                    <a:pt x="48" y="32"/>
                  </a:lnTo>
                  <a:lnTo>
                    <a:pt x="56" y="21"/>
                  </a:lnTo>
                  <a:lnTo>
                    <a:pt x="64" y="12"/>
                  </a:lnTo>
                  <a:lnTo>
                    <a:pt x="74" y="6"/>
                  </a:lnTo>
                  <a:lnTo>
                    <a:pt x="78" y="3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1" y="1"/>
                  </a:lnTo>
                  <a:lnTo>
                    <a:pt x="106" y="3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28" y="21"/>
                  </a:lnTo>
                  <a:lnTo>
                    <a:pt x="136" y="32"/>
                  </a:lnTo>
                  <a:lnTo>
                    <a:pt x="143" y="44"/>
                  </a:lnTo>
                  <a:lnTo>
                    <a:pt x="150" y="60"/>
                  </a:lnTo>
                  <a:lnTo>
                    <a:pt x="157" y="77"/>
                  </a:lnTo>
                  <a:lnTo>
                    <a:pt x="163" y="95"/>
                  </a:lnTo>
                  <a:lnTo>
                    <a:pt x="168" y="115"/>
                  </a:lnTo>
                  <a:lnTo>
                    <a:pt x="173" y="137"/>
                  </a:lnTo>
                  <a:lnTo>
                    <a:pt x="177" y="160"/>
                  </a:lnTo>
                  <a:lnTo>
                    <a:pt x="180" y="183"/>
                  </a:lnTo>
                  <a:lnTo>
                    <a:pt x="182" y="208"/>
                  </a:lnTo>
                  <a:lnTo>
                    <a:pt x="184" y="234"/>
                  </a:lnTo>
                  <a:lnTo>
                    <a:pt x="184" y="261"/>
                  </a:lnTo>
                  <a:lnTo>
                    <a:pt x="184" y="261"/>
                  </a:lnTo>
                  <a:close/>
                </a:path>
              </a:pathLst>
            </a:custGeom>
            <a:solidFill>
              <a:srgbClr val="F7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6003925" y="3160713"/>
              <a:ext cx="131763" cy="371475"/>
            </a:xfrm>
            <a:custGeom>
              <a:avLst/>
              <a:gdLst>
                <a:gd name="T0" fmla="*/ 83 w 83"/>
                <a:gd name="T1" fmla="*/ 117 h 234"/>
                <a:gd name="T2" fmla="*/ 83 w 83"/>
                <a:gd name="T3" fmla="*/ 117 h 234"/>
                <a:gd name="T4" fmla="*/ 82 w 83"/>
                <a:gd name="T5" fmla="*/ 141 h 234"/>
                <a:gd name="T6" fmla="*/ 80 w 83"/>
                <a:gd name="T7" fmla="*/ 162 h 234"/>
                <a:gd name="T8" fmla="*/ 75 w 83"/>
                <a:gd name="T9" fmla="*/ 183 h 234"/>
                <a:gd name="T10" fmla="*/ 70 w 83"/>
                <a:gd name="T11" fmla="*/ 200 h 234"/>
                <a:gd name="T12" fmla="*/ 64 w 83"/>
                <a:gd name="T13" fmla="*/ 214 h 234"/>
                <a:gd name="T14" fmla="*/ 61 w 83"/>
                <a:gd name="T15" fmla="*/ 219 h 234"/>
                <a:gd name="T16" fmla="*/ 57 w 83"/>
                <a:gd name="T17" fmla="*/ 225 h 234"/>
                <a:gd name="T18" fmla="*/ 54 w 83"/>
                <a:gd name="T19" fmla="*/ 229 h 234"/>
                <a:gd name="T20" fmla="*/ 50 w 83"/>
                <a:gd name="T21" fmla="*/ 232 h 234"/>
                <a:gd name="T22" fmla="*/ 46 w 83"/>
                <a:gd name="T23" fmla="*/ 234 h 234"/>
                <a:gd name="T24" fmla="*/ 42 w 83"/>
                <a:gd name="T25" fmla="*/ 234 h 234"/>
                <a:gd name="T26" fmla="*/ 42 w 83"/>
                <a:gd name="T27" fmla="*/ 234 h 234"/>
                <a:gd name="T28" fmla="*/ 38 w 83"/>
                <a:gd name="T29" fmla="*/ 234 h 234"/>
                <a:gd name="T30" fmla="*/ 34 w 83"/>
                <a:gd name="T31" fmla="*/ 232 h 234"/>
                <a:gd name="T32" fmla="*/ 30 w 83"/>
                <a:gd name="T33" fmla="*/ 229 h 234"/>
                <a:gd name="T34" fmla="*/ 25 w 83"/>
                <a:gd name="T35" fmla="*/ 225 h 234"/>
                <a:gd name="T36" fmla="*/ 21 w 83"/>
                <a:gd name="T37" fmla="*/ 219 h 234"/>
                <a:gd name="T38" fmla="*/ 18 w 83"/>
                <a:gd name="T39" fmla="*/ 214 h 234"/>
                <a:gd name="T40" fmla="*/ 12 w 83"/>
                <a:gd name="T41" fmla="*/ 200 h 234"/>
                <a:gd name="T42" fmla="*/ 7 w 83"/>
                <a:gd name="T43" fmla="*/ 183 h 234"/>
                <a:gd name="T44" fmla="*/ 4 w 83"/>
                <a:gd name="T45" fmla="*/ 162 h 234"/>
                <a:gd name="T46" fmla="*/ 1 w 83"/>
                <a:gd name="T47" fmla="*/ 141 h 234"/>
                <a:gd name="T48" fmla="*/ 0 w 83"/>
                <a:gd name="T49" fmla="*/ 117 h 234"/>
                <a:gd name="T50" fmla="*/ 0 w 83"/>
                <a:gd name="T51" fmla="*/ 117 h 234"/>
                <a:gd name="T52" fmla="*/ 1 w 83"/>
                <a:gd name="T53" fmla="*/ 93 h 234"/>
                <a:gd name="T54" fmla="*/ 4 w 83"/>
                <a:gd name="T55" fmla="*/ 72 h 234"/>
                <a:gd name="T56" fmla="*/ 7 w 83"/>
                <a:gd name="T57" fmla="*/ 51 h 234"/>
                <a:gd name="T58" fmla="*/ 12 w 83"/>
                <a:gd name="T59" fmla="*/ 34 h 234"/>
                <a:gd name="T60" fmla="*/ 18 w 83"/>
                <a:gd name="T61" fmla="*/ 21 h 234"/>
                <a:gd name="T62" fmla="*/ 21 w 83"/>
                <a:gd name="T63" fmla="*/ 14 h 234"/>
                <a:gd name="T64" fmla="*/ 25 w 83"/>
                <a:gd name="T65" fmla="*/ 9 h 234"/>
                <a:gd name="T66" fmla="*/ 30 w 83"/>
                <a:gd name="T67" fmla="*/ 5 h 234"/>
                <a:gd name="T68" fmla="*/ 34 w 83"/>
                <a:gd name="T69" fmla="*/ 2 h 234"/>
                <a:gd name="T70" fmla="*/ 38 w 83"/>
                <a:gd name="T71" fmla="*/ 1 h 234"/>
                <a:gd name="T72" fmla="*/ 42 w 83"/>
                <a:gd name="T73" fmla="*/ 0 h 234"/>
                <a:gd name="T74" fmla="*/ 42 w 83"/>
                <a:gd name="T75" fmla="*/ 0 h 234"/>
                <a:gd name="T76" fmla="*/ 46 w 83"/>
                <a:gd name="T77" fmla="*/ 1 h 234"/>
                <a:gd name="T78" fmla="*/ 50 w 83"/>
                <a:gd name="T79" fmla="*/ 2 h 234"/>
                <a:gd name="T80" fmla="*/ 54 w 83"/>
                <a:gd name="T81" fmla="*/ 5 h 234"/>
                <a:gd name="T82" fmla="*/ 57 w 83"/>
                <a:gd name="T83" fmla="*/ 9 h 234"/>
                <a:gd name="T84" fmla="*/ 61 w 83"/>
                <a:gd name="T85" fmla="*/ 14 h 234"/>
                <a:gd name="T86" fmla="*/ 64 w 83"/>
                <a:gd name="T87" fmla="*/ 21 h 234"/>
                <a:gd name="T88" fmla="*/ 70 w 83"/>
                <a:gd name="T89" fmla="*/ 34 h 234"/>
                <a:gd name="T90" fmla="*/ 75 w 83"/>
                <a:gd name="T91" fmla="*/ 51 h 234"/>
                <a:gd name="T92" fmla="*/ 80 w 83"/>
                <a:gd name="T93" fmla="*/ 72 h 234"/>
                <a:gd name="T94" fmla="*/ 82 w 83"/>
                <a:gd name="T95" fmla="*/ 93 h 234"/>
                <a:gd name="T96" fmla="*/ 83 w 83"/>
                <a:gd name="T97" fmla="*/ 117 h 234"/>
                <a:gd name="T98" fmla="*/ 83 w 83"/>
                <a:gd name="T9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" h="234">
                  <a:moveTo>
                    <a:pt x="83" y="117"/>
                  </a:moveTo>
                  <a:lnTo>
                    <a:pt x="83" y="117"/>
                  </a:lnTo>
                  <a:lnTo>
                    <a:pt x="82" y="141"/>
                  </a:lnTo>
                  <a:lnTo>
                    <a:pt x="80" y="162"/>
                  </a:lnTo>
                  <a:lnTo>
                    <a:pt x="75" y="183"/>
                  </a:lnTo>
                  <a:lnTo>
                    <a:pt x="70" y="200"/>
                  </a:lnTo>
                  <a:lnTo>
                    <a:pt x="64" y="214"/>
                  </a:lnTo>
                  <a:lnTo>
                    <a:pt x="61" y="219"/>
                  </a:lnTo>
                  <a:lnTo>
                    <a:pt x="57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46" y="234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38" y="234"/>
                  </a:lnTo>
                  <a:lnTo>
                    <a:pt x="34" y="232"/>
                  </a:lnTo>
                  <a:lnTo>
                    <a:pt x="30" y="229"/>
                  </a:lnTo>
                  <a:lnTo>
                    <a:pt x="25" y="225"/>
                  </a:lnTo>
                  <a:lnTo>
                    <a:pt x="21" y="219"/>
                  </a:lnTo>
                  <a:lnTo>
                    <a:pt x="18" y="214"/>
                  </a:lnTo>
                  <a:lnTo>
                    <a:pt x="12" y="200"/>
                  </a:lnTo>
                  <a:lnTo>
                    <a:pt x="7" y="183"/>
                  </a:lnTo>
                  <a:lnTo>
                    <a:pt x="4" y="162"/>
                  </a:lnTo>
                  <a:lnTo>
                    <a:pt x="1" y="141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93"/>
                  </a:lnTo>
                  <a:lnTo>
                    <a:pt x="4" y="72"/>
                  </a:lnTo>
                  <a:lnTo>
                    <a:pt x="7" y="51"/>
                  </a:lnTo>
                  <a:lnTo>
                    <a:pt x="12" y="34"/>
                  </a:lnTo>
                  <a:lnTo>
                    <a:pt x="18" y="21"/>
                  </a:lnTo>
                  <a:lnTo>
                    <a:pt x="21" y="14"/>
                  </a:lnTo>
                  <a:lnTo>
                    <a:pt x="25" y="9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8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6" y="1"/>
                  </a:lnTo>
                  <a:lnTo>
                    <a:pt x="50" y="2"/>
                  </a:lnTo>
                  <a:lnTo>
                    <a:pt x="54" y="5"/>
                  </a:lnTo>
                  <a:lnTo>
                    <a:pt x="57" y="9"/>
                  </a:lnTo>
                  <a:lnTo>
                    <a:pt x="61" y="14"/>
                  </a:lnTo>
                  <a:lnTo>
                    <a:pt x="64" y="21"/>
                  </a:lnTo>
                  <a:lnTo>
                    <a:pt x="70" y="34"/>
                  </a:lnTo>
                  <a:lnTo>
                    <a:pt x="75" y="51"/>
                  </a:lnTo>
                  <a:lnTo>
                    <a:pt x="80" y="72"/>
                  </a:lnTo>
                  <a:lnTo>
                    <a:pt x="82" y="93"/>
                  </a:lnTo>
                  <a:lnTo>
                    <a:pt x="83" y="117"/>
                  </a:lnTo>
                  <a:lnTo>
                    <a:pt x="83" y="117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12" name="Oval 11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ED0F0F6F-D42A-48BB-B2B2-02C0DBE43E51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pPr algn="ctr"/>
              <a:t>10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Freeform 11"/>
          <p:cNvSpPr>
            <a:spLocks noEditPoints="1"/>
          </p:cNvSpPr>
          <p:nvPr/>
        </p:nvSpPr>
        <p:spPr bwMode="auto">
          <a:xfrm>
            <a:off x="439738" y="4924426"/>
            <a:ext cx="625475" cy="623888"/>
          </a:xfrm>
          <a:custGeom>
            <a:avLst/>
            <a:gdLst>
              <a:gd name="T0" fmla="*/ 177 w 394"/>
              <a:gd name="T1" fmla="*/ 1 h 393"/>
              <a:gd name="T2" fmla="*/ 121 w 394"/>
              <a:gd name="T3" fmla="*/ 15 h 393"/>
              <a:gd name="T4" fmla="*/ 72 w 394"/>
              <a:gd name="T5" fmla="*/ 45 h 393"/>
              <a:gd name="T6" fmla="*/ 34 w 394"/>
              <a:gd name="T7" fmla="*/ 86 h 393"/>
              <a:gd name="T8" fmla="*/ 10 w 394"/>
              <a:gd name="T9" fmla="*/ 137 h 393"/>
              <a:gd name="T10" fmla="*/ 0 w 394"/>
              <a:gd name="T11" fmla="*/ 197 h 393"/>
              <a:gd name="T12" fmla="*/ 4 w 394"/>
              <a:gd name="T13" fmla="*/ 236 h 393"/>
              <a:gd name="T14" fmla="*/ 24 w 394"/>
              <a:gd name="T15" fmla="*/ 290 h 393"/>
              <a:gd name="T16" fmla="*/ 57 w 394"/>
              <a:gd name="T17" fmla="*/ 335 h 393"/>
              <a:gd name="T18" fmla="*/ 103 w 394"/>
              <a:gd name="T19" fmla="*/ 370 h 393"/>
              <a:gd name="T20" fmla="*/ 157 w 394"/>
              <a:gd name="T21" fmla="*/ 389 h 393"/>
              <a:gd name="T22" fmla="*/ 197 w 394"/>
              <a:gd name="T23" fmla="*/ 393 h 393"/>
              <a:gd name="T24" fmla="*/ 256 w 394"/>
              <a:gd name="T25" fmla="*/ 384 h 393"/>
              <a:gd name="T26" fmla="*/ 307 w 394"/>
              <a:gd name="T27" fmla="*/ 360 h 393"/>
              <a:gd name="T28" fmla="*/ 349 w 394"/>
              <a:gd name="T29" fmla="*/ 322 h 393"/>
              <a:gd name="T30" fmla="*/ 379 w 394"/>
              <a:gd name="T31" fmla="*/ 273 h 393"/>
              <a:gd name="T32" fmla="*/ 393 w 394"/>
              <a:gd name="T33" fmla="*/ 217 h 393"/>
              <a:gd name="T34" fmla="*/ 393 w 394"/>
              <a:gd name="T35" fmla="*/ 176 h 393"/>
              <a:gd name="T36" fmla="*/ 379 w 394"/>
              <a:gd name="T37" fmla="*/ 120 h 393"/>
              <a:gd name="T38" fmla="*/ 349 w 394"/>
              <a:gd name="T39" fmla="*/ 71 h 393"/>
              <a:gd name="T40" fmla="*/ 307 w 394"/>
              <a:gd name="T41" fmla="*/ 33 h 393"/>
              <a:gd name="T42" fmla="*/ 256 w 394"/>
              <a:gd name="T43" fmla="*/ 8 h 393"/>
              <a:gd name="T44" fmla="*/ 197 w 394"/>
              <a:gd name="T45" fmla="*/ 0 h 393"/>
              <a:gd name="T46" fmla="*/ 197 w 394"/>
              <a:gd name="T47" fmla="*/ 373 h 393"/>
              <a:gd name="T48" fmla="*/ 145 w 394"/>
              <a:gd name="T49" fmla="*/ 365 h 393"/>
              <a:gd name="T50" fmla="*/ 98 w 394"/>
              <a:gd name="T51" fmla="*/ 342 h 393"/>
              <a:gd name="T52" fmla="*/ 61 w 394"/>
              <a:gd name="T53" fmla="*/ 309 h 393"/>
              <a:gd name="T54" fmla="*/ 34 w 394"/>
              <a:gd name="T55" fmla="*/ 265 h 393"/>
              <a:gd name="T56" fmla="*/ 22 w 394"/>
              <a:gd name="T57" fmla="*/ 215 h 393"/>
              <a:gd name="T58" fmla="*/ 22 w 394"/>
              <a:gd name="T59" fmla="*/ 178 h 393"/>
              <a:gd name="T60" fmla="*/ 34 w 394"/>
              <a:gd name="T61" fmla="*/ 128 h 393"/>
              <a:gd name="T62" fmla="*/ 61 w 394"/>
              <a:gd name="T63" fmla="*/ 84 h 393"/>
              <a:gd name="T64" fmla="*/ 98 w 394"/>
              <a:gd name="T65" fmla="*/ 50 h 393"/>
              <a:gd name="T66" fmla="*/ 145 w 394"/>
              <a:gd name="T67" fmla="*/ 27 h 393"/>
              <a:gd name="T68" fmla="*/ 197 w 394"/>
              <a:gd name="T69" fmla="*/ 20 h 393"/>
              <a:gd name="T70" fmla="*/ 233 w 394"/>
              <a:gd name="T71" fmla="*/ 23 h 393"/>
              <a:gd name="T72" fmla="*/ 282 w 394"/>
              <a:gd name="T73" fmla="*/ 42 h 393"/>
              <a:gd name="T74" fmla="*/ 322 w 394"/>
              <a:gd name="T75" fmla="*/ 71 h 393"/>
              <a:gd name="T76" fmla="*/ 352 w 394"/>
              <a:gd name="T77" fmla="*/ 112 h 393"/>
              <a:gd name="T78" fmla="*/ 370 w 394"/>
              <a:gd name="T79" fmla="*/ 161 h 393"/>
              <a:gd name="T80" fmla="*/ 374 w 394"/>
              <a:gd name="T81" fmla="*/ 197 h 393"/>
              <a:gd name="T82" fmla="*/ 365 w 394"/>
              <a:gd name="T83" fmla="*/ 249 h 393"/>
              <a:gd name="T84" fmla="*/ 344 w 394"/>
              <a:gd name="T85" fmla="*/ 295 h 393"/>
              <a:gd name="T86" fmla="*/ 309 w 394"/>
              <a:gd name="T87" fmla="*/ 332 h 393"/>
              <a:gd name="T88" fmla="*/ 265 w 394"/>
              <a:gd name="T89" fmla="*/ 359 h 393"/>
              <a:gd name="T90" fmla="*/ 216 w 394"/>
              <a:gd name="T91" fmla="*/ 372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4" h="393">
                <a:moveTo>
                  <a:pt x="197" y="0"/>
                </a:moveTo>
                <a:lnTo>
                  <a:pt x="197" y="0"/>
                </a:lnTo>
                <a:lnTo>
                  <a:pt x="177" y="1"/>
                </a:lnTo>
                <a:lnTo>
                  <a:pt x="157" y="4"/>
                </a:lnTo>
                <a:lnTo>
                  <a:pt x="139" y="8"/>
                </a:lnTo>
                <a:lnTo>
                  <a:pt x="121" y="15"/>
                </a:lnTo>
                <a:lnTo>
                  <a:pt x="103" y="23"/>
                </a:lnTo>
                <a:lnTo>
                  <a:pt x="87" y="33"/>
                </a:lnTo>
                <a:lnTo>
                  <a:pt x="72" y="45"/>
                </a:lnTo>
                <a:lnTo>
                  <a:pt x="57" y="57"/>
                </a:lnTo>
                <a:lnTo>
                  <a:pt x="45" y="71"/>
                </a:lnTo>
                <a:lnTo>
                  <a:pt x="34" y="86"/>
                </a:lnTo>
                <a:lnTo>
                  <a:pt x="24" y="103"/>
                </a:lnTo>
                <a:lnTo>
                  <a:pt x="16" y="120"/>
                </a:lnTo>
                <a:lnTo>
                  <a:pt x="10" y="137"/>
                </a:lnTo>
                <a:lnTo>
                  <a:pt x="4" y="157"/>
                </a:lnTo>
                <a:lnTo>
                  <a:pt x="1" y="176"/>
                </a:lnTo>
                <a:lnTo>
                  <a:pt x="0" y="197"/>
                </a:lnTo>
                <a:lnTo>
                  <a:pt x="0" y="197"/>
                </a:lnTo>
                <a:lnTo>
                  <a:pt x="1" y="217"/>
                </a:lnTo>
                <a:lnTo>
                  <a:pt x="4" y="236"/>
                </a:lnTo>
                <a:lnTo>
                  <a:pt x="10" y="255"/>
                </a:lnTo>
                <a:lnTo>
                  <a:pt x="16" y="273"/>
                </a:lnTo>
                <a:lnTo>
                  <a:pt x="24" y="290"/>
                </a:lnTo>
                <a:lnTo>
                  <a:pt x="34" y="307"/>
                </a:lnTo>
                <a:lnTo>
                  <a:pt x="45" y="322"/>
                </a:lnTo>
                <a:lnTo>
                  <a:pt x="57" y="335"/>
                </a:lnTo>
                <a:lnTo>
                  <a:pt x="72" y="348"/>
                </a:lnTo>
                <a:lnTo>
                  <a:pt x="87" y="360"/>
                </a:lnTo>
                <a:lnTo>
                  <a:pt x="103" y="370"/>
                </a:lnTo>
                <a:lnTo>
                  <a:pt x="121" y="378"/>
                </a:lnTo>
                <a:lnTo>
                  <a:pt x="139" y="384"/>
                </a:lnTo>
                <a:lnTo>
                  <a:pt x="157" y="389"/>
                </a:lnTo>
                <a:lnTo>
                  <a:pt x="177" y="392"/>
                </a:lnTo>
                <a:lnTo>
                  <a:pt x="197" y="393"/>
                </a:lnTo>
                <a:lnTo>
                  <a:pt x="197" y="393"/>
                </a:lnTo>
                <a:lnTo>
                  <a:pt x="218" y="392"/>
                </a:lnTo>
                <a:lnTo>
                  <a:pt x="237" y="389"/>
                </a:lnTo>
                <a:lnTo>
                  <a:pt x="256" y="384"/>
                </a:lnTo>
                <a:lnTo>
                  <a:pt x="274" y="378"/>
                </a:lnTo>
                <a:lnTo>
                  <a:pt x="291" y="370"/>
                </a:lnTo>
                <a:lnTo>
                  <a:pt x="307" y="360"/>
                </a:lnTo>
                <a:lnTo>
                  <a:pt x="323" y="348"/>
                </a:lnTo>
                <a:lnTo>
                  <a:pt x="337" y="335"/>
                </a:lnTo>
                <a:lnTo>
                  <a:pt x="349" y="322"/>
                </a:lnTo>
                <a:lnTo>
                  <a:pt x="360" y="307"/>
                </a:lnTo>
                <a:lnTo>
                  <a:pt x="370" y="290"/>
                </a:lnTo>
                <a:lnTo>
                  <a:pt x="379" y="273"/>
                </a:lnTo>
                <a:lnTo>
                  <a:pt x="386" y="255"/>
                </a:lnTo>
                <a:lnTo>
                  <a:pt x="390" y="236"/>
                </a:lnTo>
                <a:lnTo>
                  <a:pt x="393" y="217"/>
                </a:lnTo>
                <a:lnTo>
                  <a:pt x="394" y="197"/>
                </a:lnTo>
                <a:lnTo>
                  <a:pt x="394" y="197"/>
                </a:lnTo>
                <a:lnTo>
                  <a:pt x="393" y="176"/>
                </a:lnTo>
                <a:lnTo>
                  <a:pt x="390" y="157"/>
                </a:lnTo>
                <a:lnTo>
                  <a:pt x="386" y="137"/>
                </a:lnTo>
                <a:lnTo>
                  <a:pt x="379" y="120"/>
                </a:lnTo>
                <a:lnTo>
                  <a:pt x="370" y="103"/>
                </a:lnTo>
                <a:lnTo>
                  <a:pt x="360" y="86"/>
                </a:lnTo>
                <a:lnTo>
                  <a:pt x="349" y="71"/>
                </a:lnTo>
                <a:lnTo>
                  <a:pt x="337" y="57"/>
                </a:lnTo>
                <a:lnTo>
                  <a:pt x="323" y="45"/>
                </a:lnTo>
                <a:lnTo>
                  <a:pt x="307" y="33"/>
                </a:lnTo>
                <a:lnTo>
                  <a:pt x="291" y="23"/>
                </a:lnTo>
                <a:lnTo>
                  <a:pt x="274" y="15"/>
                </a:lnTo>
                <a:lnTo>
                  <a:pt x="256" y="8"/>
                </a:lnTo>
                <a:lnTo>
                  <a:pt x="237" y="4"/>
                </a:lnTo>
                <a:lnTo>
                  <a:pt x="218" y="1"/>
                </a:lnTo>
                <a:lnTo>
                  <a:pt x="197" y="0"/>
                </a:lnTo>
                <a:lnTo>
                  <a:pt x="197" y="0"/>
                </a:lnTo>
                <a:close/>
                <a:moveTo>
                  <a:pt x="197" y="373"/>
                </a:moveTo>
                <a:lnTo>
                  <a:pt x="197" y="373"/>
                </a:lnTo>
                <a:lnTo>
                  <a:pt x="179" y="372"/>
                </a:lnTo>
                <a:lnTo>
                  <a:pt x="161" y="370"/>
                </a:lnTo>
                <a:lnTo>
                  <a:pt x="145" y="365"/>
                </a:lnTo>
                <a:lnTo>
                  <a:pt x="129" y="359"/>
                </a:lnTo>
                <a:lnTo>
                  <a:pt x="114" y="352"/>
                </a:lnTo>
                <a:lnTo>
                  <a:pt x="98" y="342"/>
                </a:lnTo>
                <a:lnTo>
                  <a:pt x="85" y="332"/>
                </a:lnTo>
                <a:lnTo>
                  <a:pt x="73" y="321"/>
                </a:lnTo>
                <a:lnTo>
                  <a:pt x="61" y="309"/>
                </a:lnTo>
                <a:lnTo>
                  <a:pt x="50" y="295"/>
                </a:lnTo>
                <a:lnTo>
                  <a:pt x="42" y="280"/>
                </a:lnTo>
                <a:lnTo>
                  <a:pt x="34" y="265"/>
                </a:lnTo>
                <a:lnTo>
                  <a:pt x="29" y="249"/>
                </a:lnTo>
                <a:lnTo>
                  <a:pt x="24" y="232"/>
                </a:lnTo>
                <a:lnTo>
                  <a:pt x="22" y="215"/>
                </a:lnTo>
                <a:lnTo>
                  <a:pt x="21" y="197"/>
                </a:lnTo>
                <a:lnTo>
                  <a:pt x="21" y="197"/>
                </a:lnTo>
                <a:lnTo>
                  <a:pt x="22" y="178"/>
                </a:lnTo>
                <a:lnTo>
                  <a:pt x="24" y="161"/>
                </a:lnTo>
                <a:lnTo>
                  <a:pt x="29" y="144"/>
                </a:lnTo>
                <a:lnTo>
                  <a:pt x="34" y="128"/>
                </a:lnTo>
                <a:lnTo>
                  <a:pt x="42" y="112"/>
                </a:lnTo>
                <a:lnTo>
                  <a:pt x="50" y="98"/>
                </a:lnTo>
                <a:lnTo>
                  <a:pt x="61" y="84"/>
                </a:lnTo>
                <a:lnTo>
                  <a:pt x="73" y="71"/>
                </a:lnTo>
                <a:lnTo>
                  <a:pt x="85" y="60"/>
                </a:lnTo>
                <a:lnTo>
                  <a:pt x="98" y="50"/>
                </a:lnTo>
                <a:lnTo>
                  <a:pt x="114" y="42"/>
                </a:lnTo>
                <a:lnTo>
                  <a:pt x="129" y="33"/>
                </a:lnTo>
                <a:lnTo>
                  <a:pt x="145" y="27"/>
                </a:lnTo>
                <a:lnTo>
                  <a:pt x="161" y="23"/>
                </a:lnTo>
                <a:lnTo>
                  <a:pt x="179" y="21"/>
                </a:lnTo>
                <a:lnTo>
                  <a:pt x="197" y="20"/>
                </a:lnTo>
                <a:lnTo>
                  <a:pt x="197" y="20"/>
                </a:lnTo>
                <a:lnTo>
                  <a:pt x="216" y="21"/>
                </a:lnTo>
                <a:lnTo>
                  <a:pt x="233" y="23"/>
                </a:lnTo>
                <a:lnTo>
                  <a:pt x="250" y="27"/>
                </a:lnTo>
                <a:lnTo>
                  <a:pt x="265" y="33"/>
                </a:lnTo>
                <a:lnTo>
                  <a:pt x="282" y="42"/>
                </a:lnTo>
                <a:lnTo>
                  <a:pt x="296" y="50"/>
                </a:lnTo>
                <a:lnTo>
                  <a:pt x="309" y="60"/>
                </a:lnTo>
                <a:lnTo>
                  <a:pt x="322" y="71"/>
                </a:lnTo>
                <a:lnTo>
                  <a:pt x="334" y="84"/>
                </a:lnTo>
                <a:lnTo>
                  <a:pt x="344" y="98"/>
                </a:lnTo>
                <a:lnTo>
                  <a:pt x="352" y="112"/>
                </a:lnTo>
                <a:lnTo>
                  <a:pt x="360" y="128"/>
                </a:lnTo>
                <a:lnTo>
                  <a:pt x="365" y="144"/>
                </a:lnTo>
                <a:lnTo>
                  <a:pt x="370" y="161"/>
                </a:lnTo>
                <a:lnTo>
                  <a:pt x="373" y="178"/>
                </a:lnTo>
                <a:lnTo>
                  <a:pt x="374" y="197"/>
                </a:lnTo>
                <a:lnTo>
                  <a:pt x="374" y="197"/>
                </a:lnTo>
                <a:lnTo>
                  <a:pt x="373" y="215"/>
                </a:lnTo>
                <a:lnTo>
                  <a:pt x="370" y="232"/>
                </a:lnTo>
                <a:lnTo>
                  <a:pt x="365" y="249"/>
                </a:lnTo>
                <a:lnTo>
                  <a:pt x="360" y="265"/>
                </a:lnTo>
                <a:lnTo>
                  <a:pt x="352" y="280"/>
                </a:lnTo>
                <a:lnTo>
                  <a:pt x="344" y="295"/>
                </a:lnTo>
                <a:lnTo>
                  <a:pt x="334" y="309"/>
                </a:lnTo>
                <a:lnTo>
                  <a:pt x="322" y="321"/>
                </a:lnTo>
                <a:lnTo>
                  <a:pt x="309" y="332"/>
                </a:lnTo>
                <a:lnTo>
                  <a:pt x="296" y="342"/>
                </a:lnTo>
                <a:lnTo>
                  <a:pt x="282" y="352"/>
                </a:lnTo>
                <a:lnTo>
                  <a:pt x="265" y="359"/>
                </a:lnTo>
                <a:lnTo>
                  <a:pt x="250" y="365"/>
                </a:lnTo>
                <a:lnTo>
                  <a:pt x="233" y="370"/>
                </a:lnTo>
                <a:lnTo>
                  <a:pt x="216" y="372"/>
                </a:lnTo>
                <a:lnTo>
                  <a:pt x="197" y="373"/>
                </a:lnTo>
                <a:lnTo>
                  <a:pt x="197" y="3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Freeform 12"/>
          <p:cNvSpPr>
            <a:spLocks noEditPoints="1"/>
          </p:cNvSpPr>
          <p:nvPr/>
        </p:nvSpPr>
        <p:spPr bwMode="auto">
          <a:xfrm>
            <a:off x="1874838" y="4722813"/>
            <a:ext cx="623888" cy="627063"/>
          </a:xfrm>
          <a:custGeom>
            <a:avLst/>
            <a:gdLst>
              <a:gd name="T0" fmla="*/ 176 w 393"/>
              <a:gd name="T1" fmla="*/ 1 h 395"/>
              <a:gd name="T2" fmla="*/ 120 w 393"/>
              <a:gd name="T3" fmla="*/ 17 h 395"/>
              <a:gd name="T4" fmla="*/ 71 w 393"/>
              <a:gd name="T5" fmla="*/ 46 h 395"/>
              <a:gd name="T6" fmla="*/ 33 w 393"/>
              <a:gd name="T7" fmla="*/ 88 h 395"/>
              <a:gd name="T8" fmla="*/ 8 w 393"/>
              <a:gd name="T9" fmla="*/ 139 h 395"/>
              <a:gd name="T10" fmla="*/ 0 w 393"/>
              <a:gd name="T11" fmla="*/ 198 h 395"/>
              <a:gd name="T12" fmla="*/ 4 w 393"/>
              <a:gd name="T13" fmla="*/ 238 h 395"/>
              <a:gd name="T14" fmla="*/ 23 w 393"/>
              <a:gd name="T15" fmla="*/ 292 h 395"/>
              <a:gd name="T16" fmla="*/ 57 w 393"/>
              <a:gd name="T17" fmla="*/ 337 h 395"/>
              <a:gd name="T18" fmla="*/ 103 w 393"/>
              <a:gd name="T19" fmla="*/ 371 h 395"/>
              <a:gd name="T20" fmla="*/ 157 w 393"/>
              <a:gd name="T21" fmla="*/ 391 h 395"/>
              <a:gd name="T22" fmla="*/ 197 w 393"/>
              <a:gd name="T23" fmla="*/ 395 h 395"/>
              <a:gd name="T24" fmla="*/ 255 w 393"/>
              <a:gd name="T25" fmla="*/ 386 h 395"/>
              <a:gd name="T26" fmla="*/ 307 w 393"/>
              <a:gd name="T27" fmla="*/ 361 h 395"/>
              <a:gd name="T28" fmla="*/ 349 w 393"/>
              <a:gd name="T29" fmla="*/ 324 h 395"/>
              <a:gd name="T30" fmla="*/ 378 w 393"/>
              <a:gd name="T31" fmla="*/ 275 h 395"/>
              <a:gd name="T32" fmla="*/ 392 w 393"/>
              <a:gd name="T33" fmla="*/ 217 h 395"/>
              <a:gd name="T34" fmla="*/ 392 w 393"/>
              <a:gd name="T35" fmla="*/ 178 h 395"/>
              <a:gd name="T36" fmla="*/ 378 w 393"/>
              <a:gd name="T37" fmla="*/ 121 h 395"/>
              <a:gd name="T38" fmla="*/ 349 w 393"/>
              <a:gd name="T39" fmla="*/ 73 h 395"/>
              <a:gd name="T40" fmla="*/ 307 w 393"/>
              <a:gd name="T41" fmla="*/ 34 h 395"/>
              <a:gd name="T42" fmla="*/ 255 w 393"/>
              <a:gd name="T43" fmla="*/ 9 h 395"/>
              <a:gd name="T44" fmla="*/ 197 w 393"/>
              <a:gd name="T45" fmla="*/ 0 h 395"/>
              <a:gd name="T46" fmla="*/ 197 w 393"/>
              <a:gd name="T47" fmla="*/ 375 h 395"/>
              <a:gd name="T48" fmla="*/ 145 w 393"/>
              <a:gd name="T49" fmla="*/ 366 h 395"/>
              <a:gd name="T50" fmla="*/ 98 w 393"/>
              <a:gd name="T51" fmla="*/ 344 h 395"/>
              <a:gd name="T52" fmla="*/ 60 w 393"/>
              <a:gd name="T53" fmla="*/ 310 h 395"/>
              <a:gd name="T54" fmla="*/ 33 w 393"/>
              <a:gd name="T55" fmla="*/ 266 h 395"/>
              <a:gd name="T56" fmla="*/ 21 w 393"/>
              <a:gd name="T57" fmla="*/ 215 h 395"/>
              <a:gd name="T58" fmla="*/ 21 w 393"/>
              <a:gd name="T59" fmla="*/ 180 h 395"/>
              <a:gd name="T60" fmla="*/ 33 w 393"/>
              <a:gd name="T61" fmla="*/ 129 h 395"/>
              <a:gd name="T62" fmla="*/ 60 w 393"/>
              <a:gd name="T63" fmla="*/ 86 h 395"/>
              <a:gd name="T64" fmla="*/ 98 w 393"/>
              <a:gd name="T65" fmla="*/ 51 h 395"/>
              <a:gd name="T66" fmla="*/ 145 w 393"/>
              <a:gd name="T67" fmla="*/ 29 h 395"/>
              <a:gd name="T68" fmla="*/ 197 w 393"/>
              <a:gd name="T69" fmla="*/ 21 h 395"/>
              <a:gd name="T70" fmla="*/ 232 w 393"/>
              <a:gd name="T71" fmla="*/ 25 h 395"/>
              <a:gd name="T72" fmla="*/ 280 w 393"/>
              <a:gd name="T73" fmla="*/ 42 h 395"/>
              <a:gd name="T74" fmla="*/ 321 w 393"/>
              <a:gd name="T75" fmla="*/ 73 h 395"/>
              <a:gd name="T76" fmla="*/ 352 w 393"/>
              <a:gd name="T77" fmla="*/ 113 h 395"/>
              <a:gd name="T78" fmla="*/ 370 w 393"/>
              <a:gd name="T79" fmla="*/ 162 h 395"/>
              <a:gd name="T80" fmla="*/ 373 w 393"/>
              <a:gd name="T81" fmla="*/ 198 h 395"/>
              <a:gd name="T82" fmla="*/ 365 w 393"/>
              <a:gd name="T83" fmla="*/ 250 h 395"/>
              <a:gd name="T84" fmla="*/ 343 w 393"/>
              <a:gd name="T85" fmla="*/ 296 h 395"/>
              <a:gd name="T86" fmla="*/ 309 w 393"/>
              <a:gd name="T87" fmla="*/ 334 h 395"/>
              <a:gd name="T88" fmla="*/ 265 w 393"/>
              <a:gd name="T89" fmla="*/ 360 h 395"/>
              <a:gd name="T90" fmla="*/ 215 w 393"/>
              <a:gd name="T91" fmla="*/ 374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3" h="395">
                <a:moveTo>
                  <a:pt x="197" y="0"/>
                </a:moveTo>
                <a:lnTo>
                  <a:pt x="197" y="0"/>
                </a:lnTo>
                <a:lnTo>
                  <a:pt x="176" y="1"/>
                </a:lnTo>
                <a:lnTo>
                  <a:pt x="157" y="4"/>
                </a:lnTo>
                <a:lnTo>
                  <a:pt x="138" y="9"/>
                </a:lnTo>
                <a:lnTo>
                  <a:pt x="120" y="17"/>
                </a:lnTo>
                <a:lnTo>
                  <a:pt x="103" y="25"/>
                </a:lnTo>
                <a:lnTo>
                  <a:pt x="86" y="34"/>
                </a:lnTo>
                <a:lnTo>
                  <a:pt x="71" y="46"/>
                </a:lnTo>
                <a:lnTo>
                  <a:pt x="57" y="58"/>
                </a:lnTo>
                <a:lnTo>
                  <a:pt x="45" y="73"/>
                </a:lnTo>
                <a:lnTo>
                  <a:pt x="33" y="88"/>
                </a:lnTo>
                <a:lnTo>
                  <a:pt x="23" y="104"/>
                </a:lnTo>
                <a:lnTo>
                  <a:pt x="15" y="121"/>
                </a:lnTo>
                <a:lnTo>
                  <a:pt x="8" y="139"/>
                </a:lnTo>
                <a:lnTo>
                  <a:pt x="4" y="158"/>
                </a:lnTo>
                <a:lnTo>
                  <a:pt x="1" y="178"/>
                </a:lnTo>
                <a:lnTo>
                  <a:pt x="0" y="198"/>
                </a:lnTo>
                <a:lnTo>
                  <a:pt x="0" y="198"/>
                </a:lnTo>
                <a:lnTo>
                  <a:pt x="1" y="217"/>
                </a:lnTo>
                <a:lnTo>
                  <a:pt x="4" y="238"/>
                </a:lnTo>
                <a:lnTo>
                  <a:pt x="8" y="256"/>
                </a:lnTo>
                <a:lnTo>
                  <a:pt x="15" y="275"/>
                </a:lnTo>
                <a:lnTo>
                  <a:pt x="23" y="292"/>
                </a:lnTo>
                <a:lnTo>
                  <a:pt x="33" y="308"/>
                </a:lnTo>
                <a:lnTo>
                  <a:pt x="45" y="324"/>
                </a:lnTo>
                <a:lnTo>
                  <a:pt x="57" y="337"/>
                </a:lnTo>
                <a:lnTo>
                  <a:pt x="71" y="350"/>
                </a:lnTo>
                <a:lnTo>
                  <a:pt x="86" y="361"/>
                </a:lnTo>
                <a:lnTo>
                  <a:pt x="103" y="371"/>
                </a:lnTo>
                <a:lnTo>
                  <a:pt x="120" y="380"/>
                </a:lnTo>
                <a:lnTo>
                  <a:pt x="138" y="386"/>
                </a:lnTo>
                <a:lnTo>
                  <a:pt x="157" y="391"/>
                </a:lnTo>
                <a:lnTo>
                  <a:pt x="176" y="394"/>
                </a:lnTo>
                <a:lnTo>
                  <a:pt x="197" y="395"/>
                </a:lnTo>
                <a:lnTo>
                  <a:pt x="197" y="395"/>
                </a:lnTo>
                <a:lnTo>
                  <a:pt x="217" y="394"/>
                </a:lnTo>
                <a:lnTo>
                  <a:pt x="236" y="391"/>
                </a:lnTo>
                <a:lnTo>
                  <a:pt x="255" y="386"/>
                </a:lnTo>
                <a:lnTo>
                  <a:pt x="273" y="380"/>
                </a:lnTo>
                <a:lnTo>
                  <a:pt x="290" y="371"/>
                </a:lnTo>
                <a:lnTo>
                  <a:pt x="307" y="361"/>
                </a:lnTo>
                <a:lnTo>
                  <a:pt x="322" y="350"/>
                </a:lnTo>
                <a:lnTo>
                  <a:pt x="336" y="337"/>
                </a:lnTo>
                <a:lnTo>
                  <a:pt x="349" y="324"/>
                </a:lnTo>
                <a:lnTo>
                  <a:pt x="360" y="308"/>
                </a:lnTo>
                <a:lnTo>
                  <a:pt x="370" y="292"/>
                </a:lnTo>
                <a:lnTo>
                  <a:pt x="378" y="275"/>
                </a:lnTo>
                <a:lnTo>
                  <a:pt x="385" y="256"/>
                </a:lnTo>
                <a:lnTo>
                  <a:pt x="389" y="238"/>
                </a:lnTo>
                <a:lnTo>
                  <a:pt x="392" y="217"/>
                </a:lnTo>
                <a:lnTo>
                  <a:pt x="393" y="198"/>
                </a:lnTo>
                <a:lnTo>
                  <a:pt x="393" y="198"/>
                </a:lnTo>
                <a:lnTo>
                  <a:pt x="392" y="178"/>
                </a:lnTo>
                <a:lnTo>
                  <a:pt x="389" y="158"/>
                </a:lnTo>
                <a:lnTo>
                  <a:pt x="385" y="139"/>
                </a:lnTo>
                <a:lnTo>
                  <a:pt x="378" y="121"/>
                </a:lnTo>
                <a:lnTo>
                  <a:pt x="370" y="104"/>
                </a:lnTo>
                <a:lnTo>
                  <a:pt x="360" y="88"/>
                </a:lnTo>
                <a:lnTo>
                  <a:pt x="349" y="73"/>
                </a:lnTo>
                <a:lnTo>
                  <a:pt x="336" y="58"/>
                </a:lnTo>
                <a:lnTo>
                  <a:pt x="322" y="46"/>
                </a:lnTo>
                <a:lnTo>
                  <a:pt x="307" y="34"/>
                </a:lnTo>
                <a:lnTo>
                  <a:pt x="290" y="25"/>
                </a:lnTo>
                <a:lnTo>
                  <a:pt x="273" y="17"/>
                </a:lnTo>
                <a:lnTo>
                  <a:pt x="255" y="9"/>
                </a:lnTo>
                <a:lnTo>
                  <a:pt x="236" y="4"/>
                </a:lnTo>
                <a:lnTo>
                  <a:pt x="217" y="1"/>
                </a:lnTo>
                <a:lnTo>
                  <a:pt x="197" y="0"/>
                </a:lnTo>
                <a:lnTo>
                  <a:pt x="197" y="0"/>
                </a:lnTo>
                <a:close/>
                <a:moveTo>
                  <a:pt x="197" y="375"/>
                </a:moveTo>
                <a:lnTo>
                  <a:pt x="197" y="375"/>
                </a:lnTo>
                <a:lnTo>
                  <a:pt x="178" y="374"/>
                </a:lnTo>
                <a:lnTo>
                  <a:pt x="161" y="370"/>
                </a:lnTo>
                <a:lnTo>
                  <a:pt x="145" y="366"/>
                </a:lnTo>
                <a:lnTo>
                  <a:pt x="128" y="360"/>
                </a:lnTo>
                <a:lnTo>
                  <a:pt x="112" y="353"/>
                </a:lnTo>
                <a:lnTo>
                  <a:pt x="98" y="344"/>
                </a:lnTo>
                <a:lnTo>
                  <a:pt x="84" y="334"/>
                </a:lnTo>
                <a:lnTo>
                  <a:pt x="72" y="323"/>
                </a:lnTo>
                <a:lnTo>
                  <a:pt x="60" y="310"/>
                </a:lnTo>
                <a:lnTo>
                  <a:pt x="50" y="296"/>
                </a:lnTo>
                <a:lnTo>
                  <a:pt x="42" y="282"/>
                </a:lnTo>
                <a:lnTo>
                  <a:pt x="33" y="266"/>
                </a:lnTo>
                <a:lnTo>
                  <a:pt x="28" y="250"/>
                </a:lnTo>
                <a:lnTo>
                  <a:pt x="23" y="233"/>
                </a:lnTo>
                <a:lnTo>
                  <a:pt x="21" y="215"/>
                </a:lnTo>
                <a:lnTo>
                  <a:pt x="20" y="198"/>
                </a:lnTo>
                <a:lnTo>
                  <a:pt x="20" y="198"/>
                </a:lnTo>
                <a:lnTo>
                  <a:pt x="21" y="180"/>
                </a:lnTo>
                <a:lnTo>
                  <a:pt x="23" y="162"/>
                </a:lnTo>
                <a:lnTo>
                  <a:pt x="28" y="145"/>
                </a:lnTo>
                <a:lnTo>
                  <a:pt x="33" y="129"/>
                </a:lnTo>
                <a:lnTo>
                  <a:pt x="42" y="113"/>
                </a:lnTo>
                <a:lnTo>
                  <a:pt x="50" y="99"/>
                </a:lnTo>
                <a:lnTo>
                  <a:pt x="60" y="86"/>
                </a:lnTo>
                <a:lnTo>
                  <a:pt x="72" y="73"/>
                </a:lnTo>
                <a:lnTo>
                  <a:pt x="84" y="61"/>
                </a:lnTo>
                <a:lnTo>
                  <a:pt x="98" y="51"/>
                </a:lnTo>
                <a:lnTo>
                  <a:pt x="112" y="42"/>
                </a:lnTo>
                <a:lnTo>
                  <a:pt x="128" y="35"/>
                </a:lnTo>
                <a:lnTo>
                  <a:pt x="145" y="29"/>
                </a:lnTo>
                <a:lnTo>
                  <a:pt x="161" y="25"/>
                </a:lnTo>
                <a:lnTo>
                  <a:pt x="178" y="22"/>
                </a:lnTo>
                <a:lnTo>
                  <a:pt x="197" y="21"/>
                </a:lnTo>
                <a:lnTo>
                  <a:pt x="197" y="21"/>
                </a:lnTo>
                <a:lnTo>
                  <a:pt x="215" y="22"/>
                </a:lnTo>
                <a:lnTo>
                  <a:pt x="232" y="25"/>
                </a:lnTo>
                <a:lnTo>
                  <a:pt x="249" y="29"/>
                </a:lnTo>
                <a:lnTo>
                  <a:pt x="265" y="35"/>
                </a:lnTo>
                <a:lnTo>
                  <a:pt x="280" y="42"/>
                </a:lnTo>
                <a:lnTo>
                  <a:pt x="295" y="51"/>
                </a:lnTo>
                <a:lnTo>
                  <a:pt x="309" y="61"/>
                </a:lnTo>
                <a:lnTo>
                  <a:pt x="321" y="73"/>
                </a:lnTo>
                <a:lnTo>
                  <a:pt x="333" y="86"/>
                </a:lnTo>
                <a:lnTo>
                  <a:pt x="343" y="99"/>
                </a:lnTo>
                <a:lnTo>
                  <a:pt x="352" y="113"/>
                </a:lnTo>
                <a:lnTo>
                  <a:pt x="360" y="129"/>
                </a:lnTo>
                <a:lnTo>
                  <a:pt x="365" y="145"/>
                </a:lnTo>
                <a:lnTo>
                  <a:pt x="370" y="162"/>
                </a:lnTo>
                <a:lnTo>
                  <a:pt x="372" y="180"/>
                </a:lnTo>
                <a:lnTo>
                  <a:pt x="373" y="198"/>
                </a:lnTo>
                <a:lnTo>
                  <a:pt x="373" y="198"/>
                </a:lnTo>
                <a:lnTo>
                  <a:pt x="372" y="215"/>
                </a:lnTo>
                <a:lnTo>
                  <a:pt x="370" y="233"/>
                </a:lnTo>
                <a:lnTo>
                  <a:pt x="365" y="250"/>
                </a:lnTo>
                <a:lnTo>
                  <a:pt x="360" y="266"/>
                </a:lnTo>
                <a:lnTo>
                  <a:pt x="352" y="282"/>
                </a:lnTo>
                <a:lnTo>
                  <a:pt x="343" y="296"/>
                </a:lnTo>
                <a:lnTo>
                  <a:pt x="333" y="310"/>
                </a:lnTo>
                <a:lnTo>
                  <a:pt x="321" y="323"/>
                </a:lnTo>
                <a:lnTo>
                  <a:pt x="309" y="334"/>
                </a:lnTo>
                <a:lnTo>
                  <a:pt x="295" y="344"/>
                </a:lnTo>
                <a:lnTo>
                  <a:pt x="280" y="353"/>
                </a:lnTo>
                <a:lnTo>
                  <a:pt x="265" y="360"/>
                </a:lnTo>
                <a:lnTo>
                  <a:pt x="249" y="366"/>
                </a:lnTo>
                <a:lnTo>
                  <a:pt x="232" y="370"/>
                </a:lnTo>
                <a:lnTo>
                  <a:pt x="215" y="374"/>
                </a:lnTo>
                <a:lnTo>
                  <a:pt x="197" y="375"/>
                </a:lnTo>
                <a:lnTo>
                  <a:pt x="197" y="3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Freeform 13"/>
          <p:cNvSpPr>
            <a:spLocks noEditPoints="1"/>
          </p:cNvSpPr>
          <p:nvPr/>
        </p:nvSpPr>
        <p:spPr bwMode="auto">
          <a:xfrm>
            <a:off x="3208338" y="4352926"/>
            <a:ext cx="625475" cy="623888"/>
          </a:xfrm>
          <a:custGeom>
            <a:avLst/>
            <a:gdLst>
              <a:gd name="T0" fmla="*/ 176 w 394"/>
              <a:gd name="T1" fmla="*/ 1 h 393"/>
              <a:gd name="T2" fmla="*/ 120 w 394"/>
              <a:gd name="T3" fmla="*/ 15 h 393"/>
              <a:gd name="T4" fmla="*/ 71 w 394"/>
              <a:gd name="T5" fmla="*/ 45 h 393"/>
              <a:gd name="T6" fmla="*/ 34 w 394"/>
              <a:gd name="T7" fmla="*/ 86 h 393"/>
              <a:gd name="T8" fmla="*/ 8 w 394"/>
              <a:gd name="T9" fmla="*/ 137 h 393"/>
              <a:gd name="T10" fmla="*/ 0 w 394"/>
              <a:gd name="T11" fmla="*/ 197 h 393"/>
              <a:gd name="T12" fmla="*/ 4 w 394"/>
              <a:gd name="T13" fmla="*/ 236 h 393"/>
              <a:gd name="T14" fmla="*/ 23 w 394"/>
              <a:gd name="T15" fmla="*/ 290 h 393"/>
              <a:gd name="T16" fmla="*/ 57 w 394"/>
              <a:gd name="T17" fmla="*/ 336 h 393"/>
              <a:gd name="T18" fmla="*/ 103 w 394"/>
              <a:gd name="T19" fmla="*/ 370 h 393"/>
              <a:gd name="T20" fmla="*/ 157 w 394"/>
              <a:gd name="T21" fmla="*/ 389 h 393"/>
              <a:gd name="T22" fmla="*/ 197 w 394"/>
              <a:gd name="T23" fmla="*/ 393 h 393"/>
              <a:gd name="T24" fmla="*/ 255 w 394"/>
              <a:gd name="T25" fmla="*/ 384 h 393"/>
              <a:gd name="T26" fmla="*/ 307 w 394"/>
              <a:gd name="T27" fmla="*/ 360 h 393"/>
              <a:gd name="T28" fmla="*/ 349 w 394"/>
              <a:gd name="T29" fmla="*/ 322 h 393"/>
              <a:gd name="T30" fmla="*/ 378 w 394"/>
              <a:gd name="T31" fmla="*/ 273 h 393"/>
              <a:gd name="T32" fmla="*/ 393 w 394"/>
              <a:gd name="T33" fmla="*/ 217 h 393"/>
              <a:gd name="T34" fmla="*/ 393 w 394"/>
              <a:gd name="T35" fmla="*/ 176 h 393"/>
              <a:gd name="T36" fmla="*/ 378 w 394"/>
              <a:gd name="T37" fmla="*/ 120 h 393"/>
              <a:gd name="T38" fmla="*/ 349 w 394"/>
              <a:gd name="T39" fmla="*/ 71 h 393"/>
              <a:gd name="T40" fmla="*/ 307 w 394"/>
              <a:gd name="T41" fmla="*/ 33 h 393"/>
              <a:gd name="T42" fmla="*/ 255 w 394"/>
              <a:gd name="T43" fmla="*/ 8 h 393"/>
              <a:gd name="T44" fmla="*/ 197 w 394"/>
              <a:gd name="T45" fmla="*/ 0 h 393"/>
              <a:gd name="T46" fmla="*/ 197 w 394"/>
              <a:gd name="T47" fmla="*/ 373 h 393"/>
              <a:gd name="T48" fmla="*/ 144 w 394"/>
              <a:gd name="T49" fmla="*/ 365 h 393"/>
              <a:gd name="T50" fmla="*/ 98 w 394"/>
              <a:gd name="T51" fmla="*/ 343 h 393"/>
              <a:gd name="T52" fmla="*/ 60 w 394"/>
              <a:gd name="T53" fmla="*/ 309 h 393"/>
              <a:gd name="T54" fmla="*/ 34 w 394"/>
              <a:gd name="T55" fmla="*/ 265 h 393"/>
              <a:gd name="T56" fmla="*/ 21 w 394"/>
              <a:gd name="T57" fmla="*/ 215 h 393"/>
              <a:gd name="T58" fmla="*/ 21 w 394"/>
              <a:gd name="T59" fmla="*/ 178 h 393"/>
              <a:gd name="T60" fmla="*/ 34 w 394"/>
              <a:gd name="T61" fmla="*/ 128 h 393"/>
              <a:gd name="T62" fmla="*/ 60 w 394"/>
              <a:gd name="T63" fmla="*/ 84 h 393"/>
              <a:gd name="T64" fmla="*/ 98 w 394"/>
              <a:gd name="T65" fmla="*/ 50 h 393"/>
              <a:gd name="T66" fmla="*/ 144 w 394"/>
              <a:gd name="T67" fmla="*/ 28 h 393"/>
              <a:gd name="T68" fmla="*/ 197 w 394"/>
              <a:gd name="T69" fmla="*/ 20 h 393"/>
              <a:gd name="T70" fmla="*/ 232 w 394"/>
              <a:gd name="T71" fmla="*/ 23 h 393"/>
              <a:gd name="T72" fmla="*/ 280 w 394"/>
              <a:gd name="T73" fmla="*/ 42 h 393"/>
              <a:gd name="T74" fmla="*/ 321 w 394"/>
              <a:gd name="T75" fmla="*/ 72 h 393"/>
              <a:gd name="T76" fmla="*/ 352 w 394"/>
              <a:gd name="T77" fmla="*/ 112 h 393"/>
              <a:gd name="T78" fmla="*/ 370 w 394"/>
              <a:gd name="T79" fmla="*/ 161 h 393"/>
              <a:gd name="T80" fmla="*/ 373 w 394"/>
              <a:gd name="T81" fmla="*/ 197 h 393"/>
              <a:gd name="T82" fmla="*/ 365 w 394"/>
              <a:gd name="T83" fmla="*/ 249 h 393"/>
              <a:gd name="T84" fmla="*/ 343 w 394"/>
              <a:gd name="T85" fmla="*/ 295 h 393"/>
              <a:gd name="T86" fmla="*/ 309 w 394"/>
              <a:gd name="T87" fmla="*/ 333 h 393"/>
              <a:gd name="T88" fmla="*/ 265 w 394"/>
              <a:gd name="T89" fmla="*/ 360 h 393"/>
              <a:gd name="T90" fmla="*/ 215 w 394"/>
              <a:gd name="T91" fmla="*/ 372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4" h="393">
                <a:moveTo>
                  <a:pt x="197" y="0"/>
                </a:moveTo>
                <a:lnTo>
                  <a:pt x="197" y="0"/>
                </a:lnTo>
                <a:lnTo>
                  <a:pt x="176" y="1"/>
                </a:lnTo>
                <a:lnTo>
                  <a:pt x="157" y="4"/>
                </a:lnTo>
                <a:lnTo>
                  <a:pt x="138" y="8"/>
                </a:lnTo>
                <a:lnTo>
                  <a:pt x="120" y="15"/>
                </a:lnTo>
                <a:lnTo>
                  <a:pt x="103" y="23"/>
                </a:lnTo>
                <a:lnTo>
                  <a:pt x="87" y="33"/>
                </a:lnTo>
                <a:lnTo>
                  <a:pt x="71" y="45"/>
                </a:lnTo>
                <a:lnTo>
                  <a:pt x="57" y="57"/>
                </a:lnTo>
                <a:lnTo>
                  <a:pt x="45" y="71"/>
                </a:lnTo>
                <a:lnTo>
                  <a:pt x="34" y="86"/>
                </a:lnTo>
                <a:lnTo>
                  <a:pt x="23" y="103"/>
                </a:lnTo>
                <a:lnTo>
                  <a:pt x="15" y="120"/>
                </a:lnTo>
                <a:lnTo>
                  <a:pt x="8" y="137"/>
                </a:lnTo>
                <a:lnTo>
                  <a:pt x="4" y="157"/>
                </a:lnTo>
                <a:lnTo>
                  <a:pt x="1" y="176"/>
                </a:lnTo>
                <a:lnTo>
                  <a:pt x="0" y="197"/>
                </a:lnTo>
                <a:lnTo>
                  <a:pt x="0" y="197"/>
                </a:lnTo>
                <a:lnTo>
                  <a:pt x="1" y="217"/>
                </a:lnTo>
                <a:lnTo>
                  <a:pt x="4" y="236"/>
                </a:lnTo>
                <a:lnTo>
                  <a:pt x="8" y="255"/>
                </a:lnTo>
                <a:lnTo>
                  <a:pt x="15" y="273"/>
                </a:lnTo>
                <a:lnTo>
                  <a:pt x="23" y="290"/>
                </a:lnTo>
                <a:lnTo>
                  <a:pt x="34" y="307"/>
                </a:lnTo>
                <a:lnTo>
                  <a:pt x="45" y="322"/>
                </a:lnTo>
                <a:lnTo>
                  <a:pt x="57" y="336"/>
                </a:lnTo>
                <a:lnTo>
                  <a:pt x="71" y="349"/>
                </a:lnTo>
                <a:lnTo>
                  <a:pt x="87" y="360"/>
                </a:lnTo>
                <a:lnTo>
                  <a:pt x="103" y="370"/>
                </a:lnTo>
                <a:lnTo>
                  <a:pt x="120" y="378"/>
                </a:lnTo>
                <a:lnTo>
                  <a:pt x="138" y="384"/>
                </a:lnTo>
                <a:lnTo>
                  <a:pt x="157" y="389"/>
                </a:lnTo>
                <a:lnTo>
                  <a:pt x="176" y="392"/>
                </a:lnTo>
                <a:lnTo>
                  <a:pt x="197" y="393"/>
                </a:lnTo>
                <a:lnTo>
                  <a:pt x="197" y="393"/>
                </a:lnTo>
                <a:lnTo>
                  <a:pt x="217" y="392"/>
                </a:lnTo>
                <a:lnTo>
                  <a:pt x="237" y="389"/>
                </a:lnTo>
                <a:lnTo>
                  <a:pt x="255" y="384"/>
                </a:lnTo>
                <a:lnTo>
                  <a:pt x="273" y="378"/>
                </a:lnTo>
                <a:lnTo>
                  <a:pt x="291" y="370"/>
                </a:lnTo>
                <a:lnTo>
                  <a:pt x="307" y="360"/>
                </a:lnTo>
                <a:lnTo>
                  <a:pt x="322" y="349"/>
                </a:lnTo>
                <a:lnTo>
                  <a:pt x="336" y="336"/>
                </a:lnTo>
                <a:lnTo>
                  <a:pt x="349" y="322"/>
                </a:lnTo>
                <a:lnTo>
                  <a:pt x="360" y="307"/>
                </a:lnTo>
                <a:lnTo>
                  <a:pt x="370" y="290"/>
                </a:lnTo>
                <a:lnTo>
                  <a:pt x="378" y="273"/>
                </a:lnTo>
                <a:lnTo>
                  <a:pt x="384" y="255"/>
                </a:lnTo>
                <a:lnTo>
                  <a:pt x="390" y="236"/>
                </a:lnTo>
                <a:lnTo>
                  <a:pt x="393" y="217"/>
                </a:lnTo>
                <a:lnTo>
                  <a:pt x="394" y="197"/>
                </a:lnTo>
                <a:lnTo>
                  <a:pt x="394" y="197"/>
                </a:lnTo>
                <a:lnTo>
                  <a:pt x="393" y="176"/>
                </a:lnTo>
                <a:lnTo>
                  <a:pt x="390" y="157"/>
                </a:lnTo>
                <a:lnTo>
                  <a:pt x="384" y="137"/>
                </a:lnTo>
                <a:lnTo>
                  <a:pt x="378" y="120"/>
                </a:lnTo>
                <a:lnTo>
                  <a:pt x="370" y="103"/>
                </a:lnTo>
                <a:lnTo>
                  <a:pt x="360" y="86"/>
                </a:lnTo>
                <a:lnTo>
                  <a:pt x="349" y="71"/>
                </a:lnTo>
                <a:lnTo>
                  <a:pt x="336" y="57"/>
                </a:lnTo>
                <a:lnTo>
                  <a:pt x="322" y="45"/>
                </a:lnTo>
                <a:lnTo>
                  <a:pt x="307" y="33"/>
                </a:lnTo>
                <a:lnTo>
                  <a:pt x="291" y="23"/>
                </a:lnTo>
                <a:lnTo>
                  <a:pt x="273" y="15"/>
                </a:lnTo>
                <a:lnTo>
                  <a:pt x="255" y="8"/>
                </a:lnTo>
                <a:lnTo>
                  <a:pt x="237" y="4"/>
                </a:lnTo>
                <a:lnTo>
                  <a:pt x="217" y="1"/>
                </a:lnTo>
                <a:lnTo>
                  <a:pt x="197" y="0"/>
                </a:lnTo>
                <a:lnTo>
                  <a:pt x="197" y="0"/>
                </a:lnTo>
                <a:close/>
                <a:moveTo>
                  <a:pt x="197" y="373"/>
                </a:moveTo>
                <a:lnTo>
                  <a:pt x="197" y="373"/>
                </a:lnTo>
                <a:lnTo>
                  <a:pt x="178" y="372"/>
                </a:lnTo>
                <a:lnTo>
                  <a:pt x="161" y="370"/>
                </a:lnTo>
                <a:lnTo>
                  <a:pt x="144" y="365"/>
                </a:lnTo>
                <a:lnTo>
                  <a:pt x="128" y="360"/>
                </a:lnTo>
                <a:lnTo>
                  <a:pt x="112" y="352"/>
                </a:lnTo>
                <a:lnTo>
                  <a:pt x="98" y="343"/>
                </a:lnTo>
                <a:lnTo>
                  <a:pt x="85" y="333"/>
                </a:lnTo>
                <a:lnTo>
                  <a:pt x="71" y="321"/>
                </a:lnTo>
                <a:lnTo>
                  <a:pt x="60" y="309"/>
                </a:lnTo>
                <a:lnTo>
                  <a:pt x="50" y="295"/>
                </a:lnTo>
                <a:lnTo>
                  <a:pt x="42" y="280"/>
                </a:lnTo>
                <a:lnTo>
                  <a:pt x="34" y="265"/>
                </a:lnTo>
                <a:lnTo>
                  <a:pt x="28" y="249"/>
                </a:lnTo>
                <a:lnTo>
                  <a:pt x="23" y="232"/>
                </a:lnTo>
                <a:lnTo>
                  <a:pt x="21" y="215"/>
                </a:lnTo>
                <a:lnTo>
                  <a:pt x="20" y="197"/>
                </a:lnTo>
                <a:lnTo>
                  <a:pt x="20" y="197"/>
                </a:lnTo>
                <a:lnTo>
                  <a:pt x="21" y="178"/>
                </a:lnTo>
                <a:lnTo>
                  <a:pt x="23" y="161"/>
                </a:lnTo>
                <a:lnTo>
                  <a:pt x="28" y="144"/>
                </a:lnTo>
                <a:lnTo>
                  <a:pt x="34" y="128"/>
                </a:lnTo>
                <a:lnTo>
                  <a:pt x="42" y="112"/>
                </a:lnTo>
                <a:lnTo>
                  <a:pt x="50" y="98"/>
                </a:lnTo>
                <a:lnTo>
                  <a:pt x="60" y="84"/>
                </a:lnTo>
                <a:lnTo>
                  <a:pt x="71" y="72"/>
                </a:lnTo>
                <a:lnTo>
                  <a:pt x="85" y="60"/>
                </a:lnTo>
                <a:lnTo>
                  <a:pt x="98" y="50"/>
                </a:lnTo>
                <a:lnTo>
                  <a:pt x="112" y="42"/>
                </a:lnTo>
                <a:lnTo>
                  <a:pt x="128" y="33"/>
                </a:lnTo>
                <a:lnTo>
                  <a:pt x="144" y="28"/>
                </a:lnTo>
                <a:lnTo>
                  <a:pt x="161" y="23"/>
                </a:lnTo>
                <a:lnTo>
                  <a:pt x="178" y="21"/>
                </a:lnTo>
                <a:lnTo>
                  <a:pt x="197" y="20"/>
                </a:lnTo>
                <a:lnTo>
                  <a:pt x="197" y="20"/>
                </a:lnTo>
                <a:lnTo>
                  <a:pt x="215" y="21"/>
                </a:lnTo>
                <a:lnTo>
                  <a:pt x="232" y="23"/>
                </a:lnTo>
                <a:lnTo>
                  <a:pt x="249" y="28"/>
                </a:lnTo>
                <a:lnTo>
                  <a:pt x="265" y="33"/>
                </a:lnTo>
                <a:lnTo>
                  <a:pt x="280" y="42"/>
                </a:lnTo>
                <a:lnTo>
                  <a:pt x="296" y="50"/>
                </a:lnTo>
                <a:lnTo>
                  <a:pt x="309" y="60"/>
                </a:lnTo>
                <a:lnTo>
                  <a:pt x="321" y="72"/>
                </a:lnTo>
                <a:lnTo>
                  <a:pt x="332" y="84"/>
                </a:lnTo>
                <a:lnTo>
                  <a:pt x="343" y="98"/>
                </a:lnTo>
                <a:lnTo>
                  <a:pt x="352" y="112"/>
                </a:lnTo>
                <a:lnTo>
                  <a:pt x="359" y="128"/>
                </a:lnTo>
                <a:lnTo>
                  <a:pt x="365" y="144"/>
                </a:lnTo>
                <a:lnTo>
                  <a:pt x="370" y="161"/>
                </a:lnTo>
                <a:lnTo>
                  <a:pt x="372" y="178"/>
                </a:lnTo>
                <a:lnTo>
                  <a:pt x="373" y="197"/>
                </a:lnTo>
                <a:lnTo>
                  <a:pt x="373" y="197"/>
                </a:lnTo>
                <a:lnTo>
                  <a:pt x="372" y="215"/>
                </a:lnTo>
                <a:lnTo>
                  <a:pt x="370" y="232"/>
                </a:lnTo>
                <a:lnTo>
                  <a:pt x="365" y="249"/>
                </a:lnTo>
                <a:lnTo>
                  <a:pt x="359" y="265"/>
                </a:lnTo>
                <a:lnTo>
                  <a:pt x="352" y="280"/>
                </a:lnTo>
                <a:lnTo>
                  <a:pt x="343" y="295"/>
                </a:lnTo>
                <a:lnTo>
                  <a:pt x="332" y="309"/>
                </a:lnTo>
                <a:lnTo>
                  <a:pt x="321" y="321"/>
                </a:lnTo>
                <a:lnTo>
                  <a:pt x="309" y="333"/>
                </a:lnTo>
                <a:lnTo>
                  <a:pt x="296" y="343"/>
                </a:lnTo>
                <a:lnTo>
                  <a:pt x="280" y="352"/>
                </a:lnTo>
                <a:lnTo>
                  <a:pt x="265" y="360"/>
                </a:lnTo>
                <a:lnTo>
                  <a:pt x="249" y="365"/>
                </a:lnTo>
                <a:lnTo>
                  <a:pt x="232" y="370"/>
                </a:lnTo>
                <a:lnTo>
                  <a:pt x="215" y="372"/>
                </a:lnTo>
                <a:lnTo>
                  <a:pt x="197" y="373"/>
                </a:lnTo>
                <a:lnTo>
                  <a:pt x="197" y="3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Freeform 14"/>
          <p:cNvSpPr>
            <a:spLocks noEditPoints="1"/>
          </p:cNvSpPr>
          <p:nvPr/>
        </p:nvSpPr>
        <p:spPr bwMode="auto">
          <a:xfrm>
            <a:off x="4573588" y="3748088"/>
            <a:ext cx="623888" cy="627063"/>
          </a:xfrm>
          <a:custGeom>
            <a:avLst/>
            <a:gdLst>
              <a:gd name="T0" fmla="*/ 176 w 393"/>
              <a:gd name="T1" fmla="*/ 1 h 395"/>
              <a:gd name="T2" fmla="*/ 120 w 393"/>
              <a:gd name="T3" fmla="*/ 17 h 395"/>
              <a:gd name="T4" fmla="*/ 71 w 393"/>
              <a:gd name="T5" fmla="*/ 45 h 395"/>
              <a:gd name="T6" fmla="*/ 33 w 393"/>
              <a:gd name="T7" fmla="*/ 88 h 395"/>
              <a:gd name="T8" fmla="*/ 8 w 393"/>
              <a:gd name="T9" fmla="*/ 139 h 395"/>
              <a:gd name="T10" fmla="*/ 0 w 393"/>
              <a:gd name="T11" fmla="*/ 198 h 395"/>
              <a:gd name="T12" fmla="*/ 4 w 393"/>
              <a:gd name="T13" fmla="*/ 238 h 395"/>
              <a:gd name="T14" fmla="*/ 23 w 393"/>
              <a:gd name="T15" fmla="*/ 292 h 395"/>
              <a:gd name="T16" fmla="*/ 57 w 393"/>
              <a:gd name="T17" fmla="*/ 337 h 395"/>
              <a:gd name="T18" fmla="*/ 103 w 393"/>
              <a:gd name="T19" fmla="*/ 371 h 395"/>
              <a:gd name="T20" fmla="*/ 157 w 393"/>
              <a:gd name="T21" fmla="*/ 391 h 395"/>
              <a:gd name="T22" fmla="*/ 196 w 393"/>
              <a:gd name="T23" fmla="*/ 395 h 395"/>
              <a:gd name="T24" fmla="*/ 254 w 393"/>
              <a:gd name="T25" fmla="*/ 386 h 395"/>
              <a:gd name="T26" fmla="*/ 307 w 393"/>
              <a:gd name="T27" fmla="*/ 361 h 395"/>
              <a:gd name="T28" fmla="*/ 348 w 393"/>
              <a:gd name="T29" fmla="*/ 323 h 395"/>
              <a:gd name="T30" fmla="*/ 378 w 393"/>
              <a:gd name="T31" fmla="*/ 275 h 395"/>
              <a:gd name="T32" fmla="*/ 392 w 393"/>
              <a:gd name="T33" fmla="*/ 218 h 395"/>
              <a:gd name="T34" fmla="*/ 392 w 393"/>
              <a:gd name="T35" fmla="*/ 178 h 395"/>
              <a:gd name="T36" fmla="*/ 378 w 393"/>
              <a:gd name="T37" fmla="*/ 121 h 395"/>
              <a:gd name="T38" fmla="*/ 348 w 393"/>
              <a:gd name="T39" fmla="*/ 73 h 395"/>
              <a:gd name="T40" fmla="*/ 307 w 393"/>
              <a:gd name="T41" fmla="*/ 34 h 395"/>
              <a:gd name="T42" fmla="*/ 254 w 393"/>
              <a:gd name="T43" fmla="*/ 10 h 395"/>
              <a:gd name="T44" fmla="*/ 196 w 393"/>
              <a:gd name="T45" fmla="*/ 0 h 395"/>
              <a:gd name="T46" fmla="*/ 196 w 393"/>
              <a:gd name="T47" fmla="*/ 375 h 395"/>
              <a:gd name="T48" fmla="*/ 143 w 393"/>
              <a:gd name="T49" fmla="*/ 366 h 395"/>
              <a:gd name="T50" fmla="*/ 97 w 393"/>
              <a:gd name="T51" fmla="*/ 344 h 395"/>
              <a:gd name="T52" fmla="*/ 60 w 393"/>
              <a:gd name="T53" fmla="*/ 310 h 395"/>
              <a:gd name="T54" fmla="*/ 33 w 393"/>
              <a:gd name="T55" fmla="*/ 267 h 395"/>
              <a:gd name="T56" fmla="*/ 21 w 393"/>
              <a:gd name="T57" fmla="*/ 216 h 395"/>
              <a:gd name="T58" fmla="*/ 21 w 393"/>
              <a:gd name="T59" fmla="*/ 180 h 395"/>
              <a:gd name="T60" fmla="*/ 33 w 393"/>
              <a:gd name="T61" fmla="*/ 129 h 395"/>
              <a:gd name="T62" fmla="*/ 60 w 393"/>
              <a:gd name="T63" fmla="*/ 85 h 395"/>
              <a:gd name="T64" fmla="*/ 97 w 393"/>
              <a:gd name="T65" fmla="*/ 51 h 395"/>
              <a:gd name="T66" fmla="*/ 143 w 393"/>
              <a:gd name="T67" fmla="*/ 29 h 395"/>
              <a:gd name="T68" fmla="*/ 196 w 393"/>
              <a:gd name="T69" fmla="*/ 21 h 395"/>
              <a:gd name="T70" fmla="*/ 232 w 393"/>
              <a:gd name="T71" fmla="*/ 25 h 395"/>
              <a:gd name="T72" fmla="*/ 280 w 393"/>
              <a:gd name="T73" fmla="*/ 42 h 395"/>
              <a:gd name="T74" fmla="*/ 321 w 393"/>
              <a:gd name="T75" fmla="*/ 73 h 395"/>
              <a:gd name="T76" fmla="*/ 351 w 393"/>
              <a:gd name="T77" fmla="*/ 114 h 395"/>
              <a:gd name="T78" fmla="*/ 370 w 393"/>
              <a:gd name="T79" fmla="*/ 163 h 395"/>
              <a:gd name="T80" fmla="*/ 373 w 393"/>
              <a:gd name="T81" fmla="*/ 198 h 395"/>
              <a:gd name="T82" fmla="*/ 365 w 393"/>
              <a:gd name="T83" fmla="*/ 250 h 395"/>
              <a:gd name="T84" fmla="*/ 343 w 393"/>
              <a:gd name="T85" fmla="*/ 296 h 395"/>
              <a:gd name="T86" fmla="*/ 309 w 393"/>
              <a:gd name="T87" fmla="*/ 334 h 395"/>
              <a:gd name="T88" fmla="*/ 265 w 393"/>
              <a:gd name="T89" fmla="*/ 360 h 395"/>
              <a:gd name="T90" fmla="*/ 215 w 393"/>
              <a:gd name="T91" fmla="*/ 374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3" h="395">
                <a:moveTo>
                  <a:pt x="196" y="0"/>
                </a:moveTo>
                <a:lnTo>
                  <a:pt x="196" y="0"/>
                </a:lnTo>
                <a:lnTo>
                  <a:pt x="176" y="1"/>
                </a:lnTo>
                <a:lnTo>
                  <a:pt x="157" y="4"/>
                </a:lnTo>
                <a:lnTo>
                  <a:pt x="137" y="10"/>
                </a:lnTo>
                <a:lnTo>
                  <a:pt x="120" y="17"/>
                </a:lnTo>
                <a:lnTo>
                  <a:pt x="103" y="25"/>
                </a:lnTo>
                <a:lnTo>
                  <a:pt x="86" y="34"/>
                </a:lnTo>
                <a:lnTo>
                  <a:pt x="71" y="45"/>
                </a:lnTo>
                <a:lnTo>
                  <a:pt x="57" y="59"/>
                </a:lnTo>
                <a:lnTo>
                  <a:pt x="44" y="73"/>
                </a:lnTo>
                <a:lnTo>
                  <a:pt x="33" y="88"/>
                </a:lnTo>
                <a:lnTo>
                  <a:pt x="23" y="103"/>
                </a:lnTo>
                <a:lnTo>
                  <a:pt x="15" y="121"/>
                </a:lnTo>
                <a:lnTo>
                  <a:pt x="8" y="139"/>
                </a:lnTo>
                <a:lnTo>
                  <a:pt x="4" y="158"/>
                </a:lnTo>
                <a:lnTo>
                  <a:pt x="1" y="178"/>
                </a:lnTo>
                <a:lnTo>
                  <a:pt x="0" y="198"/>
                </a:lnTo>
                <a:lnTo>
                  <a:pt x="0" y="198"/>
                </a:lnTo>
                <a:lnTo>
                  <a:pt x="1" y="218"/>
                </a:lnTo>
                <a:lnTo>
                  <a:pt x="4" y="238"/>
                </a:lnTo>
                <a:lnTo>
                  <a:pt x="8" y="256"/>
                </a:lnTo>
                <a:lnTo>
                  <a:pt x="15" y="275"/>
                </a:lnTo>
                <a:lnTo>
                  <a:pt x="23" y="292"/>
                </a:lnTo>
                <a:lnTo>
                  <a:pt x="33" y="308"/>
                </a:lnTo>
                <a:lnTo>
                  <a:pt x="44" y="323"/>
                </a:lnTo>
                <a:lnTo>
                  <a:pt x="57" y="337"/>
                </a:lnTo>
                <a:lnTo>
                  <a:pt x="71" y="350"/>
                </a:lnTo>
                <a:lnTo>
                  <a:pt x="86" y="361"/>
                </a:lnTo>
                <a:lnTo>
                  <a:pt x="103" y="371"/>
                </a:lnTo>
                <a:lnTo>
                  <a:pt x="120" y="380"/>
                </a:lnTo>
                <a:lnTo>
                  <a:pt x="137" y="386"/>
                </a:lnTo>
                <a:lnTo>
                  <a:pt x="157" y="391"/>
                </a:lnTo>
                <a:lnTo>
                  <a:pt x="176" y="394"/>
                </a:lnTo>
                <a:lnTo>
                  <a:pt x="196" y="395"/>
                </a:lnTo>
                <a:lnTo>
                  <a:pt x="196" y="395"/>
                </a:lnTo>
                <a:lnTo>
                  <a:pt x="217" y="394"/>
                </a:lnTo>
                <a:lnTo>
                  <a:pt x="236" y="391"/>
                </a:lnTo>
                <a:lnTo>
                  <a:pt x="254" y="386"/>
                </a:lnTo>
                <a:lnTo>
                  <a:pt x="273" y="380"/>
                </a:lnTo>
                <a:lnTo>
                  <a:pt x="290" y="371"/>
                </a:lnTo>
                <a:lnTo>
                  <a:pt x="307" y="361"/>
                </a:lnTo>
                <a:lnTo>
                  <a:pt x="322" y="350"/>
                </a:lnTo>
                <a:lnTo>
                  <a:pt x="336" y="337"/>
                </a:lnTo>
                <a:lnTo>
                  <a:pt x="348" y="323"/>
                </a:lnTo>
                <a:lnTo>
                  <a:pt x="360" y="308"/>
                </a:lnTo>
                <a:lnTo>
                  <a:pt x="370" y="292"/>
                </a:lnTo>
                <a:lnTo>
                  <a:pt x="378" y="275"/>
                </a:lnTo>
                <a:lnTo>
                  <a:pt x="384" y="256"/>
                </a:lnTo>
                <a:lnTo>
                  <a:pt x="389" y="238"/>
                </a:lnTo>
                <a:lnTo>
                  <a:pt x="392" y="218"/>
                </a:lnTo>
                <a:lnTo>
                  <a:pt x="393" y="198"/>
                </a:lnTo>
                <a:lnTo>
                  <a:pt x="393" y="198"/>
                </a:lnTo>
                <a:lnTo>
                  <a:pt x="392" y="178"/>
                </a:lnTo>
                <a:lnTo>
                  <a:pt x="389" y="158"/>
                </a:lnTo>
                <a:lnTo>
                  <a:pt x="384" y="139"/>
                </a:lnTo>
                <a:lnTo>
                  <a:pt x="378" y="121"/>
                </a:lnTo>
                <a:lnTo>
                  <a:pt x="370" y="103"/>
                </a:lnTo>
                <a:lnTo>
                  <a:pt x="360" y="88"/>
                </a:lnTo>
                <a:lnTo>
                  <a:pt x="348" y="73"/>
                </a:lnTo>
                <a:lnTo>
                  <a:pt x="336" y="59"/>
                </a:lnTo>
                <a:lnTo>
                  <a:pt x="322" y="45"/>
                </a:lnTo>
                <a:lnTo>
                  <a:pt x="307" y="34"/>
                </a:lnTo>
                <a:lnTo>
                  <a:pt x="290" y="25"/>
                </a:lnTo>
                <a:lnTo>
                  <a:pt x="273" y="17"/>
                </a:lnTo>
                <a:lnTo>
                  <a:pt x="254" y="10"/>
                </a:lnTo>
                <a:lnTo>
                  <a:pt x="236" y="4"/>
                </a:lnTo>
                <a:lnTo>
                  <a:pt x="217" y="1"/>
                </a:lnTo>
                <a:lnTo>
                  <a:pt x="196" y="0"/>
                </a:lnTo>
                <a:lnTo>
                  <a:pt x="196" y="0"/>
                </a:lnTo>
                <a:close/>
                <a:moveTo>
                  <a:pt x="196" y="375"/>
                </a:moveTo>
                <a:lnTo>
                  <a:pt x="196" y="375"/>
                </a:lnTo>
                <a:lnTo>
                  <a:pt x="178" y="374"/>
                </a:lnTo>
                <a:lnTo>
                  <a:pt x="161" y="371"/>
                </a:lnTo>
                <a:lnTo>
                  <a:pt x="143" y="366"/>
                </a:lnTo>
                <a:lnTo>
                  <a:pt x="128" y="360"/>
                </a:lnTo>
                <a:lnTo>
                  <a:pt x="112" y="353"/>
                </a:lnTo>
                <a:lnTo>
                  <a:pt x="97" y="344"/>
                </a:lnTo>
                <a:lnTo>
                  <a:pt x="84" y="334"/>
                </a:lnTo>
                <a:lnTo>
                  <a:pt x="72" y="323"/>
                </a:lnTo>
                <a:lnTo>
                  <a:pt x="60" y="310"/>
                </a:lnTo>
                <a:lnTo>
                  <a:pt x="50" y="296"/>
                </a:lnTo>
                <a:lnTo>
                  <a:pt x="41" y="282"/>
                </a:lnTo>
                <a:lnTo>
                  <a:pt x="33" y="267"/>
                </a:lnTo>
                <a:lnTo>
                  <a:pt x="28" y="250"/>
                </a:lnTo>
                <a:lnTo>
                  <a:pt x="23" y="233"/>
                </a:lnTo>
                <a:lnTo>
                  <a:pt x="21" y="216"/>
                </a:lnTo>
                <a:lnTo>
                  <a:pt x="20" y="198"/>
                </a:lnTo>
                <a:lnTo>
                  <a:pt x="20" y="198"/>
                </a:lnTo>
                <a:lnTo>
                  <a:pt x="21" y="180"/>
                </a:lnTo>
                <a:lnTo>
                  <a:pt x="23" y="163"/>
                </a:lnTo>
                <a:lnTo>
                  <a:pt x="28" y="145"/>
                </a:lnTo>
                <a:lnTo>
                  <a:pt x="33" y="129"/>
                </a:lnTo>
                <a:lnTo>
                  <a:pt x="41" y="114"/>
                </a:lnTo>
                <a:lnTo>
                  <a:pt x="50" y="99"/>
                </a:lnTo>
                <a:lnTo>
                  <a:pt x="60" y="85"/>
                </a:lnTo>
                <a:lnTo>
                  <a:pt x="72" y="73"/>
                </a:lnTo>
                <a:lnTo>
                  <a:pt x="84" y="62"/>
                </a:lnTo>
                <a:lnTo>
                  <a:pt x="97" y="51"/>
                </a:lnTo>
                <a:lnTo>
                  <a:pt x="112" y="42"/>
                </a:lnTo>
                <a:lnTo>
                  <a:pt x="128" y="35"/>
                </a:lnTo>
                <a:lnTo>
                  <a:pt x="143" y="29"/>
                </a:lnTo>
                <a:lnTo>
                  <a:pt x="161" y="25"/>
                </a:lnTo>
                <a:lnTo>
                  <a:pt x="178" y="22"/>
                </a:lnTo>
                <a:lnTo>
                  <a:pt x="196" y="21"/>
                </a:lnTo>
                <a:lnTo>
                  <a:pt x="196" y="21"/>
                </a:lnTo>
                <a:lnTo>
                  <a:pt x="215" y="22"/>
                </a:lnTo>
                <a:lnTo>
                  <a:pt x="232" y="25"/>
                </a:lnTo>
                <a:lnTo>
                  <a:pt x="248" y="29"/>
                </a:lnTo>
                <a:lnTo>
                  <a:pt x="265" y="35"/>
                </a:lnTo>
                <a:lnTo>
                  <a:pt x="280" y="42"/>
                </a:lnTo>
                <a:lnTo>
                  <a:pt x="295" y="51"/>
                </a:lnTo>
                <a:lnTo>
                  <a:pt x="309" y="62"/>
                </a:lnTo>
                <a:lnTo>
                  <a:pt x="321" y="73"/>
                </a:lnTo>
                <a:lnTo>
                  <a:pt x="333" y="85"/>
                </a:lnTo>
                <a:lnTo>
                  <a:pt x="343" y="99"/>
                </a:lnTo>
                <a:lnTo>
                  <a:pt x="351" y="114"/>
                </a:lnTo>
                <a:lnTo>
                  <a:pt x="360" y="129"/>
                </a:lnTo>
                <a:lnTo>
                  <a:pt x="365" y="145"/>
                </a:lnTo>
                <a:lnTo>
                  <a:pt x="370" y="163"/>
                </a:lnTo>
                <a:lnTo>
                  <a:pt x="372" y="180"/>
                </a:lnTo>
                <a:lnTo>
                  <a:pt x="373" y="198"/>
                </a:lnTo>
                <a:lnTo>
                  <a:pt x="373" y="198"/>
                </a:lnTo>
                <a:lnTo>
                  <a:pt x="372" y="216"/>
                </a:lnTo>
                <a:lnTo>
                  <a:pt x="370" y="233"/>
                </a:lnTo>
                <a:lnTo>
                  <a:pt x="365" y="250"/>
                </a:lnTo>
                <a:lnTo>
                  <a:pt x="360" y="267"/>
                </a:lnTo>
                <a:lnTo>
                  <a:pt x="351" y="282"/>
                </a:lnTo>
                <a:lnTo>
                  <a:pt x="343" y="296"/>
                </a:lnTo>
                <a:lnTo>
                  <a:pt x="333" y="310"/>
                </a:lnTo>
                <a:lnTo>
                  <a:pt x="321" y="323"/>
                </a:lnTo>
                <a:lnTo>
                  <a:pt x="309" y="334"/>
                </a:lnTo>
                <a:lnTo>
                  <a:pt x="295" y="344"/>
                </a:lnTo>
                <a:lnTo>
                  <a:pt x="280" y="353"/>
                </a:lnTo>
                <a:lnTo>
                  <a:pt x="265" y="360"/>
                </a:lnTo>
                <a:lnTo>
                  <a:pt x="248" y="366"/>
                </a:lnTo>
                <a:lnTo>
                  <a:pt x="232" y="371"/>
                </a:lnTo>
                <a:lnTo>
                  <a:pt x="215" y="374"/>
                </a:lnTo>
                <a:lnTo>
                  <a:pt x="196" y="375"/>
                </a:lnTo>
                <a:lnTo>
                  <a:pt x="196" y="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3500438" y="5200651"/>
            <a:ext cx="41275" cy="646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2165350" y="3343276"/>
            <a:ext cx="42863" cy="6397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731838" y="3336926"/>
            <a:ext cx="41275" cy="6461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4864100" y="5203826"/>
            <a:ext cx="42863" cy="642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Freeform 19"/>
          <p:cNvSpPr>
            <a:spLocks/>
          </p:cNvSpPr>
          <p:nvPr/>
        </p:nvSpPr>
        <p:spPr bwMode="auto">
          <a:xfrm>
            <a:off x="742950" y="4013201"/>
            <a:ext cx="19050" cy="20638"/>
          </a:xfrm>
          <a:custGeom>
            <a:avLst/>
            <a:gdLst>
              <a:gd name="T0" fmla="*/ 6 w 12"/>
              <a:gd name="T1" fmla="*/ 13 h 13"/>
              <a:gd name="T2" fmla="*/ 6 w 12"/>
              <a:gd name="T3" fmla="*/ 13 h 13"/>
              <a:gd name="T4" fmla="*/ 4 w 12"/>
              <a:gd name="T5" fmla="*/ 12 h 13"/>
              <a:gd name="T6" fmla="*/ 2 w 12"/>
              <a:gd name="T7" fmla="*/ 11 h 13"/>
              <a:gd name="T8" fmla="*/ 0 w 12"/>
              <a:gd name="T9" fmla="*/ 9 h 13"/>
              <a:gd name="T10" fmla="*/ 0 w 12"/>
              <a:gd name="T11" fmla="*/ 7 h 13"/>
              <a:gd name="T12" fmla="*/ 0 w 12"/>
              <a:gd name="T13" fmla="*/ 7 h 13"/>
              <a:gd name="T14" fmla="*/ 0 w 12"/>
              <a:gd name="T15" fmla="*/ 4 h 13"/>
              <a:gd name="T16" fmla="*/ 2 w 12"/>
              <a:gd name="T17" fmla="*/ 2 h 13"/>
              <a:gd name="T18" fmla="*/ 4 w 12"/>
              <a:gd name="T19" fmla="*/ 1 h 13"/>
              <a:gd name="T20" fmla="*/ 6 w 12"/>
              <a:gd name="T21" fmla="*/ 0 h 13"/>
              <a:gd name="T22" fmla="*/ 6 w 12"/>
              <a:gd name="T23" fmla="*/ 0 h 13"/>
              <a:gd name="T24" fmla="*/ 9 w 12"/>
              <a:gd name="T25" fmla="*/ 0 h 13"/>
              <a:gd name="T26" fmla="*/ 11 w 12"/>
              <a:gd name="T27" fmla="*/ 2 h 13"/>
              <a:gd name="T28" fmla="*/ 12 w 12"/>
              <a:gd name="T29" fmla="*/ 4 h 13"/>
              <a:gd name="T30" fmla="*/ 12 w 12"/>
              <a:gd name="T31" fmla="*/ 6 h 13"/>
              <a:gd name="T32" fmla="*/ 12 w 12"/>
              <a:gd name="T33" fmla="*/ 7 h 13"/>
              <a:gd name="T34" fmla="*/ 12 w 12"/>
              <a:gd name="T35" fmla="*/ 7 h 13"/>
              <a:gd name="T36" fmla="*/ 12 w 12"/>
              <a:gd name="T37" fmla="*/ 9 h 13"/>
              <a:gd name="T38" fmla="*/ 11 w 12"/>
              <a:gd name="T39" fmla="*/ 11 h 13"/>
              <a:gd name="T40" fmla="*/ 9 w 12"/>
              <a:gd name="T41" fmla="*/ 12 h 13"/>
              <a:gd name="T42" fmla="*/ 6 w 12"/>
              <a:gd name="T43" fmla="*/ 13 h 13"/>
              <a:gd name="T44" fmla="*/ 6 w 12"/>
              <a:gd name="T4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" h="13">
                <a:moveTo>
                  <a:pt x="6" y="13"/>
                </a:moveTo>
                <a:lnTo>
                  <a:pt x="6" y="13"/>
                </a:lnTo>
                <a:lnTo>
                  <a:pt x="4" y="12"/>
                </a:lnTo>
                <a:lnTo>
                  <a:pt x="2" y="11"/>
                </a:lnTo>
                <a:lnTo>
                  <a:pt x="0" y="9"/>
                </a:lnTo>
                <a:lnTo>
                  <a:pt x="0" y="7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1"/>
                </a:lnTo>
                <a:lnTo>
                  <a:pt x="6" y="0"/>
                </a:lnTo>
                <a:lnTo>
                  <a:pt x="6" y="0"/>
                </a:lnTo>
                <a:lnTo>
                  <a:pt x="9" y="0"/>
                </a:lnTo>
                <a:lnTo>
                  <a:pt x="11" y="2"/>
                </a:lnTo>
                <a:lnTo>
                  <a:pt x="12" y="4"/>
                </a:lnTo>
                <a:lnTo>
                  <a:pt x="12" y="6"/>
                </a:lnTo>
                <a:lnTo>
                  <a:pt x="12" y="7"/>
                </a:lnTo>
                <a:lnTo>
                  <a:pt x="12" y="7"/>
                </a:lnTo>
                <a:lnTo>
                  <a:pt x="12" y="9"/>
                </a:lnTo>
                <a:lnTo>
                  <a:pt x="11" y="11"/>
                </a:lnTo>
                <a:lnTo>
                  <a:pt x="9" y="12"/>
                </a:lnTo>
                <a:lnTo>
                  <a:pt x="6" y="13"/>
                </a:lnTo>
                <a:lnTo>
                  <a:pt x="6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Freeform 20"/>
          <p:cNvSpPr>
            <a:spLocks noEditPoints="1"/>
          </p:cNvSpPr>
          <p:nvPr/>
        </p:nvSpPr>
        <p:spPr bwMode="auto">
          <a:xfrm>
            <a:off x="742950" y="4060826"/>
            <a:ext cx="19050" cy="788988"/>
          </a:xfrm>
          <a:custGeom>
            <a:avLst/>
            <a:gdLst>
              <a:gd name="T0" fmla="*/ 0 w 12"/>
              <a:gd name="T1" fmla="*/ 490 h 497"/>
              <a:gd name="T2" fmla="*/ 11 w 12"/>
              <a:gd name="T3" fmla="*/ 486 h 497"/>
              <a:gd name="T4" fmla="*/ 9 w 12"/>
              <a:gd name="T5" fmla="*/ 496 h 497"/>
              <a:gd name="T6" fmla="*/ 0 w 12"/>
              <a:gd name="T7" fmla="*/ 462 h 497"/>
              <a:gd name="T8" fmla="*/ 6 w 12"/>
              <a:gd name="T9" fmla="*/ 453 h 497"/>
              <a:gd name="T10" fmla="*/ 12 w 12"/>
              <a:gd name="T11" fmla="*/ 462 h 497"/>
              <a:gd name="T12" fmla="*/ 4 w 12"/>
              <a:gd name="T13" fmla="*/ 436 h 497"/>
              <a:gd name="T14" fmla="*/ 4 w 12"/>
              <a:gd name="T15" fmla="*/ 423 h 497"/>
              <a:gd name="T16" fmla="*/ 12 w 12"/>
              <a:gd name="T17" fmla="*/ 430 h 497"/>
              <a:gd name="T18" fmla="*/ 6 w 12"/>
              <a:gd name="T19" fmla="*/ 406 h 497"/>
              <a:gd name="T20" fmla="*/ 0 w 12"/>
              <a:gd name="T21" fmla="*/ 397 h 497"/>
              <a:gd name="T22" fmla="*/ 12 w 12"/>
              <a:gd name="T23" fmla="*/ 397 h 497"/>
              <a:gd name="T24" fmla="*/ 6 w 12"/>
              <a:gd name="T25" fmla="*/ 406 h 497"/>
              <a:gd name="T26" fmla="*/ 0 w 12"/>
              <a:gd name="T27" fmla="*/ 369 h 497"/>
              <a:gd name="T28" fmla="*/ 9 w 12"/>
              <a:gd name="T29" fmla="*/ 363 h 497"/>
              <a:gd name="T30" fmla="*/ 11 w 12"/>
              <a:gd name="T31" fmla="*/ 373 h 497"/>
              <a:gd name="T32" fmla="*/ 2 w 12"/>
              <a:gd name="T33" fmla="*/ 344 h 497"/>
              <a:gd name="T34" fmla="*/ 6 w 12"/>
              <a:gd name="T35" fmla="*/ 333 h 497"/>
              <a:gd name="T36" fmla="*/ 12 w 12"/>
              <a:gd name="T37" fmla="*/ 339 h 497"/>
              <a:gd name="T38" fmla="*/ 6 w 12"/>
              <a:gd name="T39" fmla="*/ 315 h 497"/>
              <a:gd name="T40" fmla="*/ 2 w 12"/>
              <a:gd name="T41" fmla="*/ 304 h 497"/>
              <a:gd name="T42" fmla="*/ 12 w 12"/>
              <a:gd name="T43" fmla="*/ 308 h 497"/>
              <a:gd name="T44" fmla="*/ 6 w 12"/>
              <a:gd name="T45" fmla="*/ 315 h 497"/>
              <a:gd name="T46" fmla="*/ 0 w 12"/>
              <a:gd name="T47" fmla="*/ 279 h 497"/>
              <a:gd name="T48" fmla="*/ 11 w 12"/>
              <a:gd name="T49" fmla="*/ 273 h 497"/>
              <a:gd name="T50" fmla="*/ 9 w 12"/>
              <a:gd name="T51" fmla="*/ 285 h 497"/>
              <a:gd name="T52" fmla="*/ 0 w 12"/>
              <a:gd name="T53" fmla="*/ 251 h 497"/>
              <a:gd name="T54" fmla="*/ 6 w 12"/>
              <a:gd name="T55" fmla="*/ 242 h 497"/>
              <a:gd name="T56" fmla="*/ 12 w 12"/>
              <a:gd name="T57" fmla="*/ 251 h 497"/>
              <a:gd name="T58" fmla="*/ 4 w 12"/>
              <a:gd name="T59" fmla="*/ 225 h 497"/>
              <a:gd name="T60" fmla="*/ 4 w 12"/>
              <a:gd name="T61" fmla="*/ 212 h 497"/>
              <a:gd name="T62" fmla="*/ 12 w 12"/>
              <a:gd name="T63" fmla="*/ 218 h 497"/>
              <a:gd name="T64" fmla="*/ 6 w 12"/>
              <a:gd name="T65" fmla="*/ 194 h 497"/>
              <a:gd name="T66" fmla="*/ 0 w 12"/>
              <a:gd name="T67" fmla="*/ 185 h 497"/>
              <a:gd name="T68" fmla="*/ 12 w 12"/>
              <a:gd name="T69" fmla="*/ 185 h 497"/>
              <a:gd name="T70" fmla="*/ 6 w 12"/>
              <a:gd name="T71" fmla="*/ 194 h 497"/>
              <a:gd name="T72" fmla="*/ 0 w 12"/>
              <a:gd name="T73" fmla="*/ 157 h 497"/>
              <a:gd name="T74" fmla="*/ 9 w 12"/>
              <a:gd name="T75" fmla="*/ 151 h 497"/>
              <a:gd name="T76" fmla="*/ 11 w 12"/>
              <a:gd name="T77" fmla="*/ 162 h 497"/>
              <a:gd name="T78" fmla="*/ 2 w 12"/>
              <a:gd name="T79" fmla="*/ 132 h 497"/>
              <a:gd name="T80" fmla="*/ 6 w 12"/>
              <a:gd name="T81" fmla="*/ 121 h 497"/>
              <a:gd name="T82" fmla="*/ 12 w 12"/>
              <a:gd name="T83" fmla="*/ 128 h 497"/>
              <a:gd name="T84" fmla="*/ 6 w 12"/>
              <a:gd name="T85" fmla="*/ 104 h 497"/>
              <a:gd name="T86" fmla="*/ 2 w 12"/>
              <a:gd name="T87" fmla="*/ 92 h 497"/>
              <a:gd name="T88" fmla="*/ 12 w 12"/>
              <a:gd name="T89" fmla="*/ 97 h 497"/>
              <a:gd name="T90" fmla="*/ 6 w 12"/>
              <a:gd name="T91" fmla="*/ 104 h 497"/>
              <a:gd name="T92" fmla="*/ 0 w 12"/>
              <a:gd name="T93" fmla="*/ 66 h 497"/>
              <a:gd name="T94" fmla="*/ 11 w 12"/>
              <a:gd name="T95" fmla="*/ 62 h 497"/>
              <a:gd name="T96" fmla="*/ 9 w 12"/>
              <a:gd name="T97" fmla="*/ 73 h 497"/>
              <a:gd name="T98" fmla="*/ 0 w 12"/>
              <a:gd name="T99" fmla="*/ 39 h 497"/>
              <a:gd name="T100" fmla="*/ 6 w 12"/>
              <a:gd name="T101" fmla="*/ 30 h 497"/>
              <a:gd name="T102" fmla="*/ 12 w 12"/>
              <a:gd name="T103" fmla="*/ 39 h 497"/>
              <a:gd name="T104" fmla="*/ 4 w 12"/>
              <a:gd name="T105" fmla="*/ 12 h 497"/>
              <a:gd name="T106" fmla="*/ 4 w 12"/>
              <a:gd name="T107" fmla="*/ 0 h 497"/>
              <a:gd name="T108" fmla="*/ 12 w 12"/>
              <a:gd name="T109" fmla="*/ 6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" h="497">
                <a:moveTo>
                  <a:pt x="6" y="497"/>
                </a:moveTo>
                <a:lnTo>
                  <a:pt x="6" y="497"/>
                </a:lnTo>
                <a:lnTo>
                  <a:pt x="4" y="496"/>
                </a:lnTo>
                <a:lnTo>
                  <a:pt x="2" y="495"/>
                </a:lnTo>
                <a:lnTo>
                  <a:pt x="0" y="493"/>
                </a:lnTo>
                <a:lnTo>
                  <a:pt x="0" y="490"/>
                </a:lnTo>
                <a:lnTo>
                  <a:pt x="0" y="490"/>
                </a:lnTo>
                <a:lnTo>
                  <a:pt x="0" y="488"/>
                </a:lnTo>
                <a:lnTo>
                  <a:pt x="2" y="486"/>
                </a:lnTo>
                <a:lnTo>
                  <a:pt x="4" y="484"/>
                </a:lnTo>
                <a:lnTo>
                  <a:pt x="6" y="484"/>
                </a:lnTo>
                <a:lnTo>
                  <a:pt x="6" y="484"/>
                </a:lnTo>
                <a:lnTo>
                  <a:pt x="9" y="484"/>
                </a:lnTo>
                <a:lnTo>
                  <a:pt x="11" y="486"/>
                </a:lnTo>
                <a:lnTo>
                  <a:pt x="12" y="488"/>
                </a:lnTo>
                <a:lnTo>
                  <a:pt x="12" y="490"/>
                </a:lnTo>
                <a:lnTo>
                  <a:pt x="12" y="490"/>
                </a:lnTo>
                <a:lnTo>
                  <a:pt x="12" y="490"/>
                </a:lnTo>
                <a:lnTo>
                  <a:pt x="12" y="493"/>
                </a:lnTo>
                <a:lnTo>
                  <a:pt x="11" y="495"/>
                </a:lnTo>
                <a:lnTo>
                  <a:pt x="9" y="496"/>
                </a:lnTo>
                <a:lnTo>
                  <a:pt x="6" y="497"/>
                </a:lnTo>
                <a:lnTo>
                  <a:pt x="6" y="497"/>
                </a:lnTo>
                <a:close/>
                <a:moveTo>
                  <a:pt x="6" y="466"/>
                </a:moveTo>
                <a:lnTo>
                  <a:pt x="6" y="466"/>
                </a:lnTo>
                <a:lnTo>
                  <a:pt x="4" y="466"/>
                </a:lnTo>
                <a:lnTo>
                  <a:pt x="2" y="464"/>
                </a:lnTo>
                <a:lnTo>
                  <a:pt x="0" y="462"/>
                </a:lnTo>
                <a:lnTo>
                  <a:pt x="0" y="460"/>
                </a:lnTo>
                <a:lnTo>
                  <a:pt x="0" y="460"/>
                </a:lnTo>
                <a:lnTo>
                  <a:pt x="0" y="457"/>
                </a:lnTo>
                <a:lnTo>
                  <a:pt x="2" y="455"/>
                </a:lnTo>
                <a:lnTo>
                  <a:pt x="4" y="454"/>
                </a:lnTo>
                <a:lnTo>
                  <a:pt x="6" y="453"/>
                </a:lnTo>
                <a:lnTo>
                  <a:pt x="6" y="453"/>
                </a:lnTo>
                <a:lnTo>
                  <a:pt x="9" y="454"/>
                </a:lnTo>
                <a:lnTo>
                  <a:pt x="11" y="455"/>
                </a:lnTo>
                <a:lnTo>
                  <a:pt x="12" y="457"/>
                </a:lnTo>
                <a:lnTo>
                  <a:pt x="12" y="459"/>
                </a:lnTo>
                <a:lnTo>
                  <a:pt x="12" y="460"/>
                </a:lnTo>
                <a:lnTo>
                  <a:pt x="12" y="460"/>
                </a:lnTo>
                <a:lnTo>
                  <a:pt x="12" y="462"/>
                </a:lnTo>
                <a:lnTo>
                  <a:pt x="11" y="464"/>
                </a:lnTo>
                <a:lnTo>
                  <a:pt x="9" y="466"/>
                </a:lnTo>
                <a:lnTo>
                  <a:pt x="6" y="466"/>
                </a:lnTo>
                <a:lnTo>
                  <a:pt x="6" y="466"/>
                </a:lnTo>
                <a:close/>
                <a:moveTo>
                  <a:pt x="6" y="437"/>
                </a:moveTo>
                <a:lnTo>
                  <a:pt x="6" y="437"/>
                </a:lnTo>
                <a:lnTo>
                  <a:pt x="4" y="436"/>
                </a:lnTo>
                <a:lnTo>
                  <a:pt x="2" y="435"/>
                </a:lnTo>
                <a:lnTo>
                  <a:pt x="0" y="433"/>
                </a:lnTo>
                <a:lnTo>
                  <a:pt x="0" y="430"/>
                </a:lnTo>
                <a:lnTo>
                  <a:pt x="0" y="430"/>
                </a:lnTo>
                <a:lnTo>
                  <a:pt x="0" y="427"/>
                </a:lnTo>
                <a:lnTo>
                  <a:pt x="2" y="424"/>
                </a:lnTo>
                <a:lnTo>
                  <a:pt x="4" y="423"/>
                </a:lnTo>
                <a:lnTo>
                  <a:pt x="6" y="422"/>
                </a:lnTo>
                <a:lnTo>
                  <a:pt x="6" y="422"/>
                </a:lnTo>
                <a:lnTo>
                  <a:pt x="9" y="423"/>
                </a:lnTo>
                <a:lnTo>
                  <a:pt x="11" y="424"/>
                </a:lnTo>
                <a:lnTo>
                  <a:pt x="12" y="426"/>
                </a:lnTo>
                <a:lnTo>
                  <a:pt x="12" y="430"/>
                </a:lnTo>
                <a:lnTo>
                  <a:pt x="12" y="430"/>
                </a:lnTo>
                <a:lnTo>
                  <a:pt x="12" y="430"/>
                </a:lnTo>
                <a:lnTo>
                  <a:pt x="12" y="433"/>
                </a:lnTo>
                <a:lnTo>
                  <a:pt x="11" y="435"/>
                </a:lnTo>
                <a:lnTo>
                  <a:pt x="9" y="436"/>
                </a:lnTo>
                <a:lnTo>
                  <a:pt x="6" y="437"/>
                </a:lnTo>
                <a:lnTo>
                  <a:pt x="6" y="437"/>
                </a:lnTo>
                <a:close/>
                <a:moveTo>
                  <a:pt x="6" y="406"/>
                </a:moveTo>
                <a:lnTo>
                  <a:pt x="6" y="406"/>
                </a:lnTo>
                <a:lnTo>
                  <a:pt x="4" y="405"/>
                </a:lnTo>
                <a:lnTo>
                  <a:pt x="2" y="404"/>
                </a:lnTo>
                <a:lnTo>
                  <a:pt x="0" y="402"/>
                </a:lnTo>
                <a:lnTo>
                  <a:pt x="0" y="399"/>
                </a:lnTo>
                <a:lnTo>
                  <a:pt x="0" y="399"/>
                </a:lnTo>
                <a:lnTo>
                  <a:pt x="0" y="397"/>
                </a:lnTo>
                <a:lnTo>
                  <a:pt x="2" y="395"/>
                </a:lnTo>
                <a:lnTo>
                  <a:pt x="4" y="393"/>
                </a:lnTo>
                <a:lnTo>
                  <a:pt x="6" y="393"/>
                </a:lnTo>
                <a:lnTo>
                  <a:pt x="6" y="393"/>
                </a:lnTo>
                <a:lnTo>
                  <a:pt x="9" y="393"/>
                </a:lnTo>
                <a:lnTo>
                  <a:pt x="11" y="395"/>
                </a:lnTo>
                <a:lnTo>
                  <a:pt x="12" y="397"/>
                </a:lnTo>
                <a:lnTo>
                  <a:pt x="12" y="399"/>
                </a:lnTo>
                <a:lnTo>
                  <a:pt x="12" y="399"/>
                </a:lnTo>
                <a:lnTo>
                  <a:pt x="12" y="399"/>
                </a:lnTo>
                <a:lnTo>
                  <a:pt x="12" y="402"/>
                </a:lnTo>
                <a:lnTo>
                  <a:pt x="11" y="404"/>
                </a:lnTo>
                <a:lnTo>
                  <a:pt x="9" y="405"/>
                </a:lnTo>
                <a:lnTo>
                  <a:pt x="6" y="406"/>
                </a:lnTo>
                <a:lnTo>
                  <a:pt x="6" y="406"/>
                </a:lnTo>
                <a:close/>
                <a:moveTo>
                  <a:pt x="6" y="375"/>
                </a:moveTo>
                <a:lnTo>
                  <a:pt x="6" y="375"/>
                </a:lnTo>
                <a:lnTo>
                  <a:pt x="4" y="375"/>
                </a:lnTo>
                <a:lnTo>
                  <a:pt x="2" y="373"/>
                </a:lnTo>
                <a:lnTo>
                  <a:pt x="0" y="371"/>
                </a:lnTo>
                <a:lnTo>
                  <a:pt x="0" y="369"/>
                </a:lnTo>
                <a:lnTo>
                  <a:pt x="0" y="369"/>
                </a:lnTo>
                <a:lnTo>
                  <a:pt x="0" y="366"/>
                </a:lnTo>
                <a:lnTo>
                  <a:pt x="2" y="364"/>
                </a:lnTo>
                <a:lnTo>
                  <a:pt x="4" y="363"/>
                </a:lnTo>
                <a:lnTo>
                  <a:pt x="6" y="362"/>
                </a:lnTo>
                <a:lnTo>
                  <a:pt x="6" y="362"/>
                </a:lnTo>
                <a:lnTo>
                  <a:pt x="9" y="363"/>
                </a:lnTo>
                <a:lnTo>
                  <a:pt x="11" y="364"/>
                </a:lnTo>
                <a:lnTo>
                  <a:pt x="12" y="366"/>
                </a:lnTo>
                <a:lnTo>
                  <a:pt x="12" y="368"/>
                </a:lnTo>
                <a:lnTo>
                  <a:pt x="12" y="369"/>
                </a:lnTo>
                <a:lnTo>
                  <a:pt x="12" y="369"/>
                </a:lnTo>
                <a:lnTo>
                  <a:pt x="12" y="371"/>
                </a:lnTo>
                <a:lnTo>
                  <a:pt x="11" y="373"/>
                </a:lnTo>
                <a:lnTo>
                  <a:pt x="9" y="375"/>
                </a:lnTo>
                <a:lnTo>
                  <a:pt x="6" y="375"/>
                </a:lnTo>
                <a:lnTo>
                  <a:pt x="6" y="375"/>
                </a:lnTo>
                <a:close/>
                <a:moveTo>
                  <a:pt x="6" y="346"/>
                </a:moveTo>
                <a:lnTo>
                  <a:pt x="6" y="346"/>
                </a:lnTo>
                <a:lnTo>
                  <a:pt x="4" y="345"/>
                </a:lnTo>
                <a:lnTo>
                  <a:pt x="2" y="344"/>
                </a:lnTo>
                <a:lnTo>
                  <a:pt x="0" y="342"/>
                </a:lnTo>
                <a:lnTo>
                  <a:pt x="0" y="339"/>
                </a:lnTo>
                <a:lnTo>
                  <a:pt x="0" y="339"/>
                </a:lnTo>
                <a:lnTo>
                  <a:pt x="0" y="337"/>
                </a:lnTo>
                <a:lnTo>
                  <a:pt x="2" y="335"/>
                </a:lnTo>
                <a:lnTo>
                  <a:pt x="4" y="333"/>
                </a:lnTo>
                <a:lnTo>
                  <a:pt x="6" y="333"/>
                </a:lnTo>
                <a:lnTo>
                  <a:pt x="6" y="333"/>
                </a:lnTo>
                <a:lnTo>
                  <a:pt x="9" y="333"/>
                </a:lnTo>
                <a:lnTo>
                  <a:pt x="11" y="334"/>
                </a:lnTo>
                <a:lnTo>
                  <a:pt x="12" y="336"/>
                </a:lnTo>
                <a:lnTo>
                  <a:pt x="12" y="339"/>
                </a:lnTo>
                <a:lnTo>
                  <a:pt x="12" y="339"/>
                </a:lnTo>
                <a:lnTo>
                  <a:pt x="12" y="339"/>
                </a:lnTo>
                <a:lnTo>
                  <a:pt x="12" y="342"/>
                </a:lnTo>
                <a:lnTo>
                  <a:pt x="11" y="344"/>
                </a:lnTo>
                <a:lnTo>
                  <a:pt x="9" y="345"/>
                </a:lnTo>
                <a:lnTo>
                  <a:pt x="6" y="346"/>
                </a:lnTo>
                <a:lnTo>
                  <a:pt x="6" y="346"/>
                </a:lnTo>
                <a:close/>
                <a:moveTo>
                  <a:pt x="6" y="315"/>
                </a:moveTo>
                <a:lnTo>
                  <a:pt x="6" y="315"/>
                </a:lnTo>
                <a:lnTo>
                  <a:pt x="4" y="315"/>
                </a:lnTo>
                <a:lnTo>
                  <a:pt x="2" y="313"/>
                </a:lnTo>
                <a:lnTo>
                  <a:pt x="0" y="311"/>
                </a:lnTo>
                <a:lnTo>
                  <a:pt x="0" y="309"/>
                </a:lnTo>
                <a:lnTo>
                  <a:pt x="0" y="309"/>
                </a:lnTo>
                <a:lnTo>
                  <a:pt x="0" y="306"/>
                </a:lnTo>
                <a:lnTo>
                  <a:pt x="2" y="304"/>
                </a:lnTo>
                <a:lnTo>
                  <a:pt x="4" y="302"/>
                </a:lnTo>
                <a:lnTo>
                  <a:pt x="6" y="302"/>
                </a:lnTo>
                <a:lnTo>
                  <a:pt x="6" y="302"/>
                </a:lnTo>
                <a:lnTo>
                  <a:pt x="9" y="302"/>
                </a:lnTo>
                <a:lnTo>
                  <a:pt x="11" y="304"/>
                </a:lnTo>
                <a:lnTo>
                  <a:pt x="12" y="306"/>
                </a:lnTo>
                <a:lnTo>
                  <a:pt x="12" y="308"/>
                </a:lnTo>
                <a:lnTo>
                  <a:pt x="12" y="309"/>
                </a:lnTo>
                <a:lnTo>
                  <a:pt x="12" y="309"/>
                </a:lnTo>
                <a:lnTo>
                  <a:pt x="12" y="311"/>
                </a:lnTo>
                <a:lnTo>
                  <a:pt x="11" y="313"/>
                </a:lnTo>
                <a:lnTo>
                  <a:pt x="9" y="315"/>
                </a:lnTo>
                <a:lnTo>
                  <a:pt x="6" y="315"/>
                </a:lnTo>
                <a:lnTo>
                  <a:pt x="6" y="315"/>
                </a:lnTo>
                <a:close/>
                <a:moveTo>
                  <a:pt x="6" y="285"/>
                </a:moveTo>
                <a:lnTo>
                  <a:pt x="6" y="285"/>
                </a:lnTo>
                <a:lnTo>
                  <a:pt x="4" y="285"/>
                </a:lnTo>
                <a:lnTo>
                  <a:pt x="2" y="283"/>
                </a:lnTo>
                <a:lnTo>
                  <a:pt x="0" y="281"/>
                </a:lnTo>
                <a:lnTo>
                  <a:pt x="0" y="279"/>
                </a:lnTo>
                <a:lnTo>
                  <a:pt x="0" y="279"/>
                </a:lnTo>
                <a:lnTo>
                  <a:pt x="0" y="276"/>
                </a:lnTo>
                <a:lnTo>
                  <a:pt x="2" y="273"/>
                </a:lnTo>
                <a:lnTo>
                  <a:pt x="4" y="272"/>
                </a:lnTo>
                <a:lnTo>
                  <a:pt x="6" y="271"/>
                </a:lnTo>
                <a:lnTo>
                  <a:pt x="6" y="271"/>
                </a:lnTo>
                <a:lnTo>
                  <a:pt x="9" y="272"/>
                </a:lnTo>
                <a:lnTo>
                  <a:pt x="11" y="273"/>
                </a:lnTo>
                <a:lnTo>
                  <a:pt x="12" y="276"/>
                </a:lnTo>
                <a:lnTo>
                  <a:pt x="12" y="279"/>
                </a:lnTo>
                <a:lnTo>
                  <a:pt x="12" y="279"/>
                </a:lnTo>
                <a:lnTo>
                  <a:pt x="12" y="279"/>
                </a:lnTo>
                <a:lnTo>
                  <a:pt x="12" y="281"/>
                </a:lnTo>
                <a:lnTo>
                  <a:pt x="11" y="283"/>
                </a:lnTo>
                <a:lnTo>
                  <a:pt x="9" y="285"/>
                </a:lnTo>
                <a:lnTo>
                  <a:pt x="6" y="285"/>
                </a:lnTo>
                <a:lnTo>
                  <a:pt x="6" y="285"/>
                </a:lnTo>
                <a:close/>
                <a:moveTo>
                  <a:pt x="6" y="255"/>
                </a:moveTo>
                <a:lnTo>
                  <a:pt x="6" y="255"/>
                </a:lnTo>
                <a:lnTo>
                  <a:pt x="4" y="254"/>
                </a:lnTo>
                <a:lnTo>
                  <a:pt x="2" y="253"/>
                </a:lnTo>
                <a:lnTo>
                  <a:pt x="0" y="251"/>
                </a:lnTo>
                <a:lnTo>
                  <a:pt x="0" y="248"/>
                </a:lnTo>
                <a:lnTo>
                  <a:pt x="0" y="248"/>
                </a:lnTo>
                <a:lnTo>
                  <a:pt x="0" y="246"/>
                </a:lnTo>
                <a:lnTo>
                  <a:pt x="2" y="244"/>
                </a:lnTo>
                <a:lnTo>
                  <a:pt x="4" y="242"/>
                </a:lnTo>
                <a:lnTo>
                  <a:pt x="6" y="242"/>
                </a:lnTo>
                <a:lnTo>
                  <a:pt x="6" y="242"/>
                </a:lnTo>
                <a:lnTo>
                  <a:pt x="9" y="242"/>
                </a:lnTo>
                <a:lnTo>
                  <a:pt x="11" y="243"/>
                </a:lnTo>
                <a:lnTo>
                  <a:pt x="12" y="245"/>
                </a:lnTo>
                <a:lnTo>
                  <a:pt x="12" y="248"/>
                </a:lnTo>
                <a:lnTo>
                  <a:pt x="12" y="248"/>
                </a:lnTo>
                <a:lnTo>
                  <a:pt x="12" y="248"/>
                </a:lnTo>
                <a:lnTo>
                  <a:pt x="12" y="251"/>
                </a:lnTo>
                <a:lnTo>
                  <a:pt x="11" y="253"/>
                </a:lnTo>
                <a:lnTo>
                  <a:pt x="9" y="254"/>
                </a:lnTo>
                <a:lnTo>
                  <a:pt x="6" y="255"/>
                </a:lnTo>
                <a:lnTo>
                  <a:pt x="6" y="255"/>
                </a:lnTo>
                <a:close/>
                <a:moveTo>
                  <a:pt x="6" y="225"/>
                </a:moveTo>
                <a:lnTo>
                  <a:pt x="6" y="225"/>
                </a:lnTo>
                <a:lnTo>
                  <a:pt x="4" y="225"/>
                </a:lnTo>
                <a:lnTo>
                  <a:pt x="2" y="223"/>
                </a:lnTo>
                <a:lnTo>
                  <a:pt x="0" y="220"/>
                </a:lnTo>
                <a:lnTo>
                  <a:pt x="0" y="218"/>
                </a:lnTo>
                <a:lnTo>
                  <a:pt x="0" y="218"/>
                </a:lnTo>
                <a:lnTo>
                  <a:pt x="0" y="215"/>
                </a:lnTo>
                <a:lnTo>
                  <a:pt x="2" y="213"/>
                </a:lnTo>
                <a:lnTo>
                  <a:pt x="4" y="212"/>
                </a:lnTo>
                <a:lnTo>
                  <a:pt x="6" y="211"/>
                </a:lnTo>
                <a:lnTo>
                  <a:pt x="6" y="211"/>
                </a:lnTo>
                <a:lnTo>
                  <a:pt x="9" y="211"/>
                </a:lnTo>
                <a:lnTo>
                  <a:pt x="11" y="213"/>
                </a:lnTo>
                <a:lnTo>
                  <a:pt x="12" y="215"/>
                </a:lnTo>
                <a:lnTo>
                  <a:pt x="12" y="217"/>
                </a:lnTo>
                <a:lnTo>
                  <a:pt x="12" y="218"/>
                </a:lnTo>
                <a:lnTo>
                  <a:pt x="12" y="218"/>
                </a:lnTo>
                <a:lnTo>
                  <a:pt x="12" y="220"/>
                </a:lnTo>
                <a:lnTo>
                  <a:pt x="11" y="223"/>
                </a:lnTo>
                <a:lnTo>
                  <a:pt x="9" y="225"/>
                </a:lnTo>
                <a:lnTo>
                  <a:pt x="6" y="225"/>
                </a:lnTo>
                <a:lnTo>
                  <a:pt x="6" y="225"/>
                </a:lnTo>
                <a:close/>
                <a:moveTo>
                  <a:pt x="6" y="194"/>
                </a:moveTo>
                <a:lnTo>
                  <a:pt x="6" y="194"/>
                </a:lnTo>
                <a:lnTo>
                  <a:pt x="4" y="194"/>
                </a:lnTo>
                <a:lnTo>
                  <a:pt x="2" y="193"/>
                </a:lnTo>
                <a:lnTo>
                  <a:pt x="0" y="191"/>
                </a:lnTo>
                <a:lnTo>
                  <a:pt x="0" y="188"/>
                </a:lnTo>
                <a:lnTo>
                  <a:pt x="0" y="188"/>
                </a:lnTo>
                <a:lnTo>
                  <a:pt x="0" y="185"/>
                </a:lnTo>
                <a:lnTo>
                  <a:pt x="2" y="183"/>
                </a:lnTo>
                <a:lnTo>
                  <a:pt x="4" y="182"/>
                </a:lnTo>
                <a:lnTo>
                  <a:pt x="6" y="181"/>
                </a:lnTo>
                <a:lnTo>
                  <a:pt x="6" y="181"/>
                </a:lnTo>
                <a:lnTo>
                  <a:pt x="9" y="182"/>
                </a:lnTo>
                <a:lnTo>
                  <a:pt x="11" y="183"/>
                </a:lnTo>
                <a:lnTo>
                  <a:pt x="12" y="185"/>
                </a:lnTo>
                <a:lnTo>
                  <a:pt x="12" y="188"/>
                </a:lnTo>
                <a:lnTo>
                  <a:pt x="12" y="188"/>
                </a:lnTo>
                <a:lnTo>
                  <a:pt x="12" y="188"/>
                </a:lnTo>
                <a:lnTo>
                  <a:pt x="12" y="191"/>
                </a:lnTo>
                <a:lnTo>
                  <a:pt x="11" y="193"/>
                </a:lnTo>
                <a:lnTo>
                  <a:pt x="9" y="194"/>
                </a:lnTo>
                <a:lnTo>
                  <a:pt x="6" y="194"/>
                </a:lnTo>
                <a:lnTo>
                  <a:pt x="6" y="194"/>
                </a:lnTo>
                <a:close/>
                <a:moveTo>
                  <a:pt x="6" y="164"/>
                </a:moveTo>
                <a:lnTo>
                  <a:pt x="6" y="164"/>
                </a:lnTo>
                <a:lnTo>
                  <a:pt x="4" y="163"/>
                </a:lnTo>
                <a:lnTo>
                  <a:pt x="2" y="162"/>
                </a:lnTo>
                <a:lnTo>
                  <a:pt x="0" y="160"/>
                </a:lnTo>
                <a:lnTo>
                  <a:pt x="0" y="157"/>
                </a:lnTo>
                <a:lnTo>
                  <a:pt x="0" y="157"/>
                </a:lnTo>
                <a:lnTo>
                  <a:pt x="0" y="155"/>
                </a:lnTo>
                <a:lnTo>
                  <a:pt x="2" y="153"/>
                </a:lnTo>
                <a:lnTo>
                  <a:pt x="4" y="151"/>
                </a:lnTo>
                <a:lnTo>
                  <a:pt x="6" y="151"/>
                </a:lnTo>
                <a:lnTo>
                  <a:pt x="6" y="151"/>
                </a:lnTo>
                <a:lnTo>
                  <a:pt x="9" y="151"/>
                </a:lnTo>
                <a:lnTo>
                  <a:pt x="11" y="153"/>
                </a:lnTo>
                <a:lnTo>
                  <a:pt x="12" y="154"/>
                </a:lnTo>
                <a:lnTo>
                  <a:pt x="12" y="157"/>
                </a:lnTo>
                <a:lnTo>
                  <a:pt x="12" y="157"/>
                </a:lnTo>
                <a:lnTo>
                  <a:pt x="12" y="157"/>
                </a:lnTo>
                <a:lnTo>
                  <a:pt x="12" y="160"/>
                </a:lnTo>
                <a:lnTo>
                  <a:pt x="11" y="162"/>
                </a:lnTo>
                <a:lnTo>
                  <a:pt x="9" y="163"/>
                </a:lnTo>
                <a:lnTo>
                  <a:pt x="6" y="164"/>
                </a:lnTo>
                <a:lnTo>
                  <a:pt x="6" y="164"/>
                </a:lnTo>
                <a:close/>
                <a:moveTo>
                  <a:pt x="6" y="134"/>
                </a:moveTo>
                <a:lnTo>
                  <a:pt x="6" y="134"/>
                </a:lnTo>
                <a:lnTo>
                  <a:pt x="4" y="134"/>
                </a:lnTo>
                <a:lnTo>
                  <a:pt x="2" y="132"/>
                </a:lnTo>
                <a:lnTo>
                  <a:pt x="0" y="130"/>
                </a:lnTo>
                <a:lnTo>
                  <a:pt x="0" y="128"/>
                </a:lnTo>
                <a:lnTo>
                  <a:pt x="0" y="128"/>
                </a:lnTo>
                <a:lnTo>
                  <a:pt x="0" y="125"/>
                </a:lnTo>
                <a:lnTo>
                  <a:pt x="2" y="123"/>
                </a:lnTo>
                <a:lnTo>
                  <a:pt x="4" y="122"/>
                </a:lnTo>
                <a:lnTo>
                  <a:pt x="6" y="121"/>
                </a:lnTo>
                <a:lnTo>
                  <a:pt x="6" y="121"/>
                </a:lnTo>
                <a:lnTo>
                  <a:pt x="9" y="122"/>
                </a:lnTo>
                <a:lnTo>
                  <a:pt x="11" y="123"/>
                </a:lnTo>
                <a:lnTo>
                  <a:pt x="12" y="125"/>
                </a:lnTo>
                <a:lnTo>
                  <a:pt x="12" y="127"/>
                </a:lnTo>
                <a:lnTo>
                  <a:pt x="12" y="128"/>
                </a:lnTo>
                <a:lnTo>
                  <a:pt x="12" y="128"/>
                </a:lnTo>
                <a:lnTo>
                  <a:pt x="12" y="130"/>
                </a:lnTo>
                <a:lnTo>
                  <a:pt x="11" y="132"/>
                </a:lnTo>
                <a:lnTo>
                  <a:pt x="9" y="134"/>
                </a:lnTo>
                <a:lnTo>
                  <a:pt x="6" y="134"/>
                </a:lnTo>
                <a:lnTo>
                  <a:pt x="6" y="134"/>
                </a:lnTo>
                <a:close/>
                <a:moveTo>
                  <a:pt x="6" y="104"/>
                </a:moveTo>
                <a:lnTo>
                  <a:pt x="6" y="104"/>
                </a:lnTo>
                <a:lnTo>
                  <a:pt x="4" y="103"/>
                </a:lnTo>
                <a:lnTo>
                  <a:pt x="2" y="102"/>
                </a:lnTo>
                <a:lnTo>
                  <a:pt x="0" y="100"/>
                </a:lnTo>
                <a:lnTo>
                  <a:pt x="0" y="97"/>
                </a:lnTo>
                <a:lnTo>
                  <a:pt x="0" y="97"/>
                </a:lnTo>
                <a:lnTo>
                  <a:pt x="0" y="95"/>
                </a:lnTo>
                <a:lnTo>
                  <a:pt x="2" y="92"/>
                </a:lnTo>
                <a:lnTo>
                  <a:pt x="4" y="91"/>
                </a:lnTo>
                <a:lnTo>
                  <a:pt x="6" y="90"/>
                </a:lnTo>
                <a:lnTo>
                  <a:pt x="6" y="90"/>
                </a:lnTo>
                <a:lnTo>
                  <a:pt x="9" y="91"/>
                </a:lnTo>
                <a:lnTo>
                  <a:pt x="11" y="92"/>
                </a:lnTo>
                <a:lnTo>
                  <a:pt x="12" y="94"/>
                </a:lnTo>
                <a:lnTo>
                  <a:pt x="12" y="97"/>
                </a:lnTo>
                <a:lnTo>
                  <a:pt x="12" y="97"/>
                </a:lnTo>
                <a:lnTo>
                  <a:pt x="12" y="97"/>
                </a:lnTo>
                <a:lnTo>
                  <a:pt x="12" y="100"/>
                </a:lnTo>
                <a:lnTo>
                  <a:pt x="11" y="102"/>
                </a:lnTo>
                <a:lnTo>
                  <a:pt x="9" y="103"/>
                </a:lnTo>
                <a:lnTo>
                  <a:pt x="6" y="104"/>
                </a:lnTo>
                <a:lnTo>
                  <a:pt x="6" y="104"/>
                </a:lnTo>
                <a:close/>
                <a:moveTo>
                  <a:pt x="6" y="74"/>
                </a:moveTo>
                <a:lnTo>
                  <a:pt x="6" y="74"/>
                </a:lnTo>
                <a:lnTo>
                  <a:pt x="4" y="73"/>
                </a:lnTo>
                <a:lnTo>
                  <a:pt x="2" y="72"/>
                </a:lnTo>
                <a:lnTo>
                  <a:pt x="0" y="70"/>
                </a:lnTo>
                <a:lnTo>
                  <a:pt x="0" y="66"/>
                </a:lnTo>
                <a:lnTo>
                  <a:pt x="0" y="66"/>
                </a:lnTo>
                <a:lnTo>
                  <a:pt x="0" y="64"/>
                </a:lnTo>
                <a:lnTo>
                  <a:pt x="2" y="62"/>
                </a:lnTo>
                <a:lnTo>
                  <a:pt x="4" y="60"/>
                </a:lnTo>
                <a:lnTo>
                  <a:pt x="6" y="60"/>
                </a:lnTo>
                <a:lnTo>
                  <a:pt x="6" y="60"/>
                </a:lnTo>
                <a:lnTo>
                  <a:pt x="9" y="60"/>
                </a:lnTo>
                <a:lnTo>
                  <a:pt x="11" y="62"/>
                </a:lnTo>
                <a:lnTo>
                  <a:pt x="12" y="64"/>
                </a:lnTo>
                <a:lnTo>
                  <a:pt x="12" y="66"/>
                </a:lnTo>
                <a:lnTo>
                  <a:pt x="12" y="66"/>
                </a:lnTo>
                <a:lnTo>
                  <a:pt x="12" y="66"/>
                </a:lnTo>
                <a:lnTo>
                  <a:pt x="12" y="70"/>
                </a:lnTo>
                <a:lnTo>
                  <a:pt x="11" y="72"/>
                </a:lnTo>
                <a:lnTo>
                  <a:pt x="9" y="73"/>
                </a:lnTo>
                <a:lnTo>
                  <a:pt x="6" y="74"/>
                </a:lnTo>
                <a:lnTo>
                  <a:pt x="6" y="74"/>
                </a:lnTo>
                <a:close/>
                <a:moveTo>
                  <a:pt x="6" y="43"/>
                </a:moveTo>
                <a:lnTo>
                  <a:pt x="6" y="43"/>
                </a:lnTo>
                <a:lnTo>
                  <a:pt x="4" y="43"/>
                </a:lnTo>
                <a:lnTo>
                  <a:pt x="2" y="41"/>
                </a:lnTo>
                <a:lnTo>
                  <a:pt x="0" y="39"/>
                </a:lnTo>
                <a:lnTo>
                  <a:pt x="0" y="37"/>
                </a:lnTo>
                <a:lnTo>
                  <a:pt x="0" y="37"/>
                </a:lnTo>
                <a:lnTo>
                  <a:pt x="0" y="34"/>
                </a:lnTo>
                <a:lnTo>
                  <a:pt x="2" y="32"/>
                </a:lnTo>
                <a:lnTo>
                  <a:pt x="4" y="31"/>
                </a:lnTo>
                <a:lnTo>
                  <a:pt x="6" y="30"/>
                </a:lnTo>
                <a:lnTo>
                  <a:pt x="6" y="30"/>
                </a:lnTo>
                <a:lnTo>
                  <a:pt x="9" y="31"/>
                </a:lnTo>
                <a:lnTo>
                  <a:pt x="11" y="32"/>
                </a:lnTo>
                <a:lnTo>
                  <a:pt x="12" y="34"/>
                </a:lnTo>
                <a:lnTo>
                  <a:pt x="12" y="36"/>
                </a:lnTo>
                <a:lnTo>
                  <a:pt x="12" y="37"/>
                </a:lnTo>
                <a:lnTo>
                  <a:pt x="12" y="37"/>
                </a:lnTo>
                <a:lnTo>
                  <a:pt x="12" y="39"/>
                </a:lnTo>
                <a:lnTo>
                  <a:pt x="11" y="41"/>
                </a:lnTo>
                <a:lnTo>
                  <a:pt x="9" y="43"/>
                </a:lnTo>
                <a:lnTo>
                  <a:pt x="6" y="43"/>
                </a:lnTo>
                <a:lnTo>
                  <a:pt x="6" y="43"/>
                </a:lnTo>
                <a:close/>
                <a:moveTo>
                  <a:pt x="6" y="13"/>
                </a:moveTo>
                <a:lnTo>
                  <a:pt x="6" y="13"/>
                </a:lnTo>
                <a:lnTo>
                  <a:pt x="4" y="12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6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6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2" y="3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9"/>
                </a:lnTo>
                <a:lnTo>
                  <a:pt x="11" y="11"/>
                </a:lnTo>
                <a:lnTo>
                  <a:pt x="9" y="12"/>
                </a:lnTo>
                <a:lnTo>
                  <a:pt x="6" y="13"/>
                </a:lnTo>
                <a:lnTo>
                  <a:pt x="6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Freeform 21"/>
          <p:cNvSpPr>
            <a:spLocks/>
          </p:cNvSpPr>
          <p:nvPr/>
        </p:nvSpPr>
        <p:spPr bwMode="auto">
          <a:xfrm>
            <a:off x="742950" y="4875213"/>
            <a:ext cx="19050" cy="20638"/>
          </a:xfrm>
          <a:custGeom>
            <a:avLst/>
            <a:gdLst>
              <a:gd name="T0" fmla="*/ 6 w 12"/>
              <a:gd name="T1" fmla="*/ 13 h 13"/>
              <a:gd name="T2" fmla="*/ 6 w 12"/>
              <a:gd name="T3" fmla="*/ 13 h 13"/>
              <a:gd name="T4" fmla="*/ 4 w 12"/>
              <a:gd name="T5" fmla="*/ 13 h 13"/>
              <a:gd name="T6" fmla="*/ 2 w 12"/>
              <a:gd name="T7" fmla="*/ 11 h 13"/>
              <a:gd name="T8" fmla="*/ 0 w 12"/>
              <a:gd name="T9" fmla="*/ 9 h 13"/>
              <a:gd name="T10" fmla="*/ 0 w 12"/>
              <a:gd name="T11" fmla="*/ 7 h 13"/>
              <a:gd name="T12" fmla="*/ 0 w 12"/>
              <a:gd name="T13" fmla="*/ 7 h 13"/>
              <a:gd name="T14" fmla="*/ 0 w 12"/>
              <a:gd name="T15" fmla="*/ 4 h 13"/>
              <a:gd name="T16" fmla="*/ 2 w 12"/>
              <a:gd name="T17" fmla="*/ 2 h 13"/>
              <a:gd name="T18" fmla="*/ 4 w 12"/>
              <a:gd name="T19" fmla="*/ 1 h 13"/>
              <a:gd name="T20" fmla="*/ 6 w 12"/>
              <a:gd name="T21" fmla="*/ 0 h 13"/>
              <a:gd name="T22" fmla="*/ 6 w 12"/>
              <a:gd name="T23" fmla="*/ 0 h 13"/>
              <a:gd name="T24" fmla="*/ 9 w 12"/>
              <a:gd name="T25" fmla="*/ 1 h 13"/>
              <a:gd name="T26" fmla="*/ 11 w 12"/>
              <a:gd name="T27" fmla="*/ 2 h 13"/>
              <a:gd name="T28" fmla="*/ 12 w 12"/>
              <a:gd name="T29" fmla="*/ 4 h 13"/>
              <a:gd name="T30" fmla="*/ 12 w 12"/>
              <a:gd name="T31" fmla="*/ 7 h 13"/>
              <a:gd name="T32" fmla="*/ 12 w 12"/>
              <a:gd name="T33" fmla="*/ 7 h 13"/>
              <a:gd name="T34" fmla="*/ 12 w 12"/>
              <a:gd name="T35" fmla="*/ 7 h 13"/>
              <a:gd name="T36" fmla="*/ 12 w 12"/>
              <a:gd name="T37" fmla="*/ 9 h 13"/>
              <a:gd name="T38" fmla="*/ 11 w 12"/>
              <a:gd name="T39" fmla="*/ 11 h 13"/>
              <a:gd name="T40" fmla="*/ 9 w 12"/>
              <a:gd name="T41" fmla="*/ 13 h 13"/>
              <a:gd name="T42" fmla="*/ 6 w 12"/>
              <a:gd name="T43" fmla="*/ 13 h 13"/>
              <a:gd name="T44" fmla="*/ 6 w 12"/>
              <a:gd name="T4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" h="13">
                <a:moveTo>
                  <a:pt x="6" y="13"/>
                </a:moveTo>
                <a:lnTo>
                  <a:pt x="6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7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1"/>
                </a:lnTo>
                <a:lnTo>
                  <a:pt x="6" y="0"/>
                </a:lnTo>
                <a:lnTo>
                  <a:pt x="6" y="0"/>
                </a:lnTo>
                <a:lnTo>
                  <a:pt x="9" y="1"/>
                </a:lnTo>
                <a:lnTo>
                  <a:pt x="11" y="2"/>
                </a:lnTo>
                <a:lnTo>
                  <a:pt x="12" y="4"/>
                </a:lnTo>
                <a:lnTo>
                  <a:pt x="12" y="7"/>
                </a:lnTo>
                <a:lnTo>
                  <a:pt x="12" y="7"/>
                </a:lnTo>
                <a:lnTo>
                  <a:pt x="12" y="7"/>
                </a:lnTo>
                <a:lnTo>
                  <a:pt x="12" y="9"/>
                </a:lnTo>
                <a:lnTo>
                  <a:pt x="11" y="11"/>
                </a:lnTo>
                <a:lnTo>
                  <a:pt x="9" y="13"/>
                </a:lnTo>
                <a:lnTo>
                  <a:pt x="6" y="13"/>
                </a:lnTo>
                <a:lnTo>
                  <a:pt x="6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Freeform 22"/>
          <p:cNvSpPr>
            <a:spLocks/>
          </p:cNvSpPr>
          <p:nvPr/>
        </p:nvSpPr>
        <p:spPr bwMode="auto">
          <a:xfrm>
            <a:off x="2176463" y="4013201"/>
            <a:ext cx="20638" cy="20638"/>
          </a:xfrm>
          <a:custGeom>
            <a:avLst/>
            <a:gdLst>
              <a:gd name="T0" fmla="*/ 7 w 13"/>
              <a:gd name="T1" fmla="*/ 13 h 13"/>
              <a:gd name="T2" fmla="*/ 7 w 13"/>
              <a:gd name="T3" fmla="*/ 13 h 13"/>
              <a:gd name="T4" fmla="*/ 4 w 13"/>
              <a:gd name="T5" fmla="*/ 12 h 13"/>
              <a:gd name="T6" fmla="*/ 1 w 13"/>
              <a:gd name="T7" fmla="*/ 11 h 13"/>
              <a:gd name="T8" fmla="*/ 0 w 13"/>
              <a:gd name="T9" fmla="*/ 9 h 13"/>
              <a:gd name="T10" fmla="*/ 0 w 13"/>
              <a:gd name="T11" fmla="*/ 7 h 13"/>
              <a:gd name="T12" fmla="*/ 0 w 13"/>
              <a:gd name="T13" fmla="*/ 7 h 13"/>
              <a:gd name="T14" fmla="*/ 0 w 13"/>
              <a:gd name="T15" fmla="*/ 4 h 13"/>
              <a:gd name="T16" fmla="*/ 1 w 13"/>
              <a:gd name="T17" fmla="*/ 2 h 13"/>
              <a:gd name="T18" fmla="*/ 4 w 13"/>
              <a:gd name="T19" fmla="*/ 1 h 13"/>
              <a:gd name="T20" fmla="*/ 7 w 13"/>
              <a:gd name="T21" fmla="*/ 0 h 13"/>
              <a:gd name="T22" fmla="*/ 7 w 13"/>
              <a:gd name="T23" fmla="*/ 0 h 13"/>
              <a:gd name="T24" fmla="*/ 10 w 13"/>
              <a:gd name="T25" fmla="*/ 0 h 13"/>
              <a:gd name="T26" fmla="*/ 12 w 13"/>
              <a:gd name="T27" fmla="*/ 2 h 13"/>
              <a:gd name="T28" fmla="*/ 13 w 13"/>
              <a:gd name="T29" fmla="*/ 4 h 13"/>
              <a:gd name="T30" fmla="*/ 13 w 13"/>
              <a:gd name="T31" fmla="*/ 6 h 13"/>
              <a:gd name="T32" fmla="*/ 13 w 13"/>
              <a:gd name="T33" fmla="*/ 7 h 13"/>
              <a:gd name="T34" fmla="*/ 13 w 13"/>
              <a:gd name="T35" fmla="*/ 7 h 13"/>
              <a:gd name="T36" fmla="*/ 13 w 13"/>
              <a:gd name="T37" fmla="*/ 9 h 13"/>
              <a:gd name="T38" fmla="*/ 12 w 13"/>
              <a:gd name="T39" fmla="*/ 11 h 13"/>
              <a:gd name="T40" fmla="*/ 10 w 13"/>
              <a:gd name="T41" fmla="*/ 12 h 13"/>
              <a:gd name="T42" fmla="*/ 7 w 13"/>
              <a:gd name="T43" fmla="*/ 13 h 13"/>
              <a:gd name="T44" fmla="*/ 7 w 13"/>
              <a:gd name="T4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" h="13">
                <a:moveTo>
                  <a:pt x="7" y="13"/>
                </a:moveTo>
                <a:lnTo>
                  <a:pt x="7" y="13"/>
                </a:lnTo>
                <a:lnTo>
                  <a:pt x="4" y="12"/>
                </a:lnTo>
                <a:lnTo>
                  <a:pt x="1" y="11"/>
                </a:lnTo>
                <a:lnTo>
                  <a:pt x="0" y="9"/>
                </a:lnTo>
                <a:lnTo>
                  <a:pt x="0" y="7"/>
                </a:lnTo>
                <a:lnTo>
                  <a:pt x="0" y="7"/>
                </a:lnTo>
                <a:lnTo>
                  <a:pt x="0" y="4"/>
                </a:lnTo>
                <a:lnTo>
                  <a:pt x="1" y="2"/>
                </a:lnTo>
                <a:lnTo>
                  <a:pt x="4" y="1"/>
                </a:lnTo>
                <a:lnTo>
                  <a:pt x="7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3" y="4"/>
                </a:lnTo>
                <a:lnTo>
                  <a:pt x="13" y="6"/>
                </a:lnTo>
                <a:lnTo>
                  <a:pt x="13" y="7"/>
                </a:lnTo>
                <a:lnTo>
                  <a:pt x="13" y="7"/>
                </a:lnTo>
                <a:lnTo>
                  <a:pt x="13" y="9"/>
                </a:lnTo>
                <a:lnTo>
                  <a:pt x="12" y="11"/>
                </a:lnTo>
                <a:lnTo>
                  <a:pt x="10" y="12"/>
                </a:lnTo>
                <a:lnTo>
                  <a:pt x="7" y="13"/>
                </a:lnTo>
                <a:lnTo>
                  <a:pt x="7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Freeform 23"/>
          <p:cNvSpPr>
            <a:spLocks noEditPoints="1"/>
          </p:cNvSpPr>
          <p:nvPr/>
        </p:nvSpPr>
        <p:spPr bwMode="auto">
          <a:xfrm>
            <a:off x="2176463" y="4062413"/>
            <a:ext cx="20638" cy="581025"/>
          </a:xfrm>
          <a:custGeom>
            <a:avLst/>
            <a:gdLst>
              <a:gd name="T0" fmla="*/ 0 w 13"/>
              <a:gd name="T1" fmla="*/ 362 h 366"/>
              <a:gd name="T2" fmla="*/ 1 w 13"/>
              <a:gd name="T3" fmla="*/ 354 h 366"/>
              <a:gd name="T4" fmla="*/ 12 w 13"/>
              <a:gd name="T5" fmla="*/ 354 h 366"/>
              <a:gd name="T6" fmla="*/ 13 w 13"/>
              <a:gd name="T7" fmla="*/ 362 h 366"/>
              <a:gd name="T8" fmla="*/ 7 w 13"/>
              <a:gd name="T9" fmla="*/ 334 h 366"/>
              <a:gd name="T10" fmla="*/ 0 w 13"/>
              <a:gd name="T11" fmla="*/ 328 h 366"/>
              <a:gd name="T12" fmla="*/ 4 w 13"/>
              <a:gd name="T13" fmla="*/ 320 h 366"/>
              <a:gd name="T14" fmla="*/ 13 w 13"/>
              <a:gd name="T15" fmla="*/ 325 h 366"/>
              <a:gd name="T16" fmla="*/ 12 w 13"/>
              <a:gd name="T17" fmla="*/ 332 h 366"/>
              <a:gd name="T18" fmla="*/ 7 w 13"/>
              <a:gd name="T19" fmla="*/ 302 h 366"/>
              <a:gd name="T20" fmla="*/ 0 w 13"/>
              <a:gd name="T21" fmla="*/ 295 h 366"/>
              <a:gd name="T22" fmla="*/ 7 w 13"/>
              <a:gd name="T23" fmla="*/ 288 h 366"/>
              <a:gd name="T24" fmla="*/ 13 w 13"/>
              <a:gd name="T25" fmla="*/ 295 h 366"/>
              <a:gd name="T26" fmla="*/ 10 w 13"/>
              <a:gd name="T27" fmla="*/ 301 h 366"/>
              <a:gd name="T28" fmla="*/ 4 w 13"/>
              <a:gd name="T29" fmla="*/ 269 h 366"/>
              <a:gd name="T30" fmla="*/ 0 w 13"/>
              <a:gd name="T31" fmla="*/ 263 h 366"/>
              <a:gd name="T32" fmla="*/ 7 w 13"/>
              <a:gd name="T33" fmla="*/ 256 h 366"/>
              <a:gd name="T34" fmla="*/ 13 w 13"/>
              <a:gd name="T35" fmla="*/ 263 h 366"/>
              <a:gd name="T36" fmla="*/ 7 w 13"/>
              <a:gd name="T37" fmla="*/ 269 h 366"/>
              <a:gd name="T38" fmla="*/ 1 w 13"/>
              <a:gd name="T39" fmla="*/ 236 h 366"/>
              <a:gd name="T40" fmla="*/ 0 w 13"/>
              <a:gd name="T41" fmla="*/ 229 h 366"/>
              <a:gd name="T42" fmla="*/ 10 w 13"/>
              <a:gd name="T43" fmla="*/ 225 h 366"/>
              <a:gd name="T44" fmla="*/ 13 w 13"/>
              <a:gd name="T45" fmla="*/ 232 h 366"/>
              <a:gd name="T46" fmla="*/ 7 w 13"/>
              <a:gd name="T47" fmla="*/ 238 h 366"/>
              <a:gd name="T48" fmla="*/ 0 w 13"/>
              <a:gd name="T49" fmla="*/ 202 h 366"/>
              <a:gd name="T50" fmla="*/ 1 w 13"/>
              <a:gd name="T51" fmla="*/ 194 h 366"/>
              <a:gd name="T52" fmla="*/ 12 w 13"/>
              <a:gd name="T53" fmla="*/ 194 h 366"/>
              <a:gd name="T54" fmla="*/ 13 w 13"/>
              <a:gd name="T55" fmla="*/ 202 h 366"/>
              <a:gd name="T56" fmla="*/ 7 w 13"/>
              <a:gd name="T57" fmla="*/ 174 h 366"/>
              <a:gd name="T58" fmla="*/ 0 w 13"/>
              <a:gd name="T59" fmla="*/ 167 h 366"/>
              <a:gd name="T60" fmla="*/ 4 w 13"/>
              <a:gd name="T61" fmla="*/ 160 h 366"/>
              <a:gd name="T62" fmla="*/ 13 w 13"/>
              <a:gd name="T63" fmla="*/ 164 h 366"/>
              <a:gd name="T64" fmla="*/ 12 w 13"/>
              <a:gd name="T65" fmla="*/ 172 h 366"/>
              <a:gd name="T66" fmla="*/ 7 w 13"/>
              <a:gd name="T67" fmla="*/ 142 h 366"/>
              <a:gd name="T68" fmla="*/ 0 w 13"/>
              <a:gd name="T69" fmla="*/ 135 h 366"/>
              <a:gd name="T70" fmla="*/ 7 w 13"/>
              <a:gd name="T71" fmla="*/ 129 h 366"/>
              <a:gd name="T72" fmla="*/ 13 w 13"/>
              <a:gd name="T73" fmla="*/ 135 h 366"/>
              <a:gd name="T74" fmla="*/ 10 w 13"/>
              <a:gd name="T75" fmla="*/ 141 h 366"/>
              <a:gd name="T76" fmla="*/ 4 w 13"/>
              <a:gd name="T77" fmla="*/ 109 h 366"/>
              <a:gd name="T78" fmla="*/ 0 w 13"/>
              <a:gd name="T79" fmla="*/ 103 h 366"/>
              <a:gd name="T80" fmla="*/ 7 w 13"/>
              <a:gd name="T81" fmla="*/ 96 h 366"/>
              <a:gd name="T82" fmla="*/ 13 w 13"/>
              <a:gd name="T83" fmla="*/ 103 h 366"/>
              <a:gd name="T84" fmla="*/ 7 w 13"/>
              <a:gd name="T85" fmla="*/ 110 h 366"/>
              <a:gd name="T86" fmla="*/ 1 w 13"/>
              <a:gd name="T87" fmla="*/ 76 h 366"/>
              <a:gd name="T88" fmla="*/ 0 w 13"/>
              <a:gd name="T89" fmla="*/ 69 h 366"/>
              <a:gd name="T90" fmla="*/ 10 w 13"/>
              <a:gd name="T91" fmla="*/ 64 h 366"/>
              <a:gd name="T92" fmla="*/ 13 w 13"/>
              <a:gd name="T93" fmla="*/ 72 h 366"/>
              <a:gd name="T94" fmla="*/ 7 w 13"/>
              <a:gd name="T95" fmla="*/ 78 h 366"/>
              <a:gd name="T96" fmla="*/ 0 w 13"/>
              <a:gd name="T97" fmla="*/ 42 h 366"/>
              <a:gd name="T98" fmla="*/ 1 w 13"/>
              <a:gd name="T99" fmla="*/ 34 h 366"/>
              <a:gd name="T100" fmla="*/ 12 w 13"/>
              <a:gd name="T101" fmla="*/ 34 h 366"/>
              <a:gd name="T102" fmla="*/ 13 w 13"/>
              <a:gd name="T103" fmla="*/ 42 h 366"/>
              <a:gd name="T104" fmla="*/ 7 w 13"/>
              <a:gd name="T105" fmla="*/ 13 h 366"/>
              <a:gd name="T106" fmla="*/ 0 w 13"/>
              <a:gd name="T107" fmla="*/ 7 h 366"/>
              <a:gd name="T108" fmla="*/ 4 w 13"/>
              <a:gd name="T109" fmla="*/ 1 h 366"/>
              <a:gd name="T110" fmla="*/ 13 w 13"/>
              <a:gd name="T111" fmla="*/ 4 h 366"/>
              <a:gd name="T112" fmla="*/ 12 w 13"/>
              <a:gd name="T113" fmla="*/ 11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" h="366">
                <a:moveTo>
                  <a:pt x="7" y="366"/>
                </a:moveTo>
                <a:lnTo>
                  <a:pt x="7" y="366"/>
                </a:lnTo>
                <a:lnTo>
                  <a:pt x="4" y="365"/>
                </a:lnTo>
                <a:lnTo>
                  <a:pt x="1" y="364"/>
                </a:lnTo>
                <a:lnTo>
                  <a:pt x="0" y="362"/>
                </a:lnTo>
                <a:lnTo>
                  <a:pt x="0" y="359"/>
                </a:lnTo>
                <a:lnTo>
                  <a:pt x="0" y="359"/>
                </a:lnTo>
                <a:lnTo>
                  <a:pt x="0" y="359"/>
                </a:lnTo>
                <a:lnTo>
                  <a:pt x="0" y="356"/>
                </a:lnTo>
                <a:lnTo>
                  <a:pt x="1" y="354"/>
                </a:lnTo>
                <a:lnTo>
                  <a:pt x="4" y="353"/>
                </a:lnTo>
                <a:lnTo>
                  <a:pt x="7" y="352"/>
                </a:lnTo>
                <a:lnTo>
                  <a:pt x="7" y="352"/>
                </a:lnTo>
                <a:lnTo>
                  <a:pt x="10" y="353"/>
                </a:lnTo>
                <a:lnTo>
                  <a:pt x="12" y="354"/>
                </a:lnTo>
                <a:lnTo>
                  <a:pt x="13" y="356"/>
                </a:lnTo>
                <a:lnTo>
                  <a:pt x="13" y="359"/>
                </a:lnTo>
                <a:lnTo>
                  <a:pt x="13" y="359"/>
                </a:lnTo>
                <a:lnTo>
                  <a:pt x="13" y="359"/>
                </a:lnTo>
                <a:lnTo>
                  <a:pt x="13" y="362"/>
                </a:lnTo>
                <a:lnTo>
                  <a:pt x="12" y="364"/>
                </a:lnTo>
                <a:lnTo>
                  <a:pt x="10" y="365"/>
                </a:lnTo>
                <a:lnTo>
                  <a:pt x="7" y="366"/>
                </a:lnTo>
                <a:lnTo>
                  <a:pt x="7" y="366"/>
                </a:lnTo>
                <a:close/>
                <a:moveTo>
                  <a:pt x="7" y="334"/>
                </a:moveTo>
                <a:lnTo>
                  <a:pt x="7" y="334"/>
                </a:lnTo>
                <a:lnTo>
                  <a:pt x="4" y="334"/>
                </a:lnTo>
                <a:lnTo>
                  <a:pt x="1" y="332"/>
                </a:lnTo>
                <a:lnTo>
                  <a:pt x="0" y="330"/>
                </a:lnTo>
                <a:lnTo>
                  <a:pt x="0" y="328"/>
                </a:lnTo>
                <a:lnTo>
                  <a:pt x="0" y="327"/>
                </a:lnTo>
                <a:lnTo>
                  <a:pt x="0" y="327"/>
                </a:lnTo>
                <a:lnTo>
                  <a:pt x="0" y="325"/>
                </a:lnTo>
                <a:lnTo>
                  <a:pt x="1" y="322"/>
                </a:lnTo>
                <a:lnTo>
                  <a:pt x="4" y="320"/>
                </a:lnTo>
                <a:lnTo>
                  <a:pt x="7" y="320"/>
                </a:lnTo>
                <a:lnTo>
                  <a:pt x="7" y="320"/>
                </a:lnTo>
                <a:lnTo>
                  <a:pt x="10" y="320"/>
                </a:lnTo>
                <a:lnTo>
                  <a:pt x="12" y="322"/>
                </a:lnTo>
                <a:lnTo>
                  <a:pt x="13" y="325"/>
                </a:lnTo>
                <a:lnTo>
                  <a:pt x="13" y="327"/>
                </a:lnTo>
                <a:lnTo>
                  <a:pt x="13" y="328"/>
                </a:lnTo>
                <a:lnTo>
                  <a:pt x="13" y="328"/>
                </a:lnTo>
                <a:lnTo>
                  <a:pt x="13" y="330"/>
                </a:lnTo>
                <a:lnTo>
                  <a:pt x="12" y="332"/>
                </a:lnTo>
                <a:lnTo>
                  <a:pt x="10" y="334"/>
                </a:lnTo>
                <a:lnTo>
                  <a:pt x="7" y="334"/>
                </a:lnTo>
                <a:lnTo>
                  <a:pt x="7" y="334"/>
                </a:lnTo>
                <a:close/>
                <a:moveTo>
                  <a:pt x="7" y="302"/>
                </a:moveTo>
                <a:lnTo>
                  <a:pt x="7" y="302"/>
                </a:lnTo>
                <a:lnTo>
                  <a:pt x="4" y="301"/>
                </a:lnTo>
                <a:lnTo>
                  <a:pt x="1" y="300"/>
                </a:lnTo>
                <a:lnTo>
                  <a:pt x="0" y="298"/>
                </a:lnTo>
                <a:lnTo>
                  <a:pt x="0" y="295"/>
                </a:lnTo>
                <a:lnTo>
                  <a:pt x="0" y="295"/>
                </a:lnTo>
                <a:lnTo>
                  <a:pt x="0" y="295"/>
                </a:lnTo>
                <a:lnTo>
                  <a:pt x="0" y="292"/>
                </a:lnTo>
                <a:lnTo>
                  <a:pt x="1" y="290"/>
                </a:lnTo>
                <a:lnTo>
                  <a:pt x="4" y="289"/>
                </a:lnTo>
                <a:lnTo>
                  <a:pt x="7" y="288"/>
                </a:lnTo>
                <a:lnTo>
                  <a:pt x="7" y="288"/>
                </a:lnTo>
                <a:lnTo>
                  <a:pt x="10" y="289"/>
                </a:lnTo>
                <a:lnTo>
                  <a:pt x="12" y="290"/>
                </a:lnTo>
                <a:lnTo>
                  <a:pt x="13" y="292"/>
                </a:lnTo>
                <a:lnTo>
                  <a:pt x="13" y="295"/>
                </a:lnTo>
                <a:lnTo>
                  <a:pt x="13" y="295"/>
                </a:lnTo>
                <a:lnTo>
                  <a:pt x="13" y="295"/>
                </a:lnTo>
                <a:lnTo>
                  <a:pt x="13" y="298"/>
                </a:lnTo>
                <a:lnTo>
                  <a:pt x="12" y="300"/>
                </a:lnTo>
                <a:lnTo>
                  <a:pt x="10" y="301"/>
                </a:lnTo>
                <a:lnTo>
                  <a:pt x="7" y="302"/>
                </a:lnTo>
                <a:lnTo>
                  <a:pt x="7" y="302"/>
                </a:lnTo>
                <a:close/>
                <a:moveTo>
                  <a:pt x="7" y="269"/>
                </a:moveTo>
                <a:lnTo>
                  <a:pt x="7" y="269"/>
                </a:lnTo>
                <a:lnTo>
                  <a:pt x="4" y="269"/>
                </a:lnTo>
                <a:lnTo>
                  <a:pt x="1" y="268"/>
                </a:lnTo>
                <a:lnTo>
                  <a:pt x="0" y="265"/>
                </a:lnTo>
                <a:lnTo>
                  <a:pt x="0" y="263"/>
                </a:lnTo>
                <a:lnTo>
                  <a:pt x="0" y="263"/>
                </a:lnTo>
                <a:lnTo>
                  <a:pt x="0" y="263"/>
                </a:lnTo>
                <a:lnTo>
                  <a:pt x="0" y="260"/>
                </a:lnTo>
                <a:lnTo>
                  <a:pt x="1" y="258"/>
                </a:lnTo>
                <a:lnTo>
                  <a:pt x="4" y="257"/>
                </a:lnTo>
                <a:lnTo>
                  <a:pt x="7" y="256"/>
                </a:lnTo>
                <a:lnTo>
                  <a:pt x="7" y="256"/>
                </a:lnTo>
                <a:lnTo>
                  <a:pt x="10" y="257"/>
                </a:lnTo>
                <a:lnTo>
                  <a:pt x="12" y="258"/>
                </a:lnTo>
                <a:lnTo>
                  <a:pt x="13" y="260"/>
                </a:lnTo>
                <a:lnTo>
                  <a:pt x="13" y="263"/>
                </a:lnTo>
                <a:lnTo>
                  <a:pt x="13" y="263"/>
                </a:lnTo>
                <a:lnTo>
                  <a:pt x="13" y="263"/>
                </a:lnTo>
                <a:lnTo>
                  <a:pt x="13" y="265"/>
                </a:lnTo>
                <a:lnTo>
                  <a:pt x="12" y="268"/>
                </a:lnTo>
                <a:lnTo>
                  <a:pt x="10" y="269"/>
                </a:lnTo>
                <a:lnTo>
                  <a:pt x="7" y="269"/>
                </a:lnTo>
                <a:lnTo>
                  <a:pt x="7" y="269"/>
                </a:lnTo>
                <a:close/>
                <a:moveTo>
                  <a:pt x="7" y="238"/>
                </a:moveTo>
                <a:lnTo>
                  <a:pt x="7" y="238"/>
                </a:lnTo>
                <a:lnTo>
                  <a:pt x="4" y="238"/>
                </a:lnTo>
                <a:lnTo>
                  <a:pt x="1" y="236"/>
                </a:lnTo>
                <a:lnTo>
                  <a:pt x="0" y="234"/>
                </a:lnTo>
                <a:lnTo>
                  <a:pt x="0" y="232"/>
                </a:lnTo>
                <a:lnTo>
                  <a:pt x="0" y="231"/>
                </a:lnTo>
                <a:lnTo>
                  <a:pt x="0" y="231"/>
                </a:lnTo>
                <a:lnTo>
                  <a:pt x="0" y="229"/>
                </a:lnTo>
                <a:lnTo>
                  <a:pt x="1" y="227"/>
                </a:lnTo>
                <a:lnTo>
                  <a:pt x="4" y="225"/>
                </a:lnTo>
                <a:lnTo>
                  <a:pt x="7" y="225"/>
                </a:lnTo>
                <a:lnTo>
                  <a:pt x="7" y="225"/>
                </a:lnTo>
                <a:lnTo>
                  <a:pt x="10" y="225"/>
                </a:lnTo>
                <a:lnTo>
                  <a:pt x="12" y="227"/>
                </a:lnTo>
                <a:lnTo>
                  <a:pt x="13" y="229"/>
                </a:lnTo>
                <a:lnTo>
                  <a:pt x="13" y="231"/>
                </a:lnTo>
                <a:lnTo>
                  <a:pt x="13" y="232"/>
                </a:lnTo>
                <a:lnTo>
                  <a:pt x="13" y="232"/>
                </a:lnTo>
                <a:lnTo>
                  <a:pt x="13" y="234"/>
                </a:lnTo>
                <a:lnTo>
                  <a:pt x="12" y="236"/>
                </a:lnTo>
                <a:lnTo>
                  <a:pt x="10" y="238"/>
                </a:lnTo>
                <a:lnTo>
                  <a:pt x="7" y="238"/>
                </a:lnTo>
                <a:lnTo>
                  <a:pt x="7" y="238"/>
                </a:lnTo>
                <a:close/>
                <a:moveTo>
                  <a:pt x="7" y="206"/>
                </a:moveTo>
                <a:lnTo>
                  <a:pt x="7" y="206"/>
                </a:lnTo>
                <a:lnTo>
                  <a:pt x="4" y="205"/>
                </a:lnTo>
                <a:lnTo>
                  <a:pt x="1" y="204"/>
                </a:lnTo>
                <a:lnTo>
                  <a:pt x="0" y="202"/>
                </a:lnTo>
                <a:lnTo>
                  <a:pt x="0" y="199"/>
                </a:lnTo>
                <a:lnTo>
                  <a:pt x="0" y="199"/>
                </a:lnTo>
                <a:lnTo>
                  <a:pt x="0" y="199"/>
                </a:lnTo>
                <a:lnTo>
                  <a:pt x="0" y="196"/>
                </a:lnTo>
                <a:lnTo>
                  <a:pt x="1" y="194"/>
                </a:lnTo>
                <a:lnTo>
                  <a:pt x="4" y="193"/>
                </a:lnTo>
                <a:lnTo>
                  <a:pt x="7" y="192"/>
                </a:lnTo>
                <a:lnTo>
                  <a:pt x="7" y="192"/>
                </a:lnTo>
                <a:lnTo>
                  <a:pt x="10" y="193"/>
                </a:lnTo>
                <a:lnTo>
                  <a:pt x="12" y="194"/>
                </a:lnTo>
                <a:lnTo>
                  <a:pt x="13" y="196"/>
                </a:lnTo>
                <a:lnTo>
                  <a:pt x="13" y="199"/>
                </a:lnTo>
                <a:lnTo>
                  <a:pt x="13" y="199"/>
                </a:lnTo>
                <a:lnTo>
                  <a:pt x="13" y="199"/>
                </a:lnTo>
                <a:lnTo>
                  <a:pt x="13" y="202"/>
                </a:lnTo>
                <a:lnTo>
                  <a:pt x="12" y="204"/>
                </a:lnTo>
                <a:lnTo>
                  <a:pt x="10" y="205"/>
                </a:lnTo>
                <a:lnTo>
                  <a:pt x="7" y="206"/>
                </a:lnTo>
                <a:lnTo>
                  <a:pt x="7" y="206"/>
                </a:lnTo>
                <a:close/>
                <a:moveTo>
                  <a:pt x="7" y="174"/>
                </a:moveTo>
                <a:lnTo>
                  <a:pt x="7" y="174"/>
                </a:lnTo>
                <a:lnTo>
                  <a:pt x="4" y="174"/>
                </a:lnTo>
                <a:lnTo>
                  <a:pt x="1" y="172"/>
                </a:lnTo>
                <a:lnTo>
                  <a:pt x="0" y="169"/>
                </a:lnTo>
                <a:lnTo>
                  <a:pt x="0" y="167"/>
                </a:lnTo>
                <a:lnTo>
                  <a:pt x="0" y="166"/>
                </a:lnTo>
                <a:lnTo>
                  <a:pt x="0" y="166"/>
                </a:lnTo>
                <a:lnTo>
                  <a:pt x="0" y="164"/>
                </a:lnTo>
                <a:lnTo>
                  <a:pt x="1" y="162"/>
                </a:lnTo>
                <a:lnTo>
                  <a:pt x="4" y="160"/>
                </a:lnTo>
                <a:lnTo>
                  <a:pt x="7" y="160"/>
                </a:lnTo>
                <a:lnTo>
                  <a:pt x="7" y="160"/>
                </a:lnTo>
                <a:lnTo>
                  <a:pt x="10" y="160"/>
                </a:lnTo>
                <a:lnTo>
                  <a:pt x="12" y="162"/>
                </a:lnTo>
                <a:lnTo>
                  <a:pt x="13" y="164"/>
                </a:lnTo>
                <a:lnTo>
                  <a:pt x="13" y="166"/>
                </a:lnTo>
                <a:lnTo>
                  <a:pt x="13" y="167"/>
                </a:lnTo>
                <a:lnTo>
                  <a:pt x="13" y="167"/>
                </a:lnTo>
                <a:lnTo>
                  <a:pt x="13" y="169"/>
                </a:lnTo>
                <a:lnTo>
                  <a:pt x="12" y="172"/>
                </a:lnTo>
                <a:lnTo>
                  <a:pt x="10" y="174"/>
                </a:lnTo>
                <a:lnTo>
                  <a:pt x="7" y="174"/>
                </a:lnTo>
                <a:lnTo>
                  <a:pt x="7" y="174"/>
                </a:lnTo>
                <a:close/>
                <a:moveTo>
                  <a:pt x="7" y="142"/>
                </a:moveTo>
                <a:lnTo>
                  <a:pt x="7" y="142"/>
                </a:lnTo>
                <a:lnTo>
                  <a:pt x="4" y="141"/>
                </a:lnTo>
                <a:lnTo>
                  <a:pt x="1" y="140"/>
                </a:lnTo>
                <a:lnTo>
                  <a:pt x="0" y="138"/>
                </a:lnTo>
                <a:lnTo>
                  <a:pt x="0" y="135"/>
                </a:lnTo>
                <a:lnTo>
                  <a:pt x="0" y="135"/>
                </a:lnTo>
                <a:lnTo>
                  <a:pt x="0" y="135"/>
                </a:lnTo>
                <a:lnTo>
                  <a:pt x="0" y="132"/>
                </a:lnTo>
                <a:lnTo>
                  <a:pt x="1" y="130"/>
                </a:lnTo>
                <a:lnTo>
                  <a:pt x="4" y="129"/>
                </a:lnTo>
                <a:lnTo>
                  <a:pt x="7" y="129"/>
                </a:lnTo>
                <a:lnTo>
                  <a:pt x="7" y="129"/>
                </a:lnTo>
                <a:lnTo>
                  <a:pt x="10" y="129"/>
                </a:lnTo>
                <a:lnTo>
                  <a:pt x="12" y="130"/>
                </a:lnTo>
                <a:lnTo>
                  <a:pt x="13" y="132"/>
                </a:lnTo>
                <a:lnTo>
                  <a:pt x="13" y="135"/>
                </a:lnTo>
                <a:lnTo>
                  <a:pt x="13" y="135"/>
                </a:lnTo>
                <a:lnTo>
                  <a:pt x="13" y="135"/>
                </a:lnTo>
                <a:lnTo>
                  <a:pt x="13" y="138"/>
                </a:lnTo>
                <a:lnTo>
                  <a:pt x="12" y="140"/>
                </a:lnTo>
                <a:lnTo>
                  <a:pt x="10" y="141"/>
                </a:lnTo>
                <a:lnTo>
                  <a:pt x="7" y="142"/>
                </a:lnTo>
                <a:lnTo>
                  <a:pt x="7" y="142"/>
                </a:lnTo>
                <a:close/>
                <a:moveTo>
                  <a:pt x="7" y="110"/>
                </a:moveTo>
                <a:lnTo>
                  <a:pt x="7" y="110"/>
                </a:lnTo>
                <a:lnTo>
                  <a:pt x="4" y="109"/>
                </a:lnTo>
                <a:lnTo>
                  <a:pt x="1" y="108"/>
                </a:lnTo>
                <a:lnTo>
                  <a:pt x="0" y="106"/>
                </a:lnTo>
                <a:lnTo>
                  <a:pt x="0" y="103"/>
                </a:lnTo>
                <a:lnTo>
                  <a:pt x="0" y="103"/>
                </a:lnTo>
                <a:lnTo>
                  <a:pt x="0" y="103"/>
                </a:lnTo>
                <a:lnTo>
                  <a:pt x="0" y="100"/>
                </a:lnTo>
                <a:lnTo>
                  <a:pt x="1" y="98"/>
                </a:lnTo>
                <a:lnTo>
                  <a:pt x="4" y="97"/>
                </a:lnTo>
                <a:lnTo>
                  <a:pt x="7" y="96"/>
                </a:lnTo>
                <a:lnTo>
                  <a:pt x="7" y="96"/>
                </a:lnTo>
                <a:lnTo>
                  <a:pt x="10" y="97"/>
                </a:lnTo>
                <a:lnTo>
                  <a:pt x="12" y="98"/>
                </a:lnTo>
                <a:lnTo>
                  <a:pt x="13" y="100"/>
                </a:lnTo>
                <a:lnTo>
                  <a:pt x="13" y="103"/>
                </a:lnTo>
                <a:lnTo>
                  <a:pt x="13" y="103"/>
                </a:lnTo>
                <a:lnTo>
                  <a:pt x="13" y="103"/>
                </a:lnTo>
                <a:lnTo>
                  <a:pt x="13" y="106"/>
                </a:lnTo>
                <a:lnTo>
                  <a:pt x="12" y="108"/>
                </a:lnTo>
                <a:lnTo>
                  <a:pt x="10" y="109"/>
                </a:lnTo>
                <a:lnTo>
                  <a:pt x="7" y="110"/>
                </a:lnTo>
                <a:lnTo>
                  <a:pt x="7" y="110"/>
                </a:lnTo>
                <a:close/>
                <a:moveTo>
                  <a:pt x="7" y="78"/>
                </a:moveTo>
                <a:lnTo>
                  <a:pt x="7" y="78"/>
                </a:lnTo>
                <a:lnTo>
                  <a:pt x="4" y="78"/>
                </a:lnTo>
                <a:lnTo>
                  <a:pt x="1" y="76"/>
                </a:lnTo>
                <a:lnTo>
                  <a:pt x="0" y="74"/>
                </a:lnTo>
                <a:lnTo>
                  <a:pt x="0" y="72"/>
                </a:lnTo>
                <a:lnTo>
                  <a:pt x="0" y="71"/>
                </a:lnTo>
                <a:lnTo>
                  <a:pt x="0" y="71"/>
                </a:lnTo>
                <a:lnTo>
                  <a:pt x="0" y="69"/>
                </a:lnTo>
                <a:lnTo>
                  <a:pt x="1" y="67"/>
                </a:lnTo>
                <a:lnTo>
                  <a:pt x="4" y="64"/>
                </a:lnTo>
                <a:lnTo>
                  <a:pt x="7" y="64"/>
                </a:lnTo>
                <a:lnTo>
                  <a:pt x="7" y="64"/>
                </a:lnTo>
                <a:lnTo>
                  <a:pt x="10" y="64"/>
                </a:lnTo>
                <a:lnTo>
                  <a:pt x="12" y="67"/>
                </a:lnTo>
                <a:lnTo>
                  <a:pt x="13" y="69"/>
                </a:lnTo>
                <a:lnTo>
                  <a:pt x="13" y="71"/>
                </a:lnTo>
                <a:lnTo>
                  <a:pt x="13" y="72"/>
                </a:lnTo>
                <a:lnTo>
                  <a:pt x="13" y="72"/>
                </a:lnTo>
                <a:lnTo>
                  <a:pt x="13" y="74"/>
                </a:lnTo>
                <a:lnTo>
                  <a:pt x="12" y="76"/>
                </a:lnTo>
                <a:lnTo>
                  <a:pt x="10" y="78"/>
                </a:lnTo>
                <a:lnTo>
                  <a:pt x="7" y="78"/>
                </a:lnTo>
                <a:lnTo>
                  <a:pt x="7" y="78"/>
                </a:lnTo>
                <a:close/>
                <a:moveTo>
                  <a:pt x="7" y="46"/>
                </a:moveTo>
                <a:lnTo>
                  <a:pt x="7" y="46"/>
                </a:lnTo>
                <a:lnTo>
                  <a:pt x="4" y="45"/>
                </a:lnTo>
                <a:lnTo>
                  <a:pt x="1" y="44"/>
                </a:lnTo>
                <a:lnTo>
                  <a:pt x="0" y="42"/>
                </a:lnTo>
                <a:lnTo>
                  <a:pt x="0" y="39"/>
                </a:lnTo>
                <a:lnTo>
                  <a:pt x="0" y="39"/>
                </a:lnTo>
                <a:lnTo>
                  <a:pt x="0" y="39"/>
                </a:lnTo>
                <a:lnTo>
                  <a:pt x="0" y="36"/>
                </a:lnTo>
                <a:lnTo>
                  <a:pt x="1" y="34"/>
                </a:lnTo>
                <a:lnTo>
                  <a:pt x="4" y="33"/>
                </a:lnTo>
                <a:lnTo>
                  <a:pt x="7" y="32"/>
                </a:lnTo>
                <a:lnTo>
                  <a:pt x="7" y="32"/>
                </a:lnTo>
                <a:lnTo>
                  <a:pt x="10" y="33"/>
                </a:lnTo>
                <a:lnTo>
                  <a:pt x="12" y="34"/>
                </a:lnTo>
                <a:lnTo>
                  <a:pt x="13" y="36"/>
                </a:lnTo>
                <a:lnTo>
                  <a:pt x="13" y="39"/>
                </a:lnTo>
                <a:lnTo>
                  <a:pt x="13" y="39"/>
                </a:lnTo>
                <a:lnTo>
                  <a:pt x="13" y="39"/>
                </a:lnTo>
                <a:lnTo>
                  <a:pt x="13" y="42"/>
                </a:lnTo>
                <a:lnTo>
                  <a:pt x="12" y="44"/>
                </a:lnTo>
                <a:lnTo>
                  <a:pt x="10" y="45"/>
                </a:lnTo>
                <a:lnTo>
                  <a:pt x="7" y="46"/>
                </a:lnTo>
                <a:lnTo>
                  <a:pt x="7" y="46"/>
                </a:lnTo>
                <a:close/>
                <a:moveTo>
                  <a:pt x="7" y="13"/>
                </a:moveTo>
                <a:lnTo>
                  <a:pt x="7" y="13"/>
                </a:lnTo>
                <a:lnTo>
                  <a:pt x="4" y="13"/>
                </a:lnTo>
                <a:lnTo>
                  <a:pt x="1" y="11"/>
                </a:lnTo>
                <a:lnTo>
                  <a:pt x="0" y="9"/>
                </a:lnTo>
                <a:lnTo>
                  <a:pt x="0" y="7"/>
                </a:lnTo>
                <a:lnTo>
                  <a:pt x="0" y="6"/>
                </a:lnTo>
                <a:lnTo>
                  <a:pt x="0" y="6"/>
                </a:lnTo>
                <a:lnTo>
                  <a:pt x="0" y="4"/>
                </a:lnTo>
                <a:lnTo>
                  <a:pt x="1" y="2"/>
                </a:lnTo>
                <a:lnTo>
                  <a:pt x="4" y="1"/>
                </a:lnTo>
                <a:lnTo>
                  <a:pt x="7" y="0"/>
                </a:lnTo>
                <a:lnTo>
                  <a:pt x="7" y="0"/>
                </a:lnTo>
                <a:lnTo>
                  <a:pt x="10" y="1"/>
                </a:lnTo>
                <a:lnTo>
                  <a:pt x="12" y="2"/>
                </a:lnTo>
                <a:lnTo>
                  <a:pt x="13" y="4"/>
                </a:lnTo>
                <a:lnTo>
                  <a:pt x="13" y="6"/>
                </a:lnTo>
                <a:lnTo>
                  <a:pt x="13" y="7"/>
                </a:lnTo>
                <a:lnTo>
                  <a:pt x="13" y="7"/>
                </a:lnTo>
                <a:lnTo>
                  <a:pt x="13" y="9"/>
                </a:lnTo>
                <a:lnTo>
                  <a:pt x="12" y="11"/>
                </a:lnTo>
                <a:lnTo>
                  <a:pt x="10" y="13"/>
                </a:lnTo>
                <a:lnTo>
                  <a:pt x="7" y="13"/>
                </a:lnTo>
                <a:lnTo>
                  <a:pt x="7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Freeform 24"/>
          <p:cNvSpPr>
            <a:spLocks/>
          </p:cNvSpPr>
          <p:nvPr/>
        </p:nvSpPr>
        <p:spPr bwMode="auto">
          <a:xfrm>
            <a:off x="2176463" y="4673601"/>
            <a:ext cx="20638" cy="20638"/>
          </a:xfrm>
          <a:custGeom>
            <a:avLst/>
            <a:gdLst>
              <a:gd name="T0" fmla="*/ 7 w 13"/>
              <a:gd name="T1" fmla="*/ 13 h 13"/>
              <a:gd name="T2" fmla="*/ 7 w 13"/>
              <a:gd name="T3" fmla="*/ 13 h 13"/>
              <a:gd name="T4" fmla="*/ 4 w 13"/>
              <a:gd name="T5" fmla="*/ 12 h 13"/>
              <a:gd name="T6" fmla="*/ 1 w 13"/>
              <a:gd name="T7" fmla="*/ 11 h 13"/>
              <a:gd name="T8" fmla="*/ 0 w 13"/>
              <a:gd name="T9" fmla="*/ 9 h 13"/>
              <a:gd name="T10" fmla="*/ 0 w 13"/>
              <a:gd name="T11" fmla="*/ 6 h 13"/>
              <a:gd name="T12" fmla="*/ 0 w 13"/>
              <a:gd name="T13" fmla="*/ 6 h 13"/>
              <a:gd name="T14" fmla="*/ 0 w 13"/>
              <a:gd name="T15" fmla="*/ 4 h 13"/>
              <a:gd name="T16" fmla="*/ 1 w 13"/>
              <a:gd name="T17" fmla="*/ 2 h 13"/>
              <a:gd name="T18" fmla="*/ 4 w 13"/>
              <a:gd name="T19" fmla="*/ 0 h 13"/>
              <a:gd name="T20" fmla="*/ 7 w 13"/>
              <a:gd name="T21" fmla="*/ 0 h 13"/>
              <a:gd name="T22" fmla="*/ 7 w 13"/>
              <a:gd name="T23" fmla="*/ 0 h 13"/>
              <a:gd name="T24" fmla="*/ 10 w 13"/>
              <a:gd name="T25" fmla="*/ 0 h 13"/>
              <a:gd name="T26" fmla="*/ 12 w 13"/>
              <a:gd name="T27" fmla="*/ 2 h 13"/>
              <a:gd name="T28" fmla="*/ 13 w 13"/>
              <a:gd name="T29" fmla="*/ 4 h 13"/>
              <a:gd name="T30" fmla="*/ 13 w 13"/>
              <a:gd name="T31" fmla="*/ 6 h 13"/>
              <a:gd name="T32" fmla="*/ 13 w 13"/>
              <a:gd name="T33" fmla="*/ 6 h 13"/>
              <a:gd name="T34" fmla="*/ 13 w 13"/>
              <a:gd name="T35" fmla="*/ 6 h 13"/>
              <a:gd name="T36" fmla="*/ 13 w 13"/>
              <a:gd name="T37" fmla="*/ 9 h 13"/>
              <a:gd name="T38" fmla="*/ 12 w 13"/>
              <a:gd name="T39" fmla="*/ 11 h 13"/>
              <a:gd name="T40" fmla="*/ 10 w 13"/>
              <a:gd name="T41" fmla="*/ 12 h 13"/>
              <a:gd name="T42" fmla="*/ 7 w 13"/>
              <a:gd name="T43" fmla="*/ 13 h 13"/>
              <a:gd name="T44" fmla="*/ 7 w 13"/>
              <a:gd name="T4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" h="13">
                <a:moveTo>
                  <a:pt x="7" y="13"/>
                </a:moveTo>
                <a:lnTo>
                  <a:pt x="7" y="13"/>
                </a:lnTo>
                <a:lnTo>
                  <a:pt x="4" y="12"/>
                </a:lnTo>
                <a:lnTo>
                  <a:pt x="1" y="11"/>
                </a:lnTo>
                <a:lnTo>
                  <a:pt x="0" y="9"/>
                </a:lnTo>
                <a:lnTo>
                  <a:pt x="0" y="6"/>
                </a:lnTo>
                <a:lnTo>
                  <a:pt x="0" y="6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7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3" y="4"/>
                </a:lnTo>
                <a:lnTo>
                  <a:pt x="13" y="6"/>
                </a:lnTo>
                <a:lnTo>
                  <a:pt x="13" y="6"/>
                </a:ln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10" y="12"/>
                </a:lnTo>
                <a:lnTo>
                  <a:pt x="7" y="13"/>
                </a:lnTo>
                <a:lnTo>
                  <a:pt x="7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Freeform 25"/>
          <p:cNvSpPr>
            <a:spLocks/>
          </p:cNvSpPr>
          <p:nvPr/>
        </p:nvSpPr>
        <p:spPr bwMode="auto">
          <a:xfrm>
            <a:off x="3509963" y="5003801"/>
            <a:ext cx="20638" cy="20638"/>
          </a:xfrm>
          <a:custGeom>
            <a:avLst/>
            <a:gdLst>
              <a:gd name="T0" fmla="*/ 7 w 13"/>
              <a:gd name="T1" fmla="*/ 13 h 13"/>
              <a:gd name="T2" fmla="*/ 7 w 13"/>
              <a:gd name="T3" fmla="*/ 13 h 13"/>
              <a:gd name="T4" fmla="*/ 4 w 13"/>
              <a:gd name="T5" fmla="*/ 13 h 13"/>
              <a:gd name="T6" fmla="*/ 2 w 13"/>
              <a:gd name="T7" fmla="*/ 11 h 13"/>
              <a:gd name="T8" fmla="*/ 1 w 13"/>
              <a:gd name="T9" fmla="*/ 9 h 13"/>
              <a:gd name="T10" fmla="*/ 0 w 13"/>
              <a:gd name="T11" fmla="*/ 7 h 13"/>
              <a:gd name="T12" fmla="*/ 0 w 13"/>
              <a:gd name="T13" fmla="*/ 7 h 13"/>
              <a:gd name="T14" fmla="*/ 1 w 13"/>
              <a:gd name="T15" fmla="*/ 4 h 13"/>
              <a:gd name="T16" fmla="*/ 2 w 13"/>
              <a:gd name="T17" fmla="*/ 2 h 13"/>
              <a:gd name="T18" fmla="*/ 4 w 13"/>
              <a:gd name="T19" fmla="*/ 1 h 13"/>
              <a:gd name="T20" fmla="*/ 7 w 13"/>
              <a:gd name="T21" fmla="*/ 0 h 13"/>
              <a:gd name="T22" fmla="*/ 7 w 13"/>
              <a:gd name="T23" fmla="*/ 0 h 13"/>
              <a:gd name="T24" fmla="*/ 9 w 13"/>
              <a:gd name="T25" fmla="*/ 1 h 13"/>
              <a:gd name="T26" fmla="*/ 11 w 13"/>
              <a:gd name="T27" fmla="*/ 2 h 13"/>
              <a:gd name="T28" fmla="*/ 13 w 13"/>
              <a:gd name="T29" fmla="*/ 4 h 13"/>
              <a:gd name="T30" fmla="*/ 13 w 13"/>
              <a:gd name="T31" fmla="*/ 6 h 13"/>
              <a:gd name="T32" fmla="*/ 13 w 13"/>
              <a:gd name="T33" fmla="*/ 7 h 13"/>
              <a:gd name="T34" fmla="*/ 13 w 13"/>
              <a:gd name="T35" fmla="*/ 7 h 13"/>
              <a:gd name="T36" fmla="*/ 13 w 13"/>
              <a:gd name="T37" fmla="*/ 9 h 13"/>
              <a:gd name="T38" fmla="*/ 11 w 13"/>
              <a:gd name="T39" fmla="*/ 11 h 13"/>
              <a:gd name="T40" fmla="*/ 9 w 13"/>
              <a:gd name="T41" fmla="*/ 13 h 13"/>
              <a:gd name="T42" fmla="*/ 7 w 13"/>
              <a:gd name="T43" fmla="*/ 13 h 13"/>
              <a:gd name="T44" fmla="*/ 7 w 13"/>
              <a:gd name="T4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" h="13">
                <a:moveTo>
                  <a:pt x="7" y="13"/>
                </a:move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1" y="9"/>
                </a:lnTo>
                <a:lnTo>
                  <a:pt x="0" y="7"/>
                </a:lnTo>
                <a:lnTo>
                  <a:pt x="0" y="7"/>
                </a:lnTo>
                <a:lnTo>
                  <a:pt x="1" y="4"/>
                </a:lnTo>
                <a:lnTo>
                  <a:pt x="2" y="2"/>
                </a:lnTo>
                <a:lnTo>
                  <a:pt x="4" y="1"/>
                </a:lnTo>
                <a:lnTo>
                  <a:pt x="7" y="0"/>
                </a:lnTo>
                <a:lnTo>
                  <a:pt x="7" y="0"/>
                </a:lnTo>
                <a:lnTo>
                  <a:pt x="9" y="1"/>
                </a:lnTo>
                <a:lnTo>
                  <a:pt x="11" y="2"/>
                </a:lnTo>
                <a:lnTo>
                  <a:pt x="13" y="4"/>
                </a:lnTo>
                <a:lnTo>
                  <a:pt x="13" y="6"/>
                </a:lnTo>
                <a:lnTo>
                  <a:pt x="13" y="7"/>
                </a:lnTo>
                <a:lnTo>
                  <a:pt x="13" y="7"/>
                </a:lnTo>
                <a:lnTo>
                  <a:pt x="13" y="9"/>
                </a:lnTo>
                <a:lnTo>
                  <a:pt x="11" y="11"/>
                </a:lnTo>
                <a:lnTo>
                  <a:pt x="9" y="13"/>
                </a:lnTo>
                <a:lnTo>
                  <a:pt x="7" y="13"/>
                </a:lnTo>
                <a:lnTo>
                  <a:pt x="7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Freeform 26"/>
          <p:cNvSpPr>
            <a:spLocks noEditPoints="1"/>
          </p:cNvSpPr>
          <p:nvPr/>
        </p:nvSpPr>
        <p:spPr bwMode="auto">
          <a:xfrm>
            <a:off x="3509963" y="5049838"/>
            <a:ext cx="20638" cy="66675"/>
          </a:xfrm>
          <a:custGeom>
            <a:avLst/>
            <a:gdLst>
              <a:gd name="T0" fmla="*/ 7 w 13"/>
              <a:gd name="T1" fmla="*/ 42 h 42"/>
              <a:gd name="T2" fmla="*/ 7 w 13"/>
              <a:gd name="T3" fmla="*/ 42 h 42"/>
              <a:gd name="T4" fmla="*/ 4 w 13"/>
              <a:gd name="T5" fmla="*/ 42 h 42"/>
              <a:gd name="T6" fmla="*/ 2 w 13"/>
              <a:gd name="T7" fmla="*/ 40 h 42"/>
              <a:gd name="T8" fmla="*/ 1 w 13"/>
              <a:gd name="T9" fmla="*/ 38 h 42"/>
              <a:gd name="T10" fmla="*/ 0 w 13"/>
              <a:gd name="T11" fmla="*/ 36 h 42"/>
              <a:gd name="T12" fmla="*/ 0 w 13"/>
              <a:gd name="T13" fmla="*/ 36 h 42"/>
              <a:gd name="T14" fmla="*/ 1 w 13"/>
              <a:gd name="T15" fmla="*/ 33 h 42"/>
              <a:gd name="T16" fmla="*/ 2 w 13"/>
              <a:gd name="T17" fmla="*/ 31 h 42"/>
              <a:gd name="T18" fmla="*/ 4 w 13"/>
              <a:gd name="T19" fmla="*/ 30 h 42"/>
              <a:gd name="T20" fmla="*/ 7 w 13"/>
              <a:gd name="T21" fmla="*/ 29 h 42"/>
              <a:gd name="T22" fmla="*/ 7 w 13"/>
              <a:gd name="T23" fmla="*/ 29 h 42"/>
              <a:gd name="T24" fmla="*/ 9 w 13"/>
              <a:gd name="T25" fmla="*/ 30 h 42"/>
              <a:gd name="T26" fmla="*/ 11 w 13"/>
              <a:gd name="T27" fmla="*/ 31 h 42"/>
              <a:gd name="T28" fmla="*/ 13 w 13"/>
              <a:gd name="T29" fmla="*/ 33 h 42"/>
              <a:gd name="T30" fmla="*/ 13 w 13"/>
              <a:gd name="T31" fmla="*/ 35 h 42"/>
              <a:gd name="T32" fmla="*/ 13 w 13"/>
              <a:gd name="T33" fmla="*/ 36 h 42"/>
              <a:gd name="T34" fmla="*/ 13 w 13"/>
              <a:gd name="T35" fmla="*/ 36 h 42"/>
              <a:gd name="T36" fmla="*/ 13 w 13"/>
              <a:gd name="T37" fmla="*/ 38 h 42"/>
              <a:gd name="T38" fmla="*/ 11 w 13"/>
              <a:gd name="T39" fmla="*/ 40 h 42"/>
              <a:gd name="T40" fmla="*/ 9 w 13"/>
              <a:gd name="T41" fmla="*/ 42 h 42"/>
              <a:gd name="T42" fmla="*/ 7 w 13"/>
              <a:gd name="T43" fmla="*/ 42 h 42"/>
              <a:gd name="T44" fmla="*/ 7 w 13"/>
              <a:gd name="T45" fmla="*/ 42 h 42"/>
              <a:gd name="T46" fmla="*/ 7 w 13"/>
              <a:gd name="T47" fmla="*/ 14 h 42"/>
              <a:gd name="T48" fmla="*/ 7 w 13"/>
              <a:gd name="T49" fmla="*/ 14 h 42"/>
              <a:gd name="T50" fmla="*/ 4 w 13"/>
              <a:gd name="T51" fmla="*/ 13 h 42"/>
              <a:gd name="T52" fmla="*/ 2 w 13"/>
              <a:gd name="T53" fmla="*/ 11 h 42"/>
              <a:gd name="T54" fmla="*/ 1 w 13"/>
              <a:gd name="T55" fmla="*/ 9 h 42"/>
              <a:gd name="T56" fmla="*/ 0 w 13"/>
              <a:gd name="T57" fmla="*/ 6 h 42"/>
              <a:gd name="T58" fmla="*/ 0 w 13"/>
              <a:gd name="T59" fmla="*/ 6 h 42"/>
              <a:gd name="T60" fmla="*/ 1 w 13"/>
              <a:gd name="T61" fmla="*/ 4 h 42"/>
              <a:gd name="T62" fmla="*/ 2 w 13"/>
              <a:gd name="T63" fmla="*/ 2 h 42"/>
              <a:gd name="T64" fmla="*/ 4 w 13"/>
              <a:gd name="T65" fmla="*/ 0 h 42"/>
              <a:gd name="T66" fmla="*/ 7 w 13"/>
              <a:gd name="T67" fmla="*/ 0 h 42"/>
              <a:gd name="T68" fmla="*/ 7 w 13"/>
              <a:gd name="T69" fmla="*/ 0 h 42"/>
              <a:gd name="T70" fmla="*/ 9 w 13"/>
              <a:gd name="T71" fmla="*/ 0 h 42"/>
              <a:gd name="T72" fmla="*/ 11 w 13"/>
              <a:gd name="T73" fmla="*/ 1 h 42"/>
              <a:gd name="T74" fmla="*/ 13 w 13"/>
              <a:gd name="T75" fmla="*/ 3 h 42"/>
              <a:gd name="T76" fmla="*/ 13 w 13"/>
              <a:gd name="T77" fmla="*/ 6 h 42"/>
              <a:gd name="T78" fmla="*/ 13 w 13"/>
              <a:gd name="T79" fmla="*/ 6 h 42"/>
              <a:gd name="T80" fmla="*/ 13 w 13"/>
              <a:gd name="T81" fmla="*/ 6 h 42"/>
              <a:gd name="T82" fmla="*/ 13 w 13"/>
              <a:gd name="T83" fmla="*/ 9 h 42"/>
              <a:gd name="T84" fmla="*/ 11 w 13"/>
              <a:gd name="T85" fmla="*/ 11 h 42"/>
              <a:gd name="T86" fmla="*/ 9 w 13"/>
              <a:gd name="T87" fmla="*/ 13 h 42"/>
              <a:gd name="T88" fmla="*/ 7 w 13"/>
              <a:gd name="T89" fmla="*/ 14 h 42"/>
              <a:gd name="T90" fmla="*/ 7 w 13"/>
              <a:gd name="T91" fmla="*/ 1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42">
                <a:moveTo>
                  <a:pt x="7" y="42"/>
                </a:moveTo>
                <a:lnTo>
                  <a:pt x="7" y="42"/>
                </a:lnTo>
                <a:lnTo>
                  <a:pt x="4" y="42"/>
                </a:lnTo>
                <a:lnTo>
                  <a:pt x="2" y="40"/>
                </a:lnTo>
                <a:lnTo>
                  <a:pt x="1" y="38"/>
                </a:lnTo>
                <a:lnTo>
                  <a:pt x="0" y="36"/>
                </a:lnTo>
                <a:lnTo>
                  <a:pt x="0" y="36"/>
                </a:lnTo>
                <a:lnTo>
                  <a:pt x="1" y="33"/>
                </a:lnTo>
                <a:lnTo>
                  <a:pt x="2" y="31"/>
                </a:lnTo>
                <a:lnTo>
                  <a:pt x="4" y="30"/>
                </a:lnTo>
                <a:lnTo>
                  <a:pt x="7" y="29"/>
                </a:lnTo>
                <a:lnTo>
                  <a:pt x="7" y="29"/>
                </a:lnTo>
                <a:lnTo>
                  <a:pt x="9" y="30"/>
                </a:lnTo>
                <a:lnTo>
                  <a:pt x="11" y="31"/>
                </a:lnTo>
                <a:lnTo>
                  <a:pt x="13" y="33"/>
                </a:lnTo>
                <a:lnTo>
                  <a:pt x="13" y="35"/>
                </a:lnTo>
                <a:lnTo>
                  <a:pt x="13" y="36"/>
                </a:lnTo>
                <a:lnTo>
                  <a:pt x="13" y="36"/>
                </a:lnTo>
                <a:lnTo>
                  <a:pt x="13" y="38"/>
                </a:lnTo>
                <a:lnTo>
                  <a:pt x="11" y="40"/>
                </a:lnTo>
                <a:lnTo>
                  <a:pt x="9" y="42"/>
                </a:lnTo>
                <a:lnTo>
                  <a:pt x="7" y="42"/>
                </a:lnTo>
                <a:lnTo>
                  <a:pt x="7" y="42"/>
                </a:lnTo>
                <a:close/>
                <a:moveTo>
                  <a:pt x="7" y="14"/>
                </a:moveTo>
                <a:lnTo>
                  <a:pt x="7" y="14"/>
                </a:lnTo>
                <a:lnTo>
                  <a:pt x="4" y="13"/>
                </a:lnTo>
                <a:lnTo>
                  <a:pt x="2" y="11"/>
                </a:lnTo>
                <a:lnTo>
                  <a:pt x="1" y="9"/>
                </a:lnTo>
                <a:lnTo>
                  <a:pt x="0" y="6"/>
                </a:lnTo>
                <a:lnTo>
                  <a:pt x="0" y="6"/>
                </a:lnTo>
                <a:lnTo>
                  <a:pt x="1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7" y="0"/>
                </a:lnTo>
                <a:lnTo>
                  <a:pt x="9" y="0"/>
                </a:lnTo>
                <a:lnTo>
                  <a:pt x="11" y="1"/>
                </a:lnTo>
                <a:lnTo>
                  <a:pt x="13" y="3"/>
                </a:lnTo>
                <a:lnTo>
                  <a:pt x="13" y="6"/>
                </a:lnTo>
                <a:lnTo>
                  <a:pt x="13" y="6"/>
                </a:lnTo>
                <a:lnTo>
                  <a:pt x="13" y="6"/>
                </a:lnTo>
                <a:lnTo>
                  <a:pt x="13" y="9"/>
                </a:lnTo>
                <a:lnTo>
                  <a:pt x="11" y="11"/>
                </a:lnTo>
                <a:lnTo>
                  <a:pt x="9" y="13"/>
                </a:lnTo>
                <a:lnTo>
                  <a:pt x="7" y="14"/>
                </a:lnTo>
                <a:lnTo>
                  <a:pt x="7" y="1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Freeform 27"/>
          <p:cNvSpPr>
            <a:spLocks/>
          </p:cNvSpPr>
          <p:nvPr/>
        </p:nvSpPr>
        <p:spPr bwMode="auto">
          <a:xfrm>
            <a:off x="3509963" y="5141913"/>
            <a:ext cx="20638" cy="22225"/>
          </a:xfrm>
          <a:custGeom>
            <a:avLst/>
            <a:gdLst>
              <a:gd name="T0" fmla="*/ 7 w 13"/>
              <a:gd name="T1" fmla="*/ 14 h 14"/>
              <a:gd name="T2" fmla="*/ 7 w 13"/>
              <a:gd name="T3" fmla="*/ 14 h 14"/>
              <a:gd name="T4" fmla="*/ 4 w 13"/>
              <a:gd name="T5" fmla="*/ 13 h 14"/>
              <a:gd name="T6" fmla="*/ 2 w 13"/>
              <a:gd name="T7" fmla="*/ 12 h 14"/>
              <a:gd name="T8" fmla="*/ 1 w 13"/>
              <a:gd name="T9" fmla="*/ 10 h 14"/>
              <a:gd name="T10" fmla="*/ 0 w 13"/>
              <a:gd name="T11" fmla="*/ 7 h 14"/>
              <a:gd name="T12" fmla="*/ 0 w 13"/>
              <a:gd name="T13" fmla="*/ 7 h 14"/>
              <a:gd name="T14" fmla="*/ 1 w 13"/>
              <a:gd name="T15" fmla="*/ 4 h 14"/>
              <a:gd name="T16" fmla="*/ 2 w 13"/>
              <a:gd name="T17" fmla="*/ 1 h 14"/>
              <a:gd name="T18" fmla="*/ 4 w 13"/>
              <a:gd name="T19" fmla="*/ 0 h 14"/>
              <a:gd name="T20" fmla="*/ 7 w 13"/>
              <a:gd name="T21" fmla="*/ 0 h 14"/>
              <a:gd name="T22" fmla="*/ 7 w 13"/>
              <a:gd name="T23" fmla="*/ 0 h 14"/>
              <a:gd name="T24" fmla="*/ 9 w 13"/>
              <a:gd name="T25" fmla="*/ 0 h 14"/>
              <a:gd name="T26" fmla="*/ 11 w 13"/>
              <a:gd name="T27" fmla="*/ 1 h 14"/>
              <a:gd name="T28" fmla="*/ 13 w 13"/>
              <a:gd name="T29" fmla="*/ 3 h 14"/>
              <a:gd name="T30" fmla="*/ 13 w 13"/>
              <a:gd name="T31" fmla="*/ 7 h 14"/>
              <a:gd name="T32" fmla="*/ 13 w 13"/>
              <a:gd name="T33" fmla="*/ 7 h 14"/>
              <a:gd name="T34" fmla="*/ 13 w 13"/>
              <a:gd name="T35" fmla="*/ 7 h 14"/>
              <a:gd name="T36" fmla="*/ 13 w 13"/>
              <a:gd name="T37" fmla="*/ 10 h 14"/>
              <a:gd name="T38" fmla="*/ 11 w 13"/>
              <a:gd name="T39" fmla="*/ 12 h 14"/>
              <a:gd name="T40" fmla="*/ 9 w 13"/>
              <a:gd name="T41" fmla="*/ 13 h 14"/>
              <a:gd name="T42" fmla="*/ 7 w 13"/>
              <a:gd name="T43" fmla="*/ 14 h 14"/>
              <a:gd name="T44" fmla="*/ 7 w 13"/>
              <a:gd name="T4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" h="14">
                <a:moveTo>
                  <a:pt x="7" y="14"/>
                </a:moveTo>
                <a:lnTo>
                  <a:pt x="7" y="14"/>
                </a:lnTo>
                <a:lnTo>
                  <a:pt x="4" y="13"/>
                </a:lnTo>
                <a:lnTo>
                  <a:pt x="2" y="12"/>
                </a:lnTo>
                <a:lnTo>
                  <a:pt x="1" y="10"/>
                </a:lnTo>
                <a:lnTo>
                  <a:pt x="0" y="7"/>
                </a:lnTo>
                <a:lnTo>
                  <a:pt x="0" y="7"/>
                </a:lnTo>
                <a:lnTo>
                  <a:pt x="1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7" y="0"/>
                </a:lnTo>
                <a:lnTo>
                  <a:pt x="9" y="0"/>
                </a:lnTo>
                <a:lnTo>
                  <a:pt x="11" y="1"/>
                </a:lnTo>
                <a:lnTo>
                  <a:pt x="13" y="3"/>
                </a:lnTo>
                <a:lnTo>
                  <a:pt x="13" y="7"/>
                </a:lnTo>
                <a:lnTo>
                  <a:pt x="13" y="7"/>
                </a:lnTo>
                <a:lnTo>
                  <a:pt x="13" y="7"/>
                </a:lnTo>
                <a:lnTo>
                  <a:pt x="13" y="10"/>
                </a:lnTo>
                <a:lnTo>
                  <a:pt x="11" y="12"/>
                </a:lnTo>
                <a:lnTo>
                  <a:pt x="9" y="13"/>
                </a:lnTo>
                <a:lnTo>
                  <a:pt x="7" y="14"/>
                </a:lnTo>
                <a:lnTo>
                  <a:pt x="7" y="1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Freeform 28"/>
          <p:cNvSpPr>
            <a:spLocks/>
          </p:cNvSpPr>
          <p:nvPr/>
        </p:nvSpPr>
        <p:spPr bwMode="auto">
          <a:xfrm>
            <a:off x="4875213" y="4397376"/>
            <a:ext cx="19050" cy="22225"/>
          </a:xfrm>
          <a:custGeom>
            <a:avLst/>
            <a:gdLst>
              <a:gd name="T0" fmla="*/ 6 w 12"/>
              <a:gd name="T1" fmla="*/ 14 h 14"/>
              <a:gd name="T2" fmla="*/ 6 w 12"/>
              <a:gd name="T3" fmla="*/ 14 h 14"/>
              <a:gd name="T4" fmla="*/ 3 w 12"/>
              <a:gd name="T5" fmla="*/ 13 h 14"/>
              <a:gd name="T6" fmla="*/ 1 w 12"/>
              <a:gd name="T7" fmla="*/ 12 h 14"/>
              <a:gd name="T8" fmla="*/ 0 w 12"/>
              <a:gd name="T9" fmla="*/ 9 h 14"/>
              <a:gd name="T10" fmla="*/ 0 w 12"/>
              <a:gd name="T11" fmla="*/ 6 h 14"/>
              <a:gd name="T12" fmla="*/ 0 w 12"/>
              <a:gd name="T13" fmla="*/ 6 h 14"/>
              <a:gd name="T14" fmla="*/ 0 w 12"/>
              <a:gd name="T15" fmla="*/ 4 h 14"/>
              <a:gd name="T16" fmla="*/ 1 w 12"/>
              <a:gd name="T17" fmla="*/ 2 h 14"/>
              <a:gd name="T18" fmla="*/ 3 w 12"/>
              <a:gd name="T19" fmla="*/ 0 h 14"/>
              <a:gd name="T20" fmla="*/ 6 w 12"/>
              <a:gd name="T21" fmla="*/ 0 h 14"/>
              <a:gd name="T22" fmla="*/ 6 w 12"/>
              <a:gd name="T23" fmla="*/ 0 h 14"/>
              <a:gd name="T24" fmla="*/ 8 w 12"/>
              <a:gd name="T25" fmla="*/ 0 h 14"/>
              <a:gd name="T26" fmla="*/ 10 w 12"/>
              <a:gd name="T27" fmla="*/ 1 h 14"/>
              <a:gd name="T28" fmla="*/ 12 w 12"/>
              <a:gd name="T29" fmla="*/ 3 h 14"/>
              <a:gd name="T30" fmla="*/ 12 w 12"/>
              <a:gd name="T31" fmla="*/ 6 h 14"/>
              <a:gd name="T32" fmla="*/ 12 w 12"/>
              <a:gd name="T33" fmla="*/ 6 h 14"/>
              <a:gd name="T34" fmla="*/ 12 w 12"/>
              <a:gd name="T35" fmla="*/ 6 h 14"/>
              <a:gd name="T36" fmla="*/ 12 w 12"/>
              <a:gd name="T37" fmla="*/ 9 h 14"/>
              <a:gd name="T38" fmla="*/ 10 w 12"/>
              <a:gd name="T39" fmla="*/ 12 h 14"/>
              <a:gd name="T40" fmla="*/ 8 w 12"/>
              <a:gd name="T41" fmla="*/ 13 h 14"/>
              <a:gd name="T42" fmla="*/ 6 w 12"/>
              <a:gd name="T43" fmla="*/ 14 h 14"/>
              <a:gd name="T44" fmla="*/ 6 w 12"/>
              <a:gd name="T4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" h="14">
                <a:moveTo>
                  <a:pt x="6" y="14"/>
                </a:moveTo>
                <a:lnTo>
                  <a:pt x="6" y="14"/>
                </a:lnTo>
                <a:lnTo>
                  <a:pt x="3" y="13"/>
                </a:lnTo>
                <a:lnTo>
                  <a:pt x="1" y="12"/>
                </a:lnTo>
                <a:lnTo>
                  <a:pt x="0" y="9"/>
                </a:lnTo>
                <a:lnTo>
                  <a:pt x="0" y="6"/>
                </a:lnTo>
                <a:lnTo>
                  <a:pt x="0" y="6"/>
                </a:lnTo>
                <a:lnTo>
                  <a:pt x="0" y="4"/>
                </a:lnTo>
                <a:lnTo>
                  <a:pt x="1" y="2"/>
                </a:lnTo>
                <a:lnTo>
                  <a:pt x="3" y="0"/>
                </a:lnTo>
                <a:lnTo>
                  <a:pt x="6" y="0"/>
                </a:lnTo>
                <a:lnTo>
                  <a:pt x="6" y="0"/>
                </a:lnTo>
                <a:lnTo>
                  <a:pt x="8" y="0"/>
                </a:lnTo>
                <a:lnTo>
                  <a:pt x="10" y="1"/>
                </a:lnTo>
                <a:lnTo>
                  <a:pt x="12" y="3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12" y="9"/>
                </a:lnTo>
                <a:lnTo>
                  <a:pt x="10" y="12"/>
                </a:lnTo>
                <a:lnTo>
                  <a:pt x="8" y="13"/>
                </a:lnTo>
                <a:lnTo>
                  <a:pt x="6" y="14"/>
                </a:lnTo>
                <a:lnTo>
                  <a:pt x="6" y="1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Freeform 29"/>
          <p:cNvSpPr>
            <a:spLocks noEditPoints="1"/>
          </p:cNvSpPr>
          <p:nvPr/>
        </p:nvSpPr>
        <p:spPr bwMode="auto">
          <a:xfrm>
            <a:off x="4875213" y="4446588"/>
            <a:ext cx="19050" cy="666750"/>
          </a:xfrm>
          <a:custGeom>
            <a:avLst/>
            <a:gdLst>
              <a:gd name="T0" fmla="*/ 0 w 12"/>
              <a:gd name="T1" fmla="*/ 414 h 420"/>
              <a:gd name="T2" fmla="*/ 6 w 12"/>
              <a:gd name="T3" fmla="*/ 407 h 420"/>
              <a:gd name="T4" fmla="*/ 12 w 12"/>
              <a:gd name="T5" fmla="*/ 414 h 420"/>
              <a:gd name="T6" fmla="*/ 6 w 12"/>
              <a:gd name="T7" fmla="*/ 420 h 420"/>
              <a:gd name="T8" fmla="*/ 0 w 12"/>
              <a:gd name="T9" fmla="*/ 382 h 420"/>
              <a:gd name="T10" fmla="*/ 6 w 12"/>
              <a:gd name="T11" fmla="*/ 375 h 420"/>
              <a:gd name="T12" fmla="*/ 12 w 12"/>
              <a:gd name="T13" fmla="*/ 382 h 420"/>
              <a:gd name="T14" fmla="*/ 6 w 12"/>
              <a:gd name="T15" fmla="*/ 388 h 420"/>
              <a:gd name="T16" fmla="*/ 0 w 12"/>
              <a:gd name="T17" fmla="*/ 351 h 420"/>
              <a:gd name="T18" fmla="*/ 6 w 12"/>
              <a:gd name="T19" fmla="*/ 344 h 420"/>
              <a:gd name="T20" fmla="*/ 12 w 12"/>
              <a:gd name="T21" fmla="*/ 351 h 420"/>
              <a:gd name="T22" fmla="*/ 6 w 12"/>
              <a:gd name="T23" fmla="*/ 358 h 420"/>
              <a:gd name="T24" fmla="*/ 0 w 12"/>
              <a:gd name="T25" fmla="*/ 320 h 420"/>
              <a:gd name="T26" fmla="*/ 6 w 12"/>
              <a:gd name="T27" fmla="*/ 313 h 420"/>
              <a:gd name="T28" fmla="*/ 12 w 12"/>
              <a:gd name="T29" fmla="*/ 320 h 420"/>
              <a:gd name="T30" fmla="*/ 6 w 12"/>
              <a:gd name="T31" fmla="*/ 326 h 420"/>
              <a:gd name="T32" fmla="*/ 0 w 12"/>
              <a:gd name="T33" fmla="*/ 288 h 420"/>
              <a:gd name="T34" fmla="*/ 6 w 12"/>
              <a:gd name="T35" fmla="*/ 281 h 420"/>
              <a:gd name="T36" fmla="*/ 12 w 12"/>
              <a:gd name="T37" fmla="*/ 288 h 420"/>
              <a:gd name="T38" fmla="*/ 6 w 12"/>
              <a:gd name="T39" fmla="*/ 295 h 420"/>
              <a:gd name="T40" fmla="*/ 0 w 12"/>
              <a:gd name="T41" fmla="*/ 257 h 420"/>
              <a:gd name="T42" fmla="*/ 6 w 12"/>
              <a:gd name="T43" fmla="*/ 250 h 420"/>
              <a:gd name="T44" fmla="*/ 12 w 12"/>
              <a:gd name="T45" fmla="*/ 257 h 420"/>
              <a:gd name="T46" fmla="*/ 6 w 12"/>
              <a:gd name="T47" fmla="*/ 264 h 420"/>
              <a:gd name="T48" fmla="*/ 0 w 12"/>
              <a:gd name="T49" fmla="*/ 226 h 420"/>
              <a:gd name="T50" fmla="*/ 6 w 12"/>
              <a:gd name="T51" fmla="*/ 219 h 420"/>
              <a:gd name="T52" fmla="*/ 12 w 12"/>
              <a:gd name="T53" fmla="*/ 226 h 420"/>
              <a:gd name="T54" fmla="*/ 6 w 12"/>
              <a:gd name="T55" fmla="*/ 232 h 420"/>
              <a:gd name="T56" fmla="*/ 0 w 12"/>
              <a:gd name="T57" fmla="*/ 195 h 420"/>
              <a:gd name="T58" fmla="*/ 6 w 12"/>
              <a:gd name="T59" fmla="*/ 188 h 420"/>
              <a:gd name="T60" fmla="*/ 12 w 12"/>
              <a:gd name="T61" fmla="*/ 195 h 420"/>
              <a:gd name="T62" fmla="*/ 6 w 12"/>
              <a:gd name="T63" fmla="*/ 201 h 420"/>
              <a:gd name="T64" fmla="*/ 0 w 12"/>
              <a:gd name="T65" fmla="*/ 163 h 420"/>
              <a:gd name="T66" fmla="*/ 6 w 12"/>
              <a:gd name="T67" fmla="*/ 156 h 420"/>
              <a:gd name="T68" fmla="*/ 12 w 12"/>
              <a:gd name="T69" fmla="*/ 163 h 420"/>
              <a:gd name="T70" fmla="*/ 6 w 12"/>
              <a:gd name="T71" fmla="*/ 170 h 420"/>
              <a:gd name="T72" fmla="*/ 0 w 12"/>
              <a:gd name="T73" fmla="*/ 132 h 420"/>
              <a:gd name="T74" fmla="*/ 6 w 12"/>
              <a:gd name="T75" fmla="*/ 125 h 420"/>
              <a:gd name="T76" fmla="*/ 12 w 12"/>
              <a:gd name="T77" fmla="*/ 132 h 420"/>
              <a:gd name="T78" fmla="*/ 6 w 12"/>
              <a:gd name="T79" fmla="*/ 139 h 420"/>
              <a:gd name="T80" fmla="*/ 0 w 12"/>
              <a:gd name="T81" fmla="*/ 101 h 420"/>
              <a:gd name="T82" fmla="*/ 6 w 12"/>
              <a:gd name="T83" fmla="*/ 94 h 420"/>
              <a:gd name="T84" fmla="*/ 12 w 12"/>
              <a:gd name="T85" fmla="*/ 101 h 420"/>
              <a:gd name="T86" fmla="*/ 6 w 12"/>
              <a:gd name="T87" fmla="*/ 107 h 420"/>
              <a:gd name="T88" fmla="*/ 0 w 12"/>
              <a:gd name="T89" fmla="*/ 69 h 420"/>
              <a:gd name="T90" fmla="*/ 6 w 12"/>
              <a:gd name="T91" fmla="*/ 62 h 420"/>
              <a:gd name="T92" fmla="*/ 12 w 12"/>
              <a:gd name="T93" fmla="*/ 69 h 420"/>
              <a:gd name="T94" fmla="*/ 6 w 12"/>
              <a:gd name="T95" fmla="*/ 76 h 420"/>
              <a:gd name="T96" fmla="*/ 0 w 12"/>
              <a:gd name="T97" fmla="*/ 38 h 420"/>
              <a:gd name="T98" fmla="*/ 6 w 12"/>
              <a:gd name="T99" fmla="*/ 32 h 420"/>
              <a:gd name="T100" fmla="*/ 12 w 12"/>
              <a:gd name="T101" fmla="*/ 38 h 420"/>
              <a:gd name="T102" fmla="*/ 6 w 12"/>
              <a:gd name="T103" fmla="*/ 45 h 420"/>
              <a:gd name="T104" fmla="*/ 0 w 12"/>
              <a:gd name="T105" fmla="*/ 7 h 420"/>
              <a:gd name="T106" fmla="*/ 6 w 12"/>
              <a:gd name="T107" fmla="*/ 0 h 420"/>
              <a:gd name="T108" fmla="*/ 12 w 12"/>
              <a:gd name="T109" fmla="*/ 7 h 420"/>
              <a:gd name="T110" fmla="*/ 6 w 12"/>
              <a:gd name="T111" fmla="*/ 13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" h="420">
                <a:moveTo>
                  <a:pt x="6" y="420"/>
                </a:moveTo>
                <a:lnTo>
                  <a:pt x="6" y="420"/>
                </a:lnTo>
                <a:lnTo>
                  <a:pt x="3" y="420"/>
                </a:lnTo>
                <a:lnTo>
                  <a:pt x="1" y="418"/>
                </a:lnTo>
                <a:lnTo>
                  <a:pt x="0" y="416"/>
                </a:lnTo>
                <a:lnTo>
                  <a:pt x="0" y="414"/>
                </a:lnTo>
                <a:lnTo>
                  <a:pt x="0" y="413"/>
                </a:lnTo>
                <a:lnTo>
                  <a:pt x="0" y="413"/>
                </a:lnTo>
                <a:lnTo>
                  <a:pt x="0" y="411"/>
                </a:lnTo>
                <a:lnTo>
                  <a:pt x="1" y="409"/>
                </a:lnTo>
                <a:lnTo>
                  <a:pt x="3" y="407"/>
                </a:lnTo>
                <a:lnTo>
                  <a:pt x="6" y="407"/>
                </a:lnTo>
                <a:lnTo>
                  <a:pt x="6" y="407"/>
                </a:lnTo>
                <a:lnTo>
                  <a:pt x="8" y="407"/>
                </a:lnTo>
                <a:lnTo>
                  <a:pt x="10" y="409"/>
                </a:lnTo>
                <a:lnTo>
                  <a:pt x="12" y="411"/>
                </a:lnTo>
                <a:lnTo>
                  <a:pt x="12" y="413"/>
                </a:lnTo>
                <a:lnTo>
                  <a:pt x="12" y="414"/>
                </a:lnTo>
                <a:lnTo>
                  <a:pt x="12" y="414"/>
                </a:lnTo>
                <a:lnTo>
                  <a:pt x="12" y="416"/>
                </a:lnTo>
                <a:lnTo>
                  <a:pt x="10" y="418"/>
                </a:lnTo>
                <a:lnTo>
                  <a:pt x="8" y="420"/>
                </a:lnTo>
                <a:lnTo>
                  <a:pt x="6" y="420"/>
                </a:lnTo>
                <a:lnTo>
                  <a:pt x="6" y="420"/>
                </a:lnTo>
                <a:close/>
                <a:moveTo>
                  <a:pt x="6" y="388"/>
                </a:moveTo>
                <a:lnTo>
                  <a:pt x="6" y="388"/>
                </a:lnTo>
                <a:lnTo>
                  <a:pt x="3" y="388"/>
                </a:lnTo>
                <a:lnTo>
                  <a:pt x="1" y="386"/>
                </a:lnTo>
                <a:lnTo>
                  <a:pt x="0" y="384"/>
                </a:lnTo>
                <a:lnTo>
                  <a:pt x="0" y="382"/>
                </a:lnTo>
                <a:lnTo>
                  <a:pt x="0" y="382"/>
                </a:lnTo>
                <a:lnTo>
                  <a:pt x="0" y="382"/>
                </a:lnTo>
                <a:lnTo>
                  <a:pt x="0" y="379"/>
                </a:lnTo>
                <a:lnTo>
                  <a:pt x="1" y="377"/>
                </a:lnTo>
                <a:lnTo>
                  <a:pt x="3" y="376"/>
                </a:lnTo>
                <a:lnTo>
                  <a:pt x="6" y="375"/>
                </a:lnTo>
                <a:lnTo>
                  <a:pt x="6" y="375"/>
                </a:lnTo>
                <a:lnTo>
                  <a:pt x="8" y="376"/>
                </a:lnTo>
                <a:lnTo>
                  <a:pt x="10" y="377"/>
                </a:lnTo>
                <a:lnTo>
                  <a:pt x="12" y="379"/>
                </a:lnTo>
                <a:lnTo>
                  <a:pt x="12" y="382"/>
                </a:lnTo>
                <a:lnTo>
                  <a:pt x="12" y="382"/>
                </a:lnTo>
                <a:lnTo>
                  <a:pt x="12" y="382"/>
                </a:lnTo>
                <a:lnTo>
                  <a:pt x="12" y="384"/>
                </a:lnTo>
                <a:lnTo>
                  <a:pt x="10" y="386"/>
                </a:lnTo>
                <a:lnTo>
                  <a:pt x="8" y="388"/>
                </a:lnTo>
                <a:lnTo>
                  <a:pt x="6" y="388"/>
                </a:lnTo>
                <a:lnTo>
                  <a:pt x="6" y="388"/>
                </a:lnTo>
                <a:close/>
                <a:moveTo>
                  <a:pt x="6" y="358"/>
                </a:moveTo>
                <a:lnTo>
                  <a:pt x="6" y="358"/>
                </a:lnTo>
                <a:lnTo>
                  <a:pt x="3" y="357"/>
                </a:lnTo>
                <a:lnTo>
                  <a:pt x="1" y="356"/>
                </a:lnTo>
                <a:lnTo>
                  <a:pt x="0" y="354"/>
                </a:lnTo>
                <a:lnTo>
                  <a:pt x="0" y="351"/>
                </a:lnTo>
                <a:lnTo>
                  <a:pt x="0" y="351"/>
                </a:lnTo>
                <a:lnTo>
                  <a:pt x="0" y="351"/>
                </a:lnTo>
                <a:lnTo>
                  <a:pt x="0" y="348"/>
                </a:lnTo>
                <a:lnTo>
                  <a:pt x="1" y="346"/>
                </a:lnTo>
                <a:lnTo>
                  <a:pt x="3" y="345"/>
                </a:lnTo>
                <a:lnTo>
                  <a:pt x="6" y="344"/>
                </a:lnTo>
                <a:lnTo>
                  <a:pt x="6" y="344"/>
                </a:lnTo>
                <a:lnTo>
                  <a:pt x="8" y="345"/>
                </a:lnTo>
                <a:lnTo>
                  <a:pt x="10" y="346"/>
                </a:lnTo>
                <a:lnTo>
                  <a:pt x="12" y="348"/>
                </a:lnTo>
                <a:lnTo>
                  <a:pt x="12" y="351"/>
                </a:lnTo>
                <a:lnTo>
                  <a:pt x="12" y="351"/>
                </a:lnTo>
                <a:lnTo>
                  <a:pt x="12" y="351"/>
                </a:lnTo>
                <a:lnTo>
                  <a:pt x="12" y="354"/>
                </a:lnTo>
                <a:lnTo>
                  <a:pt x="10" y="356"/>
                </a:lnTo>
                <a:lnTo>
                  <a:pt x="8" y="357"/>
                </a:lnTo>
                <a:lnTo>
                  <a:pt x="6" y="358"/>
                </a:lnTo>
                <a:lnTo>
                  <a:pt x="6" y="358"/>
                </a:lnTo>
                <a:close/>
                <a:moveTo>
                  <a:pt x="6" y="326"/>
                </a:moveTo>
                <a:lnTo>
                  <a:pt x="6" y="326"/>
                </a:lnTo>
                <a:lnTo>
                  <a:pt x="3" y="326"/>
                </a:lnTo>
                <a:lnTo>
                  <a:pt x="1" y="324"/>
                </a:lnTo>
                <a:lnTo>
                  <a:pt x="0" y="322"/>
                </a:lnTo>
                <a:lnTo>
                  <a:pt x="0" y="320"/>
                </a:lnTo>
                <a:lnTo>
                  <a:pt x="0" y="319"/>
                </a:lnTo>
                <a:lnTo>
                  <a:pt x="0" y="319"/>
                </a:lnTo>
                <a:lnTo>
                  <a:pt x="0" y="317"/>
                </a:lnTo>
                <a:lnTo>
                  <a:pt x="1" y="315"/>
                </a:lnTo>
                <a:lnTo>
                  <a:pt x="3" y="313"/>
                </a:lnTo>
                <a:lnTo>
                  <a:pt x="6" y="313"/>
                </a:lnTo>
                <a:lnTo>
                  <a:pt x="6" y="313"/>
                </a:lnTo>
                <a:lnTo>
                  <a:pt x="8" y="313"/>
                </a:lnTo>
                <a:lnTo>
                  <a:pt x="10" y="315"/>
                </a:lnTo>
                <a:lnTo>
                  <a:pt x="12" y="317"/>
                </a:lnTo>
                <a:lnTo>
                  <a:pt x="12" y="319"/>
                </a:lnTo>
                <a:lnTo>
                  <a:pt x="12" y="320"/>
                </a:lnTo>
                <a:lnTo>
                  <a:pt x="12" y="320"/>
                </a:lnTo>
                <a:lnTo>
                  <a:pt x="12" y="322"/>
                </a:lnTo>
                <a:lnTo>
                  <a:pt x="10" y="324"/>
                </a:lnTo>
                <a:lnTo>
                  <a:pt x="8" y="326"/>
                </a:lnTo>
                <a:lnTo>
                  <a:pt x="6" y="326"/>
                </a:lnTo>
                <a:lnTo>
                  <a:pt x="6" y="326"/>
                </a:lnTo>
                <a:close/>
                <a:moveTo>
                  <a:pt x="6" y="295"/>
                </a:moveTo>
                <a:lnTo>
                  <a:pt x="6" y="295"/>
                </a:lnTo>
                <a:lnTo>
                  <a:pt x="3" y="295"/>
                </a:lnTo>
                <a:lnTo>
                  <a:pt x="1" y="293"/>
                </a:lnTo>
                <a:lnTo>
                  <a:pt x="0" y="291"/>
                </a:lnTo>
                <a:lnTo>
                  <a:pt x="0" y="288"/>
                </a:lnTo>
                <a:lnTo>
                  <a:pt x="0" y="287"/>
                </a:lnTo>
                <a:lnTo>
                  <a:pt x="0" y="287"/>
                </a:lnTo>
                <a:lnTo>
                  <a:pt x="0" y="285"/>
                </a:lnTo>
                <a:lnTo>
                  <a:pt x="1" y="283"/>
                </a:lnTo>
                <a:lnTo>
                  <a:pt x="3" y="282"/>
                </a:lnTo>
                <a:lnTo>
                  <a:pt x="6" y="281"/>
                </a:lnTo>
                <a:lnTo>
                  <a:pt x="6" y="281"/>
                </a:lnTo>
                <a:lnTo>
                  <a:pt x="8" y="282"/>
                </a:lnTo>
                <a:lnTo>
                  <a:pt x="10" y="283"/>
                </a:lnTo>
                <a:lnTo>
                  <a:pt x="12" y="285"/>
                </a:lnTo>
                <a:lnTo>
                  <a:pt x="12" y="287"/>
                </a:lnTo>
                <a:lnTo>
                  <a:pt x="12" y="288"/>
                </a:lnTo>
                <a:lnTo>
                  <a:pt x="12" y="288"/>
                </a:lnTo>
                <a:lnTo>
                  <a:pt x="12" y="291"/>
                </a:lnTo>
                <a:lnTo>
                  <a:pt x="10" y="293"/>
                </a:lnTo>
                <a:lnTo>
                  <a:pt x="8" y="295"/>
                </a:lnTo>
                <a:lnTo>
                  <a:pt x="6" y="295"/>
                </a:lnTo>
                <a:lnTo>
                  <a:pt x="6" y="295"/>
                </a:lnTo>
                <a:close/>
                <a:moveTo>
                  <a:pt x="6" y="264"/>
                </a:moveTo>
                <a:lnTo>
                  <a:pt x="6" y="264"/>
                </a:lnTo>
                <a:lnTo>
                  <a:pt x="3" y="263"/>
                </a:lnTo>
                <a:lnTo>
                  <a:pt x="1" y="262"/>
                </a:lnTo>
                <a:lnTo>
                  <a:pt x="0" y="260"/>
                </a:lnTo>
                <a:lnTo>
                  <a:pt x="0" y="257"/>
                </a:lnTo>
                <a:lnTo>
                  <a:pt x="0" y="257"/>
                </a:lnTo>
                <a:lnTo>
                  <a:pt x="0" y="257"/>
                </a:lnTo>
                <a:lnTo>
                  <a:pt x="0" y="254"/>
                </a:lnTo>
                <a:lnTo>
                  <a:pt x="1" y="252"/>
                </a:lnTo>
                <a:lnTo>
                  <a:pt x="3" y="251"/>
                </a:lnTo>
                <a:lnTo>
                  <a:pt x="6" y="250"/>
                </a:lnTo>
                <a:lnTo>
                  <a:pt x="6" y="250"/>
                </a:lnTo>
                <a:lnTo>
                  <a:pt x="8" y="251"/>
                </a:lnTo>
                <a:lnTo>
                  <a:pt x="10" y="252"/>
                </a:lnTo>
                <a:lnTo>
                  <a:pt x="12" y="254"/>
                </a:lnTo>
                <a:lnTo>
                  <a:pt x="12" y="257"/>
                </a:lnTo>
                <a:lnTo>
                  <a:pt x="12" y="257"/>
                </a:lnTo>
                <a:lnTo>
                  <a:pt x="12" y="257"/>
                </a:lnTo>
                <a:lnTo>
                  <a:pt x="12" y="260"/>
                </a:lnTo>
                <a:lnTo>
                  <a:pt x="10" y="262"/>
                </a:lnTo>
                <a:lnTo>
                  <a:pt x="8" y="263"/>
                </a:lnTo>
                <a:lnTo>
                  <a:pt x="6" y="264"/>
                </a:lnTo>
                <a:lnTo>
                  <a:pt x="6" y="264"/>
                </a:lnTo>
                <a:close/>
                <a:moveTo>
                  <a:pt x="6" y="232"/>
                </a:moveTo>
                <a:lnTo>
                  <a:pt x="6" y="232"/>
                </a:lnTo>
                <a:lnTo>
                  <a:pt x="3" y="231"/>
                </a:lnTo>
                <a:lnTo>
                  <a:pt x="1" y="230"/>
                </a:lnTo>
                <a:lnTo>
                  <a:pt x="0" y="228"/>
                </a:lnTo>
                <a:lnTo>
                  <a:pt x="0" y="226"/>
                </a:lnTo>
                <a:lnTo>
                  <a:pt x="0" y="225"/>
                </a:lnTo>
                <a:lnTo>
                  <a:pt x="0" y="225"/>
                </a:lnTo>
                <a:lnTo>
                  <a:pt x="0" y="223"/>
                </a:lnTo>
                <a:lnTo>
                  <a:pt x="1" y="221"/>
                </a:lnTo>
                <a:lnTo>
                  <a:pt x="3" y="219"/>
                </a:lnTo>
                <a:lnTo>
                  <a:pt x="6" y="219"/>
                </a:lnTo>
                <a:lnTo>
                  <a:pt x="6" y="219"/>
                </a:lnTo>
                <a:lnTo>
                  <a:pt x="8" y="219"/>
                </a:lnTo>
                <a:lnTo>
                  <a:pt x="10" y="221"/>
                </a:lnTo>
                <a:lnTo>
                  <a:pt x="12" y="223"/>
                </a:lnTo>
                <a:lnTo>
                  <a:pt x="12" y="225"/>
                </a:lnTo>
                <a:lnTo>
                  <a:pt x="12" y="226"/>
                </a:lnTo>
                <a:lnTo>
                  <a:pt x="12" y="226"/>
                </a:lnTo>
                <a:lnTo>
                  <a:pt x="12" y="228"/>
                </a:lnTo>
                <a:lnTo>
                  <a:pt x="10" y="230"/>
                </a:lnTo>
                <a:lnTo>
                  <a:pt x="8" y="231"/>
                </a:lnTo>
                <a:lnTo>
                  <a:pt x="6" y="232"/>
                </a:lnTo>
                <a:lnTo>
                  <a:pt x="6" y="232"/>
                </a:lnTo>
                <a:close/>
                <a:moveTo>
                  <a:pt x="6" y="201"/>
                </a:moveTo>
                <a:lnTo>
                  <a:pt x="6" y="201"/>
                </a:lnTo>
                <a:lnTo>
                  <a:pt x="3" y="201"/>
                </a:lnTo>
                <a:lnTo>
                  <a:pt x="1" y="199"/>
                </a:lnTo>
                <a:lnTo>
                  <a:pt x="0" y="197"/>
                </a:lnTo>
                <a:lnTo>
                  <a:pt x="0" y="195"/>
                </a:lnTo>
                <a:lnTo>
                  <a:pt x="0" y="194"/>
                </a:lnTo>
                <a:lnTo>
                  <a:pt x="0" y="194"/>
                </a:lnTo>
                <a:lnTo>
                  <a:pt x="0" y="192"/>
                </a:lnTo>
                <a:lnTo>
                  <a:pt x="1" y="190"/>
                </a:lnTo>
                <a:lnTo>
                  <a:pt x="3" y="189"/>
                </a:lnTo>
                <a:lnTo>
                  <a:pt x="6" y="188"/>
                </a:lnTo>
                <a:lnTo>
                  <a:pt x="6" y="188"/>
                </a:lnTo>
                <a:lnTo>
                  <a:pt x="8" y="189"/>
                </a:lnTo>
                <a:lnTo>
                  <a:pt x="10" y="190"/>
                </a:lnTo>
                <a:lnTo>
                  <a:pt x="12" y="192"/>
                </a:lnTo>
                <a:lnTo>
                  <a:pt x="12" y="194"/>
                </a:lnTo>
                <a:lnTo>
                  <a:pt x="12" y="195"/>
                </a:lnTo>
                <a:lnTo>
                  <a:pt x="12" y="195"/>
                </a:lnTo>
                <a:lnTo>
                  <a:pt x="12" y="197"/>
                </a:lnTo>
                <a:lnTo>
                  <a:pt x="10" y="199"/>
                </a:lnTo>
                <a:lnTo>
                  <a:pt x="8" y="201"/>
                </a:lnTo>
                <a:lnTo>
                  <a:pt x="6" y="201"/>
                </a:lnTo>
                <a:lnTo>
                  <a:pt x="6" y="201"/>
                </a:lnTo>
                <a:close/>
                <a:moveTo>
                  <a:pt x="6" y="170"/>
                </a:moveTo>
                <a:lnTo>
                  <a:pt x="6" y="170"/>
                </a:lnTo>
                <a:lnTo>
                  <a:pt x="3" y="169"/>
                </a:lnTo>
                <a:lnTo>
                  <a:pt x="1" y="168"/>
                </a:lnTo>
                <a:lnTo>
                  <a:pt x="0" y="166"/>
                </a:lnTo>
                <a:lnTo>
                  <a:pt x="0" y="163"/>
                </a:lnTo>
                <a:lnTo>
                  <a:pt x="0" y="163"/>
                </a:lnTo>
                <a:lnTo>
                  <a:pt x="0" y="163"/>
                </a:lnTo>
                <a:lnTo>
                  <a:pt x="0" y="160"/>
                </a:lnTo>
                <a:lnTo>
                  <a:pt x="1" y="158"/>
                </a:lnTo>
                <a:lnTo>
                  <a:pt x="3" y="157"/>
                </a:lnTo>
                <a:lnTo>
                  <a:pt x="6" y="156"/>
                </a:lnTo>
                <a:lnTo>
                  <a:pt x="6" y="156"/>
                </a:lnTo>
                <a:lnTo>
                  <a:pt x="8" y="157"/>
                </a:lnTo>
                <a:lnTo>
                  <a:pt x="10" y="158"/>
                </a:lnTo>
                <a:lnTo>
                  <a:pt x="12" y="160"/>
                </a:lnTo>
                <a:lnTo>
                  <a:pt x="12" y="163"/>
                </a:lnTo>
                <a:lnTo>
                  <a:pt x="12" y="163"/>
                </a:lnTo>
                <a:lnTo>
                  <a:pt x="12" y="163"/>
                </a:lnTo>
                <a:lnTo>
                  <a:pt x="12" y="166"/>
                </a:lnTo>
                <a:lnTo>
                  <a:pt x="10" y="168"/>
                </a:lnTo>
                <a:lnTo>
                  <a:pt x="8" y="169"/>
                </a:lnTo>
                <a:lnTo>
                  <a:pt x="6" y="170"/>
                </a:lnTo>
                <a:lnTo>
                  <a:pt x="6" y="170"/>
                </a:lnTo>
                <a:close/>
                <a:moveTo>
                  <a:pt x="6" y="139"/>
                </a:moveTo>
                <a:lnTo>
                  <a:pt x="6" y="139"/>
                </a:lnTo>
                <a:lnTo>
                  <a:pt x="3" y="138"/>
                </a:lnTo>
                <a:lnTo>
                  <a:pt x="1" y="137"/>
                </a:lnTo>
                <a:lnTo>
                  <a:pt x="0" y="135"/>
                </a:lnTo>
                <a:lnTo>
                  <a:pt x="0" y="132"/>
                </a:lnTo>
                <a:lnTo>
                  <a:pt x="0" y="131"/>
                </a:lnTo>
                <a:lnTo>
                  <a:pt x="0" y="131"/>
                </a:lnTo>
                <a:lnTo>
                  <a:pt x="0" y="129"/>
                </a:lnTo>
                <a:lnTo>
                  <a:pt x="1" y="127"/>
                </a:lnTo>
                <a:lnTo>
                  <a:pt x="3" y="125"/>
                </a:lnTo>
                <a:lnTo>
                  <a:pt x="6" y="125"/>
                </a:lnTo>
                <a:lnTo>
                  <a:pt x="6" y="125"/>
                </a:lnTo>
                <a:lnTo>
                  <a:pt x="8" y="125"/>
                </a:lnTo>
                <a:lnTo>
                  <a:pt x="10" y="127"/>
                </a:lnTo>
                <a:lnTo>
                  <a:pt x="12" y="129"/>
                </a:lnTo>
                <a:lnTo>
                  <a:pt x="12" y="131"/>
                </a:lnTo>
                <a:lnTo>
                  <a:pt x="12" y="132"/>
                </a:lnTo>
                <a:lnTo>
                  <a:pt x="12" y="132"/>
                </a:lnTo>
                <a:lnTo>
                  <a:pt x="12" y="135"/>
                </a:lnTo>
                <a:lnTo>
                  <a:pt x="10" y="137"/>
                </a:lnTo>
                <a:lnTo>
                  <a:pt x="8" y="138"/>
                </a:lnTo>
                <a:lnTo>
                  <a:pt x="6" y="139"/>
                </a:lnTo>
                <a:lnTo>
                  <a:pt x="6" y="139"/>
                </a:lnTo>
                <a:close/>
                <a:moveTo>
                  <a:pt x="6" y="107"/>
                </a:moveTo>
                <a:lnTo>
                  <a:pt x="6" y="107"/>
                </a:lnTo>
                <a:lnTo>
                  <a:pt x="3" y="107"/>
                </a:lnTo>
                <a:lnTo>
                  <a:pt x="1" y="105"/>
                </a:lnTo>
                <a:lnTo>
                  <a:pt x="0" y="103"/>
                </a:lnTo>
                <a:lnTo>
                  <a:pt x="0" y="101"/>
                </a:lnTo>
                <a:lnTo>
                  <a:pt x="0" y="100"/>
                </a:lnTo>
                <a:lnTo>
                  <a:pt x="0" y="100"/>
                </a:lnTo>
                <a:lnTo>
                  <a:pt x="0" y="98"/>
                </a:lnTo>
                <a:lnTo>
                  <a:pt x="1" y="96"/>
                </a:lnTo>
                <a:lnTo>
                  <a:pt x="3" y="94"/>
                </a:lnTo>
                <a:lnTo>
                  <a:pt x="6" y="94"/>
                </a:lnTo>
                <a:lnTo>
                  <a:pt x="6" y="94"/>
                </a:lnTo>
                <a:lnTo>
                  <a:pt x="8" y="94"/>
                </a:lnTo>
                <a:lnTo>
                  <a:pt x="10" y="96"/>
                </a:lnTo>
                <a:lnTo>
                  <a:pt x="12" y="98"/>
                </a:lnTo>
                <a:lnTo>
                  <a:pt x="12" y="100"/>
                </a:lnTo>
                <a:lnTo>
                  <a:pt x="12" y="101"/>
                </a:lnTo>
                <a:lnTo>
                  <a:pt x="12" y="101"/>
                </a:lnTo>
                <a:lnTo>
                  <a:pt x="12" y="103"/>
                </a:lnTo>
                <a:lnTo>
                  <a:pt x="10" y="105"/>
                </a:lnTo>
                <a:lnTo>
                  <a:pt x="8" y="107"/>
                </a:lnTo>
                <a:lnTo>
                  <a:pt x="6" y="107"/>
                </a:lnTo>
                <a:lnTo>
                  <a:pt x="6" y="107"/>
                </a:lnTo>
                <a:close/>
                <a:moveTo>
                  <a:pt x="6" y="76"/>
                </a:moveTo>
                <a:lnTo>
                  <a:pt x="6" y="76"/>
                </a:lnTo>
                <a:lnTo>
                  <a:pt x="3" y="75"/>
                </a:lnTo>
                <a:lnTo>
                  <a:pt x="1" y="74"/>
                </a:lnTo>
                <a:lnTo>
                  <a:pt x="0" y="72"/>
                </a:lnTo>
                <a:lnTo>
                  <a:pt x="0" y="69"/>
                </a:lnTo>
                <a:lnTo>
                  <a:pt x="0" y="69"/>
                </a:lnTo>
                <a:lnTo>
                  <a:pt x="0" y="69"/>
                </a:lnTo>
                <a:lnTo>
                  <a:pt x="0" y="66"/>
                </a:lnTo>
                <a:lnTo>
                  <a:pt x="1" y="64"/>
                </a:lnTo>
                <a:lnTo>
                  <a:pt x="3" y="63"/>
                </a:lnTo>
                <a:lnTo>
                  <a:pt x="6" y="62"/>
                </a:lnTo>
                <a:lnTo>
                  <a:pt x="6" y="62"/>
                </a:lnTo>
                <a:lnTo>
                  <a:pt x="8" y="63"/>
                </a:lnTo>
                <a:lnTo>
                  <a:pt x="10" y="64"/>
                </a:lnTo>
                <a:lnTo>
                  <a:pt x="12" y="66"/>
                </a:lnTo>
                <a:lnTo>
                  <a:pt x="12" y="69"/>
                </a:lnTo>
                <a:lnTo>
                  <a:pt x="12" y="69"/>
                </a:lnTo>
                <a:lnTo>
                  <a:pt x="12" y="69"/>
                </a:lnTo>
                <a:lnTo>
                  <a:pt x="12" y="72"/>
                </a:lnTo>
                <a:lnTo>
                  <a:pt x="10" y="74"/>
                </a:lnTo>
                <a:lnTo>
                  <a:pt x="8" y="75"/>
                </a:lnTo>
                <a:lnTo>
                  <a:pt x="6" y="76"/>
                </a:lnTo>
                <a:lnTo>
                  <a:pt x="6" y="76"/>
                </a:lnTo>
                <a:close/>
                <a:moveTo>
                  <a:pt x="6" y="45"/>
                </a:moveTo>
                <a:lnTo>
                  <a:pt x="6" y="45"/>
                </a:lnTo>
                <a:lnTo>
                  <a:pt x="3" y="44"/>
                </a:lnTo>
                <a:lnTo>
                  <a:pt x="1" y="43"/>
                </a:lnTo>
                <a:lnTo>
                  <a:pt x="0" y="41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6"/>
                </a:lnTo>
                <a:lnTo>
                  <a:pt x="1" y="34"/>
                </a:lnTo>
                <a:lnTo>
                  <a:pt x="3" y="32"/>
                </a:lnTo>
                <a:lnTo>
                  <a:pt x="6" y="32"/>
                </a:lnTo>
                <a:lnTo>
                  <a:pt x="6" y="32"/>
                </a:lnTo>
                <a:lnTo>
                  <a:pt x="8" y="32"/>
                </a:lnTo>
                <a:lnTo>
                  <a:pt x="10" y="34"/>
                </a:lnTo>
                <a:lnTo>
                  <a:pt x="12" y="36"/>
                </a:lnTo>
                <a:lnTo>
                  <a:pt x="12" y="38"/>
                </a:lnTo>
                <a:lnTo>
                  <a:pt x="12" y="38"/>
                </a:lnTo>
                <a:lnTo>
                  <a:pt x="12" y="38"/>
                </a:lnTo>
                <a:lnTo>
                  <a:pt x="12" y="41"/>
                </a:lnTo>
                <a:lnTo>
                  <a:pt x="10" y="43"/>
                </a:lnTo>
                <a:lnTo>
                  <a:pt x="8" y="44"/>
                </a:lnTo>
                <a:lnTo>
                  <a:pt x="6" y="45"/>
                </a:lnTo>
                <a:lnTo>
                  <a:pt x="6" y="45"/>
                </a:lnTo>
                <a:close/>
                <a:moveTo>
                  <a:pt x="6" y="13"/>
                </a:moveTo>
                <a:lnTo>
                  <a:pt x="6" y="13"/>
                </a:lnTo>
                <a:lnTo>
                  <a:pt x="3" y="13"/>
                </a:lnTo>
                <a:lnTo>
                  <a:pt x="1" y="11"/>
                </a:lnTo>
                <a:lnTo>
                  <a:pt x="0" y="9"/>
                </a:lnTo>
                <a:lnTo>
                  <a:pt x="0" y="7"/>
                </a:lnTo>
                <a:lnTo>
                  <a:pt x="0" y="6"/>
                </a:lnTo>
                <a:lnTo>
                  <a:pt x="0" y="6"/>
                </a:lnTo>
                <a:lnTo>
                  <a:pt x="0" y="4"/>
                </a:lnTo>
                <a:lnTo>
                  <a:pt x="1" y="2"/>
                </a:lnTo>
                <a:lnTo>
                  <a:pt x="3" y="0"/>
                </a:lnTo>
                <a:lnTo>
                  <a:pt x="6" y="0"/>
                </a:lnTo>
                <a:lnTo>
                  <a:pt x="6" y="0"/>
                </a:lnTo>
                <a:lnTo>
                  <a:pt x="8" y="0"/>
                </a:lnTo>
                <a:lnTo>
                  <a:pt x="10" y="2"/>
                </a:lnTo>
                <a:lnTo>
                  <a:pt x="12" y="4"/>
                </a:lnTo>
                <a:lnTo>
                  <a:pt x="12" y="6"/>
                </a:lnTo>
                <a:lnTo>
                  <a:pt x="12" y="7"/>
                </a:lnTo>
                <a:lnTo>
                  <a:pt x="12" y="7"/>
                </a:lnTo>
                <a:lnTo>
                  <a:pt x="12" y="9"/>
                </a:lnTo>
                <a:lnTo>
                  <a:pt x="10" y="11"/>
                </a:lnTo>
                <a:lnTo>
                  <a:pt x="8" y="13"/>
                </a:lnTo>
                <a:lnTo>
                  <a:pt x="6" y="13"/>
                </a:lnTo>
                <a:lnTo>
                  <a:pt x="6" y="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Freeform 30"/>
          <p:cNvSpPr>
            <a:spLocks/>
          </p:cNvSpPr>
          <p:nvPr/>
        </p:nvSpPr>
        <p:spPr bwMode="auto">
          <a:xfrm>
            <a:off x="4875213" y="5141913"/>
            <a:ext cx="19050" cy="22225"/>
          </a:xfrm>
          <a:custGeom>
            <a:avLst/>
            <a:gdLst>
              <a:gd name="T0" fmla="*/ 6 w 12"/>
              <a:gd name="T1" fmla="*/ 14 h 14"/>
              <a:gd name="T2" fmla="*/ 6 w 12"/>
              <a:gd name="T3" fmla="*/ 14 h 14"/>
              <a:gd name="T4" fmla="*/ 3 w 12"/>
              <a:gd name="T5" fmla="*/ 13 h 14"/>
              <a:gd name="T6" fmla="*/ 1 w 12"/>
              <a:gd name="T7" fmla="*/ 12 h 14"/>
              <a:gd name="T8" fmla="*/ 0 w 12"/>
              <a:gd name="T9" fmla="*/ 10 h 14"/>
              <a:gd name="T10" fmla="*/ 0 w 12"/>
              <a:gd name="T11" fmla="*/ 7 h 14"/>
              <a:gd name="T12" fmla="*/ 0 w 12"/>
              <a:gd name="T13" fmla="*/ 7 h 14"/>
              <a:gd name="T14" fmla="*/ 0 w 12"/>
              <a:gd name="T15" fmla="*/ 4 h 14"/>
              <a:gd name="T16" fmla="*/ 1 w 12"/>
              <a:gd name="T17" fmla="*/ 1 h 14"/>
              <a:gd name="T18" fmla="*/ 3 w 12"/>
              <a:gd name="T19" fmla="*/ 0 h 14"/>
              <a:gd name="T20" fmla="*/ 6 w 12"/>
              <a:gd name="T21" fmla="*/ 0 h 14"/>
              <a:gd name="T22" fmla="*/ 6 w 12"/>
              <a:gd name="T23" fmla="*/ 0 h 14"/>
              <a:gd name="T24" fmla="*/ 8 w 12"/>
              <a:gd name="T25" fmla="*/ 0 h 14"/>
              <a:gd name="T26" fmla="*/ 10 w 12"/>
              <a:gd name="T27" fmla="*/ 1 h 14"/>
              <a:gd name="T28" fmla="*/ 12 w 12"/>
              <a:gd name="T29" fmla="*/ 3 h 14"/>
              <a:gd name="T30" fmla="*/ 12 w 12"/>
              <a:gd name="T31" fmla="*/ 7 h 14"/>
              <a:gd name="T32" fmla="*/ 12 w 12"/>
              <a:gd name="T33" fmla="*/ 7 h 14"/>
              <a:gd name="T34" fmla="*/ 12 w 12"/>
              <a:gd name="T35" fmla="*/ 7 h 14"/>
              <a:gd name="T36" fmla="*/ 12 w 12"/>
              <a:gd name="T37" fmla="*/ 10 h 14"/>
              <a:gd name="T38" fmla="*/ 10 w 12"/>
              <a:gd name="T39" fmla="*/ 12 h 14"/>
              <a:gd name="T40" fmla="*/ 8 w 12"/>
              <a:gd name="T41" fmla="*/ 13 h 14"/>
              <a:gd name="T42" fmla="*/ 6 w 12"/>
              <a:gd name="T43" fmla="*/ 14 h 14"/>
              <a:gd name="T44" fmla="*/ 6 w 12"/>
              <a:gd name="T4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" h="14">
                <a:moveTo>
                  <a:pt x="6" y="14"/>
                </a:moveTo>
                <a:lnTo>
                  <a:pt x="6" y="14"/>
                </a:lnTo>
                <a:lnTo>
                  <a:pt x="3" y="13"/>
                </a:lnTo>
                <a:lnTo>
                  <a:pt x="1" y="12"/>
                </a:lnTo>
                <a:lnTo>
                  <a:pt x="0" y="10"/>
                </a:lnTo>
                <a:lnTo>
                  <a:pt x="0" y="7"/>
                </a:lnTo>
                <a:lnTo>
                  <a:pt x="0" y="7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6" y="0"/>
                </a:lnTo>
                <a:lnTo>
                  <a:pt x="8" y="0"/>
                </a:lnTo>
                <a:lnTo>
                  <a:pt x="10" y="1"/>
                </a:lnTo>
                <a:lnTo>
                  <a:pt x="12" y="3"/>
                </a:lnTo>
                <a:lnTo>
                  <a:pt x="12" y="7"/>
                </a:lnTo>
                <a:lnTo>
                  <a:pt x="12" y="7"/>
                </a:lnTo>
                <a:lnTo>
                  <a:pt x="12" y="7"/>
                </a:lnTo>
                <a:lnTo>
                  <a:pt x="12" y="10"/>
                </a:lnTo>
                <a:lnTo>
                  <a:pt x="10" y="12"/>
                </a:lnTo>
                <a:lnTo>
                  <a:pt x="8" y="13"/>
                </a:lnTo>
                <a:lnTo>
                  <a:pt x="6" y="14"/>
                </a:lnTo>
                <a:lnTo>
                  <a:pt x="6" y="1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Freeform 31"/>
          <p:cNvSpPr>
            <a:spLocks/>
          </p:cNvSpPr>
          <p:nvPr/>
        </p:nvSpPr>
        <p:spPr bwMode="auto">
          <a:xfrm>
            <a:off x="5788025" y="3332163"/>
            <a:ext cx="274638" cy="257175"/>
          </a:xfrm>
          <a:custGeom>
            <a:avLst/>
            <a:gdLst>
              <a:gd name="T0" fmla="*/ 0 w 173"/>
              <a:gd name="T1" fmla="*/ 9 h 162"/>
              <a:gd name="T2" fmla="*/ 173 w 173"/>
              <a:gd name="T3" fmla="*/ 0 h 162"/>
              <a:gd name="T4" fmla="*/ 121 w 173"/>
              <a:gd name="T5" fmla="*/ 162 h 162"/>
              <a:gd name="T6" fmla="*/ 0 w 173"/>
              <a:gd name="T7" fmla="*/ 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3" h="162">
                <a:moveTo>
                  <a:pt x="0" y="9"/>
                </a:moveTo>
                <a:lnTo>
                  <a:pt x="173" y="0"/>
                </a:lnTo>
                <a:lnTo>
                  <a:pt x="121" y="162"/>
                </a:lnTo>
                <a:lnTo>
                  <a:pt x="0" y="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Freeform 32"/>
          <p:cNvSpPr>
            <a:spLocks/>
          </p:cNvSpPr>
          <p:nvPr/>
        </p:nvSpPr>
        <p:spPr bwMode="auto">
          <a:xfrm>
            <a:off x="2474913" y="4708526"/>
            <a:ext cx="787400" cy="344488"/>
          </a:xfrm>
          <a:custGeom>
            <a:avLst/>
            <a:gdLst>
              <a:gd name="T0" fmla="*/ 496 w 496"/>
              <a:gd name="T1" fmla="*/ 83 h 217"/>
              <a:gd name="T2" fmla="*/ 496 w 496"/>
              <a:gd name="T3" fmla="*/ 83 h 217"/>
              <a:gd name="T4" fmla="*/ 490 w 496"/>
              <a:gd name="T5" fmla="*/ 74 h 217"/>
              <a:gd name="T6" fmla="*/ 484 w 496"/>
              <a:gd name="T7" fmla="*/ 64 h 217"/>
              <a:gd name="T8" fmla="*/ 479 w 496"/>
              <a:gd name="T9" fmla="*/ 54 h 217"/>
              <a:gd name="T10" fmla="*/ 475 w 496"/>
              <a:gd name="T11" fmla="*/ 44 h 217"/>
              <a:gd name="T12" fmla="*/ 471 w 496"/>
              <a:gd name="T13" fmla="*/ 34 h 217"/>
              <a:gd name="T14" fmla="*/ 468 w 496"/>
              <a:gd name="T15" fmla="*/ 23 h 217"/>
              <a:gd name="T16" fmla="*/ 466 w 496"/>
              <a:gd name="T17" fmla="*/ 11 h 217"/>
              <a:gd name="T18" fmla="*/ 464 w 496"/>
              <a:gd name="T19" fmla="*/ 0 h 217"/>
              <a:gd name="T20" fmla="*/ 464 w 496"/>
              <a:gd name="T21" fmla="*/ 0 h 217"/>
              <a:gd name="T22" fmla="*/ 349 w 496"/>
              <a:gd name="T23" fmla="*/ 36 h 217"/>
              <a:gd name="T24" fmla="*/ 234 w 496"/>
              <a:gd name="T25" fmla="*/ 69 h 217"/>
              <a:gd name="T26" fmla="*/ 117 w 496"/>
              <a:gd name="T27" fmla="*/ 101 h 217"/>
              <a:gd name="T28" fmla="*/ 0 w 496"/>
              <a:gd name="T29" fmla="*/ 130 h 217"/>
              <a:gd name="T30" fmla="*/ 0 w 496"/>
              <a:gd name="T31" fmla="*/ 130 h 217"/>
              <a:gd name="T32" fmla="*/ 7 w 496"/>
              <a:gd name="T33" fmla="*/ 148 h 217"/>
              <a:gd name="T34" fmla="*/ 11 w 496"/>
              <a:gd name="T35" fmla="*/ 167 h 217"/>
              <a:gd name="T36" fmla="*/ 14 w 496"/>
              <a:gd name="T37" fmla="*/ 187 h 217"/>
              <a:gd name="T38" fmla="*/ 15 w 496"/>
              <a:gd name="T39" fmla="*/ 207 h 217"/>
              <a:gd name="T40" fmla="*/ 15 w 496"/>
              <a:gd name="T41" fmla="*/ 207 h 217"/>
              <a:gd name="T42" fmla="*/ 15 w 496"/>
              <a:gd name="T43" fmla="*/ 217 h 217"/>
              <a:gd name="T44" fmla="*/ 15 w 496"/>
              <a:gd name="T45" fmla="*/ 217 h 217"/>
              <a:gd name="T46" fmla="*/ 76 w 496"/>
              <a:gd name="T47" fmla="*/ 202 h 217"/>
              <a:gd name="T48" fmla="*/ 137 w 496"/>
              <a:gd name="T49" fmla="*/ 188 h 217"/>
              <a:gd name="T50" fmla="*/ 197 w 496"/>
              <a:gd name="T51" fmla="*/ 171 h 217"/>
              <a:gd name="T52" fmla="*/ 257 w 496"/>
              <a:gd name="T53" fmla="*/ 155 h 217"/>
              <a:gd name="T54" fmla="*/ 316 w 496"/>
              <a:gd name="T55" fmla="*/ 138 h 217"/>
              <a:gd name="T56" fmla="*/ 376 w 496"/>
              <a:gd name="T57" fmla="*/ 120 h 217"/>
              <a:gd name="T58" fmla="*/ 437 w 496"/>
              <a:gd name="T59" fmla="*/ 102 h 217"/>
              <a:gd name="T60" fmla="*/ 496 w 496"/>
              <a:gd name="T61" fmla="*/ 83 h 217"/>
              <a:gd name="T62" fmla="*/ 496 w 496"/>
              <a:gd name="T63" fmla="*/ 83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6" h="217">
                <a:moveTo>
                  <a:pt x="496" y="83"/>
                </a:moveTo>
                <a:lnTo>
                  <a:pt x="496" y="83"/>
                </a:lnTo>
                <a:lnTo>
                  <a:pt x="490" y="74"/>
                </a:lnTo>
                <a:lnTo>
                  <a:pt x="484" y="64"/>
                </a:lnTo>
                <a:lnTo>
                  <a:pt x="479" y="54"/>
                </a:lnTo>
                <a:lnTo>
                  <a:pt x="475" y="44"/>
                </a:lnTo>
                <a:lnTo>
                  <a:pt x="471" y="34"/>
                </a:lnTo>
                <a:lnTo>
                  <a:pt x="468" y="23"/>
                </a:lnTo>
                <a:lnTo>
                  <a:pt x="466" y="11"/>
                </a:lnTo>
                <a:lnTo>
                  <a:pt x="464" y="0"/>
                </a:lnTo>
                <a:lnTo>
                  <a:pt x="464" y="0"/>
                </a:lnTo>
                <a:lnTo>
                  <a:pt x="349" y="36"/>
                </a:lnTo>
                <a:lnTo>
                  <a:pt x="234" y="69"/>
                </a:lnTo>
                <a:lnTo>
                  <a:pt x="117" y="101"/>
                </a:lnTo>
                <a:lnTo>
                  <a:pt x="0" y="130"/>
                </a:lnTo>
                <a:lnTo>
                  <a:pt x="0" y="130"/>
                </a:lnTo>
                <a:lnTo>
                  <a:pt x="7" y="148"/>
                </a:lnTo>
                <a:lnTo>
                  <a:pt x="11" y="167"/>
                </a:lnTo>
                <a:lnTo>
                  <a:pt x="14" y="187"/>
                </a:lnTo>
                <a:lnTo>
                  <a:pt x="15" y="207"/>
                </a:lnTo>
                <a:lnTo>
                  <a:pt x="15" y="207"/>
                </a:lnTo>
                <a:lnTo>
                  <a:pt x="15" y="217"/>
                </a:lnTo>
                <a:lnTo>
                  <a:pt x="15" y="217"/>
                </a:lnTo>
                <a:lnTo>
                  <a:pt x="76" y="202"/>
                </a:lnTo>
                <a:lnTo>
                  <a:pt x="137" y="188"/>
                </a:lnTo>
                <a:lnTo>
                  <a:pt x="197" y="171"/>
                </a:lnTo>
                <a:lnTo>
                  <a:pt x="257" y="155"/>
                </a:lnTo>
                <a:lnTo>
                  <a:pt x="316" y="138"/>
                </a:lnTo>
                <a:lnTo>
                  <a:pt x="376" y="120"/>
                </a:lnTo>
                <a:lnTo>
                  <a:pt x="437" y="102"/>
                </a:lnTo>
                <a:lnTo>
                  <a:pt x="496" y="83"/>
                </a:lnTo>
                <a:lnTo>
                  <a:pt x="496" y="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Freeform 33"/>
          <p:cNvSpPr>
            <a:spLocks/>
          </p:cNvSpPr>
          <p:nvPr/>
        </p:nvSpPr>
        <p:spPr bwMode="auto">
          <a:xfrm>
            <a:off x="1052513" y="5038726"/>
            <a:ext cx="854075" cy="244475"/>
          </a:xfrm>
          <a:custGeom>
            <a:avLst/>
            <a:gdLst>
              <a:gd name="T0" fmla="*/ 8 w 538"/>
              <a:gd name="T1" fmla="*/ 125 h 154"/>
              <a:gd name="T2" fmla="*/ 8 w 538"/>
              <a:gd name="T3" fmla="*/ 125 h 154"/>
              <a:gd name="T4" fmla="*/ 8 w 538"/>
              <a:gd name="T5" fmla="*/ 140 h 154"/>
              <a:gd name="T6" fmla="*/ 6 w 538"/>
              <a:gd name="T7" fmla="*/ 154 h 154"/>
              <a:gd name="T8" fmla="*/ 6 w 538"/>
              <a:gd name="T9" fmla="*/ 154 h 154"/>
              <a:gd name="T10" fmla="*/ 73 w 538"/>
              <a:gd name="T11" fmla="*/ 148 h 154"/>
              <a:gd name="T12" fmla="*/ 139 w 538"/>
              <a:gd name="T13" fmla="*/ 141 h 154"/>
              <a:gd name="T14" fmla="*/ 206 w 538"/>
              <a:gd name="T15" fmla="*/ 134 h 154"/>
              <a:gd name="T16" fmla="*/ 273 w 538"/>
              <a:gd name="T17" fmla="*/ 126 h 154"/>
              <a:gd name="T18" fmla="*/ 339 w 538"/>
              <a:gd name="T19" fmla="*/ 116 h 154"/>
              <a:gd name="T20" fmla="*/ 406 w 538"/>
              <a:gd name="T21" fmla="*/ 107 h 154"/>
              <a:gd name="T22" fmla="*/ 472 w 538"/>
              <a:gd name="T23" fmla="*/ 97 h 154"/>
              <a:gd name="T24" fmla="*/ 538 w 538"/>
              <a:gd name="T25" fmla="*/ 86 h 154"/>
              <a:gd name="T26" fmla="*/ 538 w 538"/>
              <a:gd name="T27" fmla="*/ 86 h 154"/>
              <a:gd name="T28" fmla="*/ 529 w 538"/>
              <a:gd name="T29" fmla="*/ 65 h 154"/>
              <a:gd name="T30" fmla="*/ 526 w 538"/>
              <a:gd name="T31" fmla="*/ 55 h 154"/>
              <a:gd name="T32" fmla="*/ 523 w 538"/>
              <a:gd name="T33" fmla="*/ 44 h 154"/>
              <a:gd name="T34" fmla="*/ 521 w 538"/>
              <a:gd name="T35" fmla="*/ 34 h 154"/>
              <a:gd name="T36" fmla="*/ 519 w 538"/>
              <a:gd name="T37" fmla="*/ 23 h 154"/>
              <a:gd name="T38" fmla="*/ 518 w 538"/>
              <a:gd name="T39" fmla="*/ 11 h 154"/>
              <a:gd name="T40" fmla="*/ 518 w 538"/>
              <a:gd name="T41" fmla="*/ 0 h 154"/>
              <a:gd name="T42" fmla="*/ 518 w 538"/>
              <a:gd name="T43" fmla="*/ 0 h 154"/>
              <a:gd name="T44" fmla="*/ 454 w 538"/>
              <a:gd name="T45" fmla="*/ 10 h 154"/>
              <a:gd name="T46" fmla="*/ 389 w 538"/>
              <a:gd name="T47" fmla="*/ 21 h 154"/>
              <a:gd name="T48" fmla="*/ 325 w 538"/>
              <a:gd name="T49" fmla="*/ 30 h 154"/>
              <a:gd name="T50" fmla="*/ 260 w 538"/>
              <a:gd name="T51" fmla="*/ 39 h 154"/>
              <a:gd name="T52" fmla="*/ 196 w 538"/>
              <a:gd name="T53" fmla="*/ 47 h 154"/>
              <a:gd name="T54" fmla="*/ 130 w 538"/>
              <a:gd name="T55" fmla="*/ 54 h 154"/>
              <a:gd name="T56" fmla="*/ 65 w 538"/>
              <a:gd name="T57" fmla="*/ 60 h 154"/>
              <a:gd name="T58" fmla="*/ 0 w 538"/>
              <a:gd name="T59" fmla="*/ 66 h 154"/>
              <a:gd name="T60" fmla="*/ 0 w 538"/>
              <a:gd name="T61" fmla="*/ 66 h 154"/>
              <a:gd name="T62" fmla="*/ 3 w 538"/>
              <a:gd name="T63" fmla="*/ 81 h 154"/>
              <a:gd name="T64" fmla="*/ 6 w 538"/>
              <a:gd name="T65" fmla="*/ 95 h 154"/>
              <a:gd name="T66" fmla="*/ 8 w 538"/>
              <a:gd name="T67" fmla="*/ 109 h 154"/>
              <a:gd name="T68" fmla="*/ 8 w 538"/>
              <a:gd name="T69" fmla="*/ 125 h 154"/>
              <a:gd name="T70" fmla="*/ 8 w 538"/>
              <a:gd name="T71" fmla="*/ 125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38" h="154">
                <a:moveTo>
                  <a:pt x="8" y="125"/>
                </a:moveTo>
                <a:lnTo>
                  <a:pt x="8" y="125"/>
                </a:lnTo>
                <a:lnTo>
                  <a:pt x="8" y="140"/>
                </a:lnTo>
                <a:lnTo>
                  <a:pt x="6" y="154"/>
                </a:lnTo>
                <a:lnTo>
                  <a:pt x="6" y="154"/>
                </a:lnTo>
                <a:lnTo>
                  <a:pt x="73" y="148"/>
                </a:lnTo>
                <a:lnTo>
                  <a:pt x="139" y="141"/>
                </a:lnTo>
                <a:lnTo>
                  <a:pt x="206" y="134"/>
                </a:lnTo>
                <a:lnTo>
                  <a:pt x="273" y="126"/>
                </a:lnTo>
                <a:lnTo>
                  <a:pt x="339" y="116"/>
                </a:lnTo>
                <a:lnTo>
                  <a:pt x="406" y="107"/>
                </a:lnTo>
                <a:lnTo>
                  <a:pt x="472" y="97"/>
                </a:lnTo>
                <a:lnTo>
                  <a:pt x="538" y="86"/>
                </a:lnTo>
                <a:lnTo>
                  <a:pt x="538" y="86"/>
                </a:lnTo>
                <a:lnTo>
                  <a:pt x="529" y="65"/>
                </a:lnTo>
                <a:lnTo>
                  <a:pt x="526" y="55"/>
                </a:lnTo>
                <a:lnTo>
                  <a:pt x="523" y="44"/>
                </a:lnTo>
                <a:lnTo>
                  <a:pt x="521" y="34"/>
                </a:lnTo>
                <a:lnTo>
                  <a:pt x="519" y="23"/>
                </a:lnTo>
                <a:lnTo>
                  <a:pt x="518" y="11"/>
                </a:lnTo>
                <a:lnTo>
                  <a:pt x="518" y="0"/>
                </a:lnTo>
                <a:lnTo>
                  <a:pt x="518" y="0"/>
                </a:lnTo>
                <a:lnTo>
                  <a:pt x="454" y="10"/>
                </a:lnTo>
                <a:lnTo>
                  <a:pt x="389" y="21"/>
                </a:lnTo>
                <a:lnTo>
                  <a:pt x="325" y="30"/>
                </a:lnTo>
                <a:lnTo>
                  <a:pt x="260" y="39"/>
                </a:lnTo>
                <a:lnTo>
                  <a:pt x="196" y="47"/>
                </a:lnTo>
                <a:lnTo>
                  <a:pt x="130" y="54"/>
                </a:lnTo>
                <a:lnTo>
                  <a:pt x="65" y="60"/>
                </a:lnTo>
                <a:lnTo>
                  <a:pt x="0" y="66"/>
                </a:lnTo>
                <a:lnTo>
                  <a:pt x="0" y="66"/>
                </a:lnTo>
                <a:lnTo>
                  <a:pt x="3" y="81"/>
                </a:lnTo>
                <a:lnTo>
                  <a:pt x="6" y="95"/>
                </a:lnTo>
                <a:lnTo>
                  <a:pt x="8" y="109"/>
                </a:lnTo>
                <a:lnTo>
                  <a:pt x="8" y="125"/>
                </a:lnTo>
                <a:lnTo>
                  <a:pt x="8" y="1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Freeform 34"/>
          <p:cNvSpPr>
            <a:spLocks/>
          </p:cNvSpPr>
          <p:nvPr/>
        </p:nvSpPr>
        <p:spPr bwMode="auto">
          <a:xfrm>
            <a:off x="5124450" y="3375026"/>
            <a:ext cx="852488" cy="612775"/>
          </a:xfrm>
          <a:custGeom>
            <a:avLst/>
            <a:gdLst>
              <a:gd name="T0" fmla="*/ 480 w 537"/>
              <a:gd name="T1" fmla="*/ 0 h 386"/>
              <a:gd name="T2" fmla="*/ 480 w 537"/>
              <a:gd name="T3" fmla="*/ 0 h 386"/>
              <a:gd name="T4" fmla="*/ 421 w 537"/>
              <a:gd name="T5" fmla="*/ 41 h 386"/>
              <a:gd name="T6" fmla="*/ 362 w 537"/>
              <a:gd name="T7" fmla="*/ 80 h 386"/>
              <a:gd name="T8" fmla="*/ 303 w 537"/>
              <a:gd name="T9" fmla="*/ 119 h 386"/>
              <a:gd name="T10" fmla="*/ 243 w 537"/>
              <a:gd name="T11" fmla="*/ 158 h 386"/>
              <a:gd name="T12" fmla="*/ 183 w 537"/>
              <a:gd name="T13" fmla="*/ 196 h 386"/>
              <a:gd name="T14" fmla="*/ 123 w 537"/>
              <a:gd name="T15" fmla="*/ 233 h 386"/>
              <a:gd name="T16" fmla="*/ 61 w 537"/>
              <a:gd name="T17" fmla="*/ 270 h 386"/>
              <a:gd name="T18" fmla="*/ 0 w 537"/>
              <a:gd name="T19" fmla="*/ 306 h 386"/>
              <a:gd name="T20" fmla="*/ 0 w 537"/>
              <a:gd name="T21" fmla="*/ 306 h 386"/>
              <a:gd name="T22" fmla="*/ 6 w 537"/>
              <a:gd name="T23" fmla="*/ 315 h 386"/>
              <a:gd name="T24" fmla="*/ 14 w 537"/>
              <a:gd name="T25" fmla="*/ 324 h 386"/>
              <a:gd name="T26" fmla="*/ 20 w 537"/>
              <a:gd name="T27" fmla="*/ 333 h 386"/>
              <a:gd name="T28" fmla="*/ 25 w 537"/>
              <a:gd name="T29" fmla="*/ 343 h 386"/>
              <a:gd name="T30" fmla="*/ 30 w 537"/>
              <a:gd name="T31" fmla="*/ 354 h 386"/>
              <a:gd name="T32" fmla="*/ 34 w 537"/>
              <a:gd name="T33" fmla="*/ 364 h 386"/>
              <a:gd name="T34" fmla="*/ 38 w 537"/>
              <a:gd name="T35" fmla="*/ 375 h 386"/>
              <a:gd name="T36" fmla="*/ 41 w 537"/>
              <a:gd name="T37" fmla="*/ 386 h 386"/>
              <a:gd name="T38" fmla="*/ 41 w 537"/>
              <a:gd name="T39" fmla="*/ 386 h 386"/>
              <a:gd name="T40" fmla="*/ 103 w 537"/>
              <a:gd name="T41" fmla="*/ 350 h 386"/>
              <a:gd name="T42" fmla="*/ 165 w 537"/>
              <a:gd name="T43" fmla="*/ 313 h 386"/>
              <a:gd name="T44" fmla="*/ 228 w 537"/>
              <a:gd name="T45" fmla="*/ 274 h 386"/>
              <a:gd name="T46" fmla="*/ 289 w 537"/>
              <a:gd name="T47" fmla="*/ 236 h 386"/>
              <a:gd name="T48" fmla="*/ 350 w 537"/>
              <a:gd name="T49" fmla="*/ 197 h 386"/>
              <a:gd name="T50" fmla="*/ 410 w 537"/>
              <a:gd name="T51" fmla="*/ 157 h 386"/>
              <a:gd name="T52" fmla="*/ 470 w 537"/>
              <a:gd name="T53" fmla="*/ 116 h 386"/>
              <a:gd name="T54" fmla="*/ 531 w 537"/>
              <a:gd name="T55" fmla="*/ 75 h 386"/>
              <a:gd name="T56" fmla="*/ 531 w 537"/>
              <a:gd name="T57" fmla="*/ 75 h 386"/>
              <a:gd name="T58" fmla="*/ 537 w 537"/>
              <a:gd name="T59" fmla="*/ 70 h 386"/>
              <a:gd name="T60" fmla="*/ 480 w 537"/>
              <a:gd name="T61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37" h="386">
                <a:moveTo>
                  <a:pt x="480" y="0"/>
                </a:moveTo>
                <a:lnTo>
                  <a:pt x="480" y="0"/>
                </a:lnTo>
                <a:lnTo>
                  <a:pt x="421" y="41"/>
                </a:lnTo>
                <a:lnTo>
                  <a:pt x="362" y="80"/>
                </a:lnTo>
                <a:lnTo>
                  <a:pt x="303" y="119"/>
                </a:lnTo>
                <a:lnTo>
                  <a:pt x="243" y="158"/>
                </a:lnTo>
                <a:lnTo>
                  <a:pt x="183" y="196"/>
                </a:lnTo>
                <a:lnTo>
                  <a:pt x="123" y="233"/>
                </a:lnTo>
                <a:lnTo>
                  <a:pt x="61" y="270"/>
                </a:lnTo>
                <a:lnTo>
                  <a:pt x="0" y="306"/>
                </a:lnTo>
                <a:lnTo>
                  <a:pt x="0" y="306"/>
                </a:lnTo>
                <a:lnTo>
                  <a:pt x="6" y="315"/>
                </a:lnTo>
                <a:lnTo>
                  <a:pt x="14" y="324"/>
                </a:lnTo>
                <a:lnTo>
                  <a:pt x="20" y="333"/>
                </a:lnTo>
                <a:lnTo>
                  <a:pt x="25" y="343"/>
                </a:lnTo>
                <a:lnTo>
                  <a:pt x="30" y="354"/>
                </a:lnTo>
                <a:lnTo>
                  <a:pt x="34" y="364"/>
                </a:lnTo>
                <a:lnTo>
                  <a:pt x="38" y="375"/>
                </a:lnTo>
                <a:lnTo>
                  <a:pt x="41" y="386"/>
                </a:lnTo>
                <a:lnTo>
                  <a:pt x="41" y="386"/>
                </a:lnTo>
                <a:lnTo>
                  <a:pt x="103" y="350"/>
                </a:lnTo>
                <a:lnTo>
                  <a:pt x="165" y="313"/>
                </a:lnTo>
                <a:lnTo>
                  <a:pt x="228" y="274"/>
                </a:lnTo>
                <a:lnTo>
                  <a:pt x="289" y="236"/>
                </a:lnTo>
                <a:lnTo>
                  <a:pt x="350" y="197"/>
                </a:lnTo>
                <a:lnTo>
                  <a:pt x="410" y="157"/>
                </a:lnTo>
                <a:lnTo>
                  <a:pt x="470" y="116"/>
                </a:lnTo>
                <a:lnTo>
                  <a:pt x="531" y="75"/>
                </a:lnTo>
                <a:lnTo>
                  <a:pt x="531" y="75"/>
                </a:lnTo>
                <a:lnTo>
                  <a:pt x="537" y="70"/>
                </a:lnTo>
                <a:lnTo>
                  <a:pt x="48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Freeform 35"/>
          <p:cNvSpPr>
            <a:spLocks/>
          </p:cNvSpPr>
          <p:nvPr/>
        </p:nvSpPr>
        <p:spPr bwMode="auto">
          <a:xfrm>
            <a:off x="3787775" y="4148138"/>
            <a:ext cx="868363" cy="488950"/>
          </a:xfrm>
          <a:custGeom>
            <a:avLst/>
            <a:gdLst>
              <a:gd name="T0" fmla="*/ 502 w 547"/>
              <a:gd name="T1" fmla="*/ 0 h 308"/>
              <a:gd name="T2" fmla="*/ 502 w 547"/>
              <a:gd name="T3" fmla="*/ 0 h 308"/>
              <a:gd name="T4" fmla="*/ 441 w 547"/>
              <a:gd name="T5" fmla="*/ 31 h 308"/>
              <a:gd name="T6" fmla="*/ 378 w 547"/>
              <a:gd name="T7" fmla="*/ 60 h 308"/>
              <a:gd name="T8" fmla="*/ 316 w 547"/>
              <a:gd name="T9" fmla="*/ 89 h 308"/>
              <a:gd name="T10" fmla="*/ 254 w 547"/>
              <a:gd name="T11" fmla="*/ 118 h 308"/>
              <a:gd name="T12" fmla="*/ 191 w 547"/>
              <a:gd name="T13" fmla="*/ 145 h 308"/>
              <a:gd name="T14" fmla="*/ 127 w 547"/>
              <a:gd name="T15" fmla="*/ 172 h 308"/>
              <a:gd name="T16" fmla="*/ 64 w 547"/>
              <a:gd name="T17" fmla="*/ 198 h 308"/>
              <a:gd name="T18" fmla="*/ 0 w 547"/>
              <a:gd name="T19" fmla="*/ 224 h 308"/>
              <a:gd name="T20" fmla="*/ 0 w 547"/>
              <a:gd name="T21" fmla="*/ 224 h 308"/>
              <a:gd name="T22" fmla="*/ 6 w 547"/>
              <a:gd name="T23" fmla="*/ 233 h 308"/>
              <a:gd name="T24" fmla="*/ 10 w 547"/>
              <a:gd name="T25" fmla="*/ 243 h 308"/>
              <a:gd name="T26" fmla="*/ 15 w 547"/>
              <a:gd name="T27" fmla="*/ 253 h 308"/>
              <a:gd name="T28" fmla="*/ 18 w 547"/>
              <a:gd name="T29" fmla="*/ 263 h 308"/>
              <a:gd name="T30" fmla="*/ 22 w 547"/>
              <a:gd name="T31" fmla="*/ 275 h 308"/>
              <a:gd name="T32" fmla="*/ 25 w 547"/>
              <a:gd name="T33" fmla="*/ 286 h 308"/>
              <a:gd name="T34" fmla="*/ 27 w 547"/>
              <a:gd name="T35" fmla="*/ 297 h 308"/>
              <a:gd name="T36" fmla="*/ 28 w 547"/>
              <a:gd name="T37" fmla="*/ 308 h 308"/>
              <a:gd name="T38" fmla="*/ 28 w 547"/>
              <a:gd name="T39" fmla="*/ 308 h 308"/>
              <a:gd name="T40" fmla="*/ 88 w 547"/>
              <a:gd name="T41" fmla="*/ 285 h 308"/>
              <a:gd name="T42" fmla="*/ 148 w 547"/>
              <a:gd name="T43" fmla="*/ 260 h 308"/>
              <a:gd name="T44" fmla="*/ 208 w 547"/>
              <a:gd name="T45" fmla="*/ 235 h 308"/>
              <a:gd name="T46" fmla="*/ 267 w 547"/>
              <a:gd name="T47" fmla="*/ 209 h 308"/>
              <a:gd name="T48" fmla="*/ 267 w 547"/>
              <a:gd name="T49" fmla="*/ 209 h 308"/>
              <a:gd name="T50" fmla="*/ 338 w 547"/>
              <a:gd name="T51" fmla="*/ 178 h 308"/>
              <a:gd name="T52" fmla="*/ 408 w 547"/>
              <a:gd name="T53" fmla="*/ 146 h 308"/>
              <a:gd name="T54" fmla="*/ 477 w 547"/>
              <a:gd name="T55" fmla="*/ 112 h 308"/>
              <a:gd name="T56" fmla="*/ 547 w 547"/>
              <a:gd name="T57" fmla="*/ 79 h 308"/>
              <a:gd name="T58" fmla="*/ 547 w 547"/>
              <a:gd name="T59" fmla="*/ 79 h 308"/>
              <a:gd name="T60" fmla="*/ 538 w 547"/>
              <a:gd name="T61" fmla="*/ 71 h 308"/>
              <a:gd name="T62" fmla="*/ 532 w 547"/>
              <a:gd name="T63" fmla="*/ 61 h 308"/>
              <a:gd name="T64" fmla="*/ 525 w 547"/>
              <a:gd name="T65" fmla="*/ 52 h 308"/>
              <a:gd name="T66" fmla="*/ 520 w 547"/>
              <a:gd name="T67" fmla="*/ 43 h 308"/>
              <a:gd name="T68" fmla="*/ 515 w 547"/>
              <a:gd name="T69" fmla="*/ 33 h 308"/>
              <a:gd name="T70" fmla="*/ 510 w 547"/>
              <a:gd name="T71" fmla="*/ 23 h 308"/>
              <a:gd name="T72" fmla="*/ 506 w 547"/>
              <a:gd name="T73" fmla="*/ 11 h 308"/>
              <a:gd name="T74" fmla="*/ 502 w 547"/>
              <a:gd name="T75" fmla="*/ 0 h 308"/>
              <a:gd name="T76" fmla="*/ 502 w 547"/>
              <a:gd name="T77" fmla="*/ 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47" h="308">
                <a:moveTo>
                  <a:pt x="502" y="0"/>
                </a:moveTo>
                <a:lnTo>
                  <a:pt x="502" y="0"/>
                </a:lnTo>
                <a:lnTo>
                  <a:pt x="441" y="31"/>
                </a:lnTo>
                <a:lnTo>
                  <a:pt x="378" y="60"/>
                </a:lnTo>
                <a:lnTo>
                  <a:pt x="316" y="89"/>
                </a:lnTo>
                <a:lnTo>
                  <a:pt x="254" y="118"/>
                </a:lnTo>
                <a:lnTo>
                  <a:pt x="191" y="145"/>
                </a:lnTo>
                <a:lnTo>
                  <a:pt x="127" y="172"/>
                </a:lnTo>
                <a:lnTo>
                  <a:pt x="64" y="198"/>
                </a:lnTo>
                <a:lnTo>
                  <a:pt x="0" y="224"/>
                </a:lnTo>
                <a:lnTo>
                  <a:pt x="0" y="224"/>
                </a:lnTo>
                <a:lnTo>
                  <a:pt x="6" y="233"/>
                </a:lnTo>
                <a:lnTo>
                  <a:pt x="10" y="243"/>
                </a:lnTo>
                <a:lnTo>
                  <a:pt x="15" y="253"/>
                </a:lnTo>
                <a:lnTo>
                  <a:pt x="18" y="263"/>
                </a:lnTo>
                <a:lnTo>
                  <a:pt x="22" y="275"/>
                </a:lnTo>
                <a:lnTo>
                  <a:pt x="25" y="286"/>
                </a:lnTo>
                <a:lnTo>
                  <a:pt x="27" y="297"/>
                </a:lnTo>
                <a:lnTo>
                  <a:pt x="28" y="308"/>
                </a:lnTo>
                <a:lnTo>
                  <a:pt x="28" y="308"/>
                </a:lnTo>
                <a:lnTo>
                  <a:pt x="88" y="285"/>
                </a:lnTo>
                <a:lnTo>
                  <a:pt x="148" y="260"/>
                </a:lnTo>
                <a:lnTo>
                  <a:pt x="208" y="235"/>
                </a:lnTo>
                <a:lnTo>
                  <a:pt x="267" y="209"/>
                </a:lnTo>
                <a:lnTo>
                  <a:pt x="267" y="209"/>
                </a:lnTo>
                <a:lnTo>
                  <a:pt x="338" y="178"/>
                </a:lnTo>
                <a:lnTo>
                  <a:pt x="408" y="146"/>
                </a:lnTo>
                <a:lnTo>
                  <a:pt x="477" y="112"/>
                </a:lnTo>
                <a:lnTo>
                  <a:pt x="547" y="79"/>
                </a:lnTo>
                <a:lnTo>
                  <a:pt x="547" y="79"/>
                </a:lnTo>
                <a:lnTo>
                  <a:pt x="538" y="71"/>
                </a:lnTo>
                <a:lnTo>
                  <a:pt x="532" y="61"/>
                </a:lnTo>
                <a:lnTo>
                  <a:pt x="525" y="52"/>
                </a:lnTo>
                <a:lnTo>
                  <a:pt x="520" y="43"/>
                </a:lnTo>
                <a:lnTo>
                  <a:pt x="515" y="33"/>
                </a:lnTo>
                <a:lnTo>
                  <a:pt x="510" y="23"/>
                </a:lnTo>
                <a:lnTo>
                  <a:pt x="506" y="11"/>
                </a:lnTo>
                <a:lnTo>
                  <a:pt x="502" y="0"/>
                </a:lnTo>
                <a:lnTo>
                  <a:pt x="50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Freeform 36"/>
          <p:cNvSpPr>
            <a:spLocks/>
          </p:cNvSpPr>
          <p:nvPr/>
        </p:nvSpPr>
        <p:spPr bwMode="auto">
          <a:xfrm>
            <a:off x="0" y="5178426"/>
            <a:ext cx="450850" cy="142875"/>
          </a:xfrm>
          <a:custGeom>
            <a:avLst/>
            <a:gdLst>
              <a:gd name="T0" fmla="*/ 277 w 284"/>
              <a:gd name="T1" fmla="*/ 37 h 90"/>
              <a:gd name="T2" fmla="*/ 277 w 284"/>
              <a:gd name="T3" fmla="*/ 37 h 90"/>
              <a:gd name="T4" fmla="*/ 278 w 284"/>
              <a:gd name="T5" fmla="*/ 18 h 90"/>
              <a:gd name="T6" fmla="*/ 280 w 284"/>
              <a:gd name="T7" fmla="*/ 0 h 90"/>
              <a:gd name="T8" fmla="*/ 280 w 284"/>
              <a:gd name="T9" fmla="*/ 0 h 90"/>
              <a:gd name="T10" fmla="*/ 201 w 284"/>
              <a:gd name="T11" fmla="*/ 2 h 90"/>
              <a:gd name="T12" fmla="*/ 121 w 284"/>
              <a:gd name="T13" fmla="*/ 2 h 90"/>
              <a:gd name="T14" fmla="*/ 121 w 284"/>
              <a:gd name="T15" fmla="*/ 2 h 90"/>
              <a:gd name="T16" fmla="*/ 60 w 284"/>
              <a:gd name="T17" fmla="*/ 2 h 90"/>
              <a:gd name="T18" fmla="*/ 0 w 284"/>
              <a:gd name="T19" fmla="*/ 1 h 90"/>
              <a:gd name="T20" fmla="*/ 0 w 284"/>
              <a:gd name="T21" fmla="*/ 89 h 90"/>
              <a:gd name="T22" fmla="*/ 0 w 284"/>
              <a:gd name="T23" fmla="*/ 89 h 90"/>
              <a:gd name="T24" fmla="*/ 121 w 284"/>
              <a:gd name="T25" fmla="*/ 90 h 90"/>
              <a:gd name="T26" fmla="*/ 121 w 284"/>
              <a:gd name="T27" fmla="*/ 90 h 90"/>
              <a:gd name="T28" fmla="*/ 203 w 284"/>
              <a:gd name="T29" fmla="*/ 90 h 90"/>
              <a:gd name="T30" fmla="*/ 284 w 284"/>
              <a:gd name="T31" fmla="*/ 88 h 90"/>
              <a:gd name="T32" fmla="*/ 284 w 284"/>
              <a:gd name="T33" fmla="*/ 88 h 90"/>
              <a:gd name="T34" fmla="*/ 281 w 284"/>
              <a:gd name="T35" fmla="*/ 75 h 90"/>
              <a:gd name="T36" fmla="*/ 279 w 284"/>
              <a:gd name="T37" fmla="*/ 63 h 90"/>
              <a:gd name="T38" fmla="*/ 277 w 284"/>
              <a:gd name="T39" fmla="*/ 50 h 90"/>
              <a:gd name="T40" fmla="*/ 277 w 284"/>
              <a:gd name="T41" fmla="*/ 37 h 90"/>
              <a:gd name="T42" fmla="*/ 277 w 284"/>
              <a:gd name="T43" fmla="*/ 3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4" h="90">
                <a:moveTo>
                  <a:pt x="277" y="37"/>
                </a:moveTo>
                <a:lnTo>
                  <a:pt x="277" y="37"/>
                </a:lnTo>
                <a:lnTo>
                  <a:pt x="278" y="18"/>
                </a:lnTo>
                <a:lnTo>
                  <a:pt x="280" y="0"/>
                </a:lnTo>
                <a:lnTo>
                  <a:pt x="280" y="0"/>
                </a:lnTo>
                <a:lnTo>
                  <a:pt x="201" y="2"/>
                </a:lnTo>
                <a:lnTo>
                  <a:pt x="121" y="2"/>
                </a:lnTo>
                <a:lnTo>
                  <a:pt x="121" y="2"/>
                </a:lnTo>
                <a:lnTo>
                  <a:pt x="60" y="2"/>
                </a:lnTo>
                <a:lnTo>
                  <a:pt x="0" y="1"/>
                </a:lnTo>
                <a:lnTo>
                  <a:pt x="0" y="89"/>
                </a:lnTo>
                <a:lnTo>
                  <a:pt x="0" y="89"/>
                </a:lnTo>
                <a:lnTo>
                  <a:pt x="121" y="90"/>
                </a:lnTo>
                <a:lnTo>
                  <a:pt x="121" y="90"/>
                </a:lnTo>
                <a:lnTo>
                  <a:pt x="203" y="90"/>
                </a:lnTo>
                <a:lnTo>
                  <a:pt x="284" y="88"/>
                </a:lnTo>
                <a:lnTo>
                  <a:pt x="284" y="88"/>
                </a:lnTo>
                <a:lnTo>
                  <a:pt x="281" y="75"/>
                </a:lnTo>
                <a:lnTo>
                  <a:pt x="279" y="63"/>
                </a:lnTo>
                <a:lnTo>
                  <a:pt x="277" y="50"/>
                </a:lnTo>
                <a:lnTo>
                  <a:pt x="277" y="37"/>
                </a:lnTo>
                <a:lnTo>
                  <a:pt x="277" y="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9115" y="5067093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40562" y="486706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73251" y="4495593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32097" y="3892342"/>
            <a:ext cx="50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8159" y="2037078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8159" y="2269336"/>
            <a:ext cx="216951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12374" y="3007428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12374" y="3239686"/>
            <a:ext cx="216951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32609" y="5698644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32608" y="5930902"/>
            <a:ext cx="2506091" cy="5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094884" y="5187953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94884" y="5420211"/>
            <a:ext cx="3045816" cy="5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7813976" y="3973513"/>
            <a:ext cx="3139541" cy="0"/>
          </a:xfrm>
          <a:prstGeom prst="line">
            <a:avLst/>
          </a:prstGeom>
          <a:ln w="1905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813976" y="3973513"/>
            <a:ext cx="2704538" cy="0"/>
          </a:xfrm>
          <a:prstGeom prst="line">
            <a:avLst/>
          </a:prstGeom>
          <a:ln w="190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682096" y="3554815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Here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059734" y="384270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86%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654393" y="1942882"/>
            <a:ext cx="3947880" cy="12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venenatis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7813976" y="4680105"/>
            <a:ext cx="3139541" cy="0"/>
          </a:xfrm>
          <a:prstGeom prst="line">
            <a:avLst/>
          </a:prstGeom>
          <a:ln w="1905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813976" y="4680105"/>
            <a:ext cx="1868504" cy="0"/>
          </a:xfrm>
          <a:prstGeom prst="line">
            <a:avLst/>
          </a:prstGeom>
          <a:ln w="190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682096" y="4261407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Here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22098" y="4549300"/>
            <a:ext cx="460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74%</a:t>
            </a:r>
          </a:p>
        </p:txBody>
      </p:sp>
    </p:spTree>
    <p:extLst>
      <p:ext uri="{BB962C8B-B14F-4D97-AF65-F5344CB8AC3E}">
        <p14:creationId xmlns:p14="http://schemas.microsoft.com/office/powerpoint/2010/main" val="304678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241505F-28E8-4FB9-8160-0C425A0CDCEC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11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970588" y="5434013"/>
            <a:ext cx="1522412" cy="142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7143750" y="5434013"/>
            <a:ext cx="349250" cy="1071563"/>
          </a:xfrm>
          <a:custGeom>
            <a:avLst/>
            <a:gdLst>
              <a:gd name="T0" fmla="*/ 220 w 220"/>
              <a:gd name="T1" fmla="*/ 675 h 675"/>
              <a:gd name="T2" fmla="*/ 0 w 220"/>
              <a:gd name="T3" fmla="*/ 436 h 675"/>
              <a:gd name="T4" fmla="*/ 0 w 220"/>
              <a:gd name="T5" fmla="*/ 0 h 675"/>
              <a:gd name="T6" fmla="*/ 220 w 220"/>
              <a:gd name="T7" fmla="*/ 0 h 675"/>
              <a:gd name="T8" fmla="*/ 220 w 220"/>
              <a:gd name="T9" fmla="*/ 675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675">
                <a:moveTo>
                  <a:pt x="220" y="675"/>
                </a:moveTo>
                <a:lnTo>
                  <a:pt x="0" y="436"/>
                </a:lnTo>
                <a:lnTo>
                  <a:pt x="0" y="0"/>
                </a:lnTo>
                <a:lnTo>
                  <a:pt x="220" y="0"/>
                </a:lnTo>
                <a:lnTo>
                  <a:pt x="220" y="67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143750" y="4695825"/>
            <a:ext cx="1525587" cy="142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8320088" y="4695825"/>
            <a:ext cx="349250" cy="1069975"/>
          </a:xfrm>
          <a:custGeom>
            <a:avLst/>
            <a:gdLst>
              <a:gd name="T0" fmla="*/ 220 w 220"/>
              <a:gd name="T1" fmla="*/ 674 h 674"/>
              <a:gd name="T2" fmla="*/ 0 w 220"/>
              <a:gd name="T3" fmla="*/ 435 h 674"/>
              <a:gd name="T4" fmla="*/ 0 w 220"/>
              <a:gd name="T5" fmla="*/ 0 h 674"/>
              <a:gd name="T6" fmla="*/ 220 w 220"/>
              <a:gd name="T7" fmla="*/ 0 h 674"/>
              <a:gd name="T8" fmla="*/ 220 w 220"/>
              <a:gd name="T9" fmla="*/ 674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674">
                <a:moveTo>
                  <a:pt x="220" y="674"/>
                </a:moveTo>
                <a:lnTo>
                  <a:pt x="0" y="435"/>
                </a:lnTo>
                <a:lnTo>
                  <a:pt x="0" y="0"/>
                </a:lnTo>
                <a:lnTo>
                  <a:pt x="220" y="0"/>
                </a:lnTo>
                <a:lnTo>
                  <a:pt x="220" y="67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20088" y="3956050"/>
            <a:ext cx="1522412" cy="1423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9493250" y="3957638"/>
            <a:ext cx="349250" cy="1068388"/>
          </a:xfrm>
          <a:custGeom>
            <a:avLst/>
            <a:gdLst>
              <a:gd name="T0" fmla="*/ 220 w 220"/>
              <a:gd name="T1" fmla="*/ 673 h 673"/>
              <a:gd name="T2" fmla="*/ 0 w 220"/>
              <a:gd name="T3" fmla="*/ 436 h 673"/>
              <a:gd name="T4" fmla="*/ 0 w 220"/>
              <a:gd name="T5" fmla="*/ 0 h 673"/>
              <a:gd name="T6" fmla="*/ 220 w 220"/>
              <a:gd name="T7" fmla="*/ 0 h 673"/>
              <a:gd name="T8" fmla="*/ 220 w 220"/>
              <a:gd name="T9" fmla="*/ 673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673">
                <a:moveTo>
                  <a:pt x="220" y="673"/>
                </a:moveTo>
                <a:lnTo>
                  <a:pt x="0" y="436"/>
                </a:lnTo>
                <a:lnTo>
                  <a:pt x="0" y="0"/>
                </a:lnTo>
                <a:lnTo>
                  <a:pt x="220" y="0"/>
                </a:lnTo>
                <a:lnTo>
                  <a:pt x="220" y="67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9493250" y="3216275"/>
            <a:ext cx="1525587" cy="1425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10669588" y="3217863"/>
            <a:ext cx="349250" cy="1071563"/>
          </a:xfrm>
          <a:custGeom>
            <a:avLst/>
            <a:gdLst>
              <a:gd name="T0" fmla="*/ 220 w 220"/>
              <a:gd name="T1" fmla="*/ 675 h 675"/>
              <a:gd name="T2" fmla="*/ 0 w 220"/>
              <a:gd name="T3" fmla="*/ 436 h 675"/>
              <a:gd name="T4" fmla="*/ 0 w 220"/>
              <a:gd name="T5" fmla="*/ 0 h 675"/>
              <a:gd name="T6" fmla="*/ 220 w 220"/>
              <a:gd name="T7" fmla="*/ 0 h 675"/>
              <a:gd name="T8" fmla="*/ 220 w 220"/>
              <a:gd name="T9" fmla="*/ 675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" h="675">
                <a:moveTo>
                  <a:pt x="220" y="675"/>
                </a:moveTo>
                <a:lnTo>
                  <a:pt x="0" y="436"/>
                </a:lnTo>
                <a:lnTo>
                  <a:pt x="0" y="0"/>
                </a:lnTo>
                <a:lnTo>
                  <a:pt x="220" y="0"/>
                </a:lnTo>
                <a:lnTo>
                  <a:pt x="220" y="67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0669588" y="2479675"/>
            <a:ext cx="1522412" cy="14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4"/>
          <p:cNvSpPr>
            <a:spLocks noEditPoints="1"/>
          </p:cNvSpPr>
          <p:nvPr/>
        </p:nvSpPr>
        <p:spPr bwMode="auto">
          <a:xfrm>
            <a:off x="6492875" y="6172200"/>
            <a:ext cx="476250" cy="477838"/>
          </a:xfrm>
          <a:custGeom>
            <a:avLst/>
            <a:gdLst>
              <a:gd name="T0" fmla="*/ 285 w 300"/>
              <a:gd name="T1" fmla="*/ 141 h 301"/>
              <a:gd name="T2" fmla="*/ 290 w 300"/>
              <a:gd name="T3" fmla="*/ 95 h 301"/>
              <a:gd name="T4" fmla="*/ 265 w 300"/>
              <a:gd name="T5" fmla="*/ 79 h 301"/>
              <a:gd name="T6" fmla="*/ 267 w 300"/>
              <a:gd name="T7" fmla="*/ 55 h 301"/>
              <a:gd name="T8" fmla="*/ 236 w 300"/>
              <a:gd name="T9" fmla="*/ 47 h 301"/>
              <a:gd name="T10" fmla="*/ 232 w 300"/>
              <a:gd name="T11" fmla="*/ 24 h 301"/>
              <a:gd name="T12" fmla="*/ 201 w 300"/>
              <a:gd name="T13" fmla="*/ 25 h 301"/>
              <a:gd name="T14" fmla="*/ 184 w 300"/>
              <a:gd name="T15" fmla="*/ 19 h 301"/>
              <a:gd name="T16" fmla="*/ 141 w 300"/>
              <a:gd name="T17" fmla="*/ 0 h 301"/>
              <a:gd name="T18" fmla="*/ 118 w 300"/>
              <a:gd name="T19" fmla="*/ 19 h 301"/>
              <a:gd name="T20" fmla="*/ 101 w 300"/>
              <a:gd name="T21" fmla="*/ 25 h 301"/>
              <a:gd name="T22" fmla="*/ 55 w 300"/>
              <a:gd name="T23" fmla="*/ 34 h 301"/>
              <a:gd name="T24" fmla="*/ 47 w 300"/>
              <a:gd name="T25" fmla="*/ 64 h 301"/>
              <a:gd name="T26" fmla="*/ 37 w 300"/>
              <a:gd name="T27" fmla="*/ 79 h 301"/>
              <a:gd name="T28" fmla="*/ 10 w 300"/>
              <a:gd name="T29" fmla="*/ 95 h 301"/>
              <a:gd name="T30" fmla="*/ 18 w 300"/>
              <a:gd name="T31" fmla="*/ 129 h 301"/>
              <a:gd name="T32" fmla="*/ 15 w 300"/>
              <a:gd name="T33" fmla="*/ 159 h 301"/>
              <a:gd name="T34" fmla="*/ 4 w 300"/>
              <a:gd name="T35" fmla="*/ 188 h 301"/>
              <a:gd name="T36" fmla="*/ 30 w 300"/>
              <a:gd name="T37" fmla="*/ 212 h 301"/>
              <a:gd name="T38" fmla="*/ 37 w 300"/>
              <a:gd name="T39" fmla="*/ 245 h 301"/>
              <a:gd name="T40" fmla="*/ 64 w 300"/>
              <a:gd name="T41" fmla="*/ 254 h 301"/>
              <a:gd name="T42" fmla="*/ 78 w 300"/>
              <a:gd name="T43" fmla="*/ 265 h 301"/>
              <a:gd name="T44" fmla="*/ 95 w 300"/>
              <a:gd name="T45" fmla="*/ 291 h 301"/>
              <a:gd name="T46" fmla="*/ 130 w 300"/>
              <a:gd name="T47" fmla="*/ 284 h 301"/>
              <a:gd name="T48" fmla="*/ 159 w 300"/>
              <a:gd name="T49" fmla="*/ 285 h 301"/>
              <a:gd name="T50" fmla="*/ 188 w 300"/>
              <a:gd name="T51" fmla="*/ 296 h 301"/>
              <a:gd name="T52" fmla="*/ 212 w 300"/>
              <a:gd name="T53" fmla="*/ 270 h 301"/>
              <a:gd name="T54" fmla="*/ 236 w 300"/>
              <a:gd name="T55" fmla="*/ 254 h 301"/>
              <a:gd name="T56" fmla="*/ 267 w 300"/>
              <a:gd name="T57" fmla="*/ 246 h 301"/>
              <a:gd name="T58" fmla="*/ 271 w 300"/>
              <a:gd name="T59" fmla="*/ 212 h 301"/>
              <a:gd name="T60" fmla="*/ 281 w 300"/>
              <a:gd name="T61" fmla="*/ 184 h 301"/>
              <a:gd name="T62" fmla="*/ 300 w 300"/>
              <a:gd name="T63" fmla="*/ 159 h 301"/>
              <a:gd name="T64" fmla="*/ 130 w 300"/>
              <a:gd name="T65" fmla="*/ 252 h 301"/>
              <a:gd name="T66" fmla="*/ 93 w 300"/>
              <a:gd name="T67" fmla="*/ 237 h 301"/>
              <a:gd name="T68" fmla="*/ 65 w 300"/>
              <a:gd name="T69" fmla="*/ 209 h 301"/>
              <a:gd name="T70" fmla="*/ 49 w 300"/>
              <a:gd name="T71" fmla="*/ 172 h 301"/>
              <a:gd name="T72" fmla="*/ 48 w 300"/>
              <a:gd name="T73" fmla="*/ 140 h 301"/>
              <a:gd name="T74" fmla="*/ 59 w 300"/>
              <a:gd name="T75" fmla="*/ 101 h 301"/>
              <a:gd name="T76" fmla="*/ 85 w 300"/>
              <a:gd name="T77" fmla="*/ 71 h 301"/>
              <a:gd name="T78" fmla="*/ 120 w 300"/>
              <a:gd name="T79" fmla="*/ 52 h 301"/>
              <a:gd name="T80" fmla="*/ 150 w 300"/>
              <a:gd name="T81" fmla="*/ 47 h 301"/>
              <a:gd name="T82" fmla="*/ 190 w 300"/>
              <a:gd name="T83" fmla="*/ 55 h 301"/>
              <a:gd name="T84" fmla="*/ 224 w 300"/>
              <a:gd name="T85" fmla="*/ 77 h 301"/>
              <a:gd name="T86" fmla="*/ 247 w 300"/>
              <a:gd name="T87" fmla="*/ 110 h 301"/>
              <a:gd name="T88" fmla="*/ 254 w 300"/>
              <a:gd name="T89" fmla="*/ 150 h 301"/>
              <a:gd name="T90" fmla="*/ 250 w 300"/>
              <a:gd name="T91" fmla="*/ 182 h 301"/>
              <a:gd name="T92" fmla="*/ 231 w 300"/>
              <a:gd name="T93" fmla="*/ 217 h 301"/>
              <a:gd name="T94" fmla="*/ 199 w 300"/>
              <a:gd name="T95" fmla="*/ 241 h 301"/>
              <a:gd name="T96" fmla="*/ 161 w 300"/>
              <a:gd name="T97" fmla="*/ 254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00" h="301">
                <a:moveTo>
                  <a:pt x="300" y="159"/>
                </a:moveTo>
                <a:lnTo>
                  <a:pt x="300" y="141"/>
                </a:lnTo>
                <a:lnTo>
                  <a:pt x="285" y="141"/>
                </a:lnTo>
                <a:lnTo>
                  <a:pt x="285" y="141"/>
                </a:lnTo>
                <a:lnTo>
                  <a:pt x="284" y="129"/>
                </a:lnTo>
                <a:lnTo>
                  <a:pt x="281" y="118"/>
                </a:lnTo>
                <a:lnTo>
                  <a:pt x="296" y="112"/>
                </a:lnTo>
                <a:lnTo>
                  <a:pt x="290" y="95"/>
                </a:lnTo>
                <a:lnTo>
                  <a:pt x="276" y="100"/>
                </a:lnTo>
                <a:lnTo>
                  <a:pt x="276" y="100"/>
                </a:lnTo>
                <a:lnTo>
                  <a:pt x="271" y="89"/>
                </a:lnTo>
                <a:lnTo>
                  <a:pt x="265" y="79"/>
                </a:lnTo>
                <a:lnTo>
                  <a:pt x="278" y="70"/>
                </a:lnTo>
                <a:lnTo>
                  <a:pt x="268" y="56"/>
                </a:lnTo>
                <a:lnTo>
                  <a:pt x="267" y="55"/>
                </a:lnTo>
                <a:lnTo>
                  <a:pt x="267" y="55"/>
                </a:lnTo>
                <a:lnTo>
                  <a:pt x="254" y="64"/>
                </a:lnTo>
                <a:lnTo>
                  <a:pt x="254" y="64"/>
                </a:lnTo>
                <a:lnTo>
                  <a:pt x="245" y="55"/>
                </a:lnTo>
                <a:lnTo>
                  <a:pt x="236" y="47"/>
                </a:lnTo>
                <a:lnTo>
                  <a:pt x="247" y="35"/>
                </a:lnTo>
                <a:lnTo>
                  <a:pt x="247" y="34"/>
                </a:lnTo>
                <a:lnTo>
                  <a:pt x="245" y="34"/>
                </a:lnTo>
                <a:lnTo>
                  <a:pt x="232" y="24"/>
                </a:lnTo>
                <a:lnTo>
                  <a:pt x="222" y="36"/>
                </a:lnTo>
                <a:lnTo>
                  <a:pt x="222" y="36"/>
                </a:lnTo>
                <a:lnTo>
                  <a:pt x="212" y="30"/>
                </a:lnTo>
                <a:lnTo>
                  <a:pt x="201" y="25"/>
                </a:lnTo>
                <a:lnTo>
                  <a:pt x="205" y="10"/>
                </a:lnTo>
                <a:lnTo>
                  <a:pt x="188" y="4"/>
                </a:lnTo>
                <a:lnTo>
                  <a:pt x="184" y="19"/>
                </a:lnTo>
                <a:lnTo>
                  <a:pt x="184" y="19"/>
                </a:lnTo>
                <a:lnTo>
                  <a:pt x="171" y="17"/>
                </a:lnTo>
                <a:lnTo>
                  <a:pt x="159" y="16"/>
                </a:lnTo>
                <a:lnTo>
                  <a:pt x="159" y="0"/>
                </a:lnTo>
                <a:lnTo>
                  <a:pt x="141" y="0"/>
                </a:lnTo>
                <a:lnTo>
                  <a:pt x="141" y="16"/>
                </a:lnTo>
                <a:lnTo>
                  <a:pt x="141" y="16"/>
                </a:lnTo>
                <a:lnTo>
                  <a:pt x="130" y="17"/>
                </a:lnTo>
                <a:lnTo>
                  <a:pt x="118" y="19"/>
                </a:lnTo>
                <a:lnTo>
                  <a:pt x="113" y="4"/>
                </a:lnTo>
                <a:lnTo>
                  <a:pt x="95" y="10"/>
                </a:lnTo>
                <a:lnTo>
                  <a:pt x="101" y="25"/>
                </a:lnTo>
                <a:lnTo>
                  <a:pt x="101" y="25"/>
                </a:lnTo>
                <a:lnTo>
                  <a:pt x="89" y="30"/>
                </a:lnTo>
                <a:lnTo>
                  <a:pt x="78" y="36"/>
                </a:lnTo>
                <a:lnTo>
                  <a:pt x="69" y="24"/>
                </a:lnTo>
                <a:lnTo>
                  <a:pt x="55" y="34"/>
                </a:lnTo>
                <a:lnTo>
                  <a:pt x="64" y="47"/>
                </a:lnTo>
                <a:lnTo>
                  <a:pt x="64" y="47"/>
                </a:lnTo>
                <a:lnTo>
                  <a:pt x="55" y="55"/>
                </a:lnTo>
                <a:lnTo>
                  <a:pt x="47" y="64"/>
                </a:lnTo>
                <a:lnTo>
                  <a:pt x="35" y="55"/>
                </a:lnTo>
                <a:lnTo>
                  <a:pt x="35" y="55"/>
                </a:lnTo>
                <a:lnTo>
                  <a:pt x="23" y="70"/>
                </a:lnTo>
                <a:lnTo>
                  <a:pt x="37" y="79"/>
                </a:lnTo>
                <a:lnTo>
                  <a:pt x="37" y="79"/>
                </a:lnTo>
                <a:lnTo>
                  <a:pt x="30" y="89"/>
                </a:lnTo>
                <a:lnTo>
                  <a:pt x="26" y="100"/>
                </a:lnTo>
                <a:lnTo>
                  <a:pt x="10" y="95"/>
                </a:lnTo>
                <a:lnTo>
                  <a:pt x="4" y="112"/>
                </a:lnTo>
                <a:lnTo>
                  <a:pt x="20" y="118"/>
                </a:lnTo>
                <a:lnTo>
                  <a:pt x="20" y="118"/>
                </a:lnTo>
                <a:lnTo>
                  <a:pt x="18" y="129"/>
                </a:lnTo>
                <a:lnTo>
                  <a:pt x="15" y="141"/>
                </a:lnTo>
                <a:lnTo>
                  <a:pt x="0" y="141"/>
                </a:lnTo>
                <a:lnTo>
                  <a:pt x="0" y="159"/>
                </a:lnTo>
                <a:lnTo>
                  <a:pt x="15" y="159"/>
                </a:lnTo>
                <a:lnTo>
                  <a:pt x="15" y="159"/>
                </a:lnTo>
                <a:lnTo>
                  <a:pt x="18" y="172"/>
                </a:lnTo>
                <a:lnTo>
                  <a:pt x="20" y="184"/>
                </a:lnTo>
                <a:lnTo>
                  <a:pt x="4" y="188"/>
                </a:lnTo>
                <a:lnTo>
                  <a:pt x="10" y="205"/>
                </a:lnTo>
                <a:lnTo>
                  <a:pt x="26" y="201"/>
                </a:lnTo>
                <a:lnTo>
                  <a:pt x="26" y="201"/>
                </a:lnTo>
                <a:lnTo>
                  <a:pt x="30" y="212"/>
                </a:lnTo>
                <a:lnTo>
                  <a:pt x="37" y="222"/>
                </a:lnTo>
                <a:lnTo>
                  <a:pt x="23" y="231"/>
                </a:lnTo>
                <a:lnTo>
                  <a:pt x="35" y="246"/>
                </a:lnTo>
                <a:lnTo>
                  <a:pt x="37" y="245"/>
                </a:lnTo>
                <a:lnTo>
                  <a:pt x="47" y="237"/>
                </a:lnTo>
                <a:lnTo>
                  <a:pt x="47" y="237"/>
                </a:lnTo>
                <a:lnTo>
                  <a:pt x="55" y="246"/>
                </a:lnTo>
                <a:lnTo>
                  <a:pt x="64" y="254"/>
                </a:lnTo>
                <a:lnTo>
                  <a:pt x="57" y="265"/>
                </a:lnTo>
                <a:lnTo>
                  <a:pt x="55" y="267"/>
                </a:lnTo>
                <a:lnTo>
                  <a:pt x="69" y="277"/>
                </a:lnTo>
                <a:lnTo>
                  <a:pt x="78" y="265"/>
                </a:lnTo>
                <a:lnTo>
                  <a:pt x="78" y="265"/>
                </a:lnTo>
                <a:lnTo>
                  <a:pt x="89" y="270"/>
                </a:lnTo>
                <a:lnTo>
                  <a:pt x="101" y="276"/>
                </a:lnTo>
                <a:lnTo>
                  <a:pt x="95" y="291"/>
                </a:lnTo>
                <a:lnTo>
                  <a:pt x="113" y="296"/>
                </a:lnTo>
                <a:lnTo>
                  <a:pt x="118" y="282"/>
                </a:lnTo>
                <a:lnTo>
                  <a:pt x="118" y="282"/>
                </a:lnTo>
                <a:lnTo>
                  <a:pt x="130" y="284"/>
                </a:lnTo>
                <a:lnTo>
                  <a:pt x="141" y="285"/>
                </a:lnTo>
                <a:lnTo>
                  <a:pt x="141" y="301"/>
                </a:lnTo>
                <a:lnTo>
                  <a:pt x="159" y="301"/>
                </a:lnTo>
                <a:lnTo>
                  <a:pt x="159" y="285"/>
                </a:lnTo>
                <a:lnTo>
                  <a:pt x="159" y="285"/>
                </a:lnTo>
                <a:lnTo>
                  <a:pt x="171" y="284"/>
                </a:lnTo>
                <a:lnTo>
                  <a:pt x="184" y="282"/>
                </a:lnTo>
                <a:lnTo>
                  <a:pt x="188" y="296"/>
                </a:lnTo>
                <a:lnTo>
                  <a:pt x="205" y="291"/>
                </a:lnTo>
                <a:lnTo>
                  <a:pt x="201" y="276"/>
                </a:lnTo>
                <a:lnTo>
                  <a:pt x="201" y="276"/>
                </a:lnTo>
                <a:lnTo>
                  <a:pt x="212" y="270"/>
                </a:lnTo>
                <a:lnTo>
                  <a:pt x="222" y="265"/>
                </a:lnTo>
                <a:lnTo>
                  <a:pt x="232" y="277"/>
                </a:lnTo>
                <a:lnTo>
                  <a:pt x="247" y="267"/>
                </a:lnTo>
                <a:lnTo>
                  <a:pt x="236" y="254"/>
                </a:lnTo>
                <a:lnTo>
                  <a:pt x="236" y="254"/>
                </a:lnTo>
                <a:lnTo>
                  <a:pt x="245" y="246"/>
                </a:lnTo>
                <a:lnTo>
                  <a:pt x="254" y="237"/>
                </a:lnTo>
                <a:lnTo>
                  <a:pt x="267" y="246"/>
                </a:lnTo>
                <a:lnTo>
                  <a:pt x="278" y="231"/>
                </a:lnTo>
                <a:lnTo>
                  <a:pt x="265" y="222"/>
                </a:lnTo>
                <a:lnTo>
                  <a:pt x="265" y="222"/>
                </a:lnTo>
                <a:lnTo>
                  <a:pt x="271" y="212"/>
                </a:lnTo>
                <a:lnTo>
                  <a:pt x="276" y="201"/>
                </a:lnTo>
                <a:lnTo>
                  <a:pt x="290" y="205"/>
                </a:lnTo>
                <a:lnTo>
                  <a:pt x="296" y="188"/>
                </a:lnTo>
                <a:lnTo>
                  <a:pt x="281" y="184"/>
                </a:lnTo>
                <a:lnTo>
                  <a:pt x="281" y="184"/>
                </a:lnTo>
                <a:lnTo>
                  <a:pt x="284" y="172"/>
                </a:lnTo>
                <a:lnTo>
                  <a:pt x="285" y="159"/>
                </a:lnTo>
                <a:lnTo>
                  <a:pt x="300" y="159"/>
                </a:lnTo>
                <a:close/>
                <a:moveTo>
                  <a:pt x="150" y="254"/>
                </a:moveTo>
                <a:lnTo>
                  <a:pt x="150" y="254"/>
                </a:lnTo>
                <a:lnTo>
                  <a:pt x="140" y="254"/>
                </a:lnTo>
                <a:lnTo>
                  <a:pt x="130" y="252"/>
                </a:lnTo>
                <a:lnTo>
                  <a:pt x="120" y="249"/>
                </a:lnTo>
                <a:lnTo>
                  <a:pt x="110" y="246"/>
                </a:lnTo>
                <a:lnTo>
                  <a:pt x="101" y="241"/>
                </a:lnTo>
                <a:lnTo>
                  <a:pt x="93" y="237"/>
                </a:lnTo>
                <a:lnTo>
                  <a:pt x="85" y="230"/>
                </a:lnTo>
                <a:lnTo>
                  <a:pt x="77" y="223"/>
                </a:lnTo>
                <a:lnTo>
                  <a:pt x="70" y="217"/>
                </a:lnTo>
                <a:lnTo>
                  <a:pt x="65" y="209"/>
                </a:lnTo>
                <a:lnTo>
                  <a:pt x="59" y="200"/>
                </a:lnTo>
                <a:lnTo>
                  <a:pt x="55" y="191"/>
                </a:lnTo>
                <a:lnTo>
                  <a:pt x="51" y="182"/>
                </a:lnTo>
                <a:lnTo>
                  <a:pt x="49" y="172"/>
                </a:lnTo>
                <a:lnTo>
                  <a:pt x="48" y="162"/>
                </a:lnTo>
                <a:lnTo>
                  <a:pt x="47" y="150"/>
                </a:lnTo>
                <a:lnTo>
                  <a:pt x="47" y="150"/>
                </a:lnTo>
                <a:lnTo>
                  <a:pt x="48" y="140"/>
                </a:lnTo>
                <a:lnTo>
                  <a:pt x="49" y="129"/>
                </a:lnTo>
                <a:lnTo>
                  <a:pt x="51" y="120"/>
                </a:lnTo>
                <a:lnTo>
                  <a:pt x="55" y="110"/>
                </a:lnTo>
                <a:lnTo>
                  <a:pt x="59" y="101"/>
                </a:lnTo>
                <a:lnTo>
                  <a:pt x="65" y="92"/>
                </a:lnTo>
                <a:lnTo>
                  <a:pt x="70" y="84"/>
                </a:lnTo>
                <a:lnTo>
                  <a:pt x="77" y="77"/>
                </a:lnTo>
                <a:lnTo>
                  <a:pt x="85" y="71"/>
                </a:lnTo>
                <a:lnTo>
                  <a:pt x="93" y="64"/>
                </a:lnTo>
                <a:lnTo>
                  <a:pt x="101" y="59"/>
                </a:lnTo>
                <a:lnTo>
                  <a:pt x="110" y="55"/>
                </a:lnTo>
                <a:lnTo>
                  <a:pt x="120" y="52"/>
                </a:lnTo>
                <a:lnTo>
                  <a:pt x="130" y="49"/>
                </a:lnTo>
                <a:lnTo>
                  <a:pt x="140" y="47"/>
                </a:lnTo>
                <a:lnTo>
                  <a:pt x="150" y="47"/>
                </a:lnTo>
                <a:lnTo>
                  <a:pt x="150" y="47"/>
                </a:lnTo>
                <a:lnTo>
                  <a:pt x="161" y="47"/>
                </a:lnTo>
                <a:lnTo>
                  <a:pt x="171" y="49"/>
                </a:lnTo>
                <a:lnTo>
                  <a:pt x="181" y="52"/>
                </a:lnTo>
                <a:lnTo>
                  <a:pt x="190" y="55"/>
                </a:lnTo>
                <a:lnTo>
                  <a:pt x="199" y="59"/>
                </a:lnTo>
                <a:lnTo>
                  <a:pt x="208" y="64"/>
                </a:lnTo>
                <a:lnTo>
                  <a:pt x="216" y="71"/>
                </a:lnTo>
                <a:lnTo>
                  <a:pt x="224" y="77"/>
                </a:lnTo>
                <a:lnTo>
                  <a:pt x="231" y="84"/>
                </a:lnTo>
                <a:lnTo>
                  <a:pt x="236" y="92"/>
                </a:lnTo>
                <a:lnTo>
                  <a:pt x="242" y="101"/>
                </a:lnTo>
                <a:lnTo>
                  <a:pt x="247" y="110"/>
                </a:lnTo>
                <a:lnTo>
                  <a:pt x="250" y="120"/>
                </a:lnTo>
                <a:lnTo>
                  <a:pt x="252" y="129"/>
                </a:lnTo>
                <a:lnTo>
                  <a:pt x="253" y="140"/>
                </a:lnTo>
                <a:lnTo>
                  <a:pt x="254" y="150"/>
                </a:lnTo>
                <a:lnTo>
                  <a:pt x="254" y="150"/>
                </a:lnTo>
                <a:lnTo>
                  <a:pt x="253" y="162"/>
                </a:lnTo>
                <a:lnTo>
                  <a:pt x="252" y="172"/>
                </a:lnTo>
                <a:lnTo>
                  <a:pt x="250" y="182"/>
                </a:lnTo>
                <a:lnTo>
                  <a:pt x="247" y="191"/>
                </a:lnTo>
                <a:lnTo>
                  <a:pt x="242" y="200"/>
                </a:lnTo>
                <a:lnTo>
                  <a:pt x="236" y="209"/>
                </a:lnTo>
                <a:lnTo>
                  <a:pt x="231" y="217"/>
                </a:lnTo>
                <a:lnTo>
                  <a:pt x="224" y="223"/>
                </a:lnTo>
                <a:lnTo>
                  <a:pt x="216" y="230"/>
                </a:lnTo>
                <a:lnTo>
                  <a:pt x="208" y="237"/>
                </a:lnTo>
                <a:lnTo>
                  <a:pt x="199" y="241"/>
                </a:lnTo>
                <a:lnTo>
                  <a:pt x="190" y="246"/>
                </a:lnTo>
                <a:lnTo>
                  <a:pt x="181" y="249"/>
                </a:lnTo>
                <a:lnTo>
                  <a:pt x="171" y="252"/>
                </a:lnTo>
                <a:lnTo>
                  <a:pt x="161" y="254"/>
                </a:lnTo>
                <a:lnTo>
                  <a:pt x="150" y="254"/>
                </a:lnTo>
                <a:lnTo>
                  <a:pt x="150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5"/>
          <p:cNvSpPr>
            <a:spLocks noEditPoints="1"/>
          </p:cNvSpPr>
          <p:nvPr/>
        </p:nvSpPr>
        <p:spPr bwMode="auto">
          <a:xfrm>
            <a:off x="6584950" y="6264275"/>
            <a:ext cx="292100" cy="292100"/>
          </a:xfrm>
          <a:custGeom>
            <a:avLst/>
            <a:gdLst>
              <a:gd name="T0" fmla="*/ 92 w 184"/>
              <a:gd name="T1" fmla="*/ 0 h 184"/>
              <a:gd name="T2" fmla="*/ 74 w 184"/>
              <a:gd name="T3" fmla="*/ 3 h 184"/>
              <a:gd name="T4" fmla="*/ 56 w 184"/>
              <a:gd name="T5" fmla="*/ 8 h 184"/>
              <a:gd name="T6" fmla="*/ 42 w 184"/>
              <a:gd name="T7" fmla="*/ 16 h 184"/>
              <a:gd name="T8" fmla="*/ 27 w 184"/>
              <a:gd name="T9" fmla="*/ 27 h 184"/>
              <a:gd name="T10" fmla="*/ 16 w 184"/>
              <a:gd name="T11" fmla="*/ 41 h 184"/>
              <a:gd name="T12" fmla="*/ 8 w 184"/>
              <a:gd name="T13" fmla="*/ 56 h 184"/>
              <a:gd name="T14" fmla="*/ 2 w 184"/>
              <a:gd name="T15" fmla="*/ 74 h 184"/>
              <a:gd name="T16" fmla="*/ 0 w 184"/>
              <a:gd name="T17" fmla="*/ 92 h 184"/>
              <a:gd name="T18" fmla="*/ 1 w 184"/>
              <a:gd name="T19" fmla="*/ 101 h 184"/>
              <a:gd name="T20" fmla="*/ 5 w 184"/>
              <a:gd name="T21" fmla="*/ 119 h 184"/>
              <a:gd name="T22" fmla="*/ 11 w 184"/>
              <a:gd name="T23" fmla="*/ 136 h 184"/>
              <a:gd name="T24" fmla="*/ 21 w 184"/>
              <a:gd name="T25" fmla="*/ 151 h 184"/>
              <a:gd name="T26" fmla="*/ 34 w 184"/>
              <a:gd name="T27" fmla="*/ 163 h 184"/>
              <a:gd name="T28" fmla="*/ 48 w 184"/>
              <a:gd name="T29" fmla="*/ 173 h 184"/>
              <a:gd name="T30" fmla="*/ 65 w 184"/>
              <a:gd name="T31" fmla="*/ 180 h 184"/>
              <a:gd name="T32" fmla="*/ 83 w 184"/>
              <a:gd name="T33" fmla="*/ 184 h 184"/>
              <a:gd name="T34" fmla="*/ 92 w 184"/>
              <a:gd name="T35" fmla="*/ 184 h 184"/>
              <a:gd name="T36" fmla="*/ 111 w 184"/>
              <a:gd name="T37" fmla="*/ 182 h 184"/>
              <a:gd name="T38" fmla="*/ 128 w 184"/>
              <a:gd name="T39" fmla="*/ 178 h 184"/>
              <a:gd name="T40" fmla="*/ 144 w 184"/>
              <a:gd name="T41" fmla="*/ 169 h 184"/>
              <a:gd name="T42" fmla="*/ 157 w 184"/>
              <a:gd name="T43" fmla="*/ 157 h 184"/>
              <a:gd name="T44" fmla="*/ 168 w 184"/>
              <a:gd name="T45" fmla="*/ 144 h 184"/>
              <a:gd name="T46" fmla="*/ 177 w 184"/>
              <a:gd name="T47" fmla="*/ 128 h 184"/>
              <a:gd name="T48" fmla="*/ 183 w 184"/>
              <a:gd name="T49" fmla="*/ 111 h 184"/>
              <a:gd name="T50" fmla="*/ 184 w 184"/>
              <a:gd name="T51" fmla="*/ 92 h 184"/>
              <a:gd name="T52" fmla="*/ 184 w 184"/>
              <a:gd name="T53" fmla="*/ 83 h 184"/>
              <a:gd name="T54" fmla="*/ 181 w 184"/>
              <a:gd name="T55" fmla="*/ 65 h 184"/>
              <a:gd name="T56" fmla="*/ 174 w 184"/>
              <a:gd name="T57" fmla="*/ 49 h 184"/>
              <a:gd name="T58" fmla="*/ 164 w 184"/>
              <a:gd name="T59" fmla="*/ 34 h 184"/>
              <a:gd name="T60" fmla="*/ 152 w 184"/>
              <a:gd name="T61" fmla="*/ 22 h 184"/>
              <a:gd name="T62" fmla="*/ 137 w 184"/>
              <a:gd name="T63" fmla="*/ 12 h 184"/>
              <a:gd name="T64" fmla="*/ 120 w 184"/>
              <a:gd name="T65" fmla="*/ 5 h 184"/>
              <a:gd name="T66" fmla="*/ 102 w 184"/>
              <a:gd name="T67" fmla="*/ 0 h 184"/>
              <a:gd name="T68" fmla="*/ 92 w 184"/>
              <a:gd name="T69" fmla="*/ 0 h 184"/>
              <a:gd name="T70" fmla="*/ 92 w 184"/>
              <a:gd name="T71" fmla="*/ 125 h 184"/>
              <a:gd name="T72" fmla="*/ 80 w 184"/>
              <a:gd name="T73" fmla="*/ 123 h 184"/>
              <a:gd name="T74" fmla="*/ 70 w 184"/>
              <a:gd name="T75" fmla="*/ 115 h 184"/>
              <a:gd name="T76" fmla="*/ 63 w 184"/>
              <a:gd name="T77" fmla="*/ 105 h 184"/>
              <a:gd name="T78" fmla="*/ 61 w 184"/>
              <a:gd name="T79" fmla="*/ 92 h 184"/>
              <a:gd name="T80" fmla="*/ 61 w 184"/>
              <a:gd name="T81" fmla="*/ 86 h 184"/>
              <a:gd name="T82" fmla="*/ 65 w 184"/>
              <a:gd name="T83" fmla="*/ 74 h 184"/>
              <a:gd name="T84" fmla="*/ 74 w 184"/>
              <a:gd name="T85" fmla="*/ 65 h 184"/>
              <a:gd name="T86" fmla="*/ 86 w 184"/>
              <a:gd name="T87" fmla="*/ 61 h 184"/>
              <a:gd name="T88" fmla="*/ 92 w 184"/>
              <a:gd name="T89" fmla="*/ 60 h 184"/>
              <a:gd name="T90" fmla="*/ 106 w 184"/>
              <a:gd name="T91" fmla="*/ 62 h 184"/>
              <a:gd name="T92" fmla="*/ 116 w 184"/>
              <a:gd name="T93" fmla="*/ 70 h 184"/>
              <a:gd name="T94" fmla="*/ 122 w 184"/>
              <a:gd name="T95" fmla="*/ 80 h 184"/>
              <a:gd name="T96" fmla="*/ 125 w 184"/>
              <a:gd name="T97" fmla="*/ 92 h 184"/>
              <a:gd name="T98" fmla="*/ 125 w 184"/>
              <a:gd name="T99" fmla="*/ 99 h 184"/>
              <a:gd name="T100" fmla="*/ 119 w 184"/>
              <a:gd name="T101" fmla="*/ 110 h 184"/>
              <a:gd name="T102" fmla="*/ 111 w 184"/>
              <a:gd name="T103" fmla="*/ 119 h 184"/>
              <a:gd name="T104" fmla="*/ 99 w 184"/>
              <a:gd name="T105" fmla="*/ 124 h 184"/>
              <a:gd name="T106" fmla="*/ 92 w 184"/>
              <a:gd name="T107" fmla="*/ 125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4" h="184">
                <a:moveTo>
                  <a:pt x="92" y="0"/>
                </a:moveTo>
                <a:lnTo>
                  <a:pt x="92" y="0"/>
                </a:lnTo>
                <a:lnTo>
                  <a:pt x="83" y="0"/>
                </a:lnTo>
                <a:lnTo>
                  <a:pt x="74" y="3"/>
                </a:lnTo>
                <a:lnTo>
                  <a:pt x="65" y="5"/>
                </a:lnTo>
                <a:lnTo>
                  <a:pt x="56" y="8"/>
                </a:lnTo>
                <a:lnTo>
                  <a:pt x="48" y="12"/>
                </a:lnTo>
                <a:lnTo>
                  <a:pt x="42" y="16"/>
                </a:lnTo>
                <a:lnTo>
                  <a:pt x="34" y="22"/>
                </a:lnTo>
                <a:lnTo>
                  <a:pt x="27" y="27"/>
                </a:lnTo>
                <a:lnTo>
                  <a:pt x="21" y="34"/>
                </a:lnTo>
                <a:lnTo>
                  <a:pt x="16" y="41"/>
                </a:lnTo>
                <a:lnTo>
                  <a:pt x="11" y="49"/>
                </a:lnTo>
                <a:lnTo>
                  <a:pt x="8" y="56"/>
                </a:lnTo>
                <a:lnTo>
                  <a:pt x="5" y="65"/>
                </a:lnTo>
                <a:lnTo>
                  <a:pt x="2" y="74"/>
                </a:lnTo>
                <a:lnTo>
                  <a:pt x="1" y="83"/>
                </a:lnTo>
                <a:lnTo>
                  <a:pt x="0" y="92"/>
                </a:lnTo>
                <a:lnTo>
                  <a:pt x="0" y="92"/>
                </a:lnTo>
                <a:lnTo>
                  <a:pt x="1" y="101"/>
                </a:lnTo>
                <a:lnTo>
                  <a:pt x="2" y="111"/>
                </a:lnTo>
                <a:lnTo>
                  <a:pt x="5" y="119"/>
                </a:lnTo>
                <a:lnTo>
                  <a:pt x="8" y="128"/>
                </a:lnTo>
                <a:lnTo>
                  <a:pt x="11" y="136"/>
                </a:lnTo>
                <a:lnTo>
                  <a:pt x="16" y="144"/>
                </a:lnTo>
                <a:lnTo>
                  <a:pt x="21" y="151"/>
                </a:lnTo>
                <a:lnTo>
                  <a:pt x="27" y="157"/>
                </a:lnTo>
                <a:lnTo>
                  <a:pt x="34" y="163"/>
                </a:lnTo>
                <a:lnTo>
                  <a:pt x="42" y="169"/>
                </a:lnTo>
                <a:lnTo>
                  <a:pt x="48" y="173"/>
                </a:lnTo>
                <a:lnTo>
                  <a:pt x="56" y="178"/>
                </a:lnTo>
                <a:lnTo>
                  <a:pt x="65" y="180"/>
                </a:lnTo>
                <a:lnTo>
                  <a:pt x="74" y="182"/>
                </a:lnTo>
                <a:lnTo>
                  <a:pt x="83" y="184"/>
                </a:lnTo>
                <a:lnTo>
                  <a:pt x="92" y="184"/>
                </a:lnTo>
                <a:lnTo>
                  <a:pt x="92" y="184"/>
                </a:lnTo>
                <a:lnTo>
                  <a:pt x="102" y="184"/>
                </a:lnTo>
                <a:lnTo>
                  <a:pt x="111" y="182"/>
                </a:lnTo>
                <a:lnTo>
                  <a:pt x="120" y="180"/>
                </a:lnTo>
                <a:lnTo>
                  <a:pt x="128" y="178"/>
                </a:lnTo>
                <a:lnTo>
                  <a:pt x="137" y="173"/>
                </a:lnTo>
                <a:lnTo>
                  <a:pt x="144" y="169"/>
                </a:lnTo>
                <a:lnTo>
                  <a:pt x="152" y="163"/>
                </a:lnTo>
                <a:lnTo>
                  <a:pt x="157" y="157"/>
                </a:lnTo>
                <a:lnTo>
                  <a:pt x="164" y="151"/>
                </a:lnTo>
                <a:lnTo>
                  <a:pt x="168" y="144"/>
                </a:lnTo>
                <a:lnTo>
                  <a:pt x="174" y="136"/>
                </a:lnTo>
                <a:lnTo>
                  <a:pt x="177" y="128"/>
                </a:lnTo>
                <a:lnTo>
                  <a:pt x="181" y="119"/>
                </a:lnTo>
                <a:lnTo>
                  <a:pt x="183" y="111"/>
                </a:lnTo>
                <a:lnTo>
                  <a:pt x="184" y="101"/>
                </a:lnTo>
                <a:lnTo>
                  <a:pt x="184" y="92"/>
                </a:lnTo>
                <a:lnTo>
                  <a:pt x="184" y="92"/>
                </a:lnTo>
                <a:lnTo>
                  <a:pt x="184" y="83"/>
                </a:lnTo>
                <a:lnTo>
                  <a:pt x="183" y="74"/>
                </a:lnTo>
                <a:lnTo>
                  <a:pt x="181" y="65"/>
                </a:lnTo>
                <a:lnTo>
                  <a:pt x="177" y="56"/>
                </a:lnTo>
                <a:lnTo>
                  <a:pt x="174" y="49"/>
                </a:lnTo>
                <a:lnTo>
                  <a:pt x="168" y="41"/>
                </a:lnTo>
                <a:lnTo>
                  <a:pt x="164" y="34"/>
                </a:lnTo>
                <a:lnTo>
                  <a:pt x="157" y="27"/>
                </a:lnTo>
                <a:lnTo>
                  <a:pt x="152" y="22"/>
                </a:lnTo>
                <a:lnTo>
                  <a:pt x="144" y="16"/>
                </a:lnTo>
                <a:lnTo>
                  <a:pt x="137" y="12"/>
                </a:lnTo>
                <a:lnTo>
                  <a:pt x="128" y="8"/>
                </a:lnTo>
                <a:lnTo>
                  <a:pt x="120" y="5"/>
                </a:lnTo>
                <a:lnTo>
                  <a:pt x="111" y="3"/>
                </a:lnTo>
                <a:lnTo>
                  <a:pt x="102" y="0"/>
                </a:lnTo>
                <a:lnTo>
                  <a:pt x="92" y="0"/>
                </a:lnTo>
                <a:lnTo>
                  <a:pt x="92" y="0"/>
                </a:lnTo>
                <a:close/>
                <a:moveTo>
                  <a:pt x="92" y="125"/>
                </a:moveTo>
                <a:lnTo>
                  <a:pt x="92" y="125"/>
                </a:lnTo>
                <a:lnTo>
                  <a:pt x="86" y="124"/>
                </a:lnTo>
                <a:lnTo>
                  <a:pt x="80" y="123"/>
                </a:lnTo>
                <a:lnTo>
                  <a:pt x="74" y="119"/>
                </a:lnTo>
                <a:lnTo>
                  <a:pt x="70" y="115"/>
                </a:lnTo>
                <a:lnTo>
                  <a:pt x="65" y="110"/>
                </a:lnTo>
                <a:lnTo>
                  <a:pt x="63" y="105"/>
                </a:lnTo>
                <a:lnTo>
                  <a:pt x="61" y="99"/>
                </a:lnTo>
                <a:lnTo>
                  <a:pt x="61" y="92"/>
                </a:lnTo>
                <a:lnTo>
                  <a:pt x="61" y="92"/>
                </a:lnTo>
                <a:lnTo>
                  <a:pt x="61" y="86"/>
                </a:lnTo>
                <a:lnTo>
                  <a:pt x="63" y="80"/>
                </a:lnTo>
                <a:lnTo>
                  <a:pt x="65" y="74"/>
                </a:lnTo>
                <a:lnTo>
                  <a:pt x="70" y="70"/>
                </a:lnTo>
                <a:lnTo>
                  <a:pt x="74" y="65"/>
                </a:lnTo>
                <a:lnTo>
                  <a:pt x="80" y="62"/>
                </a:lnTo>
                <a:lnTo>
                  <a:pt x="86" y="61"/>
                </a:lnTo>
                <a:lnTo>
                  <a:pt x="92" y="60"/>
                </a:lnTo>
                <a:lnTo>
                  <a:pt x="92" y="60"/>
                </a:lnTo>
                <a:lnTo>
                  <a:pt x="99" y="61"/>
                </a:lnTo>
                <a:lnTo>
                  <a:pt x="106" y="62"/>
                </a:lnTo>
                <a:lnTo>
                  <a:pt x="111" y="65"/>
                </a:lnTo>
                <a:lnTo>
                  <a:pt x="116" y="70"/>
                </a:lnTo>
                <a:lnTo>
                  <a:pt x="119" y="74"/>
                </a:lnTo>
                <a:lnTo>
                  <a:pt x="122" y="80"/>
                </a:lnTo>
                <a:lnTo>
                  <a:pt x="125" y="86"/>
                </a:lnTo>
                <a:lnTo>
                  <a:pt x="125" y="92"/>
                </a:lnTo>
                <a:lnTo>
                  <a:pt x="125" y="92"/>
                </a:lnTo>
                <a:lnTo>
                  <a:pt x="125" y="99"/>
                </a:lnTo>
                <a:lnTo>
                  <a:pt x="122" y="105"/>
                </a:lnTo>
                <a:lnTo>
                  <a:pt x="119" y="110"/>
                </a:lnTo>
                <a:lnTo>
                  <a:pt x="116" y="115"/>
                </a:lnTo>
                <a:lnTo>
                  <a:pt x="111" y="119"/>
                </a:lnTo>
                <a:lnTo>
                  <a:pt x="106" y="123"/>
                </a:lnTo>
                <a:lnTo>
                  <a:pt x="99" y="124"/>
                </a:lnTo>
                <a:lnTo>
                  <a:pt x="92" y="125"/>
                </a:lnTo>
                <a:lnTo>
                  <a:pt x="92" y="1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9002713" y="4802188"/>
            <a:ext cx="157162" cy="168275"/>
          </a:xfrm>
          <a:custGeom>
            <a:avLst/>
            <a:gdLst>
              <a:gd name="T0" fmla="*/ 99 w 99"/>
              <a:gd name="T1" fmla="*/ 49 h 106"/>
              <a:gd name="T2" fmla="*/ 99 w 99"/>
              <a:gd name="T3" fmla="*/ 49 h 106"/>
              <a:gd name="T4" fmla="*/ 98 w 99"/>
              <a:gd name="T5" fmla="*/ 60 h 106"/>
              <a:gd name="T6" fmla="*/ 96 w 99"/>
              <a:gd name="T7" fmla="*/ 70 h 106"/>
              <a:gd name="T8" fmla="*/ 90 w 99"/>
              <a:gd name="T9" fmla="*/ 80 h 106"/>
              <a:gd name="T10" fmla="*/ 85 w 99"/>
              <a:gd name="T11" fmla="*/ 88 h 106"/>
              <a:gd name="T12" fmla="*/ 77 w 99"/>
              <a:gd name="T13" fmla="*/ 95 h 106"/>
              <a:gd name="T14" fmla="*/ 69 w 99"/>
              <a:gd name="T15" fmla="*/ 101 h 106"/>
              <a:gd name="T16" fmla="*/ 60 w 99"/>
              <a:gd name="T17" fmla="*/ 104 h 106"/>
              <a:gd name="T18" fmla="*/ 50 w 99"/>
              <a:gd name="T19" fmla="*/ 106 h 106"/>
              <a:gd name="T20" fmla="*/ 50 w 99"/>
              <a:gd name="T21" fmla="*/ 106 h 106"/>
              <a:gd name="T22" fmla="*/ 40 w 99"/>
              <a:gd name="T23" fmla="*/ 104 h 106"/>
              <a:gd name="T24" fmla="*/ 30 w 99"/>
              <a:gd name="T25" fmla="*/ 101 h 106"/>
              <a:gd name="T26" fmla="*/ 22 w 99"/>
              <a:gd name="T27" fmla="*/ 95 h 106"/>
              <a:gd name="T28" fmla="*/ 14 w 99"/>
              <a:gd name="T29" fmla="*/ 88 h 106"/>
              <a:gd name="T30" fmla="*/ 9 w 99"/>
              <a:gd name="T31" fmla="*/ 80 h 106"/>
              <a:gd name="T32" fmla="*/ 4 w 99"/>
              <a:gd name="T33" fmla="*/ 70 h 106"/>
              <a:gd name="T34" fmla="*/ 1 w 99"/>
              <a:gd name="T35" fmla="*/ 60 h 106"/>
              <a:gd name="T36" fmla="*/ 0 w 99"/>
              <a:gd name="T37" fmla="*/ 49 h 106"/>
              <a:gd name="T38" fmla="*/ 0 w 99"/>
              <a:gd name="T39" fmla="*/ 49 h 106"/>
              <a:gd name="T40" fmla="*/ 1 w 99"/>
              <a:gd name="T41" fmla="*/ 39 h 106"/>
              <a:gd name="T42" fmla="*/ 4 w 99"/>
              <a:gd name="T43" fmla="*/ 30 h 106"/>
              <a:gd name="T44" fmla="*/ 9 w 99"/>
              <a:gd name="T45" fmla="*/ 21 h 106"/>
              <a:gd name="T46" fmla="*/ 14 w 99"/>
              <a:gd name="T47" fmla="*/ 15 h 106"/>
              <a:gd name="T48" fmla="*/ 22 w 99"/>
              <a:gd name="T49" fmla="*/ 8 h 106"/>
              <a:gd name="T50" fmla="*/ 30 w 99"/>
              <a:gd name="T51" fmla="*/ 3 h 106"/>
              <a:gd name="T52" fmla="*/ 40 w 99"/>
              <a:gd name="T53" fmla="*/ 0 h 106"/>
              <a:gd name="T54" fmla="*/ 50 w 99"/>
              <a:gd name="T55" fmla="*/ 0 h 106"/>
              <a:gd name="T56" fmla="*/ 50 w 99"/>
              <a:gd name="T57" fmla="*/ 0 h 106"/>
              <a:gd name="T58" fmla="*/ 60 w 99"/>
              <a:gd name="T59" fmla="*/ 0 h 106"/>
              <a:gd name="T60" fmla="*/ 69 w 99"/>
              <a:gd name="T61" fmla="*/ 3 h 106"/>
              <a:gd name="T62" fmla="*/ 77 w 99"/>
              <a:gd name="T63" fmla="*/ 8 h 106"/>
              <a:gd name="T64" fmla="*/ 85 w 99"/>
              <a:gd name="T65" fmla="*/ 15 h 106"/>
              <a:gd name="T66" fmla="*/ 90 w 99"/>
              <a:gd name="T67" fmla="*/ 21 h 106"/>
              <a:gd name="T68" fmla="*/ 96 w 99"/>
              <a:gd name="T69" fmla="*/ 30 h 106"/>
              <a:gd name="T70" fmla="*/ 98 w 99"/>
              <a:gd name="T71" fmla="*/ 39 h 106"/>
              <a:gd name="T72" fmla="*/ 99 w 99"/>
              <a:gd name="T73" fmla="*/ 49 h 106"/>
              <a:gd name="T74" fmla="*/ 99 w 99"/>
              <a:gd name="T75" fmla="*/ 4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9" h="106">
                <a:moveTo>
                  <a:pt x="99" y="49"/>
                </a:moveTo>
                <a:lnTo>
                  <a:pt x="99" y="49"/>
                </a:lnTo>
                <a:lnTo>
                  <a:pt x="98" y="60"/>
                </a:lnTo>
                <a:lnTo>
                  <a:pt x="96" y="70"/>
                </a:lnTo>
                <a:lnTo>
                  <a:pt x="90" y="80"/>
                </a:lnTo>
                <a:lnTo>
                  <a:pt x="85" y="88"/>
                </a:lnTo>
                <a:lnTo>
                  <a:pt x="77" y="95"/>
                </a:lnTo>
                <a:lnTo>
                  <a:pt x="69" y="101"/>
                </a:lnTo>
                <a:lnTo>
                  <a:pt x="60" y="104"/>
                </a:lnTo>
                <a:lnTo>
                  <a:pt x="50" y="106"/>
                </a:lnTo>
                <a:lnTo>
                  <a:pt x="50" y="106"/>
                </a:lnTo>
                <a:lnTo>
                  <a:pt x="40" y="104"/>
                </a:lnTo>
                <a:lnTo>
                  <a:pt x="30" y="101"/>
                </a:lnTo>
                <a:lnTo>
                  <a:pt x="22" y="95"/>
                </a:lnTo>
                <a:lnTo>
                  <a:pt x="14" y="88"/>
                </a:lnTo>
                <a:lnTo>
                  <a:pt x="9" y="80"/>
                </a:lnTo>
                <a:lnTo>
                  <a:pt x="4" y="70"/>
                </a:lnTo>
                <a:lnTo>
                  <a:pt x="1" y="60"/>
                </a:lnTo>
                <a:lnTo>
                  <a:pt x="0" y="49"/>
                </a:lnTo>
                <a:lnTo>
                  <a:pt x="0" y="49"/>
                </a:lnTo>
                <a:lnTo>
                  <a:pt x="1" y="39"/>
                </a:lnTo>
                <a:lnTo>
                  <a:pt x="4" y="30"/>
                </a:lnTo>
                <a:lnTo>
                  <a:pt x="9" y="21"/>
                </a:lnTo>
                <a:lnTo>
                  <a:pt x="14" y="15"/>
                </a:lnTo>
                <a:lnTo>
                  <a:pt x="22" y="8"/>
                </a:lnTo>
                <a:lnTo>
                  <a:pt x="30" y="3"/>
                </a:lnTo>
                <a:lnTo>
                  <a:pt x="40" y="0"/>
                </a:lnTo>
                <a:lnTo>
                  <a:pt x="50" y="0"/>
                </a:lnTo>
                <a:lnTo>
                  <a:pt x="50" y="0"/>
                </a:lnTo>
                <a:lnTo>
                  <a:pt x="60" y="0"/>
                </a:lnTo>
                <a:lnTo>
                  <a:pt x="69" y="3"/>
                </a:lnTo>
                <a:lnTo>
                  <a:pt x="77" y="8"/>
                </a:lnTo>
                <a:lnTo>
                  <a:pt x="85" y="15"/>
                </a:lnTo>
                <a:lnTo>
                  <a:pt x="90" y="21"/>
                </a:lnTo>
                <a:lnTo>
                  <a:pt x="96" y="30"/>
                </a:lnTo>
                <a:lnTo>
                  <a:pt x="98" y="39"/>
                </a:lnTo>
                <a:lnTo>
                  <a:pt x="99" y="49"/>
                </a:lnTo>
                <a:lnTo>
                  <a:pt x="99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8943975" y="4984750"/>
            <a:ext cx="274637" cy="182563"/>
          </a:xfrm>
          <a:custGeom>
            <a:avLst/>
            <a:gdLst>
              <a:gd name="T0" fmla="*/ 157 w 173"/>
              <a:gd name="T1" fmla="*/ 115 h 115"/>
              <a:gd name="T2" fmla="*/ 157 w 173"/>
              <a:gd name="T3" fmla="*/ 115 h 115"/>
              <a:gd name="T4" fmla="*/ 160 w 173"/>
              <a:gd name="T5" fmla="*/ 115 h 115"/>
              <a:gd name="T6" fmla="*/ 163 w 173"/>
              <a:gd name="T7" fmla="*/ 114 h 115"/>
              <a:gd name="T8" fmla="*/ 169 w 173"/>
              <a:gd name="T9" fmla="*/ 111 h 115"/>
              <a:gd name="T10" fmla="*/ 172 w 173"/>
              <a:gd name="T11" fmla="*/ 105 h 115"/>
              <a:gd name="T12" fmla="*/ 173 w 173"/>
              <a:gd name="T13" fmla="*/ 103 h 115"/>
              <a:gd name="T14" fmla="*/ 173 w 173"/>
              <a:gd name="T15" fmla="*/ 99 h 115"/>
              <a:gd name="T16" fmla="*/ 173 w 173"/>
              <a:gd name="T17" fmla="*/ 87 h 115"/>
              <a:gd name="T18" fmla="*/ 173 w 173"/>
              <a:gd name="T19" fmla="*/ 87 h 115"/>
              <a:gd name="T20" fmla="*/ 172 w 173"/>
              <a:gd name="T21" fmla="*/ 74 h 115"/>
              <a:gd name="T22" fmla="*/ 169 w 173"/>
              <a:gd name="T23" fmla="*/ 59 h 115"/>
              <a:gd name="T24" fmla="*/ 166 w 173"/>
              <a:gd name="T25" fmla="*/ 51 h 115"/>
              <a:gd name="T26" fmla="*/ 162 w 173"/>
              <a:gd name="T27" fmla="*/ 44 h 115"/>
              <a:gd name="T28" fmla="*/ 158 w 173"/>
              <a:gd name="T29" fmla="*/ 37 h 115"/>
              <a:gd name="T30" fmla="*/ 153 w 173"/>
              <a:gd name="T31" fmla="*/ 30 h 115"/>
              <a:gd name="T32" fmla="*/ 148 w 173"/>
              <a:gd name="T33" fmla="*/ 23 h 115"/>
              <a:gd name="T34" fmla="*/ 141 w 173"/>
              <a:gd name="T35" fmla="*/ 17 h 115"/>
              <a:gd name="T36" fmla="*/ 134 w 173"/>
              <a:gd name="T37" fmla="*/ 13 h 115"/>
              <a:gd name="T38" fmla="*/ 126 w 173"/>
              <a:gd name="T39" fmla="*/ 8 h 115"/>
              <a:gd name="T40" fmla="*/ 117 w 173"/>
              <a:gd name="T41" fmla="*/ 4 h 115"/>
              <a:gd name="T42" fmla="*/ 108 w 173"/>
              <a:gd name="T43" fmla="*/ 2 h 115"/>
              <a:gd name="T44" fmla="*/ 97 w 173"/>
              <a:gd name="T45" fmla="*/ 0 h 115"/>
              <a:gd name="T46" fmla="*/ 87 w 173"/>
              <a:gd name="T47" fmla="*/ 0 h 115"/>
              <a:gd name="T48" fmla="*/ 87 w 173"/>
              <a:gd name="T49" fmla="*/ 0 h 115"/>
              <a:gd name="T50" fmla="*/ 76 w 173"/>
              <a:gd name="T51" fmla="*/ 0 h 115"/>
              <a:gd name="T52" fmla="*/ 66 w 173"/>
              <a:gd name="T53" fmla="*/ 2 h 115"/>
              <a:gd name="T54" fmla="*/ 57 w 173"/>
              <a:gd name="T55" fmla="*/ 4 h 115"/>
              <a:gd name="T56" fmla="*/ 48 w 173"/>
              <a:gd name="T57" fmla="*/ 7 h 115"/>
              <a:gd name="T58" fmla="*/ 40 w 173"/>
              <a:gd name="T59" fmla="*/ 12 h 115"/>
              <a:gd name="T60" fmla="*/ 33 w 173"/>
              <a:gd name="T61" fmla="*/ 17 h 115"/>
              <a:gd name="T62" fmla="*/ 26 w 173"/>
              <a:gd name="T63" fmla="*/ 23 h 115"/>
              <a:gd name="T64" fmla="*/ 21 w 173"/>
              <a:gd name="T65" fmla="*/ 29 h 115"/>
              <a:gd name="T66" fmla="*/ 15 w 173"/>
              <a:gd name="T67" fmla="*/ 35 h 115"/>
              <a:gd name="T68" fmla="*/ 12 w 173"/>
              <a:gd name="T69" fmla="*/ 42 h 115"/>
              <a:gd name="T70" fmla="*/ 7 w 173"/>
              <a:gd name="T71" fmla="*/ 50 h 115"/>
              <a:gd name="T72" fmla="*/ 5 w 173"/>
              <a:gd name="T73" fmla="*/ 57 h 115"/>
              <a:gd name="T74" fmla="*/ 1 w 173"/>
              <a:gd name="T75" fmla="*/ 71 h 115"/>
              <a:gd name="T76" fmla="*/ 0 w 173"/>
              <a:gd name="T77" fmla="*/ 86 h 115"/>
              <a:gd name="T78" fmla="*/ 0 w 173"/>
              <a:gd name="T79" fmla="*/ 99 h 115"/>
              <a:gd name="T80" fmla="*/ 0 w 173"/>
              <a:gd name="T81" fmla="*/ 99 h 115"/>
              <a:gd name="T82" fmla="*/ 0 w 173"/>
              <a:gd name="T83" fmla="*/ 103 h 115"/>
              <a:gd name="T84" fmla="*/ 1 w 173"/>
              <a:gd name="T85" fmla="*/ 105 h 115"/>
              <a:gd name="T86" fmla="*/ 4 w 173"/>
              <a:gd name="T87" fmla="*/ 111 h 115"/>
              <a:gd name="T88" fmla="*/ 10 w 173"/>
              <a:gd name="T89" fmla="*/ 114 h 115"/>
              <a:gd name="T90" fmla="*/ 13 w 173"/>
              <a:gd name="T91" fmla="*/ 115 h 115"/>
              <a:gd name="T92" fmla="*/ 16 w 173"/>
              <a:gd name="T93" fmla="*/ 115 h 115"/>
              <a:gd name="T94" fmla="*/ 157 w 173"/>
              <a:gd name="T95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115">
                <a:moveTo>
                  <a:pt x="157" y="115"/>
                </a:moveTo>
                <a:lnTo>
                  <a:pt x="157" y="115"/>
                </a:lnTo>
                <a:lnTo>
                  <a:pt x="160" y="115"/>
                </a:lnTo>
                <a:lnTo>
                  <a:pt x="163" y="114"/>
                </a:lnTo>
                <a:lnTo>
                  <a:pt x="169" y="111"/>
                </a:lnTo>
                <a:lnTo>
                  <a:pt x="172" y="105"/>
                </a:lnTo>
                <a:lnTo>
                  <a:pt x="173" y="103"/>
                </a:lnTo>
                <a:lnTo>
                  <a:pt x="173" y="99"/>
                </a:lnTo>
                <a:lnTo>
                  <a:pt x="173" y="87"/>
                </a:lnTo>
                <a:lnTo>
                  <a:pt x="173" y="87"/>
                </a:lnTo>
                <a:lnTo>
                  <a:pt x="172" y="74"/>
                </a:lnTo>
                <a:lnTo>
                  <a:pt x="169" y="59"/>
                </a:lnTo>
                <a:lnTo>
                  <a:pt x="166" y="51"/>
                </a:lnTo>
                <a:lnTo>
                  <a:pt x="162" y="44"/>
                </a:lnTo>
                <a:lnTo>
                  <a:pt x="158" y="37"/>
                </a:lnTo>
                <a:lnTo>
                  <a:pt x="153" y="30"/>
                </a:lnTo>
                <a:lnTo>
                  <a:pt x="148" y="23"/>
                </a:lnTo>
                <a:lnTo>
                  <a:pt x="141" y="17"/>
                </a:lnTo>
                <a:lnTo>
                  <a:pt x="134" y="13"/>
                </a:lnTo>
                <a:lnTo>
                  <a:pt x="126" y="8"/>
                </a:lnTo>
                <a:lnTo>
                  <a:pt x="117" y="4"/>
                </a:lnTo>
                <a:lnTo>
                  <a:pt x="108" y="2"/>
                </a:lnTo>
                <a:lnTo>
                  <a:pt x="97" y="0"/>
                </a:lnTo>
                <a:lnTo>
                  <a:pt x="87" y="0"/>
                </a:lnTo>
                <a:lnTo>
                  <a:pt x="87" y="0"/>
                </a:lnTo>
                <a:lnTo>
                  <a:pt x="76" y="0"/>
                </a:lnTo>
                <a:lnTo>
                  <a:pt x="66" y="2"/>
                </a:lnTo>
                <a:lnTo>
                  <a:pt x="57" y="4"/>
                </a:lnTo>
                <a:lnTo>
                  <a:pt x="48" y="7"/>
                </a:lnTo>
                <a:lnTo>
                  <a:pt x="40" y="12"/>
                </a:lnTo>
                <a:lnTo>
                  <a:pt x="33" y="17"/>
                </a:lnTo>
                <a:lnTo>
                  <a:pt x="26" y="23"/>
                </a:lnTo>
                <a:lnTo>
                  <a:pt x="21" y="29"/>
                </a:lnTo>
                <a:lnTo>
                  <a:pt x="15" y="35"/>
                </a:lnTo>
                <a:lnTo>
                  <a:pt x="12" y="42"/>
                </a:lnTo>
                <a:lnTo>
                  <a:pt x="7" y="50"/>
                </a:lnTo>
                <a:lnTo>
                  <a:pt x="5" y="57"/>
                </a:lnTo>
                <a:lnTo>
                  <a:pt x="1" y="71"/>
                </a:lnTo>
                <a:lnTo>
                  <a:pt x="0" y="86"/>
                </a:lnTo>
                <a:lnTo>
                  <a:pt x="0" y="99"/>
                </a:lnTo>
                <a:lnTo>
                  <a:pt x="0" y="99"/>
                </a:lnTo>
                <a:lnTo>
                  <a:pt x="0" y="103"/>
                </a:lnTo>
                <a:lnTo>
                  <a:pt x="1" y="105"/>
                </a:lnTo>
                <a:lnTo>
                  <a:pt x="4" y="111"/>
                </a:lnTo>
                <a:lnTo>
                  <a:pt x="10" y="114"/>
                </a:lnTo>
                <a:lnTo>
                  <a:pt x="13" y="115"/>
                </a:lnTo>
                <a:lnTo>
                  <a:pt x="16" y="115"/>
                </a:lnTo>
                <a:lnTo>
                  <a:pt x="157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8856663" y="4848225"/>
            <a:ext cx="114300" cy="127000"/>
          </a:xfrm>
          <a:custGeom>
            <a:avLst/>
            <a:gdLst>
              <a:gd name="T0" fmla="*/ 72 w 72"/>
              <a:gd name="T1" fmla="*/ 37 h 80"/>
              <a:gd name="T2" fmla="*/ 72 w 72"/>
              <a:gd name="T3" fmla="*/ 37 h 80"/>
              <a:gd name="T4" fmla="*/ 72 w 72"/>
              <a:gd name="T5" fmla="*/ 45 h 80"/>
              <a:gd name="T6" fmla="*/ 70 w 72"/>
              <a:gd name="T7" fmla="*/ 52 h 80"/>
              <a:gd name="T8" fmla="*/ 67 w 72"/>
              <a:gd name="T9" fmla="*/ 60 h 80"/>
              <a:gd name="T10" fmla="*/ 62 w 72"/>
              <a:gd name="T11" fmla="*/ 66 h 80"/>
              <a:gd name="T12" fmla="*/ 57 w 72"/>
              <a:gd name="T13" fmla="*/ 72 h 80"/>
              <a:gd name="T14" fmla="*/ 50 w 72"/>
              <a:gd name="T15" fmla="*/ 77 h 80"/>
              <a:gd name="T16" fmla="*/ 43 w 72"/>
              <a:gd name="T17" fmla="*/ 79 h 80"/>
              <a:gd name="T18" fmla="*/ 37 w 72"/>
              <a:gd name="T19" fmla="*/ 80 h 80"/>
              <a:gd name="T20" fmla="*/ 37 w 72"/>
              <a:gd name="T21" fmla="*/ 80 h 80"/>
              <a:gd name="T22" fmla="*/ 29 w 72"/>
              <a:gd name="T23" fmla="*/ 79 h 80"/>
              <a:gd name="T24" fmla="*/ 22 w 72"/>
              <a:gd name="T25" fmla="*/ 77 h 80"/>
              <a:gd name="T26" fmla="*/ 16 w 72"/>
              <a:gd name="T27" fmla="*/ 72 h 80"/>
              <a:gd name="T28" fmla="*/ 11 w 72"/>
              <a:gd name="T29" fmla="*/ 66 h 80"/>
              <a:gd name="T30" fmla="*/ 6 w 72"/>
              <a:gd name="T31" fmla="*/ 60 h 80"/>
              <a:gd name="T32" fmla="*/ 3 w 72"/>
              <a:gd name="T33" fmla="*/ 52 h 80"/>
              <a:gd name="T34" fmla="*/ 1 w 72"/>
              <a:gd name="T35" fmla="*/ 45 h 80"/>
              <a:gd name="T36" fmla="*/ 0 w 72"/>
              <a:gd name="T37" fmla="*/ 37 h 80"/>
              <a:gd name="T38" fmla="*/ 0 w 72"/>
              <a:gd name="T39" fmla="*/ 37 h 80"/>
              <a:gd name="T40" fmla="*/ 1 w 72"/>
              <a:gd name="T41" fmla="*/ 29 h 80"/>
              <a:gd name="T42" fmla="*/ 3 w 72"/>
              <a:gd name="T43" fmla="*/ 23 h 80"/>
              <a:gd name="T44" fmla="*/ 6 w 72"/>
              <a:gd name="T45" fmla="*/ 17 h 80"/>
              <a:gd name="T46" fmla="*/ 11 w 72"/>
              <a:gd name="T47" fmla="*/ 11 h 80"/>
              <a:gd name="T48" fmla="*/ 16 w 72"/>
              <a:gd name="T49" fmla="*/ 7 h 80"/>
              <a:gd name="T50" fmla="*/ 22 w 72"/>
              <a:gd name="T51" fmla="*/ 4 h 80"/>
              <a:gd name="T52" fmla="*/ 29 w 72"/>
              <a:gd name="T53" fmla="*/ 1 h 80"/>
              <a:gd name="T54" fmla="*/ 37 w 72"/>
              <a:gd name="T55" fmla="*/ 0 h 80"/>
              <a:gd name="T56" fmla="*/ 37 w 72"/>
              <a:gd name="T57" fmla="*/ 0 h 80"/>
              <a:gd name="T58" fmla="*/ 43 w 72"/>
              <a:gd name="T59" fmla="*/ 1 h 80"/>
              <a:gd name="T60" fmla="*/ 50 w 72"/>
              <a:gd name="T61" fmla="*/ 4 h 80"/>
              <a:gd name="T62" fmla="*/ 57 w 72"/>
              <a:gd name="T63" fmla="*/ 7 h 80"/>
              <a:gd name="T64" fmla="*/ 62 w 72"/>
              <a:gd name="T65" fmla="*/ 11 h 80"/>
              <a:gd name="T66" fmla="*/ 67 w 72"/>
              <a:gd name="T67" fmla="*/ 17 h 80"/>
              <a:gd name="T68" fmla="*/ 70 w 72"/>
              <a:gd name="T69" fmla="*/ 23 h 80"/>
              <a:gd name="T70" fmla="*/ 72 w 72"/>
              <a:gd name="T71" fmla="*/ 29 h 80"/>
              <a:gd name="T72" fmla="*/ 72 w 72"/>
              <a:gd name="T73" fmla="*/ 37 h 80"/>
              <a:gd name="T74" fmla="*/ 72 w 72"/>
              <a:gd name="T75" fmla="*/ 3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2" h="80">
                <a:moveTo>
                  <a:pt x="72" y="37"/>
                </a:moveTo>
                <a:lnTo>
                  <a:pt x="72" y="37"/>
                </a:lnTo>
                <a:lnTo>
                  <a:pt x="72" y="45"/>
                </a:lnTo>
                <a:lnTo>
                  <a:pt x="70" y="52"/>
                </a:lnTo>
                <a:lnTo>
                  <a:pt x="67" y="60"/>
                </a:lnTo>
                <a:lnTo>
                  <a:pt x="62" y="66"/>
                </a:lnTo>
                <a:lnTo>
                  <a:pt x="57" y="72"/>
                </a:lnTo>
                <a:lnTo>
                  <a:pt x="50" y="77"/>
                </a:lnTo>
                <a:lnTo>
                  <a:pt x="43" y="79"/>
                </a:lnTo>
                <a:lnTo>
                  <a:pt x="37" y="80"/>
                </a:lnTo>
                <a:lnTo>
                  <a:pt x="37" y="80"/>
                </a:lnTo>
                <a:lnTo>
                  <a:pt x="29" y="79"/>
                </a:lnTo>
                <a:lnTo>
                  <a:pt x="22" y="77"/>
                </a:lnTo>
                <a:lnTo>
                  <a:pt x="16" y="72"/>
                </a:lnTo>
                <a:lnTo>
                  <a:pt x="11" y="66"/>
                </a:lnTo>
                <a:lnTo>
                  <a:pt x="6" y="60"/>
                </a:lnTo>
                <a:lnTo>
                  <a:pt x="3" y="52"/>
                </a:lnTo>
                <a:lnTo>
                  <a:pt x="1" y="45"/>
                </a:lnTo>
                <a:lnTo>
                  <a:pt x="0" y="37"/>
                </a:lnTo>
                <a:lnTo>
                  <a:pt x="0" y="37"/>
                </a:lnTo>
                <a:lnTo>
                  <a:pt x="1" y="29"/>
                </a:lnTo>
                <a:lnTo>
                  <a:pt x="3" y="23"/>
                </a:lnTo>
                <a:lnTo>
                  <a:pt x="6" y="17"/>
                </a:lnTo>
                <a:lnTo>
                  <a:pt x="11" y="11"/>
                </a:lnTo>
                <a:lnTo>
                  <a:pt x="16" y="7"/>
                </a:lnTo>
                <a:lnTo>
                  <a:pt x="22" y="4"/>
                </a:lnTo>
                <a:lnTo>
                  <a:pt x="29" y="1"/>
                </a:lnTo>
                <a:lnTo>
                  <a:pt x="37" y="0"/>
                </a:lnTo>
                <a:lnTo>
                  <a:pt x="37" y="0"/>
                </a:lnTo>
                <a:lnTo>
                  <a:pt x="43" y="1"/>
                </a:lnTo>
                <a:lnTo>
                  <a:pt x="50" y="4"/>
                </a:lnTo>
                <a:lnTo>
                  <a:pt x="57" y="7"/>
                </a:lnTo>
                <a:lnTo>
                  <a:pt x="62" y="11"/>
                </a:lnTo>
                <a:lnTo>
                  <a:pt x="67" y="17"/>
                </a:lnTo>
                <a:lnTo>
                  <a:pt x="70" y="23"/>
                </a:lnTo>
                <a:lnTo>
                  <a:pt x="72" y="29"/>
                </a:lnTo>
                <a:lnTo>
                  <a:pt x="72" y="37"/>
                </a:lnTo>
                <a:lnTo>
                  <a:pt x="72" y="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8813800" y="4981575"/>
            <a:ext cx="166687" cy="136525"/>
          </a:xfrm>
          <a:custGeom>
            <a:avLst/>
            <a:gdLst>
              <a:gd name="T0" fmla="*/ 105 w 105"/>
              <a:gd name="T1" fmla="*/ 16 h 86"/>
              <a:gd name="T2" fmla="*/ 105 w 105"/>
              <a:gd name="T3" fmla="*/ 16 h 86"/>
              <a:gd name="T4" fmla="*/ 96 w 105"/>
              <a:gd name="T5" fmla="*/ 9 h 86"/>
              <a:gd name="T6" fmla="*/ 86 w 105"/>
              <a:gd name="T7" fmla="*/ 5 h 86"/>
              <a:gd name="T8" fmla="*/ 75 w 105"/>
              <a:gd name="T9" fmla="*/ 2 h 86"/>
              <a:gd name="T10" fmla="*/ 64 w 105"/>
              <a:gd name="T11" fmla="*/ 0 h 86"/>
              <a:gd name="T12" fmla="*/ 64 w 105"/>
              <a:gd name="T13" fmla="*/ 0 h 86"/>
              <a:gd name="T14" fmla="*/ 51 w 105"/>
              <a:gd name="T15" fmla="*/ 2 h 86"/>
              <a:gd name="T16" fmla="*/ 40 w 105"/>
              <a:gd name="T17" fmla="*/ 5 h 86"/>
              <a:gd name="T18" fmla="*/ 30 w 105"/>
              <a:gd name="T19" fmla="*/ 10 h 86"/>
              <a:gd name="T20" fmla="*/ 20 w 105"/>
              <a:gd name="T21" fmla="*/ 17 h 86"/>
              <a:gd name="T22" fmla="*/ 12 w 105"/>
              <a:gd name="T23" fmla="*/ 26 h 86"/>
              <a:gd name="T24" fmla="*/ 6 w 105"/>
              <a:gd name="T25" fmla="*/ 35 h 86"/>
              <a:gd name="T26" fmla="*/ 2 w 105"/>
              <a:gd name="T27" fmla="*/ 46 h 86"/>
              <a:gd name="T28" fmla="*/ 0 w 105"/>
              <a:gd name="T29" fmla="*/ 59 h 86"/>
              <a:gd name="T30" fmla="*/ 0 w 105"/>
              <a:gd name="T31" fmla="*/ 59 h 86"/>
              <a:gd name="T32" fmla="*/ 0 w 105"/>
              <a:gd name="T33" fmla="*/ 59 h 86"/>
              <a:gd name="T34" fmla="*/ 0 w 105"/>
              <a:gd name="T35" fmla="*/ 59 h 86"/>
              <a:gd name="T36" fmla="*/ 0 w 105"/>
              <a:gd name="T37" fmla="*/ 63 h 86"/>
              <a:gd name="T38" fmla="*/ 2 w 105"/>
              <a:gd name="T39" fmla="*/ 69 h 86"/>
              <a:gd name="T40" fmla="*/ 4 w 105"/>
              <a:gd name="T41" fmla="*/ 73 h 86"/>
              <a:gd name="T42" fmla="*/ 7 w 105"/>
              <a:gd name="T43" fmla="*/ 78 h 86"/>
              <a:gd name="T44" fmla="*/ 12 w 105"/>
              <a:gd name="T45" fmla="*/ 81 h 86"/>
              <a:gd name="T46" fmla="*/ 16 w 105"/>
              <a:gd name="T47" fmla="*/ 83 h 86"/>
              <a:gd name="T48" fmla="*/ 21 w 105"/>
              <a:gd name="T49" fmla="*/ 85 h 86"/>
              <a:gd name="T50" fmla="*/ 27 w 105"/>
              <a:gd name="T51" fmla="*/ 86 h 86"/>
              <a:gd name="T52" fmla="*/ 74 w 105"/>
              <a:gd name="T53" fmla="*/ 86 h 86"/>
              <a:gd name="T54" fmla="*/ 74 w 105"/>
              <a:gd name="T55" fmla="*/ 86 h 86"/>
              <a:gd name="T56" fmla="*/ 74 w 105"/>
              <a:gd name="T57" fmla="*/ 74 h 86"/>
              <a:gd name="T58" fmla="*/ 76 w 105"/>
              <a:gd name="T59" fmla="*/ 64 h 86"/>
              <a:gd name="T60" fmla="*/ 78 w 105"/>
              <a:gd name="T61" fmla="*/ 55 h 86"/>
              <a:gd name="T62" fmla="*/ 82 w 105"/>
              <a:gd name="T63" fmla="*/ 46 h 86"/>
              <a:gd name="T64" fmla="*/ 87 w 105"/>
              <a:gd name="T65" fmla="*/ 37 h 86"/>
              <a:gd name="T66" fmla="*/ 92 w 105"/>
              <a:gd name="T67" fmla="*/ 30 h 86"/>
              <a:gd name="T68" fmla="*/ 98 w 105"/>
              <a:gd name="T69" fmla="*/ 23 h 86"/>
              <a:gd name="T70" fmla="*/ 105 w 105"/>
              <a:gd name="T71" fmla="*/ 16 h 86"/>
              <a:gd name="T72" fmla="*/ 105 w 105"/>
              <a:gd name="T73" fmla="*/ 1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" h="86">
                <a:moveTo>
                  <a:pt x="105" y="16"/>
                </a:moveTo>
                <a:lnTo>
                  <a:pt x="105" y="16"/>
                </a:lnTo>
                <a:lnTo>
                  <a:pt x="96" y="9"/>
                </a:lnTo>
                <a:lnTo>
                  <a:pt x="86" y="5"/>
                </a:lnTo>
                <a:lnTo>
                  <a:pt x="75" y="2"/>
                </a:lnTo>
                <a:lnTo>
                  <a:pt x="64" y="0"/>
                </a:lnTo>
                <a:lnTo>
                  <a:pt x="64" y="0"/>
                </a:lnTo>
                <a:lnTo>
                  <a:pt x="51" y="2"/>
                </a:lnTo>
                <a:lnTo>
                  <a:pt x="40" y="5"/>
                </a:lnTo>
                <a:lnTo>
                  <a:pt x="30" y="10"/>
                </a:lnTo>
                <a:lnTo>
                  <a:pt x="20" y="17"/>
                </a:lnTo>
                <a:lnTo>
                  <a:pt x="12" y="26"/>
                </a:lnTo>
                <a:lnTo>
                  <a:pt x="6" y="35"/>
                </a:lnTo>
                <a:lnTo>
                  <a:pt x="2" y="46"/>
                </a:lnTo>
                <a:lnTo>
                  <a:pt x="0" y="59"/>
                </a:lnTo>
                <a:lnTo>
                  <a:pt x="0" y="59"/>
                </a:lnTo>
                <a:lnTo>
                  <a:pt x="0" y="59"/>
                </a:lnTo>
                <a:lnTo>
                  <a:pt x="0" y="59"/>
                </a:lnTo>
                <a:lnTo>
                  <a:pt x="0" y="63"/>
                </a:lnTo>
                <a:lnTo>
                  <a:pt x="2" y="69"/>
                </a:lnTo>
                <a:lnTo>
                  <a:pt x="4" y="73"/>
                </a:lnTo>
                <a:lnTo>
                  <a:pt x="7" y="78"/>
                </a:lnTo>
                <a:lnTo>
                  <a:pt x="12" y="81"/>
                </a:lnTo>
                <a:lnTo>
                  <a:pt x="16" y="83"/>
                </a:lnTo>
                <a:lnTo>
                  <a:pt x="21" y="85"/>
                </a:lnTo>
                <a:lnTo>
                  <a:pt x="27" y="86"/>
                </a:lnTo>
                <a:lnTo>
                  <a:pt x="74" y="86"/>
                </a:lnTo>
                <a:lnTo>
                  <a:pt x="74" y="86"/>
                </a:lnTo>
                <a:lnTo>
                  <a:pt x="74" y="74"/>
                </a:lnTo>
                <a:lnTo>
                  <a:pt x="76" y="64"/>
                </a:lnTo>
                <a:lnTo>
                  <a:pt x="78" y="55"/>
                </a:lnTo>
                <a:lnTo>
                  <a:pt x="82" y="46"/>
                </a:lnTo>
                <a:lnTo>
                  <a:pt x="87" y="37"/>
                </a:lnTo>
                <a:lnTo>
                  <a:pt x="92" y="30"/>
                </a:lnTo>
                <a:lnTo>
                  <a:pt x="98" y="23"/>
                </a:lnTo>
                <a:lnTo>
                  <a:pt x="105" y="16"/>
                </a:lnTo>
                <a:lnTo>
                  <a:pt x="105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0"/>
          <p:cNvSpPr>
            <a:spLocks/>
          </p:cNvSpPr>
          <p:nvPr/>
        </p:nvSpPr>
        <p:spPr bwMode="auto">
          <a:xfrm>
            <a:off x="9191625" y="4848225"/>
            <a:ext cx="114300" cy="127000"/>
          </a:xfrm>
          <a:custGeom>
            <a:avLst/>
            <a:gdLst>
              <a:gd name="T0" fmla="*/ 0 w 72"/>
              <a:gd name="T1" fmla="*/ 37 h 80"/>
              <a:gd name="T2" fmla="*/ 0 w 72"/>
              <a:gd name="T3" fmla="*/ 37 h 80"/>
              <a:gd name="T4" fmla="*/ 0 w 72"/>
              <a:gd name="T5" fmla="*/ 45 h 80"/>
              <a:gd name="T6" fmla="*/ 2 w 72"/>
              <a:gd name="T7" fmla="*/ 52 h 80"/>
              <a:gd name="T8" fmla="*/ 5 w 72"/>
              <a:gd name="T9" fmla="*/ 60 h 80"/>
              <a:gd name="T10" fmla="*/ 10 w 72"/>
              <a:gd name="T11" fmla="*/ 66 h 80"/>
              <a:gd name="T12" fmla="*/ 15 w 72"/>
              <a:gd name="T13" fmla="*/ 72 h 80"/>
              <a:gd name="T14" fmla="*/ 22 w 72"/>
              <a:gd name="T15" fmla="*/ 77 h 80"/>
              <a:gd name="T16" fmla="*/ 29 w 72"/>
              <a:gd name="T17" fmla="*/ 79 h 80"/>
              <a:gd name="T18" fmla="*/ 35 w 72"/>
              <a:gd name="T19" fmla="*/ 80 h 80"/>
              <a:gd name="T20" fmla="*/ 35 w 72"/>
              <a:gd name="T21" fmla="*/ 80 h 80"/>
              <a:gd name="T22" fmla="*/ 43 w 72"/>
              <a:gd name="T23" fmla="*/ 79 h 80"/>
              <a:gd name="T24" fmla="*/ 50 w 72"/>
              <a:gd name="T25" fmla="*/ 77 h 80"/>
              <a:gd name="T26" fmla="*/ 56 w 72"/>
              <a:gd name="T27" fmla="*/ 72 h 80"/>
              <a:gd name="T28" fmla="*/ 61 w 72"/>
              <a:gd name="T29" fmla="*/ 66 h 80"/>
              <a:gd name="T30" fmla="*/ 66 w 72"/>
              <a:gd name="T31" fmla="*/ 60 h 80"/>
              <a:gd name="T32" fmla="*/ 69 w 72"/>
              <a:gd name="T33" fmla="*/ 52 h 80"/>
              <a:gd name="T34" fmla="*/ 71 w 72"/>
              <a:gd name="T35" fmla="*/ 45 h 80"/>
              <a:gd name="T36" fmla="*/ 72 w 72"/>
              <a:gd name="T37" fmla="*/ 37 h 80"/>
              <a:gd name="T38" fmla="*/ 72 w 72"/>
              <a:gd name="T39" fmla="*/ 37 h 80"/>
              <a:gd name="T40" fmla="*/ 71 w 72"/>
              <a:gd name="T41" fmla="*/ 29 h 80"/>
              <a:gd name="T42" fmla="*/ 69 w 72"/>
              <a:gd name="T43" fmla="*/ 23 h 80"/>
              <a:gd name="T44" fmla="*/ 66 w 72"/>
              <a:gd name="T45" fmla="*/ 17 h 80"/>
              <a:gd name="T46" fmla="*/ 61 w 72"/>
              <a:gd name="T47" fmla="*/ 11 h 80"/>
              <a:gd name="T48" fmla="*/ 56 w 72"/>
              <a:gd name="T49" fmla="*/ 7 h 80"/>
              <a:gd name="T50" fmla="*/ 50 w 72"/>
              <a:gd name="T51" fmla="*/ 4 h 80"/>
              <a:gd name="T52" fmla="*/ 43 w 72"/>
              <a:gd name="T53" fmla="*/ 1 h 80"/>
              <a:gd name="T54" fmla="*/ 35 w 72"/>
              <a:gd name="T55" fmla="*/ 0 h 80"/>
              <a:gd name="T56" fmla="*/ 35 w 72"/>
              <a:gd name="T57" fmla="*/ 0 h 80"/>
              <a:gd name="T58" fmla="*/ 29 w 72"/>
              <a:gd name="T59" fmla="*/ 1 h 80"/>
              <a:gd name="T60" fmla="*/ 22 w 72"/>
              <a:gd name="T61" fmla="*/ 4 h 80"/>
              <a:gd name="T62" fmla="*/ 15 w 72"/>
              <a:gd name="T63" fmla="*/ 7 h 80"/>
              <a:gd name="T64" fmla="*/ 10 w 72"/>
              <a:gd name="T65" fmla="*/ 11 h 80"/>
              <a:gd name="T66" fmla="*/ 5 w 72"/>
              <a:gd name="T67" fmla="*/ 17 h 80"/>
              <a:gd name="T68" fmla="*/ 2 w 72"/>
              <a:gd name="T69" fmla="*/ 23 h 80"/>
              <a:gd name="T70" fmla="*/ 0 w 72"/>
              <a:gd name="T71" fmla="*/ 29 h 80"/>
              <a:gd name="T72" fmla="*/ 0 w 72"/>
              <a:gd name="T73" fmla="*/ 37 h 80"/>
              <a:gd name="T74" fmla="*/ 0 w 72"/>
              <a:gd name="T75" fmla="*/ 3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2" h="80">
                <a:moveTo>
                  <a:pt x="0" y="37"/>
                </a:moveTo>
                <a:lnTo>
                  <a:pt x="0" y="37"/>
                </a:lnTo>
                <a:lnTo>
                  <a:pt x="0" y="45"/>
                </a:lnTo>
                <a:lnTo>
                  <a:pt x="2" y="52"/>
                </a:lnTo>
                <a:lnTo>
                  <a:pt x="5" y="60"/>
                </a:lnTo>
                <a:lnTo>
                  <a:pt x="10" y="66"/>
                </a:lnTo>
                <a:lnTo>
                  <a:pt x="15" y="72"/>
                </a:lnTo>
                <a:lnTo>
                  <a:pt x="22" y="77"/>
                </a:lnTo>
                <a:lnTo>
                  <a:pt x="29" y="79"/>
                </a:lnTo>
                <a:lnTo>
                  <a:pt x="35" y="80"/>
                </a:lnTo>
                <a:lnTo>
                  <a:pt x="35" y="80"/>
                </a:lnTo>
                <a:lnTo>
                  <a:pt x="43" y="79"/>
                </a:lnTo>
                <a:lnTo>
                  <a:pt x="50" y="77"/>
                </a:lnTo>
                <a:lnTo>
                  <a:pt x="56" y="72"/>
                </a:lnTo>
                <a:lnTo>
                  <a:pt x="61" y="66"/>
                </a:lnTo>
                <a:lnTo>
                  <a:pt x="66" y="60"/>
                </a:lnTo>
                <a:lnTo>
                  <a:pt x="69" y="52"/>
                </a:lnTo>
                <a:lnTo>
                  <a:pt x="71" y="45"/>
                </a:lnTo>
                <a:lnTo>
                  <a:pt x="72" y="37"/>
                </a:lnTo>
                <a:lnTo>
                  <a:pt x="72" y="37"/>
                </a:lnTo>
                <a:lnTo>
                  <a:pt x="71" y="29"/>
                </a:lnTo>
                <a:lnTo>
                  <a:pt x="69" y="23"/>
                </a:lnTo>
                <a:lnTo>
                  <a:pt x="66" y="17"/>
                </a:lnTo>
                <a:lnTo>
                  <a:pt x="61" y="11"/>
                </a:lnTo>
                <a:lnTo>
                  <a:pt x="56" y="7"/>
                </a:lnTo>
                <a:lnTo>
                  <a:pt x="50" y="4"/>
                </a:lnTo>
                <a:lnTo>
                  <a:pt x="43" y="1"/>
                </a:lnTo>
                <a:lnTo>
                  <a:pt x="35" y="0"/>
                </a:lnTo>
                <a:lnTo>
                  <a:pt x="35" y="0"/>
                </a:lnTo>
                <a:lnTo>
                  <a:pt x="29" y="1"/>
                </a:lnTo>
                <a:lnTo>
                  <a:pt x="22" y="4"/>
                </a:lnTo>
                <a:lnTo>
                  <a:pt x="15" y="7"/>
                </a:lnTo>
                <a:lnTo>
                  <a:pt x="10" y="11"/>
                </a:lnTo>
                <a:lnTo>
                  <a:pt x="5" y="17"/>
                </a:lnTo>
                <a:lnTo>
                  <a:pt x="2" y="23"/>
                </a:lnTo>
                <a:lnTo>
                  <a:pt x="0" y="29"/>
                </a:lnTo>
                <a:lnTo>
                  <a:pt x="0" y="37"/>
                </a:lnTo>
                <a:lnTo>
                  <a:pt x="0" y="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9182100" y="4981575"/>
            <a:ext cx="166687" cy="136525"/>
          </a:xfrm>
          <a:custGeom>
            <a:avLst/>
            <a:gdLst>
              <a:gd name="T0" fmla="*/ 0 w 105"/>
              <a:gd name="T1" fmla="*/ 16 h 86"/>
              <a:gd name="T2" fmla="*/ 0 w 105"/>
              <a:gd name="T3" fmla="*/ 16 h 86"/>
              <a:gd name="T4" fmla="*/ 9 w 105"/>
              <a:gd name="T5" fmla="*/ 9 h 86"/>
              <a:gd name="T6" fmla="*/ 19 w 105"/>
              <a:gd name="T7" fmla="*/ 5 h 86"/>
              <a:gd name="T8" fmla="*/ 30 w 105"/>
              <a:gd name="T9" fmla="*/ 2 h 86"/>
              <a:gd name="T10" fmla="*/ 41 w 105"/>
              <a:gd name="T11" fmla="*/ 0 h 86"/>
              <a:gd name="T12" fmla="*/ 41 w 105"/>
              <a:gd name="T13" fmla="*/ 0 h 86"/>
              <a:gd name="T14" fmla="*/ 54 w 105"/>
              <a:gd name="T15" fmla="*/ 2 h 86"/>
              <a:gd name="T16" fmla="*/ 65 w 105"/>
              <a:gd name="T17" fmla="*/ 5 h 86"/>
              <a:gd name="T18" fmla="*/ 75 w 105"/>
              <a:gd name="T19" fmla="*/ 10 h 86"/>
              <a:gd name="T20" fmla="*/ 85 w 105"/>
              <a:gd name="T21" fmla="*/ 17 h 86"/>
              <a:gd name="T22" fmla="*/ 92 w 105"/>
              <a:gd name="T23" fmla="*/ 26 h 86"/>
              <a:gd name="T24" fmla="*/ 99 w 105"/>
              <a:gd name="T25" fmla="*/ 35 h 86"/>
              <a:gd name="T26" fmla="*/ 103 w 105"/>
              <a:gd name="T27" fmla="*/ 46 h 86"/>
              <a:gd name="T28" fmla="*/ 105 w 105"/>
              <a:gd name="T29" fmla="*/ 59 h 86"/>
              <a:gd name="T30" fmla="*/ 105 w 105"/>
              <a:gd name="T31" fmla="*/ 59 h 86"/>
              <a:gd name="T32" fmla="*/ 105 w 105"/>
              <a:gd name="T33" fmla="*/ 59 h 86"/>
              <a:gd name="T34" fmla="*/ 105 w 105"/>
              <a:gd name="T35" fmla="*/ 59 h 86"/>
              <a:gd name="T36" fmla="*/ 104 w 105"/>
              <a:gd name="T37" fmla="*/ 63 h 86"/>
              <a:gd name="T38" fmla="*/ 103 w 105"/>
              <a:gd name="T39" fmla="*/ 69 h 86"/>
              <a:gd name="T40" fmla="*/ 101 w 105"/>
              <a:gd name="T41" fmla="*/ 73 h 86"/>
              <a:gd name="T42" fmla="*/ 98 w 105"/>
              <a:gd name="T43" fmla="*/ 78 h 86"/>
              <a:gd name="T44" fmla="*/ 93 w 105"/>
              <a:gd name="T45" fmla="*/ 81 h 86"/>
              <a:gd name="T46" fmla="*/ 89 w 105"/>
              <a:gd name="T47" fmla="*/ 83 h 86"/>
              <a:gd name="T48" fmla="*/ 84 w 105"/>
              <a:gd name="T49" fmla="*/ 85 h 86"/>
              <a:gd name="T50" fmla="*/ 78 w 105"/>
              <a:gd name="T51" fmla="*/ 86 h 86"/>
              <a:gd name="T52" fmla="*/ 31 w 105"/>
              <a:gd name="T53" fmla="*/ 86 h 86"/>
              <a:gd name="T54" fmla="*/ 31 w 105"/>
              <a:gd name="T55" fmla="*/ 86 h 86"/>
              <a:gd name="T56" fmla="*/ 31 w 105"/>
              <a:gd name="T57" fmla="*/ 74 h 86"/>
              <a:gd name="T58" fmla="*/ 29 w 105"/>
              <a:gd name="T59" fmla="*/ 64 h 86"/>
              <a:gd name="T60" fmla="*/ 27 w 105"/>
              <a:gd name="T61" fmla="*/ 55 h 86"/>
              <a:gd name="T62" fmla="*/ 23 w 105"/>
              <a:gd name="T63" fmla="*/ 46 h 86"/>
              <a:gd name="T64" fmla="*/ 18 w 105"/>
              <a:gd name="T65" fmla="*/ 37 h 86"/>
              <a:gd name="T66" fmla="*/ 12 w 105"/>
              <a:gd name="T67" fmla="*/ 30 h 86"/>
              <a:gd name="T68" fmla="*/ 7 w 105"/>
              <a:gd name="T69" fmla="*/ 23 h 86"/>
              <a:gd name="T70" fmla="*/ 0 w 105"/>
              <a:gd name="T71" fmla="*/ 16 h 86"/>
              <a:gd name="T72" fmla="*/ 0 w 105"/>
              <a:gd name="T73" fmla="*/ 1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" h="86">
                <a:moveTo>
                  <a:pt x="0" y="16"/>
                </a:moveTo>
                <a:lnTo>
                  <a:pt x="0" y="16"/>
                </a:lnTo>
                <a:lnTo>
                  <a:pt x="9" y="9"/>
                </a:lnTo>
                <a:lnTo>
                  <a:pt x="19" y="5"/>
                </a:lnTo>
                <a:lnTo>
                  <a:pt x="30" y="2"/>
                </a:lnTo>
                <a:lnTo>
                  <a:pt x="41" y="0"/>
                </a:lnTo>
                <a:lnTo>
                  <a:pt x="41" y="0"/>
                </a:lnTo>
                <a:lnTo>
                  <a:pt x="54" y="2"/>
                </a:lnTo>
                <a:lnTo>
                  <a:pt x="65" y="5"/>
                </a:lnTo>
                <a:lnTo>
                  <a:pt x="75" y="10"/>
                </a:lnTo>
                <a:lnTo>
                  <a:pt x="85" y="17"/>
                </a:lnTo>
                <a:lnTo>
                  <a:pt x="92" y="26"/>
                </a:lnTo>
                <a:lnTo>
                  <a:pt x="99" y="35"/>
                </a:lnTo>
                <a:lnTo>
                  <a:pt x="103" y="46"/>
                </a:lnTo>
                <a:lnTo>
                  <a:pt x="105" y="59"/>
                </a:lnTo>
                <a:lnTo>
                  <a:pt x="105" y="59"/>
                </a:lnTo>
                <a:lnTo>
                  <a:pt x="105" y="59"/>
                </a:lnTo>
                <a:lnTo>
                  <a:pt x="105" y="59"/>
                </a:lnTo>
                <a:lnTo>
                  <a:pt x="104" y="63"/>
                </a:lnTo>
                <a:lnTo>
                  <a:pt x="103" y="69"/>
                </a:lnTo>
                <a:lnTo>
                  <a:pt x="101" y="73"/>
                </a:lnTo>
                <a:lnTo>
                  <a:pt x="98" y="78"/>
                </a:lnTo>
                <a:lnTo>
                  <a:pt x="93" y="81"/>
                </a:lnTo>
                <a:lnTo>
                  <a:pt x="89" y="83"/>
                </a:lnTo>
                <a:lnTo>
                  <a:pt x="84" y="85"/>
                </a:lnTo>
                <a:lnTo>
                  <a:pt x="78" y="86"/>
                </a:lnTo>
                <a:lnTo>
                  <a:pt x="31" y="86"/>
                </a:lnTo>
                <a:lnTo>
                  <a:pt x="31" y="86"/>
                </a:lnTo>
                <a:lnTo>
                  <a:pt x="31" y="74"/>
                </a:lnTo>
                <a:lnTo>
                  <a:pt x="29" y="64"/>
                </a:lnTo>
                <a:lnTo>
                  <a:pt x="27" y="55"/>
                </a:lnTo>
                <a:lnTo>
                  <a:pt x="23" y="46"/>
                </a:lnTo>
                <a:lnTo>
                  <a:pt x="18" y="37"/>
                </a:lnTo>
                <a:lnTo>
                  <a:pt x="12" y="30"/>
                </a:lnTo>
                <a:lnTo>
                  <a:pt x="7" y="23"/>
                </a:lnTo>
                <a:lnTo>
                  <a:pt x="0" y="16"/>
                </a:lnTo>
                <a:lnTo>
                  <a:pt x="0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2"/>
          <p:cNvSpPr>
            <a:spLocks/>
          </p:cNvSpPr>
          <p:nvPr/>
        </p:nvSpPr>
        <p:spPr bwMode="auto">
          <a:xfrm>
            <a:off x="11361738" y="3500438"/>
            <a:ext cx="139700" cy="131763"/>
          </a:xfrm>
          <a:custGeom>
            <a:avLst/>
            <a:gdLst>
              <a:gd name="T0" fmla="*/ 88 w 88"/>
              <a:gd name="T1" fmla="*/ 83 h 83"/>
              <a:gd name="T2" fmla="*/ 0 w 88"/>
              <a:gd name="T3" fmla="*/ 83 h 83"/>
              <a:gd name="T4" fmla="*/ 0 w 88"/>
              <a:gd name="T5" fmla="*/ 21 h 83"/>
              <a:gd name="T6" fmla="*/ 0 w 88"/>
              <a:gd name="T7" fmla="*/ 21 h 83"/>
              <a:gd name="T8" fmla="*/ 0 w 88"/>
              <a:gd name="T9" fmla="*/ 17 h 83"/>
              <a:gd name="T10" fmla="*/ 1 w 88"/>
              <a:gd name="T11" fmla="*/ 13 h 83"/>
              <a:gd name="T12" fmla="*/ 4 w 88"/>
              <a:gd name="T13" fmla="*/ 10 h 83"/>
              <a:gd name="T14" fmla="*/ 6 w 88"/>
              <a:gd name="T15" fmla="*/ 7 h 83"/>
              <a:gd name="T16" fmla="*/ 9 w 88"/>
              <a:gd name="T17" fmla="*/ 4 h 83"/>
              <a:gd name="T18" fmla="*/ 13 w 88"/>
              <a:gd name="T19" fmla="*/ 2 h 83"/>
              <a:gd name="T20" fmla="*/ 17 w 88"/>
              <a:gd name="T21" fmla="*/ 1 h 83"/>
              <a:gd name="T22" fmla="*/ 20 w 88"/>
              <a:gd name="T23" fmla="*/ 0 h 83"/>
              <a:gd name="T24" fmla="*/ 67 w 88"/>
              <a:gd name="T25" fmla="*/ 0 h 83"/>
              <a:gd name="T26" fmla="*/ 67 w 88"/>
              <a:gd name="T27" fmla="*/ 0 h 83"/>
              <a:gd name="T28" fmla="*/ 72 w 88"/>
              <a:gd name="T29" fmla="*/ 1 h 83"/>
              <a:gd name="T30" fmla="*/ 75 w 88"/>
              <a:gd name="T31" fmla="*/ 2 h 83"/>
              <a:gd name="T32" fmla="*/ 79 w 88"/>
              <a:gd name="T33" fmla="*/ 4 h 83"/>
              <a:gd name="T34" fmla="*/ 82 w 88"/>
              <a:gd name="T35" fmla="*/ 7 h 83"/>
              <a:gd name="T36" fmla="*/ 84 w 88"/>
              <a:gd name="T37" fmla="*/ 10 h 83"/>
              <a:gd name="T38" fmla="*/ 87 w 88"/>
              <a:gd name="T39" fmla="*/ 13 h 83"/>
              <a:gd name="T40" fmla="*/ 88 w 88"/>
              <a:gd name="T41" fmla="*/ 17 h 83"/>
              <a:gd name="T42" fmla="*/ 88 w 88"/>
              <a:gd name="T43" fmla="*/ 21 h 83"/>
              <a:gd name="T44" fmla="*/ 88 w 88"/>
              <a:gd name="T45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83">
                <a:moveTo>
                  <a:pt x="88" y="83"/>
                </a:moveTo>
                <a:lnTo>
                  <a:pt x="0" y="83"/>
                </a:lnTo>
                <a:lnTo>
                  <a:pt x="0" y="21"/>
                </a:lnTo>
                <a:lnTo>
                  <a:pt x="0" y="21"/>
                </a:lnTo>
                <a:lnTo>
                  <a:pt x="0" y="17"/>
                </a:lnTo>
                <a:lnTo>
                  <a:pt x="1" y="13"/>
                </a:lnTo>
                <a:lnTo>
                  <a:pt x="4" y="10"/>
                </a:lnTo>
                <a:lnTo>
                  <a:pt x="6" y="7"/>
                </a:lnTo>
                <a:lnTo>
                  <a:pt x="9" y="4"/>
                </a:lnTo>
                <a:lnTo>
                  <a:pt x="13" y="2"/>
                </a:lnTo>
                <a:lnTo>
                  <a:pt x="17" y="1"/>
                </a:lnTo>
                <a:lnTo>
                  <a:pt x="20" y="0"/>
                </a:lnTo>
                <a:lnTo>
                  <a:pt x="67" y="0"/>
                </a:lnTo>
                <a:lnTo>
                  <a:pt x="67" y="0"/>
                </a:lnTo>
                <a:lnTo>
                  <a:pt x="72" y="1"/>
                </a:lnTo>
                <a:lnTo>
                  <a:pt x="75" y="2"/>
                </a:lnTo>
                <a:lnTo>
                  <a:pt x="79" y="4"/>
                </a:lnTo>
                <a:lnTo>
                  <a:pt x="82" y="7"/>
                </a:lnTo>
                <a:lnTo>
                  <a:pt x="84" y="10"/>
                </a:lnTo>
                <a:lnTo>
                  <a:pt x="87" y="13"/>
                </a:lnTo>
                <a:lnTo>
                  <a:pt x="88" y="17"/>
                </a:lnTo>
                <a:lnTo>
                  <a:pt x="88" y="21"/>
                </a:lnTo>
                <a:lnTo>
                  <a:pt x="88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3"/>
          <p:cNvSpPr>
            <a:spLocks/>
          </p:cNvSpPr>
          <p:nvPr/>
        </p:nvSpPr>
        <p:spPr bwMode="auto">
          <a:xfrm>
            <a:off x="11345863" y="3643313"/>
            <a:ext cx="171450" cy="34925"/>
          </a:xfrm>
          <a:custGeom>
            <a:avLst/>
            <a:gdLst>
              <a:gd name="T0" fmla="*/ 102 w 108"/>
              <a:gd name="T1" fmla="*/ 22 h 22"/>
              <a:gd name="T2" fmla="*/ 7 w 108"/>
              <a:gd name="T3" fmla="*/ 22 h 22"/>
              <a:gd name="T4" fmla="*/ 7 w 108"/>
              <a:gd name="T5" fmla="*/ 22 h 22"/>
              <a:gd name="T6" fmla="*/ 5 w 108"/>
              <a:gd name="T7" fmla="*/ 21 h 22"/>
              <a:gd name="T8" fmla="*/ 2 w 108"/>
              <a:gd name="T9" fmla="*/ 19 h 22"/>
              <a:gd name="T10" fmla="*/ 1 w 108"/>
              <a:gd name="T11" fmla="*/ 15 h 22"/>
              <a:gd name="T12" fmla="*/ 0 w 108"/>
              <a:gd name="T13" fmla="*/ 11 h 22"/>
              <a:gd name="T14" fmla="*/ 0 w 108"/>
              <a:gd name="T15" fmla="*/ 11 h 22"/>
              <a:gd name="T16" fmla="*/ 0 w 108"/>
              <a:gd name="T17" fmla="*/ 11 h 22"/>
              <a:gd name="T18" fmla="*/ 1 w 108"/>
              <a:gd name="T19" fmla="*/ 6 h 22"/>
              <a:gd name="T20" fmla="*/ 2 w 108"/>
              <a:gd name="T21" fmla="*/ 3 h 22"/>
              <a:gd name="T22" fmla="*/ 5 w 108"/>
              <a:gd name="T23" fmla="*/ 1 h 22"/>
              <a:gd name="T24" fmla="*/ 7 w 108"/>
              <a:gd name="T25" fmla="*/ 0 h 22"/>
              <a:gd name="T26" fmla="*/ 102 w 108"/>
              <a:gd name="T27" fmla="*/ 0 h 22"/>
              <a:gd name="T28" fmla="*/ 102 w 108"/>
              <a:gd name="T29" fmla="*/ 0 h 22"/>
              <a:gd name="T30" fmla="*/ 104 w 108"/>
              <a:gd name="T31" fmla="*/ 1 h 22"/>
              <a:gd name="T32" fmla="*/ 107 w 108"/>
              <a:gd name="T33" fmla="*/ 3 h 22"/>
              <a:gd name="T34" fmla="*/ 108 w 108"/>
              <a:gd name="T35" fmla="*/ 6 h 22"/>
              <a:gd name="T36" fmla="*/ 108 w 108"/>
              <a:gd name="T37" fmla="*/ 11 h 22"/>
              <a:gd name="T38" fmla="*/ 108 w 108"/>
              <a:gd name="T39" fmla="*/ 11 h 22"/>
              <a:gd name="T40" fmla="*/ 108 w 108"/>
              <a:gd name="T41" fmla="*/ 11 h 22"/>
              <a:gd name="T42" fmla="*/ 108 w 108"/>
              <a:gd name="T43" fmla="*/ 15 h 22"/>
              <a:gd name="T44" fmla="*/ 107 w 108"/>
              <a:gd name="T45" fmla="*/ 19 h 22"/>
              <a:gd name="T46" fmla="*/ 104 w 108"/>
              <a:gd name="T47" fmla="*/ 21 h 22"/>
              <a:gd name="T48" fmla="*/ 102 w 108"/>
              <a:gd name="T49" fmla="*/ 22 h 22"/>
              <a:gd name="T50" fmla="*/ 102 w 108"/>
              <a:gd name="T51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8" h="22">
                <a:moveTo>
                  <a:pt x="102" y="22"/>
                </a:moveTo>
                <a:lnTo>
                  <a:pt x="7" y="22"/>
                </a:lnTo>
                <a:lnTo>
                  <a:pt x="7" y="22"/>
                </a:lnTo>
                <a:lnTo>
                  <a:pt x="5" y="21"/>
                </a:lnTo>
                <a:lnTo>
                  <a:pt x="2" y="19"/>
                </a:lnTo>
                <a:lnTo>
                  <a:pt x="1" y="15"/>
                </a:lnTo>
                <a:lnTo>
                  <a:pt x="0" y="11"/>
                </a:lnTo>
                <a:lnTo>
                  <a:pt x="0" y="11"/>
                </a:lnTo>
                <a:lnTo>
                  <a:pt x="0" y="11"/>
                </a:lnTo>
                <a:lnTo>
                  <a:pt x="1" y="6"/>
                </a:lnTo>
                <a:lnTo>
                  <a:pt x="2" y="3"/>
                </a:lnTo>
                <a:lnTo>
                  <a:pt x="5" y="1"/>
                </a:lnTo>
                <a:lnTo>
                  <a:pt x="7" y="0"/>
                </a:lnTo>
                <a:lnTo>
                  <a:pt x="102" y="0"/>
                </a:lnTo>
                <a:lnTo>
                  <a:pt x="102" y="0"/>
                </a:lnTo>
                <a:lnTo>
                  <a:pt x="104" y="1"/>
                </a:lnTo>
                <a:lnTo>
                  <a:pt x="107" y="3"/>
                </a:lnTo>
                <a:lnTo>
                  <a:pt x="108" y="6"/>
                </a:lnTo>
                <a:lnTo>
                  <a:pt x="108" y="11"/>
                </a:lnTo>
                <a:lnTo>
                  <a:pt x="108" y="11"/>
                </a:lnTo>
                <a:lnTo>
                  <a:pt x="108" y="11"/>
                </a:lnTo>
                <a:lnTo>
                  <a:pt x="108" y="15"/>
                </a:lnTo>
                <a:lnTo>
                  <a:pt x="107" y="19"/>
                </a:lnTo>
                <a:lnTo>
                  <a:pt x="104" y="21"/>
                </a:lnTo>
                <a:lnTo>
                  <a:pt x="102" y="22"/>
                </a:lnTo>
                <a:lnTo>
                  <a:pt x="102" y="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4"/>
          <p:cNvSpPr>
            <a:spLocks/>
          </p:cNvSpPr>
          <p:nvPr/>
        </p:nvSpPr>
        <p:spPr bwMode="auto">
          <a:xfrm>
            <a:off x="11306175" y="3165475"/>
            <a:ext cx="249237" cy="15875"/>
          </a:xfrm>
          <a:custGeom>
            <a:avLst/>
            <a:gdLst>
              <a:gd name="T0" fmla="*/ 151 w 157"/>
              <a:gd name="T1" fmla="*/ 0 h 10"/>
              <a:gd name="T2" fmla="*/ 8 w 157"/>
              <a:gd name="T3" fmla="*/ 0 h 10"/>
              <a:gd name="T4" fmla="*/ 8 w 157"/>
              <a:gd name="T5" fmla="*/ 0 h 10"/>
              <a:gd name="T6" fmla="*/ 5 w 157"/>
              <a:gd name="T7" fmla="*/ 0 h 10"/>
              <a:gd name="T8" fmla="*/ 3 w 157"/>
              <a:gd name="T9" fmla="*/ 1 h 10"/>
              <a:gd name="T10" fmla="*/ 2 w 157"/>
              <a:gd name="T11" fmla="*/ 3 h 10"/>
              <a:gd name="T12" fmla="*/ 0 w 157"/>
              <a:gd name="T13" fmla="*/ 5 h 10"/>
              <a:gd name="T14" fmla="*/ 0 w 157"/>
              <a:gd name="T15" fmla="*/ 5 h 10"/>
              <a:gd name="T16" fmla="*/ 0 w 157"/>
              <a:gd name="T17" fmla="*/ 5 h 10"/>
              <a:gd name="T18" fmla="*/ 2 w 157"/>
              <a:gd name="T19" fmla="*/ 8 h 10"/>
              <a:gd name="T20" fmla="*/ 3 w 157"/>
              <a:gd name="T21" fmla="*/ 9 h 10"/>
              <a:gd name="T22" fmla="*/ 5 w 157"/>
              <a:gd name="T23" fmla="*/ 10 h 10"/>
              <a:gd name="T24" fmla="*/ 8 w 157"/>
              <a:gd name="T25" fmla="*/ 10 h 10"/>
              <a:gd name="T26" fmla="*/ 151 w 157"/>
              <a:gd name="T27" fmla="*/ 10 h 10"/>
              <a:gd name="T28" fmla="*/ 151 w 157"/>
              <a:gd name="T29" fmla="*/ 10 h 10"/>
              <a:gd name="T30" fmla="*/ 153 w 157"/>
              <a:gd name="T31" fmla="*/ 10 h 10"/>
              <a:gd name="T32" fmla="*/ 155 w 157"/>
              <a:gd name="T33" fmla="*/ 9 h 10"/>
              <a:gd name="T34" fmla="*/ 157 w 157"/>
              <a:gd name="T35" fmla="*/ 8 h 10"/>
              <a:gd name="T36" fmla="*/ 157 w 157"/>
              <a:gd name="T37" fmla="*/ 5 h 10"/>
              <a:gd name="T38" fmla="*/ 157 w 157"/>
              <a:gd name="T39" fmla="*/ 5 h 10"/>
              <a:gd name="T40" fmla="*/ 157 w 157"/>
              <a:gd name="T41" fmla="*/ 5 h 10"/>
              <a:gd name="T42" fmla="*/ 157 w 157"/>
              <a:gd name="T43" fmla="*/ 3 h 10"/>
              <a:gd name="T44" fmla="*/ 155 w 157"/>
              <a:gd name="T45" fmla="*/ 1 h 10"/>
              <a:gd name="T46" fmla="*/ 153 w 157"/>
              <a:gd name="T47" fmla="*/ 0 h 10"/>
              <a:gd name="T48" fmla="*/ 151 w 157"/>
              <a:gd name="T49" fmla="*/ 0 h 10"/>
              <a:gd name="T50" fmla="*/ 151 w 157"/>
              <a:gd name="T51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7" h="10">
                <a:moveTo>
                  <a:pt x="151" y="0"/>
                </a:moveTo>
                <a:lnTo>
                  <a:pt x="8" y="0"/>
                </a:lnTo>
                <a:lnTo>
                  <a:pt x="8" y="0"/>
                </a:lnTo>
                <a:lnTo>
                  <a:pt x="5" y="0"/>
                </a:lnTo>
                <a:lnTo>
                  <a:pt x="3" y="1"/>
                </a:lnTo>
                <a:lnTo>
                  <a:pt x="2" y="3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2" y="8"/>
                </a:lnTo>
                <a:lnTo>
                  <a:pt x="3" y="9"/>
                </a:lnTo>
                <a:lnTo>
                  <a:pt x="5" y="10"/>
                </a:lnTo>
                <a:lnTo>
                  <a:pt x="8" y="10"/>
                </a:lnTo>
                <a:lnTo>
                  <a:pt x="151" y="10"/>
                </a:lnTo>
                <a:lnTo>
                  <a:pt x="151" y="10"/>
                </a:lnTo>
                <a:lnTo>
                  <a:pt x="153" y="10"/>
                </a:lnTo>
                <a:lnTo>
                  <a:pt x="155" y="9"/>
                </a:lnTo>
                <a:lnTo>
                  <a:pt x="157" y="8"/>
                </a:lnTo>
                <a:lnTo>
                  <a:pt x="157" y="5"/>
                </a:lnTo>
                <a:lnTo>
                  <a:pt x="157" y="5"/>
                </a:lnTo>
                <a:lnTo>
                  <a:pt x="157" y="5"/>
                </a:lnTo>
                <a:lnTo>
                  <a:pt x="157" y="3"/>
                </a:lnTo>
                <a:lnTo>
                  <a:pt x="155" y="1"/>
                </a:lnTo>
                <a:lnTo>
                  <a:pt x="153" y="0"/>
                </a:lnTo>
                <a:lnTo>
                  <a:pt x="151" y="0"/>
                </a:lnTo>
                <a:lnTo>
                  <a:pt x="1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11391900" y="3465513"/>
            <a:ext cx="80962" cy="23813"/>
          </a:xfrm>
          <a:custGeom>
            <a:avLst/>
            <a:gdLst>
              <a:gd name="T0" fmla="*/ 0 w 51"/>
              <a:gd name="T1" fmla="*/ 0 h 15"/>
              <a:gd name="T2" fmla="*/ 0 w 51"/>
              <a:gd name="T3" fmla="*/ 15 h 15"/>
              <a:gd name="T4" fmla="*/ 51 w 51"/>
              <a:gd name="T5" fmla="*/ 15 h 15"/>
              <a:gd name="T6" fmla="*/ 51 w 51"/>
              <a:gd name="T7" fmla="*/ 0 h 15"/>
              <a:gd name="T8" fmla="*/ 51 w 51"/>
              <a:gd name="T9" fmla="*/ 0 h 15"/>
              <a:gd name="T10" fmla="*/ 44 w 51"/>
              <a:gd name="T11" fmla="*/ 3 h 15"/>
              <a:gd name="T12" fmla="*/ 38 w 51"/>
              <a:gd name="T13" fmla="*/ 5 h 15"/>
              <a:gd name="T14" fmla="*/ 32 w 51"/>
              <a:gd name="T15" fmla="*/ 7 h 15"/>
              <a:gd name="T16" fmla="*/ 25 w 51"/>
              <a:gd name="T17" fmla="*/ 7 h 15"/>
              <a:gd name="T18" fmla="*/ 25 w 51"/>
              <a:gd name="T19" fmla="*/ 7 h 15"/>
              <a:gd name="T20" fmla="*/ 18 w 51"/>
              <a:gd name="T21" fmla="*/ 7 h 15"/>
              <a:gd name="T22" fmla="*/ 13 w 51"/>
              <a:gd name="T23" fmla="*/ 5 h 15"/>
              <a:gd name="T24" fmla="*/ 6 w 51"/>
              <a:gd name="T25" fmla="*/ 3 h 15"/>
              <a:gd name="T26" fmla="*/ 0 w 51"/>
              <a:gd name="T27" fmla="*/ 0 h 15"/>
              <a:gd name="T28" fmla="*/ 0 w 51"/>
              <a:gd name="T2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1" h="15">
                <a:moveTo>
                  <a:pt x="0" y="0"/>
                </a:moveTo>
                <a:lnTo>
                  <a:pt x="0" y="15"/>
                </a:lnTo>
                <a:lnTo>
                  <a:pt x="51" y="15"/>
                </a:lnTo>
                <a:lnTo>
                  <a:pt x="51" y="0"/>
                </a:lnTo>
                <a:lnTo>
                  <a:pt x="51" y="0"/>
                </a:lnTo>
                <a:lnTo>
                  <a:pt x="44" y="3"/>
                </a:lnTo>
                <a:lnTo>
                  <a:pt x="38" y="5"/>
                </a:lnTo>
                <a:lnTo>
                  <a:pt x="32" y="7"/>
                </a:lnTo>
                <a:lnTo>
                  <a:pt x="25" y="7"/>
                </a:lnTo>
                <a:lnTo>
                  <a:pt x="25" y="7"/>
                </a:lnTo>
                <a:lnTo>
                  <a:pt x="18" y="7"/>
                </a:lnTo>
                <a:lnTo>
                  <a:pt x="13" y="5"/>
                </a:lnTo>
                <a:lnTo>
                  <a:pt x="6" y="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6"/>
          <p:cNvSpPr>
            <a:spLocks noEditPoints="1"/>
          </p:cNvSpPr>
          <p:nvPr/>
        </p:nvSpPr>
        <p:spPr bwMode="auto">
          <a:xfrm>
            <a:off x="11253788" y="3194050"/>
            <a:ext cx="354012" cy="271463"/>
          </a:xfrm>
          <a:custGeom>
            <a:avLst/>
            <a:gdLst>
              <a:gd name="T0" fmla="*/ 216 w 223"/>
              <a:gd name="T1" fmla="*/ 14 h 171"/>
              <a:gd name="T2" fmla="*/ 205 w 223"/>
              <a:gd name="T3" fmla="*/ 11 h 171"/>
              <a:gd name="T4" fmla="*/ 181 w 223"/>
              <a:gd name="T5" fmla="*/ 0 h 171"/>
              <a:gd name="T6" fmla="*/ 41 w 223"/>
              <a:gd name="T7" fmla="*/ 11 h 171"/>
              <a:gd name="T8" fmla="*/ 13 w 223"/>
              <a:gd name="T9" fmla="*/ 11 h 171"/>
              <a:gd name="T10" fmla="*/ 4 w 223"/>
              <a:gd name="T11" fmla="*/ 18 h 171"/>
              <a:gd name="T12" fmla="*/ 1 w 223"/>
              <a:gd name="T13" fmla="*/ 24 h 171"/>
              <a:gd name="T14" fmla="*/ 15 w 223"/>
              <a:gd name="T15" fmla="*/ 92 h 171"/>
              <a:gd name="T16" fmla="*/ 21 w 223"/>
              <a:gd name="T17" fmla="*/ 104 h 171"/>
              <a:gd name="T18" fmla="*/ 36 w 223"/>
              <a:gd name="T19" fmla="*/ 118 h 171"/>
              <a:gd name="T20" fmla="*/ 55 w 223"/>
              <a:gd name="T21" fmla="*/ 122 h 171"/>
              <a:gd name="T22" fmla="*/ 63 w 223"/>
              <a:gd name="T23" fmla="*/ 136 h 171"/>
              <a:gd name="T24" fmla="*/ 87 w 223"/>
              <a:gd name="T25" fmla="*/ 164 h 171"/>
              <a:gd name="T26" fmla="*/ 100 w 223"/>
              <a:gd name="T27" fmla="*/ 169 h 171"/>
              <a:gd name="T28" fmla="*/ 112 w 223"/>
              <a:gd name="T29" fmla="*/ 171 h 171"/>
              <a:gd name="T30" fmla="*/ 131 w 223"/>
              <a:gd name="T31" fmla="*/ 167 h 171"/>
              <a:gd name="T32" fmla="*/ 147 w 223"/>
              <a:gd name="T33" fmla="*/ 156 h 171"/>
              <a:gd name="T34" fmla="*/ 168 w 223"/>
              <a:gd name="T35" fmla="*/ 122 h 171"/>
              <a:gd name="T36" fmla="*/ 181 w 223"/>
              <a:gd name="T37" fmla="*/ 120 h 171"/>
              <a:gd name="T38" fmla="*/ 198 w 223"/>
              <a:gd name="T39" fmla="*/ 110 h 171"/>
              <a:gd name="T40" fmla="*/ 207 w 223"/>
              <a:gd name="T41" fmla="*/ 92 h 171"/>
              <a:gd name="T42" fmla="*/ 223 w 223"/>
              <a:gd name="T43" fmla="*/ 28 h 171"/>
              <a:gd name="T44" fmla="*/ 219 w 223"/>
              <a:gd name="T45" fmla="*/ 18 h 171"/>
              <a:gd name="T46" fmla="*/ 51 w 223"/>
              <a:gd name="T47" fmla="*/ 112 h 171"/>
              <a:gd name="T48" fmla="*/ 39 w 223"/>
              <a:gd name="T49" fmla="*/ 107 h 171"/>
              <a:gd name="T50" fmla="*/ 29 w 223"/>
              <a:gd name="T51" fmla="*/ 97 h 171"/>
              <a:gd name="T52" fmla="*/ 11 w 223"/>
              <a:gd name="T53" fmla="*/ 30 h 171"/>
              <a:gd name="T54" fmla="*/ 12 w 223"/>
              <a:gd name="T55" fmla="*/ 23 h 171"/>
              <a:gd name="T56" fmla="*/ 18 w 223"/>
              <a:gd name="T57" fmla="*/ 21 h 171"/>
              <a:gd name="T58" fmla="*/ 39 w 223"/>
              <a:gd name="T59" fmla="*/ 39 h 171"/>
              <a:gd name="T60" fmla="*/ 42 w 223"/>
              <a:gd name="T61" fmla="*/ 77 h 171"/>
              <a:gd name="T62" fmla="*/ 51 w 223"/>
              <a:gd name="T63" fmla="*/ 112 h 171"/>
              <a:gd name="T64" fmla="*/ 86 w 223"/>
              <a:gd name="T65" fmla="*/ 128 h 171"/>
              <a:gd name="T66" fmla="*/ 72 w 223"/>
              <a:gd name="T67" fmla="*/ 84 h 171"/>
              <a:gd name="T68" fmla="*/ 67 w 223"/>
              <a:gd name="T69" fmla="*/ 41 h 171"/>
              <a:gd name="T70" fmla="*/ 68 w 223"/>
              <a:gd name="T71" fmla="*/ 26 h 171"/>
              <a:gd name="T72" fmla="*/ 70 w 223"/>
              <a:gd name="T73" fmla="*/ 24 h 171"/>
              <a:gd name="T74" fmla="*/ 73 w 223"/>
              <a:gd name="T75" fmla="*/ 26 h 171"/>
              <a:gd name="T76" fmla="*/ 74 w 223"/>
              <a:gd name="T77" fmla="*/ 55 h 171"/>
              <a:gd name="T78" fmla="*/ 79 w 223"/>
              <a:gd name="T79" fmla="*/ 99 h 171"/>
              <a:gd name="T80" fmla="*/ 97 w 223"/>
              <a:gd name="T81" fmla="*/ 143 h 171"/>
              <a:gd name="T82" fmla="*/ 197 w 223"/>
              <a:gd name="T83" fmla="*/ 90 h 171"/>
              <a:gd name="T84" fmla="*/ 194 w 223"/>
              <a:gd name="T85" fmla="*/ 97 h 171"/>
              <a:gd name="T86" fmla="*/ 173 w 223"/>
              <a:gd name="T87" fmla="*/ 112 h 171"/>
              <a:gd name="T88" fmla="*/ 181 w 223"/>
              <a:gd name="T89" fmla="*/ 77 h 171"/>
              <a:gd name="T90" fmla="*/ 185 w 223"/>
              <a:gd name="T91" fmla="*/ 39 h 171"/>
              <a:gd name="T92" fmla="*/ 205 w 223"/>
              <a:gd name="T93" fmla="*/ 21 h 171"/>
              <a:gd name="T94" fmla="*/ 211 w 223"/>
              <a:gd name="T95" fmla="*/ 23 h 171"/>
              <a:gd name="T96" fmla="*/ 212 w 223"/>
              <a:gd name="T97" fmla="*/ 3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71">
                <a:moveTo>
                  <a:pt x="219" y="18"/>
                </a:moveTo>
                <a:lnTo>
                  <a:pt x="219" y="18"/>
                </a:lnTo>
                <a:lnTo>
                  <a:pt x="216" y="14"/>
                </a:lnTo>
                <a:lnTo>
                  <a:pt x="213" y="12"/>
                </a:lnTo>
                <a:lnTo>
                  <a:pt x="210" y="11"/>
                </a:lnTo>
                <a:lnTo>
                  <a:pt x="205" y="11"/>
                </a:lnTo>
                <a:lnTo>
                  <a:pt x="184" y="11"/>
                </a:lnTo>
                <a:lnTo>
                  <a:pt x="184" y="11"/>
                </a:lnTo>
                <a:lnTo>
                  <a:pt x="181" y="0"/>
                </a:lnTo>
                <a:lnTo>
                  <a:pt x="42" y="0"/>
                </a:lnTo>
                <a:lnTo>
                  <a:pt x="42" y="0"/>
                </a:lnTo>
                <a:lnTo>
                  <a:pt x="41" y="11"/>
                </a:lnTo>
                <a:lnTo>
                  <a:pt x="18" y="11"/>
                </a:lnTo>
                <a:lnTo>
                  <a:pt x="18" y="11"/>
                </a:lnTo>
                <a:lnTo>
                  <a:pt x="13" y="11"/>
                </a:lnTo>
                <a:lnTo>
                  <a:pt x="10" y="12"/>
                </a:lnTo>
                <a:lnTo>
                  <a:pt x="6" y="14"/>
                </a:lnTo>
                <a:lnTo>
                  <a:pt x="4" y="18"/>
                </a:lnTo>
                <a:lnTo>
                  <a:pt x="4" y="18"/>
                </a:lnTo>
                <a:lnTo>
                  <a:pt x="2" y="21"/>
                </a:lnTo>
                <a:lnTo>
                  <a:pt x="1" y="24"/>
                </a:lnTo>
                <a:lnTo>
                  <a:pt x="0" y="28"/>
                </a:lnTo>
                <a:lnTo>
                  <a:pt x="1" y="32"/>
                </a:lnTo>
                <a:lnTo>
                  <a:pt x="15" y="92"/>
                </a:lnTo>
                <a:lnTo>
                  <a:pt x="15" y="92"/>
                </a:lnTo>
                <a:lnTo>
                  <a:pt x="18" y="99"/>
                </a:lnTo>
                <a:lnTo>
                  <a:pt x="21" y="104"/>
                </a:lnTo>
                <a:lnTo>
                  <a:pt x="24" y="110"/>
                </a:lnTo>
                <a:lnTo>
                  <a:pt x="30" y="114"/>
                </a:lnTo>
                <a:lnTo>
                  <a:pt x="36" y="118"/>
                </a:lnTo>
                <a:lnTo>
                  <a:pt x="41" y="120"/>
                </a:lnTo>
                <a:lnTo>
                  <a:pt x="48" y="122"/>
                </a:lnTo>
                <a:lnTo>
                  <a:pt x="55" y="122"/>
                </a:lnTo>
                <a:lnTo>
                  <a:pt x="56" y="122"/>
                </a:lnTo>
                <a:lnTo>
                  <a:pt x="56" y="122"/>
                </a:lnTo>
                <a:lnTo>
                  <a:pt x="63" y="136"/>
                </a:lnTo>
                <a:lnTo>
                  <a:pt x="70" y="147"/>
                </a:lnTo>
                <a:lnTo>
                  <a:pt x="78" y="156"/>
                </a:lnTo>
                <a:lnTo>
                  <a:pt x="87" y="164"/>
                </a:lnTo>
                <a:lnTo>
                  <a:pt x="87" y="164"/>
                </a:lnTo>
                <a:lnTo>
                  <a:pt x="93" y="167"/>
                </a:lnTo>
                <a:lnTo>
                  <a:pt x="100" y="169"/>
                </a:lnTo>
                <a:lnTo>
                  <a:pt x="105" y="170"/>
                </a:lnTo>
                <a:lnTo>
                  <a:pt x="112" y="171"/>
                </a:lnTo>
                <a:lnTo>
                  <a:pt x="112" y="171"/>
                </a:lnTo>
                <a:lnTo>
                  <a:pt x="119" y="170"/>
                </a:lnTo>
                <a:lnTo>
                  <a:pt x="125" y="169"/>
                </a:lnTo>
                <a:lnTo>
                  <a:pt x="131" y="167"/>
                </a:lnTo>
                <a:lnTo>
                  <a:pt x="138" y="164"/>
                </a:lnTo>
                <a:lnTo>
                  <a:pt x="138" y="164"/>
                </a:lnTo>
                <a:lnTo>
                  <a:pt x="147" y="156"/>
                </a:lnTo>
                <a:lnTo>
                  <a:pt x="155" y="147"/>
                </a:lnTo>
                <a:lnTo>
                  <a:pt x="162" y="136"/>
                </a:lnTo>
                <a:lnTo>
                  <a:pt x="168" y="122"/>
                </a:lnTo>
                <a:lnTo>
                  <a:pt x="168" y="122"/>
                </a:lnTo>
                <a:lnTo>
                  <a:pt x="175" y="122"/>
                </a:lnTo>
                <a:lnTo>
                  <a:pt x="181" y="120"/>
                </a:lnTo>
                <a:lnTo>
                  <a:pt x="187" y="118"/>
                </a:lnTo>
                <a:lnTo>
                  <a:pt x="193" y="114"/>
                </a:lnTo>
                <a:lnTo>
                  <a:pt x="198" y="110"/>
                </a:lnTo>
                <a:lnTo>
                  <a:pt x="202" y="104"/>
                </a:lnTo>
                <a:lnTo>
                  <a:pt x="205" y="99"/>
                </a:lnTo>
                <a:lnTo>
                  <a:pt x="207" y="92"/>
                </a:lnTo>
                <a:lnTo>
                  <a:pt x="222" y="32"/>
                </a:lnTo>
                <a:lnTo>
                  <a:pt x="222" y="32"/>
                </a:lnTo>
                <a:lnTo>
                  <a:pt x="223" y="28"/>
                </a:lnTo>
                <a:lnTo>
                  <a:pt x="222" y="24"/>
                </a:lnTo>
                <a:lnTo>
                  <a:pt x="221" y="21"/>
                </a:lnTo>
                <a:lnTo>
                  <a:pt x="219" y="18"/>
                </a:lnTo>
                <a:lnTo>
                  <a:pt x="219" y="18"/>
                </a:lnTo>
                <a:close/>
                <a:moveTo>
                  <a:pt x="51" y="112"/>
                </a:moveTo>
                <a:lnTo>
                  <a:pt x="51" y="112"/>
                </a:lnTo>
                <a:lnTo>
                  <a:pt x="47" y="111"/>
                </a:lnTo>
                <a:lnTo>
                  <a:pt x="42" y="110"/>
                </a:lnTo>
                <a:lnTo>
                  <a:pt x="39" y="107"/>
                </a:lnTo>
                <a:lnTo>
                  <a:pt x="35" y="105"/>
                </a:lnTo>
                <a:lnTo>
                  <a:pt x="31" y="102"/>
                </a:lnTo>
                <a:lnTo>
                  <a:pt x="29" y="97"/>
                </a:lnTo>
                <a:lnTo>
                  <a:pt x="27" y="94"/>
                </a:lnTo>
                <a:lnTo>
                  <a:pt x="26" y="90"/>
                </a:lnTo>
                <a:lnTo>
                  <a:pt x="11" y="30"/>
                </a:lnTo>
                <a:lnTo>
                  <a:pt x="11" y="30"/>
                </a:lnTo>
                <a:lnTo>
                  <a:pt x="11" y="27"/>
                </a:lnTo>
                <a:lnTo>
                  <a:pt x="12" y="23"/>
                </a:lnTo>
                <a:lnTo>
                  <a:pt x="12" y="23"/>
                </a:lnTo>
                <a:lnTo>
                  <a:pt x="14" y="21"/>
                </a:lnTo>
                <a:lnTo>
                  <a:pt x="18" y="21"/>
                </a:lnTo>
                <a:lnTo>
                  <a:pt x="40" y="21"/>
                </a:lnTo>
                <a:lnTo>
                  <a:pt x="40" y="21"/>
                </a:lnTo>
                <a:lnTo>
                  <a:pt x="39" y="39"/>
                </a:lnTo>
                <a:lnTo>
                  <a:pt x="39" y="39"/>
                </a:lnTo>
                <a:lnTo>
                  <a:pt x="40" y="58"/>
                </a:lnTo>
                <a:lnTo>
                  <a:pt x="42" y="77"/>
                </a:lnTo>
                <a:lnTo>
                  <a:pt x="47" y="95"/>
                </a:lnTo>
                <a:lnTo>
                  <a:pt x="51" y="112"/>
                </a:lnTo>
                <a:lnTo>
                  <a:pt x="51" y="112"/>
                </a:lnTo>
                <a:close/>
                <a:moveTo>
                  <a:pt x="94" y="143"/>
                </a:moveTo>
                <a:lnTo>
                  <a:pt x="94" y="143"/>
                </a:lnTo>
                <a:lnTo>
                  <a:pt x="86" y="128"/>
                </a:lnTo>
                <a:lnTo>
                  <a:pt x="79" y="113"/>
                </a:lnTo>
                <a:lnTo>
                  <a:pt x="75" y="99"/>
                </a:lnTo>
                <a:lnTo>
                  <a:pt x="72" y="84"/>
                </a:lnTo>
                <a:lnTo>
                  <a:pt x="69" y="69"/>
                </a:lnTo>
                <a:lnTo>
                  <a:pt x="67" y="55"/>
                </a:lnTo>
                <a:lnTo>
                  <a:pt x="67" y="41"/>
                </a:lnTo>
                <a:lnTo>
                  <a:pt x="67" y="28"/>
                </a:lnTo>
                <a:lnTo>
                  <a:pt x="67" y="28"/>
                </a:lnTo>
                <a:lnTo>
                  <a:pt x="68" y="26"/>
                </a:lnTo>
                <a:lnTo>
                  <a:pt x="70" y="24"/>
                </a:lnTo>
                <a:lnTo>
                  <a:pt x="70" y="24"/>
                </a:lnTo>
                <a:lnTo>
                  <a:pt x="70" y="24"/>
                </a:lnTo>
                <a:lnTo>
                  <a:pt x="70" y="24"/>
                </a:lnTo>
                <a:lnTo>
                  <a:pt x="70" y="24"/>
                </a:lnTo>
                <a:lnTo>
                  <a:pt x="73" y="26"/>
                </a:lnTo>
                <a:lnTo>
                  <a:pt x="74" y="28"/>
                </a:lnTo>
                <a:lnTo>
                  <a:pt x="74" y="28"/>
                </a:lnTo>
                <a:lnTo>
                  <a:pt x="74" y="55"/>
                </a:lnTo>
                <a:lnTo>
                  <a:pt x="75" y="69"/>
                </a:lnTo>
                <a:lnTo>
                  <a:pt x="77" y="84"/>
                </a:lnTo>
                <a:lnTo>
                  <a:pt x="79" y="99"/>
                </a:lnTo>
                <a:lnTo>
                  <a:pt x="84" y="114"/>
                </a:lnTo>
                <a:lnTo>
                  <a:pt x="89" y="129"/>
                </a:lnTo>
                <a:lnTo>
                  <a:pt x="97" y="143"/>
                </a:lnTo>
                <a:lnTo>
                  <a:pt x="94" y="143"/>
                </a:lnTo>
                <a:close/>
                <a:moveTo>
                  <a:pt x="212" y="30"/>
                </a:moveTo>
                <a:lnTo>
                  <a:pt x="197" y="90"/>
                </a:lnTo>
                <a:lnTo>
                  <a:pt x="197" y="90"/>
                </a:lnTo>
                <a:lnTo>
                  <a:pt x="196" y="94"/>
                </a:lnTo>
                <a:lnTo>
                  <a:pt x="194" y="97"/>
                </a:lnTo>
                <a:lnTo>
                  <a:pt x="188" y="104"/>
                </a:lnTo>
                <a:lnTo>
                  <a:pt x="181" y="109"/>
                </a:lnTo>
                <a:lnTo>
                  <a:pt x="173" y="112"/>
                </a:lnTo>
                <a:lnTo>
                  <a:pt x="173" y="112"/>
                </a:lnTo>
                <a:lnTo>
                  <a:pt x="178" y="95"/>
                </a:lnTo>
                <a:lnTo>
                  <a:pt x="181" y="77"/>
                </a:lnTo>
                <a:lnTo>
                  <a:pt x="184" y="58"/>
                </a:lnTo>
                <a:lnTo>
                  <a:pt x="185" y="39"/>
                </a:lnTo>
                <a:lnTo>
                  <a:pt x="185" y="39"/>
                </a:lnTo>
                <a:lnTo>
                  <a:pt x="184" y="21"/>
                </a:lnTo>
                <a:lnTo>
                  <a:pt x="205" y="21"/>
                </a:lnTo>
                <a:lnTo>
                  <a:pt x="205" y="21"/>
                </a:lnTo>
                <a:lnTo>
                  <a:pt x="208" y="21"/>
                </a:lnTo>
                <a:lnTo>
                  <a:pt x="211" y="23"/>
                </a:lnTo>
                <a:lnTo>
                  <a:pt x="211" y="23"/>
                </a:lnTo>
                <a:lnTo>
                  <a:pt x="212" y="27"/>
                </a:lnTo>
                <a:lnTo>
                  <a:pt x="212" y="30"/>
                </a:lnTo>
                <a:lnTo>
                  <a:pt x="212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7"/>
          <p:cNvSpPr>
            <a:spLocks/>
          </p:cNvSpPr>
          <p:nvPr/>
        </p:nvSpPr>
        <p:spPr bwMode="auto">
          <a:xfrm>
            <a:off x="10267950" y="3851275"/>
            <a:ext cx="184150" cy="258763"/>
          </a:xfrm>
          <a:custGeom>
            <a:avLst/>
            <a:gdLst>
              <a:gd name="T0" fmla="*/ 0 w 116"/>
              <a:gd name="T1" fmla="*/ 0 h 163"/>
              <a:gd name="T2" fmla="*/ 0 w 116"/>
              <a:gd name="T3" fmla="*/ 163 h 163"/>
              <a:gd name="T4" fmla="*/ 116 w 116"/>
              <a:gd name="T5" fmla="*/ 47 h 163"/>
              <a:gd name="T6" fmla="*/ 116 w 116"/>
              <a:gd name="T7" fmla="*/ 47 h 163"/>
              <a:gd name="T8" fmla="*/ 104 w 116"/>
              <a:gd name="T9" fmla="*/ 37 h 163"/>
              <a:gd name="T10" fmla="*/ 91 w 116"/>
              <a:gd name="T11" fmla="*/ 28 h 163"/>
              <a:gd name="T12" fmla="*/ 78 w 116"/>
              <a:gd name="T13" fmla="*/ 20 h 163"/>
              <a:gd name="T14" fmla="*/ 63 w 116"/>
              <a:gd name="T15" fmla="*/ 13 h 163"/>
              <a:gd name="T16" fmla="*/ 49 w 116"/>
              <a:gd name="T17" fmla="*/ 8 h 163"/>
              <a:gd name="T18" fmla="*/ 33 w 116"/>
              <a:gd name="T19" fmla="*/ 3 h 163"/>
              <a:gd name="T20" fmla="*/ 17 w 116"/>
              <a:gd name="T21" fmla="*/ 1 h 163"/>
              <a:gd name="T22" fmla="*/ 0 w 116"/>
              <a:gd name="T23" fmla="*/ 0 h 163"/>
              <a:gd name="T24" fmla="*/ 0 w 116"/>
              <a:gd name="T25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163">
                <a:moveTo>
                  <a:pt x="0" y="0"/>
                </a:moveTo>
                <a:lnTo>
                  <a:pt x="0" y="163"/>
                </a:lnTo>
                <a:lnTo>
                  <a:pt x="116" y="47"/>
                </a:lnTo>
                <a:lnTo>
                  <a:pt x="116" y="47"/>
                </a:lnTo>
                <a:lnTo>
                  <a:pt x="104" y="37"/>
                </a:lnTo>
                <a:lnTo>
                  <a:pt x="91" y="28"/>
                </a:lnTo>
                <a:lnTo>
                  <a:pt x="78" y="20"/>
                </a:lnTo>
                <a:lnTo>
                  <a:pt x="63" y="13"/>
                </a:lnTo>
                <a:lnTo>
                  <a:pt x="49" y="8"/>
                </a:lnTo>
                <a:lnTo>
                  <a:pt x="33" y="3"/>
                </a:lnTo>
                <a:lnTo>
                  <a:pt x="17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8"/>
          <p:cNvSpPr>
            <a:spLocks/>
          </p:cNvSpPr>
          <p:nvPr/>
        </p:nvSpPr>
        <p:spPr bwMode="auto">
          <a:xfrm>
            <a:off x="9983788" y="3900488"/>
            <a:ext cx="441325" cy="517525"/>
          </a:xfrm>
          <a:custGeom>
            <a:avLst/>
            <a:gdLst>
              <a:gd name="T0" fmla="*/ 278 w 278"/>
              <a:gd name="T1" fmla="*/ 277 h 326"/>
              <a:gd name="T2" fmla="*/ 162 w 278"/>
              <a:gd name="T3" fmla="*/ 163 h 326"/>
              <a:gd name="T4" fmla="*/ 162 w 278"/>
              <a:gd name="T5" fmla="*/ 0 h 326"/>
              <a:gd name="T6" fmla="*/ 162 w 278"/>
              <a:gd name="T7" fmla="*/ 0 h 326"/>
              <a:gd name="T8" fmla="*/ 146 w 278"/>
              <a:gd name="T9" fmla="*/ 1 h 326"/>
              <a:gd name="T10" fmla="*/ 130 w 278"/>
              <a:gd name="T11" fmla="*/ 4 h 326"/>
              <a:gd name="T12" fmla="*/ 114 w 278"/>
              <a:gd name="T13" fmla="*/ 8 h 326"/>
              <a:gd name="T14" fmla="*/ 100 w 278"/>
              <a:gd name="T15" fmla="*/ 14 h 326"/>
              <a:gd name="T16" fmla="*/ 85 w 278"/>
              <a:gd name="T17" fmla="*/ 20 h 326"/>
              <a:gd name="T18" fmla="*/ 72 w 278"/>
              <a:gd name="T19" fmla="*/ 28 h 326"/>
              <a:gd name="T20" fmla="*/ 59 w 278"/>
              <a:gd name="T21" fmla="*/ 37 h 326"/>
              <a:gd name="T22" fmla="*/ 48 w 278"/>
              <a:gd name="T23" fmla="*/ 47 h 326"/>
              <a:gd name="T24" fmla="*/ 48 w 278"/>
              <a:gd name="T25" fmla="*/ 47 h 326"/>
              <a:gd name="T26" fmla="*/ 48 w 278"/>
              <a:gd name="T27" fmla="*/ 47 h 326"/>
              <a:gd name="T28" fmla="*/ 37 w 278"/>
              <a:gd name="T29" fmla="*/ 60 h 326"/>
              <a:gd name="T30" fmla="*/ 28 w 278"/>
              <a:gd name="T31" fmla="*/ 72 h 326"/>
              <a:gd name="T32" fmla="*/ 20 w 278"/>
              <a:gd name="T33" fmla="*/ 86 h 326"/>
              <a:gd name="T34" fmla="*/ 13 w 278"/>
              <a:gd name="T35" fmla="*/ 100 h 326"/>
              <a:gd name="T36" fmla="*/ 8 w 278"/>
              <a:gd name="T37" fmla="*/ 115 h 326"/>
              <a:gd name="T38" fmla="*/ 3 w 278"/>
              <a:gd name="T39" fmla="*/ 130 h 326"/>
              <a:gd name="T40" fmla="*/ 1 w 278"/>
              <a:gd name="T41" fmla="*/ 146 h 326"/>
              <a:gd name="T42" fmla="*/ 0 w 278"/>
              <a:gd name="T43" fmla="*/ 163 h 326"/>
              <a:gd name="T44" fmla="*/ 0 w 278"/>
              <a:gd name="T45" fmla="*/ 163 h 326"/>
              <a:gd name="T46" fmla="*/ 1 w 278"/>
              <a:gd name="T47" fmla="*/ 180 h 326"/>
              <a:gd name="T48" fmla="*/ 3 w 278"/>
              <a:gd name="T49" fmla="*/ 196 h 326"/>
              <a:gd name="T50" fmla="*/ 8 w 278"/>
              <a:gd name="T51" fmla="*/ 211 h 326"/>
              <a:gd name="T52" fmla="*/ 13 w 278"/>
              <a:gd name="T53" fmla="*/ 226 h 326"/>
              <a:gd name="T54" fmla="*/ 20 w 278"/>
              <a:gd name="T55" fmla="*/ 240 h 326"/>
              <a:gd name="T56" fmla="*/ 28 w 278"/>
              <a:gd name="T57" fmla="*/ 254 h 326"/>
              <a:gd name="T58" fmla="*/ 37 w 278"/>
              <a:gd name="T59" fmla="*/ 266 h 326"/>
              <a:gd name="T60" fmla="*/ 48 w 278"/>
              <a:gd name="T61" fmla="*/ 279 h 326"/>
              <a:gd name="T62" fmla="*/ 48 w 278"/>
              <a:gd name="T63" fmla="*/ 279 h 326"/>
              <a:gd name="T64" fmla="*/ 48 w 278"/>
              <a:gd name="T65" fmla="*/ 279 h 326"/>
              <a:gd name="T66" fmla="*/ 59 w 278"/>
              <a:gd name="T67" fmla="*/ 289 h 326"/>
              <a:gd name="T68" fmla="*/ 72 w 278"/>
              <a:gd name="T69" fmla="*/ 298 h 326"/>
              <a:gd name="T70" fmla="*/ 85 w 278"/>
              <a:gd name="T71" fmla="*/ 305 h 326"/>
              <a:gd name="T72" fmla="*/ 100 w 278"/>
              <a:gd name="T73" fmla="*/ 312 h 326"/>
              <a:gd name="T74" fmla="*/ 114 w 278"/>
              <a:gd name="T75" fmla="*/ 318 h 326"/>
              <a:gd name="T76" fmla="*/ 130 w 278"/>
              <a:gd name="T77" fmla="*/ 322 h 326"/>
              <a:gd name="T78" fmla="*/ 146 w 278"/>
              <a:gd name="T79" fmla="*/ 325 h 326"/>
              <a:gd name="T80" fmla="*/ 162 w 278"/>
              <a:gd name="T81" fmla="*/ 326 h 326"/>
              <a:gd name="T82" fmla="*/ 162 w 278"/>
              <a:gd name="T83" fmla="*/ 326 h 326"/>
              <a:gd name="T84" fmla="*/ 179 w 278"/>
              <a:gd name="T85" fmla="*/ 325 h 326"/>
              <a:gd name="T86" fmla="*/ 195 w 278"/>
              <a:gd name="T87" fmla="*/ 322 h 326"/>
              <a:gd name="T88" fmla="*/ 211 w 278"/>
              <a:gd name="T89" fmla="*/ 318 h 326"/>
              <a:gd name="T90" fmla="*/ 225 w 278"/>
              <a:gd name="T91" fmla="*/ 312 h 326"/>
              <a:gd name="T92" fmla="*/ 240 w 278"/>
              <a:gd name="T93" fmla="*/ 305 h 326"/>
              <a:gd name="T94" fmla="*/ 253 w 278"/>
              <a:gd name="T95" fmla="*/ 298 h 326"/>
              <a:gd name="T96" fmla="*/ 266 w 278"/>
              <a:gd name="T97" fmla="*/ 289 h 326"/>
              <a:gd name="T98" fmla="*/ 278 w 278"/>
              <a:gd name="T99" fmla="*/ 277 h 326"/>
              <a:gd name="T100" fmla="*/ 278 w 278"/>
              <a:gd name="T101" fmla="*/ 277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8" h="326">
                <a:moveTo>
                  <a:pt x="278" y="277"/>
                </a:moveTo>
                <a:lnTo>
                  <a:pt x="162" y="163"/>
                </a:lnTo>
                <a:lnTo>
                  <a:pt x="162" y="0"/>
                </a:lnTo>
                <a:lnTo>
                  <a:pt x="162" y="0"/>
                </a:lnTo>
                <a:lnTo>
                  <a:pt x="146" y="1"/>
                </a:lnTo>
                <a:lnTo>
                  <a:pt x="130" y="4"/>
                </a:lnTo>
                <a:lnTo>
                  <a:pt x="114" y="8"/>
                </a:lnTo>
                <a:lnTo>
                  <a:pt x="100" y="14"/>
                </a:lnTo>
                <a:lnTo>
                  <a:pt x="85" y="20"/>
                </a:lnTo>
                <a:lnTo>
                  <a:pt x="72" y="28"/>
                </a:lnTo>
                <a:lnTo>
                  <a:pt x="59" y="37"/>
                </a:lnTo>
                <a:lnTo>
                  <a:pt x="48" y="47"/>
                </a:lnTo>
                <a:lnTo>
                  <a:pt x="48" y="47"/>
                </a:lnTo>
                <a:lnTo>
                  <a:pt x="48" y="47"/>
                </a:lnTo>
                <a:lnTo>
                  <a:pt x="37" y="60"/>
                </a:lnTo>
                <a:lnTo>
                  <a:pt x="28" y="72"/>
                </a:lnTo>
                <a:lnTo>
                  <a:pt x="20" y="86"/>
                </a:lnTo>
                <a:lnTo>
                  <a:pt x="13" y="100"/>
                </a:lnTo>
                <a:lnTo>
                  <a:pt x="8" y="115"/>
                </a:lnTo>
                <a:lnTo>
                  <a:pt x="3" y="130"/>
                </a:lnTo>
                <a:lnTo>
                  <a:pt x="1" y="146"/>
                </a:lnTo>
                <a:lnTo>
                  <a:pt x="0" y="163"/>
                </a:lnTo>
                <a:lnTo>
                  <a:pt x="0" y="163"/>
                </a:lnTo>
                <a:lnTo>
                  <a:pt x="1" y="180"/>
                </a:lnTo>
                <a:lnTo>
                  <a:pt x="3" y="196"/>
                </a:lnTo>
                <a:lnTo>
                  <a:pt x="8" y="211"/>
                </a:lnTo>
                <a:lnTo>
                  <a:pt x="13" y="226"/>
                </a:lnTo>
                <a:lnTo>
                  <a:pt x="20" y="240"/>
                </a:lnTo>
                <a:lnTo>
                  <a:pt x="28" y="254"/>
                </a:lnTo>
                <a:lnTo>
                  <a:pt x="37" y="266"/>
                </a:lnTo>
                <a:lnTo>
                  <a:pt x="48" y="279"/>
                </a:lnTo>
                <a:lnTo>
                  <a:pt x="48" y="279"/>
                </a:lnTo>
                <a:lnTo>
                  <a:pt x="48" y="279"/>
                </a:lnTo>
                <a:lnTo>
                  <a:pt x="59" y="289"/>
                </a:lnTo>
                <a:lnTo>
                  <a:pt x="72" y="298"/>
                </a:lnTo>
                <a:lnTo>
                  <a:pt x="85" y="305"/>
                </a:lnTo>
                <a:lnTo>
                  <a:pt x="100" y="312"/>
                </a:lnTo>
                <a:lnTo>
                  <a:pt x="114" y="318"/>
                </a:lnTo>
                <a:lnTo>
                  <a:pt x="130" y="322"/>
                </a:lnTo>
                <a:lnTo>
                  <a:pt x="146" y="325"/>
                </a:lnTo>
                <a:lnTo>
                  <a:pt x="162" y="326"/>
                </a:lnTo>
                <a:lnTo>
                  <a:pt x="162" y="326"/>
                </a:lnTo>
                <a:lnTo>
                  <a:pt x="179" y="325"/>
                </a:lnTo>
                <a:lnTo>
                  <a:pt x="195" y="322"/>
                </a:lnTo>
                <a:lnTo>
                  <a:pt x="211" y="318"/>
                </a:lnTo>
                <a:lnTo>
                  <a:pt x="225" y="312"/>
                </a:lnTo>
                <a:lnTo>
                  <a:pt x="240" y="305"/>
                </a:lnTo>
                <a:lnTo>
                  <a:pt x="253" y="298"/>
                </a:lnTo>
                <a:lnTo>
                  <a:pt x="266" y="289"/>
                </a:lnTo>
                <a:lnTo>
                  <a:pt x="278" y="277"/>
                </a:lnTo>
                <a:lnTo>
                  <a:pt x="278" y="2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9"/>
          <p:cNvSpPr>
            <a:spLocks/>
          </p:cNvSpPr>
          <p:nvPr/>
        </p:nvSpPr>
        <p:spPr bwMode="auto">
          <a:xfrm>
            <a:off x="10269538" y="3965575"/>
            <a:ext cx="258762" cy="365125"/>
          </a:xfrm>
          <a:custGeom>
            <a:avLst/>
            <a:gdLst>
              <a:gd name="T0" fmla="*/ 163 w 163"/>
              <a:gd name="T1" fmla="*/ 115 h 230"/>
              <a:gd name="T2" fmla="*/ 163 w 163"/>
              <a:gd name="T3" fmla="*/ 115 h 230"/>
              <a:gd name="T4" fmla="*/ 163 w 163"/>
              <a:gd name="T5" fmla="*/ 115 h 230"/>
              <a:gd name="T6" fmla="*/ 163 w 163"/>
              <a:gd name="T7" fmla="*/ 115 h 230"/>
              <a:gd name="T8" fmla="*/ 162 w 163"/>
              <a:gd name="T9" fmla="*/ 98 h 230"/>
              <a:gd name="T10" fmla="*/ 159 w 163"/>
              <a:gd name="T11" fmla="*/ 83 h 230"/>
              <a:gd name="T12" fmla="*/ 155 w 163"/>
              <a:gd name="T13" fmla="*/ 67 h 230"/>
              <a:gd name="T14" fmla="*/ 150 w 163"/>
              <a:gd name="T15" fmla="*/ 52 h 230"/>
              <a:gd name="T16" fmla="*/ 143 w 163"/>
              <a:gd name="T17" fmla="*/ 38 h 230"/>
              <a:gd name="T18" fmla="*/ 135 w 163"/>
              <a:gd name="T19" fmla="*/ 24 h 230"/>
              <a:gd name="T20" fmla="*/ 125 w 163"/>
              <a:gd name="T21" fmla="*/ 12 h 230"/>
              <a:gd name="T22" fmla="*/ 115 w 163"/>
              <a:gd name="T23" fmla="*/ 0 h 230"/>
              <a:gd name="T24" fmla="*/ 0 w 163"/>
              <a:gd name="T25" fmla="*/ 115 h 230"/>
              <a:gd name="T26" fmla="*/ 0 w 163"/>
              <a:gd name="T27" fmla="*/ 115 h 230"/>
              <a:gd name="T28" fmla="*/ 0 w 163"/>
              <a:gd name="T29" fmla="*/ 115 h 230"/>
              <a:gd name="T30" fmla="*/ 0 w 163"/>
              <a:gd name="T31" fmla="*/ 115 h 230"/>
              <a:gd name="T32" fmla="*/ 0 w 163"/>
              <a:gd name="T33" fmla="*/ 115 h 230"/>
              <a:gd name="T34" fmla="*/ 115 w 163"/>
              <a:gd name="T35" fmla="*/ 230 h 230"/>
              <a:gd name="T36" fmla="*/ 115 w 163"/>
              <a:gd name="T37" fmla="*/ 230 h 230"/>
              <a:gd name="T38" fmla="*/ 125 w 163"/>
              <a:gd name="T39" fmla="*/ 218 h 230"/>
              <a:gd name="T40" fmla="*/ 135 w 163"/>
              <a:gd name="T41" fmla="*/ 206 h 230"/>
              <a:gd name="T42" fmla="*/ 143 w 163"/>
              <a:gd name="T43" fmla="*/ 193 h 230"/>
              <a:gd name="T44" fmla="*/ 150 w 163"/>
              <a:gd name="T45" fmla="*/ 178 h 230"/>
              <a:gd name="T46" fmla="*/ 155 w 163"/>
              <a:gd name="T47" fmla="*/ 163 h 230"/>
              <a:gd name="T48" fmla="*/ 159 w 163"/>
              <a:gd name="T49" fmla="*/ 148 h 230"/>
              <a:gd name="T50" fmla="*/ 162 w 163"/>
              <a:gd name="T51" fmla="*/ 131 h 230"/>
              <a:gd name="T52" fmla="*/ 163 w 163"/>
              <a:gd name="T53" fmla="*/ 115 h 230"/>
              <a:gd name="T54" fmla="*/ 163 w 163"/>
              <a:gd name="T55" fmla="*/ 115 h 230"/>
              <a:gd name="T56" fmla="*/ 163 w 163"/>
              <a:gd name="T57" fmla="*/ 115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3" h="230">
                <a:moveTo>
                  <a:pt x="163" y="115"/>
                </a:moveTo>
                <a:lnTo>
                  <a:pt x="163" y="115"/>
                </a:lnTo>
                <a:lnTo>
                  <a:pt x="163" y="115"/>
                </a:lnTo>
                <a:lnTo>
                  <a:pt x="163" y="115"/>
                </a:lnTo>
                <a:lnTo>
                  <a:pt x="162" y="98"/>
                </a:lnTo>
                <a:lnTo>
                  <a:pt x="159" y="83"/>
                </a:lnTo>
                <a:lnTo>
                  <a:pt x="155" y="67"/>
                </a:lnTo>
                <a:lnTo>
                  <a:pt x="150" y="52"/>
                </a:lnTo>
                <a:lnTo>
                  <a:pt x="143" y="38"/>
                </a:lnTo>
                <a:lnTo>
                  <a:pt x="135" y="24"/>
                </a:lnTo>
                <a:lnTo>
                  <a:pt x="125" y="12"/>
                </a:lnTo>
                <a:lnTo>
                  <a:pt x="115" y="0"/>
                </a:lnTo>
                <a:lnTo>
                  <a:pt x="0" y="115"/>
                </a:lnTo>
                <a:lnTo>
                  <a:pt x="0" y="115"/>
                </a:lnTo>
                <a:lnTo>
                  <a:pt x="0" y="115"/>
                </a:lnTo>
                <a:lnTo>
                  <a:pt x="0" y="115"/>
                </a:lnTo>
                <a:lnTo>
                  <a:pt x="0" y="115"/>
                </a:lnTo>
                <a:lnTo>
                  <a:pt x="115" y="230"/>
                </a:lnTo>
                <a:lnTo>
                  <a:pt x="115" y="230"/>
                </a:lnTo>
                <a:lnTo>
                  <a:pt x="125" y="218"/>
                </a:lnTo>
                <a:lnTo>
                  <a:pt x="135" y="206"/>
                </a:lnTo>
                <a:lnTo>
                  <a:pt x="143" y="193"/>
                </a:lnTo>
                <a:lnTo>
                  <a:pt x="150" y="178"/>
                </a:lnTo>
                <a:lnTo>
                  <a:pt x="155" y="163"/>
                </a:lnTo>
                <a:lnTo>
                  <a:pt x="159" y="148"/>
                </a:lnTo>
                <a:lnTo>
                  <a:pt x="162" y="131"/>
                </a:lnTo>
                <a:lnTo>
                  <a:pt x="163" y="115"/>
                </a:lnTo>
                <a:lnTo>
                  <a:pt x="163" y="115"/>
                </a:lnTo>
                <a:lnTo>
                  <a:pt x="163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7556500" y="5864225"/>
            <a:ext cx="701675" cy="36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>
            <a:off x="7567613" y="5503863"/>
            <a:ext cx="671512" cy="322263"/>
          </a:xfrm>
          <a:custGeom>
            <a:avLst/>
            <a:gdLst>
              <a:gd name="T0" fmla="*/ 390 w 423"/>
              <a:gd name="T1" fmla="*/ 102 h 203"/>
              <a:gd name="T2" fmla="*/ 330 w 423"/>
              <a:gd name="T3" fmla="*/ 45 h 203"/>
              <a:gd name="T4" fmla="*/ 336 w 423"/>
              <a:gd name="T5" fmla="*/ 28 h 203"/>
              <a:gd name="T6" fmla="*/ 334 w 423"/>
              <a:gd name="T7" fmla="*/ 17 h 203"/>
              <a:gd name="T8" fmla="*/ 324 w 423"/>
              <a:gd name="T9" fmla="*/ 5 h 203"/>
              <a:gd name="T10" fmla="*/ 308 w 423"/>
              <a:gd name="T11" fmla="*/ 0 h 203"/>
              <a:gd name="T12" fmla="*/ 297 w 423"/>
              <a:gd name="T13" fmla="*/ 2 h 203"/>
              <a:gd name="T14" fmla="*/ 284 w 423"/>
              <a:gd name="T15" fmla="*/ 13 h 203"/>
              <a:gd name="T16" fmla="*/ 279 w 423"/>
              <a:gd name="T17" fmla="*/ 28 h 203"/>
              <a:gd name="T18" fmla="*/ 281 w 423"/>
              <a:gd name="T19" fmla="*/ 38 h 203"/>
              <a:gd name="T20" fmla="*/ 210 w 423"/>
              <a:gd name="T21" fmla="*/ 148 h 203"/>
              <a:gd name="T22" fmla="*/ 199 w 423"/>
              <a:gd name="T23" fmla="*/ 146 h 203"/>
              <a:gd name="T24" fmla="*/ 186 w 423"/>
              <a:gd name="T25" fmla="*/ 149 h 203"/>
              <a:gd name="T26" fmla="*/ 124 w 423"/>
              <a:gd name="T27" fmla="*/ 73 h 203"/>
              <a:gd name="T28" fmla="*/ 126 w 423"/>
              <a:gd name="T29" fmla="*/ 60 h 203"/>
              <a:gd name="T30" fmla="*/ 124 w 423"/>
              <a:gd name="T31" fmla="*/ 48 h 203"/>
              <a:gd name="T32" fmla="*/ 114 w 423"/>
              <a:gd name="T33" fmla="*/ 36 h 203"/>
              <a:gd name="T34" fmla="*/ 98 w 423"/>
              <a:gd name="T35" fmla="*/ 32 h 203"/>
              <a:gd name="T36" fmla="*/ 87 w 423"/>
              <a:gd name="T37" fmla="*/ 34 h 203"/>
              <a:gd name="T38" fmla="*/ 74 w 423"/>
              <a:gd name="T39" fmla="*/ 44 h 203"/>
              <a:gd name="T40" fmla="*/ 70 w 423"/>
              <a:gd name="T41" fmla="*/ 60 h 203"/>
              <a:gd name="T42" fmla="*/ 71 w 423"/>
              <a:gd name="T43" fmla="*/ 69 h 203"/>
              <a:gd name="T44" fmla="*/ 44 w 423"/>
              <a:gd name="T45" fmla="*/ 114 h 203"/>
              <a:gd name="T46" fmla="*/ 30 w 423"/>
              <a:gd name="T47" fmla="*/ 109 h 203"/>
              <a:gd name="T48" fmla="*/ 18 w 423"/>
              <a:gd name="T49" fmla="*/ 111 h 203"/>
              <a:gd name="T50" fmla="*/ 6 w 423"/>
              <a:gd name="T51" fmla="*/ 121 h 203"/>
              <a:gd name="T52" fmla="*/ 0 w 423"/>
              <a:gd name="T53" fmla="*/ 137 h 203"/>
              <a:gd name="T54" fmla="*/ 3 w 423"/>
              <a:gd name="T55" fmla="*/ 148 h 203"/>
              <a:gd name="T56" fmla="*/ 14 w 423"/>
              <a:gd name="T57" fmla="*/ 161 h 203"/>
              <a:gd name="T58" fmla="*/ 30 w 423"/>
              <a:gd name="T59" fmla="*/ 166 h 203"/>
              <a:gd name="T60" fmla="*/ 41 w 423"/>
              <a:gd name="T61" fmla="*/ 164 h 203"/>
              <a:gd name="T62" fmla="*/ 53 w 423"/>
              <a:gd name="T63" fmla="*/ 154 h 203"/>
              <a:gd name="T64" fmla="*/ 58 w 423"/>
              <a:gd name="T65" fmla="*/ 137 h 203"/>
              <a:gd name="T66" fmla="*/ 53 w 423"/>
              <a:gd name="T67" fmla="*/ 121 h 203"/>
              <a:gd name="T68" fmla="*/ 91 w 423"/>
              <a:gd name="T69" fmla="*/ 88 h 203"/>
              <a:gd name="T70" fmla="*/ 105 w 423"/>
              <a:gd name="T71" fmla="*/ 88 h 203"/>
              <a:gd name="T72" fmla="*/ 175 w 423"/>
              <a:gd name="T73" fmla="*/ 157 h 203"/>
              <a:gd name="T74" fmla="*/ 171 w 423"/>
              <a:gd name="T75" fmla="*/ 170 h 203"/>
              <a:gd name="T76" fmla="*/ 171 w 423"/>
              <a:gd name="T77" fmla="*/ 180 h 203"/>
              <a:gd name="T78" fmla="*/ 179 w 423"/>
              <a:gd name="T79" fmla="*/ 194 h 203"/>
              <a:gd name="T80" fmla="*/ 193 w 423"/>
              <a:gd name="T81" fmla="*/ 202 h 203"/>
              <a:gd name="T82" fmla="*/ 205 w 423"/>
              <a:gd name="T83" fmla="*/ 202 h 203"/>
              <a:gd name="T84" fmla="*/ 219 w 423"/>
              <a:gd name="T85" fmla="*/ 194 h 203"/>
              <a:gd name="T86" fmla="*/ 227 w 423"/>
              <a:gd name="T87" fmla="*/ 180 h 203"/>
              <a:gd name="T88" fmla="*/ 227 w 423"/>
              <a:gd name="T89" fmla="*/ 170 h 203"/>
              <a:gd name="T90" fmla="*/ 220 w 423"/>
              <a:gd name="T91" fmla="*/ 156 h 203"/>
              <a:gd name="T92" fmla="*/ 301 w 423"/>
              <a:gd name="T93" fmla="*/ 56 h 203"/>
              <a:gd name="T94" fmla="*/ 315 w 423"/>
              <a:gd name="T95" fmla="*/ 56 h 203"/>
              <a:gd name="T96" fmla="*/ 374 w 423"/>
              <a:gd name="T97" fmla="*/ 111 h 203"/>
              <a:gd name="T98" fmla="*/ 366 w 423"/>
              <a:gd name="T99" fmla="*/ 125 h 203"/>
              <a:gd name="T100" fmla="*/ 367 w 423"/>
              <a:gd name="T101" fmla="*/ 136 h 203"/>
              <a:gd name="T102" fmla="*/ 374 w 423"/>
              <a:gd name="T103" fmla="*/ 151 h 203"/>
              <a:gd name="T104" fmla="*/ 389 w 423"/>
              <a:gd name="T105" fmla="*/ 157 h 203"/>
              <a:gd name="T106" fmla="*/ 400 w 423"/>
              <a:gd name="T107" fmla="*/ 157 h 203"/>
              <a:gd name="T108" fmla="*/ 414 w 423"/>
              <a:gd name="T109" fmla="*/ 151 h 203"/>
              <a:gd name="T110" fmla="*/ 422 w 423"/>
              <a:gd name="T111" fmla="*/ 136 h 203"/>
              <a:gd name="T112" fmla="*/ 422 w 423"/>
              <a:gd name="T113" fmla="*/ 124 h 203"/>
              <a:gd name="T114" fmla="*/ 414 w 423"/>
              <a:gd name="T115" fmla="*/ 110 h 203"/>
              <a:gd name="T116" fmla="*/ 400 w 423"/>
              <a:gd name="T117" fmla="*/ 10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3" h="203">
                <a:moveTo>
                  <a:pt x="394" y="101"/>
                </a:moveTo>
                <a:lnTo>
                  <a:pt x="394" y="101"/>
                </a:lnTo>
                <a:lnTo>
                  <a:pt x="390" y="102"/>
                </a:lnTo>
                <a:lnTo>
                  <a:pt x="384" y="103"/>
                </a:lnTo>
                <a:lnTo>
                  <a:pt x="330" y="45"/>
                </a:lnTo>
                <a:lnTo>
                  <a:pt x="330" y="45"/>
                </a:lnTo>
                <a:lnTo>
                  <a:pt x="335" y="37"/>
                </a:lnTo>
                <a:lnTo>
                  <a:pt x="336" y="33"/>
                </a:lnTo>
                <a:lnTo>
                  <a:pt x="336" y="28"/>
                </a:lnTo>
                <a:lnTo>
                  <a:pt x="336" y="28"/>
                </a:lnTo>
                <a:lnTo>
                  <a:pt x="335" y="23"/>
                </a:lnTo>
                <a:lnTo>
                  <a:pt x="334" y="17"/>
                </a:lnTo>
                <a:lnTo>
                  <a:pt x="331" y="13"/>
                </a:lnTo>
                <a:lnTo>
                  <a:pt x="327" y="8"/>
                </a:lnTo>
                <a:lnTo>
                  <a:pt x="324" y="5"/>
                </a:lnTo>
                <a:lnTo>
                  <a:pt x="318" y="2"/>
                </a:lnTo>
                <a:lnTo>
                  <a:pt x="313" y="0"/>
                </a:lnTo>
                <a:lnTo>
                  <a:pt x="308" y="0"/>
                </a:lnTo>
                <a:lnTo>
                  <a:pt x="308" y="0"/>
                </a:lnTo>
                <a:lnTo>
                  <a:pt x="301" y="0"/>
                </a:lnTo>
                <a:lnTo>
                  <a:pt x="297" y="2"/>
                </a:lnTo>
                <a:lnTo>
                  <a:pt x="291" y="5"/>
                </a:lnTo>
                <a:lnTo>
                  <a:pt x="288" y="8"/>
                </a:lnTo>
                <a:lnTo>
                  <a:pt x="284" y="13"/>
                </a:lnTo>
                <a:lnTo>
                  <a:pt x="281" y="17"/>
                </a:lnTo>
                <a:lnTo>
                  <a:pt x="280" y="23"/>
                </a:lnTo>
                <a:lnTo>
                  <a:pt x="279" y="28"/>
                </a:lnTo>
                <a:lnTo>
                  <a:pt x="279" y="28"/>
                </a:lnTo>
                <a:lnTo>
                  <a:pt x="280" y="34"/>
                </a:lnTo>
                <a:lnTo>
                  <a:pt x="281" y="38"/>
                </a:lnTo>
                <a:lnTo>
                  <a:pt x="283" y="43"/>
                </a:lnTo>
                <a:lnTo>
                  <a:pt x="285" y="47"/>
                </a:lnTo>
                <a:lnTo>
                  <a:pt x="210" y="148"/>
                </a:lnTo>
                <a:lnTo>
                  <a:pt x="210" y="148"/>
                </a:lnTo>
                <a:lnTo>
                  <a:pt x="205" y="146"/>
                </a:lnTo>
                <a:lnTo>
                  <a:pt x="199" y="146"/>
                </a:lnTo>
                <a:lnTo>
                  <a:pt x="199" y="146"/>
                </a:lnTo>
                <a:lnTo>
                  <a:pt x="192" y="147"/>
                </a:lnTo>
                <a:lnTo>
                  <a:pt x="186" y="149"/>
                </a:lnTo>
                <a:lnTo>
                  <a:pt x="122" y="76"/>
                </a:lnTo>
                <a:lnTo>
                  <a:pt x="122" y="76"/>
                </a:lnTo>
                <a:lnTo>
                  <a:pt x="124" y="73"/>
                </a:lnTo>
                <a:lnTo>
                  <a:pt x="125" y="69"/>
                </a:lnTo>
                <a:lnTo>
                  <a:pt x="126" y="64"/>
                </a:lnTo>
                <a:lnTo>
                  <a:pt x="126" y="60"/>
                </a:lnTo>
                <a:lnTo>
                  <a:pt x="126" y="60"/>
                </a:lnTo>
                <a:lnTo>
                  <a:pt x="126" y="54"/>
                </a:lnTo>
                <a:lnTo>
                  <a:pt x="124" y="48"/>
                </a:lnTo>
                <a:lnTo>
                  <a:pt x="122" y="44"/>
                </a:lnTo>
                <a:lnTo>
                  <a:pt x="118" y="39"/>
                </a:lnTo>
                <a:lnTo>
                  <a:pt x="114" y="36"/>
                </a:lnTo>
                <a:lnTo>
                  <a:pt x="109" y="34"/>
                </a:lnTo>
                <a:lnTo>
                  <a:pt x="104" y="32"/>
                </a:lnTo>
                <a:lnTo>
                  <a:pt x="98" y="32"/>
                </a:lnTo>
                <a:lnTo>
                  <a:pt x="98" y="32"/>
                </a:lnTo>
                <a:lnTo>
                  <a:pt x="92" y="32"/>
                </a:lnTo>
                <a:lnTo>
                  <a:pt x="87" y="34"/>
                </a:lnTo>
                <a:lnTo>
                  <a:pt x="82" y="36"/>
                </a:lnTo>
                <a:lnTo>
                  <a:pt x="78" y="39"/>
                </a:lnTo>
                <a:lnTo>
                  <a:pt x="74" y="44"/>
                </a:lnTo>
                <a:lnTo>
                  <a:pt x="72" y="48"/>
                </a:lnTo>
                <a:lnTo>
                  <a:pt x="70" y="54"/>
                </a:lnTo>
                <a:lnTo>
                  <a:pt x="70" y="60"/>
                </a:lnTo>
                <a:lnTo>
                  <a:pt x="70" y="60"/>
                </a:lnTo>
                <a:lnTo>
                  <a:pt x="70" y="64"/>
                </a:lnTo>
                <a:lnTo>
                  <a:pt x="71" y="69"/>
                </a:lnTo>
                <a:lnTo>
                  <a:pt x="73" y="73"/>
                </a:lnTo>
                <a:lnTo>
                  <a:pt x="76" y="76"/>
                </a:lnTo>
                <a:lnTo>
                  <a:pt x="44" y="114"/>
                </a:lnTo>
                <a:lnTo>
                  <a:pt x="44" y="114"/>
                </a:lnTo>
                <a:lnTo>
                  <a:pt x="37" y="110"/>
                </a:lnTo>
                <a:lnTo>
                  <a:pt x="30" y="109"/>
                </a:lnTo>
                <a:lnTo>
                  <a:pt x="30" y="109"/>
                </a:lnTo>
                <a:lnTo>
                  <a:pt x="24" y="110"/>
                </a:lnTo>
                <a:lnTo>
                  <a:pt x="18" y="111"/>
                </a:lnTo>
                <a:lnTo>
                  <a:pt x="14" y="114"/>
                </a:lnTo>
                <a:lnTo>
                  <a:pt x="9" y="117"/>
                </a:lnTo>
                <a:lnTo>
                  <a:pt x="6" y="121"/>
                </a:lnTo>
                <a:lnTo>
                  <a:pt x="3" y="126"/>
                </a:lnTo>
                <a:lnTo>
                  <a:pt x="2" y="131"/>
                </a:lnTo>
                <a:lnTo>
                  <a:pt x="0" y="137"/>
                </a:lnTo>
                <a:lnTo>
                  <a:pt x="0" y="137"/>
                </a:lnTo>
                <a:lnTo>
                  <a:pt x="2" y="143"/>
                </a:lnTo>
                <a:lnTo>
                  <a:pt x="3" y="148"/>
                </a:lnTo>
                <a:lnTo>
                  <a:pt x="6" y="154"/>
                </a:lnTo>
                <a:lnTo>
                  <a:pt x="9" y="157"/>
                </a:lnTo>
                <a:lnTo>
                  <a:pt x="14" y="161"/>
                </a:lnTo>
                <a:lnTo>
                  <a:pt x="18" y="164"/>
                </a:lnTo>
                <a:lnTo>
                  <a:pt x="24" y="165"/>
                </a:lnTo>
                <a:lnTo>
                  <a:pt x="30" y="166"/>
                </a:lnTo>
                <a:lnTo>
                  <a:pt x="30" y="166"/>
                </a:lnTo>
                <a:lnTo>
                  <a:pt x="35" y="165"/>
                </a:lnTo>
                <a:lnTo>
                  <a:pt x="41" y="164"/>
                </a:lnTo>
                <a:lnTo>
                  <a:pt x="45" y="161"/>
                </a:lnTo>
                <a:lnTo>
                  <a:pt x="50" y="157"/>
                </a:lnTo>
                <a:lnTo>
                  <a:pt x="53" y="154"/>
                </a:lnTo>
                <a:lnTo>
                  <a:pt x="55" y="148"/>
                </a:lnTo>
                <a:lnTo>
                  <a:pt x="58" y="143"/>
                </a:lnTo>
                <a:lnTo>
                  <a:pt x="58" y="137"/>
                </a:lnTo>
                <a:lnTo>
                  <a:pt x="58" y="137"/>
                </a:lnTo>
                <a:lnTo>
                  <a:pt x="56" y="129"/>
                </a:lnTo>
                <a:lnTo>
                  <a:pt x="53" y="121"/>
                </a:lnTo>
                <a:lnTo>
                  <a:pt x="85" y="84"/>
                </a:lnTo>
                <a:lnTo>
                  <a:pt x="85" y="84"/>
                </a:lnTo>
                <a:lnTo>
                  <a:pt x="91" y="88"/>
                </a:lnTo>
                <a:lnTo>
                  <a:pt x="98" y="88"/>
                </a:lnTo>
                <a:lnTo>
                  <a:pt x="98" y="88"/>
                </a:lnTo>
                <a:lnTo>
                  <a:pt x="105" y="88"/>
                </a:lnTo>
                <a:lnTo>
                  <a:pt x="111" y="84"/>
                </a:lnTo>
                <a:lnTo>
                  <a:pt x="175" y="157"/>
                </a:lnTo>
                <a:lnTo>
                  <a:pt x="175" y="157"/>
                </a:lnTo>
                <a:lnTo>
                  <a:pt x="173" y="162"/>
                </a:lnTo>
                <a:lnTo>
                  <a:pt x="172" y="165"/>
                </a:lnTo>
                <a:lnTo>
                  <a:pt x="171" y="170"/>
                </a:lnTo>
                <a:lnTo>
                  <a:pt x="171" y="174"/>
                </a:lnTo>
                <a:lnTo>
                  <a:pt x="171" y="174"/>
                </a:lnTo>
                <a:lnTo>
                  <a:pt x="171" y="180"/>
                </a:lnTo>
                <a:lnTo>
                  <a:pt x="173" y="185"/>
                </a:lnTo>
                <a:lnTo>
                  <a:pt x="175" y="190"/>
                </a:lnTo>
                <a:lnTo>
                  <a:pt x="179" y="194"/>
                </a:lnTo>
                <a:lnTo>
                  <a:pt x="183" y="198"/>
                </a:lnTo>
                <a:lnTo>
                  <a:pt x="188" y="201"/>
                </a:lnTo>
                <a:lnTo>
                  <a:pt x="193" y="202"/>
                </a:lnTo>
                <a:lnTo>
                  <a:pt x="199" y="203"/>
                </a:lnTo>
                <a:lnTo>
                  <a:pt x="199" y="203"/>
                </a:lnTo>
                <a:lnTo>
                  <a:pt x="205" y="202"/>
                </a:lnTo>
                <a:lnTo>
                  <a:pt x="210" y="201"/>
                </a:lnTo>
                <a:lnTo>
                  <a:pt x="215" y="198"/>
                </a:lnTo>
                <a:lnTo>
                  <a:pt x="219" y="194"/>
                </a:lnTo>
                <a:lnTo>
                  <a:pt x="223" y="190"/>
                </a:lnTo>
                <a:lnTo>
                  <a:pt x="225" y="185"/>
                </a:lnTo>
                <a:lnTo>
                  <a:pt x="227" y="180"/>
                </a:lnTo>
                <a:lnTo>
                  <a:pt x="227" y="174"/>
                </a:lnTo>
                <a:lnTo>
                  <a:pt x="227" y="174"/>
                </a:lnTo>
                <a:lnTo>
                  <a:pt x="227" y="170"/>
                </a:lnTo>
                <a:lnTo>
                  <a:pt x="226" y="164"/>
                </a:lnTo>
                <a:lnTo>
                  <a:pt x="224" y="160"/>
                </a:lnTo>
                <a:lnTo>
                  <a:pt x="220" y="156"/>
                </a:lnTo>
                <a:lnTo>
                  <a:pt x="295" y="55"/>
                </a:lnTo>
                <a:lnTo>
                  <a:pt x="295" y="55"/>
                </a:lnTo>
                <a:lnTo>
                  <a:pt x="301" y="56"/>
                </a:lnTo>
                <a:lnTo>
                  <a:pt x="308" y="57"/>
                </a:lnTo>
                <a:lnTo>
                  <a:pt x="308" y="57"/>
                </a:lnTo>
                <a:lnTo>
                  <a:pt x="315" y="56"/>
                </a:lnTo>
                <a:lnTo>
                  <a:pt x="321" y="53"/>
                </a:lnTo>
                <a:lnTo>
                  <a:pt x="374" y="111"/>
                </a:lnTo>
                <a:lnTo>
                  <a:pt x="374" y="111"/>
                </a:lnTo>
                <a:lnTo>
                  <a:pt x="371" y="115"/>
                </a:lnTo>
                <a:lnTo>
                  <a:pt x="368" y="119"/>
                </a:lnTo>
                <a:lnTo>
                  <a:pt x="366" y="125"/>
                </a:lnTo>
                <a:lnTo>
                  <a:pt x="366" y="130"/>
                </a:lnTo>
                <a:lnTo>
                  <a:pt x="366" y="130"/>
                </a:lnTo>
                <a:lnTo>
                  <a:pt x="367" y="136"/>
                </a:lnTo>
                <a:lnTo>
                  <a:pt x="368" y="140"/>
                </a:lnTo>
                <a:lnTo>
                  <a:pt x="371" y="146"/>
                </a:lnTo>
                <a:lnTo>
                  <a:pt x="374" y="151"/>
                </a:lnTo>
                <a:lnTo>
                  <a:pt x="378" y="154"/>
                </a:lnTo>
                <a:lnTo>
                  <a:pt x="384" y="156"/>
                </a:lnTo>
                <a:lnTo>
                  <a:pt x="389" y="157"/>
                </a:lnTo>
                <a:lnTo>
                  <a:pt x="394" y="158"/>
                </a:lnTo>
                <a:lnTo>
                  <a:pt x="394" y="158"/>
                </a:lnTo>
                <a:lnTo>
                  <a:pt x="400" y="157"/>
                </a:lnTo>
                <a:lnTo>
                  <a:pt x="405" y="156"/>
                </a:lnTo>
                <a:lnTo>
                  <a:pt x="411" y="154"/>
                </a:lnTo>
                <a:lnTo>
                  <a:pt x="414" y="151"/>
                </a:lnTo>
                <a:lnTo>
                  <a:pt x="418" y="146"/>
                </a:lnTo>
                <a:lnTo>
                  <a:pt x="421" y="140"/>
                </a:lnTo>
                <a:lnTo>
                  <a:pt x="422" y="136"/>
                </a:lnTo>
                <a:lnTo>
                  <a:pt x="423" y="130"/>
                </a:lnTo>
                <a:lnTo>
                  <a:pt x="423" y="130"/>
                </a:lnTo>
                <a:lnTo>
                  <a:pt x="422" y="124"/>
                </a:lnTo>
                <a:lnTo>
                  <a:pt x="421" y="119"/>
                </a:lnTo>
                <a:lnTo>
                  <a:pt x="418" y="114"/>
                </a:lnTo>
                <a:lnTo>
                  <a:pt x="414" y="110"/>
                </a:lnTo>
                <a:lnTo>
                  <a:pt x="411" y="107"/>
                </a:lnTo>
                <a:lnTo>
                  <a:pt x="405" y="103"/>
                </a:lnTo>
                <a:lnTo>
                  <a:pt x="400" y="102"/>
                </a:lnTo>
                <a:lnTo>
                  <a:pt x="394" y="101"/>
                </a:lnTo>
                <a:lnTo>
                  <a:pt x="394" y="1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6791325" y="1852613"/>
            <a:ext cx="3368675" cy="2501900"/>
            <a:chOff x="6791325" y="1852613"/>
            <a:chExt cx="3368675" cy="2501900"/>
          </a:xfrm>
        </p:grpSpPr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8362950" y="3859213"/>
              <a:ext cx="173037" cy="69850"/>
            </a:xfrm>
            <a:custGeom>
              <a:avLst/>
              <a:gdLst>
                <a:gd name="T0" fmla="*/ 65 w 109"/>
                <a:gd name="T1" fmla="*/ 9 h 44"/>
                <a:gd name="T2" fmla="*/ 65 w 109"/>
                <a:gd name="T3" fmla="*/ 9 h 44"/>
                <a:gd name="T4" fmla="*/ 82 w 109"/>
                <a:gd name="T5" fmla="*/ 20 h 44"/>
                <a:gd name="T6" fmla="*/ 109 w 109"/>
                <a:gd name="T7" fmla="*/ 34 h 44"/>
                <a:gd name="T8" fmla="*/ 107 w 109"/>
                <a:gd name="T9" fmla="*/ 44 h 44"/>
                <a:gd name="T10" fmla="*/ 55 w 109"/>
                <a:gd name="T11" fmla="*/ 37 h 44"/>
                <a:gd name="T12" fmla="*/ 37 w 109"/>
                <a:gd name="T13" fmla="*/ 29 h 44"/>
                <a:gd name="T14" fmla="*/ 28 w 109"/>
                <a:gd name="T15" fmla="*/ 26 h 44"/>
                <a:gd name="T16" fmla="*/ 27 w 109"/>
                <a:gd name="T17" fmla="*/ 33 h 44"/>
                <a:gd name="T18" fmla="*/ 0 w 109"/>
                <a:gd name="T19" fmla="*/ 30 h 44"/>
                <a:gd name="T20" fmla="*/ 3 w 109"/>
                <a:gd name="T21" fmla="*/ 0 h 44"/>
                <a:gd name="T22" fmla="*/ 65 w 109"/>
                <a:gd name="T2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44">
                  <a:moveTo>
                    <a:pt x="65" y="9"/>
                  </a:moveTo>
                  <a:lnTo>
                    <a:pt x="65" y="9"/>
                  </a:lnTo>
                  <a:lnTo>
                    <a:pt x="82" y="20"/>
                  </a:lnTo>
                  <a:lnTo>
                    <a:pt x="109" y="34"/>
                  </a:lnTo>
                  <a:lnTo>
                    <a:pt x="107" y="44"/>
                  </a:lnTo>
                  <a:lnTo>
                    <a:pt x="55" y="37"/>
                  </a:lnTo>
                  <a:lnTo>
                    <a:pt x="37" y="29"/>
                  </a:lnTo>
                  <a:lnTo>
                    <a:pt x="28" y="26"/>
                  </a:lnTo>
                  <a:lnTo>
                    <a:pt x="27" y="33"/>
                  </a:lnTo>
                  <a:lnTo>
                    <a:pt x="0" y="30"/>
                  </a:lnTo>
                  <a:lnTo>
                    <a:pt x="3" y="0"/>
                  </a:lnTo>
                  <a:lnTo>
                    <a:pt x="65" y="9"/>
                  </a:lnTo>
                  <a:close/>
                </a:path>
              </a:pathLst>
            </a:custGeom>
            <a:solidFill>
              <a:srgbClr val="22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9104313" y="3209925"/>
              <a:ext cx="134937" cy="152400"/>
            </a:xfrm>
            <a:custGeom>
              <a:avLst/>
              <a:gdLst>
                <a:gd name="T0" fmla="*/ 34 w 85"/>
                <a:gd name="T1" fmla="*/ 29 h 96"/>
                <a:gd name="T2" fmla="*/ 34 w 85"/>
                <a:gd name="T3" fmla="*/ 29 h 96"/>
                <a:gd name="T4" fmla="*/ 50 w 85"/>
                <a:gd name="T5" fmla="*/ 18 h 96"/>
                <a:gd name="T6" fmla="*/ 75 w 85"/>
                <a:gd name="T7" fmla="*/ 0 h 96"/>
                <a:gd name="T8" fmla="*/ 85 w 85"/>
                <a:gd name="T9" fmla="*/ 5 h 96"/>
                <a:gd name="T10" fmla="*/ 56 w 85"/>
                <a:gd name="T11" fmla="*/ 49 h 96"/>
                <a:gd name="T12" fmla="*/ 39 w 85"/>
                <a:gd name="T13" fmla="*/ 62 h 96"/>
                <a:gd name="T14" fmla="*/ 34 w 85"/>
                <a:gd name="T15" fmla="*/ 69 h 96"/>
                <a:gd name="T16" fmla="*/ 40 w 85"/>
                <a:gd name="T17" fmla="*/ 73 h 96"/>
                <a:gd name="T18" fmla="*/ 24 w 85"/>
                <a:gd name="T19" fmla="*/ 96 h 96"/>
                <a:gd name="T20" fmla="*/ 0 w 85"/>
                <a:gd name="T21" fmla="*/ 80 h 96"/>
                <a:gd name="T22" fmla="*/ 34 w 85"/>
                <a:gd name="T23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96">
                  <a:moveTo>
                    <a:pt x="34" y="29"/>
                  </a:moveTo>
                  <a:lnTo>
                    <a:pt x="34" y="29"/>
                  </a:lnTo>
                  <a:lnTo>
                    <a:pt x="50" y="18"/>
                  </a:lnTo>
                  <a:lnTo>
                    <a:pt x="75" y="0"/>
                  </a:lnTo>
                  <a:lnTo>
                    <a:pt x="85" y="5"/>
                  </a:lnTo>
                  <a:lnTo>
                    <a:pt x="56" y="49"/>
                  </a:lnTo>
                  <a:lnTo>
                    <a:pt x="39" y="62"/>
                  </a:lnTo>
                  <a:lnTo>
                    <a:pt x="34" y="69"/>
                  </a:lnTo>
                  <a:lnTo>
                    <a:pt x="40" y="73"/>
                  </a:lnTo>
                  <a:lnTo>
                    <a:pt x="24" y="96"/>
                  </a:lnTo>
                  <a:lnTo>
                    <a:pt x="0" y="80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22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8291513" y="3100388"/>
              <a:ext cx="866775" cy="773113"/>
            </a:xfrm>
            <a:custGeom>
              <a:avLst/>
              <a:gdLst>
                <a:gd name="T0" fmla="*/ 185 w 546"/>
                <a:gd name="T1" fmla="*/ 7 h 487"/>
                <a:gd name="T2" fmla="*/ 222 w 546"/>
                <a:gd name="T3" fmla="*/ 3 h 487"/>
                <a:gd name="T4" fmla="*/ 262 w 546"/>
                <a:gd name="T5" fmla="*/ 0 h 487"/>
                <a:gd name="T6" fmla="*/ 313 w 546"/>
                <a:gd name="T7" fmla="*/ 3 h 487"/>
                <a:gd name="T8" fmla="*/ 370 w 546"/>
                <a:gd name="T9" fmla="*/ 11 h 487"/>
                <a:gd name="T10" fmla="*/ 431 w 546"/>
                <a:gd name="T11" fmla="*/ 27 h 487"/>
                <a:gd name="T12" fmla="*/ 461 w 546"/>
                <a:gd name="T13" fmla="*/ 40 h 487"/>
                <a:gd name="T14" fmla="*/ 490 w 546"/>
                <a:gd name="T15" fmla="*/ 55 h 487"/>
                <a:gd name="T16" fmla="*/ 518 w 546"/>
                <a:gd name="T17" fmla="*/ 74 h 487"/>
                <a:gd name="T18" fmla="*/ 546 w 546"/>
                <a:gd name="T19" fmla="*/ 98 h 487"/>
                <a:gd name="T20" fmla="*/ 512 w 546"/>
                <a:gd name="T21" fmla="*/ 149 h 487"/>
                <a:gd name="T22" fmla="*/ 470 w 546"/>
                <a:gd name="T23" fmla="*/ 128 h 487"/>
                <a:gd name="T24" fmla="*/ 425 w 546"/>
                <a:gd name="T25" fmla="*/ 112 h 487"/>
                <a:gd name="T26" fmla="*/ 371 w 546"/>
                <a:gd name="T27" fmla="*/ 96 h 487"/>
                <a:gd name="T28" fmla="*/ 328 w 546"/>
                <a:gd name="T29" fmla="*/ 90 h 487"/>
                <a:gd name="T30" fmla="*/ 297 w 546"/>
                <a:gd name="T31" fmla="*/ 90 h 487"/>
                <a:gd name="T32" fmla="*/ 268 w 546"/>
                <a:gd name="T33" fmla="*/ 92 h 487"/>
                <a:gd name="T34" fmla="*/ 240 w 546"/>
                <a:gd name="T35" fmla="*/ 100 h 487"/>
                <a:gd name="T36" fmla="*/ 214 w 546"/>
                <a:gd name="T37" fmla="*/ 114 h 487"/>
                <a:gd name="T38" fmla="*/ 191 w 546"/>
                <a:gd name="T39" fmla="*/ 132 h 487"/>
                <a:gd name="T40" fmla="*/ 169 w 546"/>
                <a:gd name="T41" fmla="*/ 156 h 487"/>
                <a:gd name="T42" fmla="*/ 160 w 546"/>
                <a:gd name="T43" fmla="*/ 172 h 487"/>
                <a:gd name="T44" fmla="*/ 164 w 546"/>
                <a:gd name="T45" fmla="*/ 204 h 487"/>
                <a:gd name="T46" fmla="*/ 166 w 546"/>
                <a:gd name="T47" fmla="*/ 260 h 487"/>
                <a:gd name="T48" fmla="*/ 165 w 546"/>
                <a:gd name="T49" fmla="*/ 307 h 487"/>
                <a:gd name="T50" fmla="*/ 158 w 546"/>
                <a:gd name="T51" fmla="*/ 358 h 487"/>
                <a:gd name="T52" fmla="*/ 145 w 546"/>
                <a:gd name="T53" fmla="*/ 411 h 487"/>
                <a:gd name="T54" fmla="*/ 123 w 546"/>
                <a:gd name="T55" fmla="*/ 463 h 487"/>
                <a:gd name="T56" fmla="*/ 110 w 546"/>
                <a:gd name="T57" fmla="*/ 487 h 487"/>
                <a:gd name="T58" fmla="*/ 48 w 546"/>
                <a:gd name="T59" fmla="*/ 478 h 487"/>
                <a:gd name="T60" fmla="*/ 58 w 546"/>
                <a:gd name="T61" fmla="*/ 440 h 487"/>
                <a:gd name="T62" fmla="*/ 65 w 546"/>
                <a:gd name="T63" fmla="*/ 400 h 487"/>
                <a:gd name="T64" fmla="*/ 69 w 546"/>
                <a:gd name="T65" fmla="*/ 351 h 487"/>
                <a:gd name="T66" fmla="*/ 68 w 546"/>
                <a:gd name="T67" fmla="*/ 296 h 487"/>
                <a:gd name="T68" fmla="*/ 62 w 546"/>
                <a:gd name="T69" fmla="*/ 255 h 487"/>
                <a:gd name="T70" fmla="*/ 54 w 546"/>
                <a:gd name="T71" fmla="*/ 228 h 487"/>
                <a:gd name="T72" fmla="*/ 44 w 546"/>
                <a:gd name="T73" fmla="*/ 202 h 487"/>
                <a:gd name="T74" fmla="*/ 29 w 546"/>
                <a:gd name="T75" fmla="*/ 180 h 487"/>
                <a:gd name="T76" fmla="*/ 11 w 546"/>
                <a:gd name="T77" fmla="*/ 159 h 487"/>
                <a:gd name="T78" fmla="*/ 185 w 546"/>
                <a:gd name="T79" fmla="*/ 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6" h="487">
                  <a:moveTo>
                    <a:pt x="185" y="7"/>
                  </a:moveTo>
                  <a:lnTo>
                    <a:pt x="185" y="7"/>
                  </a:lnTo>
                  <a:lnTo>
                    <a:pt x="195" y="5"/>
                  </a:lnTo>
                  <a:lnTo>
                    <a:pt x="222" y="3"/>
                  </a:lnTo>
                  <a:lnTo>
                    <a:pt x="240" y="2"/>
                  </a:lnTo>
                  <a:lnTo>
                    <a:pt x="262" y="0"/>
                  </a:lnTo>
                  <a:lnTo>
                    <a:pt x="287" y="2"/>
                  </a:lnTo>
                  <a:lnTo>
                    <a:pt x="313" y="3"/>
                  </a:lnTo>
                  <a:lnTo>
                    <a:pt x="341" y="6"/>
                  </a:lnTo>
                  <a:lnTo>
                    <a:pt x="370" y="11"/>
                  </a:lnTo>
                  <a:lnTo>
                    <a:pt x="400" y="18"/>
                  </a:lnTo>
                  <a:lnTo>
                    <a:pt x="431" y="27"/>
                  </a:lnTo>
                  <a:lnTo>
                    <a:pt x="445" y="34"/>
                  </a:lnTo>
                  <a:lnTo>
                    <a:pt x="461" y="40"/>
                  </a:lnTo>
                  <a:lnTo>
                    <a:pt x="476" y="48"/>
                  </a:lnTo>
                  <a:lnTo>
                    <a:pt x="490" y="55"/>
                  </a:lnTo>
                  <a:lnTo>
                    <a:pt x="505" y="66"/>
                  </a:lnTo>
                  <a:lnTo>
                    <a:pt x="518" y="74"/>
                  </a:lnTo>
                  <a:lnTo>
                    <a:pt x="533" y="86"/>
                  </a:lnTo>
                  <a:lnTo>
                    <a:pt x="546" y="98"/>
                  </a:lnTo>
                  <a:lnTo>
                    <a:pt x="512" y="149"/>
                  </a:lnTo>
                  <a:lnTo>
                    <a:pt x="512" y="149"/>
                  </a:lnTo>
                  <a:lnTo>
                    <a:pt x="500" y="143"/>
                  </a:lnTo>
                  <a:lnTo>
                    <a:pt x="470" y="128"/>
                  </a:lnTo>
                  <a:lnTo>
                    <a:pt x="449" y="119"/>
                  </a:lnTo>
                  <a:lnTo>
                    <a:pt x="425" y="112"/>
                  </a:lnTo>
                  <a:lnTo>
                    <a:pt x="399" y="104"/>
                  </a:lnTo>
                  <a:lnTo>
                    <a:pt x="371" y="96"/>
                  </a:lnTo>
                  <a:lnTo>
                    <a:pt x="342" y="91"/>
                  </a:lnTo>
                  <a:lnTo>
                    <a:pt x="328" y="90"/>
                  </a:lnTo>
                  <a:lnTo>
                    <a:pt x="312" y="89"/>
                  </a:lnTo>
                  <a:lnTo>
                    <a:pt x="297" y="90"/>
                  </a:lnTo>
                  <a:lnTo>
                    <a:pt x="283" y="91"/>
                  </a:lnTo>
                  <a:lnTo>
                    <a:pt x="268" y="92"/>
                  </a:lnTo>
                  <a:lnTo>
                    <a:pt x="255" y="96"/>
                  </a:lnTo>
                  <a:lnTo>
                    <a:pt x="240" y="100"/>
                  </a:lnTo>
                  <a:lnTo>
                    <a:pt x="227" y="106"/>
                  </a:lnTo>
                  <a:lnTo>
                    <a:pt x="214" y="114"/>
                  </a:lnTo>
                  <a:lnTo>
                    <a:pt x="202" y="122"/>
                  </a:lnTo>
                  <a:lnTo>
                    <a:pt x="191" y="132"/>
                  </a:lnTo>
                  <a:lnTo>
                    <a:pt x="179" y="143"/>
                  </a:lnTo>
                  <a:lnTo>
                    <a:pt x="169" y="156"/>
                  </a:lnTo>
                  <a:lnTo>
                    <a:pt x="160" y="172"/>
                  </a:lnTo>
                  <a:lnTo>
                    <a:pt x="160" y="172"/>
                  </a:lnTo>
                  <a:lnTo>
                    <a:pt x="161" y="180"/>
                  </a:lnTo>
                  <a:lnTo>
                    <a:pt x="164" y="204"/>
                  </a:lnTo>
                  <a:lnTo>
                    <a:pt x="166" y="238"/>
                  </a:lnTo>
                  <a:lnTo>
                    <a:pt x="166" y="260"/>
                  </a:lnTo>
                  <a:lnTo>
                    <a:pt x="166" y="282"/>
                  </a:lnTo>
                  <a:lnTo>
                    <a:pt x="165" y="307"/>
                  </a:lnTo>
                  <a:lnTo>
                    <a:pt x="163" y="331"/>
                  </a:lnTo>
                  <a:lnTo>
                    <a:pt x="158" y="358"/>
                  </a:lnTo>
                  <a:lnTo>
                    <a:pt x="152" y="384"/>
                  </a:lnTo>
                  <a:lnTo>
                    <a:pt x="145" y="411"/>
                  </a:lnTo>
                  <a:lnTo>
                    <a:pt x="136" y="437"/>
                  </a:lnTo>
                  <a:lnTo>
                    <a:pt x="123" y="463"/>
                  </a:lnTo>
                  <a:lnTo>
                    <a:pt x="117" y="475"/>
                  </a:lnTo>
                  <a:lnTo>
                    <a:pt x="110" y="487"/>
                  </a:lnTo>
                  <a:lnTo>
                    <a:pt x="48" y="478"/>
                  </a:lnTo>
                  <a:lnTo>
                    <a:pt x="48" y="478"/>
                  </a:lnTo>
                  <a:lnTo>
                    <a:pt x="52" y="468"/>
                  </a:lnTo>
                  <a:lnTo>
                    <a:pt x="58" y="440"/>
                  </a:lnTo>
                  <a:lnTo>
                    <a:pt x="62" y="421"/>
                  </a:lnTo>
                  <a:lnTo>
                    <a:pt x="65" y="400"/>
                  </a:lnTo>
                  <a:lnTo>
                    <a:pt x="67" y="376"/>
                  </a:lnTo>
                  <a:lnTo>
                    <a:pt x="69" y="351"/>
                  </a:lnTo>
                  <a:lnTo>
                    <a:pt x="69" y="324"/>
                  </a:lnTo>
                  <a:lnTo>
                    <a:pt x="68" y="296"/>
                  </a:lnTo>
                  <a:lnTo>
                    <a:pt x="65" y="269"/>
                  </a:lnTo>
                  <a:lnTo>
                    <a:pt x="62" y="255"/>
                  </a:lnTo>
                  <a:lnTo>
                    <a:pt x="58" y="242"/>
                  </a:lnTo>
                  <a:lnTo>
                    <a:pt x="54" y="228"/>
                  </a:lnTo>
                  <a:lnTo>
                    <a:pt x="49" y="216"/>
                  </a:lnTo>
                  <a:lnTo>
                    <a:pt x="44" y="202"/>
                  </a:lnTo>
                  <a:lnTo>
                    <a:pt x="37" y="191"/>
                  </a:lnTo>
                  <a:lnTo>
                    <a:pt x="29" y="180"/>
                  </a:lnTo>
                  <a:lnTo>
                    <a:pt x="20" y="169"/>
                  </a:lnTo>
                  <a:lnTo>
                    <a:pt x="11" y="159"/>
                  </a:lnTo>
                  <a:lnTo>
                    <a:pt x="0" y="149"/>
                  </a:lnTo>
                  <a:lnTo>
                    <a:pt x="185" y="7"/>
                  </a:lnTo>
                  <a:close/>
                </a:path>
              </a:pathLst>
            </a:custGeom>
            <a:solidFill>
              <a:srgbClr val="2E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7991475" y="2563813"/>
              <a:ext cx="641350" cy="723900"/>
            </a:xfrm>
            <a:custGeom>
              <a:avLst/>
              <a:gdLst>
                <a:gd name="T0" fmla="*/ 62 w 404"/>
                <a:gd name="T1" fmla="*/ 93 h 456"/>
                <a:gd name="T2" fmla="*/ 62 w 404"/>
                <a:gd name="T3" fmla="*/ 93 h 456"/>
                <a:gd name="T4" fmla="*/ 51 w 404"/>
                <a:gd name="T5" fmla="*/ 99 h 456"/>
                <a:gd name="T6" fmla="*/ 40 w 404"/>
                <a:gd name="T7" fmla="*/ 108 h 456"/>
                <a:gd name="T8" fmla="*/ 27 w 404"/>
                <a:gd name="T9" fmla="*/ 120 h 456"/>
                <a:gd name="T10" fmla="*/ 21 w 404"/>
                <a:gd name="T11" fmla="*/ 126 h 456"/>
                <a:gd name="T12" fmla="*/ 15 w 404"/>
                <a:gd name="T13" fmla="*/ 133 h 456"/>
                <a:gd name="T14" fmla="*/ 11 w 404"/>
                <a:gd name="T15" fmla="*/ 141 h 456"/>
                <a:gd name="T16" fmla="*/ 6 w 404"/>
                <a:gd name="T17" fmla="*/ 150 h 456"/>
                <a:gd name="T18" fmla="*/ 3 w 404"/>
                <a:gd name="T19" fmla="*/ 159 h 456"/>
                <a:gd name="T20" fmla="*/ 0 w 404"/>
                <a:gd name="T21" fmla="*/ 168 h 456"/>
                <a:gd name="T22" fmla="*/ 0 w 404"/>
                <a:gd name="T23" fmla="*/ 178 h 456"/>
                <a:gd name="T24" fmla="*/ 2 w 404"/>
                <a:gd name="T25" fmla="*/ 188 h 456"/>
                <a:gd name="T26" fmla="*/ 2 w 404"/>
                <a:gd name="T27" fmla="*/ 188 h 456"/>
                <a:gd name="T28" fmla="*/ 4 w 404"/>
                <a:gd name="T29" fmla="*/ 194 h 456"/>
                <a:gd name="T30" fmla="*/ 8 w 404"/>
                <a:gd name="T31" fmla="*/ 212 h 456"/>
                <a:gd name="T32" fmla="*/ 19 w 404"/>
                <a:gd name="T33" fmla="*/ 240 h 456"/>
                <a:gd name="T34" fmla="*/ 26 w 404"/>
                <a:gd name="T35" fmla="*/ 257 h 456"/>
                <a:gd name="T36" fmla="*/ 35 w 404"/>
                <a:gd name="T37" fmla="*/ 276 h 456"/>
                <a:gd name="T38" fmla="*/ 46 w 404"/>
                <a:gd name="T39" fmla="*/ 295 h 456"/>
                <a:gd name="T40" fmla="*/ 59 w 404"/>
                <a:gd name="T41" fmla="*/ 316 h 456"/>
                <a:gd name="T42" fmla="*/ 73 w 404"/>
                <a:gd name="T43" fmla="*/ 338 h 456"/>
                <a:gd name="T44" fmla="*/ 90 w 404"/>
                <a:gd name="T45" fmla="*/ 362 h 456"/>
                <a:gd name="T46" fmla="*/ 110 w 404"/>
                <a:gd name="T47" fmla="*/ 386 h 456"/>
                <a:gd name="T48" fmla="*/ 132 w 404"/>
                <a:gd name="T49" fmla="*/ 409 h 456"/>
                <a:gd name="T50" fmla="*/ 155 w 404"/>
                <a:gd name="T51" fmla="*/ 433 h 456"/>
                <a:gd name="T52" fmla="*/ 182 w 404"/>
                <a:gd name="T53" fmla="*/ 456 h 456"/>
                <a:gd name="T54" fmla="*/ 404 w 404"/>
                <a:gd name="T55" fmla="*/ 329 h 456"/>
                <a:gd name="T56" fmla="*/ 404 w 404"/>
                <a:gd name="T57" fmla="*/ 329 h 456"/>
                <a:gd name="T58" fmla="*/ 396 w 404"/>
                <a:gd name="T59" fmla="*/ 307 h 456"/>
                <a:gd name="T60" fmla="*/ 387 w 404"/>
                <a:gd name="T61" fmla="*/ 281 h 456"/>
                <a:gd name="T62" fmla="*/ 376 w 404"/>
                <a:gd name="T63" fmla="*/ 253 h 456"/>
                <a:gd name="T64" fmla="*/ 363 w 404"/>
                <a:gd name="T65" fmla="*/ 223 h 456"/>
                <a:gd name="T66" fmla="*/ 348 w 404"/>
                <a:gd name="T67" fmla="*/ 193 h 456"/>
                <a:gd name="T68" fmla="*/ 333 w 404"/>
                <a:gd name="T69" fmla="*/ 161 h 456"/>
                <a:gd name="T70" fmla="*/ 316 w 404"/>
                <a:gd name="T71" fmla="*/ 130 h 456"/>
                <a:gd name="T72" fmla="*/ 298 w 404"/>
                <a:gd name="T73" fmla="*/ 101 h 456"/>
                <a:gd name="T74" fmla="*/ 280 w 404"/>
                <a:gd name="T75" fmla="*/ 74 h 456"/>
                <a:gd name="T76" fmla="*/ 261 w 404"/>
                <a:gd name="T77" fmla="*/ 50 h 456"/>
                <a:gd name="T78" fmla="*/ 251 w 404"/>
                <a:gd name="T79" fmla="*/ 40 h 456"/>
                <a:gd name="T80" fmla="*/ 242 w 404"/>
                <a:gd name="T81" fmla="*/ 30 h 456"/>
                <a:gd name="T82" fmla="*/ 233 w 404"/>
                <a:gd name="T83" fmla="*/ 21 h 456"/>
                <a:gd name="T84" fmla="*/ 223 w 404"/>
                <a:gd name="T85" fmla="*/ 14 h 456"/>
                <a:gd name="T86" fmla="*/ 214 w 404"/>
                <a:gd name="T87" fmla="*/ 9 h 456"/>
                <a:gd name="T88" fmla="*/ 205 w 404"/>
                <a:gd name="T89" fmla="*/ 4 h 456"/>
                <a:gd name="T90" fmla="*/ 196 w 404"/>
                <a:gd name="T91" fmla="*/ 1 h 456"/>
                <a:gd name="T92" fmla="*/ 186 w 404"/>
                <a:gd name="T93" fmla="*/ 0 h 456"/>
                <a:gd name="T94" fmla="*/ 178 w 404"/>
                <a:gd name="T95" fmla="*/ 0 h 456"/>
                <a:gd name="T96" fmla="*/ 169 w 404"/>
                <a:gd name="T97" fmla="*/ 2 h 456"/>
                <a:gd name="T98" fmla="*/ 160 w 404"/>
                <a:gd name="T99" fmla="*/ 6 h 456"/>
                <a:gd name="T100" fmla="*/ 152 w 404"/>
                <a:gd name="T101" fmla="*/ 12 h 456"/>
                <a:gd name="T102" fmla="*/ 152 w 404"/>
                <a:gd name="T103" fmla="*/ 12 h 456"/>
                <a:gd name="T104" fmla="*/ 62 w 404"/>
                <a:gd name="T105" fmla="*/ 93 h 456"/>
                <a:gd name="T106" fmla="*/ 62 w 404"/>
                <a:gd name="T107" fmla="*/ 93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4" h="456">
                  <a:moveTo>
                    <a:pt x="62" y="93"/>
                  </a:moveTo>
                  <a:lnTo>
                    <a:pt x="62" y="93"/>
                  </a:lnTo>
                  <a:lnTo>
                    <a:pt x="51" y="99"/>
                  </a:lnTo>
                  <a:lnTo>
                    <a:pt x="40" y="108"/>
                  </a:lnTo>
                  <a:lnTo>
                    <a:pt x="27" y="120"/>
                  </a:lnTo>
                  <a:lnTo>
                    <a:pt x="21" y="126"/>
                  </a:lnTo>
                  <a:lnTo>
                    <a:pt x="15" y="133"/>
                  </a:lnTo>
                  <a:lnTo>
                    <a:pt x="11" y="141"/>
                  </a:lnTo>
                  <a:lnTo>
                    <a:pt x="6" y="150"/>
                  </a:lnTo>
                  <a:lnTo>
                    <a:pt x="3" y="159"/>
                  </a:lnTo>
                  <a:lnTo>
                    <a:pt x="0" y="168"/>
                  </a:lnTo>
                  <a:lnTo>
                    <a:pt x="0" y="178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4" y="194"/>
                  </a:lnTo>
                  <a:lnTo>
                    <a:pt x="8" y="212"/>
                  </a:lnTo>
                  <a:lnTo>
                    <a:pt x="19" y="240"/>
                  </a:lnTo>
                  <a:lnTo>
                    <a:pt x="26" y="257"/>
                  </a:lnTo>
                  <a:lnTo>
                    <a:pt x="35" y="276"/>
                  </a:lnTo>
                  <a:lnTo>
                    <a:pt x="46" y="295"/>
                  </a:lnTo>
                  <a:lnTo>
                    <a:pt x="59" y="316"/>
                  </a:lnTo>
                  <a:lnTo>
                    <a:pt x="73" y="338"/>
                  </a:lnTo>
                  <a:lnTo>
                    <a:pt x="90" y="362"/>
                  </a:lnTo>
                  <a:lnTo>
                    <a:pt x="110" y="386"/>
                  </a:lnTo>
                  <a:lnTo>
                    <a:pt x="132" y="409"/>
                  </a:lnTo>
                  <a:lnTo>
                    <a:pt x="155" y="433"/>
                  </a:lnTo>
                  <a:lnTo>
                    <a:pt x="182" y="456"/>
                  </a:lnTo>
                  <a:lnTo>
                    <a:pt x="404" y="329"/>
                  </a:lnTo>
                  <a:lnTo>
                    <a:pt x="404" y="329"/>
                  </a:lnTo>
                  <a:lnTo>
                    <a:pt x="396" y="307"/>
                  </a:lnTo>
                  <a:lnTo>
                    <a:pt x="387" y="281"/>
                  </a:lnTo>
                  <a:lnTo>
                    <a:pt x="376" y="253"/>
                  </a:lnTo>
                  <a:lnTo>
                    <a:pt x="363" y="223"/>
                  </a:lnTo>
                  <a:lnTo>
                    <a:pt x="348" y="193"/>
                  </a:lnTo>
                  <a:lnTo>
                    <a:pt x="333" y="161"/>
                  </a:lnTo>
                  <a:lnTo>
                    <a:pt x="316" y="130"/>
                  </a:lnTo>
                  <a:lnTo>
                    <a:pt x="298" y="101"/>
                  </a:lnTo>
                  <a:lnTo>
                    <a:pt x="280" y="74"/>
                  </a:lnTo>
                  <a:lnTo>
                    <a:pt x="261" y="50"/>
                  </a:lnTo>
                  <a:lnTo>
                    <a:pt x="251" y="40"/>
                  </a:lnTo>
                  <a:lnTo>
                    <a:pt x="242" y="30"/>
                  </a:lnTo>
                  <a:lnTo>
                    <a:pt x="233" y="21"/>
                  </a:lnTo>
                  <a:lnTo>
                    <a:pt x="223" y="14"/>
                  </a:lnTo>
                  <a:lnTo>
                    <a:pt x="214" y="9"/>
                  </a:lnTo>
                  <a:lnTo>
                    <a:pt x="205" y="4"/>
                  </a:lnTo>
                  <a:lnTo>
                    <a:pt x="196" y="1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69" y="2"/>
                  </a:lnTo>
                  <a:lnTo>
                    <a:pt x="160" y="6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62" y="93"/>
                  </a:lnTo>
                  <a:lnTo>
                    <a:pt x="62" y="93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6791325" y="3648075"/>
              <a:ext cx="687387" cy="327025"/>
            </a:xfrm>
            <a:custGeom>
              <a:avLst/>
              <a:gdLst>
                <a:gd name="T0" fmla="*/ 259 w 433"/>
                <a:gd name="T1" fmla="*/ 0 h 206"/>
                <a:gd name="T2" fmla="*/ 433 w 433"/>
                <a:gd name="T3" fmla="*/ 54 h 206"/>
                <a:gd name="T4" fmla="*/ 174 w 433"/>
                <a:gd name="T5" fmla="*/ 206 h 206"/>
                <a:gd name="T6" fmla="*/ 0 w 433"/>
                <a:gd name="T7" fmla="*/ 153 h 206"/>
                <a:gd name="T8" fmla="*/ 259 w 433"/>
                <a:gd name="T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206">
                  <a:moveTo>
                    <a:pt x="259" y="0"/>
                  </a:moveTo>
                  <a:lnTo>
                    <a:pt x="433" y="54"/>
                  </a:lnTo>
                  <a:lnTo>
                    <a:pt x="174" y="206"/>
                  </a:lnTo>
                  <a:lnTo>
                    <a:pt x="0" y="153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89D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7104063" y="3648075"/>
              <a:ext cx="374650" cy="144463"/>
            </a:xfrm>
            <a:custGeom>
              <a:avLst/>
              <a:gdLst>
                <a:gd name="T0" fmla="*/ 0 w 236"/>
                <a:gd name="T1" fmla="*/ 37 h 91"/>
                <a:gd name="T2" fmla="*/ 173 w 236"/>
                <a:gd name="T3" fmla="*/ 91 h 91"/>
                <a:gd name="T4" fmla="*/ 236 w 236"/>
                <a:gd name="T5" fmla="*/ 54 h 91"/>
                <a:gd name="T6" fmla="*/ 62 w 236"/>
                <a:gd name="T7" fmla="*/ 0 h 91"/>
                <a:gd name="T8" fmla="*/ 0 w 236"/>
                <a:gd name="T9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91">
                  <a:moveTo>
                    <a:pt x="0" y="37"/>
                  </a:moveTo>
                  <a:lnTo>
                    <a:pt x="173" y="91"/>
                  </a:lnTo>
                  <a:lnTo>
                    <a:pt x="236" y="54"/>
                  </a:lnTo>
                  <a:lnTo>
                    <a:pt x="62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6946900" y="3740150"/>
              <a:ext cx="376237" cy="142875"/>
            </a:xfrm>
            <a:custGeom>
              <a:avLst/>
              <a:gdLst>
                <a:gd name="T0" fmla="*/ 0 w 237"/>
                <a:gd name="T1" fmla="*/ 37 h 90"/>
                <a:gd name="T2" fmla="*/ 174 w 237"/>
                <a:gd name="T3" fmla="*/ 90 h 90"/>
                <a:gd name="T4" fmla="*/ 237 w 237"/>
                <a:gd name="T5" fmla="*/ 53 h 90"/>
                <a:gd name="T6" fmla="*/ 63 w 237"/>
                <a:gd name="T7" fmla="*/ 0 h 90"/>
                <a:gd name="T8" fmla="*/ 0 w 237"/>
                <a:gd name="T9" fmla="*/ 3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90">
                  <a:moveTo>
                    <a:pt x="0" y="37"/>
                  </a:moveTo>
                  <a:lnTo>
                    <a:pt x="174" y="90"/>
                  </a:lnTo>
                  <a:lnTo>
                    <a:pt x="237" y="53"/>
                  </a:lnTo>
                  <a:lnTo>
                    <a:pt x="63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7064375" y="3830638"/>
              <a:ext cx="471487" cy="523875"/>
            </a:xfrm>
            <a:custGeom>
              <a:avLst/>
              <a:gdLst>
                <a:gd name="T0" fmla="*/ 260 w 297"/>
                <a:gd name="T1" fmla="*/ 178 h 330"/>
                <a:gd name="T2" fmla="*/ 297 w 297"/>
                <a:gd name="T3" fmla="*/ 0 h 330"/>
                <a:gd name="T4" fmla="*/ 38 w 297"/>
                <a:gd name="T5" fmla="*/ 153 h 330"/>
                <a:gd name="T6" fmla="*/ 0 w 297"/>
                <a:gd name="T7" fmla="*/ 330 h 330"/>
                <a:gd name="T8" fmla="*/ 260 w 297"/>
                <a:gd name="T9" fmla="*/ 17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330">
                  <a:moveTo>
                    <a:pt x="260" y="178"/>
                  </a:moveTo>
                  <a:lnTo>
                    <a:pt x="297" y="0"/>
                  </a:lnTo>
                  <a:lnTo>
                    <a:pt x="38" y="153"/>
                  </a:lnTo>
                  <a:lnTo>
                    <a:pt x="0" y="330"/>
                  </a:lnTo>
                  <a:lnTo>
                    <a:pt x="260" y="178"/>
                  </a:lnTo>
                  <a:close/>
                </a:path>
              </a:pathLst>
            </a:custGeom>
            <a:solidFill>
              <a:srgbClr val="89D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7221538" y="3922713"/>
              <a:ext cx="160337" cy="341313"/>
            </a:xfrm>
            <a:custGeom>
              <a:avLst/>
              <a:gdLst>
                <a:gd name="T0" fmla="*/ 0 w 101"/>
                <a:gd name="T1" fmla="*/ 215 h 215"/>
                <a:gd name="T2" fmla="*/ 38 w 101"/>
                <a:gd name="T3" fmla="*/ 37 h 215"/>
                <a:gd name="T4" fmla="*/ 101 w 101"/>
                <a:gd name="T5" fmla="*/ 0 h 215"/>
                <a:gd name="T6" fmla="*/ 62 w 101"/>
                <a:gd name="T7" fmla="*/ 178 h 215"/>
                <a:gd name="T8" fmla="*/ 0 w 101"/>
                <a:gd name="T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215">
                  <a:moveTo>
                    <a:pt x="0" y="215"/>
                  </a:moveTo>
                  <a:lnTo>
                    <a:pt x="38" y="37"/>
                  </a:lnTo>
                  <a:lnTo>
                    <a:pt x="101" y="0"/>
                  </a:lnTo>
                  <a:lnTo>
                    <a:pt x="62" y="17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7034213" y="2381250"/>
              <a:ext cx="2771775" cy="1663700"/>
            </a:xfrm>
            <a:custGeom>
              <a:avLst/>
              <a:gdLst>
                <a:gd name="T0" fmla="*/ 18 w 1746"/>
                <a:gd name="T1" fmla="*/ 1048 h 1048"/>
                <a:gd name="T2" fmla="*/ 1746 w 1746"/>
                <a:gd name="T3" fmla="*/ 30 h 1048"/>
                <a:gd name="T4" fmla="*/ 1728 w 1746"/>
                <a:gd name="T5" fmla="*/ 0 h 1048"/>
                <a:gd name="T6" fmla="*/ 0 w 1746"/>
                <a:gd name="T7" fmla="*/ 1017 h 1048"/>
                <a:gd name="T8" fmla="*/ 18 w 1746"/>
                <a:gd name="T9" fmla="*/ 104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6" h="1048">
                  <a:moveTo>
                    <a:pt x="18" y="1048"/>
                  </a:moveTo>
                  <a:lnTo>
                    <a:pt x="1746" y="30"/>
                  </a:lnTo>
                  <a:lnTo>
                    <a:pt x="1728" y="0"/>
                  </a:lnTo>
                  <a:lnTo>
                    <a:pt x="0" y="1017"/>
                  </a:lnTo>
                  <a:lnTo>
                    <a:pt x="18" y="1048"/>
                  </a:lnTo>
                  <a:close/>
                </a:path>
              </a:pathLst>
            </a:custGeom>
            <a:solidFill>
              <a:srgbClr val="FECA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7062788" y="2428875"/>
              <a:ext cx="2771775" cy="1663700"/>
            </a:xfrm>
            <a:custGeom>
              <a:avLst/>
              <a:gdLst>
                <a:gd name="T0" fmla="*/ 18 w 1746"/>
                <a:gd name="T1" fmla="*/ 1048 h 1048"/>
                <a:gd name="T2" fmla="*/ 1746 w 1746"/>
                <a:gd name="T3" fmla="*/ 32 h 1048"/>
                <a:gd name="T4" fmla="*/ 1728 w 1746"/>
                <a:gd name="T5" fmla="*/ 0 h 1048"/>
                <a:gd name="T6" fmla="*/ 0 w 1746"/>
                <a:gd name="T7" fmla="*/ 1018 h 1048"/>
                <a:gd name="T8" fmla="*/ 18 w 1746"/>
                <a:gd name="T9" fmla="*/ 1048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6" h="1048">
                  <a:moveTo>
                    <a:pt x="18" y="1048"/>
                  </a:moveTo>
                  <a:lnTo>
                    <a:pt x="1746" y="32"/>
                  </a:lnTo>
                  <a:lnTo>
                    <a:pt x="1728" y="0"/>
                  </a:lnTo>
                  <a:lnTo>
                    <a:pt x="0" y="1018"/>
                  </a:lnTo>
                  <a:lnTo>
                    <a:pt x="18" y="1048"/>
                  </a:ln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791325" y="3830638"/>
              <a:ext cx="376237" cy="144463"/>
            </a:xfrm>
            <a:custGeom>
              <a:avLst/>
              <a:gdLst>
                <a:gd name="T0" fmla="*/ 0 w 237"/>
                <a:gd name="T1" fmla="*/ 38 h 91"/>
                <a:gd name="T2" fmla="*/ 174 w 237"/>
                <a:gd name="T3" fmla="*/ 91 h 91"/>
                <a:gd name="T4" fmla="*/ 237 w 237"/>
                <a:gd name="T5" fmla="*/ 54 h 91"/>
                <a:gd name="T6" fmla="*/ 63 w 237"/>
                <a:gd name="T7" fmla="*/ 0 h 91"/>
                <a:gd name="T8" fmla="*/ 0 w 237"/>
                <a:gd name="T9" fmla="*/ 3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91">
                  <a:moveTo>
                    <a:pt x="0" y="38"/>
                  </a:moveTo>
                  <a:lnTo>
                    <a:pt x="174" y="91"/>
                  </a:lnTo>
                  <a:lnTo>
                    <a:pt x="237" y="54"/>
                  </a:lnTo>
                  <a:lnTo>
                    <a:pt x="6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7377113" y="3830638"/>
              <a:ext cx="158750" cy="341313"/>
            </a:xfrm>
            <a:custGeom>
              <a:avLst/>
              <a:gdLst>
                <a:gd name="T0" fmla="*/ 0 w 100"/>
                <a:gd name="T1" fmla="*/ 215 h 215"/>
                <a:gd name="T2" fmla="*/ 37 w 100"/>
                <a:gd name="T3" fmla="*/ 38 h 215"/>
                <a:gd name="T4" fmla="*/ 100 w 100"/>
                <a:gd name="T5" fmla="*/ 0 h 215"/>
                <a:gd name="T6" fmla="*/ 63 w 100"/>
                <a:gd name="T7" fmla="*/ 178 h 215"/>
                <a:gd name="T8" fmla="*/ 0 w 100"/>
                <a:gd name="T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5">
                  <a:moveTo>
                    <a:pt x="0" y="215"/>
                  </a:moveTo>
                  <a:lnTo>
                    <a:pt x="37" y="38"/>
                  </a:lnTo>
                  <a:lnTo>
                    <a:pt x="100" y="0"/>
                  </a:lnTo>
                  <a:lnTo>
                    <a:pt x="63" y="17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7064375" y="4014788"/>
              <a:ext cx="160337" cy="339725"/>
            </a:xfrm>
            <a:custGeom>
              <a:avLst/>
              <a:gdLst>
                <a:gd name="T0" fmla="*/ 0 w 101"/>
                <a:gd name="T1" fmla="*/ 214 h 214"/>
                <a:gd name="T2" fmla="*/ 38 w 101"/>
                <a:gd name="T3" fmla="*/ 37 h 214"/>
                <a:gd name="T4" fmla="*/ 101 w 101"/>
                <a:gd name="T5" fmla="*/ 0 h 214"/>
                <a:gd name="T6" fmla="*/ 63 w 101"/>
                <a:gd name="T7" fmla="*/ 177 h 214"/>
                <a:gd name="T8" fmla="*/ 0 w 101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214">
                  <a:moveTo>
                    <a:pt x="0" y="214"/>
                  </a:moveTo>
                  <a:lnTo>
                    <a:pt x="38" y="37"/>
                  </a:lnTo>
                  <a:lnTo>
                    <a:pt x="101" y="0"/>
                  </a:lnTo>
                  <a:lnTo>
                    <a:pt x="63" y="177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2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9604375" y="2222500"/>
              <a:ext cx="555625" cy="420688"/>
            </a:xfrm>
            <a:custGeom>
              <a:avLst/>
              <a:gdLst>
                <a:gd name="T0" fmla="*/ 350 w 350"/>
                <a:gd name="T1" fmla="*/ 0 h 265"/>
                <a:gd name="T2" fmla="*/ 106 w 350"/>
                <a:gd name="T3" fmla="*/ 265 h 265"/>
                <a:gd name="T4" fmla="*/ 0 w 350"/>
                <a:gd name="T5" fmla="*/ 83 h 265"/>
                <a:gd name="T6" fmla="*/ 350 w 350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0" h="265">
                  <a:moveTo>
                    <a:pt x="350" y="0"/>
                  </a:moveTo>
                  <a:lnTo>
                    <a:pt x="106" y="265"/>
                  </a:lnTo>
                  <a:lnTo>
                    <a:pt x="0" y="83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222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8502650" y="2049463"/>
              <a:ext cx="179387" cy="258763"/>
            </a:xfrm>
            <a:custGeom>
              <a:avLst/>
              <a:gdLst>
                <a:gd name="T0" fmla="*/ 111 w 113"/>
                <a:gd name="T1" fmla="*/ 42 h 163"/>
                <a:gd name="T2" fmla="*/ 111 w 113"/>
                <a:gd name="T3" fmla="*/ 36 h 163"/>
                <a:gd name="T4" fmla="*/ 108 w 113"/>
                <a:gd name="T5" fmla="*/ 33 h 163"/>
                <a:gd name="T6" fmla="*/ 104 w 113"/>
                <a:gd name="T7" fmla="*/ 33 h 163"/>
                <a:gd name="T8" fmla="*/ 100 w 113"/>
                <a:gd name="T9" fmla="*/ 36 h 163"/>
                <a:gd name="T10" fmla="*/ 83 w 113"/>
                <a:gd name="T11" fmla="*/ 71 h 163"/>
                <a:gd name="T12" fmla="*/ 101 w 113"/>
                <a:gd name="T13" fmla="*/ 24 h 163"/>
                <a:gd name="T14" fmla="*/ 101 w 113"/>
                <a:gd name="T15" fmla="*/ 21 h 163"/>
                <a:gd name="T16" fmla="*/ 99 w 113"/>
                <a:gd name="T17" fmla="*/ 15 h 163"/>
                <a:gd name="T18" fmla="*/ 94 w 113"/>
                <a:gd name="T19" fmla="*/ 14 h 163"/>
                <a:gd name="T20" fmla="*/ 89 w 113"/>
                <a:gd name="T21" fmla="*/ 15 h 163"/>
                <a:gd name="T22" fmla="*/ 69 w 113"/>
                <a:gd name="T23" fmla="*/ 63 h 163"/>
                <a:gd name="T24" fmla="*/ 65 w 113"/>
                <a:gd name="T25" fmla="*/ 62 h 163"/>
                <a:gd name="T26" fmla="*/ 82 w 113"/>
                <a:gd name="T27" fmla="*/ 10 h 163"/>
                <a:gd name="T28" fmla="*/ 83 w 113"/>
                <a:gd name="T29" fmla="*/ 7 h 163"/>
                <a:gd name="T30" fmla="*/ 80 w 113"/>
                <a:gd name="T31" fmla="*/ 3 h 163"/>
                <a:gd name="T32" fmla="*/ 76 w 113"/>
                <a:gd name="T33" fmla="*/ 0 h 163"/>
                <a:gd name="T34" fmla="*/ 70 w 113"/>
                <a:gd name="T35" fmla="*/ 3 h 163"/>
                <a:gd name="T36" fmla="*/ 69 w 113"/>
                <a:gd name="T37" fmla="*/ 6 h 163"/>
                <a:gd name="T38" fmla="*/ 52 w 113"/>
                <a:gd name="T39" fmla="*/ 58 h 163"/>
                <a:gd name="T40" fmla="*/ 61 w 113"/>
                <a:gd name="T41" fmla="*/ 9 h 163"/>
                <a:gd name="T42" fmla="*/ 61 w 113"/>
                <a:gd name="T43" fmla="*/ 6 h 163"/>
                <a:gd name="T44" fmla="*/ 58 w 113"/>
                <a:gd name="T45" fmla="*/ 1 h 163"/>
                <a:gd name="T46" fmla="*/ 52 w 113"/>
                <a:gd name="T47" fmla="*/ 0 h 163"/>
                <a:gd name="T48" fmla="*/ 48 w 113"/>
                <a:gd name="T49" fmla="*/ 3 h 163"/>
                <a:gd name="T50" fmla="*/ 35 w 113"/>
                <a:gd name="T51" fmla="*/ 53 h 163"/>
                <a:gd name="T52" fmla="*/ 32 w 113"/>
                <a:gd name="T53" fmla="*/ 63 h 163"/>
                <a:gd name="T54" fmla="*/ 26 w 113"/>
                <a:gd name="T55" fmla="*/ 76 h 163"/>
                <a:gd name="T56" fmla="*/ 24 w 113"/>
                <a:gd name="T57" fmla="*/ 76 h 163"/>
                <a:gd name="T58" fmla="*/ 19 w 113"/>
                <a:gd name="T59" fmla="*/ 64 h 163"/>
                <a:gd name="T60" fmla="*/ 16 w 113"/>
                <a:gd name="T61" fmla="*/ 46 h 163"/>
                <a:gd name="T62" fmla="*/ 15 w 113"/>
                <a:gd name="T63" fmla="*/ 41 h 163"/>
                <a:gd name="T64" fmla="*/ 11 w 113"/>
                <a:gd name="T65" fmla="*/ 35 h 163"/>
                <a:gd name="T66" fmla="*/ 5 w 113"/>
                <a:gd name="T67" fmla="*/ 34 h 163"/>
                <a:gd name="T68" fmla="*/ 0 w 113"/>
                <a:gd name="T69" fmla="*/ 36 h 163"/>
                <a:gd name="T70" fmla="*/ 3 w 113"/>
                <a:gd name="T71" fmla="*/ 52 h 163"/>
                <a:gd name="T72" fmla="*/ 4 w 113"/>
                <a:gd name="T73" fmla="*/ 59 h 163"/>
                <a:gd name="T74" fmla="*/ 5 w 113"/>
                <a:gd name="T75" fmla="*/ 81 h 163"/>
                <a:gd name="T76" fmla="*/ 7 w 113"/>
                <a:gd name="T77" fmla="*/ 96 h 163"/>
                <a:gd name="T78" fmla="*/ 15 w 113"/>
                <a:gd name="T79" fmla="*/ 109 h 163"/>
                <a:gd name="T80" fmla="*/ 17 w 113"/>
                <a:gd name="T81" fmla="*/ 113 h 163"/>
                <a:gd name="T82" fmla="*/ 18 w 113"/>
                <a:gd name="T83" fmla="*/ 123 h 163"/>
                <a:gd name="T84" fmla="*/ 14 w 113"/>
                <a:gd name="T85" fmla="*/ 147 h 163"/>
                <a:gd name="T86" fmla="*/ 52 w 113"/>
                <a:gd name="T87" fmla="*/ 163 h 163"/>
                <a:gd name="T88" fmla="*/ 60 w 113"/>
                <a:gd name="T89" fmla="*/ 150 h 163"/>
                <a:gd name="T90" fmla="*/ 64 w 113"/>
                <a:gd name="T91" fmla="*/ 137 h 163"/>
                <a:gd name="T92" fmla="*/ 69 w 113"/>
                <a:gd name="T93" fmla="*/ 137 h 163"/>
                <a:gd name="T94" fmla="*/ 78 w 113"/>
                <a:gd name="T95" fmla="*/ 127 h 163"/>
                <a:gd name="T96" fmla="*/ 85 w 113"/>
                <a:gd name="T97" fmla="*/ 113 h 163"/>
                <a:gd name="T98" fmla="*/ 89 w 113"/>
                <a:gd name="T99" fmla="*/ 95 h 163"/>
                <a:gd name="T100" fmla="*/ 90 w 113"/>
                <a:gd name="T101" fmla="*/ 88 h 163"/>
                <a:gd name="T102" fmla="*/ 111 w 113"/>
                <a:gd name="T103" fmla="*/ 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" h="163">
                  <a:moveTo>
                    <a:pt x="111" y="42"/>
                  </a:moveTo>
                  <a:lnTo>
                    <a:pt x="111" y="42"/>
                  </a:lnTo>
                  <a:lnTo>
                    <a:pt x="113" y="39"/>
                  </a:lnTo>
                  <a:lnTo>
                    <a:pt x="111" y="36"/>
                  </a:lnTo>
                  <a:lnTo>
                    <a:pt x="110" y="34"/>
                  </a:lnTo>
                  <a:lnTo>
                    <a:pt x="108" y="33"/>
                  </a:lnTo>
                  <a:lnTo>
                    <a:pt x="106" y="33"/>
                  </a:lnTo>
                  <a:lnTo>
                    <a:pt x="104" y="33"/>
                  </a:lnTo>
                  <a:lnTo>
                    <a:pt x="101" y="34"/>
                  </a:lnTo>
                  <a:lnTo>
                    <a:pt x="100" y="36"/>
                  </a:lnTo>
                  <a:lnTo>
                    <a:pt x="83" y="71"/>
                  </a:lnTo>
                  <a:lnTo>
                    <a:pt x="83" y="71"/>
                  </a:lnTo>
                  <a:lnTo>
                    <a:pt x="81" y="70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1"/>
                  </a:lnTo>
                  <a:lnTo>
                    <a:pt x="101" y="17"/>
                  </a:lnTo>
                  <a:lnTo>
                    <a:pt x="99" y="15"/>
                  </a:lnTo>
                  <a:lnTo>
                    <a:pt x="97" y="14"/>
                  </a:lnTo>
                  <a:lnTo>
                    <a:pt x="94" y="14"/>
                  </a:lnTo>
                  <a:lnTo>
                    <a:pt x="91" y="14"/>
                  </a:lnTo>
                  <a:lnTo>
                    <a:pt x="89" y="15"/>
                  </a:lnTo>
                  <a:lnTo>
                    <a:pt x="88" y="18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7"/>
                  </a:lnTo>
                  <a:lnTo>
                    <a:pt x="82" y="5"/>
                  </a:lnTo>
                  <a:lnTo>
                    <a:pt x="80" y="3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2" y="1"/>
                  </a:lnTo>
                  <a:lnTo>
                    <a:pt x="70" y="3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0" y="58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6"/>
                  </a:lnTo>
                  <a:lnTo>
                    <a:pt x="60" y="4"/>
                  </a:lnTo>
                  <a:lnTo>
                    <a:pt x="58" y="1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6" y="6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2" y="63"/>
                  </a:lnTo>
                  <a:lnTo>
                    <a:pt x="28" y="71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2" y="73"/>
                  </a:lnTo>
                  <a:lnTo>
                    <a:pt x="19" y="64"/>
                  </a:lnTo>
                  <a:lnTo>
                    <a:pt x="17" y="52"/>
                  </a:lnTo>
                  <a:lnTo>
                    <a:pt x="16" y="46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3" y="37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2" y="35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5" y="81"/>
                  </a:lnTo>
                  <a:lnTo>
                    <a:pt x="6" y="89"/>
                  </a:lnTo>
                  <a:lnTo>
                    <a:pt x="7" y="96"/>
                  </a:lnTo>
                  <a:lnTo>
                    <a:pt x="11" y="102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3"/>
                  </a:lnTo>
                  <a:lnTo>
                    <a:pt x="18" y="116"/>
                  </a:lnTo>
                  <a:lnTo>
                    <a:pt x="18" y="123"/>
                  </a:lnTo>
                  <a:lnTo>
                    <a:pt x="17" y="134"/>
                  </a:lnTo>
                  <a:lnTo>
                    <a:pt x="14" y="147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5" y="157"/>
                  </a:lnTo>
                  <a:lnTo>
                    <a:pt x="60" y="150"/>
                  </a:lnTo>
                  <a:lnTo>
                    <a:pt x="64" y="137"/>
                  </a:lnTo>
                  <a:lnTo>
                    <a:pt x="64" y="137"/>
                  </a:lnTo>
                  <a:lnTo>
                    <a:pt x="67" y="137"/>
                  </a:lnTo>
                  <a:lnTo>
                    <a:pt x="69" y="137"/>
                  </a:lnTo>
                  <a:lnTo>
                    <a:pt x="73" y="133"/>
                  </a:lnTo>
                  <a:lnTo>
                    <a:pt x="78" y="127"/>
                  </a:lnTo>
                  <a:lnTo>
                    <a:pt x="81" y="120"/>
                  </a:lnTo>
                  <a:lnTo>
                    <a:pt x="85" y="113"/>
                  </a:lnTo>
                  <a:lnTo>
                    <a:pt x="87" y="104"/>
                  </a:lnTo>
                  <a:lnTo>
                    <a:pt x="89" y="95"/>
                  </a:lnTo>
                  <a:lnTo>
                    <a:pt x="90" y="88"/>
                  </a:lnTo>
                  <a:lnTo>
                    <a:pt x="90" y="88"/>
                  </a:lnTo>
                  <a:lnTo>
                    <a:pt x="90" y="88"/>
                  </a:lnTo>
                  <a:lnTo>
                    <a:pt x="111" y="42"/>
                  </a:lnTo>
                  <a:close/>
                </a:path>
              </a:pathLst>
            </a:custGeom>
            <a:solidFill>
              <a:srgbClr val="FFC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8248650" y="2247900"/>
              <a:ext cx="376237" cy="469900"/>
            </a:xfrm>
            <a:custGeom>
              <a:avLst/>
              <a:gdLst>
                <a:gd name="T0" fmla="*/ 0 w 237"/>
                <a:gd name="T1" fmla="*/ 206 h 296"/>
                <a:gd name="T2" fmla="*/ 0 w 237"/>
                <a:gd name="T3" fmla="*/ 206 h 296"/>
                <a:gd name="T4" fmla="*/ 6 w 237"/>
                <a:gd name="T5" fmla="*/ 203 h 296"/>
                <a:gd name="T6" fmla="*/ 20 w 237"/>
                <a:gd name="T7" fmla="*/ 194 h 296"/>
                <a:gd name="T8" fmla="*/ 41 w 237"/>
                <a:gd name="T9" fmla="*/ 178 h 296"/>
                <a:gd name="T10" fmla="*/ 54 w 237"/>
                <a:gd name="T11" fmla="*/ 168 h 296"/>
                <a:gd name="T12" fmla="*/ 67 w 237"/>
                <a:gd name="T13" fmla="*/ 156 h 296"/>
                <a:gd name="T14" fmla="*/ 82 w 237"/>
                <a:gd name="T15" fmla="*/ 142 h 296"/>
                <a:gd name="T16" fmla="*/ 95 w 237"/>
                <a:gd name="T17" fmla="*/ 127 h 296"/>
                <a:gd name="T18" fmla="*/ 110 w 237"/>
                <a:gd name="T19" fmla="*/ 110 h 296"/>
                <a:gd name="T20" fmla="*/ 123 w 237"/>
                <a:gd name="T21" fmla="*/ 91 h 296"/>
                <a:gd name="T22" fmla="*/ 137 w 237"/>
                <a:gd name="T23" fmla="*/ 71 h 296"/>
                <a:gd name="T24" fmla="*/ 149 w 237"/>
                <a:gd name="T25" fmla="*/ 49 h 296"/>
                <a:gd name="T26" fmla="*/ 160 w 237"/>
                <a:gd name="T27" fmla="*/ 26 h 296"/>
                <a:gd name="T28" fmla="*/ 169 w 237"/>
                <a:gd name="T29" fmla="*/ 0 h 296"/>
                <a:gd name="T30" fmla="*/ 237 w 237"/>
                <a:gd name="T31" fmla="*/ 9 h 296"/>
                <a:gd name="T32" fmla="*/ 237 w 237"/>
                <a:gd name="T33" fmla="*/ 9 h 296"/>
                <a:gd name="T34" fmla="*/ 237 w 237"/>
                <a:gd name="T35" fmla="*/ 16 h 296"/>
                <a:gd name="T36" fmla="*/ 234 w 237"/>
                <a:gd name="T37" fmla="*/ 35 h 296"/>
                <a:gd name="T38" fmla="*/ 232 w 237"/>
                <a:gd name="T39" fmla="*/ 48 h 296"/>
                <a:gd name="T40" fmla="*/ 228 w 237"/>
                <a:gd name="T41" fmla="*/ 64 h 296"/>
                <a:gd name="T42" fmla="*/ 222 w 237"/>
                <a:gd name="T43" fmla="*/ 82 h 296"/>
                <a:gd name="T44" fmla="*/ 215 w 237"/>
                <a:gd name="T45" fmla="*/ 102 h 296"/>
                <a:gd name="T46" fmla="*/ 205 w 237"/>
                <a:gd name="T47" fmla="*/ 123 h 296"/>
                <a:gd name="T48" fmla="*/ 194 w 237"/>
                <a:gd name="T49" fmla="*/ 146 h 296"/>
                <a:gd name="T50" fmla="*/ 179 w 237"/>
                <a:gd name="T51" fmla="*/ 169 h 296"/>
                <a:gd name="T52" fmla="*/ 162 w 237"/>
                <a:gd name="T53" fmla="*/ 194 h 296"/>
                <a:gd name="T54" fmla="*/ 141 w 237"/>
                <a:gd name="T55" fmla="*/ 220 h 296"/>
                <a:gd name="T56" fmla="*/ 117 w 237"/>
                <a:gd name="T57" fmla="*/ 245 h 296"/>
                <a:gd name="T58" fmla="*/ 104 w 237"/>
                <a:gd name="T59" fmla="*/ 258 h 296"/>
                <a:gd name="T60" fmla="*/ 90 w 237"/>
                <a:gd name="T61" fmla="*/ 270 h 296"/>
                <a:gd name="T62" fmla="*/ 74 w 237"/>
                <a:gd name="T63" fmla="*/ 283 h 296"/>
                <a:gd name="T64" fmla="*/ 58 w 237"/>
                <a:gd name="T65" fmla="*/ 296 h 296"/>
                <a:gd name="T66" fmla="*/ 0 w 237"/>
                <a:gd name="T67" fmla="*/ 20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7" h="296">
                  <a:moveTo>
                    <a:pt x="0" y="206"/>
                  </a:moveTo>
                  <a:lnTo>
                    <a:pt x="0" y="206"/>
                  </a:lnTo>
                  <a:lnTo>
                    <a:pt x="6" y="203"/>
                  </a:lnTo>
                  <a:lnTo>
                    <a:pt x="20" y="194"/>
                  </a:lnTo>
                  <a:lnTo>
                    <a:pt x="41" y="178"/>
                  </a:lnTo>
                  <a:lnTo>
                    <a:pt x="54" y="168"/>
                  </a:lnTo>
                  <a:lnTo>
                    <a:pt x="67" y="156"/>
                  </a:lnTo>
                  <a:lnTo>
                    <a:pt x="82" y="142"/>
                  </a:lnTo>
                  <a:lnTo>
                    <a:pt x="95" y="127"/>
                  </a:lnTo>
                  <a:lnTo>
                    <a:pt x="110" y="110"/>
                  </a:lnTo>
                  <a:lnTo>
                    <a:pt x="123" y="91"/>
                  </a:lnTo>
                  <a:lnTo>
                    <a:pt x="137" y="71"/>
                  </a:lnTo>
                  <a:lnTo>
                    <a:pt x="149" y="49"/>
                  </a:lnTo>
                  <a:lnTo>
                    <a:pt x="160" y="26"/>
                  </a:lnTo>
                  <a:lnTo>
                    <a:pt x="169" y="0"/>
                  </a:lnTo>
                  <a:lnTo>
                    <a:pt x="237" y="9"/>
                  </a:lnTo>
                  <a:lnTo>
                    <a:pt x="237" y="9"/>
                  </a:lnTo>
                  <a:lnTo>
                    <a:pt x="237" y="16"/>
                  </a:lnTo>
                  <a:lnTo>
                    <a:pt x="234" y="35"/>
                  </a:lnTo>
                  <a:lnTo>
                    <a:pt x="232" y="48"/>
                  </a:lnTo>
                  <a:lnTo>
                    <a:pt x="228" y="64"/>
                  </a:lnTo>
                  <a:lnTo>
                    <a:pt x="222" y="82"/>
                  </a:lnTo>
                  <a:lnTo>
                    <a:pt x="215" y="102"/>
                  </a:lnTo>
                  <a:lnTo>
                    <a:pt x="205" y="123"/>
                  </a:lnTo>
                  <a:lnTo>
                    <a:pt x="194" y="146"/>
                  </a:lnTo>
                  <a:lnTo>
                    <a:pt x="179" y="169"/>
                  </a:lnTo>
                  <a:lnTo>
                    <a:pt x="162" y="194"/>
                  </a:lnTo>
                  <a:lnTo>
                    <a:pt x="141" y="220"/>
                  </a:lnTo>
                  <a:lnTo>
                    <a:pt x="117" y="245"/>
                  </a:lnTo>
                  <a:lnTo>
                    <a:pt x="104" y="258"/>
                  </a:lnTo>
                  <a:lnTo>
                    <a:pt x="90" y="270"/>
                  </a:lnTo>
                  <a:lnTo>
                    <a:pt x="74" y="283"/>
                  </a:lnTo>
                  <a:lnTo>
                    <a:pt x="58" y="29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47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8288338" y="3230563"/>
              <a:ext cx="204787" cy="176213"/>
            </a:xfrm>
            <a:custGeom>
              <a:avLst/>
              <a:gdLst>
                <a:gd name="T0" fmla="*/ 128 w 129"/>
                <a:gd name="T1" fmla="*/ 69 h 111"/>
                <a:gd name="T2" fmla="*/ 112 w 129"/>
                <a:gd name="T3" fmla="*/ 34 h 111"/>
                <a:gd name="T4" fmla="*/ 112 w 129"/>
                <a:gd name="T5" fmla="*/ 34 h 111"/>
                <a:gd name="T6" fmla="*/ 18 w 129"/>
                <a:gd name="T7" fmla="*/ 0 h 111"/>
                <a:gd name="T8" fmla="*/ 0 w 129"/>
                <a:gd name="T9" fmla="*/ 44 h 111"/>
                <a:gd name="T10" fmla="*/ 31 w 129"/>
                <a:gd name="T11" fmla="*/ 68 h 111"/>
                <a:gd name="T12" fmla="*/ 31 w 129"/>
                <a:gd name="T13" fmla="*/ 68 h 111"/>
                <a:gd name="T14" fmla="*/ 48 w 129"/>
                <a:gd name="T15" fmla="*/ 105 h 111"/>
                <a:gd name="T16" fmla="*/ 48 w 129"/>
                <a:gd name="T17" fmla="*/ 105 h 111"/>
                <a:gd name="T18" fmla="*/ 50 w 129"/>
                <a:gd name="T19" fmla="*/ 109 h 111"/>
                <a:gd name="T20" fmla="*/ 54 w 129"/>
                <a:gd name="T21" fmla="*/ 111 h 111"/>
                <a:gd name="T22" fmla="*/ 58 w 129"/>
                <a:gd name="T23" fmla="*/ 111 h 111"/>
                <a:gd name="T24" fmla="*/ 62 w 129"/>
                <a:gd name="T25" fmla="*/ 110 h 111"/>
                <a:gd name="T26" fmla="*/ 66 w 129"/>
                <a:gd name="T27" fmla="*/ 108 h 111"/>
                <a:gd name="T28" fmla="*/ 68 w 129"/>
                <a:gd name="T29" fmla="*/ 105 h 111"/>
                <a:gd name="T30" fmla="*/ 69 w 129"/>
                <a:gd name="T31" fmla="*/ 100 h 111"/>
                <a:gd name="T32" fmla="*/ 68 w 129"/>
                <a:gd name="T33" fmla="*/ 96 h 111"/>
                <a:gd name="T34" fmla="*/ 68 w 129"/>
                <a:gd name="T35" fmla="*/ 96 h 111"/>
                <a:gd name="T36" fmla="*/ 70 w 129"/>
                <a:gd name="T37" fmla="*/ 100 h 111"/>
                <a:gd name="T38" fmla="*/ 74 w 129"/>
                <a:gd name="T39" fmla="*/ 101 h 111"/>
                <a:gd name="T40" fmla="*/ 78 w 129"/>
                <a:gd name="T41" fmla="*/ 102 h 111"/>
                <a:gd name="T42" fmla="*/ 83 w 129"/>
                <a:gd name="T43" fmla="*/ 101 h 111"/>
                <a:gd name="T44" fmla="*/ 86 w 129"/>
                <a:gd name="T45" fmla="*/ 99 h 111"/>
                <a:gd name="T46" fmla="*/ 88 w 129"/>
                <a:gd name="T47" fmla="*/ 96 h 111"/>
                <a:gd name="T48" fmla="*/ 88 w 129"/>
                <a:gd name="T49" fmla="*/ 91 h 111"/>
                <a:gd name="T50" fmla="*/ 87 w 129"/>
                <a:gd name="T51" fmla="*/ 87 h 111"/>
                <a:gd name="T52" fmla="*/ 87 w 129"/>
                <a:gd name="T53" fmla="*/ 87 h 111"/>
                <a:gd name="T54" fmla="*/ 91 w 129"/>
                <a:gd name="T55" fmla="*/ 90 h 111"/>
                <a:gd name="T56" fmla="*/ 94 w 129"/>
                <a:gd name="T57" fmla="*/ 92 h 111"/>
                <a:gd name="T58" fmla="*/ 98 w 129"/>
                <a:gd name="T59" fmla="*/ 93 h 111"/>
                <a:gd name="T60" fmla="*/ 102 w 129"/>
                <a:gd name="T61" fmla="*/ 92 h 111"/>
                <a:gd name="T62" fmla="*/ 106 w 129"/>
                <a:gd name="T63" fmla="*/ 90 h 111"/>
                <a:gd name="T64" fmla="*/ 108 w 129"/>
                <a:gd name="T65" fmla="*/ 87 h 111"/>
                <a:gd name="T66" fmla="*/ 108 w 129"/>
                <a:gd name="T67" fmla="*/ 82 h 111"/>
                <a:gd name="T68" fmla="*/ 107 w 129"/>
                <a:gd name="T69" fmla="*/ 78 h 111"/>
                <a:gd name="T70" fmla="*/ 107 w 129"/>
                <a:gd name="T71" fmla="*/ 78 h 111"/>
                <a:gd name="T72" fmla="*/ 111 w 129"/>
                <a:gd name="T73" fmla="*/ 81 h 111"/>
                <a:gd name="T74" fmla="*/ 114 w 129"/>
                <a:gd name="T75" fmla="*/ 83 h 111"/>
                <a:gd name="T76" fmla="*/ 119 w 129"/>
                <a:gd name="T77" fmla="*/ 83 h 111"/>
                <a:gd name="T78" fmla="*/ 122 w 129"/>
                <a:gd name="T79" fmla="*/ 83 h 111"/>
                <a:gd name="T80" fmla="*/ 125 w 129"/>
                <a:gd name="T81" fmla="*/ 80 h 111"/>
                <a:gd name="T82" fmla="*/ 129 w 129"/>
                <a:gd name="T83" fmla="*/ 78 h 111"/>
                <a:gd name="T84" fmla="*/ 129 w 129"/>
                <a:gd name="T85" fmla="*/ 73 h 111"/>
                <a:gd name="T86" fmla="*/ 128 w 129"/>
                <a:gd name="T87" fmla="*/ 69 h 111"/>
                <a:gd name="T88" fmla="*/ 128 w 129"/>
                <a:gd name="T89" fmla="*/ 6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9" h="111">
                  <a:moveTo>
                    <a:pt x="128" y="69"/>
                  </a:moveTo>
                  <a:lnTo>
                    <a:pt x="112" y="34"/>
                  </a:lnTo>
                  <a:lnTo>
                    <a:pt x="112" y="34"/>
                  </a:lnTo>
                  <a:lnTo>
                    <a:pt x="18" y="0"/>
                  </a:lnTo>
                  <a:lnTo>
                    <a:pt x="0" y="44"/>
                  </a:lnTo>
                  <a:lnTo>
                    <a:pt x="31" y="68"/>
                  </a:lnTo>
                  <a:lnTo>
                    <a:pt x="31" y="68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50" y="109"/>
                  </a:lnTo>
                  <a:lnTo>
                    <a:pt x="54" y="111"/>
                  </a:lnTo>
                  <a:lnTo>
                    <a:pt x="58" y="111"/>
                  </a:lnTo>
                  <a:lnTo>
                    <a:pt x="62" y="110"/>
                  </a:lnTo>
                  <a:lnTo>
                    <a:pt x="66" y="108"/>
                  </a:lnTo>
                  <a:lnTo>
                    <a:pt x="68" y="105"/>
                  </a:lnTo>
                  <a:lnTo>
                    <a:pt x="69" y="100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70" y="100"/>
                  </a:lnTo>
                  <a:lnTo>
                    <a:pt x="74" y="101"/>
                  </a:lnTo>
                  <a:lnTo>
                    <a:pt x="78" y="102"/>
                  </a:lnTo>
                  <a:lnTo>
                    <a:pt x="83" y="101"/>
                  </a:lnTo>
                  <a:lnTo>
                    <a:pt x="86" y="99"/>
                  </a:lnTo>
                  <a:lnTo>
                    <a:pt x="88" y="96"/>
                  </a:lnTo>
                  <a:lnTo>
                    <a:pt x="88" y="91"/>
                  </a:lnTo>
                  <a:lnTo>
                    <a:pt x="87" y="87"/>
                  </a:lnTo>
                  <a:lnTo>
                    <a:pt x="87" y="87"/>
                  </a:lnTo>
                  <a:lnTo>
                    <a:pt x="91" y="90"/>
                  </a:lnTo>
                  <a:lnTo>
                    <a:pt x="94" y="92"/>
                  </a:lnTo>
                  <a:lnTo>
                    <a:pt x="98" y="93"/>
                  </a:lnTo>
                  <a:lnTo>
                    <a:pt x="102" y="92"/>
                  </a:lnTo>
                  <a:lnTo>
                    <a:pt x="106" y="90"/>
                  </a:lnTo>
                  <a:lnTo>
                    <a:pt x="108" y="87"/>
                  </a:lnTo>
                  <a:lnTo>
                    <a:pt x="108" y="82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11" y="81"/>
                  </a:lnTo>
                  <a:lnTo>
                    <a:pt x="114" y="83"/>
                  </a:lnTo>
                  <a:lnTo>
                    <a:pt x="119" y="83"/>
                  </a:lnTo>
                  <a:lnTo>
                    <a:pt x="122" y="83"/>
                  </a:lnTo>
                  <a:lnTo>
                    <a:pt x="125" y="80"/>
                  </a:lnTo>
                  <a:lnTo>
                    <a:pt x="129" y="78"/>
                  </a:lnTo>
                  <a:lnTo>
                    <a:pt x="129" y="73"/>
                  </a:lnTo>
                  <a:lnTo>
                    <a:pt x="128" y="69"/>
                  </a:lnTo>
                  <a:lnTo>
                    <a:pt x="128" y="69"/>
                  </a:lnTo>
                  <a:close/>
                </a:path>
              </a:pathLst>
            </a:custGeom>
            <a:solidFill>
              <a:srgbClr val="FFC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7983538" y="2765425"/>
              <a:ext cx="366712" cy="560388"/>
            </a:xfrm>
            <a:custGeom>
              <a:avLst/>
              <a:gdLst>
                <a:gd name="T0" fmla="*/ 112 w 231"/>
                <a:gd name="T1" fmla="*/ 218 h 353"/>
                <a:gd name="T2" fmla="*/ 231 w 231"/>
                <a:gd name="T3" fmla="*/ 297 h 353"/>
                <a:gd name="T4" fmla="*/ 202 w 231"/>
                <a:gd name="T5" fmla="*/ 353 h 353"/>
                <a:gd name="T6" fmla="*/ 36 w 231"/>
                <a:gd name="T7" fmla="*/ 266 h 353"/>
                <a:gd name="T8" fmla="*/ 36 w 231"/>
                <a:gd name="T9" fmla="*/ 266 h 353"/>
                <a:gd name="T10" fmla="*/ 16 w 231"/>
                <a:gd name="T11" fmla="*/ 178 h 353"/>
                <a:gd name="T12" fmla="*/ 9 w 231"/>
                <a:gd name="T13" fmla="*/ 145 h 353"/>
                <a:gd name="T14" fmla="*/ 4 w 231"/>
                <a:gd name="T15" fmla="*/ 118 h 353"/>
                <a:gd name="T16" fmla="*/ 1 w 231"/>
                <a:gd name="T17" fmla="*/ 97 h 353"/>
                <a:gd name="T18" fmla="*/ 0 w 231"/>
                <a:gd name="T19" fmla="*/ 79 h 353"/>
                <a:gd name="T20" fmla="*/ 0 w 231"/>
                <a:gd name="T21" fmla="*/ 63 h 353"/>
                <a:gd name="T22" fmla="*/ 1 w 231"/>
                <a:gd name="T23" fmla="*/ 48 h 353"/>
                <a:gd name="T24" fmla="*/ 1 w 231"/>
                <a:gd name="T25" fmla="*/ 48 h 353"/>
                <a:gd name="T26" fmla="*/ 3 w 231"/>
                <a:gd name="T27" fmla="*/ 35 h 353"/>
                <a:gd name="T28" fmla="*/ 7 w 231"/>
                <a:gd name="T29" fmla="*/ 25 h 353"/>
                <a:gd name="T30" fmla="*/ 11 w 231"/>
                <a:gd name="T31" fmla="*/ 16 h 353"/>
                <a:gd name="T32" fmla="*/ 16 w 231"/>
                <a:gd name="T33" fmla="*/ 9 h 353"/>
                <a:gd name="T34" fmla="*/ 22 w 231"/>
                <a:gd name="T35" fmla="*/ 5 h 353"/>
                <a:gd name="T36" fmla="*/ 29 w 231"/>
                <a:gd name="T37" fmla="*/ 2 h 353"/>
                <a:gd name="T38" fmla="*/ 36 w 231"/>
                <a:gd name="T39" fmla="*/ 0 h 353"/>
                <a:gd name="T40" fmla="*/ 44 w 231"/>
                <a:gd name="T41" fmla="*/ 2 h 353"/>
                <a:gd name="T42" fmla="*/ 50 w 231"/>
                <a:gd name="T43" fmla="*/ 4 h 353"/>
                <a:gd name="T44" fmla="*/ 58 w 231"/>
                <a:gd name="T45" fmla="*/ 9 h 353"/>
                <a:gd name="T46" fmla="*/ 66 w 231"/>
                <a:gd name="T47" fmla="*/ 15 h 353"/>
                <a:gd name="T48" fmla="*/ 74 w 231"/>
                <a:gd name="T49" fmla="*/ 24 h 353"/>
                <a:gd name="T50" fmla="*/ 81 w 231"/>
                <a:gd name="T51" fmla="*/ 34 h 353"/>
                <a:gd name="T52" fmla="*/ 88 w 231"/>
                <a:gd name="T53" fmla="*/ 45 h 353"/>
                <a:gd name="T54" fmla="*/ 94 w 231"/>
                <a:gd name="T55" fmla="*/ 59 h 353"/>
                <a:gd name="T56" fmla="*/ 100 w 231"/>
                <a:gd name="T57" fmla="*/ 75 h 353"/>
                <a:gd name="T58" fmla="*/ 100 w 231"/>
                <a:gd name="T59" fmla="*/ 75 h 353"/>
                <a:gd name="T60" fmla="*/ 105 w 231"/>
                <a:gd name="T61" fmla="*/ 97 h 353"/>
                <a:gd name="T62" fmla="*/ 110 w 231"/>
                <a:gd name="T63" fmla="*/ 118 h 353"/>
                <a:gd name="T64" fmla="*/ 112 w 231"/>
                <a:gd name="T65" fmla="*/ 138 h 353"/>
                <a:gd name="T66" fmla="*/ 113 w 231"/>
                <a:gd name="T67" fmla="*/ 158 h 353"/>
                <a:gd name="T68" fmla="*/ 112 w 231"/>
                <a:gd name="T69" fmla="*/ 190 h 353"/>
                <a:gd name="T70" fmla="*/ 112 w 231"/>
                <a:gd name="T71" fmla="*/ 218 h 353"/>
                <a:gd name="T72" fmla="*/ 112 w 231"/>
                <a:gd name="T73" fmla="*/ 21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1" h="353">
                  <a:moveTo>
                    <a:pt x="112" y="218"/>
                  </a:moveTo>
                  <a:lnTo>
                    <a:pt x="231" y="297"/>
                  </a:lnTo>
                  <a:lnTo>
                    <a:pt x="202" y="353"/>
                  </a:lnTo>
                  <a:lnTo>
                    <a:pt x="36" y="266"/>
                  </a:lnTo>
                  <a:lnTo>
                    <a:pt x="36" y="266"/>
                  </a:lnTo>
                  <a:lnTo>
                    <a:pt x="16" y="178"/>
                  </a:lnTo>
                  <a:lnTo>
                    <a:pt x="9" y="145"/>
                  </a:lnTo>
                  <a:lnTo>
                    <a:pt x="4" y="118"/>
                  </a:lnTo>
                  <a:lnTo>
                    <a:pt x="1" y="97"/>
                  </a:lnTo>
                  <a:lnTo>
                    <a:pt x="0" y="79"/>
                  </a:lnTo>
                  <a:lnTo>
                    <a:pt x="0" y="63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11" y="16"/>
                  </a:lnTo>
                  <a:lnTo>
                    <a:pt x="16" y="9"/>
                  </a:lnTo>
                  <a:lnTo>
                    <a:pt x="22" y="5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4" y="2"/>
                  </a:lnTo>
                  <a:lnTo>
                    <a:pt x="50" y="4"/>
                  </a:lnTo>
                  <a:lnTo>
                    <a:pt x="58" y="9"/>
                  </a:lnTo>
                  <a:lnTo>
                    <a:pt x="66" y="15"/>
                  </a:lnTo>
                  <a:lnTo>
                    <a:pt x="74" y="24"/>
                  </a:lnTo>
                  <a:lnTo>
                    <a:pt x="81" y="34"/>
                  </a:lnTo>
                  <a:lnTo>
                    <a:pt x="88" y="45"/>
                  </a:lnTo>
                  <a:lnTo>
                    <a:pt x="94" y="59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5" y="97"/>
                  </a:lnTo>
                  <a:lnTo>
                    <a:pt x="110" y="118"/>
                  </a:lnTo>
                  <a:lnTo>
                    <a:pt x="112" y="138"/>
                  </a:lnTo>
                  <a:lnTo>
                    <a:pt x="113" y="158"/>
                  </a:lnTo>
                  <a:lnTo>
                    <a:pt x="112" y="190"/>
                  </a:lnTo>
                  <a:lnTo>
                    <a:pt x="112" y="218"/>
                  </a:lnTo>
                  <a:lnTo>
                    <a:pt x="112" y="218"/>
                  </a:lnTo>
                  <a:close/>
                </a:path>
              </a:pathLst>
            </a:custGeom>
            <a:solidFill>
              <a:srgbClr val="047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8380413" y="3243263"/>
              <a:ext cx="106362" cy="41275"/>
            </a:xfrm>
            <a:custGeom>
              <a:avLst/>
              <a:gdLst>
                <a:gd name="T0" fmla="*/ 0 w 67"/>
                <a:gd name="T1" fmla="*/ 7 h 26"/>
                <a:gd name="T2" fmla="*/ 0 w 67"/>
                <a:gd name="T3" fmla="*/ 7 h 26"/>
                <a:gd name="T4" fmla="*/ 27 w 67"/>
                <a:gd name="T5" fmla="*/ 6 h 26"/>
                <a:gd name="T6" fmla="*/ 49 w 67"/>
                <a:gd name="T7" fmla="*/ 4 h 26"/>
                <a:gd name="T8" fmla="*/ 59 w 67"/>
                <a:gd name="T9" fmla="*/ 2 h 26"/>
                <a:gd name="T10" fmla="*/ 67 w 67"/>
                <a:gd name="T11" fmla="*/ 0 h 26"/>
                <a:gd name="T12" fmla="*/ 67 w 67"/>
                <a:gd name="T13" fmla="*/ 0 h 26"/>
                <a:gd name="T14" fmla="*/ 67 w 67"/>
                <a:gd name="T15" fmla="*/ 5 h 26"/>
                <a:gd name="T16" fmla="*/ 67 w 67"/>
                <a:gd name="T17" fmla="*/ 9 h 26"/>
                <a:gd name="T18" fmla="*/ 65 w 67"/>
                <a:gd name="T19" fmla="*/ 14 h 26"/>
                <a:gd name="T20" fmla="*/ 61 w 67"/>
                <a:gd name="T21" fmla="*/ 19 h 26"/>
                <a:gd name="T22" fmla="*/ 58 w 67"/>
                <a:gd name="T23" fmla="*/ 22 h 26"/>
                <a:gd name="T24" fmla="*/ 54 w 67"/>
                <a:gd name="T25" fmla="*/ 24 h 26"/>
                <a:gd name="T26" fmla="*/ 49 w 67"/>
                <a:gd name="T27" fmla="*/ 25 h 26"/>
                <a:gd name="T28" fmla="*/ 43 w 67"/>
                <a:gd name="T29" fmla="*/ 26 h 26"/>
                <a:gd name="T30" fmla="*/ 36 w 67"/>
                <a:gd name="T31" fmla="*/ 26 h 26"/>
                <a:gd name="T32" fmla="*/ 28 w 67"/>
                <a:gd name="T33" fmla="*/ 26 h 26"/>
                <a:gd name="T34" fmla="*/ 0 w 67"/>
                <a:gd name="T35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26">
                  <a:moveTo>
                    <a:pt x="0" y="7"/>
                  </a:moveTo>
                  <a:lnTo>
                    <a:pt x="0" y="7"/>
                  </a:lnTo>
                  <a:lnTo>
                    <a:pt x="27" y="6"/>
                  </a:lnTo>
                  <a:lnTo>
                    <a:pt x="49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5"/>
                  </a:lnTo>
                  <a:lnTo>
                    <a:pt x="67" y="9"/>
                  </a:lnTo>
                  <a:lnTo>
                    <a:pt x="65" y="14"/>
                  </a:lnTo>
                  <a:lnTo>
                    <a:pt x="61" y="19"/>
                  </a:lnTo>
                  <a:lnTo>
                    <a:pt x="58" y="22"/>
                  </a:lnTo>
                  <a:lnTo>
                    <a:pt x="54" y="24"/>
                  </a:lnTo>
                  <a:lnTo>
                    <a:pt x="49" y="25"/>
                  </a:lnTo>
                  <a:lnTo>
                    <a:pt x="43" y="26"/>
                  </a:lnTo>
                  <a:lnTo>
                    <a:pt x="36" y="26"/>
                  </a:lnTo>
                  <a:lnTo>
                    <a:pt x="28" y="2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C3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8107363" y="2538413"/>
              <a:ext cx="153987" cy="134938"/>
            </a:xfrm>
            <a:custGeom>
              <a:avLst/>
              <a:gdLst>
                <a:gd name="T0" fmla="*/ 0 w 97"/>
                <a:gd name="T1" fmla="*/ 75 h 85"/>
                <a:gd name="T2" fmla="*/ 97 w 97"/>
                <a:gd name="T3" fmla="*/ 0 h 85"/>
                <a:gd name="T4" fmla="*/ 90 w 97"/>
                <a:gd name="T5" fmla="*/ 85 h 85"/>
                <a:gd name="T6" fmla="*/ 0 w 97"/>
                <a:gd name="T7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5">
                  <a:moveTo>
                    <a:pt x="0" y="75"/>
                  </a:moveTo>
                  <a:lnTo>
                    <a:pt x="97" y="0"/>
                  </a:lnTo>
                  <a:lnTo>
                    <a:pt x="90" y="8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8D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8088313" y="2497138"/>
              <a:ext cx="219075" cy="231775"/>
            </a:xfrm>
            <a:custGeom>
              <a:avLst/>
              <a:gdLst>
                <a:gd name="T0" fmla="*/ 138 w 138"/>
                <a:gd name="T1" fmla="*/ 97 h 146"/>
                <a:gd name="T2" fmla="*/ 65 w 138"/>
                <a:gd name="T3" fmla="*/ 146 h 146"/>
                <a:gd name="T4" fmla="*/ 0 w 138"/>
                <a:gd name="T5" fmla="*/ 49 h 146"/>
                <a:gd name="T6" fmla="*/ 74 w 138"/>
                <a:gd name="T7" fmla="*/ 0 h 146"/>
                <a:gd name="T8" fmla="*/ 138 w 138"/>
                <a:gd name="T9" fmla="*/ 9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46">
                  <a:moveTo>
                    <a:pt x="138" y="97"/>
                  </a:moveTo>
                  <a:lnTo>
                    <a:pt x="65" y="146"/>
                  </a:lnTo>
                  <a:lnTo>
                    <a:pt x="0" y="49"/>
                  </a:lnTo>
                  <a:lnTo>
                    <a:pt x="74" y="0"/>
                  </a:lnTo>
                  <a:lnTo>
                    <a:pt x="138" y="97"/>
                  </a:lnTo>
                  <a:close/>
                </a:path>
              </a:pathLst>
            </a:custGeom>
            <a:solidFill>
              <a:srgbClr val="FCA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8215313" y="2651125"/>
              <a:ext cx="109537" cy="109538"/>
            </a:xfrm>
            <a:custGeom>
              <a:avLst/>
              <a:gdLst>
                <a:gd name="T0" fmla="*/ 43 w 69"/>
                <a:gd name="T1" fmla="*/ 0 h 69"/>
                <a:gd name="T2" fmla="*/ 1 w 69"/>
                <a:gd name="T3" fmla="*/ 30 h 69"/>
                <a:gd name="T4" fmla="*/ 0 w 69"/>
                <a:gd name="T5" fmla="*/ 55 h 69"/>
                <a:gd name="T6" fmla="*/ 37 w 69"/>
                <a:gd name="T7" fmla="*/ 69 h 69"/>
                <a:gd name="T8" fmla="*/ 69 w 69"/>
                <a:gd name="T9" fmla="*/ 47 h 69"/>
                <a:gd name="T10" fmla="*/ 68 w 69"/>
                <a:gd name="T11" fmla="*/ 6 h 69"/>
                <a:gd name="T12" fmla="*/ 43 w 6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9">
                  <a:moveTo>
                    <a:pt x="43" y="0"/>
                  </a:moveTo>
                  <a:lnTo>
                    <a:pt x="1" y="30"/>
                  </a:lnTo>
                  <a:lnTo>
                    <a:pt x="0" y="55"/>
                  </a:lnTo>
                  <a:lnTo>
                    <a:pt x="37" y="69"/>
                  </a:lnTo>
                  <a:lnTo>
                    <a:pt x="69" y="47"/>
                  </a:lnTo>
                  <a:lnTo>
                    <a:pt x="68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D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8274050" y="2725738"/>
              <a:ext cx="212725" cy="285750"/>
            </a:xfrm>
            <a:custGeom>
              <a:avLst/>
              <a:gdLst>
                <a:gd name="T0" fmla="*/ 32 w 134"/>
                <a:gd name="T1" fmla="*/ 0 h 180"/>
                <a:gd name="T2" fmla="*/ 0 w 134"/>
                <a:gd name="T3" fmla="*/ 22 h 180"/>
                <a:gd name="T4" fmla="*/ 70 w 134"/>
                <a:gd name="T5" fmla="*/ 155 h 180"/>
                <a:gd name="T6" fmla="*/ 134 w 134"/>
                <a:gd name="T7" fmla="*/ 180 h 180"/>
                <a:gd name="T8" fmla="*/ 131 w 134"/>
                <a:gd name="T9" fmla="*/ 112 h 180"/>
                <a:gd name="T10" fmla="*/ 32 w 134"/>
                <a:gd name="T1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180">
                  <a:moveTo>
                    <a:pt x="32" y="0"/>
                  </a:moveTo>
                  <a:lnTo>
                    <a:pt x="0" y="22"/>
                  </a:lnTo>
                  <a:lnTo>
                    <a:pt x="70" y="155"/>
                  </a:lnTo>
                  <a:lnTo>
                    <a:pt x="134" y="180"/>
                  </a:lnTo>
                  <a:lnTo>
                    <a:pt x="131" y="11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D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8081963" y="2657475"/>
              <a:ext cx="168275" cy="149225"/>
            </a:xfrm>
            <a:custGeom>
              <a:avLst/>
              <a:gdLst>
                <a:gd name="T0" fmla="*/ 106 w 106"/>
                <a:gd name="T1" fmla="*/ 10 h 94"/>
                <a:gd name="T2" fmla="*/ 93 w 106"/>
                <a:gd name="T3" fmla="*/ 94 h 94"/>
                <a:gd name="T4" fmla="*/ 0 w 106"/>
                <a:gd name="T5" fmla="*/ 35 h 94"/>
                <a:gd name="T6" fmla="*/ 16 w 106"/>
                <a:gd name="T7" fmla="*/ 0 h 94"/>
                <a:gd name="T8" fmla="*/ 106 w 106"/>
                <a:gd name="T9" fmla="*/ 1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94">
                  <a:moveTo>
                    <a:pt x="106" y="10"/>
                  </a:moveTo>
                  <a:lnTo>
                    <a:pt x="93" y="94"/>
                  </a:lnTo>
                  <a:lnTo>
                    <a:pt x="0" y="35"/>
                  </a:lnTo>
                  <a:lnTo>
                    <a:pt x="16" y="0"/>
                  </a:lnTo>
                  <a:lnTo>
                    <a:pt x="106" y="10"/>
                  </a:lnTo>
                  <a:close/>
                </a:path>
              </a:pathLst>
            </a:custGeom>
            <a:solidFill>
              <a:srgbClr val="D2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8250238" y="2525713"/>
              <a:ext cx="125412" cy="155575"/>
            </a:xfrm>
            <a:custGeom>
              <a:avLst/>
              <a:gdLst>
                <a:gd name="T0" fmla="*/ 42 w 79"/>
                <a:gd name="T1" fmla="*/ 0 h 98"/>
                <a:gd name="T2" fmla="*/ 79 w 79"/>
                <a:gd name="T3" fmla="*/ 98 h 98"/>
                <a:gd name="T4" fmla="*/ 0 w 79"/>
                <a:gd name="T5" fmla="*/ 93 h 98"/>
                <a:gd name="T6" fmla="*/ 7 w 79"/>
                <a:gd name="T7" fmla="*/ 8 h 98"/>
                <a:gd name="T8" fmla="*/ 42 w 79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8">
                  <a:moveTo>
                    <a:pt x="42" y="0"/>
                  </a:moveTo>
                  <a:lnTo>
                    <a:pt x="79" y="98"/>
                  </a:lnTo>
                  <a:lnTo>
                    <a:pt x="0" y="93"/>
                  </a:lnTo>
                  <a:lnTo>
                    <a:pt x="7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2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7505700" y="1852613"/>
              <a:ext cx="763587" cy="733425"/>
            </a:xfrm>
            <a:custGeom>
              <a:avLst/>
              <a:gdLst>
                <a:gd name="T0" fmla="*/ 385 w 481"/>
                <a:gd name="T1" fmla="*/ 69 h 462"/>
                <a:gd name="T2" fmla="*/ 385 w 481"/>
                <a:gd name="T3" fmla="*/ 69 h 462"/>
                <a:gd name="T4" fmla="*/ 380 w 481"/>
                <a:gd name="T5" fmla="*/ 64 h 462"/>
                <a:gd name="T6" fmla="*/ 375 w 481"/>
                <a:gd name="T7" fmla="*/ 57 h 462"/>
                <a:gd name="T8" fmla="*/ 367 w 481"/>
                <a:gd name="T9" fmla="*/ 49 h 462"/>
                <a:gd name="T10" fmla="*/ 357 w 481"/>
                <a:gd name="T11" fmla="*/ 39 h 462"/>
                <a:gd name="T12" fmla="*/ 345 w 481"/>
                <a:gd name="T13" fmla="*/ 30 h 462"/>
                <a:gd name="T14" fmla="*/ 331 w 481"/>
                <a:gd name="T15" fmla="*/ 21 h 462"/>
                <a:gd name="T16" fmla="*/ 314 w 481"/>
                <a:gd name="T17" fmla="*/ 12 h 462"/>
                <a:gd name="T18" fmla="*/ 296 w 481"/>
                <a:gd name="T19" fmla="*/ 5 h 462"/>
                <a:gd name="T20" fmla="*/ 286 w 481"/>
                <a:gd name="T21" fmla="*/ 3 h 462"/>
                <a:gd name="T22" fmla="*/ 275 w 481"/>
                <a:gd name="T23" fmla="*/ 1 h 462"/>
                <a:gd name="T24" fmla="*/ 264 w 481"/>
                <a:gd name="T25" fmla="*/ 0 h 462"/>
                <a:gd name="T26" fmla="*/ 253 w 481"/>
                <a:gd name="T27" fmla="*/ 0 h 462"/>
                <a:gd name="T28" fmla="*/ 240 w 481"/>
                <a:gd name="T29" fmla="*/ 0 h 462"/>
                <a:gd name="T30" fmla="*/ 228 w 481"/>
                <a:gd name="T31" fmla="*/ 1 h 462"/>
                <a:gd name="T32" fmla="*/ 214 w 481"/>
                <a:gd name="T33" fmla="*/ 3 h 462"/>
                <a:gd name="T34" fmla="*/ 201 w 481"/>
                <a:gd name="T35" fmla="*/ 7 h 462"/>
                <a:gd name="T36" fmla="*/ 186 w 481"/>
                <a:gd name="T37" fmla="*/ 12 h 462"/>
                <a:gd name="T38" fmla="*/ 172 w 481"/>
                <a:gd name="T39" fmla="*/ 18 h 462"/>
                <a:gd name="T40" fmla="*/ 157 w 481"/>
                <a:gd name="T41" fmla="*/ 24 h 462"/>
                <a:gd name="T42" fmla="*/ 141 w 481"/>
                <a:gd name="T43" fmla="*/ 33 h 462"/>
                <a:gd name="T44" fmla="*/ 125 w 481"/>
                <a:gd name="T45" fmla="*/ 44 h 462"/>
                <a:gd name="T46" fmla="*/ 108 w 481"/>
                <a:gd name="T47" fmla="*/ 55 h 462"/>
                <a:gd name="T48" fmla="*/ 108 w 481"/>
                <a:gd name="T49" fmla="*/ 55 h 462"/>
                <a:gd name="T50" fmla="*/ 85 w 481"/>
                <a:gd name="T51" fmla="*/ 73 h 462"/>
                <a:gd name="T52" fmla="*/ 66 w 481"/>
                <a:gd name="T53" fmla="*/ 91 h 462"/>
                <a:gd name="T54" fmla="*/ 49 w 481"/>
                <a:gd name="T55" fmla="*/ 109 h 462"/>
                <a:gd name="T56" fmla="*/ 35 w 481"/>
                <a:gd name="T57" fmla="*/ 128 h 462"/>
                <a:gd name="T58" fmla="*/ 24 w 481"/>
                <a:gd name="T59" fmla="*/ 146 h 462"/>
                <a:gd name="T60" fmla="*/ 15 w 481"/>
                <a:gd name="T61" fmla="*/ 164 h 462"/>
                <a:gd name="T62" fmla="*/ 8 w 481"/>
                <a:gd name="T63" fmla="*/ 183 h 462"/>
                <a:gd name="T64" fmla="*/ 3 w 481"/>
                <a:gd name="T65" fmla="*/ 201 h 462"/>
                <a:gd name="T66" fmla="*/ 0 w 481"/>
                <a:gd name="T67" fmla="*/ 219 h 462"/>
                <a:gd name="T68" fmla="*/ 0 w 481"/>
                <a:gd name="T69" fmla="*/ 237 h 462"/>
                <a:gd name="T70" fmla="*/ 1 w 481"/>
                <a:gd name="T71" fmla="*/ 255 h 462"/>
                <a:gd name="T72" fmla="*/ 3 w 481"/>
                <a:gd name="T73" fmla="*/ 271 h 462"/>
                <a:gd name="T74" fmla="*/ 8 w 481"/>
                <a:gd name="T75" fmla="*/ 288 h 462"/>
                <a:gd name="T76" fmla="*/ 15 w 481"/>
                <a:gd name="T77" fmla="*/ 304 h 462"/>
                <a:gd name="T78" fmla="*/ 21 w 481"/>
                <a:gd name="T79" fmla="*/ 321 h 462"/>
                <a:gd name="T80" fmla="*/ 29 w 481"/>
                <a:gd name="T81" fmla="*/ 335 h 462"/>
                <a:gd name="T82" fmla="*/ 39 w 481"/>
                <a:gd name="T83" fmla="*/ 350 h 462"/>
                <a:gd name="T84" fmla="*/ 49 w 481"/>
                <a:gd name="T85" fmla="*/ 365 h 462"/>
                <a:gd name="T86" fmla="*/ 61 w 481"/>
                <a:gd name="T87" fmla="*/ 378 h 462"/>
                <a:gd name="T88" fmla="*/ 72 w 481"/>
                <a:gd name="T89" fmla="*/ 390 h 462"/>
                <a:gd name="T90" fmla="*/ 84 w 481"/>
                <a:gd name="T91" fmla="*/ 402 h 462"/>
                <a:gd name="T92" fmla="*/ 97 w 481"/>
                <a:gd name="T93" fmla="*/ 413 h 462"/>
                <a:gd name="T94" fmla="*/ 109 w 481"/>
                <a:gd name="T95" fmla="*/ 423 h 462"/>
                <a:gd name="T96" fmla="*/ 122 w 481"/>
                <a:gd name="T97" fmla="*/ 432 h 462"/>
                <a:gd name="T98" fmla="*/ 135 w 481"/>
                <a:gd name="T99" fmla="*/ 440 h 462"/>
                <a:gd name="T100" fmla="*/ 148 w 481"/>
                <a:gd name="T101" fmla="*/ 446 h 462"/>
                <a:gd name="T102" fmla="*/ 161 w 481"/>
                <a:gd name="T103" fmla="*/ 452 h 462"/>
                <a:gd name="T104" fmla="*/ 173 w 481"/>
                <a:gd name="T105" fmla="*/ 457 h 462"/>
                <a:gd name="T106" fmla="*/ 184 w 481"/>
                <a:gd name="T107" fmla="*/ 460 h 462"/>
                <a:gd name="T108" fmla="*/ 195 w 481"/>
                <a:gd name="T109" fmla="*/ 461 h 462"/>
                <a:gd name="T110" fmla="*/ 205 w 481"/>
                <a:gd name="T111" fmla="*/ 462 h 462"/>
                <a:gd name="T112" fmla="*/ 214 w 481"/>
                <a:gd name="T113" fmla="*/ 461 h 462"/>
                <a:gd name="T114" fmla="*/ 266 w 481"/>
                <a:gd name="T115" fmla="*/ 423 h 462"/>
                <a:gd name="T116" fmla="*/ 481 w 481"/>
                <a:gd name="T117" fmla="*/ 255 h 462"/>
                <a:gd name="T118" fmla="*/ 385 w 481"/>
                <a:gd name="T119" fmla="*/ 6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1" h="462">
                  <a:moveTo>
                    <a:pt x="385" y="69"/>
                  </a:moveTo>
                  <a:lnTo>
                    <a:pt x="385" y="69"/>
                  </a:lnTo>
                  <a:lnTo>
                    <a:pt x="380" y="64"/>
                  </a:lnTo>
                  <a:lnTo>
                    <a:pt x="375" y="57"/>
                  </a:lnTo>
                  <a:lnTo>
                    <a:pt x="367" y="49"/>
                  </a:lnTo>
                  <a:lnTo>
                    <a:pt x="357" y="39"/>
                  </a:lnTo>
                  <a:lnTo>
                    <a:pt x="345" y="30"/>
                  </a:lnTo>
                  <a:lnTo>
                    <a:pt x="331" y="21"/>
                  </a:lnTo>
                  <a:lnTo>
                    <a:pt x="314" y="12"/>
                  </a:lnTo>
                  <a:lnTo>
                    <a:pt x="296" y="5"/>
                  </a:lnTo>
                  <a:lnTo>
                    <a:pt x="286" y="3"/>
                  </a:lnTo>
                  <a:lnTo>
                    <a:pt x="275" y="1"/>
                  </a:lnTo>
                  <a:lnTo>
                    <a:pt x="264" y="0"/>
                  </a:lnTo>
                  <a:lnTo>
                    <a:pt x="253" y="0"/>
                  </a:lnTo>
                  <a:lnTo>
                    <a:pt x="240" y="0"/>
                  </a:lnTo>
                  <a:lnTo>
                    <a:pt x="228" y="1"/>
                  </a:lnTo>
                  <a:lnTo>
                    <a:pt x="214" y="3"/>
                  </a:lnTo>
                  <a:lnTo>
                    <a:pt x="201" y="7"/>
                  </a:lnTo>
                  <a:lnTo>
                    <a:pt x="186" y="12"/>
                  </a:lnTo>
                  <a:lnTo>
                    <a:pt x="172" y="18"/>
                  </a:lnTo>
                  <a:lnTo>
                    <a:pt x="157" y="24"/>
                  </a:lnTo>
                  <a:lnTo>
                    <a:pt x="141" y="33"/>
                  </a:lnTo>
                  <a:lnTo>
                    <a:pt x="125" y="44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85" y="73"/>
                  </a:lnTo>
                  <a:lnTo>
                    <a:pt x="66" y="91"/>
                  </a:lnTo>
                  <a:lnTo>
                    <a:pt x="49" y="109"/>
                  </a:lnTo>
                  <a:lnTo>
                    <a:pt x="35" y="128"/>
                  </a:lnTo>
                  <a:lnTo>
                    <a:pt x="24" y="146"/>
                  </a:lnTo>
                  <a:lnTo>
                    <a:pt x="15" y="164"/>
                  </a:lnTo>
                  <a:lnTo>
                    <a:pt x="8" y="183"/>
                  </a:lnTo>
                  <a:lnTo>
                    <a:pt x="3" y="201"/>
                  </a:lnTo>
                  <a:lnTo>
                    <a:pt x="0" y="219"/>
                  </a:lnTo>
                  <a:lnTo>
                    <a:pt x="0" y="237"/>
                  </a:lnTo>
                  <a:lnTo>
                    <a:pt x="1" y="255"/>
                  </a:lnTo>
                  <a:lnTo>
                    <a:pt x="3" y="271"/>
                  </a:lnTo>
                  <a:lnTo>
                    <a:pt x="8" y="288"/>
                  </a:lnTo>
                  <a:lnTo>
                    <a:pt x="15" y="304"/>
                  </a:lnTo>
                  <a:lnTo>
                    <a:pt x="21" y="321"/>
                  </a:lnTo>
                  <a:lnTo>
                    <a:pt x="29" y="335"/>
                  </a:lnTo>
                  <a:lnTo>
                    <a:pt x="39" y="350"/>
                  </a:lnTo>
                  <a:lnTo>
                    <a:pt x="49" y="365"/>
                  </a:lnTo>
                  <a:lnTo>
                    <a:pt x="61" y="378"/>
                  </a:lnTo>
                  <a:lnTo>
                    <a:pt x="72" y="390"/>
                  </a:lnTo>
                  <a:lnTo>
                    <a:pt x="84" y="402"/>
                  </a:lnTo>
                  <a:lnTo>
                    <a:pt x="97" y="413"/>
                  </a:lnTo>
                  <a:lnTo>
                    <a:pt x="109" y="423"/>
                  </a:lnTo>
                  <a:lnTo>
                    <a:pt x="122" y="432"/>
                  </a:lnTo>
                  <a:lnTo>
                    <a:pt x="135" y="440"/>
                  </a:lnTo>
                  <a:lnTo>
                    <a:pt x="148" y="446"/>
                  </a:lnTo>
                  <a:lnTo>
                    <a:pt x="161" y="452"/>
                  </a:lnTo>
                  <a:lnTo>
                    <a:pt x="173" y="457"/>
                  </a:lnTo>
                  <a:lnTo>
                    <a:pt x="184" y="460"/>
                  </a:lnTo>
                  <a:lnTo>
                    <a:pt x="195" y="461"/>
                  </a:lnTo>
                  <a:lnTo>
                    <a:pt x="205" y="462"/>
                  </a:lnTo>
                  <a:lnTo>
                    <a:pt x="214" y="461"/>
                  </a:lnTo>
                  <a:lnTo>
                    <a:pt x="266" y="423"/>
                  </a:lnTo>
                  <a:lnTo>
                    <a:pt x="481" y="255"/>
                  </a:lnTo>
                  <a:lnTo>
                    <a:pt x="385" y="6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7693025" y="1995488"/>
              <a:ext cx="582612" cy="609600"/>
            </a:xfrm>
            <a:custGeom>
              <a:avLst/>
              <a:gdLst>
                <a:gd name="T0" fmla="*/ 45 w 367"/>
                <a:gd name="T1" fmla="*/ 259 h 384"/>
                <a:gd name="T2" fmla="*/ 29 w 367"/>
                <a:gd name="T3" fmla="*/ 253 h 384"/>
                <a:gd name="T4" fmla="*/ 17 w 367"/>
                <a:gd name="T5" fmla="*/ 251 h 384"/>
                <a:gd name="T6" fmla="*/ 9 w 367"/>
                <a:gd name="T7" fmla="*/ 253 h 384"/>
                <a:gd name="T8" fmla="*/ 3 w 367"/>
                <a:gd name="T9" fmla="*/ 259 h 384"/>
                <a:gd name="T10" fmla="*/ 0 w 367"/>
                <a:gd name="T11" fmla="*/ 266 h 384"/>
                <a:gd name="T12" fmla="*/ 2 w 367"/>
                <a:gd name="T13" fmla="*/ 286 h 384"/>
                <a:gd name="T14" fmla="*/ 12 w 367"/>
                <a:gd name="T15" fmla="*/ 308 h 384"/>
                <a:gd name="T16" fmla="*/ 30 w 367"/>
                <a:gd name="T17" fmla="*/ 327 h 384"/>
                <a:gd name="T18" fmla="*/ 41 w 367"/>
                <a:gd name="T19" fmla="*/ 334 h 384"/>
                <a:gd name="T20" fmla="*/ 54 w 367"/>
                <a:gd name="T21" fmla="*/ 338 h 384"/>
                <a:gd name="T22" fmla="*/ 67 w 367"/>
                <a:gd name="T23" fmla="*/ 340 h 384"/>
                <a:gd name="T24" fmla="*/ 82 w 367"/>
                <a:gd name="T25" fmla="*/ 336 h 384"/>
                <a:gd name="T26" fmla="*/ 96 w 367"/>
                <a:gd name="T27" fmla="*/ 329 h 384"/>
                <a:gd name="T28" fmla="*/ 100 w 367"/>
                <a:gd name="T29" fmla="*/ 334 h 384"/>
                <a:gd name="T30" fmla="*/ 119 w 367"/>
                <a:gd name="T31" fmla="*/ 353 h 384"/>
                <a:gd name="T32" fmla="*/ 140 w 367"/>
                <a:gd name="T33" fmla="*/ 367 h 384"/>
                <a:gd name="T34" fmla="*/ 167 w 367"/>
                <a:gd name="T35" fmla="*/ 379 h 384"/>
                <a:gd name="T36" fmla="*/ 201 w 367"/>
                <a:gd name="T37" fmla="*/ 384 h 384"/>
                <a:gd name="T38" fmla="*/ 220 w 367"/>
                <a:gd name="T39" fmla="*/ 383 h 384"/>
                <a:gd name="T40" fmla="*/ 240 w 367"/>
                <a:gd name="T41" fmla="*/ 379 h 384"/>
                <a:gd name="T42" fmla="*/ 261 w 367"/>
                <a:gd name="T43" fmla="*/ 372 h 384"/>
                <a:gd name="T44" fmla="*/ 285 w 367"/>
                <a:gd name="T45" fmla="*/ 360 h 384"/>
                <a:gd name="T46" fmla="*/ 308 w 367"/>
                <a:gd name="T47" fmla="*/ 344 h 384"/>
                <a:gd name="T48" fmla="*/ 319 w 367"/>
                <a:gd name="T49" fmla="*/ 336 h 384"/>
                <a:gd name="T50" fmla="*/ 335 w 367"/>
                <a:gd name="T51" fmla="*/ 319 h 384"/>
                <a:gd name="T52" fmla="*/ 349 w 367"/>
                <a:gd name="T53" fmla="*/ 300 h 384"/>
                <a:gd name="T54" fmla="*/ 358 w 367"/>
                <a:gd name="T55" fmla="*/ 281 h 384"/>
                <a:gd name="T56" fmla="*/ 363 w 367"/>
                <a:gd name="T57" fmla="*/ 262 h 384"/>
                <a:gd name="T58" fmla="*/ 366 w 367"/>
                <a:gd name="T59" fmla="*/ 242 h 384"/>
                <a:gd name="T60" fmla="*/ 366 w 367"/>
                <a:gd name="T61" fmla="*/ 213 h 384"/>
                <a:gd name="T62" fmla="*/ 357 w 367"/>
                <a:gd name="T63" fmla="*/ 175 h 384"/>
                <a:gd name="T64" fmla="*/ 343 w 367"/>
                <a:gd name="T65" fmla="*/ 141 h 384"/>
                <a:gd name="T66" fmla="*/ 328 w 367"/>
                <a:gd name="T67" fmla="*/ 112 h 384"/>
                <a:gd name="T68" fmla="*/ 313 w 367"/>
                <a:gd name="T69" fmla="*/ 93 h 384"/>
                <a:gd name="T70" fmla="*/ 306 w 367"/>
                <a:gd name="T71" fmla="*/ 86 h 384"/>
                <a:gd name="T72" fmla="*/ 296 w 367"/>
                <a:gd name="T73" fmla="*/ 65 h 384"/>
                <a:gd name="T74" fmla="*/ 279 w 367"/>
                <a:gd name="T75" fmla="*/ 35 h 384"/>
                <a:gd name="T76" fmla="*/ 261 w 367"/>
                <a:gd name="T77" fmla="*/ 15 h 384"/>
                <a:gd name="T78" fmla="*/ 247 w 367"/>
                <a:gd name="T79" fmla="*/ 4 h 384"/>
                <a:gd name="T80" fmla="*/ 177 w 367"/>
                <a:gd name="T81" fmla="*/ 101 h 384"/>
                <a:gd name="T82" fmla="*/ 71 w 367"/>
                <a:gd name="T83" fmla="*/ 24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7" h="384">
                  <a:moveTo>
                    <a:pt x="45" y="259"/>
                  </a:moveTo>
                  <a:lnTo>
                    <a:pt x="45" y="259"/>
                  </a:lnTo>
                  <a:lnTo>
                    <a:pt x="37" y="255"/>
                  </a:lnTo>
                  <a:lnTo>
                    <a:pt x="29" y="253"/>
                  </a:lnTo>
                  <a:lnTo>
                    <a:pt x="22" y="251"/>
                  </a:lnTo>
                  <a:lnTo>
                    <a:pt x="17" y="251"/>
                  </a:lnTo>
                  <a:lnTo>
                    <a:pt x="12" y="252"/>
                  </a:lnTo>
                  <a:lnTo>
                    <a:pt x="9" y="253"/>
                  </a:lnTo>
                  <a:lnTo>
                    <a:pt x="6" y="255"/>
                  </a:lnTo>
                  <a:lnTo>
                    <a:pt x="3" y="259"/>
                  </a:lnTo>
                  <a:lnTo>
                    <a:pt x="1" y="262"/>
                  </a:lnTo>
                  <a:lnTo>
                    <a:pt x="0" y="266"/>
                  </a:lnTo>
                  <a:lnTo>
                    <a:pt x="0" y="276"/>
                  </a:lnTo>
                  <a:lnTo>
                    <a:pt x="2" y="286"/>
                  </a:lnTo>
                  <a:lnTo>
                    <a:pt x="7" y="297"/>
                  </a:lnTo>
                  <a:lnTo>
                    <a:pt x="12" y="308"/>
                  </a:lnTo>
                  <a:lnTo>
                    <a:pt x="21" y="318"/>
                  </a:lnTo>
                  <a:lnTo>
                    <a:pt x="30" y="327"/>
                  </a:lnTo>
                  <a:lnTo>
                    <a:pt x="36" y="331"/>
                  </a:lnTo>
                  <a:lnTo>
                    <a:pt x="41" y="334"/>
                  </a:lnTo>
                  <a:lnTo>
                    <a:pt x="48" y="336"/>
                  </a:lnTo>
                  <a:lnTo>
                    <a:pt x="54" y="338"/>
                  </a:lnTo>
                  <a:lnTo>
                    <a:pt x="61" y="340"/>
                  </a:lnTo>
                  <a:lnTo>
                    <a:pt x="67" y="340"/>
                  </a:lnTo>
                  <a:lnTo>
                    <a:pt x="75" y="338"/>
                  </a:lnTo>
                  <a:lnTo>
                    <a:pt x="82" y="336"/>
                  </a:lnTo>
                  <a:lnTo>
                    <a:pt x="90" y="334"/>
                  </a:lnTo>
                  <a:lnTo>
                    <a:pt x="96" y="329"/>
                  </a:lnTo>
                  <a:lnTo>
                    <a:pt x="96" y="329"/>
                  </a:lnTo>
                  <a:lnTo>
                    <a:pt x="100" y="334"/>
                  </a:lnTo>
                  <a:lnTo>
                    <a:pt x="111" y="345"/>
                  </a:lnTo>
                  <a:lnTo>
                    <a:pt x="119" y="353"/>
                  </a:lnTo>
                  <a:lnTo>
                    <a:pt x="129" y="360"/>
                  </a:lnTo>
                  <a:lnTo>
                    <a:pt x="140" y="367"/>
                  </a:lnTo>
                  <a:lnTo>
                    <a:pt x="153" y="373"/>
                  </a:lnTo>
                  <a:lnTo>
                    <a:pt x="167" y="379"/>
                  </a:lnTo>
                  <a:lnTo>
                    <a:pt x="183" y="382"/>
                  </a:lnTo>
                  <a:lnTo>
                    <a:pt x="201" y="384"/>
                  </a:lnTo>
                  <a:lnTo>
                    <a:pt x="210" y="384"/>
                  </a:lnTo>
                  <a:lnTo>
                    <a:pt x="220" y="383"/>
                  </a:lnTo>
                  <a:lnTo>
                    <a:pt x="229" y="381"/>
                  </a:lnTo>
                  <a:lnTo>
                    <a:pt x="240" y="379"/>
                  </a:lnTo>
                  <a:lnTo>
                    <a:pt x="250" y="375"/>
                  </a:lnTo>
                  <a:lnTo>
                    <a:pt x="261" y="372"/>
                  </a:lnTo>
                  <a:lnTo>
                    <a:pt x="273" y="367"/>
                  </a:lnTo>
                  <a:lnTo>
                    <a:pt x="285" y="360"/>
                  </a:lnTo>
                  <a:lnTo>
                    <a:pt x="296" y="353"/>
                  </a:lnTo>
                  <a:lnTo>
                    <a:pt x="308" y="344"/>
                  </a:lnTo>
                  <a:lnTo>
                    <a:pt x="308" y="344"/>
                  </a:lnTo>
                  <a:lnTo>
                    <a:pt x="319" y="336"/>
                  </a:lnTo>
                  <a:lnTo>
                    <a:pt x="328" y="327"/>
                  </a:lnTo>
                  <a:lnTo>
                    <a:pt x="335" y="319"/>
                  </a:lnTo>
                  <a:lnTo>
                    <a:pt x="343" y="310"/>
                  </a:lnTo>
                  <a:lnTo>
                    <a:pt x="349" y="300"/>
                  </a:lnTo>
                  <a:lnTo>
                    <a:pt x="353" y="291"/>
                  </a:lnTo>
                  <a:lnTo>
                    <a:pt x="358" y="281"/>
                  </a:lnTo>
                  <a:lnTo>
                    <a:pt x="361" y="272"/>
                  </a:lnTo>
                  <a:lnTo>
                    <a:pt x="363" y="262"/>
                  </a:lnTo>
                  <a:lnTo>
                    <a:pt x="366" y="252"/>
                  </a:lnTo>
                  <a:lnTo>
                    <a:pt x="366" y="242"/>
                  </a:lnTo>
                  <a:lnTo>
                    <a:pt x="367" y="232"/>
                  </a:lnTo>
                  <a:lnTo>
                    <a:pt x="366" y="213"/>
                  </a:lnTo>
                  <a:lnTo>
                    <a:pt x="362" y="194"/>
                  </a:lnTo>
                  <a:lnTo>
                    <a:pt x="357" y="175"/>
                  </a:lnTo>
                  <a:lnTo>
                    <a:pt x="351" y="157"/>
                  </a:lnTo>
                  <a:lnTo>
                    <a:pt x="343" y="141"/>
                  </a:lnTo>
                  <a:lnTo>
                    <a:pt x="335" y="125"/>
                  </a:lnTo>
                  <a:lnTo>
                    <a:pt x="328" y="112"/>
                  </a:lnTo>
                  <a:lnTo>
                    <a:pt x="320" y="102"/>
                  </a:lnTo>
                  <a:lnTo>
                    <a:pt x="313" y="93"/>
                  </a:lnTo>
                  <a:lnTo>
                    <a:pt x="306" y="86"/>
                  </a:lnTo>
                  <a:lnTo>
                    <a:pt x="306" y="86"/>
                  </a:lnTo>
                  <a:lnTo>
                    <a:pt x="302" y="76"/>
                  </a:lnTo>
                  <a:lnTo>
                    <a:pt x="296" y="65"/>
                  </a:lnTo>
                  <a:lnTo>
                    <a:pt x="288" y="50"/>
                  </a:lnTo>
                  <a:lnTo>
                    <a:pt x="279" y="35"/>
                  </a:lnTo>
                  <a:lnTo>
                    <a:pt x="267" y="22"/>
                  </a:lnTo>
                  <a:lnTo>
                    <a:pt x="261" y="15"/>
                  </a:lnTo>
                  <a:lnTo>
                    <a:pt x="255" y="10"/>
                  </a:lnTo>
                  <a:lnTo>
                    <a:pt x="247" y="4"/>
                  </a:lnTo>
                  <a:lnTo>
                    <a:pt x="239" y="0"/>
                  </a:lnTo>
                  <a:lnTo>
                    <a:pt x="177" y="101"/>
                  </a:lnTo>
                  <a:lnTo>
                    <a:pt x="26" y="156"/>
                  </a:lnTo>
                  <a:lnTo>
                    <a:pt x="71" y="240"/>
                  </a:lnTo>
                  <a:lnTo>
                    <a:pt x="45" y="259"/>
                  </a:lnTo>
                  <a:close/>
                </a:path>
              </a:pathLst>
            </a:custGeom>
            <a:solidFill>
              <a:srgbClr val="FCC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7816850" y="2236788"/>
              <a:ext cx="71437" cy="85725"/>
            </a:xfrm>
            <a:custGeom>
              <a:avLst/>
              <a:gdLst>
                <a:gd name="T0" fmla="*/ 20 w 45"/>
                <a:gd name="T1" fmla="*/ 23 h 54"/>
                <a:gd name="T2" fmla="*/ 20 w 45"/>
                <a:gd name="T3" fmla="*/ 23 h 54"/>
                <a:gd name="T4" fmla="*/ 25 w 45"/>
                <a:gd name="T5" fmla="*/ 16 h 54"/>
                <a:gd name="T6" fmla="*/ 32 w 45"/>
                <a:gd name="T7" fmla="*/ 10 h 54"/>
                <a:gd name="T8" fmla="*/ 39 w 45"/>
                <a:gd name="T9" fmla="*/ 5 h 54"/>
                <a:gd name="T10" fmla="*/ 45 w 45"/>
                <a:gd name="T11" fmla="*/ 1 h 54"/>
                <a:gd name="T12" fmla="*/ 45 w 45"/>
                <a:gd name="T13" fmla="*/ 1 h 54"/>
                <a:gd name="T14" fmla="*/ 40 w 45"/>
                <a:gd name="T15" fmla="*/ 0 h 54"/>
                <a:gd name="T16" fmla="*/ 34 w 45"/>
                <a:gd name="T17" fmla="*/ 0 h 54"/>
                <a:gd name="T18" fmla="*/ 30 w 45"/>
                <a:gd name="T19" fmla="*/ 0 h 54"/>
                <a:gd name="T20" fmla="*/ 24 w 45"/>
                <a:gd name="T21" fmla="*/ 1 h 54"/>
                <a:gd name="T22" fmla="*/ 20 w 45"/>
                <a:gd name="T23" fmla="*/ 4 h 54"/>
                <a:gd name="T24" fmla="*/ 15 w 45"/>
                <a:gd name="T25" fmla="*/ 6 h 54"/>
                <a:gd name="T26" fmla="*/ 11 w 45"/>
                <a:gd name="T27" fmla="*/ 9 h 54"/>
                <a:gd name="T28" fmla="*/ 7 w 45"/>
                <a:gd name="T29" fmla="*/ 14 h 54"/>
                <a:gd name="T30" fmla="*/ 7 w 45"/>
                <a:gd name="T31" fmla="*/ 14 h 54"/>
                <a:gd name="T32" fmla="*/ 4 w 45"/>
                <a:gd name="T33" fmla="*/ 18 h 54"/>
                <a:gd name="T34" fmla="*/ 2 w 45"/>
                <a:gd name="T35" fmla="*/ 24 h 54"/>
                <a:gd name="T36" fmla="*/ 0 w 45"/>
                <a:gd name="T37" fmla="*/ 29 h 54"/>
                <a:gd name="T38" fmla="*/ 0 w 45"/>
                <a:gd name="T39" fmla="*/ 34 h 54"/>
                <a:gd name="T40" fmla="*/ 0 w 45"/>
                <a:gd name="T41" fmla="*/ 39 h 54"/>
                <a:gd name="T42" fmla="*/ 2 w 45"/>
                <a:gd name="T43" fmla="*/ 45 h 54"/>
                <a:gd name="T44" fmla="*/ 4 w 45"/>
                <a:gd name="T45" fmla="*/ 50 h 54"/>
                <a:gd name="T46" fmla="*/ 7 w 45"/>
                <a:gd name="T47" fmla="*/ 54 h 54"/>
                <a:gd name="T48" fmla="*/ 7 w 45"/>
                <a:gd name="T49" fmla="*/ 54 h 54"/>
                <a:gd name="T50" fmla="*/ 8 w 45"/>
                <a:gd name="T51" fmla="*/ 46 h 54"/>
                <a:gd name="T52" fmla="*/ 11 w 45"/>
                <a:gd name="T53" fmla="*/ 38 h 54"/>
                <a:gd name="T54" fmla="*/ 15 w 45"/>
                <a:gd name="T55" fmla="*/ 30 h 54"/>
                <a:gd name="T56" fmla="*/ 20 w 45"/>
                <a:gd name="T57" fmla="*/ 23 h 54"/>
                <a:gd name="T58" fmla="*/ 20 w 45"/>
                <a:gd name="T59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54">
                  <a:moveTo>
                    <a:pt x="20" y="23"/>
                  </a:moveTo>
                  <a:lnTo>
                    <a:pt x="20" y="23"/>
                  </a:lnTo>
                  <a:lnTo>
                    <a:pt x="25" y="16"/>
                  </a:lnTo>
                  <a:lnTo>
                    <a:pt x="32" y="10"/>
                  </a:lnTo>
                  <a:lnTo>
                    <a:pt x="39" y="5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4"/>
                  </a:lnTo>
                  <a:lnTo>
                    <a:pt x="15" y="6"/>
                  </a:lnTo>
                  <a:lnTo>
                    <a:pt x="11" y="9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4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4" y="50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5" y="30"/>
                  </a:lnTo>
                  <a:lnTo>
                    <a:pt x="20" y="23"/>
                  </a:lnTo>
                  <a:lnTo>
                    <a:pt x="20" y="23"/>
                  </a:lnTo>
                  <a:close/>
                </a:path>
              </a:pathLst>
            </a:custGeom>
            <a:solidFill>
              <a:srgbClr val="4F2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8016875" y="2089150"/>
              <a:ext cx="98425" cy="55563"/>
            </a:xfrm>
            <a:custGeom>
              <a:avLst/>
              <a:gdLst>
                <a:gd name="T0" fmla="*/ 28 w 62"/>
                <a:gd name="T1" fmla="*/ 17 h 35"/>
                <a:gd name="T2" fmla="*/ 28 w 62"/>
                <a:gd name="T3" fmla="*/ 17 h 35"/>
                <a:gd name="T4" fmla="*/ 20 w 62"/>
                <a:gd name="T5" fmla="*/ 20 h 35"/>
                <a:gd name="T6" fmla="*/ 12 w 62"/>
                <a:gd name="T7" fmla="*/ 25 h 35"/>
                <a:gd name="T8" fmla="*/ 6 w 62"/>
                <a:gd name="T9" fmla="*/ 29 h 35"/>
                <a:gd name="T10" fmla="*/ 0 w 62"/>
                <a:gd name="T11" fmla="*/ 35 h 35"/>
                <a:gd name="T12" fmla="*/ 0 w 62"/>
                <a:gd name="T13" fmla="*/ 35 h 35"/>
                <a:gd name="T14" fmla="*/ 0 w 62"/>
                <a:gd name="T15" fmla="*/ 29 h 35"/>
                <a:gd name="T16" fmla="*/ 1 w 62"/>
                <a:gd name="T17" fmla="*/ 25 h 35"/>
                <a:gd name="T18" fmla="*/ 3 w 62"/>
                <a:gd name="T19" fmla="*/ 19 h 35"/>
                <a:gd name="T20" fmla="*/ 7 w 62"/>
                <a:gd name="T21" fmla="*/ 15 h 35"/>
                <a:gd name="T22" fmla="*/ 10 w 62"/>
                <a:gd name="T23" fmla="*/ 11 h 35"/>
                <a:gd name="T24" fmla="*/ 14 w 62"/>
                <a:gd name="T25" fmla="*/ 7 h 35"/>
                <a:gd name="T26" fmla="*/ 18 w 62"/>
                <a:gd name="T27" fmla="*/ 5 h 35"/>
                <a:gd name="T28" fmla="*/ 24 w 62"/>
                <a:gd name="T29" fmla="*/ 2 h 35"/>
                <a:gd name="T30" fmla="*/ 24 w 62"/>
                <a:gd name="T31" fmla="*/ 2 h 35"/>
                <a:gd name="T32" fmla="*/ 29 w 62"/>
                <a:gd name="T33" fmla="*/ 1 h 35"/>
                <a:gd name="T34" fmla="*/ 35 w 62"/>
                <a:gd name="T35" fmla="*/ 0 h 35"/>
                <a:gd name="T36" fmla="*/ 39 w 62"/>
                <a:gd name="T37" fmla="*/ 1 h 35"/>
                <a:gd name="T38" fmla="*/ 45 w 62"/>
                <a:gd name="T39" fmla="*/ 2 h 35"/>
                <a:gd name="T40" fmla="*/ 49 w 62"/>
                <a:gd name="T41" fmla="*/ 5 h 35"/>
                <a:gd name="T42" fmla="*/ 54 w 62"/>
                <a:gd name="T43" fmla="*/ 7 h 35"/>
                <a:gd name="T44" fmla="*/ 58 w 62"/>
                <a:gd name="T45" fmla="*/ 10 h 35"/>
                <a:gd name="T46" fmla="*/ 62 w 62"/>
                <a:gd name="T47" fmla="*/ 15 h 35"/>
                <a:gd name="T48" fmla="*/ 62 w 62"/>
                <a:gd name="T49" fmla="*/ 15 h 35"/>
                <a:gd name="T50" fmla="*/ 54 w 62"/>
                <a:gd name="T51" fmla="*/ 14 h 35"/>
                <a:gd name="T52" fmla="*/ 46 w 62"/>
                <a:gd name="T53" fmla="*/ 14 h 35"/>
                <a:gd name="T54" fmla="*/ 37 w 62"/>
                <a:gd name="T55" fmla="*/ 15 h 35"/>
                <a:gd name="T56" fmla="*/ 28 w 62"/>
                <a:gd name="T57" fmla="*/ 17 h 35"/>
                <a:gd name="T58" fmla="*/ 28 w 62"/>
                <a:gd name="T59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35">
                  <a:moveTo>
                    <a:pt x="28" y="17"/>
                  </a:moveTo>
                  <a:lnTo>
                    <a:pt x="28" y="17"/>
                  </a:lnTo>
                  <a:lnTo>
                    <a:pt x="20" y="20"/>
                  </a:lnTo>
                  <a:lnTo>
                    <a:pt x="12" y="25"/>
                  </a:lnTo>
                  <a:lnTo>
                    <a:pt x="6" y="2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5"/>
                  </a:lnTo>
                  <a:lnTo>
                    <a:pt x="10" y="11"/>
                  </a:lnTo>
                  <a:lnTo>
                    <a:pt x="14" y="7"/>
                  </a:lnTo>
                  <a:lnTo>
                    <a:pt x="18" y="5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9" y="1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5" y="2"/>
                  </a:lnTo>
                  <a:lnTo>
                    <a:pt x="49" y="5"/>
                  </a:lnTo>
                  <a:lnTo>
                    <a:pt x="54" y="7"/>
                  </a:lnTo>
                  <a:lnTo>
                    <a:pt x="58" y="10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54" y="14"/>
                  </a:lnTo>
                  <a:lnTo>
                    <a:pt x="46" y="14"/>
                  </a:lnTo>
                  <a:lnTo>
                    <a:pt x="37" y="15"/>
                  </a:lnTo>
                  <a:lnTo>
                    <a:pt x="28" y="17"/>
                  </a:lnTo>
                  <a:lnTo>
                    <a:pt x="28" y="17"/>
                  </a:lnTo>
                  <a:close/>
                </a:path>
              </a:pathLst>
            </a:custGeom>
            <a:solidFill>
              <a:srgbClr val="4F2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8045450" y="2411413"/>
              <a:ext cx="119062" cy="98425"/>
            </a:xfrm>
            <a:custGeom>
              <a:avLst/>
              <a:gdLst>
                <a:gd name="T0" fmla="*/ 74 w 75"/>
                <a:gd name="T1" fmla="*/ 0 h 62"/>
                <a:gd name="T2" fmla="*/ 74 w 75"/>
                <a:gd name="T3" fmla="*/ 0 h 62"/>
                <a:gd name="T4" fmla="*/ 75 w 75"/>
                <a:gd name="T5" fmla="*/ 8 h 62"/>
                <a:gd name="T6" fmla="*/ 75 w 75"/>
                <a:gd name="T7" fmla="*/ 15 h 62"/>
                <a:gd name="T8" fmla="*/ 74 w 75"/>
                <a:gd name="T9" fmla="*/ 21 h 62"/>
                <a:gd name="T10" fmla="*/ 73 w 75"/>
                <a:gd name="T11" fmla="*/ 28 h 62"/>
                <a:gd name="T12" fmla="*/ 70 w 75"/>
                <a:gd name="T13" fmla="*/ 35 h 62"/>
                <a:gd name="T14" fmla="*/ 66 w 75"/>
                <a:gd name="T15" fmla="*/ 42 h 62"/>
                <a:gd name="T16" fmla="*/ 61 w 75"/>
                <a:gd name="T17" fmla="*/ 47 h 62"/>
                <a:gd name="T18" fmla="*/ 55 w 75"/>
                <a:gd name="T19" fmla="*/ 52 h 62"/>
                <a:gd name="T20" fmla="*/ 55 w 75"/>
                <a:gd name="T21" fmla="*/ 52 h 62"/>
                <a:gd name="T22" fmla="*/ 48 w 75"/>
                <a:gd name="T23" fmla="*/ 56 h 62"/>
                <a:gd name="T24" fmla="*/ 42 w 75"/>
                <a:gd name="T25" fmla="*/ 59 h 62"/>
                <a:gd name="T26" fmla="*/ 35 w 75"/>
                <a:gd name="T27" fmla="*/ 61 h 62"/>
                <a:gd name="T28" fmla="*/ 28 w 75"/>
                <a:gd name="T29" fmla="*/ 62 h 62"/>
                <a:gd name="T30" fmla="*/ 20 w 75"/>
                <a:gd name="T31" fmla="*/ 62 h 62"/>
                <a:gd name="T32" fmla="*/ 14 w 75"/>
                <a:gd name="T33" fmla="*/ 61 h 62"/>
                <a:gd name="T34" fmla="*/ 7 w 75"/>
                <a:gd name="T35" fmla="*/ 59 h 62"/>
                <a:gd name="T36" fmla="*/ 0 w 75"/>
                <a:gd name="T37" fmla="*/ 55 h 62"/>
                <a:gd name="T38" fmla="*/ 74 w 75"/>
                <a:gd name="T3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62">
                  <a:moveTo>
                    <a:pt x="74" y="0"/>
                  </a:moveTo>
                  <a:lnTo>
                    <a:pt x="74" y="0"/>
                  </a:lnTo>
                  <a:lnTo>
                    <a:pt x="75" y="8"/>
                  </a:lnTo>
                  <a:lnTo>
                    <a:pt x="75" y="15"/>
                  </a:lnTo>
                  <a:lnTo>
                    <a:pt x="74" y="21"/>
                  </a:lnTo>
                  <a:lnTo>
                    <a:pt x="73" y="28"/>
                  </a:lnTo>
                  <a:lnTo>
                    <a:pt x="70" y="35"/>
                  </a:lnTo>
                  <a:lnTo>
                    <a:pt x="66" y="42"/>
                  </a:lnTo>
                  <a:lnTo>
                    <a:pt x="61" y="47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48" y="56"/>
                  </a:lnTo>
                  <a:lnTo>
                    <a:pt x="42" y="59"/>
                  </a:lnTo>
                  <a:lnTo>
                    <a:pt x="35" y="61"/>
                  </a:lnTo>
                  <a:lnTo>
                    <a:pt x="28" y="62"/>
                  </a:lnTo>
                  <a:lnTo>
                    <a:pt x="20" y="62"/>
                  </a:lnTo>
                  <a:lnTo>
                    <a:pt x="14" y="61"/>
                  </a:lnTo>
                  <a:lnTo>
                    <a:pt x="7" y="59"/>
                  </a:lnTo>
                  <a:lnTo>
                    <a:pt x="0" y="5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B1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8021638" y="2382838"/>
              <a:ext cx="141287" cy="115888"/>
            </a:xfrm>
            <a:custGeom>
              <a:avLst/>
              <a:gdLst>
                <a:gd name="T0" fmla="*/ 81 w 89"/>
                <a:gd name="T1" fmla="*/ 0 h 73"/>
                <a:gd name="T2" fmla="*/ 81 w 89"/>
                <a:gd name="T3" fmla="*/ 0 h 73"/>
                <a:gd name="T4" fmla="*/ 86 w 89"/>
                <a:gd name="T5" fmla="*/ 9 h 73"/>
                <a:gd name="T6" fmla="*/ 89 w 89"/>
                <a:gd name="T7" fmla="*/ 18 h 73"/>
                <a:gd name="T8" fmla="*/ 15 w 89"/>
                <a:gd name="T9" fmla="*/ 73 h 73"/>
                <a:gd name="T10" fmla="*/ 15 w 89"/>
                <a:gd name="T11" fmla="*/ 73 h 73"/>
                <a:gd name="T12" fmla="*/ 7 w 89"/>
                <a:gd name="T13" fmla="*/ 68 h 73"/>
                <a:gd name="T14" fmla="*/ 0 w 89"/>
                <a:gd name="T15" fmla="*/ 60 h 73"/>
                <a:gd name="T16" fmla="*/ 81 w 89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3">
                  <a:moveTo>
                    <a:pt x="81" y="0"/>
                  </a:moveTo>
                  <a:lnTo>
                    <a:pt x="81" y="0"/>
                  </a:lnTo>
                  <a:lnTo>
                    <a:pt x="86" y="9"/>
                  </a:lnTo>
                  <a:lnTo>
                    <a:pt x="89" y="18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7" y="68"/>
                  </a:lnTo>
                  <a:lnTo>
                    <a:pt x="0" y="6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8032750" y="2332038"/>
              <a:ext cx="69850" cy="57150"/>
            </a:xfrm>
            <a:custGeom>
              <a:avLst/>
              <a:gdLst>
                <a:gd name="T0" fmla="*/ 25 w 44"/>
                <a:gd name="T1" fmla="*/ 20 h 36"/>
                <a:gd name="T2" fmla="*/ 25 w 44"/>
                <a:gd name="T3" fmla="*/ 20 h 36"/>
                <a:gd name="T4" fmla="*/ 18 w 44"/>
                <a:gd name="T5" fmla="*/ 23 h 36"/>
                <a:gd name="T6" fmla="*/ 13 w 44"/>
                <a:gd name="T7" fmla="*/ 27 h 36"/>
                <a:gd name="T8" fmla="*/ 6 w 44"/>
                <a:gd name="T9" fmla="*/ 30 h 36"/>
                <a:gd name="T10" fmla="*/ 0 w 44"/>
                <a:gd name="T11" fmla="*/ 31 h 36"/>
                <a:gd name="T12" fmla="*/ 0 w 44"/>
                <a:gd name="T13" fmla="*/ 31 h 36"/>
                <a:gd name="T14" fmla="*/ 4 w 44"/>
                <a:gd name="T15" fmla="*/ 33 h 36"/>
                <a:gd name="T16" fmla="*/ 7 w 44"/>
                <a:gd name="T17" fmla="*/ 34 h 36"/>
                <a:gd name="T18" fmla="*/ 16 w 44"/>
                <a:gd name="T19" fmla="*/ 36 h 36"/>
                <a:gd name="T20" fmla="*/ 24 w 44"/>
                <a:gd name="T21" fmla="*/ 33 h 36"/>
                <a:gd name="T22" fmla="*/ 28 w 44"/>
                <a:gd name="T23" fmla="*/ 32 h 36"/>
                <a:gd name="T24" fmla="*/ 32 w 44"/>
                <a:gd name="T25" fmla="*/ 30 h 36"/>
                <a:gd name="T26" fmla="*/ 32 w 44"/>
                <a:gd name="T27" fmla="*/ 30 h 36"/>
                <a:gd name="T28" fmla="*/ 36 w 44"/>
                <a:gd name="T29" fmla="*/ 27 h 36"/>
                <a:gd name="T30" fmla="*/ 38 w 44"/>
                <a:gd name="T31" fmla="*/ 23 h 36"/>
                <a:gd name="T32" fmla="*/ 43 w 44"/>
                <a:gd name="T33" fmla="*/ 15 h 36"/>
                <a:gd name="T34" fmla="*/ 44 w 44"/>
                <a:gd name="T35" fmla="*/ 8 h 36"/>
                <a:gd name="T36" fmla="*/ 44 w 44"/>
                <a:gd name="T37" fmla="*/ 3 h 36"/>
                <a:gd name="T38" fmla="*/ 43 w 44"/>
                <a:gd name="T39" fmla="*/ 0 h 36"/>
                <a:gd name="T40" fmla="*/ 43 w 44"/>
                <a:gd name="T41" fmla="*/ 0 h 36"/>
                <a:gd name="T42" fmla="*/ 39 w 44"/>
                <a:gd name="T43" fmla="*/ 5 h 36"/>
                <a:gd name="T44" fmla="*/ 36 w 44"/>
                <a:gd name="T45" fmla="*/ 10 h 36"/>
                <a:gd name="T46" fmla="*/ 31 w 44"/>
                <a:gd name="T47" fmla="*/ 15 h 36"/>
                <a:gd name="T48" fmla="*/ 25 w 44"/>
                <a:gd name="T49" fmla="*/ 20 h 36"/>
                <a:gd name="T50" fmla="*/ 25 w 44"/>
                <a:gd name="T51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36">
                  <a:moveTo>
                    <a:pt x="25" y="20"/>
                  </a:moveTo>
                  <a:lnTo>
                    <a:pt x="25" y="20"/>
                  </a:lnTo>
                  <a:lnTo>
                    <a:pt x="18" y="23"/>
                  </a:lnTo>
                  <a:lnTo>
                    <a:pt x="13" y="27"/>
                  </a:lnTo>
                  <a:lnTo>
                    <a:pt x="6" y="3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7" y="34"/>
                  </a:lnTo>
                  <a:lnTo>
                    <a:pt x="16" y="36"/>
                  </a:lnTo>
                  <a:lnTo>
                    <a:pt x="24" y="33"/>
                  </a:lnTo>
                  <a:lnTo>
                    <a:pt x="28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8" y="23"/>
                  </a:lnTo>
                  <a:lnTo>
                    <a:pt x="43" y="15"/>
                  </a:lnTo>
                  <a:lnTo>
                    <a:pt x="44" y="8"/>
                  </a:lnTo>
                  <a:lnTo>
                    <a:pt x="44" y="3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9" y="5"/>
                  </a:lnTo>
                  <a:lnTo>
                    <a:pt x="36" y="10"/>
                  </a:lnTo>
                  <a:lnTo>
                    <a:pt x="31" y="15"/>
                  </a:lnTo>
                  <a:lnTo>
                    <a:pt x="25" y="20"/>
                  </a:lnTo>
                  <a:lnTo>
                    <a:pt x="25" y="20"/>
                  </a:lnTo>
                  <a:close/>
                </a:path>
              </a:pathLst>
            </a:custGeom>
            <a:solidFill>
              <a:srgbClr val="FF9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7853363" y="2333625"/>
              <a:ext cx="100012" cy="84138"/>
            </a:xfrm>
            <a:custGeom>
              <a:avLst/>
              <a:gdLst>
                <a:gd name="T0" fmla="*/ 63 w 63"/>
                <a:gd name="T1" fmla="*/ 9 h 53"/>
                <a:gd name="T2" fmla="*/ 3 w 63"/>
                <a:gd name="T3" fmla="*/ 53 h 53"/>
                <a:gd name="T4" fmla="*/ 3 w 63"/>
                <a:gd name="T5" fmla="*/ 53 h 53"/>
                <a:gd name="T6" fmla="*/ 1 w 63"/>
                <a:gd name="T7" fmla="*/ 47 h 53"/>
                <a:gd name="T8" fmla="*/ 0 w 63"/>
                <a:gd name="T9" fmla="*/ 40 h 53"/>
                <a:gd name="T10" fmla="*/ 0 w 63"/>
                <a:gd name="T11" fmla="*/ 35 h 53"/>
                <a:gd name="T12" fmla="*/ 1 w 63"/>
                <a:gd name="T13" fmla="*/ 28 h 53"/>
                <a:gd name="T14" fmla="*/ 3 w 63"/>
                <a:gd name="T15" fmla="*/ 22 h 53"/>
                <a:gd name="T16" fmla="*/ 7 w 63"/>
                <a:gd name="T17" fmla="*/ 17 h 53"/>
                <a:gd name="T18" fmla="*/ 11 w 63"/>
                <a:gd name="T19" fmla="*/ 12 h 53"/>
                <a:gd name="T20" fmla="*/ 16 w 63"/>
                <a:gd name="T21" fmla="*/ 8 h 53"/>
                <a:gd name="T22" fmla="*/ 16 w 63"/>
                <a:gd name="T23" fmla="*/ 8 h 53"/>
                <a:gd name="T24" fmla="*/ 21 w 63"/>
                <a:gd name="T25" fmla="*/ 4 h 53"/>
                <a:gd name="T26" fmla="*/ 28 w 63"/>
                <a:gd name="T27" fmla="*/ 2 h 53"/>
                <a:gd name="T28" fmla="*/ 34 w 63"/>
                <a:gd name="T29" fmla="*/ 0 h 53"/>
                <a:gd name="T30" fmla="*/ 40 w 63"/>
                <a:gd name="T31" fmla="*/ 0 h 53"/>
                <a:gd name="T32" fmla="*/ 46 w 63"/>
                <a:gd name="T33" fmla="*/ 1 h 53"/>
                <a:gd name="T34" fmla="*/ 53 w 63"/>
                <a:gd name="T35" fmla="*/ 2 h 53"/>
                <a:gd name="T36" fmla="*/ 58 w 63"/>
                <a:gd name="T37" fmla="*/ 5 h 53"/>
                <a:gd name="T38" fmla="*/ 63 w 63"/>
                <a:gd name="T39" fmla="*/ 9 h 53"/>
                <a:gd name="T40" fmla="*/ 63 w 63"/>
                <a:gd name="T41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53">
                  <a:moveTo>
                    <a:pt x="63" y="9"/>
                  </a:moveTo>
                  <a:lnTo>
                    <a:pt x="3" y="53"/>
                  </a:lnTo>
                  <a:lnTo>
                    <a:pt x="3" y="53"/>
                  </a:lnTo>
                  <a:lnTo>
                    <a:pt x="1" y="47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1" y="28"/>
                  </a:lnTo>
                  <a:lnTo>
                    <a:pt x="3" y="22"/>
                  </a:lnTo>
                  <a:lnTo>
                    <a:pt x="7" y="17"/>
                  </a:lnTo>
                  <a:lnTo>
                    <a:pt x="11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1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1"/>
                  </a:lnTo>
                  <a:lnTo>
                    <a:pt x="53" y="2"/>
                  </a:lnTo>
                  <a:lnTo>
                    <a:pt x="58" y="5"/>
                  </a:lnTo>
                  <a:lnTo>
                    <a:pt x="63" y="9"/>
                  </a:lnTo>
                  <a:lnTo>
                    <a:pt x="63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>
              <a:off x="7875588" y="2338388"/>
              <a:ext cx="68262" cy="60325"/>
            </a:xfrm>
            <a:custGeom>
              <a:avLst/>
              <a:gdLst>
                <a:gd name="T0" fmla="*/ 43 w 43"/>
                <a:gd name="T1" fmla="*/ 10 h 38"/>
                <a:gd name="T2" fmla="*/ 5 w 43"/>
                <a:gd name="T3" fmla="*/ 38 h 38"/>
                <a:gd name="T4" fmla="*/ 5 w 43"/>
                <a:gd name="T5" fmla="*/ 38 h 38"/>
                <a:gd name="T6" fmla="*/ 3 w 43"/>
                <a:gd name="T7" fmla="*/ 34 h 38"/>
                <a:gd name="T8" fmla="*/ 0 w 43"/>
                <a:gd name="T9" fmla="*/ 29 h 38"/>
                <a:gd name="T10" fmla="*/ 0 w 43"/>
                <a:gd name="T11" fmla="*/ 25 h 38"/>
                <a:gd name="T12" fmla="*/ 0 w 43"/>
                <a:gd name="T13" fmla="*/ 20 h 38"/>
                <a:gd name="T14" fmla="*/ 2 w 43"/>
                <a:gd name="T15" fmla="*/ 16 h 38"/>
                <a:gd name="T16" fmla="*/ 4 w 43"/>
                <a:gd name="T17" fmla="*/ 11 h 38"/>
                <a:gd name="T18" fmla="*/ 6 w 43"/>
                <a:gd name="T19" fmla="*/ 8 h 38"/>
                <a:gd name="T20" fmla="*/ 9 w 43"/>
                <a:gd name="T21" fmla="*/ 5 h 38"/>
                <a:gd name="T22" fmla="*/ 9 w 43"/>
                <a:gd name="T23" fmla="*/ 5 h 38"/>
                <a:gd name="T24" fmla="*/ 13 w 43"/>
                <a:gd name="T25" fmla="*/ 2 h 38"/>
                <a:gd name="T26" fmla="*/ 17 w 43"/>
                <a:gd name="T27" fmla="*/ 0 h 38"/>
                <a:gd name="T28" fmla="*/ 22 w 43"/>
                <a:gd name="T29" fmla="*/ 0 h 38"/>
                <a:gd name="T30" fmla="*/ 26 w 43"/>
                <a:gd name="T31" fmla="*/ 0 h 38"/>
                <a:gd name="T32" fmla="*/ 31 w 43"/>
                <a:gd name="T33" fmla="*/ 1 h 38"/>
                <a:gd name="T34" fmla="*/ 35 w 43"/>
                <a:gd name="T35" fmla="*/ 4 h 38"/>
                <a:gd name="T36" fmla="*/ 40 w 43"/>
                <a:gd name="T37" fmla="*/ 7 h 38"/>
                <a:gd name="T38" fmla="*/ 43 w 43"/>
                <a:gd name="T39" fmla="*/ 10 h 38"/>
                <a:gd name="T40" fmla="*/ 43 w 43"/>
                <a:gd name="T41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38">
                  <a:moveTo>
                    <a:pt x="43" y="10"/>
                  </a:moveTo>
                  <a:lnTo>
                    <a:pt x="5" y="38"/>
                  </a:lnTo>
                  <a:lnTo>
                    <a:pt x="5" y="38"/>
                  </a:lnTo>
                  <a:lnTo>
                    <a:pt x="3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6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5" y="4"/>
                  </a:lnTo>
                  <a:lnTo>
                    <a:pt x="40" y="7"/>
                  </a:lnTo>
                  <a:lnTo>
                    <a:pt x="43" y="10"/>
                  </a:lnTo>
                  <a:lnTo>
                    <a:pt x="43" y="1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7866063" y="2355850"/>
              <a:ext cx="28575" cy="28575"/>
            </a:xfrm>
            <a:custGeom>
              <a:avLst/>
              <a:gdLst>
                <a:gd name="T0" fmla="*/ 15 w 18"/>
                <a:gd name="T1" fmla="*/ 4 h 18"/>
                <a:gd name="T2" fmla="*/ 15 w 18"/>
                <a:gd name="T3" fmla="*/ 4 h 18"/>
                <a:gd name="T4" fmla="*/ 18 w 18"/>
                <a:gd name="T5" fmla="*/ 7 h 18"/>
                <a:gd name="T6" fmla="*/ 18 w 18"/>
                <a:gd name="T7" fmla="*/ 10 h 18"/>
                <a:gd name="T8" fmla="*/ 17 w 18"/>
                <a:gd name="T9" fmla="*/ 14 h 18"/>
                <a:gd name="T10" fmla="*/ 14 w 18"/>
                <a:gd name="T11" fmla="*/ 16 h 18"/>
                <a:gd name="T12" fmla="*/ 14 w 18"/>
                <a:gd name="T13" fmla="*/ 16 h 18"/>
                <a:gd name="T14" fmla="*/ 11 w 18"/>
                <a:gd name="T15" fmla="*/ 18 h 18"/>
                <a:gd name="T16" fmla="*/ 8 w 18"/>
                <a:gd name="T17" fmla="*/ 18 h 18"/>
                <a:gd name="T18" fmla="*/ 4 w 18"/>
                <a:gd name="T19" fmla="*/ 17 h 18"/>
                <a:gd name="T20" fmla="*/ 2 w 18"/>
                <a:gd name="T21" fmla="*/ 15 h 18"/>
                <a:gd name="T22" fmla="*/ 2 w 18"/>
                <a:gd name="T23" fmla="*/ 15 h 18"/>
                <a:gd name="T24" fmla="*/ 0 w 18"/>
                <a:gd name="T25" fmla="*/ 12 h 18"/>
                <a:gd name="T26" fmla="*/ 0 w 18"/>
                <a:gd name="T27" fmla="*/ 8 h 18"/>
                <a:gd name="T28" fmla="*/ 1 w 18"/>
                <a:gd name="T29" fmla="*/ 5 h 18"/>
                <a:gd name="T30" fmla="*/ 3 w 18"/>
                <a:gd name="T31" fmla="*/ 3 h 18"/>
                <a:gd name="T32" fmla="*/ 3 w 18"/>
                <a:gd name="T33" fmla="*/ 3 h 18"/>
                <a:gd name="T34" fmla="*/ 6 w 18"/>
                <a:gd name="T35" fmla="*/ 0 h 18"/>
                <a:gd name="T36" fmla="*/ 10 w 18"/>
                <a:gd name="T37" fmla="*/ 0 h 18"/>
                <a:gd name="T38" fmla="*/ 13 w 18"/>
                <a:gd name="T39" fmla="*/ 1 h 18"/>
                <a:gd name="T40" fmla="*/ 15 w 18"/>
                <a:gd name="T41" fmla="*/ 4 h 18"/>
                <a:gd name="T42" fmla="*/ 15 w 18"/>
                <a:gd name="T4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5" y="4"/>
                  </a:moveTo>
                  <a:lnTo>
                    <a:pt x="15" y="4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8050213" y="2187575"/>
              <a:ext cx="101600" cy="85725"/>
            </a:xfrm>
            <a:custGeom>
              <a:avLst/>
              <a:gdLst>
                <a:gd name="T0" fmla="*/ 64 w 64"/>
                <a:gd name="T1" fmla="*/ 9 h 54"/>
                <a:gd name="T2" fmla="*/ 4 w 64"/>
                <a:gd name="T3" fmla="*/ 54 h 54"/>
                <a:gd name="T4" fmla="*/ 4 w 64"/>
                <a:gd name="T5" fmla="*/ 54 h 54"/>
                <a:gd name="T6" fmla="*/ 2 w 64"/>
                <a:gd name="T7" fmla="*/ 47 h 54"/>
                <a:gd name="T8" fmla="*/ 0 w 64"/>
                <a:gd name="T9" fmla="*/ 41 h 54"/>
                <a:gd name="T10" fmla="*/ 2 w 64"/>
                <a:gd name="T11" fmla="*/ 35 h 54"/>
                <a:gd name="T12" fmla="*/ 3 w 64"/>
                <a:gd name="T13" fmla="*/ 29 h 54"/>
                <a:gd name="T14" fmla="*/ 5 w 64"/>
                <a:gd name="T15" fmla="*/ 23 h 54"/>
                <a:gd name="T16" fmla="*/ 7 w 64"/>
                <a:gd name="T17" fmla="*/ 18 h 54"/>
                <a:gd name="T18" fmla="*/ 12 w 64"/>
                <a:gd name="T19" fmla="*/ 12 h 54"/>
                <a:gd name="T20" fmla="*/ 17 w 64"/>
                <a:gd name="T21" fmla="*/ 8 h 54"/>
                <a:gd name="T22" fmla="*/ 17 w 64"/>
                <a:gd name="T23" fmla="*/ 8 h 54"/>
                <a:gd name="T24" fmla="*/ 23 w 64"/>
                <a:gd name="T25" fmla="*/ 4 h 54"/>
                <a:gd name="T26" fmla="*/ 28 w 64"/>
                <a:gd name="T27" fmla="*/ 2 h 54"/>
                <a:gd name="T28" fmla="*/ 35 w 64"/>
                <a:gd name="T29" fmla="*/ 1 h 54"/>
                <a:gd name="T30" fmla="*/ 41 w 64"/>
                <a:gd name="T31" fmla="*/ 0 h 54"/>
                <a:gd name="T32" fmla="*/ 48 w 64"/>
                <a:gd name="T33" fmla="*/ 1 h 54"/>
                <a:gd name="T34" fmla="*/ 53 w 64"/>
                <a:gd name="T35" fmla="*/ 3 h 54"/>
                <a:gd name="T36" fmla="*/ 59 w 64"/>
                <a:gd name="T37" fmla="*/ 5 h 54"/>
                <a:gd name="T38" fmla="*/ 64 w 64"/>
                <a:gd name="T39" fmla="*/ 9 h 54"/>
                <a:gd name="T40" fmla="*/ 64 w 64"/>
                <a:gd name="T4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54">
                  <a:moveTo>
                    <a:pt x="64" y="9"/>
                  </a:moveTo>
                  <a:lnTo>
                    <a:pt x="4" y="54"/>
                  </a:lnTo>
                  <a:lnTo>
                    <a:pt x="4" y="54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2" y="35"/>
                  </a:lnTo>
                  <a:lnTo>
                    <a:pt x="3" y="29"/>
                  </a:lnTo>
                  <a:lnTo>
                    <a:pt x="5" y="23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3" y="4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1" y="0"/>
                  </a:lnTo>
                  <a:lnTo>
                    <a:pt x="48" y="1"/>
                  </a:lnTo>
                  <a:lnTo>
                    <a:pt x="53" y="3"/>
                  </a:lnTo>
                  <a:lnTo>
                    <a:pt x="59" y="5"/>
                  </a:lnTo>
                  <a:lnTo>
                    <a:pt x="64" y="9"/>
                  </a:lnTo>
                  <a:lnTo>
                    <a:pt x="6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8074025" y="2192338"/>
              <a:ext cx="68262" cy="60325"/>
            </a:xfrm>
            <a:custGeom>
              <a:avLst/>
              <a:gdLst>
                <a:gd name="T0" fmla="*/ 43 w 43"/>
                <a:gd name="T1" fmla="*/ 10 h 38"/>
                <a:gd name="T2" fmla="*/ 5 w 43"/>
                <a:gd name="T3" fmla="*/ 38 h 38"/>
                <a:gd name="T4" fmla="*/ 5 w 43"/>
                <a:gd name="T5" fmla="*/ 38 h 38"/>
                <a:gd name="T6" fmla="*/ 2 w 43"/>
                <a:gd name="T7" fmla="*/ 34 h 38"/>
                <a:gd name="T8" fmla="*/ 1 w 43"/>
                <a:gd name="T9" fmla="*/ 29 h 38"/>
                <a:gd name="T10" fmla="*/ 0 w 43"/>
                <a:gd name="T11" fmla="*/ 25 h 38"/>
                <a:gd name="T12" fmla="*/ 0 w 43"/>
                <a:gd name="T13" fmla="*/ 20 h 38"/>
                <a:gd name="T14" fmla="*/ 1 w 43"/>
                <a:gd name="T15" fmla="*/ 16 h 38"/>
                <a:gd name="T16" fmla="*/ 3 w 43"/>
                <a:gd name="T17" fmla="*/ 11 h 38"/>
                <a:gd name="T18" fmla="*/ 6 w 43"/>
                <a:gd name="T19" fmla="*/ 8 h 38"/>
                <a:gd name="T20" fmla="*/ 9 w 43"/>
                <a:gd name="T21" fmla="*/ 5 h 38"/>
                <a:gd name="T22" fmla="*/ 9 w 43"/>
                <a:gd name="T23" fmla="*/ 5 h 38"/>
                <a:gd name="T24" fmla="*/ 13 w 43"/>
                <a:gd name="T25" fmla="*/ 2 h 38"/>
                <a:gd name="T26" fmla="*/ 18 w 43"/>
                <a:gd name="T27" fmla="*/ 1 h 38"/>
                <a:gd name="T28" fmla="*/ 22 w 43"/>
                <a:gd name="T29" fmla="*/ 0 h 38"/>
                <a:gd name="T30" fmla="*/ 27 w 43"/>
                <a:gd name="T31" fmla="*/ 1 h 38"/>
                <a:gd name="T32" fmla="*/ 31 w 43"/>
                <a:gd name="T33" fmla="*/ 2 h 38"/>
                <a:gd name="T34" fmla="*/ 35 w 43"/>
                <a:gd name="T35" fmla="*/ 5 h 38"/>
                <a:gd name="T36" fmla="*/ 39 w 43"/>
                <a:gd name="T37" fmla="*/ 7 h 38"/>
                <a:gd name="T38" fmla="*/ 43 w 43"/>
                <a:gd name="T39" fmla="*/ 10 h 38"/>
                <a:gd name="T40" fmla="*/ 43 w 43"/>
                <a:gd name="T41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38">
                  <a:moveTo>
                    <a:pt x="43" y="10"/>
                  </a:moveTo>
                  <a:lnTo>
                    <a:pt x="5" y="38"/>
                  </a:lnTo>
                  <a:lnTo>
                    <a:pt x="5" y="38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3" y="11"/>
                  </a:lnTo>
                  <a:lnTo>
                    <a:pt x="6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13" y="2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5" y="5"/>
                  </a:lnTo>
                  <a:lnTo>
                    <a:pt x="39" y="7"/>
                  </a:lnTo>
                  <a:lnTo>
                    <a:pt x="43" y="10"/>
                  </a:lnTo>
                  <a:lnTo>
                    <a:pt x="43" y="1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8062913" y="2211388"/>
              <a:ext cx="28575" cy="26988"/>
            </a:xfrm>
            <a:custGeom>
              <a:avLst/>
              <a:gdLst>
                <a:gd name="T0" fmla="*/ 17 w 18"/>
                <a:gd name="T1" fmla="*/ 4 h 17"/>
                <a:gd name="T2" fmla="*/ 17 w 18"/>
                <a:gd name="T3" fmla="*/ 4 h 17"/>
                <a:gd name="T4" fmla="*/ 18 w 18"/>
                <a:gd name="T5" fmla="*/ 7 h 17"/>
                <a:gd name="T6" fmla="*/ 18 w 18"/>
                <a:gd name="T7" fmla="*/ 11 h 17"/>
                <a:gd name="T8" fmla="*/ 17 w 18"/>
                <a:gd name="T9" fmla="*/ 13 h 17"/>
                <a:gd name="T10" fmla="*/ 15 w 18"/>
                <a:gd name="T11" fmla="*/ 16 h 17"/>
                <a:gd name="T12" fmla="*/ 15 w 18"/>
                <a:gd name="T13" fmla="*/ 16 h 17"/>
                <a:gd name="T14" fmla="*/ 12 w 18"/>
                <a:gd name="T15" fmla="*/ 17 h 17"/>
                <a:gd name="T16" fmla="*/ 8 w 18"/>
                <a:gd name="T17" fmla="*/ 17 h 17"/>
                <a:gd name="T18" fmla="*/ 5 w 18"/>
                <a:gd name="T19" fmla="*/ 16 h 17"/>
                <a:gd name="T20" fmla="*/ 3 w 18"/>
                <a:gd name="T21" fmla="*/ 14 h 17"/>
                <a:gd name="T22" fmla="*/ 3 w 18"/>
                <a:gd name="T23" fmla="*/ 14 h 17"/>
                <a:gd name="T24" fmla="*/ 1 w 18"/>
                <a:gd name="T25" fmla="*/ 11 h 17"/>
                <a:gd name="T26" fmla="*/ 0 w 18"/>
                <a:gd name="T27" fmla="*/ 7 h 17"/>
                <a:gd name="T28" fmla="*/ 1 w 18"/>
                <a:gd name="T29" fmla="*/ 4 h 17"/>
                <a:gd name="T30" fmla="*/ 5 w 18"/>
                <a:gd name="T31" fmla="*/ 2 h 17"/>
                <a:gd name="T32" fmla="*/ 5 w 18"/>
                <a:gd name="T33" fmla="*/ 2 h 17"/>
                <a:gd name="T34" fmla="*/ 7 w 18"/>
                <a:gd name="T35" fmla="*/ 0 h 17"/>
                <a:gd name="T36" fmla="*/ 10 w 18"/>
                <a:gd name="T37" fmla="*/ 0 h 17"/>
                <a:gd name="T38" fmla="*/ 14 w 18"/>
                <a:gd name="T39" fmla="*/ 2 h 17"/>
                <a:gd name="T40" fmla="*/ 17 w 18"/>
                <a:gd name="T41" fmla="*/ 4 h 17"/>
                <a:gd name="T42" fmla="*/ 17 w 18"/>
                <a:gd name="T4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7">
                  <a:moveTo>
                    <a:pt x="17" y="4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7" y="13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856913" y="1111250"/>
            <a:ext cx="1120774" cy="1123950"/>
            <a:chOff x="10856913" y="1111250"/>
            <a:chExt cx="1120774" cy="1123950"/>
          </a:xfrm>
        </p:grpSpPr>
        <p:sp>
          <p:nvSpPr>
            <p:cNvPr id="100" name="Freeform 96"/>
            <p:cNvSpPr>
              <a:spLocks/>
            </p:cNvSpPr>
            <p:nvPr/>
          </p:nvSpPr>
          <p:spPr bwMode="auto">
            <a:xfrm>
              <a:off x="10925175" y="1182688"/>
              <a:ext cx="984250" cy="981075"/>
            </a:xfrm>
            <a:custGeom>
              <a:avLst/>
              <a:gdLst>
                <a:gd name="T0" fmla="*/ 294 w 620"/>
                <a:gd name="T1" fmla="*/ 0 h 618"/>
                <a:gd name="T2" fmla="*/ 247 w 620"/>
                <a:gd name="T3" fmla="*/ 5 h 618"/>
                <a:gd name="T4" fmla="*/ 203 w 620"/>
                <a:gd name="T5" fmla="*/ 19 h 618"/>
                <a:gd name="T6" fmla="*/ 163 w 620"/>
                <a:gd name="T7" fmla="*/ 37 h 618"/>
                <a:gd name="T8" fmla="*/ 125 w 620"/>
                <a:gd name="T9" fmla="*/ 62 h 618"/>
                <a:gd name="T10" fmla="*/ 91 w 620"/>
                <a:gd name="T11" fmla="*/ 91 h 618"/>
                <a:gd name="T12" fmla="*/ 62 w 620"/>
                <a:gd name="T13" fmla="*/ 124 h 618"/>
                <a:gd name="T14" fmla="*/ 38 w 620"/>
                <a:gd name="T15" fmla="*/ 161 h 618"/>
                <a:gd name="T16" fmla="*/ 19 w 620"/>
                <a:gd name="T17" fmla="*/ 203 h 618"/>
                <a:gd name="T18" fmla="*/ 7 w 620"/>
                <a:gd name="T19" fmla="*/ 247 h 618"/>
                <a:gd name="T20" fmla="*/ 1 w 620"/>
                <a:gd name="T21" fmla="*/ 294 h 618"/>
                <a:gd name="T22" fmla="*/ 1 w 620"/>
                <a:gd name="T23" fmla="*/ 325 h 618"/>
                <a:gd name="T24" fmla="*/ 7 w 620"/>
                <a:gd name="T25" fmla="*/ 371 h 618"/>
                <a:gd name="T26" fmla="*/ 19 w 620"/>
                <a:gd name="T27" fmla="*/ 416 h 618"/>
                <a:gd name="T28" fmla="*/ 38 w 620"/>
                <a:gd name="T29" fmla="*/ 457 h 618"/>
                <a:gd name="T30" fmla="*/ 62 w 620"/>
                <a:gd name="T31" fmla="*/ 495 h 618"/>
                <a:gd name="T32" fmla="*/ 91 w 620"/>
                <a:gd name="T33" fmla="*/ 528 h 618"/>
                <a:gd name="T34" fmla="*/ 125 w 620"/>
                <a:gd name="T35" fmla="*/ 558 h 618"/>
                <a:gd name="T36" fmla="*/ 163 w 620"/>
                <a:gd name="T37" fmla="*/ 581 h 618"/>
                <a:gd name="T38" fmla="*/ 204 w 620"/>
                <a:gd name="T39" fmla="*/ 600 h 618"/>
                <a:gd name="T40" fmla="*/ 248 w 620"/>
                <a:gd name="T41" fmla="*/ 613 h 618"/>
                <a:gd name="T42" fmla="*/ 294 w 620"/>
                <a:gd name="T43" fmla="*/ 618 h 618"/>
                <a:gd name="T44" fmla="*/ 327 w 620"/>
                <a:gd name="T45" fmla="*/ 618 h 618"/>
                <a:gd name="T46" fmla="*/ 373 w 620"/>
                <a:gd name="T47" fmla="*/ 613 h 618"/>
                <a:gd name="T48" fmla="*/ 417 w 620"/>
                <a:gd name="T49" fmla="*/ 600 h 618"/>
                <a:gd name="T50" fmla="*/ 458 w 620"/>
                <a:gd name="T51" fmla="*/ 581 h 618"/>
                <a:gd name="T52" fmla="*/ 495 w 620"/>
                <a:gd name="T53" fmla="*/ 556 h 618"/>
                <a:gd name="T54" fmla="*/ 529 w 620"/>
                <a:gd name="T55" fmla="*/ 527 h 618"/>
                <a:gd name="T56" fmla="*/ 558 w 620"/>
                <a:gd name="T57" fmla="*/ 494 h 618"/>
                <a:gd name="T58" fmla="*/ 583 w 620"/>
                <a:gd name="T59" fmla="*/ 457 h 618"/>
                <a:gd name="T60" fmla="*/ 601 w 620"/>
                <a:gd name="T61" fmla="*/ 415 h 618"/>
                <a:gd name="T62" fmla="*/ 613 w 620"/>
                <a:gd name="T63" fmla="*/ 371 h 618"/>
                <a:gd name="T64" fmla="*/ 620 w 620"/>
                <a:gd name="T65" fmla="*/ 325 h 618"/>
                <a:gd name="T66" fmla="*/ 620 w 620"/>
                <a:gd name="T67" fmla="*/ 293 h 618"/>
                <a:gd name="T68" fmla="*/ 613 w 620"/>
                <a:gd name="T69" fmla="*/ 247 h 618"/>
                <a:gd name="T70" fmla="*/ 601 w 620"/>
                <a:gd name="T71" fmla="*/ 203 h 618"/>
                <a:gd name="T72" fmla="*/ 583 w 620"/>
                <a:gd name="T73" fmla="*/ 161 h 618"/>
                <a:gd name="T74" fmla="*/ 558 w 620"/>
                <a:gd name="T75" fmla="*/ 123 h 618"/>
                <a:gd name="T76" fmla="*/ 529 w 620"/>
                <a:gd name="T77" fmla="*/ 90 h 618"/>
                <a:gd name="T78" fmla="*/ 495 w 620"/>
                <a:gd name="T79" fmla="*/ 60 h 618"/>
                <a:gd name="T80" fmla="*/ 457 w 620"/>
                <a:gd name="T81" fmla="*/ 37 h 618"/>
                <a:gd name="T82" fmla="*/ 417 w 620"/>
                <a:gd name="T83" fmla="*/ 18 h 618"/>
                <a:gd name="T84" fmla="*/ 373 w 620"/>
                <a:gd name="T85" fmla="*/ 5 h 618"/>
                <a:gd name="T86" fmla="*/ 326 w 620"/>
                <a:gd name="T87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20" h="618">
                  <a:moveTo>
                    <a:pt x="310" y="0"/>
                  </a:moveTo>
                  <a:lnTo>
                    <a:pt x="310" y="0"/>
                  </a:lnTo>
                  <a:lnTo>
                    <a:pt x="294" y="0"/>
                  </a:lnTo>
                  <a:lnTo>
                    <a:pt x="279" y="1"/>
                  </a:lnTo>
                  <a:lnTo>
                    <a:pt x="263" y="3"/>
                  </a:lnTo>
                  <a:lnTo>
                    <a:pt x="247" y="5"/>
                  </a:lnTo>
                  <a:lnTo>
                    <a:pt x="233" y="10"/>
                  </a:lnTo>
                  <a:lnTo>
                    <a:pt x="218" y="13"/>
                  </a:lnTo>
                  <a:lnTo>
                    <a:pt x="203" y="19"/>
                  </a:lnTo>
                  <a:lnTo>
                    <a:pt x="190" y="25"/>
                  </a:lnTo>
                  <a:lnTo>
                    <a:pt x="175" y="30"/>
                  </a:lnTo>
                  <a:lnTo>
                    <a:pt x="163" y="37"/>
                  </a:lnTo>
                  <a:lnTo>
                    <a:pt x="150" y="45"/>
                  </a:lnTo>
                  <a:lnTo>
                    <a:pt x="137" y="53"/>
                  </a:lnTo>
                  <a:lnTo>
                    <a:pt x="125" y="62"/>
                  </a:lnTo>
                  <a:lnTo>
                    <a:pt x="114" y="71"/>
                  </a:lnTo>
                  <a:lnTo>
                    <a:pt x="102" y="81"/>
                  </a:lnTo>
                  <a:lnTo>
                    <a:pt x="91" y="91"/>
                  </a:lnTo>
                  <a:lnTo>
                    <a:pt x="81" y="101"/>
                  </a:lnTo>
                  <a:lnTo>
                    <a:pt x="71" y="112"/>
                  </a:lnTo>
                  <a:lnTo>
                    <a:pt x="62" y="124"/>
                  </a:lnTo>
                  <a:lnTo>
                    <a:pt x="53" y="137"/>
                  </a:lnTo>
                  <a:lnTo>
                    <a:pt x="45" y="149"/>
                  </a:lnTo>
                  <a:lnTo>
                    <a:pt x="38" y="161"/>
                  </a:lnTo>
                  <a:lnTo>
                    <a:pt x="31" y="175"/>
                  </a:lnTo>
                  <a:lnTo>
                    <a:pt x="25" y="188"/>
                  </a:lnTo>
                  <a:lnTo>
                    <a:pt x="19" y="203"/>
                  </a:lnTo>
                  <a:lnTo>
                    <a:pt x="15" y="218"/>
                  </a:lnTo>
                  <a:lnTo>
                    <a:pt x="10" y="232"/>
                  </a:lnTo>
                  <a:lnTo>
                    <a:pt x="7" y="247"/>
                  </a:lnTo>
                  <a:lnTo>
                    <a:pt x="4" y="262"/>
                  </a:lnTo>
                  <a:lnTo>
                    <a:pt x="3" y="278"/>
                  </a:lnTo>
                  <a:lnTo>
                    <a:pt x="1" y="294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25"/>
                  </a:lnTo>
                  <a:lnTo>
                    <a:pt x="3" y="341"/>
                  </a:lnTo>
                  <a:lnTo>
                    <a:pt x="5" y="357"/>
                  </a:lnTo>
                  <a:lnTo>
                    <a:pt x="7" y="371"/>
                  </a:lnTo>
                  <a:lnTo>
                    <a:pt x="10" y="387"/>
                  </a:lnTo>
                  <a:lnTo>
                    <a:pt x="15" y="402"/>
                  </a:lnTo>
                  <a:lnTo>
                    <a:pt x="19" y="416"/>
                  </a:lnTo>
                  <a:lnTo>
                    <a:pt x="25" y="430"/>
                  </a:lnTo>
                  <a:lnTo>
                    <a:pt x="32" y="443"/>
                  </a:lnTo>
                  <a:lnTo>
                    <a:pt x="38" y="457"/>
                  </a:lnTo>
                  <a:lnTo>
                    <a:pt x="45" y="470"/>
                  </a:lnTo>
                  <a:lnTo>
                    <a:pt x="54" y="482"/>
                  </a:lnTo>
                  <a:lnTo>
                    <a:pt x="62" y="495"/>
                  </a:lnTo>
                  <a:lnTo>
                    <a:pt x="71" y="506"/>
                  </a:lnTo>
                  <a:lnTo>
                    <a:pt x="81" y="517"/>
                  </a:lnTo>
                  <a:lnTo>
                    <a:pt x="91" y="528"/>
                  </a:lnTo>
                  <a:lnTo>
                    <a:pt x="102" y="539"/>
                  </a:lnTo>
                  <a:lnTo>
                    <a:pt x="114" y="549"/>
                  </a:lnTo>
                  <a:lnTo>
                    <a:pt x="125" y="558"/>
                  </a:lnTo>
                  <a:lnTo>
                    <a:pt x="137" y="565"/>
                  </a:lnTo>
                  <a:lnTo>
                    <a:pt x="150" y="574"/>
                  </a:lnTo>
                  <a:lnTo>
                    <a:pt x="163" y="581"/>
                  </a:lnTo>
                  <a:lnTo>
                    <a:pt x="176" y="588"/>
                  </a:lnTo>
                  <a:lnTo>
                    <a:pt x="190" y="595"/>
                  </a:lnTo>
                  <a:lnTo>
                    <a:pt x="204" y="600"/>
                  </a:lnTo>
                  <a:lnTo>
                    <a:pt x="218" y="605"/>
                  </a:lnTo>
                  <a:lnTo>
                    <a:pt x="233" y="609"/>
                  </a:lnTo>
                  <a:lnTo>
                    <a:pt x="248" y="613"/>
                  </a:lnTo>
                  <a:lnTo>
                    <a:pt x="263" y="615"/>
                  </a:lnTo>
                  <a:lnTo>
                    <a:pt x="279" y="617"/>
                  </a:lnTo>
                  <a:lnTo>
                    <a:pt x="294" y="618"/>
                  </a:lnTo>
                  <a:lnTo>
                    <a:pt x="310" y="618"/>
                  </a:lnTo>
                  <a:lnTo>
                    <a:pt x="310" y="618"/>
                  </a:lnTo>
                  <a:lnTo>
                    <a:pt x="327" y="618"/>
                  </a:lnTo>
                  <a:lnTo>
                    <a:pt x="342" y="617"/>
                  </a:lnTo>
                  <a:lnTo>
                    <a:pt x="357" y="615"/>
                  </a:lnTo>
                  <a:lnTo>
                    <a:pt x="373" y="613"/>
                  </a:lnTo>
                  <a:lnTo>
                    <a:pt x="387" y="609"/>
                  </a:lnTo>
                  <a:lnTo>
                    <a:pt x="402" y="605"/>
                  </a:lnTo>
                  <a:lnTo>
                    <a:pt x="417" y="600"/>
                  </a:lnTo>
                  <a:lnTo>
                    <a:pt x="431" y="595"/>
                  </a:lnTo>
                  <a:lnTo>
                    <a:pt x="445" y="588"/>
                  </a:lnTo>
                  <a:lnTo>
                    <a:pt x="458" y="581"/>
                  </a:lnTo>
                  <a:lnTo>
                    <a:pt x="470" y="573"/>
                  </a:lnTo>
                  <a:lnTo>
                    <a:pt x="484" y="565"/>
                  </a:lnTo>
                  <a:lnTo>
                    <a:pt x="495" y="556"/>
                  </a:lnTo>
                  <a:lnTo>
                    <a:pt x="507" y="547"/>
                  </a:lnTo>
                  <a:lnTo>
                    <a:pt x="519" y="539"/>
                  </a:lnTo>
                  <a:lnTo>
                    <a:pt x="529" y="527"/>
                  </a:lnTo>
                  <a:lnTo>
                    <a:pt x="539" y="517"/>
                  </a:lnTo>
                  <a:lnTo>
                    <a:pt x="549" y="506"/>
                  </a:lnTo>
                  <a:lnTo>
                    <a:pt x="558" y="494"/>
                  </a:lnTo>
                  <a:lnTo>
                    <a:pt x="567" y="482"/>
                  </a:lnTo>
                  <a:lnTo>
                    <a:pt x="575" y="469"/>
                  </a:lnTo>
                  <a:lnTo>
                    <a:pt x="583" y="457"/>
                  </a:lnTo>
                  <a:lnTo>
                    <a:pt x="589" y="443"/>
                  </a:lnTo>
                  <a:lnTo>
                    <a:pt x="595" y="430"/>
                  </a:lnTo>
                  <a:lnTo>
                    <a:pt x="601" y="415"/>
                  </a:lnTo>
                  <a:lnTo>
                    <a:pt x="606" y="400"/>
                  </a:lnTo>
                  <a:lnTo>
                    <a:pt x="610" y="386"/>
                  </a:lnTo>
                  <a:lnTo>
                    <a:pt x="613" y="371"/>
                  </a:lnTo>
                  <a:lnTo>
                    <a:pt x="616" y="356"/>
                  </a:lnTo>
                  <a:lnTo>
                    <a:pt x="618" y="341"/>
                  </a:lnTo>
                  <a:lnTo>
                    <a:pt x="620" y="325"/>
                  </a:lnTo>
                  <a:lnTo>
                    <a:pt x="620" y="308"/>
                  </a:lnTo>
                  <a:lnTo>
                    <a:pt x="620" y="308"/>
                  </a:lnTo>
                  <a:lnTo>
                    <a:pt x="620" y="293"/>
                  </a:lnTo>
                  <a:lnTo>
                    <a:pt x="618" y="277"/>
                  </a:lnTo>
                  <a:lnTo>
                    <a:pt x="616" y="261"/>
                  </a:lnTo>
                  <a:lnTo>
                    <a:pt x="613" y="247"/>
                  </a:lnTo>
                  <a:lnTo>
                    <a:pt x="610" y="231"/>
                  </a:lnTo>
                  <a:lnTo>
                    <a:pt x="605" y="216"/>
                  </a:lnTo>
                  <a:lnTo>
                    <a:pt x="601" y="203"/>
                  </a:lnTo>
                  <a:lnTo>
                    <a:pt x="595" y="188"/>
                  </a:lnTo>
                  <a:lnTo>
                    <a:pt x="589" y="175"/>
                  </a:lnTo>
                  <a:lnTo>
                    <a:pt x="583" y="161"/>
                  </a:lnTo>
                  <a:lnTo>
                    <a:pt x="575" y="148"/>
                  </a:lnTo>
                  <a:lnTo>
                    <a:pt x="567" y="136"/>
                  </a:lnTo>
                  <a:lnTo>
                    <a:pt x="558" y="123"/>
                  </a:lnTo>
                  <a:lnTo>
                    <a:pt x="549" y="112"/>
                  </a:lnTo>
                  <a:lnTo>
                    <a:pt x="539" y="101"/>
                  </a:lnTo>
                  <a:lnTo>
                    <a:pt x="529" y="90"/>
                  </a:lnTo>
                  <a:lnTo>
                    <a:pt x="518" y="80"/>
                  </a:lnTo>
                  <a:lnTo>
                    <a:pt x="506" y="71"/>
                  </a:lnTo>
                  <a:lnTo>
                    <a:pt x="495" y="60"/>
                  </a:lnTo>
                  <a:lnTo>
                    <a:pt x="483" y="53"/>
                  </a:lnTo>
                  <a:lnTo>
                    <a:pt x="470" y="45"/>
                  </a:lnTo>
                  <a:lnTo>
                    <a:pt x="457" y="37"/>
                  </a:lnTo>
                  <a:lnTo>
                    <a:pt x="445" y="30"/>
                  </a:lnTo>
                  <a:lnTo>
                    <a:pt x="430" y="23"/>
                  </a:lnTo>
                  <a:lnTo>
                    <a:pt x="417" y="18"/>
                  </a:lnTo>
                  <a:lnTo>
                    <a:pt x="402" y="13"/>
                  </a:lnTo>
                  <a:lnTo>
                    <a:pt x="387" y="9"/>
                  </a:lnTo>
                  <a:lnTo>
                    <a:pt x="373" y="5"/>
                  </a:lnTo>
                  <a:lnTo>
                    <a:pt x="357" y="3"/>
                  </a:lnTo>
                  <a:lnTo>
                    <a:pt x="341" y="1"/>
                  </a:lnTo>
                  <a:lnTo>
                    <a:pt x="326" y="0"/>
                  </a:lnTo>
                  <a:lnTo>
                    <a:pt x="310" y="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11085513" y="1341438"/>
              <a:ext cx="331787" cy="663575"/>
            </a:xfrm>
            <a:custGeom>
              <a:avLst/>
              <a:gdLst>
                <a:gd name="T0" fmla="*/ 80 w 209"/>
                <a:gd name="T1" fmla="*/ 210 h 418"/>
                <a:gd name="T2" fmla="*/ 83 w 209"/>
                <a:gd name="T3" fmla="*/ 235 h 418"/>
                <a:gd name="T4" fmla="*/ 90 w 209"/>
                <a:gd name="T5" fmla="*/ 259 h 418"/>
                <a:gd name="T6" fmla="*/ 102 w 209"/>
                <a:gd name="T7" fmla="*/ 281 h 418"/>
                <a:gd name="T8" fmla="*/ 118 w 209"/>
                <a:gd name="T9" fmla="*/ 300 h 418"/>
                <a:gd name="T10" fmla="*/ 137 w 209"/>
                <a:gd name="T11" fmla="*/ 316 h 418"/>
                <a:gd name="T12" fmla="*/ 160 w 209"/>
                <a:gd name="T13" fmla="*/ 327 h 418"/>
                <a:gd name="T14" fmla="*/ 183 w 209"/>
                <a:gd name="T15" fmla="*/ 335 h 418"/>
                <a:gd name="T16" fmla="*/ 209 w 209"/>
                <a:gd name="T17" fmla="*/ 338 h 418"/>
                <a:gd name="T18" fmla="*/ 209 w 209"/>
                <a:gd name="T19" fmla="*/ 418 h 418"/>
                <a:gd name="T20" fmla="*/ 167 w 209"/>
                <a:gd name="T21" fmla="*/ 414 h 418"/>
                <a:gd name="T22" fmla="*/ 128 w 209"/>
                <a:gd name="T23" fmla="*/ 401 h 418"/>
                <a:gd name="T24" fmla="*/ 92 w 209"/>
                <a:gd name="T25" fmla="*/ 382 h 418"/>
                <a:gd name="T26" fmla="*/ 61 w 209"/>
                <a:gd name="T27" fmla="*/ 357 h 418"/>
                <a:gd name="T28" fmla="*/ 36 w 209"/>
                <a:gd name="T29" fmla="*/ 326 h 418"/>
                <a:gd name="T30" fmla="*/ 16 w 209"/>
                <a:gd name="T31" fmla="*/ 290 h 418"/>
                <a:gd name="T32" fmla="*/ 4 w 209"/>
                <a:gd name="T33" fmla="*/ 251 h 418"/>
                <a:gd name="T34" fmla="*/ 0 w 209"/>
                <a:gd name="T35" fmla="*/ 210 h 418"/>
                <a:gd name="T36" fmla="*/ 1 w 209"/>
                <a:gd name="T37" fmla="*/ 188 h 418"/>
                <a:gd name="T38" fmla="*/ 9 w 209"/>
                <a:gd name="T39" fmla="*/ 147 h 418"/>
                <a:gd name="T40" fmla="*/ 25 w 209"/>
                <a:gd name="T41" fmla="*/ 110 h 418"/>
                <a:gd name="T42" fmla="*/ 47 w 209"/>
                <a:gd name="T43" fmla="*/ 76 h 418"/>
                <a:gd name="T44" fmla="*/ 75 w 209"/>
                <a:gd name="T45" fmla="*/ 48 h 418"/>
                <a:gd name="T46" fmla="*/ 109 w 209"/>
                <a:gd name="T47" fmla="*/ 26 h 418"/>
                <a:gd name="T48" fmla="*/ 147 w 209"/>
                <a:gd name="T49" fmla="*/ 9 h 418"/>
                <a:gd name="T50" fmla="*/ 188 w 209"/>
                <a:gd name="T51" fmla="*/ 1 h 418"/>
                <a:gd name="T52" fmla="*/ 209 w 209"/>
                <a:gd name="T53" fmla="*/ 81 h 418"/>
                <a:gd name="T54" fmla="*/ 195 w 209"/>
                <a:gd name="T55" fmla="*/ 81 h 418"/>
                <a:gd name="T56" fmla="*/ 171 w 209"/>
                <a:gd name="T57" fmla="*/ 86 h 418"/>
                <a:gd name="T58" fmla="*/ 147 w 209"/>
                <a:gd name="T59" fmla="*/ 96 h 418"/>
                <a:gd name="T60" fmla="*/ 127 w 209"/>
                <a:gd name="T61" fmla="*/ 110 h 418"/>
                <a:gd name="T62" fmla="*/ 109 w 209"/>
                <a:gd name="T63" fmla="*/ 128 h 418"/>
                <a:gd name="T64" fmla="*/ 96 w 209"/>
                <a:gd name="T65" fmla="*/ 148 h 418"/>
                <a:gd name="T66" fmla="*/ 86 w 209"/>
                <a:gd name="T67" fmla="*/ 170 h 418"/>
                <a:gd name="T68" fmla="*/ 81 w 209"/>
                <a:gd name="T69" fmla="*/ 196 h 418"/>
                <a:gd name="T70" fmla="*/ 80 w 209"/>
                <a:gd name="T71" fmla="*/ 21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9" h="418">
                  <a:moveTo>
                    <a:pt x="80" y="210"/>
                  </a:moveTo>
                  <a:lnTo>
                    <a:pt x="80" y="210"/>
                  </a:lnTo>
                  <a:lnTo>
                    <a:pt x="81" y="222"/>
                  </a:lnTo>
                  <a:lnTo>
                    <a:pt x="83" y="235"/>
                  </a:lnTo>
                  <a:lnTo>
                    <a:pt x="86" y="248"/>
                  </a:lnTo>
                  <a:lnTo>
                    <a:pt x="90" y="259"/>
                  </a:lnTo>
                  <a:lnTo>
                    <a:pt x="96" y="270"/>
                  </a:lnTo>
                  <a:lnTo>
                    <a:pt x="102" y="281"/>
                  </a:lnTo>
                  <a:lnTo>
                    <a:pt x="110" y="292"/>
                  </a:lnTo>
                  <a:lnTo>
                    <a:pt x="118" y="300"/>
                  </a:lnTo>
                  <a:lnTo>
                    <a:pt x="127" y="308"/>
                  </a:lnTo>
                  <a:lnTo>
                    <a:pt x="137" y="316"/>
                  </a:lnTo>
                  <a:lnTo>
                    <a:pt x="147" y="323"/>
                  </a:lnTo>
                  <a:lnTo>
                    <a:pt x="160" y="327"/>
                  </a:lnTo>
                  <a:lnTo>
                    <a:pt x="171" y="332"/>
                  </a:lnTo>
                  <a:lnTo>
                    <a:pt x="183" y="335"/>
                  </a:lnTo>
                  <a:lnTo>
                    <a:pt x="197" y="338"/>
                  </a:lnTo>
                  <a:lnTo>
                    <a:pt x="209" y="338"/>
                  </a:lnTo>
                  <a:lnTo>
                    <a:pt x="209" y="418"/>
                  </a:lnTo>
                  <a:lnTo>
                    <a:pt x="209" y="418"/>
                  </a:lnTo>
                  <a:lnTo>
                    <a:pt x="188" y="417"/>
                  </a:lnTo>
                  <a:lnTo>
                    <a:pt x="167" y="414"/>
                  </a:lnTo>
                  <a:lnTo>
                    <a:pt x="147" y="409"/>
                  </a:lnTo>
                  <a:lnTo>
                    <a:pt x="128" y="401"/>
                  </a:lnTo>
                  <a:lnTo>
                    <a:pt x="109" y="394"/>
                  </a:lnTo>
                  <a:lnTo>
                    <a:pt x="92" y="382"/>
                  </a:lnTo>
                  <a:lnTo>
                    <a:pt x="77" y="371"/>
                  </a:lnTo>
                  <a:lnTo>
                    <a:pt x="61" y="357"/>
                  </a:lnTo>
                  <a:lnTo>
                    <a:pt x="47" y="342"/>
                  </a:lnTo>
                  <a:lnTo>
                    <a:pt x="36" y="326"/>
                  </a:lnTo>
                  <a:lnTo>
                    <a:pt x="25" y="309"/>
                  </a:lnTo>
                  <a:lnTo>
                    <a:pt x="16" y="290"/>
                  </a:lnTo>
                  <a:lnTo>
                    <a:pt x="9" y="271"/>
                  </a:lnTo>
                  <a:lnTo>
                    <a:pt x="4" y="251"/>
                  </a:lnTo>
                  <a:lnTo>
                    <a:pt x="1" y="231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" y="188"/>
                  </a:lnTo>
                  <a:lnTo>
                    <a:pt x="4" y="167"/>
                  </a:lnTo>
                  <a:lnTo>
                    <a:pt x="9" y="147"/>
                  </a:lnTo>
                  <a:lnTo>
                    <a:pt x="16" y="128"/>
                  </a:lnTo>
                  <a:lnTo>
                    <a:pt x="25" y="110"/>
                  </a:lnTo>
                  <a:lnTo>
                    <a:pt x="35" y="92"/>
                  </a:lnTo>
                  <a:lnTo>
                    <a:pt x="47" y="76"/>
                  </a:lnTo>
                  <a:lnTo>
                    <a:pt x="61" y="61"/>
                  </a:lnTo>
                  <a:lnTo>
                    <a:pt x="75" y="48"/>
                  </a:lnTo>
                  <a:lnTo>
                    <a:pt x="92" y="36"/>
                  </a:lnTo>
                  <a:lnTo>
                    <a:pt x="109" y="26"/>
                  </a:lnTo>
                  <a:lnTo>
                    <a:pt x="127" y="17"/>
                  </a:lnTo>
                  <a:lnTo>
                    <a:pt x="147" y="9"/>
                  </a:lnTo>
                  <a:lnTo>
                    <a:pt x="166" y="4"/>
                  </a:lnTo>
                  <a:lnTo>
                    <a:pt x="188" y="1"/>
                  </a:lnTo>
                  <a:lnTo>
                    <a:pt x="209" y="0"/>
                  </a:lnTo>
                  <a:lnTo>
                    <a:pt x="209" y="81"/>
                  </a:lnTo>
                  <a:lnTo>
                    <a:pt x="209" y="81"/>
                  </a:lnTo>
                  <a:lnTo>
                    <a:pt x="195" y="81"/>
                  </a:lnTo>
                  <a:lnTo>
                    <a:pt x="183" y="83"/>
                  </a:lnTo>
                  <a:lnTo>
                    <a:pt x="171" y="86"/>
                  </a:lnTo>
                  <a:lnTo>
                    <a:pt x="158" y="91"/>
                  </a:lnTo>
                  <a:lnTo>
                    <a:pt x="147" y="96"/>
                  </a:lnTo>
                  <a:lnTo>
                    <a:pt x="137" y="102"/>
                  </a:lnTo>
                  <a:lnTo>
                    <a:pt x="127" y="110"/>
                  </a:lnTo>
                  <a:lnTo>
                    <a:pt x="118" y="118"/>
                  </a:lnTo>
                  <a:lnTo>
                    <a:pt x="109" y="128"/>
                  </a:lnTo>
                  <a:lnTo>
                    <a:pt x="102" y="137"/>
                  </a:lnTo>
                  <a:lnTo>
                    <a:pt x="96" y="148"/>
                  </a:lnTo>
                  <a:lnTo>
                    <a:pt x="90" y="159"/>
                  </a:lnTo>
                  <a:lnTo>
                    <a:pt x="86" y="170"/>
                  </a:lnTo>
                  <a:lnTo>
                    <a:pt x="83" y="183"/>
                  </a:lnTo>
                  <a:lnTo>
                    <a:pt x="81" y="196"/>
                  </a:lnTo>
                  <a:lnTo>
                    <a:pt x="80" y="210"/>
                  </a:lnTo>
                  <a:lnTo>
                    <a:pt x="80" y="210"/>
                  </a:lnTo>
                  <a:close/>
                </a:path>
              </a:pathLst>
            </a:custGeom>
            <a:solidFill>
              <a:srgbClr val="FF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10856913" y="1111250"/>
              <a:ext cx="560387" cy="1123950"/>
            </a:xfrm>
            <a:custGeom>
              <a:avLst/>
              <a:gdLst>
                <a:gd name="T0" fmla="*/ 80 w 353"/>
                <a:gd name="T1" fmla="*/ 355 h 708"/>
                <a:gd name="T2" fmla="*/ 81 w 353"/>
                <a:gd name="T3" fmla="*/ 383 h 708"/>
                <a:gd name="T4" fmla="*/ 86 w 353"/>
                <a:gd name="T5" fmla="*/ 410 h 708"/>
                <a:gd name="T6" fmla="*/ 93 w 353"/>
                <a:gd name="T7" fmla="*/ 435 h 708"/>
                <a:gd name="T8" fmla="*/ 113 w 353"/>
                <a:gd name="T9" fmla="*/ 485 h 708"/>
                <a:gd name="T10" fmla="*/ 142 w 353"/>
                <a:gd name="T11" fmla="*/ 529 h 708"/>
                <a:gd name="T12" fmla="*/ 179 w 353"/>
                <a:gd name="T13" fmla="*/ 566 h 708"/>
                <a:gd name="T14" fmla="*/ 223 w 353"/>
                <a:gd name="T15" fmla="*/ 595 h 708"/>
                <a:gd name="T16" fmla="*/ 272 w 353"/>
                <a:gd name="T17" fmla="*/ 615 h 708"/>
                <a:gd name="T18" fmla="*/ 298 w 353"/>
                <a:gd name="T19" fmla="*/ 622 h 708"/>
                <a:gd name="T20" fmla="*/ 325 w 353"/>
                <a:gd name="T21" fmla="*/ 626 h 708"/>
                <a:gd name="T22" fmla="*/ 353 w 353"/>
                <a:gd name="T23" fmla="*/ 627 h 708"/>
                <a:gd name="T24" fmla="*/ 353 w 353"/>
                <a:gd name="T25" fmla="*/ 708 h 708"/>
                <a:gd name="T26" fmla="*/ 317 w 353"/>
                <a:gd name="T27" fmla="*/ 706 h 708"/>
                <a:gd name="T28" fmla="*/ 282 w 353"/>
                <a:gd name="T29" fmla="*/ 700 h 708"/>
                <a:gd name="T30" fmla="*/ 249 w 353"/>
                <a:gd name="T31" fmla="*/ 692 h 708"/>
                <a:gd name="T32" fmla="*/ 216 w 353"/>
                <a:gd name="T33" fmla="*/ 680 h 708"/>
                <a:gd name="T34" fmla="*/ 185 w 353"/>
                <a:gd name="T35" fmla="*/ 665 h 708"/>
                <a:gd name="T36" fmla="*/ 155 w 353"/>
                <a:gd name="T37" fmla="*/ 647 h 708"/>
                <a:gd name="T38" fmla="*/ 129 w 353"/>
                <a:gd name="T39" fmla="*/ 627 h 708"/>
                <a:gd name="T40" fmla="*/ 103 w 353"/>
                <a:gd name="T41" fmla="*/ 605 h 708"/>
                <a:gd name="T42" fmla="*/ 80 w 353"/>
                <a:gd name="T43" fmla="*/ 579 h 708"/>
                <a:gd name="T44" fmla="*/ 60 w 353"/>
                <a:gd name="T45" fmla="*/ 552 h 708"/>
                <a:gd name="T46" fmla="*/ 42 w 353"/>
                <a:gd name="T47" fmla="*/ 523 h 708"/>
                <a:gd name="T48" fmla="*/ 28 w 353"/>
                <a:gd name="T49" fmla="*/ 491 h 708"/>
                <a:gd name="T50" fmla="*/ 15 w 353"/>
                <a:gd name="T51" fmla="*/ 459 h 708"/>
                <a:gd name="T52" fmla="*/ 6 w 353"/>
                <a:gd name="T53" fmla="*/ 425 h 708"/>
                <a:gd name="T54" fmla="*/ 2 w 353"/>
                <a:gd name="T55" fmla="*/ 391 h 708"/>
                <a:gd name="T56" fmla="*/ 0 w 353"/>
                <a:gd name="T57" fmla="*/ 355 h 708"/>
                <a:gd name="T58" fmla="*/ 0 w 353"/>
                <a:gd name="T59" fmla="*/ 337 h 708"/>
                <a:gd name="T60" fmla="*/ 3 w 353"/>
                <a:gd name="T61" fmla="*/ 301 h 708"/>
                <a:gd name="T62" fmla="*/ 11 w 353"/>
                <a:gd name="T63" fmla="*/ 266 h 708"/>
                <a:gd name="T64" fmla="*/ 21 w 353"/>
                <a:gd name="T65" fmla="*/ 232 h 708"/>
                <a:gd name="T66" fmla="*/ 34 w 353"/>
                <a:gd name="T67" fmla="*/ 201 h 708"/>
                <a:gd name="T68" fmla="*/ 50 w 353"/>
                <a:gd name="T69" fmla="*/ 171 h 708"/>
                <a:gd name="T70" fmla="*/ 69 w 353"/>
                <a:gd name="T71" fmla="*/ 143 h 708"/>
                <a:gd name="T72" fmla="*/ 92 w 353"/>
                <a:gd name="T73" fmla="*/ 117 h 708"/>
                <a:gd name="T74" fmla="*/ 115 w 353"/>
                <a:gd name="T75" fmla="*/ 92 h 708"/>
                <a:gd name="T76" fmla="*/ 141 w 353"/>
                <a:gd name="T77" fmla="*/ 71 h 708"/>
                <a:gd name="T78" fmla="*/ 170 w 353"/>
                <a:gd name="T79" fmla="*/ 52 h 708"/>
                <a:gd name="T80" fmla="*/ 199 w 353"/>
                <a:gd name="T81" fmla="*/ 35 h 708"/>
                <a:gd name="T82" fmla="*/ 232 w 353"/>
                <a:gd name="T83" fmla="*/ 21 h 708"/>
                <a:gd name="T84" fmla="*/ 264 w 353"/>
                <a:gd name="T85" fmla="*/ 11 h 708"/>
                <a:gd name="T86" fmla="*/ 299 w 353"/>
                <a:gd name="T87" fmla="*/ 4 h 708"/>
                <a:gd name="T88" fmla="*/ 335 w 353"/>
                <a:gd name="T89" fmla="*/ 1 h 708"/>
                <a:gd name="T90" fmla="*/ 353 w 353"/>
                <a:gd name="T91" fmla="*/ 81 h 708"/>
                <a:gd name="T92" fmla="*/ 338 w 353"/>
                <a:gd name="T93" fmla="*/ 81 h 708"/>
                <a:gd name="T94" fmla="*/ 311 w 353"/>
                <a:gd name="T95" fmla="*/ 84 h 708"/>
                <a:gd name="T96" fmla="*/ 285 w 353"/>
                <a:gd name="T97" fmla="*/ 90 h 708"/>
                <a:gd name="T98" fmla="*/ 246 w 353"/>
                <a:gd name="T99" fmla="*/ 102 h 708"/>
                <a:gd name="T100" fmla="*/ 200 w 353"/>
                <a:gd name="T101" fmla="*/ 128 h 708"/>
                <a:gd name="T102" fmla="*/ 160 w 353"/>
                <a:gd name="T103" fmla="*/ 162 h 708"/>
                <a:gd name="T104" fmla="*/ 126 w 353"/>
                <a:gd name="T105" fmla="*/ 202 h 708"/>
                <a:gd name="T106" fmla="*/ 102 w 353"/>
                <a:gd name="T107" fmla="*/ 248 h 708"/>
                <a:gd name="T108" fmla="*/ 88 w 353"/>
                <a:gd name="T109" fmla="*/ 286 h 708"/>
                <a:gd name="T110" fmla="*/ 83 w 353"/>
                <a:gd name="T111" fmla="*/ 313 h 708"/>
                <a:gd name="T112" fmla="*/ 80 w 353"/>
                <a:gd name="T113" fmla="*/ 340 h 708"/>
                <a:gd name="T114" fmla="*/ 80 w 353"/>
                <a:gd name="T115" fmla="*/ 355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3" h="708">
                  <a:moveTo>
                    <a:pt x="80" y="355"/>
                  </a:moveTo>
                  <a:lnTo>
                    <a:pt x="80" y="355"/>
                  </a:lnTo>
                  <a:lnTo>
                    <a:pt x="80" y="368"/>
                  </a:lnTo>
                  <a:lnTo>
                    <a:pt x="81" y="383"/>
                  </a:lnTo>
                  <a:lnTo>
                    <a:pt x="83" y="396"/>
                  </a:lnTo>
                  <a:lnTo>
                    <a:pt x="86" y="410"/>
                  </a:lnTo>
                  <a:lnTo>
                    <a:pt x="88" y="423"/>
                  </a:lnTo>
                  <a:lnTo>
                    <a:pt x="93" y="435"/>
                  </a:lnTo>
                  <a:lnTo>
                    <a:pt x="102" y="460"/>
                  </a:lnTo>
                  <a:lnTo>
                    <a:pt x="113" y="485"/>
                  </a:lnTo>
                  <a:lnTo>
                    <a:pt x="126" y="507"/>
                  </a:lnTo>
                  <a:lnTo>
                    <a:pt x="142" y="529"/>
                  </a:lnTo>
                  <a:lnTo>
                    <a:pt x="160" y="548"/>
                  </a:lnTo>
                  <a:lnTo>
                    <a:pt x="179" y="566"/>
                  </a:lnTo>
                  <a:lnTo>
                    <a:pt x="200" y="581"/>
                  </a:lnTo>
                  <a:lnTo>
                    <a:pt x="223" y="595"/>
                  </a:lnTo>
                  <a:lnTo>
                    <a:pt x="247" y="606"/>
                  </a:lnTo>
                  <a:lnTo>
                    <a:pt x="272" y="615"/>
                  </a:lnTo>
                  <a:lnTo>
                    <a:pt x="286" y="619"/>
                  </a:lnTo>
                  <a:lnTo>
                    <a:pt x="298" y="622"/>
                  </a:lnTo>
                  <a:lnTo>
                    <a:pt x="311" y="624"/>
                  </a:lnTo>
                  <a:lnTo>
                    <a:pt x="325" y="626"/>
                  </a:lnTo>
                  <a:lnTo>
                    <a:pt x="339" y="627"/>
                  </a:lnTo>
                  <a:lnTo>
                    <a:pt x="353" y="627"/>
                  </a:lnTo>
                  <a:lnTo>
                    <a:pt x="353" y="708"/>
                  </a:lnTo>
                  <a:lnTo>
                    <a:pt x="353" y="708"/>
                  </a:lnTo>
                  <a:lnTo>
                    <a:pt x="335" y="707"/>
                  </a:lnTo>
                  <a:lnTo>
                    <a:pt x="317" y="706"/>
                  </a:lnTo>
                  <a:lnTo>
                    <a:pt x="299" y="704"/>
                  </a:lnTo>
                  <a:lnTo>
                    <a:pt x="282" y="700"/>
                  </a:lnTo>
                  <a:lnTo>
                    <a:pt x="265" y="697"/>
                  </a:lnTo>
                  <a:lnTo>
                    <a:pt x="249" y="692"/>
                  </a:lnTo>
                  <a:lnTo>
                    <a:pt x="232" y="687"/>
                  </a:lnTo>
                  <a:lnTo>
                    <a:pt x="216" y="680"/>
                  </a:lnTo>
                  <a:lnTo>
                    <a:pt x="200" y="673"/>
                  </a:lnTo>
                  <a:lnTo>
                    <a:pt x="185" y="665"/>
                  </a:lnTo>
                  <a:lnTo>
                    <a:pt x="170" y="656"/>
                  </a:lnTo>
                  <a:lnTo>
                    <a:pt x="155" y="647"/>
                  </a:lnTo>
                  <a:lnTo>
                    <a:pt x="142" y="637"/>
                  </a:lnTo>
                  <a:lnTo>
                    <a:pt x="129" y="627"/>
                  </a:lnTo>
                  <a:lnTo>
                    <a:pt x="115" y="616"/>
                  </a:lnTo>
                  <a:lnTo>
                    <a:pt x="103" y="605"/>
                  </a:lnTo>
                  <a:lnTo>
                    <a:pt x="92" y="592"/>
                  </a:lnTo>
                  <a:lnTo>
                    <a:pt x="80" y="579"/>
                  </a:lnTo>
                  <a:lnTo>
                    <a:pt x="70" y="566"/>
                  </a:lnTo>
                  <a:lnTo>
                    <a:pt x="60" y="552"/>
                  </a:lnTo>
                  <a:lnTo>
                    <a:pt x="51" y="538"/>
                  </a:lnTo>
                  <a:lnTo>
                    <a:pt x="42" y="523"/>
                  </a:lnTo>
                  <a:lnTo>
                    <a:pt x="34" y="507"/>
                  </a:lnTo>
                  <a:lnTo>
                    <a:pt x="28" y="491"/>
                  </a:lnTo>
                  <a:lnTo>
                    <a:pt x="21" y="476"/>
                  </a:lnTo>
                  <a:lnTo>
                    <a:pt x="15" y="459"/>
                  </a:lnTo>
                  <a:lnTo>
                    <a:pt x="11" y="442"/>
                  </a:lnTo>
                  <a:lnTo>
                    <a:pt x="6" y="425"/>
                  </a:lnTo>
                  <a:lnTo>
                    <a:pt x="4" y="408"/>
                  </a:lnTo>
                  <a:lnTo>
                    <a:pt x="2" y="391"/>
                  </a:lnTo>
                  <a:lnTo>
                    <a:pt x="0" y="373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0" y="337"/>
                  </a:lnTo>
                  <a:lnTo>
                    <a:pt x="1" y="319"/>
                  </a:lnTo>
                  <a:lnTo>
                    <a:pt x="3" y="301"/>
                  </a:lnTo>
                  <a:lnTo>
                    <a:pt x="6" y="283"/>
                  </a:lnTo>
                  <a:lnTo>
                    <a:pt x="11" y="266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8" y="217"/>
                  </a:lnTo>
                  <a:lnTo>
                    <a:pt x="34" y="201"/>
                  </a:lnTo>
                  <a:lnTo>
                    <a:pt x="42" y="186"/>
                  </a:lnTo>
                  <a:lnTo>
                    <a:pt x="50" y="171"/>
                  </a:lnTo>
                  <a:lnTo>
                    <a:pt x="60" y="157"/>
                  </a:lnTo>
                  <a:lnTo>
                    <a:pt x="69" y="143"/>
                  </a:lnTo>
                  <a:lnTo>
                    <a:pt x="80" y="129"/>
                  </a:lnTo>
                  <a:lnTo>
                    <a:pt x="92" y="117"/>
                  </a:lnTo>
                  <a:lnTo>
                    <a:pt x="103" y="104"/>
                  </a:lnTo>
                  <a:lnTo>
                    <a:pt x="115" y="92"/>
                  </a:lnTo>
                  <a:lnTo>
                    <a:pt x="129" y="81"/>
                  </a:lnTo>
                  <a:lnTo>
                    <a:pt x="141" y="71"/>
                  </a:lnTo>
                  <a:lnTo>
                    <a:pt x="155" y="61"/>
                  </a:lnTo>
                  <a:lnTo>
                    <a:pt x="170" y="52"/>
                  </a:lnTo>
                  <a:lnTo>
                    <a:pt x="185" y="43"/>
                  </a:lnTo>
                  <a:lnTo>
                    <a:pt x="199" y="35"/>
                  </a:lnTo>
                  <a:lnTo>
                    <a:pt x="215" y="28"/>
                  </a:lnTo>
                  <a:lnTo>
                    <a:pt x="232" y="21"/>
                  </a:lnTo>
                  <a:lnTo>
                    <a:pt x="247" y="17"/>
                  </a:lnTo>
                  <a:lnTo>
                    <a:pt x="264" y="11"/>
                  </a:lnTo>
                  <a:lnTo>
                    <a:pt x="281" y="8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5" y="1"/>
                  </a:lnTo>
                  <a:lnTo>
                    <a:pt x="353" y="0"/>
                  </a:lnTo>
                  <a:lnTo>
                    <a:pt x="353" y="81"/>
                  </a:lnTo>
                  <a:lnTo>
                    <a:pt x="353" y="81"/>
                  </a:lnTo>
                  <a:lnTo>
                    <a:pt x="338" y="81"/>
                  </a:lnTo>
                  <a:lnTo>
                    <a:pt x="325" y="82"/>
                  </a:lnTo>
                  <a:lnTo>
                    <a:pt x="311" y="84"/>
                  </a:lnTo>
                  <a:lnTo>
                    <a:pt x="298" y="86"/>
                  </a:lnTo>
                  <a:lnTo>
                    <a:pt x="285" y="90"/>
                  </a:lnTo>
                  <a:lnTo>
                    <a:pt x="272" y="93"/>
                  </a:lnTo>
                  <a:lnTo>
                    <a:pt x="246" y="102"/>
                  </a:lnTo>
                  <a:lnTo>
                    <a:pt x="223" y="113"/>
                  </a:lnTo>
                  <a:lnTo>
                    <a:pt x="200" y="128"/>
                  </a:lnTo>
                  <a:lnTo>
                    <a:pt x="179" y="144"/>
                  </a:lnTo>
                  <a:lnTo>
                    <a:pt x="160" y="162"/>
                  </a:lnTo>
                  <a:lnTo>
                    <a:pt x="142" y="181"/>
                  </a:lnTo>
                  <a:lnTo>
                    <a:pt x="126" y="202"/>
                  </a:lnTo>
                  <a:lnTo>
                    <a:pt x="113" y="224"/>
                  </a:lnTo>
                  <a:lnTo>
                    <a:pt x="102" y="248"/>
                  </a:lnTo>
                  <a:lnTo>
                    <a:pt x="92" y="273"/>
                  </a:lnTo>
                  <a:lnTo>
                    <a:pt x="88" y="286"/>
                  </a:lnTo>
                  <a:lnTo>
                    <a:pt x="85" y="300"/>
                  </a:lnTo>
                  <a:lnTo>
                    <a:pt x="83" y="313"/>
                  </a:lnTo>
                  <a:lnTo>
                    <a:pt x="81" y="327"/>
                  </a:lnTo>
                  <a:lnTo>
                    <a:pt x="80" y="340"/>
                  </a:lnTo>
                  <a:lnTo>
                    <a:pt x="80" y="355"/>
                  </a:lnTo>
                  <a:lnTo>
                    <a:pt x="80" y="355"/>
                  </a:lnTo>
                  <a:close/>
                </a:path>
              </a:pathLst>
            </a:custGeom>
            <a:solidFill>
              <a:srgbClr val="FF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11312525" y="1566863"/>
              <a:ext cx="104775" cy="212725"/>
            </a:xfrm>
            <a:custGeom>
              <a:avLst/>
              <a:gdLst>
                <a:gd name="T0" fmla="*/ 66 w 66"/>
                <a:gd name="T1" fmla="*/ 0 h 134"/>
                <a:gd name="T2" fmla="*/ 66 w 66"/>
                <a:gd name="T3" fmla="*/ 134 h 134"/>
                <a:gd name="T4" fmla="*/ 66 w 66"/>
                <a:gd name="T5" fmla="*/ 134 h 134"/>
                <a:gd name="T6" fmla="*/ 59 w 66"/>
                <a:gd name="T7" fmla="*/ 134 h 134"/>
                <a:gd name="T8" fmla="*/ 52 w 66"/>
                <a:gd name="T9" fmla="*/ 133 h 134"/>
                <a:gd name="T10" fmla="*/ 40 w 66"/>
                <a:gd name="T11" fmla="*/ 128 h 134"/>
                <a:gd name="T12" fmla="*/ 29 w 66"/>
                <a:gd name="T13" fmla="*/ 123 h 134"/>
                <a:gd name="T14" fmla="*/ 19 w 66"/>
                <a:gd name="T15" fmla="*/ 115 h 134"/>
                <a:gd name="T16" fmla="*/ 11 w 66"/>
                <a:gd name="T17" fmla="*/ 105 h 134"/>
                <a:gd name="T18" fmla="*/ 4 w 66"/>
                <a:gd name="T19" fmla="*/ 93 h 134"/>
                <a:gd name="T20" fmla="*/ 1 w 66"/>
                <a:gd name="T21" fmla="*/ 81 h 134"/>
                <a:gd name="T22" fmla="*/ 0 w 66"/>
                <a:gd name="T23" fmla="*/ 74 h 134"/>
                <a:gd name="T24" fmla="*/ 0 w 66"/>
                <a:gd name="T25" fmla="*/ 68 h 134"/>
                <a:gd name="T26" fmla="*/ 0 w 66"/>
                <a:gd name="T27" fmla="*/ 68 h 134"/>
                <a:gd name="T28" fmla="*/ 0 w 66"/>
                <a:gd name="T29" fmla="*/ 61 h 134"/>
                <a:gd name="T30" fmla="*/ 1 w 66"/>
                <a:gd name="T31" fmla="*/ 54 h 134"/>
                <a:gd name="T32" fmla="*/ 4 w 66"/>
                <a:gd name="T33" fmla="*/ 42 h 134"/>
                <a:gd name="T34" fmla="*/ 11 w 66"/>
                <a:gd name="T35" fmla="*/ 29 h 134"/>
                <a:gd name="T36" fmla="*/ 19 w 66"/>
                <a:gd name="T37" fmla="*/ 20 h 134"/>
                <a:gd name="T38" fmla="*/ 29 w 66"/>
                <a:gd name="T39" fmla="*/ 11 h 134"/>
                <a:gd name="T40" fmla="*/ 40 w 66"/>
                <a:gd name="T41" fmla="*/ 6 h 134"/>
                <a:gd name="T42" fmla="*/ 52 w 66"/>
                <a:gd name="T43" fmla="*/ 1 h 134"/>
                <a:gd name="T44" fmla="*/ 59 w 66"/>
                <a:gd name="T45" fmla="*/ 1 h 134"/>
                <a:gd name="T46" fmla="*/ 66 w 66"/>
                <a:gd name="T47" fmla="*/ 0 h 134"/>
                <a:gd name="T48" fmla="*/ 66 w 66"/>
                <a:gd name="T4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" h="134">
                  <a:moveTo>
                    <a:pt x="66" y="0"/>
                  </a:moveTo>
                  <a:lnTo>
                    <a:pt x="66" y="134"/>
                  </a:lnTo>
                  <a:lnTo>
                    <a:pt x="66" y="134"/>
                  </a:lnTo>
                  <a:lnTo>
                    <a:pt x="59" y="134"/>
                  </a:lnTo>
                  <a:lnTo>
                    <a:pt x="52" y="133"/>
                  </a:lnTo>
                  <a:lnTo>
                    <a:pt x="40" y="128"/>
                  </a:lnTo>
                  <a:lnTo>
                    <a:pt x="29" y="123"/>
                  </a:lnTo>
                  <a:lnTo>
                    <a:pt x="19" y="115"/>
                  </a:lnTo>
                  <a:lnTo>
                    <a:pt x="11" y="105"/>
                  </a:lnTo>
                  <a:lnTo>
                    <a:pt x="4" y="93"/>
                  </a:lnTo>
                  <a:lnTo>
                    <a:pt x="1" y="81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11" y="29"/>
                  </a:lnTo>
                  <a:lnTo>
                    <a:pt x="19" y="20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1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0"/>
            <p:cNvSpPr>
              <a:spLocks/>
            </p:cNvSpPr>
            <p:nvPr/>
          </p:nvSpPr>
          <p:spPr bwMode="auto">
            <a:xfrm>
              <a:off x="11417300" y="1566863"/>
              <a:ext cx="106362" cy="212725"/>
            </a:xfrm>
            <a:custGeom>
              <a:avLst/>
              <a:gdLst>
                <a:gd name="T0" fmla="*/ 67 w 67"/>
                <a:gd name="T1" fmla="*/ 68 h 134"/>
                <a:gd name="T2" fmla="*/ 67 w 67"/>
                <a:gd name="T3" fmla="*/ 68 h 134"/>
                <a:gd name="T4" fmla="*/ 66 w 67"/>
                <a:gd name="T5" fmla="*/ 74 h 134"/>
                <a:gd name="T6" fmla="*/ 65 w 67"/>
                <a:gd name="T7" fmla="*/ 81 h 134"/>
                <a:gd name="T8" fmla="*/ 62 w 67"/>
                <a:gd name="T9" fmla="*/ 93 h 134"/>
                <a:gd name="T10" fmla="*/ 55 w 67"/>
                <a:gd name="T11" fmla="*/ 105 h 134"/>
                <a:gd name="T12" fmla="*/ 47 w 67"/>
                <a:gd name="T13" fmla="*/ 114 h 134"/>
                <a:gd name="T14" fmla="*/ 37 w 67"/>
                <a:gd name="T15" fmla="*/ 123 h 134"/>
                <a:gd name="T16" fmla="*/ 26 w 67"/>
                <a:gd name="T17" fmla="*/ 128 h 134"/>
                <a:gd name="T18" fmla="*/ 13 w 67"/>
                <a:gd name="T19" fmla="*/ 133 h 134"/>
                <a:gd name="T20" fmla="*/ 7 w 67"/>
                <a:gd name="T21" fmla="*/ 134 h 134"/>
                <a:gd name="T22" fmla="*/ 0 w 67"/>
                <a:gd name="T23" fmla="*/ 134 h 134"/>
                <a:gd name="T24" fmla="*/ 0 w 67"/>
                <a:gd name="T25" fmla="*/ 0 h 134"/>
                <a:gd name="T26" fmla="*/ 0 w 67"/>
                <a:gd name="T27" fmla="*/ 0 h 134"/>
                <a:gd name="T28" fmla="*/ 7 w 67"/>
                <a:gd name="T29" fmla="*/ 0 h 134"/>
                <a:gd name="T30" fmla="*/ 13 w 67"/>
                <a:gd name="T31" fmla="*/ 1 h 134"/>
                <a:gd name="T32" fmla="*/ 26 w 67"/>
                <a:gd name="T33" fmla="*/ 6 h 134"/>
                <a:gd name="T34" fmla="*/ 37 w 67"/>
                <a:gd name="T35" fmla="*/ 11 h 134"/>
                <a:gd name="T36" fmla="*/ 47 w 67"/>
                <a:gd name="T37" fmla="*/ 20 h 134"/>
                <a:gd name="T38" fmla="*/ 55 w 67"/>
                <a:gd name="T39" fmla="*/ 29 h 134"/>
                <a:gd name="T40" fmla="*/ 62 w 67"/>
                <a:gd name="T41" fmla="*/ 41 h 134"/>
                <a:gd name="T42" fmla="*/ 65 w 67"/>
                <a:gd name="T43" fmla="*/ 54 h 134"/>
                <a:gd name="T44" fmla="*/ 66 w 67"/>
                <a:gd name="T45" fmla="*/ 60 h 134"/>
                <a:gd name="T46" fmla="*/ 67 w 67"/>
                <a:gd name="T47" fmla="*/ 68 h 134"/>
                <a:gd name="T48" fmla="*/ 67 w 67"/>
                <a:gd name="T49" fmla="*/ 6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134">
                  <a:moveTo>
                    <a:pt x="67" y="68"/>
                  </a:moveTo>
                  <a:lnTo>
                    <a:pt x="67" y="68"/>
                  </a:lnTo>
                  <a:lnTo>
                    <a:pt x="66" y="74"/>
                  </a:lnTo>
                  <a:lnTo>
                    <a:pt x="65" y="81"/>
                  </a:lnTo>
                  <a:lnTo>
                    <a:pt x="62" y="93"/>
                  </a:lnTo>
                  <a:lnTo>
                    <a:pt x="55" y="105"/>
                  </a:lnTo>
                  <a:lnTo>
                    <a:pt x="47" y="114"/>
                  </a:lnTo>
                  <a:lnTo>
                    <a:pt x="37" y="123"/>
                  </a:lnTo>
                  <a:lnTo>
                    <a:pt x="26" y="128"/>
                  </a:lnTo>
                  <a:lnTo>
                    <a:pt x="13" y="133"/>
                  </a:lnTo>
                  <a:lnTo>
                    <a:pt x="7" y="134"/>
                  </a:lnTo>
                  <a:lnTo>
                    <a:pt x="0" y="1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6" y="6"/>
                  </a:lnTo>
                  <a:lnTo>
                    <a:pt x="37" y="11"/>
                  </a:lnTo>
                  <a:lnTo>
                    <a:pt x="47" y="20"/>
                  </a:lnTo>
                  <a:lnTo>
                    <a:pt x="55" y="29"/>
                  </a:lnTo>
                  <a:lnTo>
                    <a:pt x="62" y="41"/>
                  </a:lnTo>
                  <a:lnTo>
                    <a:pt x="65" y="54"/>
                  </a:lnTo>
                  <a:lnTo>
                    <a:pt x="66" y="60"/>
                  </a:lnTo>
                  <a:lnTo>
                    <a:pt x="67" y="68"/>
                  </a:lnTo>
                  <a:lnTo>
                    <a:pt x="67" y="68"/>
                  </a:lnTo>
                  <a:close/>
                </a:path>
              </a:pathLst>
            </a:custGeom>
            <a:solidFill>
              <a:srgbClr val="DD27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11417300" y="1341438"/>
              <a:ext cx="333375" cy="663575"/>
            </a:xfrm>
            <a:custGeom>
              <a:avLst/>
              <a:gdLst>
                <a:gd name="T0" fmla="*/ 210 w 210"/>
                <a:gd name="T1" fmla="*/ 208 h 418"/>
                <a:gd name="T2" fmla="*/ 205 w 210"/>
                <a:gd name="T3" fmla="*/ 251 h 418"/>
                <a:gd name="T4" fmla="*/ 193 w 210"/>
                <a:gd name="T5" fmla="*/ 290 h 418"/>
                <a:gd name="T6" fmla="*/ 174 w 210"/>
                <a:gd name="T7" fmla="*/ 326 h 418"/>
                <a:gd name="T8" fmla="*/ 148 w 210"/>
                <a:gd name="T9" fmla="*/ 357 h 418"/>
                <a:gd name="T10" fmla="*/ 118 w 210"/>
                <a:gd name="T11" fmla="*/ 382 h 418"/>
                <a:gd name="T12" fmla="*/ 82 w 210"/>
                <a:gd name="T13" fmla="*/ 401 h 418"/>
                <a:gd name="T14" fmla="*/ 43 w 210"/>
                <a:gd name="T15" fmla="*/ 414 h 418"/>
                <a:gd name="T16" fmla="*/ 0 w 210"/>
                <a:gd name="T17" fmla="*/ 418 h 418"/>
                <a:gd name="T18" fmla="*/ 0 w 210"/>
                <a:gd name="T19" fmla="*/ 338 h 418"/>
                <a:gd name="T20" fmla="*/ 26 w 210"/>
                <a:gd name="T21" fmla="*/ 335 h 418"/>
                <a:gd name="T22" fmla="*/ 50 w 210"/>
                <a:gd name="T23" fmla="*/ 327 h 418"/>
                <a:gd name="T24" fmla="*/ 72 w 210"/>
                <a:gd name="T25" fmla="*/ 316 h 418"/>
                <a:gd name="T26" fmla="*/ 91 w 210"/>
                <a:gd name="T27" fmla="*/ 300 h 418"/>
                <a:gd name="T28" fmla="*/ 107 w 210"/>
                <a:gd name="T29" fmla="*/ 281 h 418"/>
                <a:gd name="T30" fmla="*/ 119 w 210"/>
                <a:gd name="T31" fmla="*/ 259 h 418"/>
                <a:gd name="T32" fmla="*/ 127 w 210"/>
                <a:gd name="T33" fmla="*/ 235 h 418"/>
                <a:gd name="T34" fmla="*/ 129 w 210"/>
                <a:gd name="T35" fmla="*/ 208 h 418"/>
                <a:gd name="T36" fmla="*/ 128 w 210"/>
                <a:gd name="T37" fmla="*/ 196 h 418"/>
                <a:gd name="T38" fmla="*/ 123 w 210"/>
                <a:gd name="T39" fmla="*/ 170 h 418"/>
                <a:gd name="T40" fmla="*/ 113 w 210"/>
                <a:gd name="T41" fmla="*/ 148 h 418"/>
                <a:gd name="T42" fmla="*/ 100 w 210"/>
                <a:gd name="T43" fmla="*/ 127 h 418"/>
                <a:gd name="T44" fmla="*/ 82 w 210"/>
                <a:gd name="T45" fmla="*/ 110 h 418"/>
                <a:gd name="T46" fmla="*/ 62 w 210"/>
                <a:gd name="T47" fmla="*/ 96 h 418"/>
                <a:gd name="T48" fmla="*/ 38 w 210"/>
                <a:gd name="T49" fmla="*/ 86 h 418"/>
                <a:gd name="T50" fmla="*/ 13 w 210"/>
                <a:gd name="T51" fmla="*/ 81 h 418"/>
                <a:gd name="T52" fmla="*/ 0 w 210"/>
                <a:gd name="T53" fmla="*/ 0 h 418"/>
                <a:gd name="T54" fmla="*/ 21 w 210"/>
                <a:gd name="T55" fmla="*/ 1 h 418"/>
                <a:gd name="T56" fmla="*/ 62 w 210"/>
                <a:gd name="T57" fmla="*/ 9 h 418"/>
                <a:gd name="T58" fmla="*/ 100 w 210"/>
                <a:gd name="T59" fmla="*/ 24 h 418"/>
                <a:gd name="T60" fmla="*/ 133 w 210"/>
                <a:gd name="T61" fmla="*/ 48 h 418"/>
                <a:gd name="T62" fmla="*/ 162 w 210"/>
                <a:gd name="T63" fmla="*/ 76 h 418"/>
                <a:gd name="T64" fmla="*/ 184 w 210"/>
                <a:gd name="T65" fmla="*/ 110 h 418"/>
                <a:gd name="T66" fmla="*/ 200 w 210"/>
                <a:gd name="T67" fmla="*/ 147 h 418"/>
                <a:gd name="T68" fmla="*/ 209 w 210"/>
                <a:gd name="T69" fmla="*/ 187 h 418"/>
                <a:gd name="T70" fmla="*/ 210 w 210"/>
                <a:gd name="T7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0" h="418">
                  <a:moveTo>
                    <a:pt x="210" y="208"/>
                  </a:moveTo>
                  <a:lnTo>
                    <a:pt x="210" y="208"/>
                  </a:lnTo>
                  <a:lnTo>
                    <a:pt x="209" y="230"/>
                  </a:lnTo>
                  <a:lnTo>
                    <a:pt x="205" y="251"/>
                  </a:lnTo>
                  <a:lnTo>
                    <a:pt x="200" y="271"/>
                  </a:lnTo>
                  <a:lnTo>
                    <a:pt x="193" y="290"/>
                  </a:lnTo>
                  <a:lnTo>
                    <a:pt x="184" y="308"/>
                  </a:lnTo>
                  <a:lnTo>
                    <a:pt x="174" y="326"/>
                  </a:lnTo>
                  <a:lnTo>
                    <a:pt x="162" y="342"/>
                  </a:lnTo>
                  <a:lnTo>
                    <a:pt x="148" y="357"/>
                  </a:lnTo>
                  <a:lnTo>
                    <a:pt x="133" y="370"/>
                  </a:lnTo>
                  <a:lnTo>
                    <a:pt x="118" y="382"/>
                  </a:lnTo>
                  <a:lnTo>
                    <a:pt x="100" y="393"/>
                  </a:lnTo>
                  <a:lnTo>
                    <a:pt x="82" y="401"/>
                  </a:lnTo>
                  <a:lnTo>
                    <a:pt x="63" y="409"/>
                  </a:lnTo>
                  <a:lnTo>
                    <a:pt x="43" y="414"/>
                  </a:lnTo>
                  <a:lnTo>
                    <a:pt x="21" y="417"/>
                  </a:lnTo>
                  <a:lnTo>
                    <a:pt x="0" y="418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13" y="338"/>
                  </a:lnTo>
                  <a:lnTo>
                    <a:pt x="26" y="335"/>
                  </a:lnTo>
                  <a:lnTo>
                    <a:pt x="38" y="332"/>
                  </a:lnTo>
                  <a:lnTo>
                    <a:pt x="50" y="327"/>
                  </a:lnTo>
                  <a:lnTo>
                    <a:pt x="62" y="323"/>
                  </a:lnTo>
                  <a:lnTo>
                    <a:pt x="72" y="316"/>
                  </a:lnTo>
                  <a:lnTo>
                    <a:pt x="82" y="308"/>
                  </a:lnTo>
                  <a:lnTo>
                    <a:pt x="91" y="300"/>
                  </a:lnTo>
                  <a:lnTo>
                    <a:pt x="100" y="292"/>
                  </a:lnTo>
                  <a:lnTo>
                    <a:pt x="107" y="281"/>
                  </a:lnTo>
                  <a:lnTo>
                    <a:pt x="113" y="270"/>
                  </a:lnTo>
                  <a:lnTo>
                    <a:pt x="119" y="259"/>
                  </a:lnTo>
                  <a:lnTo>
                    <a:pt x="123" y="248"/>
                  </a:lnTo>
                  <a:lnTo>
                    <a:pt x="127" y="235"/>
                  </a:lnTo>
                  <a:lnTo>
                    <a:pt x="128" y="222"/>
                  </a:lnTo>
                  <a:lnTo>
                    <a:pt x="129" y="208"/>
                  </a:lnTo>
                  <a:lnTo>
                    <a:pt x="129" y="208"/>
                  </a:lnTo>
                  <a:lnTo>
                    <a:pt x="128" y="196"/>
                  </a:lnTo>
                  <a:lnTo>
                    <a:pt x="127" y="183"/>
                  </a:lnTo>
                  <a:lnTo>
                    <a:pt x="123" y="170"/>
                  </a:lnTo>
                  <a:lnTo>
                    <a:pt x="119" y="159"/>
                  </a:lnTo>
                  <a:lnTo>
                    <a:pt x="113" y="148"/>
                  </a:lnTo>
                  <a:lnTo>
                    <a:pt x="107" y="137"/>
                  </a:lnTo>
                  <a:lnTo>
                    <a:pt x="100" y="127"/>
                  </a:lnTo>
                  <a:lnTo>
                    <a:pt x="91" y="118"/>
                  </a:lnTo>
                  <a:lnTo>
                    <a:pt x="82" y="110"/>
                  </a:lnTo>
                  <a:lnTo>
                    <a:pt x="72" y="102"/>
                  </a:lnTo>
                  <a:lnTo>
                    <a:pt x="62" y="96"/>
                  </a:lnTo>
                  <a:lnTo>
                    <a:pt x="50" y="91"/>
                  </a:lnTo>
                  <a:lnTo>
                    <a:pt x="38" y="86"/>
                  </a:lnTo>
                  <a:lnTo>
                    <a:pt x="26" y="83"/>
                  </a:lnTo>
                  <a:lnTo>
                    <a:pt x="13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1"/>
                  </a:lnTo>
                  <a:lnTo>
                    <a:pt x="43" y="4"/>
                  </a:lnTo>
                  <a:lnTo>
                    <a:pt x="62" y="9"/>
                  </a:lnTo>
                  <a:lnTo>
                    <a:pt x="82" y="17"/>
                  </a:lnTo>
                  <a:lnTo>
                    <a:pt x="100" y="24"/>
                  </a:lnTo>
                  <a:lnTo>
                    <a:pt x="117" y="36"/>
                  </a:lnTo>
                  <a:lnTo>
                    <a:pt x="133" y="48"/>
                  </a:lnTo>
                  <a:lnTo>
                    <a:pt x="148" y="61"/>
                  </a:lnTo>
                  <a:lnTo>
                    <a:pt x="162" y="76"/>
                  </a:lnTo>
                  <a:lnTo>
                    <a:pt x="174" y="92"/>
                  </a:lnTo>
                  <a:lnTo>
                    <a:pt x="184" y="110"/>
                  </a:lnTo>
                  <a:lnTo>
                    <a:pt x="193" y="128"/>
                  </a:lnTo>
                  <a:lnTo>
                    <a:pt x="200" y="147"/>
                  </a:lnTo>
                  <a:lnTo>
                    <a:pt x="205" y="167"/>
                  </a:lnTo>
                  <a:lnTo>
                    <a:pt x="209" y="187"/>
                  </a:lnTo>
                  <a:lnTo>
                    <a:pt x="210" y="208"/>
                  </a:lnTo>
                  <a:lnTo>
                    <a:pt x="210" y="208"/>
                  </a:lnTo>
                  <a:close/>
                </a:path>
              </a:pathLst>
            </a:custGeom>
            <a:solidFill>
              <a:srgbClr val="DD27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2"/>
            <p:cNvSpPr>
              <a:spLocks/>
            </p:cNvSpPr>
            <p:nvPr/>
          </p:nvSpPr>
          <p:spPr bwMode="auto">
            <a:xfrm>
              <a:off x="11417300" y="1111250"/>
              <a:ext cx="560387" cy="1123950"/>
            </a:xfrm>
            <a:custGeom>
              <a:avLst/>
              <a:gdLst>
                <a:gd name="T0" fmla="*/ 353 w 353"/>
                <a:gd name="T1" fmla="*/ 353 h 708"/>
                <a:gd name="T2" fmla="*/ 352 w 353"/>
                <a:gd name="T3" fmla="*/ 389 h 708"/>
                <a:gd name="T4" fmla="*/ 347 w 353"/>
                <a:gd name="T5" fmla="*/ 425 h 708"/>
                <a:gd name="T6" fmla="*/ 338 w 353"/>
                <a:gd name="T7" fmla="*/ 459 h 708"/>
                <a:gd name="T8" fmla="*/ 326 w 353"/>
                <a:gd name="T9" fmla="*/ 491 h 708"/>
                <a:gd name="T10" fmla="*/ 311 w 353"/>
                <a:gd name="T11" fmla="*/ 523 h 708"/>
                <a:gd name="T12" fmla="*/ 294 w 353"/>
                <a:gd name="T13" fmla="*/ 552 h 708"/>
                <a:gd name="T14" fmla="*/ 274 w 353"/>
                <a:gd name="T15" fmla="*/ 579 h 708"/>
                <a:gd name="T16" fmla="*/ 250 w 353"/>
                <a:gd name="T17" fmla="*/ 604 h 708"/>
                <a:gd name="T18" fmla="*/ 225 w 353"/>
                <a:gd name="T19" fmla="*/ 627 h 708"/>
                <a:gd name="T20" fmla="*/ 199 w 353"/>
                <a:gd name="T21" fmla="*/ 647 h 708"/>
                <a:gd name="T22" fmla="*/ 169 w 353"/>
                <a:gd name="T23" fmla="*/ 665 h 708"/>
                <a:gd name="T24" fmla="*/ 138 w 353"/>
                <a:gd name="T25" fmla="*/ 680 h 708"/>
                <a:gd name="T26" fmla="*/ 105 w 353"/>
                <a:gd name="T27" fmla="*/ 692 h 708"/>
                <a:gd name="T28" fmla="*/ 72 w 353"/>
                <a:gd name="T29" fmla="*/ 700 h 708"/>
                <a:gd name="T30" fmla="*/ 37 w 353"/>
                <a:gd name="T31" fmla="*/ 706 h 708"/>
                <a:gd name="T32" fmla="*/ 0 w 353"/>
                <a:gd name="T33" fmla="*/ 708 h 708"/>
                <a:gd name="T34" fmla="*/ 0 w 353"/>
                <a:gd name="T35" fmla="*/ 627 h 708"/>
                <a:gd name="T36" fmla="*/ 28 w 353"/>
                <a:gd name="T37" fmla="*/ 626 h 708"/>
                <a:gd name="T38" fmla="*/ 55 w 353"/>
                <a:gd name="T39" fmla="*/ 622 h 708"/>
                <a:gd name="T40" fmla="*/ 82 w 353"/>
                <a:gd name="T41" fmla="*/ 615 h 708"/>
                <a:gd name="T42" fmla="*/ 130 w 353"/>
                <a:gd name="T43" fmla="*/ 595 h 708"/>
                <a:gd name="T44" fmla="*/ 174 w 353"/>
                <a:gd name="T45" fmla="*/ 564 h 708"/>
                <a:gd name="T46" fmla="*/ 211 w 353"/>
                <a:gd name="T47" fmla="*/ 527 h 708"/>
                <a:gd name="T48" fmla="*/ 240 w 353"/>
                <a:gd name="T49" fmla="*/ 484 h 708"/>
                <a:gd name="T50" fmla="*/ 261 w 353"/>
                <a:gd name="T51" fmla="*/ 435 h 708"/>
                <a:gd name="T52" fmla="*/ 268 w 353"/>
                <a:gd name="T53" fmla="*/ 408 h 708"/>
                <a:gd name="T54" fmla="*/ 273 w 353"/>
                <a:gd name="T55" fmla="*/ 382 h 708"/>
                <a:gd name="T56" fmla="*/ 274 w 353"/>
                <a:gd name="T57" fmla="*/ 353 h 708"/>
                <a:gd name="T58" fmla="*/ 273 w 353"/>
                <a:gd name="T59" fmla="*/ 340 h 708"/>
                <a:gd name="T60" fmla="*/ 270 w 353"/>
                <a:gd name="T61" fmla="*/ 312 h 708"/>
                <a:gd name="T62" fmla="*/ 265 w 353"/>
                <a:gd name="T63" fmla="*/ 286 h 708"/>
                <a:gd name="T64" fmla="*/ 252 w 353"/>
                <a:gd name="T65" fmla="*/ 248 h 708"/>
                <a:gd name="T66" fmla="*/ 227 w 353"/>
                <a:gd name="T67" fmla="*/ 201 h 708"/>
                <a:gd name="T68" fmla="*/ 193 w 353"/>
                <a:gd name="T69" fmla="*/ 160 h 708"/>
                <a:gd name="T70" fmla="*/ 153 w 353"/>
                <a:gd name="T71" fmla="*/ 127 h 708"/>
                <a:gd name="T72" fmla="*/ 107 w 353"/>
                <a:gd name="T73" fmla="*/ 102 h 708"/>
                <a:gd name="T74" fmla="*/ 68 w 353"/>
                <a:gd name="T75" fmla="*/ 90 h 708"/>
                <a:gd name="T76" fmla="*/ 41 w 353"/>
                <a:gd name="T77" fmla="*/ 84 h 708"/>
                <a:gd name="T78" fmla="*/ 15 w 353"/>
                <a:gd name="T79" fmla="*/ 81 h 708"/>
                <a:gd name="T80" fmla="*/ 0 w 353"/>
                <a:gd name="T81" fmla="*/ 0 h 708"/>
                <a:gd name="T82" fmla="*/ 18 w 353"/>
                <a:gd name="T83" fmla="*/ 1 h 708"/>
                <a:gd name="T84" fmla="*/ 54 w 353"/>
                <a:gd name="T85" fmla="*/ 4 h 708"/>
                <a:gd name="T86" fmla="*/ 89 w 353"/>
                <a:gd name="T87" fmla="*/ 11 h 708"/>
                <a:gd name="T88" fmla="*/ 121 w 353"/>
                <a:gd name="T89" fmla="*/ 21 h 708"/>
                <a:gd name="T90" fmla="*/ 154 w 353"/>
                <a:gd name="T91" fmla="*/ 35 h 708"/>
                <a:gd name="T92" fmla="*/ 183 w 353"/>
                <a:gd name="T93" fmla="*/ 52 h 708"/>
                <a:gd name="T94" fmla="*/ 212 w 353"/>
                <a:gd name="T95" fmla="*/ 71 h 708"/>
                <a:gd name="T96" fmla="*/ 238 w 353"/>
                <a:gd name="T97" fmla="*/ 92 h 708"/>
                <a:gd name="T98" fmla="*/ 261 w 353"/>
                <a:gd name="T99" fmla="*/ 116 h 708"/>
                <a:gd name="T100" fmla="*/ 284 w 353"/>
                <a:gd name="T101" fmla="*/ 143 h 708"/>
                <a:gd name="T102" fmla="*/ 303 w 353"/>
                <a:gd name="T103" fmla="*/ 171 h 708"/>
                <a:gd name="T104" fmla="*/ 319 w 353"/>
                <a:gd name="T105" fmla="*/ 201 h 708"/>
                <a:gd name="T106" fmla="*/ 332 w 353"/>
                <a:gd name="T107" fmla="*/ 232 h 708"/>
                <a:gd name="T108" fmla="*/ 342 w 353"/>
                <a:gd name="T109" fmla="*/ 266 h 708"/>
                <a:gd name="T110" fmla="*/ 350 w 353"/>
                <a:gd name="T111" fmla="*/ 300 h 708"/>
                <a:gd name="T112" fmla="*/ 353 w 353"/>
                <a:gd name="T113" fmla="*/ 336 h 708"/>
                <a:gd name="T114" fmla="*/ 353 w 353"/>
                <a:gd name="T115" fmla="*/ 353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3" h="708">
                  <a:moveTo>
                    <a:pt x="353" y="353"/>
                  </a:moveTo>
                  <a:lnTo>
                    <a:pt x="353" y="353"/>
                  </a:lnTo>
                  <a:lnTo>
                    <a:pt x="353" y="371"/>
                  </a:lnTo>
                  <a:lnTo>
                    <a:pt x="352" y="389"/>
                  </a:lnTo>
                  <a:lnTo>
                    <a:pt x="350" y="407"/>
                  </a:lnTo>
                  <a:lnTo>
                    <a:pt x="347" y="425"/>
                  </a:lnTo>
                  <a:lnTo>
                    <a:pt x="343" y="442"/>
                  </a:lnTo>
                  <a:lnTo>
                    <a:pt x="338" y="459"/>
                  </a:lnTo>
                  <a:lnTo>
                    <a:pt x="332" y="476"/>
                  </a:lnTo>
                  <a:lnTo>
                    <a:pt x="326" y="491"/>
                  </a:lnTo>
                  <a:lnTo>
                    <a:pt x="319" y="507"/>
                  </a:lnTo>
                  <a:lnTo>
                    <a:pt x="311" y="523"/>
                  </a:lnTo>
                  <a:lnTo>
                    <a:pt x="303" y="538"/>
                  </a:lnTo>
                  <a:lnTo>
                    <a:pt x="294" y="552"/>
                  </a:lnTo>
                  <a:lnTo>
                    <a:pt x="284" y="566"/>
                  </a:lnTo>
                  <a:lnTo>
                    <a:pt x="274" y="579"/>
                  </a:lnTo>
                  <a:lnTo>
                    <a:pt x="262" y="591"/>
                  </a:lnTo>
                  <a:lnTo>
                    <a:pt x="250" y="604"/>
                  </a:lnTo>
                  <a:lnTo>
                    <a:pt x="238" y="616"/>
                  </a:lnTo>
                  <a:lnTo>
                    <a:pt x="225" y="627"/>
                  </a:lnTo>
                  <a:lnTo>
                    <a:pt x="212" y="637"/>
                  </a:lnTo>
                  <a:lnTo>
                    <a:pt x="199" y="647"/>
                  </a:lnTo>
                  <a:lnTo>
                    <a:pt x="184" y="656"/>
                  </a:lnTo>
                  <a:lnTo>
                    <a:pt x="169" y="665"/>
                  </a:lnTo>
                  <a:lnTo>
                    <a:pt x="154" y="673"/>
                  </a:lnTo>
                  <a:lnTo>
                    <a:pt x="138" y="680"/>
                  </a:lnTo>
                  <a:lnTo>
                    <a:pt x="122" y="687"/>
                  </a:lnTo>
                  <a:lnTo>
                    <a:pt x="105" y="692"/>
                  </a:lnTo>
                  <a:lnTo>
                    <a:pt x="89" y="697"/>
                  </a:lnTo>
                  <a:lnTo>
                    <a:pt x="72" y="700"/>
                  </a:lnTo>
                  <a:lnTo>
                    <a:pt x="54" y="704"/>
                  </a:lnTo>
                  <a:lnTo>
                    <a:pt x="37" y="706"/>
                  </a:lnTo>
                  <a:lnTo>
                    <a:pt x="19" y="707"/>
                  </a:lnTo>
                  <a:lnTo>
                    <a:pt x="0" y="708"/>
                  </a:lnTo>
                  <a:lnTo>
                    <a:pt x="0" y="627"/>
                  </a:lnTo>
                  <a:lnTo>
                    <a:pt x="0" y="627"/>
                  </a:lnTo>
                  <a:lnTo>
                    <a:pt x="15" y="627"/>
                  </a:lnTo>
                  <a:lnTo>
                    <a:pt x="28" y="626"/>
                  </a:lnTo>
                  <a:lnTo>
                    <a:pt x="41" y="624"/>
                  </a:lnTo>
                  <a:lnTo>
                    <a:pt x="55" y="622"/>
                  </a:lnTo>
                  <a:lnTo>
                    <a:pt x="68" y="618"/>
                  </a:lnTo>
                  <a:lnTo>
                    <a:pt x="82" y="615"/>
                  </a:lnTo>
                  <a:lnTo>
                    <a:pt x="107" y="606"/>
                  </a:lnTo>
                  <a:lnTo>
                    <a:pt x="130" y="595"/>
                  </a:lnTo>
                  <a:lnTo>
                    <a:pt x="153" y="580"/>
                  </a:lnTo>
                  <a:lnTo>
                    <a:pt x="174" y="564"/>
                  </a:lnTo>
                  <a:lnTo>
                    <a:pt x="193" y="548"/>
                  </a:lnTo>
                  <a:lnTo>
                    <a:pt x="211" y="527"/>
                  </a:lnTo>
                  <a:lnTo>
                    <a:pt x="227" y="507"/>
                  </a:lnTo>
                  <a:lnTo>
                    <a:pt x="240" y="484"/>
                  </a:lnTo>
                  <a:lnTo>
                    <a:pt x="252" y="460"/>
                  </a:lnTo>
                  <a:lnTo>
                    <a:pt x="261" y="435"/>
                  </a:lnTo>
                  <a:lnTo>
                    <a:pt x="265" y="422"/>
                  </a:lnTo>
                  <a:lnTo>
                    <a:pt x="268" y="408"/>
                  </a:lnTo>
                  <a:lnTo>
                    <a:pt x="270" y="395"/>
                  </a:lnTo>
                  <a:lnTo>
                    <a:pt x="273" y="382"/>
                  </a:lnTo>
                  <a:lnTo>
                    <a:pt x="273" y="368"/>
                  </a:lnTo>
                  <a:lnTo>
                    <a:pt x="274" y="353"/>
                  </a:lnTo>
                  <a:lnTo>
                    <a:pt x="274" y="353"/>
                  </a:lnTo>
                  <a:lnTo>
                    <a:pt x="273" y="340"/>
                  </a:lnTo>
                  <a:lnTo>
                    <a:pt x="273" y="325"/>
                  </a:lnTo>
                  <a:lnTo>
                    <a:pt x="270" y="312"/>
                  </a:lnTo>
                  <a:lnTo>
                    <a:pt x="268" y="298"/>
                  </a:lnTo>
                  <a:lnTo>
                    <a:pt x="265" y="286"/>
                  </a:lnTo>
                  <a:lnTo>
                    <a:pt x="261" y="273"/>
                  </a:lnTo>
                  <a:lnTo>
                    <a:pt x="252" y="248"/>
                  </a:lnTo>
                  <a:lnTo>
                    <a:pt x="240" y="223"/>
                  </a:lnTo>
                  <a:lnTo>
                    <a:pt x="227" y="201"/>
                  </a:lnTo>
                  <a:lnTo>
                    <a:pt x="211" y="181"/>
                  </a:lnTo>
                  <a:lnTo>
                    <a:pt x="193" y="160"/>
                  </a:lnTo>
                  <a:lnTo>
                    <a:pt x="174" y="144"/>
                  </a:lnTo>
                  <a:lnTo>
                    <a:pt x="153" y="127"/>
                  </a:lnTo>
                  <a:lnTo>
                    <a:pt x="130" y="113"/>
                  </a:lnTo>
                  <a:lnTo>
                    <a:pt x="107" y="102"/>
                  </a:lnTo>
                  <a:lnTo>
                    <a:pt x="81" y="93"/>
                  </a:lnTo>
                  <a:lnTo>
                    <a:pt x="68" y="90"/>
                  </a:lnTo>
                  <a:lnTo>
                    <a:pt x="55" y="86"/>
                  </a:lnTo>
                  <a:lnTo>
                    <a:pt x="41" y="84"/>
                  </a:lnTo>
                  <a:lnTo>
                    <a:pt x="28" y="82"/>
                  </a:lnTo>
                  <a:lnTo>
                    <a:pt x="15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1"/>
                  </a:lnTo>
                  <a:lnTo>
                    <a:pt x="36" y="2"/>
                  </a:lnTo>
                  <a:lnTo>
                    <a:pt x="54" y="4"/>
                  </a:lnTo>
                  <a:lnTo>
                    <a:pt x="71" y="8"/>
                  </a:lnTo>
                  <a:lnTo>
                    <a:pt x="89" y="11"/>
                  </a:lnTo>
                  <a:lnTo>
                    <a:pt x="105" y="16"/>
                  </a:lnTo>
                  <a:lnTo>
                    <a:pt x="121" y="21"/>
                  </a:lnTo>
                  <a:lnTo>
                    <a:pt x="138" y="28"/>
                  </a:lnTo>
                  <a:lnTo>
                    <a:pt x="154" y="35"/>
                  </a:lnTo>
                  <a:lnTo>
                    <a:pt x="168" y="43"/>
                  </a:lnTo>
                  <a:lnTo>
                    <a:pt x="183" y="52"/>
                  </a:lnTo>
                  <a:lnTo>
                    <a:pt x="197" y="61"/>
                  </a:lnTo>
                  <a:lnTo>
                    <a:pt x="212" y="71"/>
                  </a:lnTo>
                  <a:lnTo>
                    <a:pt x="224" y="81"/>
                  </a:lnTo>
                  <a:lnTo>
                    <a:pt x="238" y="92"/>
                  </a:lnTo>
                  <a:lnTo>
                    <a:pt x="250" y="104"/>
                  </a:lnTo>
                  <a:lnTo>
                    <a:pt x="261" y="116"/>
                  </a:lnTo>
                  <a:lnTo>
                    <a:pt x="273" y="129"/>
                  </a:lnTo>
                  <a:lnTo>
                    <a:pt x="284" y="143"/>
                  </a:lnTo>
                  <a:lnTo>
                    <a:pt x="293" y="156"/>
                  </a:lnTo>
                  <a:lnTo>
                    <a:pt x="303" y="171"/>
                  </a:lnTo>
                  <a:lnTo>
                    <a:pt x="311" y="185"/>
                  </a:lnTo>
                  <a:lnTo>
                    <a:pt x="319" y="201"/>
                  </a:lnTo>
                  <a:lnTo>
                    <a:pt x="326" y="217"/>
                  </a:lnTo>
                  <a:lnTo>
                    <a:pt x="332" y="232"/>
                  </a:lnTo>
                  <a:lnTo>
                    <a:pt x="338" y="249"/>
                  </a:lnTo>
                  <a:lnTo>
                    <a:pt x="342" y="266"/>
                  </a:lnTo>
                  <a:lnTo>
                    <a:pt x="347" y="283"/>
                  </a:lnTo>
                  <a:lnTo>
                    <a:pt x="350" y="300"/>
                  </a:lnTo>
                  <a:lnTo>
                    <a:pt x="352" y="318"/>
                  </a:lnTo>
                  <a:lnTo>
                    <a:pt x="353" y="336"/>
                  </a:lnTo>
                  <a:lnTo>
                    <a:pt x="353" y="353"/>
                  </a:lnTo>
                  <a:lnTo>
                    <a:pt x="353" y="353"/>
                  </a:lnTo>
                  <a:close/>
                </a:path>
              </a:pathLst>
            </a:custGeom>
            <a:solidFill>
              <a:srgbClr val="DD27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6310051" y="58092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Text Here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485595" y="5149220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Text Here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8660346" y="4399699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Text Here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835095" y="3484902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Text Here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1009846" y="2798927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Text Here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177324" y="3832924"/>
            <a:ext cx="3947880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Donec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vel,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5" name="Isosceles Triangle 114"/>
          <p:cNvSpPr/>
          <p:nvPr/>
        </p:nvSpPr>
        <p:spPr>
          <a:xfrm rot="5400000">
            <a:off x="850576" y="4133486"/>
            <a:ext cx="207723" cy="17907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1177324" y="4948142"/>
            <a:ext cx="3947880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Donec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vel,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9" name="Isosceles Triangle 118"/>
          <p:cNvSpPr/>
          <p:nvPr/>
        </p:nvSpPr>
        <p:spPr>
          <a:xfrm rot="5400000">
            <a:off x="850576" y="5248704"/>
            <a:ext cx="207723" cy="17907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795528" y="2113953"/>
            <a:ext cx="1640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99%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559790" y="2234982"/>
            <a:ext cx="2571009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978057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CD35AF7E-FBAD-42FD-AEEC-8698B0171692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12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9" name="Freeform 88"/>
          <p:cNvSpPr>
            <a:spLocks/>
          </p:cNvSpPr>
          <p:nvPr/>
        </p:nvSpPr>
        <p:spPr bwMode="auto">
          <a:xfrm>
            <a:off x="1024467" y="1899765"/>
            <a:ext cx="1905000" cy="1591150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0" name="Teardrop 89"/>
          <p:cNvSpPr/>
          <p:nvPr/>
        </p:nvSpPr>
        <p:spPr>
          <a:xfrm>
            <a:off x="1413427" y="2331496"/>
            <a:ext cx="727687" cy="72768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>
            <a:spLocks/>
          </p:cNvSpPr>
          <p:nvPr/>
        </p:nvSpPr>
        <p:spPr bwMode="auto">
          <a:xfrm>
            <a:off x="1615345" y="2532620"/>
            <a:ext cx="323850" cy="325438"/>
          </a:xfrm>
          <a:custGeom>
            <a:avLst/>
            <a:gdLst>
              <a:gd name="connsiteX0" fmla="*/ 77095 w 323850"/>
              <a:gd name="connsiteY0" fmla="*/ 258371 h 325438"/>
              <a:gd name="connsiteX1" fmla="*/ 74613 w 323850"/>
              <a:gd name="connsiteY1" fmla="*/ 258763 h 325438"/>
              <a:gd name="connsiteX2" fmla="*/ 61319 w 323850"/>
              <a:gd name="connsiteY2" fmla="*/ 261295 h 325438"/>
              <a:gd name="connsiteX3" fmla="*/ 61913 w 323850"/>
              <a:gd name="connsiteY3" fmla="*/ 261938 h 325438"/>
              <a:gd name="connsiteX4" fmla="*/ 82550 w 323850"/>
              <a:gd name="connsiteY4" fmla="*/ 279401 h 325438"/>
              <a:gd name="connsiteX5" fmla="*/ 87313 w 323850"/>
              <a:gd name="connsiteY5" fmla="*/ 281782 h 325438"/>
              <a:gd name="connsiteX6" fmla="*/ 82550 w 323850"/>
              <a:gd name="connsiteY6" fmla="*/ 271463 h 325438"/>
              <a:gd name="connsiteX7" fmla="*/ 244259 w 323850"/>
              <a:gd name="connsiteY7" fmla="*/ 256743 h 325438"/>
              <a:gd name="connsiteX8" fmla="*/ 238126 w 323850"/>
              <a:gd name="connsiteY8" fmla="*/ 271463 h 325438"/>
              <a:gd name="connsiteX9" fmla="*/ 232013 w 323850"/>
              <a:gd name="connsiteY9" fmla="*/ 284708 h 325438"/>
              <a:gd name="connsiteX10" fmla="*/ 241300 w 323850"/>
              <a:gd name="connsiteY10" fmla="*/ 279401 h 325438"/>
              <a:gd name="connsiteX11" fmla="*/ 261938 w 323850"/>
              <a:gd name="connsiteY11" fmla="*/ 261938 h 325438"/>
              <a:gd name="connsiteX12" fmla="*/ 263677 w 323850"/>
              <a:gd name="connsiteY12" fmla="*/ 259883 h 325438"/>
              <a:gd name="connsiteX13" fmla="*/ 249238 w 323850"/>
              <a:gd name="connsiteY13" fmla="*/ 257176 h 325438"/>
              <a:gd name="connsiteX14" fmla="*/ 171451 w 323850"/>
              <a:gd name="connsiteY14" fmla="*/ 252625 h 325438"/>
              <a:gd name="connsiteX15" fmla="*/ 171451 w 323850"/>
              <a:gd name="connsiteY15" fmla="*/ 304271 h 325438"/>
              <a:gd name="connsiteX16" fmla="*/ 190500 w 323850"/>
              <a:gd name="connsiteY16" fmla="*/ 300038 h 325438"/>
              <a:gd name="connsiteX17" fmla="*/ 202432 w 323850"/>
              <a:gd name="connsiteY17" fmla="*/ 296724 h 325438"/>
              <a:gd name="connsiteX18" fmla="*/ 211138 w 323850"/>
              <a:gd name="connsiteY18" fmla="*/ 282576 h 325438"/>
              <a:gd name="connsiteX19" fmla="*/ 220663 w 323850"/>
              <a:gd name="connsiteY19" fmla="*/ 265113 h 325438"/>
              <a:gd name="connsiteX20" fmla="*/ 223908 w 323850"/>
              <a:gd name="connsiteY20" fmla="*/ 254973 h 325438"/>
              <a:gd name="connsiteX21" fmla="*/ 212726 w 323850"/>
              <a:gd name="connsiteY21" fmla="*/ 254000 h 325438"/>
              <a:gd name="connsiteX22" fmla="*/ 136526 w 323850"/>
              <a:gd name="connsiteY22" fmla="*/ 252413 h 325438"/>
              <a:gd name="connsiteX23" fmla="*/ 104776 w 323850"/>
              <a:gd name="connsiteY23" fmla="*/ 254000 h 325438"/>
              <a:gd name="connsiteX24" fmla="*/ 96857 w 323850"/>
              <a:gd name="connsiteY24" fmla="*/ 255251 h 325438"/>
              <a:gd name="connsiteX25" fmla="*/ 100013 w 323850"/>
              <a:gd name="connsiteY25" fmla="*/ 265113 h 325438"/>
              <a:gd name="connsiteX26" fmla="*/ 111125 w 323850"/>
              <a:gd name="connsiteY26" fmla="*/ 282576 h 325438"/>
              <a:gd name="connsiteX27" fmla="*/ 119138 w 323850"/>
              <a:gd name="connsiteY27" fmla="*/ 295597 h 325438"/>
              <a:gd name="connsiteX28" fmla="*/ 133350 w 323850"/>
              <a:gd name="connsiteY28" fmla="*/ 300038 h 325438"/>
              <a:gd name="connsiteX29" fmla="*/ 150813 w 323850"/>
              <a:gd name="connsiteY29" fmla="*/ 303919 h 325438"/>
              <a:gd name="connsiteX30" fmla="*/ 150813 w 323850"/>
              <a:gd name="connsiteY30" fmla="*/ 252413 h 325438"/>
              <a:gd name="connsiteX31" fmla="*/ 264009 w 323850"/>
              <a:gd name="connsiteY31" fmla="*/ 171450 h 325438"/>
              <a:gd name="connsiteX32" fmla="*/ 261938 w 323850"/>
              <a:gd name="connsiteY32" fmla="*/ 195263 h 325438"/>
              <a:gd name="connsiteX33" fmla="*/ 254001 w 323850"/>
              <a:gd name="connsiteY33" fmla="*/ 231775 h 325438"/>
              <a:gd name="connsiteX34" fmla="*/ 251662 w 323850"/>
              <a:gd name="connsiteY34" fmla="*/ 237855 h 325438"/>
              <a:gd name="connsiteX35" fmla="*/ 254001 w 323850"/>
              <a:gd name="connsiteY35" fmla="*/ 238125 h 325438"/>
              <a:gd name="connsiteX36" fmla="*/ 278189 w 323850"/>
              <a:gd name="connsiteY36" fmla="*/ 242733 h 325438"/>
              <a:gd name="connsiteX37" fmla="*/ 279400 w 323850"/>
              <a:gd name="connsiteY37" fmla="*/ 241301 h 325438"/>
              <a:gd name="connsiteX38" fmla="*/ 293688 w 323850"/>
              <a:gd name="connsiteY38" fmla="*/ 217488 h 325438"/>
              <a:gd name="connsiteX39" fmla="*/ 300038 w 323850"/>
              <a:gd name="connsiteY39" fmla="*/ 192088 h 325438"/>
              <a:gd name="connsiteX40" fmla="*/ 302210 w 323850"/>
              <a:gd name="connsiteY40" fmla="*/ 171450 h 325438"/>
              <a:gd name="connsiteX41" fmla="*/ 171451 w 323850"/>
              <a:gd name="connsiteY41" fmla="*/ 171450 h 325438"/>
              <a:gd name="connsiteX42" fmla="*/ 171451 w 323850"/>
              <a:gd name="connsiteY42" fmla="*/ 231987 h 325438"/>
              <a:gd name="connsiteX43" fmla="*/ 212726 w 323850"/>
              <a:gd name="connsiteY43" fmla="*/ 233363 h 325438"/>
              <a:gd name="connsiteX44" fmla="*/ 230179 w 323850"/>
              <a:gd name="connsiteY44" fmla="*/ 235376 h 325438"/>
              <a:gd name="connsiteX45" fmla="*/ 233363 w 323850"/>
              <a:gd name="connsiteY45" fmla="*/ 225425 h 325438"/>
              <a:gd name="connsiteX46" fmla="*/ 241301 w 323850"/>
              <a:gd name="connsiteY46" fmla="*/ 192088 h 325438"/>
              <a:gd name="connsiteX47" fmla="*/ 243266 w 323850"/>
              <a:gd name="connsiteY47" fmla="*/ 171450 h 325438"/>
              <a:gd name="connsiteX48" fmla="*/ 77410 w 323850"/>
              <a:gd name="connsiteY48" fmla="*/ 171450 h 325438"/>
              <a:gd name="connsiteX49" fmla="*/ 79375 w 323850"/>
              <a:gd name="connsiteY49" fmla="*/ 192088 h 325438"/>
              <a:gd name="connsiteX50" fmla="*/ 87313 w 323850"/>
              <a:gd name="connsiteY50" fmla="*/ 225425 h 325438"/>
              <a:gd name="connsiteX51" fmla="*/ 90463 w 323850"/>
              <a:gd name="connsiteY51" fmla="*/ 235271 h 325438"/>
              <a:gd name="connsiteX52" fmla="*/ 103188 w 323850"/>
              <a:gd name="connsiteY52" fmla="*/ 233363 h 325438"/>
              <a:gd name="connsiteX53" fmla="*/ 133351 w 323850"/>
              <a:gd name="connsiteY53" fmla="*/ 231775 h 325438"/>
              <a:gd name="connsiteX54" fmla="*/ 150813 w 323850"/>
              <a:gd name="connsiteY54" fmla="*/ 231775 h 325438"/>
              <a:gd name="connsiteX55" fmla="*/ 150813 w 323850"/>
              <a:gd name="connsiteY55" fmla="*/ 171450 h 325438"/>
              <a:gd name="connsiteX56" fmla="*/ 21139 w 323850"/>
              <a:gd name="connsiteY56" fmla="*/ 171450 h 325438"/>
              <a:gd name="connsiteX57" fmla="*/ 22225 w 323850"/>
              <a:gd name="connsiteY57" fmla="*/ 192088 h 325438"/>
              <a:gd name="connsiteX58" fmla="*/ 30163 w 323850"/>
              <a:gd name="connsiteY58" fmla="*/ 217488 h 325438"/>
              <a:gd name="connsiteX59" fmla="*/ 42863 w 323850"/>
              <a:gd name="connsiteY59" fmla="*/ 241301 h 325438"/>
              <a:gd name="connsiteX60" fmla="*/ 44460 w 323850"/>
              <a:gd name="connsiteY60" fmla="*/ 243031 h 325438"/>
              <a:gd name="connsiteX61" fmla="*/ 69269 w 323850"/>
              <a:gd name="connsiteY61" fmla="*/ 238520 h 325438"/>
              <a:gd name="connsiteX62" fmla="*/ 66675 w 323850"/>
              <a:gd name="connsiteY62" fmla="*/ 231775 h 325438"/>
              <a:gd name="connsiteX63" fmla="*/ 58738 w 323850"/>
              <a:gd name="connsiteY63" fmla="*/ 195263 h 325438"/>
              <a:gd name="connsiteX64" fmla="*/ 57702 w 323850"/>
              <a:gd name="connsiteY64" fmla="*/ 171450 h 325438"/>
              <a:gd name="connsiteX65" fmla="*/ 87392 w 323850"/>
              <a:gd name="connsiteY65" fmla="*/ 93425 h 325438"/>
              <a:gd name="connsiteX66" fmla="*/ 84138 w 323850"/>
              <a:gd name="connsiteY66" fmla="*/ 103188 h 325438"/>
              <a:gd name="connsiteX67" fmla="*/ 79375 w 323850"/>
              <a:gd name="connsiteY67" fmla="*/ 128588 h 325438"/>
              <a:gd name="connsiteX68" fmla="*/ 77036 w 323850"/>
              <a:gd name="connsiteY68" fmla="*/ 150812 h 325438"/>
              <a:gd name="connsiteX69" fmla="*/ 150813 w 323850"/>
              <a:gd name="connsiteY69" fmla="*/ 150812 h 325438"/>
              <a:gd name="connsiteX70" fmla="*/ 150813 w 323850"/>
              <a:gd name="connsiteY70" fmla="*/ 96574 h 325438"/>
              <a:gd name="connsiteX71" fmla="*/ 111126 w 323850"/>
              <a:gd name="connsiteY71" fmla="*/ 95251 h 325438"/>
              <a:gd name="connsiteX72" fmla="*/ 233103 w 323850"/>
              <a:gd name="connsiteY72" fmla="*/ 92881 h 325438"/>
              <a:gd name="connsiteX73" fmla="*/ 220663 w 323850"/>
              <a:gd name="connsiteY73" fmla="*/ 95251 h 325438"/>
              <a:gd name="connsiteX74" fmla="*/ 190501 w 323850"/>
              <a:gd name="connsiteY74" fmla="*/ 96838 h 325438"/>
              <a:gd name="connsiteX75" fmla="*/ 171451 w 323850"/>
              <a:gd name="connsiteY75" fmla="*/ 96838 h 325438"/>
              <a:gd name="connsiteX76" fmla="*/ 171451 w 323850"/>
              <a:gd name="connsiteY76" fmla="*/ 150812 h 325438"/>
              <a:gd name="connsiteX77" fmla="*/ 243594 w 323850"/>
              <a:gd name="connsiteY77" fmla="*/ 150812 h 325438"/>
              <a:gd name="connsiteX78" fmla="*/ 241301 w 323850"/>
              <a:gd name="connsiteY78" fmla="*/ 130175 h 325438"/>
              <a:gd name="connsiteX79" fmla="*/ 236538 w 323850"/>
              <a:gd name="connsiteY79" fmla="*/ 103188 h 325438"/>
              <a:gd name="connsiteX80" fmla="*/ 42147 w 323850"/>
              <a:gd name="connsiteY80" fmla="*/ 85479 h 325438"/>
              <a:gd name="connsiteX81" fmla="*/ 30163 w 323850"/>
              <a:gd name="connsiteY81" fmla="*/ 107950 h 325438"/>
              <a:gd name="connsiteX82" fmla="*/ 22225 w 323850"/>
              <a:gd name="connsiteY82" fmla="*/ 133350 h 325438"/>
              <a:gd name="connsiteX83" fmla="*/ 21255 w 323850"/>
              <a:gd name="connsiteY83" fmla="*/ 150812 h 325438"/>
              <a:gd name="connsiteX84" fmla="*/ 57528 w 323850"/>
              <a:gd name="connsiteY84" fmla="*/ 150812 h 325438"/>
              <a:gd name="connsiteX85" fmla="*/ 58738 w 323850"/>
              <a:gd name="connsiteY85" fmla="*/ 125413 h 325438"/>
              <a:gd name="connsiteX86" fmla="*/ 63500 w 323850"/>
              <a:gd name="connsiteY86" fmla="*/ 96838 h 325438"/>
              <a:gd name="connsiteX87" fmla="*/ 65325 w 323850"/>
              <a:gd name="connsiteY87" fmla="*/ 90998 h 325438"/>
              <a:gd name="connsiteX88" fmla="*/ 280027 w 323850"/>
              <a:gd name="connsiteY88" fmla="*/ 85182 h 325438"/>
              <a:gd name="connsiteX89" fmla="*/ 254666 w 323850"/>
              <a:gd name="connsiteY89" fmla="*/ 88806 h 325438"/>
              <a:gd name="connsiteX90" fmla="*/ 257176 w 323850"/>
              <a:gd name="connsiteY90" fmla="*/ 96838 h 325438"/>
              <a:gd name="connsiteX91" fmla="*/ 261938 w 323850"/>
              <a:gd name="connsiteY91" fmla="*/ 125413 h 325438"/>
              <a:gd name="connsiteX92" fmla="*/ 264357 w 323850"/>
              <a:gd name="connsiteY92" fmla="*/ 150812 h 325438"/>
              <a:gd name="connsiteX93" fmla="*/ 301978 w 323850"/>
              <a:gd name="connsiteY93" fmla="*/ 150812 h 325438"/>
              <a:gd name="connsiteX94" fmla="*/ 300038 w 323850"/>
              <a:gd name="connsiteY94" fmla="*/ 133350 h 325438"/>
              <a:gd name="connsiteX95" fmla="*/ 293688 w 323850"/>
              <a:gd name="connsiteY95" fmla="*/ 107950 h 325438"/>
              <a:gd name="connsiteX96" fmla="*/ 85506 w 323850"/>
              <a:gd name="connsiteY96" fmla="*/ 44560 h 325438"/>
              <a:gd name="connsiteX97" fmla="*/ 82550 w 323850"/>
              <a:gd name="connsiteY97" fmla="*/ 46038 h 325438"/>
              <a:gd name="connsiteX98" fmla="*/ 61913 w 323850"/>
              <a:gd name="connsiteY98" fmla="*/ 61913 h 325438"/>
              <a:gd name="connsiteX99" fmla="*/ 56637 w 323850"/>
              <a:gd name="connsiteY99" fmla="*/ 68067 h 325438"/>
              <a:gd name="connsiteX100" fmla="*/ 71729 w 323850"/>
              <a:gd name="connsiteY100" fmla="*/ 70897 h 325438"/>
              <a:gd name="connsiteX101" fmla="*/ 82550 w 323850"/>
              <a:gd name="connsiteY101" fmla="*/ 50800 h 325438"/>
              <a:gd name="connsiteX102" fmla="*/ 233854 w 323850"/>
              <a:gd name="connsiteY102" fmla="*/ 41783 h 325438"/>
              <a:gd name="connsiteX103" fmla="*/ 238126 w 323850"/>
              <a:gd name="connsiteY103" fmla="*/ 50800 h 325438"/>
              <a:gd name="connsiteX104" fmla="*/ 248450 w 323850"/>
              <a:gd name="connsiteY104" fmla="*/ 69975 h 325438"/>
              <a:gd name="connsiteX105" fmla="*/ 249238 w 323850"/>
              <a:gd name="connsiteY105" fmla="*/ 69850 h 325438"/>
              <a:gd name="connsiteX106" fmla="*/ 265709 w 323850"/>
              <a:gd name="connsiteY106" fmla="*/ 66713 h 325438"/>
              <a:gd name="connsiteX107" fmla="*/ 261938 w 323850"/>
              <a:gd name="connsiteY107" fmla="*/ 61913 h 325438"/>
              <a:gd name="connsiteX108" fmla="*/ 241300 w 323850"/>
              <a:gd name="connsiteY108" fmla="*/ 46038 h 325438"/>
              <a:gd name="connsiteX109" fmla="*/ 150813 w 323850"/>
              <a:gd name="connsiteY109" fmla="*/ 21255 h 325438"/>
              <a:gd name="connsiteX110" fmla="*/ 133350 w 323850"/>
              <a:gd name="connsiteY110" fmla="*/ 22225 h 325438"/>
              <a:gd name="connsiteX111" fmla="*/ 118713 w 323850"/>
              <a:gd name="connsiteY111" fmla="*/ 28629 h 325438"/>
              <a:gd name="connsiteX112" fmla="*/ 115888 w 323850"/>
              <a:gd name="connsiteY112" fmla="*/ 33338 h 325438"/>
              <a:gd name="connsiteX113" fmla="*/ 100013 w 323850"/>
              <a:gd name="connsiteY113" fmla="*/ 58738 h 325438"/>
              <a:gd name="connsiteX114" fmla="*/ 94148 w 323850"/>
              <a:gd name="connsiteY114" fmla="*/ 73986 h 325438"/>
              <a:gd name="connsiteX115" fmla="*/ 111126 w 323850"/>
              <a:gd name="connsiteY115" fmla="*/ 76200 h 325438"/>
              <a:gd name="connsiteX116" fmla="*/ 150813 w 323850"/>
              <a:gd name="connsiteY116" fmla="*/ 76200 h 325438"/>
              <a:gd name="connsiteX117" fmla="*/ 171451 w 323850"/>
              <a:gd name="connsiteY117" fmla="*/ 21167 h 325438"/>
              <a:gd name="connsiteX118" fmla="*/ 171451 w 323850"/>
              <a:gd name="connsiteY118" fmla="*/ 76200 h 325438"/>
              <a:gd name="connsiteX119" fmla="*/ 187326 w 323850"/>
              <a:gd name="connsiteY119" fmla="*/ 76200 h 325438"/>
              <a:gd name="connsiteX120" fmla="*/ 219076 w 323850"/>
              <a:gd name="connsiteY120" fmla="*/ 74613 h 325438"/>
              <a:gd name="connsiteX121" fmla="*/ 225943 w 323850"/>
              <a:gd name="connsiteY121" fmla="*/ 73528 h 325438"/>
              <a:gd name="connsiteX122" fmla="*/ 220663 w 323850"/>
              <a:gd name="connsiteY122" fmla="*/ 61913 h 325438"/>
              <a:gd name="connsiteX123" fmla="*/ 204788 w 323850"/>
              <a:gd name="connsiteY123" fmla="*/ 33338 h 325438"/>
              <a:gd name="connsiteX124" fmla="*/ 201931 w 323850"/>
              <a:gd name="connsiteY124" fmla="*/ 26670 h 325438"/>
              <a:gd name="connsiteX125" fmla="*/ 190500 w 323850"/>
              <a:gd name="connsiteY125" fmla="*/ 22225 h 325438"/>
              <a:gd name="connsiteX126" fmla="*/ 161925 w 323850"/>
              <a:gd name="connsiteY126" fmla="*/ 0 h 325438"/>
              <a:gd name="connsiteX127" fmla="*/ 179388 w 323850"/>
              <a:gd name="connsiteY127" fmla="*/ 1588 h 325438"/>
              <a:gd name="connsiteX128" fmla="*/ 195263 w 323850"/>
              <a:gd name="connsiteY128" fmla="*/ 4763 h 325438"/>
              <a:gd name="connsiteX129" fmla="*/ 211138 w 323850"/>
              <a:gd name="connsiteY129" fmla="*/ 7938 h 325438"/>
              <a:gd name="connsiteX130" fmla="*/ 215901 w 323850"/>
              <a:gd name="connsiteY130" fmla="*/ 9525 h 325438"/>
              <a:gd name="connsiteX131" fmla="*/ 215901 w 323850"/>
              <a:gd name="connsiteY131" fmla="*/ 9525 h 325438"/>
              <a:gd name="connsiteX132" fmla="*/ 215901 w 323850"/>
              <a:gd name="connsiteY132" fmla="*/ 9525 h 325438"/>
              <a:gd name="connsiteX133" fmla="*/ 225425 w 323850"/>
              <a:gd name="connsiteY133" fmla="*/ 12700 h 325438"/>
              <a:gd name="connsiteX134" fmla="*/ 252413 w 323850"/>
              <a:gd name="connsiteY134" fmla="*/ 28575 h 325438"/>
              <a:gd name="connsiteX135" fmla="*/ 277813 w 323850"/>
              <a:gd name="connsiteY135" fmla="*/ 49213 h 325438"/>
              <a:gd name="connsiteX136" fmla="*/ 295275 w 323850"/>
              <a:gd name="connsiteY136" fmla="*/ 71438 h 325438"/>
              <a:gd name="connsiteX137" fmla="*/ 311150 w 323850"/>
              <a:gd name="connsiteY137" fmla="*/ 100013 h 325438"/>
              <a:gd name="connsiteX138" fmla="*/ 315913 w 323850"/>
              <a:gd name="connsiteY138" fmla="*/ 115888 h 325438"/>
              <a:gd name="connsiteX139" fmla="*/ 320675 w 323850"/>
              <a:gd name="connsiteY139" fmla="*/ 130175 h 325438"/>
              <a:gd name="connsiteX140" fmla="*/ 323850 w 323850"/>
              <a:gd name="connsiteY140" fmla="*/ 146050 h 325438"/>
              <a:gd name="connsiteX141" fmla="*/ 323850 w 323850"/>
              <a:gd name="connsiteY141" fmla="*/ 161925 h 325438"/>
              <a:gd name="connsiteX142" fmla="*/ 323850 w 323850"/>
              <a:gd name="connsiteY142" fmla="*/ 179388 h 325438"/>
              <a:gd name="connsiteX143" fmla="*/ 320675 w 323850"/>
              <a:gd name="connsiteY143" fmla="*/ 195263 h 325438"/>
              <a:gd name="connsiteX144" fmla="*/ 315913 w 323850"/>
              <a:gd name="connsiteY144" fmla="*/ 211138 h 325438"/>
              <a:gd name="connsiteX145" fmla="*/ 311150 w 323850"/>
              <a:gd name="connsiteY145" fmla="*/ 225425 h 325438"/>
              <a:gd name="connsiteX146" fmla="*/ 295275 w 323850"/>
              <a:gd name="connsiteY146" fmla="*/ 254001 h 325438"/>
              <a:gd name="connsiteX147" fmla="*/ 277813 w 323850"/>
              <a:gd name="connsiteY147" fmla="*/ 277813 h 325438"/>
              <a:gd name="connsiteX148" fmla="*/ 252413 w 323850"/>
              <a:gd name="connsiteY148" fmla="*/ 298451 h 325438"/>
              <a:gd name="connsiteX149" fmla="*/ 225425 w 323850"/>
              <a:gd name="connsiteY149" fmla="*/ 312738 h 325438"/>
              <a:gd name="connsiteX150" fmla="*/ 211138 w 323850"/>
              <a:gd name="connsiteY150" fmla="*/ 319088 h 325438"/>
              <a:gd name="connsiteX151" fmla="*/ 195263 w 323850"/>
              <a:gd name="connsiteY151" fmla="*/ 320676 h 325438"/>
              <a:gd name="connsiteX152" fmla="*/ 179388 w 323850"/>
              <a:gd name="connsiteY152" fmla="*/ 323851 h 325438"/>
              <a:gd name="connsiteX153" fmla="*/ 161925 w 323850"/>
              <a:gd name="connsiteY153" fmla="*/ 325438 h 325438"/>
              <a:gd name="connsiteX154" fmla="*/ 146050 w 323850"/>
              <a:gd name="connsiteY154" fmla="*/ 323851 h 325438"/>
              <a:gd name="connsiteX155" fmla="*/ 128588 w 323850"/>
              <a:gd name="connsiteY155" fmla="*/ 320676 h 325438"/>
              <a:gd name="connsiteX156" fmla="*/ 112713 w 323850"/>
              <a:gd name="connsiteY156" fmla="*/ 319088 h 325438"/>
              <a:gd name="connsiteX157" fmla="*/ 96838 w 323850"/>
              <a:gd name="connsiteY157" fmla="*/ 312738 h 325438"/>
              <a:gd name="connsiteX158" fmla="*/ 71438 w 323850"/>
              <a:gd name="connsiteY158" fmla="*/ 298451 h 325438"/>
              <a:gd name="connsiteX159" fmla="*/ 46038 w 323850"/>
              <a:gd name="connsiteY159" fmla="*/ 277813 h 325438"/>
              <a:gd name="connsiteX160" fmla="*/ 28575 w 323850"/>
              <a:gd name="connsiteY160" fmla="*/ 254001 h 325438"/>
              <a:gd name="connsiteX161" fmla="*/ 12700 w 323850"/>
              <a:gd name="connsiteY161" fmla="*/ 225425 h 325438"/>
              <a:gd name="connsiteX162" fmla="*/ 7938 w 323850"/>
              <a:gd name="connsiteY162" fmla="*/ 211138 h 325438"/>
              <a:gd name="connsiteX163" fmla="*/ 1588 w 323850"/>
              <a:gd name="connsiteY163" fmla="*/ 195263 h 325438"/>
              <a:gd name="connsiteX164" fmla="*/ 0 w 323850"/>
              <a:gd name="connsiteY164" fmla="*/ 179388 h 325438"/>
              <a:gd name="connsiteX165" fmla="*/ 0 w 323850"/>
              <a:gd name="connsiteY165" fmla="*/ 161925 h 325438"/>
              <a:gd name="connsiteX166" fmla="*/ 0 w 323850"/>
              <a:gd name="connsiteY166" fmla="*/ 146050 h 325438"/>
              <a:gd name="connsiteX167" fmla="*/ 1588 w 323850"/>
              <a:gd name="connsiteY167" fmla="*/ 130175 h 325438"/>
              <a:gd name="connsiteX168" fmla="*/ 7938 w 323850"/>
              <a:gd name="connsiteY168" fmla="*/ 115888 h 325438"/>
              <a:gd name="connsiteX169" fmla="*/ 12700 w 323850"/>
              <a:gd name="connsiteY169" fmla="*/ 100013 h 325438"/>
              <a:gd name="connsiteX170" fmla="*/ 28575 w 323850"/>
              <a:gd name="connsiteY170" fmla="*/ 71438 h 325438"/>
              <a:gd name="connsiteX171" fmla="*/ 46038 w 323850"/>
              <a:gd name="connsiteY171" fmla="*/ 49213 h 325438"/>
              <a:gd name="connsiteX172" fmla="*/ 71438 w 323850"/>
              <a:gd name="connsiteY172" fmla="*/ 28575 h 325438"/>
              <a:gd name="connsiteX173" fmla="*/ 96838 w 323850"/>
              <a:gd name="connsiteY173" fmla="*/ 12700 h 325438"/>
              <a:gd name="connsiteX174" fmla="*/ 104054 w 323850"/>
              <a:gd name="connsiteY174" fmla="*/ 10535 h 325438"/>
              <a:gd name="connsiteX175" fmla="*/ 104775 w 323850"/>
              <a:gd name="connsiteY175" fmla="*/ 9525 h 325438"/>
              <a:gd name="connsiteX176" fmla="*/ 105497 w 323850"/>
              <a:gd name="connsiteY176" fmla="*/ 10102 h 325438"/>
              <a:gd name="connsiteX177" fmla="*/ 112713 w 323850"/>
              <a:gd name="connsiteY177" fmla="*/ 7938 h 325438"/>
              <a:gd name="connsiteX178" fmla="*/ 128588 w 323850"/>
              <a:gd name="connsiteY178" fmla="*/ 4763 h 325438"/>
              <a:gd name="connsiteX179" fmla="*/ 146050 w 323850"/>
              <a:gd name="connsiteY179" fmla="*/ 1588 h 32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23850" h="325438">
                <a:moveTo>
                  <a:pt x="77095" y="258371"/>
                </a:moveTo>
                <a:lnTo>
                  <a:pt x="74613" y="258763"/>
                </a:lnTo>
                <a:lnTo>
                  <a:pt x="61319" y="261295"/>
                </a:lnTo>
                <a:lnTo>
                  <a:pt x="61913" y="261938"/>
                </a:lnTo>
                <a:lnTo>
                  <a:pt x="82550" y="279401"/>
                </a:lnTo>
                <a:lnTo>
                  <a:pt x="87313" y="281782"/>
                </a:lnTo>
                <a:lnTo>
                  <a:pt x="82550" y="271463"/>
                </a:lnTo>
                <a:close/>
                <a:moveTo>
                  <a:pt x="244259" y="256743"/>
                </a:moveTo>
                <a:lnTo>
                  <a:pt x="238126" y="271463"/>
                </a:lnTo>
                <a:lnTo>
                  <a:pt x="232013" y="284708"/>
                </a:lnTo>
                <a:lnTo>
                  <a:pt x="241300" y="279401"/>
                </a:lnTo>
                <a:lnTo>
                  <a:pt x="261938" y="261938"/>
                </a:lnTo>
                <a:lnTo>
                  <a:pt x="263677" y="259883"/>
                </a:lnTo>
                <a:lnTo>
                  <a:pt x="249238" y="257176"/>
                </a:lnTo>
                <a:close/>
                <a:moveTo>
                  <a:pt x="171451" y="252625"/>
                </a:moveTo>
                <a:lnTo>
                  <a:pt x="171451" y="304271"/>
                </a:lnTo>
                <a:lnTo>
                  <a:pt x="190500" y="300038"/>
                </a:lnTo>
                <a:lnTo>
                  <a:pt x="202432" y="296724"/>
                </a:lnTo>
                <a:lnTo>
                  <a:pt x="211138" y="282576"/>
                </a:lnTo>
                <a:lnTo>
                  <a:pt x="220663" y="265113"/>
                </a:lnTo>
                <a:lnTo>
                  <a:pt x="223908" y="254973"/>
                </a:lnTo>
                <a:lnTo>
                  <a:pt x="212726" y="254000"/>
                </a:lnTo>
                <a:close/>
                <a:moveTo>
                  <a:pt x="136526" y="252413"/>
                </a:moveTo>
                <a:lnTo>
                  <a:pt x="104776" y="254000"/>
                </a:lnTo>
                <a:lnTo>
                  <a:pt x="96857" y="255251"/>
                </a:lnTo>
                <a:lnTo>
                  <a:pt x="100013" y="265113"/>
                </a:lnTo>
                <a:lnTo>
                  <a:pt x="111125" y="282576"/>
                </a:lnTo>
                <a:lnTo>
                  <a:pt x="119138" y="295597"/>
                </a:lnTo>
                <a:lnTo>
                  <a:pt x="133350" y="300038"/>
                </a:lnTo>
                <a:lnTo>
                  <a:pt x="150813" y="303919"/>
                </a:lnTo>
                <a:lnTo>
                  <a:pt x="150813" y="252413"/>
                </a:lnTo>
                <a:close/>
                <a:moveTo>
                  <a:pt x="264009" y="171450"/>
                </a:moveTo>
                <a:lnTo>
                  <a:pt x="261938" y="195263"/>
                </a:lnTo>
                <a:lnTo>
                  <a:pt x="254001" y="231775"/>
                </a:lnTo>
                <a:lnTo>
                  <a:pt x="251662" y="237855"/>
                </a:lnTo>
                <a:lnTo>
                  <a:pt x="254001" y="238125"/>
                </a:lnTo>
                <a:lnTo>
                  <a:pt x="278189" y="242733"/>
                </a:lnTo>
                <a:lnTo>
                  <a:pt x="279400" y="241301"/>
                </a:lnTo>
                <a:lnTo>
                  <a:pt x="293688" y="217488"/>
                </a:lnTo>
                <a:lnTo>
                  <a:pt x="300038" y="192088"/>
                </a:lnTo>
                <a:lnTo>
                  <a:pt x="302210" y="171450"/>
                </a:lnTo>
                <a:close/>
                <a:moveTo>
                  <a:pt x="171451" y="171450"/>
                </a:moveTo>
                <a:lnTo>
                  <a:pt x="171451" y="231987"/>
                </a:lnTo>
                <a:lnTo>
                  <a:pt x="212726" y="233363"/>
                </a:lnTo>
                <a:lnTo>
                  <a:pt x="230179" y="235376"/>
                </a:lnTo>
                <a:lnTo>
                  <a:pt x="233363" y="225425"/>
                </a:lnTo>
                <a:lnTo>
                  <a:pt x="241301" y="192088"/>
                </a:lnTo>
                <a:lnTo>
                  <a:pt x="243266" y="171450"/>
                </a:lnTo>
                <a:close/>
                <a:moveTo>
                  <a:pt x="77410" y="171450"/>
                </a:moveTo>
                <a:lnTo>
                  <a:pt x="79375" y="192088"/>
                </a:lnTo>
                <a:lnTo>
                  <a:pt x="87313" y="225425"/>
                </a:lnTo>
                <a:lnTo>
                  <a:pt x="90463" y="235271"/>
                </a:lnTo>
                <a:lnTo>
                  <a:pt x="103188" y="233363"/>
                </a:lnTo>
                <a:lnTo>
                  <a:pt x="133351" y="231775"/>
                </a:lnTo>
                <a:lnTo>
                  <a:pt x="150813" y="231775"/>
                </a:lnTo>
                <a:lnTo>
                  <a:pt x="150813" y="171450"/>
                </a:lnTo>
                <a:close/>
                <a:moveTo>
                  <a:pt x="21139" y="171450"/>
                </a:moveTo>
                <a:lnTo>
                  <a:pt x="22225" y="192088"/>
                </a:lnTo>
                <a:lnTo>
                  <a:pt x="30163" y="217488"/>
                </a:lnTo>
                <a:lnTo>
                  <a:pt x="42863" y="241301"/>
                </a:lnTo>
                <a:lnTo>
                  <a:pt x="44460" y="243031"/>
                </a:lnTo>
                <a:lnTo>
                  <a:pt x="69269" y="238520"/>
                </a:lnTo>
                <a:lnTo>
                  <a:pt x="66675" y="231775"/>
                </a:lnTo>
                <a:lnTo>
                  <a:pt x="58738" y="195263"/>
                </a:lnTo>
                <a:lnTo>
                  <a:pt x="57702" y="171450"/>
                </a:lnTo>
                <a:close/>
                <a:moveTo>
                  <a:pt x="87392" y="93425"/>
                </a:moveTo>
                <a:lnTo>
                  <a:pt x="84138" y="103188"/>
                </a:lnTo>
                <a:lnTo>
                  <a:pt x="79375" y="128588"/>
                </a:lnTo>
                <a:lnTo>
                  <a:pt x="77036" y="150812"/>
                </a:lnTo>
                <a:lnTo>
                  <a:pt x="150813" y="150812"/>
                </a:lnTo>
                <a:lnTo>
                  <a:pt x="150813" y="96574"/>
                </a:lnTo>
                <a:lnTo>
                  <a:pt x="111126" y="95251"/>
                </a:lnTo>
                <a:close/>
                <a:moveTo>
                  <a:pt x="233103" y="92881"/>
                </a:moveTo>
                <a:lnTo>
                  <a:pt x="220663" y="95251"/>
                </a:lnTo>
                <a:lnTo>
                  <a:pt x="190501" y="96838"/>
                </a:lnTo>
                <a:lnTo>
                  <a:pt x="171451" y="96838"/>
                </a:lnTo>
                <a:lnTo>
                  <a:pt x="171451" y="150812"/>
                </a:lnTo>
                <a:lnTo>
                  <a:pt x="243594" y="150812"/>
                </a:lnTo>
                <a:lnTo>
                  <a:pt x="241301" y="130175"/>
                </a:lnTo>
                <a:lnTo>
                  <a:pt x="236538" y="103188"/>
                </a:lnTo>
                <a:close/>
                <a:moveTo>
                  <a:pt x="42147" y="85479"/>
                </a:moveTo>
                <a:lnTo>
                  <a:pt x="30163" y="107950"/>
                </a:lnTo>
                <a:lnTo>
                  <a:pt x="22225" y="133350"/>
                </a:lnTo>
                <a:lnTo>
                  <a:pt x="21255" y="150812"/>
                </a:lnTo>
                <a:lnTo>
                  <a:pt x="57528" y="150812"/>
                </a:lnTo>
                <a:lnTo>
                  <a:pt x="58738" y="125413"/>
                </a:lnTo>
                <a:lnTo>
                  <a:pt x="63500" y="96838"/>
                </a:lnTo>
                <a:lnTo>
                  <a:pt x="65325" y="90998"/>
                </a:lnTo>
                <a:close/>
                <a:moveTo>
                  <a:pt x="280027" y="85182"/>
                </a:moveTo>
                <a:lnTo>
                  <a:pt x="254666" y="88806"/>
                </a:lnTo>
                <a:lnTo>
                  <a:pt x="257176" y="96838"/>
                </a:lnTo>
                <a:lnTo>
                  <a:pt x="261938" y="125413"/>
                </a:lnTo>
                <a:lnTo>
                  <a:pt x="264357" y="150812"/>
                </a:lnTo>
                <a:lnTo>
                  <a:pt x="301978" y="150812"/>
                </a:lnTo>
                <a:lnTo>
                  <a:pt x="300038" y="133350"/>
                </a:lnTo>
                <a:lnTo>
                  <a:pt x="293688" y="107950"/>
                </a:lnTo>
                <a:close/>
                <a:moveTo>
                  <a:pt x="85506" y="44560"/>
                </a:moveTo>
                <a:lnTo>
                  <a:pt x="82550" y="46038"/>
                </a:lnTo>
                <a:lnTo>
                  <a:pt x="61913" y="61913"/>
                </a:lnTo>
                <a:lnTo>
                  <a:pt x="56637" y="68067"/>
                </a:lnTo>
                <a:lnTo>
                  <a:pt x="71729" y="70897"/>
                </a:lnTo>
                <a:lnTo>
                  <a:pt x="82550" y="50800"/>
                </a:lnTo>
                <a:close/>
                <a:moveTo>
                  <a:pt x="233854" y="41783"/>
                </a:moveTo>
                <a:lnTo>
                  <a:pt x="238126" y="50800"/>
                </a:lnTo>
                <a:lnTo>
                  <a:pt x="248450" y="69975"/>
                </a:lnTo>
                <a:lnTo>
                  <a:pt x="249238" y="69850"/>
                </a:lnTo>
                <a:lnTo>
                  <a:pt x="265709" y="66713"/>
                </a:lnTo>
                <a:lnTo>
                  <a:pt x="261938" y="61913"/>
                </a:lnTo>
                <a:lnTo>
                  <a:pt x="241300" y="46038"/>
                </a:lnTo>
                <a:close/>
                <a:moveTo>
                  <a:pt x="150813" y="21255"/>
                </a:moveTo>
                <a:lnTo>
                  <a:pt x="133350" y="22225"/>
                </a:lnTo>
                <a:lnTo>
                  <a:pt x="118713" y="28629"/>
                </a:lnTo>
                <a:lnTo>
                  <a:pt x="115888" y="33338"/>
                </a:lnTo>
                <a:lnTo>
                  <a:pt x="100013" y="58738"/>
                </a:lnTo>
                <a:lnTo>
                  <a:pt x="94148" y="73986"/>
                </a:lnTo>
                <a:lnTo>
                  <a:pt x="111126" y="76200"/>
                </a:lnTo>
                <a:lnTo>
                  <a:pt x="150813" y="76200"/>
                </a:lnTo>
                <a:close/>
                <a:moveTo>
                  <a:pt x="171451" y="21167"/>
                </a:moveTo>
                <a:lnTo>
                  <a:pt x="171451" y="76200"/>
                </a:lnTo>
                <a:lnTo>
                  <a:pt x="187326" y="76200"/>
                </a:lnTo>
                <a:lnTo>
                  <a:pt x="219076" y="74613"/>
                </a:lnTo>
                <a:lnTo>
                  <a:pt x="225943" y="73528"/>
                </a:lnTo>
                <a:lnTo>
                  <a:pt x="220663" y="61913"/>
                </a:lnTo>
                <a:lnTo>
                  <a:pt x="204788" y="33338"/>
                </a:lnTo>
                <a:lnTo>
                  <a:pt x="201931" y="26670"/>
                </a:lnTo>
                <a:lnTo>
                  <a:pt x="190500" y="22225"/>
                </a:lnTo>
                <a:close/>
                <a:moveTo>
                  <a:pt x="161925" y="0"/>
                </a:moveTo>
                <a:lnTo>
                  <a:pt x="179388" y="1588"/>
                </a:lnTo>
                <a:lnTo>
                  <a:pt x="195263" y="4763"/>
                </a:lnTo>
                <a:lnTo>
                  <a:pt x="211138" y="7938"/>
                </a:lnTo>
                <a:lnTo>
                  <a:pt x="215901" y="9525"/>
                </a:lnTo>
                <a:lnTo>
                  <a:pt x="215901" y="9525"/>
                </a:lnTo>
                <a:lnTo>
                  <a:pt x="215901" y="9525"/>
                </a:lnTo>
                <a:lnTo>
                  <a:pt x="225425" y="12700"/>
                </a:lnTo>
                <a:lnTo>
                  <a:pt x="252413" y="28575"/>
                </a:lnTo>
                <a:lnTo>
                  <a:pt x="277813" y="49213"/>
                </a:lnTo>
                <a:lnTo>
                  <a:pt x="295275" y="71438"/>
                </a:lnTo>
                <a:lnTo>
                  <a:pt x="311150" y="100013"/>
                </a:lnTo>
                <a:lnTo>
                  <a:pt x="315913" y="115888"/>
                </a:lnTo>
                <a:lnTo>
                  <a:pt x="320675" y="130175"/>
                </a:lnTo>
                <a:lnTo>
                  <a:pt x="323850" y="146050"/>
                </a:lnTo>
                <a:lnTo>
                  <a:pt x="323850" y="161925"/>
                </a:lnTo>
                <a:lnTo>
                  <a:pt x="323850" y="179388"/>
                </a:lnTo>
                <a:lnTo>
                  <a:pt x="320675" y="195263"/>
                </a:lnTo>
                <a:lnTo>
                  <a:pt x="315913" y="211138"/>
                </a:lnTo>
                <a:lnTo>
                  <a:pt x="311150" y="225425"/>
                </a:lnTo>
                <a:lnTo>
                  <a:pt x="295275" y="254001"/>
                </a:lnTo>
                <a:lnTo>
                  <a:pt x="277813" y="277813"/>
                </a:lnTo>
                <a:lnTo>
                  <a:pt x="252413" y="298451"/>
                </a:lnTo>
                <a:lnTo>
                  <a:pt x="225425" y="312738"/>
                </a:lnTo>
                <a:lnTo>
                  <a:pt x="211138" y="319088"/>
                </a:lnTo>
                <a:lnTo>
                  <a:pt x="195263" y="320676"/>
                </a:lnTo>
                <a:lnTo>
                  <a:pt x="179388" y="323851"/>
                </a:lnTo>
                <a:lnTo>
                  <a:pt x="161925" y="325438"/>
                </a:lnTo>
                <a:lnTo>
                  <a:pt x="146050" y="323851"/>
                </a:lnTo>
                <a:lnTo>
                  <a:pt x="128588" y="320676"/>
                </a:lnTo>
                <a:lnTo>
                  <a:pt x="112713" y="319088"/>
                </a:lnTo>
                <a:lnTo>
                  <a:pt x="96838" y="312738"/>
                </a:lnTo>
                <a:lnTo>
                  <a:pt x="71438" y="298451"/>
                </a:lnTo>
                <a:lnTo>
                  <a:pt x="46038" y="277813"/>
                </a:lnTo>
                <a:lnTo>
                  <a:pt x="28575" y="254001"/>
                </a:lnTo>
                <a:lnTo>
                  <a:pt x="12700" y="225425"/>
                </a:lnTo>
                <a:lnTo>
                  <a:pt x="7938" y="211138"/>
                </a:lnTo>
                <a:lnTo>
                  <a:pt x="1588" y="195263"/>
                </a:lnTo>
                <a:lnTo>
                  <a:pt x="0" y="179388"/>
                </a:lnTo>
                <a:lnTo>
                  <a:pt x="0" y="161925"/>
                </a:lnTo>
                <a:lnTo>
                  <a:pt x="0" y="146050"/>
                </a:lnTo>
                <a:lnTo>
                  <a:pt x="1588" y="130175"/>
                </a:lnTo>
                <a:lnTo>
                  <a:pt x="7938" y="115888"/>
                </a:lnTo>
                <a:lnTo>
                  <a:pt x="12700" y="100013"/>
                </a:lnTo>
                <a:lnTo>
                  <a:pt x="28575" y="71438"/>
                </a:lnTo>
                <a:lnTo>
                  <a:pt x="46038" y="49213"/>
                </a:lnTo>
                <a:lnTo>
                  <a:pt x="71438" y="28575"/>
                </a:lnTo>
                <a:lnTo>
                  <a:pt x="96838" y="12700"/>
                </a:lnTo>
                <a:lnTo>
                  <a:pt x="104054" y="10535"/>
                </a:lnTo>
                <a:lnTo>
                  <a:pt x="104775" y="9525"/>
                </a:lnTo>
                <a:lnTo>
                  <a:pt x="105497" y="10102"/>
                </a:lnTo>
                <a:lnTo>
                  <a:pt x="112713" y="7938"/>
                </a:lnTo>
                <a:lnTo>
                  <a:pt x="128588" y="4763"/>
                </a:lnTo>
                <a:lnTo>
                  <a:pt x="146050" y="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8" name="Freeform 107"/>
          <p:cNvSpPr>
            <a:spLocks/>
          </p:cNvSpPr>
          <p:nvPr/>
        </p:nvSpPr>
        <p:spPr bwMode="auto">
          <a:xfrm>
            <a:off x="3719145" y="1899765"/>
            <a:ext cx="1905000" cy="1591150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9" name="Teardrop 108"/>
          <p:cNvSpPr/>
          <p:nvPr/>
        </p:nvSpPr>
        <p:spPr>
          <a:xfrm>
            <a:off x="4108105" y="2331496"/>
            <a:ext cx="727687" cy="72768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>
            <a:spLocks/>
          </p:cNvSpPr>
          <p:nvPr/>
        </p:nvSpPr>
        <p:spPr bwMode="auto">
          <a:xfrm>
            <a:off x="6413823" y="1899765"/>
            <a:ext cx="1905000" cy="1591150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2" name="Teardrop 111"/>
          <p:cNvSpPr/>
          <p:nvPr/>
        </p:nvSpPr>
        <p:spPr>
          <a:xfrm>
            <a:off x="6802783" y="2331496"/>
            <a:ext cx="727687" cy="72768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3"/>
          <p:cNvSpPr>
            <a:spLocks/>
          </p:cNvSpPr>
          <p:nvPr/>
        </p:nvSpPr>
        <p:spPr bwMode="auto">
          <a:xfrm>
            <a:off x="9108500" y="1899765"/>
            <a:ext cx="1905000" cy="1591150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5" name="Teardrop 114"/>
          <p:cNvSpPr/>
          <p:nvPr/>
        </p:nvSpPr>
        <p:spPr>
          <a:xfrm>
            <a:off x="9497460" y="2331496"/>
            <a:ext cx="727687" cy="72768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4349711" y="2485789"/>
            <a:ext cx="244475" cy="419100"/>
            <a:chOff x="5402263" y="3963988"/>
            <a:chExt cx="244475" cy="419100"/>
          </a:xfrm>
          <a:solidFill>
            <a:schemeClr val="bg1"/>
          </a:solidFill>
        </p:grpSpPr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5491163" y="4344988"/>
              <a:ext cx="61913" cy="38100"/>
            </a:xfrm>
            <a:custGeom>
              <a:avLst/>
              <a:gdLst>
                <a:gd name="T0" fmla="*/ 26 w 39"/>
                <a:gd name="T1" fmla="*/ 7 h 24"/>
                <a:gd name="T2" fmla="*/ 26 w 39"/>
                <a:gd name="T3" fmla="*/ 7 h 24"/>
                <a:gd name="T4" fmla="*/ 25 w 39"/>
                <a:gd name="T5" fmla="*/ 8 h 24"/>
                <a:gd name="T6" fmla="*/ 23 w 39"/>
                <a:gd name="T7" fmla="*/ 10 h 24"/>
                <a:gd name="T8" fmla="*/ 21 w 39"/>
                <a:gd name="T9" fmla="*/ 11 h 24"/>
                <a:gd name="T10" fmla="*/ 20 w 39"/>
                <a:gd name="T11" fmla="*/ 11 h 24"/>
                <a:gd name="T12" fmla="*/ 20 w 39"/>
                <a:gd name="T13" fmla="*/ 11 h 24"/>
                <a:gd name="T14" fmla="*/ 17 w 39"/>
                <a:gd name="T15" fmla="*/ 11 h 24"/>
                <a:gd name="T16" fmla="*/ 15 w 39"/>
                <a:gd name="T17" fmla="*/ 10 h 24"/>
                <a:gd name="T18" fmla="*/ 13 w 39"/>
                <a:gd name="T19" fmla="*/ 8 h 24"/>
                <a:gd name="T20" fmla="*/ 13 w 39"/>
                <a:gd name="T21" fmla="*/ 7 h 24"/>
                <a:gd name="T22" fmla="*/ 13 w 39"/>
                <a:gd name="T23" fmla="*/ 7 h 24"/>
                <a:gd name="T24" fmla="*/ 13 w 39"/>
                <a:gd name="T25" fmla="*/ 3 h 24"/>
                <a:gd name="T26" fmla="*/ 12 w 39"/>
                <a:gd name="T27" fmla="*/ 2 h 24"/>
                <a:gd name="T28" fmla="*/ 10 w 39"/>
                <a:gd name="T29" fmla="*/ 0 h 24"/>
                <a:gd name="T30" fmla="*/ 7 w 39"/>
                <a:gd name="T31" fmla="*/ 0 h 24"/>
                <a:gd name="T32" fmla="*/ 7 w 39"/>
                <a:gd name="T33" fmla="*/ 0 h 24"/>
                <a:gd name="T34" fmla="*/ 4 w 39"/>
                <a:gd name="T35" fmla="*/ 0 h 24"/>
                <a:gd name="T36" fmla="*/ 2 w 39"/>
                <a:gd name="T37" fmla="*/ 2 h 24"/>
                <a:gd name="T38" fmla="*/ 0 w 39"/>
                <a:gd name="T39" fmla="*/ 3 h 24"/>
                <a:gd name="T40" fmla="*/ 0 w 39"/>
                <a:gd name="T41" fmla="*/ 7 h 24"/>
                <a:gd name="T42" fmla="*/ 0 w 39"/>
                <a:gd name="T43" fmla="*/ 7 h 24"/>
                <a:gd name="T44" fmla="*/ 2 w 39"/>
                <a:gd name="T45" fmla="*/ 13 h 24"/>
                <a:gd name="T46" fmla="*/ 5 w 39"/>
                <a:gd name="T47" fmla="*/ 19 h 24"/>
                <a:gd name="T48" fmla="*/ 12 w 39"/>
                <a:gd name="T49" fmla="*/ 24 h 24"/>
                <a:gd name="T50" fmla="*/ 20 w 39"/>
                <a:gd name="T51" fmla="*/ 24 h 24"/>
                <a:gd name="T52" fmla="*/ 20 w 39"/>
                <a:gd name="T53" fmla="*/ 24 h 24"/>
                <a:gd name="T54" fmla="*/ 26 w 39"/>
                <a:gd name="T55" fmla="*/ 24 h 24"/>
                <a:gd name="T56" fmla="*/ 33 w 39"/>
                <a:gd name="T57" fmla="*/ 19 h 24"/>
                <a:gd name="T58" fmla="*/ 38 w 39"/>
                <a:gd name="T59" fmla="*/ 13 h 24"/>
                <a:gd name="T60" fmla="*/ 39 w 39"/>
                <a:gd name="T61" fmla="*/ 7 h 24"/>
                <a:gd name="T62" fmla="*/ 39 w 39"/>
                <a:gd name="T63" fmla="*/ 7 h 24"/>
                <a:gd name="T64" fmla="*/ 38 w 39"/>
                <a:gd name="T65" fmla="*/ 3 h 24"/>
                <a:gd name="T66" fmla="*/ 36 w 39"/>
                <a:gd name="T67" fmla="*/ 2 h 24"/>
                <a:gd name="T68" fmla="*/ 34 w 39"/>
                <a:gd name="T69" fmla="*/ 0 h 24"/>
                <a:gd name="T70" fmla="*/ 33 w 39"/>
                <a:gd name="T71" fmla="*/ 0 h 24"/>
                <a:gd name="T72" fmla="*/ 33 w 39"/>
                <a:gd name="T73" fmla="*/ 0 h 24"/>
                <a:gd name="T74" fmla="*/ 30 w 39"/>
                <a:gd name="T75" fmla="*/ 0 h 24"/>
                <a:gd name="T76" fmla="*/ 28 w 39"/>
                <a:gd name="T77" fmla="*/ 2 h 24"/>
                <a:gd name="T78" fmla="*/ 26 w 39"/>
                <a:gd name="T79" fmla="*/ 3 h 24"/>
                <a:gd name="T80" fmla="*/ 26 w 39"/>
                <a:gd name="T81" fmla="*/ 7 h 24"/>
                <a:gd name="T82" fmla="*/ 26 w 39"/>
                <a:gd name="T83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24">
                  <a:moveTo>
                    <a:pt x="26" y="7"/>
                  </a:moveTo>
                  <a:lnTo>
                    <a:pt x="26" y="7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1"/>
                  </a:lnTo>
                  <a:lnTo>
                    <a:pt x="15" y="10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3"/>
                  </a:lnTo>
                  <a:lnTo>
                    <a:pt x="5" y="19"/>
                  </a:lnTo>
                  <a:lnTo>
                    <a:pt x="12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33" y="19"/>
                  </a:lnTo>
                  <a:lnTo>
                    <a:pt x="38" y="13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8" y="3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3"/>
                  </a:lnTo>
                  <a:lnTo>
                    <a:pt x="26" y="7"/>
                  </a:lnTo>
                  <a:lnTo>
                    <a:pt x="2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5402263" y="3963988"/>
              <a:ext cx="244475" cy="298450"/>
            </a:xfrm>
            <a:custGeom>
              <a:avLst/>
              <a:gdLst>
                <a:gd name="T0" fmla="*/ 120 w 154"/>
                <a:gd name="T1" fmla="*/ 174 h 188"/>
                <a:gd name="T2" fmla="*/ 126 w 154"/>
                <a:gd name="T3" fmla="*/ 149 h 188"/>
                <a:gd name="T4" fmla="*/ 134 w 154"/>
                <a:gd name="T5" fmla="*/ 120 h 188"/>
                <a:gd name="T6" fmla="*/ 145 w 154"/>
                <a:gd name="T7" fmla="*/ 114 h 188"/>
                <a:gd name="T8" fmla="*/ 154 w 154"/>
                <a:gd name="T9" fmla="*/ 78 h 188"/>
                <a:gd name="T10" fmla="*/ 149 w 154"/>
                <a:gd name="T11" fmla="*/ 47 h 188"/>
                <a:gd name="T12" fmla="*/ 120 w 154"/>
                <a:gd name="T13" fmla="*/ 13 h 188"/>
                <a:gd name="T14" fmla="*/ 77 w 154"/>
                <a:gd name="T15" fmla="*/ 0 h 188"/>
                <a:gd name="T16" fmla="*/ 76 w 154"/>
                <a:gd name="T17" fmla="*/ 0 h 188"/>
                <a:gd name="T18" fmla="*/ 34 w 154"/>
                <a:gd name="T19" fmla="*/ 13 h 188"/>
                <a:gd name="T20" fmla="*/ 6 w 154"/>
                <a:gd name="T21" fmla="*/ 47 h 188"/>
                <a:gd name="T22" fmla="*/ 0 w 154"/>
                <a:gd name="T23" fmla="*/ 75 h 188"/>
                <a:gd name="T24" fmla="*/ 0 w 154"/>
                <a:gd name="T25" fmla="*/ 88 h 188"/>
                <a:gd name="T26" fmla="*/ 9 w 154"/>
                <a:gd name="T27" fmla="*/ 115 h 188"/>
                <a:gd name="T28" fmla="*/ 14 w 154"/>
                <a:gd name="T29" fmla="*/ 106 h 188"/>
                <a:gd name="T30" fmla="*/ 8 w 154"/>
                <a:gd name="T31" fmla="*/ 109 h 188"/>
                <a:gd name="T32" fmla="*/ 9 w 154"/>
                <a:gd name="T33" fmla="*/ 117 h 188"/>
                <a:gd name="T34" fmla="*/ 9 w 154"/>
                <a:gd name="T35" fmla="*/ 115 h 188"/>
                <a:gd name="T36" fmla="*/ 19 w 154"/>
                <a:gd name="T37" fmla="*/ 119 h 188"/>
                <a:gd name="T38" fmla="*/ 21 w 154"/>
                <a:gd name="T39" fmla="*/ 135 h 188"/>
                <a:gd name="T40" fmla="*/ 32 w 154"/>
                <a:gd name="T41" fmla="*/ 166 h 188"/>
                <a:gd name="T42" fmla="*/ 34 w 154"/>
                <a:gd name="T43" fmla="*/ 182 h 188"/>
                <a:gd name="T44" fmla="*/ 39 w 154"/>
                <a:gd name="T45" fmla="*/ 188 h 188"/>
                <a:gd name="T46" fmla="*/ 43 w 154"/>
                <a:gd name="T47" fmla="*/ 188 h 188"/>
                <a:gd name="T48" fmla="*/ 47 w 154"/>
                <a:gd name="T49" fmla="*/ 182 h 188"/>
                <a:gd name="T50" fmla="*/ 45 w 154"/>
                <a:gd name="T51" fmla="*/ 162 h 188"/>
                <a:gd name="T52" fmla="*/ 32 w 154"/>
                <a:gd name="T53" fmla="*/ 128 h 188"/>
                <a:gd name="T54" fmla="*/ 24 w 154"/>
                <a:gd name="T55" fmla="*/ 115 h 188"/>
                <a:gd name="T56" fmla="*/ 19 w 154"/>
                <a:gd name="T57" fmla="*/ 107 h 188"/>
                <a:gd name="T58" fmla="*/ 14 w 154"/>
                <a:gd name="T59" fmla="*/ 119 h 188"/>
                <a:gd name="T60" fmla="*/ 21 w 154"/>
                <a:gd name="T61" fmla="*/ 115 h 188"/>
                <a:gd name="T62" fmla="*/ 21 w 154"/>
                <a:gd name="T63" fmla="*/ 109 h 188"/>
                <a:gd name="T64" fmla="*/ 14 w 154"/>
                <a:gd name="T65" fmla="*/ 94 h 188"/>
                <a:gd name="T66" fmla="*/ 13 w 154"/>
                <a:gd name="T67" fmla="*/ 78 h 188"/>
                <a:gd name="T68" fmla="*/ 14 w 154"/>
                <a:gd name="T69" fmla="*/ 63 h 188"/>
                <a:gd name="T70" fmla="*/ 32 w 154"/>
                <a:gd name="T71" fmla="*/ 33 h 188"/>
                <a:gd name="T72" fmla="*/ 63 w 154"/>
                <a:gd name="T73" fmla="*/ 15 h 188"/>
                <a:gd name="T74" fmla="*/ 77 w 154"/>
                <a:gd name="T75" fmla="*/ 13 h 188"/>
                <a:gd name="T76" fmla="*/ 113 w 154"/>
                <a:gd name="T77" fmla="*/ 25 h 188"/>
                <a:gd name="T78" fmla="*/ 131 w 154"/>
                <a:gd name="T79" fmla="*/ 42 h 188"/>
                <a:gd name="T80" fmla="*/ 141 w 154"/>
                <a:gd name="T81" fmla="*/ 78 h 188"/>
                <a:gd name="T82" fmla="*/ 137 w 154"/>
                <a:gd name="T83" fmla="*/ 99 h 188"/>
                <a:gd name="T84" fmla="*/ 128 w 154"/>
                <a:gd name="T85" fmla="*/ 117 h 188"/>
                <a:gd name="T86" fmla="*/ 115 w 154"/>
                <a:gd name="T87" fmla="*/ 144 h 188"/>
                <a:gd name="T88" fmla="*/ 107 w 154"/>
                <a:gd name="T89" fmla="*/ 172 h 188"/>
                <a:gd name="T90" fmla="*/ 107 w 154"/>
                <a:gd name="T91" fmla="*/ 185 h 188"/>
                <a:gd name="T92" fmla="*/ 113 w 154"/>
                <a:gd name="T93" fmla="*/ 188 h 188"/>
                <a:gd name="T94" fmla="*/ 118 w 154"/>
                <a:gd name="T95" fmla="*/ 187 h 188"/>
                <a:gd name="T96" fmla="*/ 120 w 154"/>
                <a:gd name="T97" fmla="*/ 18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88">
                  <a:moveTo>
                    <a:pt x="120" y="182"/>
                  </a:moveTo>
                  <a:lnTo>
                    <a:pt x="120" y="182"/>
                  </a:lnTo>
                  <a:lnTo>
                    <a:pt x="120" y="174"/>
                  </a:lnTo>
                  <a:lnTo>
                    <a:pt x="121" y="166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33" y="135"/>
                  </a:lnTo>
                  <a:lnTo>
                    <a:pt x="139" y="123"/>
                  </a:lnTo>
                  <a:lnTo>
                    <a:pt x="134" y="120"/>
                  </a:lnTo>
                  <a:lnTo>
                    <a:pt x="139" y="123"/>
                  </a:lnTo>
                  <a:lnTo>
                    <a:pt x="139" y="123"/>
                  </a:lnTo>
                  <a:lnTo>
                    <a:pt x="145" y="114"/>
                  </a:lnTo>
                  <a:lnTo>
                    <a:pt x="150" y="102"/>
                  </a:lnTo>
                  <a:lnTo>
                    <a:pt x="154" y="91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2" y="62"/>
                  </a:lnTo>
                  <a:lnTo>
                    <a:pt x="149" y="47"/>
                  </a:lnTo>
                  <a:lnTo>
                    <a:pt x="141" y="34"/>
                  </a:lnTo>
                  <a:lnTo>
                    <a:pt x="131" y="23"/>
                  </a:lnTo>
                  <a:lnTo>
                    <a:pt x="120" y="13"/>
                  </a:lnTo>
                  <a:lnTo>
                    <a:pt x="107" y="7"/>
                  </a:lnTo>
                  <a:lnTo>
                    <a:pt x="92" y="2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0" y="2"/>
                  </a:lnTo>
                  <a:lnTo>
                    <a:pt x="47" y="7"/>
                  </a:lnTo>
                  <a:lnTo>
                    <a:pt x="34" y="13"/>
                  </a:lnTo>
                  <a:lnTo>
                    <a:pt x="22" y="23"/>
                  </a:lnTo>
                  <a:lnTo>
                    <a:pt x="13" y="34"/>
                  </a:lnTo>
                  <a:lnTo>
                    <a:pt x="6" y="47"/>
                  </a:lnTo>
                  <a:lnTo>
                    <a:pt x="1" y="6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88"/>
                  </a:lnTo>
                  <a:lnTo>
                    <a:pt x="1" y="97"/>
                  </a:lnTo>
                  <a:lnTo>
                    <a:pt x="5" y="107"/>
                  </a:lnTo>
                  <a:lnTo>
                    <a:pt x="9" y="115"/>
                  </a:lnTo>
                  <a:lnTo>
                    <a:pt x="14" y="112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1" y="107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14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4" y="112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4" y="123"/>
                  </a:lnTo>
                  <a:lnTo>
                    <a:pt x="19" y="119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21" y="135"/>
                  </a:lnTo>
                  <a:lnTo>
                    <a:pt x="27" y="149"/>
                  </a:lnTo>
                  <a:lnTo>
                    <a:pt x="27" y="149"/>
                  </a:lnTo>
                  <a:lnTo>
                    <a:pt x="32" y="166"/>
                  </a:lnTo>
                  <a:lnTo>
                    <a:pt x="34" y="174"/>
                  </a:lnTo>
                  <a:lnTo>
                    <a:pt x="34" y="182"/>
                  </a:lnTo>
                  <a:lnTo>
                    <a:pt x="34" y="182"/>
                  </a:lnTo>
                  <a:lnTo>
                    <a:pt x="35" y="185"/>
                  </a:lnTo>
                  <a:lnTo>
                    <a:pt x="35" y="187"/>
                  </a:lnTo>
                  <a:lnTo>
                    <a:pt x="39" y="188"/>
                  </a:lnTo>
                  <a:lnTo>
                    <a:pt x="40" y="188"/>
                  </a:lnTo>
                  <a:lnTo>
                    <a:pt x="40" y="188"/>
                  </a:lnTo>
                  <a:lnTo>
                    <a:pt x="43" y="188"/>
                  </a:lnTo>
                  <a:lnTo>
                    <a:pt x="45" y="187"/>
                  </a:lnTo>
                  <a:lnTo>
                    <a:pt x="47" y="185"/>
                  </a:lnTo>
                  <a:lnTo>
                    <a:pt x="47" y="182"/>
                  </a:lnTo>
                  <a:lnTo>
                    <a:pt x="47" y="182"/>
                  </a:lnTo>
                  <a:lnTo>
                    <a:pt x="47" y="172"/>
                  </a:lnTo>
                  <a:lnTo>
                    <a:pt x="45" y="162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2" y="128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1" y="109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4" y="112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8" y="117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2"/>
                  </a:lnTo>
                  <a:lnTo>
                    <a:pt x="21" y="109"/>
                  </a:lnTo>
                  <a:lnTo>
                    <a:pt x="21" y="109"/>
                  </a:lnTo>
                  <a:lnTo>
                    <a:pt x="18" y="102"/>
                  </a:lnTo>
                  <a:lnTo>
                    <a:pt x="14" y="94"/>
                  </a:lnTo>
                  <a:lnTo>
                    <a:pt x="13" y="86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4" y="63"/>
                  </a:lnTo>
                  <a:lnTo>
                    <a:pt x="18" y="52"/>
                  </a:lnTo>
                  <a:lnTo>
                    <a:pt x="24" y="41"/>
                  </a:lnTo>
                  <a:lnTo>
                    <a:pt x="32" y="33"/>
                  </a:lnTo>
                  <a:lnTo>
                    <a:pt x="40" y="25"/>
                  </a:lnTo>
                  <a:lnTo>
                    <a:pt x="52" y="18"/>
                  </a:lnTo>
                  <a:lnTo>
                    <a:pt x="63" y="15"/>
                  </a:lnTo>
                  <a:lnTo>
                    <a:pt x="76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90" y="15"/>
                  </a:lnTo>
                  <a:lnTo>
                    <a:pt x="102" y="18"/>
                  </a:lnTo>
                  <a:lnTo>
                    <a:pt x="113" y="25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31" y="42"/>
                  </a:lnTo>
                  <a:lnTo>
                    <a:pt x="136" y="54"/>
                  </a:lnTo>
                  <a:lnTo>
                    <a:pt x="141" y="65"/>
                  </a:lnTo>
                  <a:lnTo>
                    <a:pt x="141" y="78"/>
                  </a:lnTo>
                  <a:lnTo>
                    <a:pt x="141" y="78"/>
                  </a:lnTo>
                  <a:lnTo>
                    <a:pt x="141" y="89"/>
                  </a:lnTo>
                  <a:lnTo>
                    <a:pt x="137" y="99"/>
                  </a:lnTo>
                  <a:lnTo>
                    <a:pt x="134" y="107"/>
                  </a:lnTo>
                  <a:lnTo>
                    <a:pt x="129" y="117"/>
                  </a:lnTo>
                  <a:lnTo>
                    <a:pt x="128" y="117"/>
                  </a:lnTo>
                  <a:lnTo>
                    <a:pt x="128" y="117"/>
                  </a:lnTo>
                  <a:lnTo>
                    <a:pt x="121" y="130"/>
                  </a:lnTo>
                  <a:lnTo>
                    <a:pt x="115" y="144"/>
                  </a:lnTo>
                  <a:lnTo>
                    <a:pt x="115" y="144"/>
                  </a:lnTo>
                  <a:lnTo>
                    <a:pt x="108" y="162"/>
                  </a:lnTo>
                  <a:lnTo>
                    <a:pt x="107" y="172"/>
                  </a:lnTo>
                  <a:lnTo>
                    <a:pt x="107" y="182"/>
                  </a:lnTo>
                  <a:lnTo>
                    <a:pt x="107" y="182"/>
                  </a:lnTo>
                  <a:lnTo>
                    <a:pt x="107" y="185"/>
                  </a:lnTo>
                  <a:lnTo>
                    <a:pt x="108" y="187"/>
                  </a:lnTo>
                  <a:lnTo>
                    <a:pt x="110" y="188"/>
                  </a:lnTo>
                  <a:lnTo>
                    <a:pt x="113" y="188"/>
                  </a:lnTo>
                  <a:lnTo>
                    <a:pt x="113" y="188"/>
                  </a:lnTo>
                  <a:lnTo>
                    <a:pt x="115" y="188"/>
                  </a:lnTo>
                  <a:lnTo>
                    <a:pt x="118" y="187"/>
                  </a:lnTo>
                  <a:lnTo>
                    <a:pt x="120" y="185"/>
                  </a:lnTo>
                  <a:lnTo>
                    <a:pt x="120" y="182"/>
                  </a:lnTo>
                  <a:lnTo>
                    <a:pt x="12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5445125" y="4244975"/>
              <a:ext cx="157163" cy="46038"/>
            </a:xfrm>
            <a:custGeom>
              <a:avLst/>
              <a:gdLst>
                <a:gd name="T0" fmla="*/ 84 w 99"/>
                <a:gd name="T1" fmla="*/ 23 h 29"/>
                <a:gd name="T2" fmla="*/ 84 w 99"/>
                <a:gd name="T3" fmla="*/ 16 h 29"/>
                <a:gd name="T4" fmla="*/ 15 w 99"/>
                <a:gd name="T5" fmla="*/ 16 h 29"/>
                <a:gd name="T6" fmla="*/ 15 w 99"/>
                <a:gd name="T7" fmla="*/ 16 h 29"/>
                <a:gd name="T8" fmla="*/ 13 w 99"/>
                <a:gd name="T9" fmla="*/ 14 h 29"/>
                <a:gd name="T10" fmla="*/ 15 w 99"/>
                <a:gd name="T11" fmla="*/ 13 h 29"/>
                <a:gd name="T12" fmla="*/ 15 w 99"/>
                <a:gd name="T13" fmla="*/ 13 h 29"/>
                <a:gd name="T14" fmla="*/ 84 w 99"/>
                <a:gd name="T15" fmla="*/ 13 h 29"/>
                <a:gd name="T16" fmla="*/ 86 w 99"/>
                <a:gd name="T17" fmla="*/ 13 h 29"/>
                <a:gd name="T18" fmla="*/ 86 w 99"/>
                <a:gd name="T19" fmla="*/ 14 h 29"/>
                <a:gd name="T20" fmla="*/ 86 w 99"/>
                <a:gd name="T21" fmla="*/ 16 h 29"/>
                <a:gd name="T22" fmla="*/ 84 w 99"/>
                <a:gd name="T23" fmla="*/ 16 h 29"/>
                <a:gd name="T24" fmla="*/ 84 w 99"/>
                <a:gd name="T25" fmla="*/ 23 h 29"/>
                <a:gd name="T26" fmla="*/ 84 w 99"/>
                <a:gd name="T27" fmla="*/ 29 h 29"/>
                <a:gd name="T28" fmla="*/ 84 w 99"/>
                <a:gd name="T29" fmla="*/ 29 h 29"/>
                <a:gd name="T30" fmla="*/ 89 w 99"/>
                <a:gd name="T31" fmla="*/ 27 h 29"/>
                <a:gd name="T32" fmla="*/ 94 w 99"/>
                <a:gd name="T33" fmla="*/ 24 h 29"/>
                <a:gd name="T34" fmla="*/ 97 w 99"/>
                <a:gd name="T35" fmla="*/ 21 h 29"/>
                <a:gd name="T36" fmla="*/ 99 w 99"/>
                <a:gd name="T37" fmla="*/ 14 h 29"/>
                <a:gd name="T38" fmla="*/ 99 w 99"/>
                <a:gd name="T39" fmla="*/ 14 h 29"/>
                <a:gd name="T40" fmla="*/ 97 w 99"/>
                <a:gd name="T41" fmla="*/ 8 h 29"/>
                <a:gd name="T42" fmla="*/ 94 w 99"/>
                <a:gd name="T43" fmla="*/ 3 h 29"/>
                <a:gd name="T44" fmla="*/ 89 w 99"/>
                <a:gd name="T45" fmla="*/ 1 h 29"/>
                <a:gd name="T46" fmla="*/ 84 w 99"/>
                <a:gd name="T47" fmla="*/ 0 h 29"/>
                <a:gd name="T48" fmla="*/ 15 w 99"/>
                <a:gd name="T49" fmla="*/ 0 h 29"/>
                <a:gd name="T50" fmla="*/ 15 w 99"/>
                <a:gd name="T51" fmla="*/ 0 h 29"/>
                <a:gd name="T52" fmla="*/ 10 w 99"/>
                <a:gd name="T53" fmla="*/ 1 h 29"/>
                <a:gd name="T54" fmla="*/ 5 w 99"/>
                <a:gd name="T55" fmla="*/ 3 h 29"/>
                <a:gd name="T56" fmla="*/ 2 w 99"/>
                <a:gd name="T57" fmla="*/ 8 h 29"/>
                <a:gd name="T58" fmla="*/ 0 w 99"/>
                <a:gd name="T59" fmla="*/ 14 h 29"/>
                <a:gd name="T60" fmla="*/ 0 w 99"/>
                <a:gd name="T61" fmla="*/ 14 h 29"/>
                <a:gd name="T62" fmla="*/ 2 w 99"/>
                <a:gd name="T63" fmla="*/ 21 h 29"/>
                <a:gd name="T64" fmla="*/ 5 w 99"/>
                <a:gd name="T65" fmla="*/ 24 h 29"/>
                <a:gd name="T66" fmla="*/ 10 w 99"/>
                <a:gd name="T67" fmla="*/ 27 h 29"/>
                <a:gd name="T68" fmla="*/ 15 w 99"/>
                <a:gd name="T69" fmla="*/ 29 h 29"/>
                <a:gd name="T70" fmla="*/ 84 w 99"/>
                <a:gd name="T71" fmla="*/ 29 h 29"/>
                <a:gd name="T72" fmla="*/ 84 w 99"/>
                <a:gd name="T73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29">
                  <a:moveTo>
                    <a:pt x="84" y="23"/>
                  </a:moveTo>
                  <a:lnTo>
                    <a:pt x="8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84" y="13"/>
                  </a:lnTo>
                  <a:lnTo>
                    <a:pt x="86" y="13"/>
                  </a:lnTo>
                  <a:lnTo>
                    <a:pt x="86" y="14"/>
                  </a:lnTo>
                  <a:lnTo>
                    <a:pt x="86" y="16"/>
                  </a:lnTo>
                  <a:lnTo>
                    <a:pt x="84" y="16"/>
                  </a:lnTo>
                  <a:lnTo>
                    <a:pt x="84" y="23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9" y="27"/>
                  </a:lnTo>
                  <a:lnTo>
                    <a:pt x="94" y="24"/>
                  </a:lnTo>
                  <a:lnTo>
                    <a:pt x="97" y="21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7" y="8"/>
                  </a:lnTo>
                  <a:lnTo>
                    <a:pt x="94" y="3"/>
                  </a:lnTo>
                  <a:lnTo>
                    <a:pt x="89" y="1"/>
                  </a:lnTo>
                  <a:lnTo>
                    <a:pt x="8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3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10" y="27"/>
                  </a:lnTo>
                  <a:lnTo>
                    <a:pt x="15" y="29"/>
                  </a:lnTo>
                  <a:lnTo>
                    <a:pt x="84" y="29"/>
                  </a:lnTo>
                  <a:lnTo>
                    <a:pt x="84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5445125" y="4270375"/>
              <a:ext cx="157163" cy="46038"/>
            </a:xfrm>
            <a:custGeom>
              <a:avLst/>
              <a:gdLst>
                <a:gd name="T0" fmla="*/ 84 w 99"/>
                <a:gd name="T1" fmla="*/ 23 h 29"/>
                <a:gd name="T2" fmla="*/ 84 w 99"/>
                <a:gd name="T3" fmla="*/ 16 h 29"/>
                <a:gd name="T4" fmla="*/ 15 w 99"/>
                <a:gd name="T5" fmla="*/ 16 h 29"/>
                <a:gd name="T6" fmla="*/ 15 w 99"/>
                <a:gd name="T7" fmla="*/ 16 h 29"/>
                <a:gd name="T8" fmla="*/ 13 w 99"/>
                <a:gd name="T9" fmla="*/ 15 h 29"/>
                <a:gd name="T10" fmla="*/ 15 w 99"/>
                <a:gd name="T11" fmla="*/ 13 h 29"/>
                <a:gd name="T12" fmla="*/ 15 w 99"/>
                <a:gd name="T13" fmla="*/ 13 h 29"/>
                <a:gd name="T14" fmla="*/ 84 w 99"/>
                <a:gd name="T15" fmla="*/ 13 h 29"/>
                <a:gd name="T16" fmla="*/ 86 w 99"/>
                <a:gd name="T17" fmla="*/ 13 h 29"/>
                <a:gd name="T18" fmla="*/ 86 w 99"/>
                <a:gd name="T19" fmla="*/ 15 h 29"/>
                <a:gd name="T20" fmla="*/ 86 w 99"/>
                <a:gd name="T21" fmla="*/ 16 h 29"/>
                <a:gd name="T22" fmla="*/ 84 w 99"/>
                <a:gd name="T23" fmla="*/ 16 h 29"/>
                <a:gd name="T24" fmla="*/ 84 w 99"/>
                <a:gd name="T25" fmla="*/ 23 h 29"/>
                <a:gd name="T26" fmla="*/ 84 w 99"/>
                <a:gd name="T27" fmla="*/ 29 h 29"/>
                <a:gd name="T28" fmla="*/ 84 w 99"/>
                <a:gd name="T29" fmla="*/ 29 h 29"/>
                <a:gd name="T30" fmla="*/ 89 w 99"/>
                <a:gd name="T31" fmla="*/ 29 h 29"/>
                <a:gd name="T32" fmla="*/ 94 w 99"/>
                <a:gd name="T33" fmla="*/ 26 h 29"/>
                <a:gd name="T34" fmla="*/ 97 w 99"/>
                <a:gd name="T35" fmla="*/ 21 h 29"/>
                <a:gd name="T36" fmla="*/ 99 w 99"/>
                <a:gd name="T37" fmla="*/ 15 h 29"/>
                <a:gd name="T38" fmla="*/ 99 w 99"/>
                <a:gd name="T39" fmla="*/ 15 h 29"/>
                <a:gd name="T40" fmla="*/ 97 w 99"/>
                <a:gd name="T41" fmla="*/ 10 h 29"/>
                <a:gd name="T42" fmla="*/ 94 w 99"/>
                <a:gd name="T43" fmla="*/ 5 h 29"/>
                <a:gd name="T44" fmla="*/ 89 w 99"/>
                <a:gd name="T45" fmla="*/ 2 h 29"/>
                <a:gd name="T46" fmla="*/ 84 w 99"/>
                <a:gd name="T47" fmla="*/ 0 h 29"/>
                <a:gd name="T48" fmla="*/ 15 w 99"/>
                <a:gd name="T49" fmla="*/ 0 h 29"/>
                <a:gd name="T50" fmla="*/ 15 w 99"/>
                <a:gd name="T51" fmla="*/ 0 h 29"/>
                <a:gd name="T52" fmla="*/ 10 w 99"/>
                <a:gd name="T53" fmla="*/ 2 h 29"/>
                <a:gd name="T54" fmla="*/ 5 w 99"/>
                <a:gd name="T55" fmla="*/ 5 h 29"/>
                <a:gd name="T56" fmla="*/ 2 w 99"/>
                <a:gd name="T57" fmla="*/ 10 h 29"/>
                <a:gd name="T58" fmla="*/ 0 w 99"/>
                <a:gd name="T59" fmla="*/ 15 h 29"/>
                <a:gd name="T60" fmla="*/ 0 w 99"/>
                <a:gd name="T61" fmla="*/ 15 h 29"/>
                <a:gd name="T62" fmla="*/ 2 w 99"/>
                <a:gd name="T63" fmla="*/ 21 h 29"/>
                <a:gd name="T64" fmla="*/ 5 w 99"/>
                <a:gd name="T65" fmla="*/ 26 h 29"/>
                <a:gd name="T66" fmla="*/ 10 w 99"/>
                <a:gd name="T67" fmla="*/ 29 h 29"/>
                <a:gd name="T68" fmla="*/ 15 w 99"/>
                <a:gd name="T69" fmla="*/ 29 h 29"/>
                <a:gd name="T70" fmla="*/ 84 w 99"/>
                <a:gd name="T71" fmla="*/ 29 h 29"/>
                <a:gd name="T72" fmla="*/ 84 w 99"/>
                <a:gd name="T73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29">
                  <a:moveTo>
                    <a:pt x="84" y="23"/>
                  </a:moveTo>
                  <a:lnTo>
                    <a:pt x="8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84" y="13"/>
                  </a:lnTo>
                  <a:lnTo>
                    <a:pt x="86" y="13"/>
                  </a:lnTo>
                  <a:lnTo>
                    <a:pt x="86" y="15"/>
                  </a:lnTo>
                  <a:lnTo>
                    <a:pt x="86" y="16"/>
                  </a:lnTo>
                  <a:lnTo>
                    <a:pt x="84" y="16"/>
                  </a:lnTo>
                  <a:lnTo>
                    <a:pt x="84" y="23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9" y="29"/>
                  </a:lnTo>
                  <a:lnTo>
                    <a:pt x="94" y="26"/>
                  </a:lnTo>
                  <a:lnTo>
                    <a:pt x="97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7" y="10"/>
                  </a:lnTo>
                  <a:lnTo>
                    <a:pt x="94" y="5"/>
                  </a:lnTo>
                  <a:lnTo>
                    <a:pt x="89" y="2"/>
                  </a:lnTo>
                  <a:lnTo>
                    <a:pt x="8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84" y="29"/>
                  </a:lnTo>
                  <a:lnTo>
                    <a:pt x="84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5445125" y="4295775"/>
              <a:ext cx="157163" cy="49213"/>
            </a:xfrm>
            <a:custGeom>
              <a:avLst/>
              <a:gdLst>
                <a:gd name="T0" fmla="*/ 84 w 99"/>
                <a:gd name="T1" fmla="*/ 25 h 31"/>
                <a:gd name="T2" fmla="*/ 84 w 99"/>
                <a:gd name="T3" fmla="*/ 18 h 31"/>
                <a:gd name="T4" fmla="*/ 15 w 99"/>
                <a:gd name="T5" fmla="*/ 18 h 31"/>
                <a:gd name="T6" fmla="*/ 15 w 99"/>
                <a:gd name="T7" fmla="*/ 16 h 31"/>
                <a:gd name="T8" fmla="*/ 13 w 99"/>
                <a:gd name="T9" fmla="*/ 16 h 31"/>
                <a:gd name="T10" fmla="*/ 15 w 99"/>
                <a:gd name="T11" fmla="*/ 15 h 31"/>
                <a:gd name="T12" fmla="*/ 15 w 99"/>
                <a:gd name="T13" fmla="*/ 13 h 31"/>
                <a:gd name="T14" fmla="*/ 84 w 99"/>
                <a:gd name="T15" fmla="*/ 13 h 31"/>
                <a:gd name="T16" fmla="*/ 86 w 99"/>
                <a:gd name="T17" fmla="*/ 15 h 31"/>
                <a:gd name="T18" fmla="*/ 86 w 99"/>
                <a:gd name="T19" fmla="*/ 16 h 31"/>
                <a:gd name="T20" fmla="*/ 86 w 99"/>
                <a:gd name="T21" fmla="*/ 16 h 31"/>
                <a:gd name="T22" fmla="*/ 84 w 99"/>
                <a:gd name="T23" fmla="*/ 18 h 31"/>
                <a:gd name="T24" fmla="*/ 84 w 99"/>
                <a:gd name="T25" fmla="*/ 25 h 31"/>
                <a:gd name="T26" fmla="*/ 84 w 99"/>
                <a:gd name="T27" fmla="*/ 31 h 31"/>
                <a:gd name="T28" fmla="*/ 84 w 99"/>
                <a:gd name="T29" fmla="*/ 31 h 31"/>
                <a:gd name="T30" fmla="*/ 89 w 99"/>
                <a:gd name="T31" fmla="*/ 29 h 31"/>
                <a:gd name="T32" fmla="*/ 94 w 99"/>
                <a:gd name="T33" fmla="*/ 26 h 31"/>
                <a:gd name="T34" fmla="*/ 97 w 99"/>
                <a:gd name="T35" fmla="*/ 21 h 31"/>
                <a:gd name="T36" fmla="*/ 99 w 99"/>
                <a:gd name="T37" fmla="*/ 16 h 31"/>
                <a:gd name="T38" fmla="*/ 99 w 99"/>
                <a:gd name="T39" fmla="*/ 16 h 31"/>
                <a:gd name="T40" fmla="*/ 97 w 99"/>
                <a:gd name="T41" fmla="*/ 10 h 31"/>
                <a:gd name="T42" fmla="*/ 94 w 99"/>
                <a:gd name="T43" fmla="*/ 5 h 31"/>
                <a:gd name="T44" fmla="*/ 89 w 99"/>
                <a:gd name="T45" fmla="*/ 2 h 31"/>
                <a:gd name="T46" fmla="*/ 84 w 99"/>
                <a:gd name="T47" fmla="*/ 0 h 31"/>
                <a:gd name="T48" fmla="*/ 15 w 99"/>
                <a:gd name="T49" fmla="*/ 0 h 31"/>
                <a:gd name="T50" fmla="*/ 15 w 99"/>
                <a:gd name="T51" fmla="*/ 0 h 31"/>
                <a:gd name="T52" fmla="*/ 10 w 99"/>
                <a:gd name="T53" fmla="*/ 2 h 31"/>
                <a:gd name="T54" fmla="*/ 5 w 99"/>
                <a:gd name="T55" fmla="*/ 5 h 31"/>
                <a:gd name="T56" fmla="*/ 2 w 99"/>
                <a:gd name="T57" fmla="*/ 10 h 31"/>
                <a:gd name="T58" fmla="*/ 0 w 99"/>
                <a:gd name="T59" fmla="*/ 16 h 31"/>
                <a:gd name="T60" fmla="*/ 0 w 99"/>
                <a:gd name="T61" fmla="*/ 16 h 31"/>
                <a:gd name="T62" fmla="*/ 2 w 99"/>
                <a:gd name="T63" fmla="*/ 21 h 31"/>
                <a:gd name="T64" fmla="*/ 5 w 99"/>
                <a:gd name="T65" fmla="*/ 26 h 31"/>
                <a:gd name="T66" fmla="*/ 10 w 99"/>
                <a:gd name="T67" fmla="*/ 29 h 31"/>
                <a:gd name="T68" fmla="*/ 15 w 99"/>
                <a:gd name="T69" fmla="*/ 31 h 31"/>
                <a:gd name="T70" fmla="*/ 84 w 99"/>
                <a:gd name="T71" fmla="*/ 31 h 31"/>
                <a:gd name="T72" fmla="*/ 84 w 99"/>
                <a:gd name="T73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" h="31">
                  <a:moveTo>
                    <a:pt x="84" y="25"/>
                  </a:moveTo>
                  <a:lnTo>
                    <a:pt x="84" y="18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84" y="13"/>
                  </a:lnTo>
                  <a:lnTo>
                    <a:pt x="86" y="15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4" y="18"/>
                  </a:lnTo>
                  <a:lnTo>
                    <a:pt x="84" y="25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9" y="29"/>
                  </a:lnTo>
                  <a:lnTo>
                    <a:pt x="94" y="26"/>
                  </a:lnTo>
                  <a:lnTo>
                    <a:pt x="97" y="21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7" y="10"/>
                  </a:lnTo>
                  <a:lnTo>
                    <a:pt x="94" y="5"/>
                  </a:lnTo>
                  <a:lnTo>
                    <a:pt x="89" y="2"/>
                  </a:lnTo>
                  <a:lnTo>
                    <a:pt x="8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10" y="29"/>
                  </a:lnTo>
                  <a:lnTo>
                    <a:pt x="15" y="31"/>
                  </a:lnTo>
                  <a:lnTo>
                    <a:pt x="84" y="31"/>
                  </a:lnTo>
                  <a:lnTo>
                    <a:pt x="8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5468938" y="4324350"/>
              <a:ext cx="107950" cy="41275"/>
            </a:xfrm>
            <a:custGeom>
              <a:avLst/>
              <a:gdLst>
                <a:gd name="T0" fmla="*/ 48 w 68"/>
                <a:gd name="T1" fmla="*/ 13 h 26"/>
                <a:gd name="T2" fmla="*/ 19 w 68"/>
                <a:gd name="T3" fmla="*/ 16 h 26"/>
                <a:gd name="T4" fmla="*/ 19 w 68"/>
                <a:gd name="T5" fmla="*/ 13 h 26"/>
                <a:gd name="T6" fmla="*/ 19 w 68"/>
                <a:gd name="T7" fmla="*/ 13 h 26"/>
                <a:gd name="T8" fmla="*/ 21 w 68"/>
                <a:gd name="T9" fmla="*/ 13 h 26"/>
                <a:gd name="T10" fmla="*/ 19 w 68"/>
                <a:gd name="T11" fmla="*/ 15 h 26"/>
                <a:gd name="T12" fmla="*/ 21 w 68"/>
                <a:gd name="T13" fmla="*/ 13 h 26"/>
                <a:gd name="T14" fmla="*/ 18 w 68"/>
                <a:gd name="T15" fmla="*/ 11 h 26"/>
                <a:gd name="T16" fmla="*/ 14 w 68"/>
                <a:gd name="T17" fmla="*/ 7 h 26"/>
                <a:gd name="T18" fmla="*/ 13 w 68"/>
                <a:gd name="T19" fmla="*/ 5 h 26"/>
                <a:gd name="T20" fmla="*/ 10 w 68"/>
                <a:gd name="T21" fmla="*/ 7 h 26"/>
                <a:gd name="T22" fmla="*/ 13 w 68"/>
                <a:gd name="T23" fmla="*/ 7 h 26"/>
                <a:gd name="T24" fmla="*/ 10 w 68"/>
                <a:gd name="T25" fmla="*/ 7 h 26"/>
                <a:gd name="T26" fmla="*/ 6 w 68"/>
                <a:gd name="T27" fmla="*/ 7 h 26"/>
                <a:gd name="T28" fmla="*/ 6 w 68"/>
                <a:gd name="T29" fmla="*/ 13 h 26"/>
                <a:gd name="T30" fmla="*/ 8 w 68"/>
                <a:gd name="T31" fmla="*/ 13 h 26"/>
                <a:gd name="T32" fmla="*/ 55 w 68"/>
                <a:gd name="T33" fmla="*/ 13 h 26"/>
                <a:gd name="T34" fmla="*/ 61 w 68"/>
                <a:gd name="T35" fmla="*/ 13 h 26"/>
                <a:gd name="T36" fmla="*/ 55 w 68"/>
                <a:gd name="T37" fmla="*/ 7 h 26"/>
                <a:gd name="T38" fmla="*/ 55 w 68"/>
                <a:gd name="T39" fmla="*/ 5 h 26"/>
                <a:gd name="T40" fmla="*/ 58 w 68"/>
                <a:gd name="T41" fmla="*/ 7 h 26"/>
                <a:gd name="T42" fmla="*/ 57 w 68"/>
                <a:gd name="T43" fmla="*/ 5 h 26"/>
                <a:gd name="T44" fmla="*/ 55 w 68"/>
                <a:gd name="T45" fmla="*/ 5 h 26"/>
                <a:gd name="T46" fmla="*/ 55 w 68"/>
                <a:gd name="T47" fmla="*/ 5 h 26"/>
                <a:gd name="T48" fmla="*/ 55 w 68"/>
                <a:gd name="T49" fmla="*/ 5 h 26"/>
                <a:gd name="T50" fmla="*/ 53 w 68"/>
                <a:gd name="T51" fmla="*/ 7 h 26"/>
                <a:gd name="T52" fmla="*/ 50 w 68"/>
                <a:gd name="T53" fmla="*/ 11 h 26"/>
                <a:gd name="T54" fmla="*/ 47 w 68"/>
                <a:gd name="T55" fmla="*/ 13 h 26"/>
                <a:gd name="T56" fmla="*/ 48 w 68"/>
                <a:gd name="T57" fmla="*/ 16 h 26"/>
                <a:gd name="T58" fmla="*/ 48 w 68"/>
                <a:gd name="T59" fmla="*/ 13 h 26"/>
                <a:gd name="T60" fmla="*/ 48 w 68"/>
                <a:gd name="T61" fmla="*/ 16 h 26"/>
                <a:gd name="T62" fmla="*/ 48 w 68"/>
                <a:gd name="T63" fmla="*/ 20 h 26"/>
                <a:gd name="T64" fmla="*/ 48 w 68"/>
                <a:gd name="T65" fmla="*/ 26 h 26"/>
                <a:gd name="T66" fmla="*/ 53 w 68"/>
                <a:gd name="T67" fmla="*/ 24 h 26"/>
                <a:gd name="T68" fmla="*/ 58 w 68"/>
                <a:gd name="T69" fmla="*/ 21 h 26"/>
                <a:gd name="T70" fmla="*/ 65 w 68"/>
                <a:gd name="T71" fmla="*/ 15 h 26"/>
                <a:gd name="T72" fmla="*/ 66 w 68"/>
                <a:gd name="T73" fmla="*/ 11 h 26"/>
                <a:gd name="T74" fmla="*/ 68 w 68"/>
                <a:gd name="T75" fmla="*/ 7 h 26"/>
                <a:gd name="T76" fmla="*/ 66 w 68"/>
                <a:gd name="T77" fmla="*/ 2 h 26"/>
                <a:gd name="T78" fmla="*/ 65 w 68"/>
                <a:gd name="T79" fmla="*/ 0 h 26"/>
                <a:gd name="T80" fmla="*/ 61 w 68"/>
                <a:gd name="T81" fmla="*/ 0 h 26"/>
                <a:gd name="T82" fmla="*/ 13 w 68"/>
                <a:gd name="T83" fmla="*/ 0 h 26"/>
                <a:gd name="T84" fmla="*/ 6 w 68"/>
                <a:gd name="T85" fmla="*/ 0 h 26"/>
                <a:gd name="T86" fmla="*/ 5 w 68"/>
                <a:gd name="T87" fmla="*/ 0 h 26"/>
                <a:gd name="T88" fmla="*/ 1 w 68"/>
                <a:gd name="T89" fmla="*/ 2 h 26"/>
                <a:gd name="T90" fmla="*/ 0 w 68"/>
                <a:gd name="T91" fmla="*/ 7 h 26"/>
                <a:gd name="T92" fmla="*/ 1 w 68"/>
                <a:gd name="T93" fmla="*/ 10 h 26"/>
                <a:gd name="T94" fmla="*/ 5 w 68"/>
                <a:gd name="T95" fmla="*/ 15 h 26"/>
                <a:gd name="T96" fmla="*/ 10 w 68"/>
                <a:gd name="T97" fmla="*/ 21 h 26"/>
                <a:gd name="T98" fmla="*/ 14 w 68"/>
                <a:gd name="T99" fmla="*/ 24 h 26"/>
                <a:gd name="T100" fmla="*/ 19 w 68"/>
                <a:gd name="T101" fmla="*/ 26 h 26"/>
                <a:gd name="T102" fmla="*/ 48 w 68"/>
                <a:gd name="T103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" h="26">
                  <a:moveTo>
                    <a:pt x="48" y="20"/>
                  </a:moveTo>
                  <a:lnTo>
                    <a:pt x="48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6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3" y="1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61" y="13"/>
                  </a:lnTo>
                  <a:lnTo>
                    <a:pt x="61" y="7"/>
                  </a:lnTo>
                  <a:lnTo>
                    <a:pt x="55" y="7"/>
                  </a:lnTo>
                  <a:lnTo>
                    <a:pt x="58" y="7"/>
                  </a:lnTo>
                  <a:lnTo>
                    <a:pt x="55" y="5"/>
                  </a:lnTo>
                  <a:lnTo>
                    <a:pt x="55" y="7"/>
                  </a:lnTo>
                  <a:lnTo>
                    <a:pt x="58" y="7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8" y="16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8" y="16"/>
                  </a:lnTo>
                  <a:lnTo>
                    <a:pt x="48" y="13"/>
                  </a:lnTo>
                  <a:lnTo>
                    <a:pt x="48" y="20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8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9" y="26"/>
                  </a:lnTo>
                  <a:lnTo>
                    <a:pt x="48" y="26"/>
                  </a:lnTo>
                  <a:lnTo>
                    <a:pt x="4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029307" y="2471502"/>
            <a:ext cx="274638" cy="447675"/>
            <a:chOff x="7489825" y="4597400"/>
            <a:chExt cx="274638" cy="447675"/>
          </a:xfrm>
          <a:solidFill>
            <a:schemeClr val="bg1"/>
          </a:solidFill>
        </p:grpSpPr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7618413" y="4792663"/>
              <a:ext cx="55563" cy="41275"/>
            </a:xfrm>
            <a:custGeom>
              <a:avLst/>
              <a:gdLst>
                <a:gd name="T0" fmla="*/ 16 w 35"/>
                <a:gd name="T1" fmla="*/ 5 h 26"/>
                <a:gd name="T2" fmla="*/ 5 w 35"/>
                <a:gd name="T3" fmla="*/ 8 h 26"/>
                <a:gd name="T4" fmla="*/ 0 w 35"/>
                <a:gd name="T5" fmla="*/ 11 h 26"/>
                <a:gd name="T6" fmla="*/ 0 w 35"/>
                <a:gd name="T7" fmla="*/ 14 h 26"/>
                <a:gd name="T8" fmla="*/ 0 w 35"/>
                <a:gd name="T9" fmla="*/ 19 h 26"/>
                <a:gd name="T10" fmla="*/ 3 w 35"/>
                <a:gd name="T11" fmla="*/ 23 h 26"/>
                <a:gd name="T12" fmla="*/ 8 w 35"/>
                <a:gd name="T13" fmla="*/ 26 h 26"/>
                <a:gd name="T14" fmla="*/ 13 w 35"/>
                <a:gd name="T15" fmla="*/ 26 h 26"/>
                <a:gd name="T16" fmla="*/ 18 w 35"/>
                <a:gd name="T17" fmla="*/ 26 h 26"/>
                <a:gd name="T18" fmla="*/ 18 w 35"/>
                <a:gd name="T19" fmla="*/ 26 h 26"/>
                <a:gd name="T20" fmla="*/ 27 w 35"/>
                <a:gd name="T21" fmla="*/ 21 h 26"/>
                <a:gd name="T22" fmla="*/ 29 w 35"/>
                <a:gd name="T23" fmla="*/ 21 h 26"/>
                <a:gd name="T24" fmla="*/ 29 w 35"/>
                <a:gd name="T25" fmla="*/ 21 h 26"/>
                <a:gd name="T26" fmla="*/ 34 w 35"/>
                <a:gd name="T27" fmla="*/ 16 h 26"/>
                <a:gd name="T28" fmla="*/ 35 w 35"/>
                <a:gd name="T29" fmla="*/ 10 h 26"/>
                <a:gd name="T30" fmla="*/ 34 w 35"/>
                <a:gd name="T31" fmla="*/ 3 h 26"/>
                <a:gd name="T32" fmla="*/ 34 w 35"/>
                <a:gd name="T33" fmla="*/ 3 h 26"/>
                <a:gd name="T34" fmla="*/ 29 w 35"/>
                <a:gd name="T35" fmla="*/ 0 h 26"/>
                <a:gd name="T36" fmla="*/ 27 w 35"/>
                <a:gd name="T37" fmla="*/ 0 h 26"/>
                <a:gd name="T38" fmla="*/ 24 w 35"/>
                <a:gd name="T39" fmla="*/ 0 h 26"/>
                <a:gd name="T40" fmla="*/ 19 w 35"/>
                <a:gd name="T41" fmla="*/ 3 h 26"/>
                <a:gd name="T42" fmla="*/ 16 w 35"/>
                <a:gd name="T43" fmla="*/ 5 h 26"/>
                <a:gd name="T44" fmla="*/ 22 w 35"/>
                <a:gd name="T45" fmla="*/ 16 h 26"/>
                <a:gd name="T46" fmla="*/ 24 w 35"/>
                <a:gd name="T47" fmla="*/ 14 h 26"/>
                <a:gd name="T48" fmla="*/ 31 w 35"/>
                <a:gd name="T49" fmla="*/ 11 h 26"/>
                <a:gd name="T50" fmla="*/ 22 w 35"/>
                <a:gd name="T51" fmla="*/ 8 h 26"/>
                <a:gd name="T52" fmla="*/ 29 w 35"/>
                <a:gd name="T53" fmla="*/ 6 h 26"/>
                <a:gd name="T54" fmla="*/ 22 w 35"/>
                <a:gd name="T55" fmla="*/ 10 h 26"/>
                <a:gd name="T56" fmla="*/ 22 w 35"/>
                <a:gd name="T57" fmla="*/ 10 h 26"/>
                <a:gd name="T58" fmla="*/ 22 w 35"/>
                <a:gd name="T59" fmla="*/ 10 h 26"/>
                <a:gd name="T60" fmla="*/ 22 w 35"/>
                <a:gd name="T61" fmla="*/ 10 h 26"/>
                <a:gd name="T62" fmla="*/ 22 w 35"/>
                <a:gd name="T63" fmla="*/ 10 h 26"/>
                <a:gd name="T64" fmla="*/ 22 w 35"/>
                <a:gd name="T65" fmla="*/ 10 h 26"/>
                <a:gd name="T66" fmla="*/ 22 w 35"/>
                <a:gd name="T67" fmla="*/ 10 h 26"/>
                <a:gd name="T68" fmla="*/ 18 w 35"/>
                <a:gd name="T69" fmla="*/ 11 h 26"/>
                <a:gd name="T70" fmla="*/ 13 w 35"/>
                <a:gd name="T71" fmla="*/ 13 h 26"/>
                <a:gd name="T72" fmla="*/ 13 w 35"/>
                <a:gd name="T73" fmla="*/ 13 h 26"/>
                <a:gd name="T74" fmla="*/ 13 w 35"/>
                <a:gd name="T75" fmla="*/ 13 h 26"/>
                <a:gd name="T76" fmla="*/ 13 w 35"/>
                <a:gd name="T77" fmla="*/ 13 h 26"/>
                <a:gd name="T78" fmla="*/ 13 w 35"/>
                <a:gd name="T79" fmla="*/ 13 h 26"/>
                <a:gd name="T80" fmla="*/ 13 w 35"/>
                <a:gd name="T81" fmla="*/ 13 h 26"/>
                <a:gd name="T82" fmla="*/ 13 w 35"/>
                <a:gd name="T83" fmla="*/ 13 h 26"/>
                <a:gd name="T84" fmla="*/ 13 w 35"/>
                <a:gd name="T85" fmla="*/ 13 h 26"/>
                <a:gd name="T86" fmla="*/ 6 w 35"/>
                <a:gd name="T87" fmla="*/ 14 h 26"/>
                <a:gd name="T88" fmla="*/ 8 w 35"/>
                <a:gd name="T89" fmla="*/ 21 h 26"/>
                <a:gd name="T90" fmla="*/ 22 w 35"/>
                <a:gd name="T9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26">
                  <a:moveTo>
                    <a:pt x="19" y="10"/>
                  </a:moveTo>
                  <a:lnTo>
                    <a:pt x="16" y="5"/>
                  </a:lnTo>
                  <a:lnTo>
                    <a:pt x="16" y="5"/>
                  </a:lnTo>
                  <a:lnTo>
                    <a:pt x="5" y="8"/>
                  </a:lnTo>
                  <a:lnTo>
                    <a:pt x="5" y="8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5" y="24"/>
                  </a:lnTo>
                  <a:lnTo>
                    <a:pt x="8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4" y="23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1" y="18"/>
                  </a:lnTo>
                  <a:lnTo>
                    <a:pt x="34" y="16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9" y="10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31" y="11"/>
                  </a:lnTo>
                  <a:lnTo>
                    <a:pt x="27" y="5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9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6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8" y="11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6" y="14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7489825" y="4597400"/>
              <a:ext cx="274638" cy="447675"/>
              <a:chOff x="7489825" y="4597400"/>
              <a:chExt cx="274638" cy="447675"/>
            </a:xfrm>
            <a:grpFill/>
          </p:grpSpPr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7635875" y="4822825"/>
                <a:ext cx="128588" cy="222250"/>
              </a:xfrm>
              <a:custGeom>
                <a:avLst/>
                <a:gdLst>
                  <a:gd name="T0" fmla="*/ 11 w 81"/>
                  <a:gd name="T1" fmla="*/ 0 h 140"/>
                  <a:gd name="T2" fmla="*/ 10 w 81"/>
                  <a:gd name="T3" fmla="*/ 2 h 140"/>
                  <a:gd name="T4" fmla="*/ 7 w 81"/>
                  <a:gd name="T5" fmla="*/ 4 h 140"/>
                  <a:gd name="T6" fmla="*/ 3 w 81"/>
                  <a:gd name="T7" fmla="*/ 8 h 140"/>
                  <a:gd name="T8" fmla="*/ 2 w 81"/>
                  <a:gd name="T9" fmla="*/ 12 h 140"/>
                  <a:gd name="T10" fmla="*/ 0 w 81"/>
                  <a:gd name="T11" fmla="*/ 16 h 140"/>
                  <a:gd name="T12" fmla="*/ 49 w 81"/>
                  <a:gd name="T13" fmla="*/ 130 h 140"/>
                  <a:gd name="T14" fmla="*/ 52 w 81"/>
                  <a:gd name="T15" fmla="*/ 135 h 140"/>
                  <a:gd name="T16" fmla="*/ 60 w 81"/>
                  <a:gd name="T17" fmla="*/ 140 h 140"/>
                  <a:gd name="T18" fmla="*/ 65 w 81"/>
                  <a:gd name="T19" fmla="*/ 140 h 140"/>
                  <a:gd name="T20" fmla="*/ 71 w 81"/>
                  <a:gd name="T21" fmla="*/ 138 h 140"/>
                  <a:gd name="T22" fmla="*/ 79 w 81"/>
                  <a:gd name="T23" fmla="*/ 133 h 140"/>
                  <a:gd name="T24" fmla="*/ 81 w 81"/>
                  <a:gd name="T25" fmla="*/ 123 h 140"/>
                  <a:gd name="T26" fmla="*/ 81 w 81"/>
                  <a:gd name="T27" fmla="*/ 117 h 140"/>
                  <a:gd name="T28" fmla="*/ 32 w 81"/>
                  <a:gd name="T29" fmla="*/ 10 h 140"/>
                  <a:gd name="T30" fmla="*/ 28 w 81"/>
                  <a:gd name="T31" fmla="*/ 4 h 140"/>
                  <a:gd name="T32" fmla="*/ 20 w 81"/>
                  <a:gd name="T33" fmla="*/ 0 h 140"/>
                  <a:gd name="T34" fmla="*/ 18 w 81"/>
                  <a:gd name="T35" fmla="*/ 0 h 140"/>
                  <a:gd name="T36" fmla="*/ 11 w 81"/>
                  <a:gd name="T37" fmla="*/ 0 h 140"/>
                  <a:gd name="T38" fmla="*/ 15 w 81"/>
                  <a:gd name="T39" fmla="*/ 7 h 140"/>
                  <a:gd name="T40" fmla="*/ 18 w 81"/>
                  <a:gd name="T41" fmla="*/ 13 h 140"/>
                  <a:gd name="T42" fmla="*/ 18 w 81"/>
                  <a:gd name="T43" fmla="*/ 13 h 140"/>
                  <a:gd name="T44" fmla="*/ 21 w 81"/>
                  <a:gd name="T45" fmla="*/ 15 h 140"/>
                  <a:gd name="T46" fmla="*/ 68 w 81"/>
                  <a:gd name="T47" fmla="*/ 123 h 140"/>
                  <a:gd name="T48" fmla="*/ 68 w 81"/>
                  <a:gd name="T49" fmla="*/ 125 h 140"/>
                  <a:gd name="T50" fmla="*/ 65 w 81"/>
                  <a:gd name="T51" fmla="*/ 127 h 140"/>
                  <a:gd name="T52" fmla="*/ 63 w 81"/>
                  <a:gd name="T53" fmla="*/ 127 h 140"/>
                  <a:gd name="T54" fmla="*/ 13 w 81"/>
                  <a:gd name="T55" fmla="*/ 18 h 140"/>
                  <a:gd name="T56" fmla="*/ 13 w 81"/>
                  <a:gd name="T57" fmla="*/ 16 h 140"/>
                  <a:gd name="T58" fmla="*/ 15 w 81"/>
                  <a:gd name="T59" fmla="*/ 15 h 140"/>
                  <a:gd name="T60" fmla="*/ 16 w 81"/>
                  <a:gd name="T61" fmla="*/ 13 h 140"/>
                  <a:gd name="T62" fmla="*/ 15 w 81"/>
                  <a:gd name="T63" fmla="*/ 13 h 140"/>
                  <a:gd name="T64" fmla="*/ 15 w 81"/>
                  <a:gd name="T65" fmla="*/ 7 h 140"/>
                  <a:gd name="T66" fmla="*/ 15 w 81"/>
                  <a:gd name="T67" fmla="*/ 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1" h="140">
                    <a:moveTo>
                      <a:pt x="15" y="7"/>
                    </a:moveTo>
                    <a:lnTo>
                      <a:pt x="11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5"/>
                    </a:lnTo>
                    <a:lnTo>
                      <a:pt x="49" y="130"/>
                    </a:lnTo>
                    <a:lnTo>
                      <a:pt x="49" y="130"/>
                    </a:lnTo>
                    <a:lnTo>
                      <a:pt x="52" y="135"/>
                    </a:lnTo>
                    <a:lnTo>
                      <a:pt x="55" y="138"/>
                    </a:lnTo>
                    <a:lnTo>
                      <a:pt x="60" y="140"/>
                    </a:lnTo>
                    <a:lnTo>
                      <a:pt x="65" y="140"/>
                    </a:lnTo>
                    <a:lnTo>
                      <a:pt x="65" y="140"/>
                    </a:lnTo>
                    <a:lnTo>
                      <a:pt x="71" y="138"/>
                    </a:lnTo>
                    <a:lnTo>
                      <a:pt x="71" y="138"/>
                    </a:lnTo>
                    <a:lnTo>
                      <a:pt x="76" y="136"/>
                    </a:lnTo>
                    <a:lnTo>
                      <a:pt x="79" y="133"/>
                    </a:lnTo>
                    <a:lnTo>
                      <a:pt x="81" y="128"/>
                    </a:lnTo>
                    <a:lnTo>
                      <a:pt x="81" y="123"/>
                    </a:lnTo>
                    <a:lnTo>
                      <a:pt x="81" y="123"/>
                    </a:lnTo>
                    <a:lnTo>
                      <a:pt x="81" y="117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7"/>
                    </a:lnTo>
                    <a:lnTo>
                      <a:pt x="28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5" y="7"/>
                    </a:lnTo>
                    <a:lnTo>
                      <a:pt x="16" y="13"/>
                    </a:lnTo>
                    <a:lnTo>
                      <a:pt x="18" y="13"/>
                    </a:lnTo>
                    <a:lnTo>
                      <a:pt x="18" y="13"/>
                    </a:lnTo>
                    <a:lnTo>
                      <a:pt x="18" y="13"/>
                    </a:lnTo>
                    <a:lnTo>
                      <a:pt x="18" y="13"/>
                    </a:lnTo>
                    <a:lnTo>
                      <a:pt x="21" y="15"/>
                    </a:lnTo>
                    <a:lnTo>
                      <a:pt x="68" y="122"/>
                    </a:lnTo>
                    <a:lnTo>
                      <a:pt x="68" y="123"/>
                    </a:lnTo>
                    <a:lnTo>
                      <a:pt x="68" y="123"/>
                    </a:lnTo>
                    <a:lnTo>
                      <a:pt x="68" y="125"/>
                    </a:lnTo>
                    <a:lnTo>
                      <a:pt x="67" y="127"/>
                    </a:lnTo>
                    <a:lnTo>
                      <a:pt x="65" y="127"/>
                    </a:lnTo>
                    <a:lnTo>
                      <a:pt x="65" y="127"/>
                    </a:lnTo>
                    <a:lnTo>
                      <a:pt x="63" y="127"/>
                    </a:lnTo>
                    <a:lnTo>
                      <a:pt x="62" y="125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6" y="13"/>
                    </a:lnTo>
                    <a:lnTo>
                      <a:pt x="13" y="7"/>
                    </a:lnTo>
                    <a:lnTo>
                      <a:pt x="15" y="13"/>
                    </a:lnTo>
                    <a:lnTo>
                      <a:pt x="16" y="13"/>
                    </a:lnTo>
                    <a:lnTo>
                      <a:pt x="15" y="7"/>
                    </a:lnTo>
                    <a:lnTo>
                      <a:pt x="16" y="13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95"/>
              <p:cNvSpPr>
                <a:spLocks noEditPoints="1"/>
              </p:cNvSpPr>
              <p:nvPr/>
            </p:nvSpPr>
            <p:spPr bwMode="auto">
              <a:xfrm>
                <a:off x="7489825" y="4597400"/>
                <a:ext cx="231775" cy="231775"/>
              </a:xfrm>
              <a:custGeom>
                <a:avLst/>
                <a:gdLst>
                  <a:gd name="T0" fmla="*/ 139 w 146"/>
                  <a:gd name="T1" fmla="*/ 40 h 146"/>
                  <a:gd name="T2" fmla="*/ 126 w 146"/>
                  <a:gd name="T3" fmla="*/ 22 h 146"/>
                  <a:gd name="T4" fmla="*/ 94 w 146"/>
                  <a:gd name="T5" fmla="*/ 1 h 146"/>
                  <a:gd name="T6" fmla="*/ 58 w 146"/>
                  <a:gd name="T7" fmla="*/ 1 h 146"/>
                  <a:gd name="T8" fmla="*/ 26 w 146"/>
                  <a:gd name="T9" fmla="*/ 18 h 146"/>
                  <a:gd name="T10" fmla="*/ 3 w 146"/>
                  <a:gd name="T11" fmla="*/ 52 h 146"/>
                  <a:gd name="T12" fmla="*/ 1 w 146"/>
                  <a:gd name="T13" fmla="*/ 86 h 146"/>
                  <a:gd name="T14" fmla="*/ 6 w 146"/>
                  <a:gd name="T15" fmla="*/ 102 h 146"/>
                  <a:gd name="T16" fmla="*/ 34 w 146"/>
                  <a:gd name="T17" fmla="*/ 134 h 146"/>
                  <a:gd name="T18" fmla="*/ 73 w 146"/>
                  <a:gd name="T19" fmla="*/ 146 h 146"/>
                  <a:gd name="T20" fmla="*/ 103 w 146"/>
                  <a:gd name="T21" fmla="*/ 139 h 146"/>
                  <a:gd name="T22" fmla="*/ 105 w 146"/>
                  <a:gd name="T23" fmla="*/ 137 h 146"/>
                  <a:gd name="T24" fmla="*/ 126 w 146"/>
                  <a:gd name="T25" fmla="*/ 121 h 146"/>
                  <a:gd name="T26" fmla="*/ 144 w 146"/>
                  <a:gd name="T27" fmla="*/ 90 h 146"/>
                  <a:gd name="T28" fmla="*/ 144 w 146"/>
                  <a:gd name="T29" fmla="*/ 56 h 146"/>
                  <a:gd name="T30" fmla="*/ 128 w 146"/>
                  <a:gd name="T31" fmla="*/ 48 h 146"/>
                  <a:gd name="T32" fmla="*/ 131 w 146"/>
                  <a:gd name="T33" fmla="*/ 87 h 146"/>
                  <a:gd name="T34" fmla="*/ 105 w 146"/>
                  <a:gd name="T35" fmla="*/ 123 h 146"/>
                  <a:gd name="T36" fmla="*/ 97 w 146"/>
                  <a:gd name="T37" fmla="*/ 128 h 146"/>
                  <a:gd name="T38" fmla="*/ 86 w 146"/>
                  <a:gd name="T39" fmla="*/ 131 h 146"/>
                  <a:gd name="T40" fmla="*/ 56 w 146"/>
                  <a:gd name="T41" fmla="*/ 129 h 146"/>
                  <a:gd name="T42" fmla="*/ 29 w 146"/>
                  <a:gd name="T43" fmla="*/ 112 h 146"/>
                  <a:gd name="T44" fmla="*/ 18 w 146"/>
                  <a:gd name="T45" fmla="*/ 94 h 146"/>
                  <a:gd name="T46" fmla="*/ 13 w 146"/>
                  <a:gd name="T47" fmla="*/ 73 h 146"/>
                  <a:gd name="T48" fmla="*/ 22 w 146"/>
                  <a:gd name="T49" fmla="*/ 40 h 146"/>
                  <a:gd name="T50" fmla="*/ 48 w 146"/>
                  <a:gd name="T51" fmla="*/ 18 h 146"/>
                  <a:gd name="T52" fmla="*/ 73 w 146"/>
                  <a:gd name="T53" fmla="*/ 13 h 146"/>
                  <a:gd name="T54" fmla="*/ 105 w 146"/>
                  <a:gd name="T55" fmla="*/ 21 h 146"/>
                  <a:gd name="T56" fmla="*/ 126 w 146"/>
                  <a:gd name="T57" fmla="*/ 45 h 146"/>
                  <a:gd name="T58" fmla="*/ 134 w 146"/>
                  <a:gd name="T59" fmla="*/ 45 h 146"/>
                  <a:gd name="T60" fmla="*/ 84 w 146"/>
                  <a:gd name="T61" fmla="*/ 121 h 146"/>
                  <a:gd name="T62" fmla="*/ 55 w 146"/>
                  <a:gd name="T63" fmla="*/ 120 h 146"/>
                  <a:gd name="T64" fmla="*/ 32 w 146"/>
                  <a:gd name="T65" fmla="*/ 102 h 146"/>
                  <a:gd name="T66" fmla="*/ 26 w 146"/>
                  <a:gd name="T67" fmla="*/ 90 h 146"/>
                  <a:gd name="T68" fmla="*/ 22 w 146"/>
                  <a:gd name="T69" fmla="*/ 73 h 146"/>
                  <a:gd name="T70" fmla="*/ 39 w 146"/>
                  <a:gd name="T71" fmla="*/ 35 h 146"/>
                  <a:gd name="T72" fmla="*/ 53 w 146"/>
                  <a:gd name="T73" fmla="*/ 26 h 146"/>
                  <a:gd name="T74" fmla="*/ 73 w 146"/>
                  <a:gd name="T75" fmla="*/ 22 h 146"/>
                  <a:gd name="T76" fmla="*/ 115 w 146"/>
                  <a:gd name="T77" fmla="*/ 43 h 146"/>
                  <a:gd name="T78" fmla="*/ 118 w 146"/>
                  <a:gd name="T79" fmla="*/ 50 h 146"/>
                  <a:gd name="T80" fmla="*/ 123 w 146"/>
                  <a:gd name="T81" fmla="*/ 73 h 146"/>
                  <a:gd name="T82" fmla="*/ 120 w 146"/>
                  <a:gd name="T83" fmla="*/ 94 h 146"/>
                  <a:gd name="T84" fmla="*/ 100 w 146"/>
                  <a:gd name="T85" fmla="*/ 115 h 146"/>
                  <a:gd name="T86" fmla="*/ 99 w 146"/>
                  <a:gd name="T87" fmla="*/ 129 h 146"/>
                  <a:gd name="T88" fmla="*/ 126 w 146"/>
                  <a:gd name="T89" fmla="*/ 107 h 146"/>
                  <a:gd name="T90" fmla="*/ 136 w 146"/>
                  <a:gd name="T91" fmla="*/ 73 h 146"/>
                  <a:gd name="T92" fmla="*/ 131 w 146"/>
                  <a:gd name="T93" fmla="*/ 47 h 146"/>
                  <a:gd name="T94" fmla="*/ 126 w 146"/>
                  <a:gd name="T95" fmla="*/ 37 h 146"/>
                  <a:gd name="T96" fmla="*/ 102 w 146"/>
                  <a:gd name="T97" fmla="*/ 16 h 146"/>
                  <a:gd name="T98" fmla="*/ 60 w 146"/>
                  <a:gd name="T99" fmla="*/ 11 h 146"/>
                  <a:gd name="T100" fmla="*/ 45 w 146"/>
                  <a:gd name="T101" fmla="*/ 16 h 146"/>
                  <a:gd name="T102" fmla="*/ 24 w 146"/>
                  <a:gd name="T103" fmla="*/ 32 h 146"/>
                  <a:gd name="T104" fmla="*/ 11 w 146"/>
                  <a:gd name="T105" fmla="*/ 63 h 146"/>
                  <a:gd name="T106" fmla="*/ 11 w 146"/>
                  <a:gd name="T107" fmla="*/ 87 h 146"/>
                  <a:gd name="T108" fmla="*/ 16 w 146"/>
                  <a:gd name="T109" fmla="*/ 99 h 146"/>
                  <a:gd name="T110" fmla="*/ 50 w 146"/>
                  <a:gd name="T111" fmla="*/ 131 h 146"/>
                  <a:gd name="T112" fmla="*/ 73 w 146"/>
                  <a:gd name="T113" fmla="*/ 13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6" h="146">
                    <a:moveTo>
                      <a:pt x="134" y="45"/>
                    </a:moveTo>
                    <a:lnTo>
                      <a:pt x="139" y="42"/>
                    </a:lnTo>
                    <a:lnTo>
                      <a:pt x="139" y="42"/>
                    </a:lnTo>
                    <a:lnTo>
                      <a:pt x="139" y="40"/>
                    </a:lnTo>
                    <a:lnTo>
                      <a:pt x="139" y="40"/>
                    </a:lnTo>
                    <a:lnTo>
                      <a:pt x="139" y="40"/>
                    </a:lnTo>
                    <a:lnTo>
                      <a:pt x="133" y="31"/>
                    </a:lnTo>
                    <a:lnTo>
                      <a:pt x="126" y="22"/>
                    </a:lnTo>
                    <a:lnTo>
                      <a:pt x="120" y="16"/>
                    </a:lnTo>
                    <a:lnTo>
                      <a:pt x="112" y="9"/>
                    </a:lnTo>
                    <a:lnTo>
                      <a:pt x="102" y="5"/>
                    </a:lnTo>
                    <a:lnTo>
                      <a:pt x="94" y="1"/>
                    </a:lnTo>
                    <a:lnTo>
                      <a:pt x="84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8" y="1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34" y="11"/>
                    </a:lnTo>
                    <a:lnTo>
                      <a:pt x="26" y="18"/>
                    </a:lnTo>
                    <a:lnTo>
                      <a:pt x="18" y="24"/>
                    </a:lnTo>
                    <a:lnTo>
                      <a:pt x="11" y="34"/>
                    </a:lnTo>
                    <a:lnTo>
                      <a:pt x="6" y="42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1" y="86"/>
                    </a:lnTo>
                    <a:lnTo>
                      <a:pt x="6" y="99"/>
                    </a:lnTo>
                    <a:lnTo>
                      <a:pt x="6" y="99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13" y="112"/>
                    </a:lnTo>
                    <a:lnTo>
                      <a:pt x="18" y="120"/>
                    </a:lnTo>
                    <a:lnTo>
                      <a:pt x="26" y="128"/>
                    </a:lnTo>
                    <a:lnTo>
                      <a:pt x="34" y="134"/>
                    </a:lnTo>
                    <a:lnTo>
                      <a:pt x="44" y="139"/>
                    </a:lnTo>
                    <a:lnTo>
                      <a:pt x="53" y="142"/>
                    </a:lnTo>
                    <a:lnTo>
                      <a:pt x="63" y="144"/>
                    </a:lnTo>
                    <a:lnTo>
                      <a:pt x="73" y="146"/>
                    </a:lnTo>
                    <a:lnTo>
                      <a:pt x="73" y="146"/>
                    </a:lnTo>
                    <a:lnTo>
                      <a:pt x="89" y="144"/>
                    </a:lnTo>
                    <a:lnTo>
                      <a:pt x="89" y="144"/>
                    </a:lnTo>
                    <a:lnTo>
                      <a:pt x="103" y="139"/>
                    </a:lnTo>
                    <a:lnTo>
                      <a:pt x="103" y="139"/>
                    </a:lnTo>
                    <a:lnTo>
                      <a:pt x="103" y="139"/>
                    </a:lnTo>
                    <a:lnTo>
                      <a:pt x="105" y="137"/>
                    </a:lnTo>
                    <a:lnTo>
                      <a:pt x="105" y="137"/>
                    </a:lnTo>
                    <a:lnTo>
                      <a:pt x="112" y="134"/>
                    </a:lnTo>
                    <a:lnTo>
                      <a:pt x="112" y="134"/>
                    </a:lnTo>
                    <a:lnTo>
                      <a:pt x="120" y="128"/>
                    </a:lnTo>
                    <a:lnTo>
                      <a:pt x="126" y="121"/>
                    </a:lnTo>
                    <a:lnTo>
                      <a:pt x="133" y="115"/>
                    </a:lnTo>
                    <a:lnTo>
                      <a:pt x="137" y="107"/>
                    </a:lnTo>
                    <a:lnTo>
                      <a:pt x="141" y="99"/>
                    </a:lnTo>
                    <a:lnTo>
                      <a:pt x="144" y="90"/>
                    </a:lnTo>
                    <a:lnTo>
                      <a:pt x="146" y="81"/>
                    </a:lnTo>
                    <a:lnTo>
                      <a:pt x="146" y="73"/>
                    </a:lnTo>
                    <a:lnTo>
                      <a:pt x="146" y="73"/>
                    </a:lnTo>
                    <a:lnTo>
                      <a:pt x="144" y="56"/>
                    </a:lnTo>
                    <a:lnTo>
                      <a:pt x="139" y="42"/>
                    </a:lnTo>
                    <a:lnTo>
                      <a:pt x="134" y="45"/>
                    </a:lnTo>
                    <a:lnTo>
                      <a:pt x="128" y="48"/>
                    </a:lnTo>
                    <a:lnTo>
                      <a:pt x="128" y="48"/>
                    </a:lnTo>
                    <a:lnTo>
                      <a:pt x="133" y="60"/>
                    </a:lnTo>
                    <a:lnTo>
                      <a:pt x="133" y="73"/>
                    </a:lnTo>
                    <a:lnTo>
                      <a:pt x="133" y="73"/>
                    </a:lnTo>
                    <a:lnTo>
                      <a:pt x="131" y="87"/>
                    </a:lnTo>
                    <a:lnTo>
                      <a:pt x="126" y="102"/>
                    </a:lnTo>
                    <a:lnTo>
                      <a:pt x="116" y="113"/>
                    </a:lnTo>
                    <a:lnTo>
                      <a:pt x="112" y="118"/>
                    </a:lnTo>
                    <a:lnTo>
                      <a:pt x="105" y="123"/>
                    </a:lnTo>
                    <a:lnTo>
                      <a:pt x="105" y="123"/>
                    </a:lnTo>
                    <a:lnTo>
                      <a:pt x="100" y="126"/>
                    </a:lnTo>
                    <a:lnTo>
                      <a:pt x="100" y="126"/>
                    </a:lnTo>
                    <a:lnTo>
                      <a:pt x="97" y="128"/>
                    </a:lnTo>
                    <a:lnTo>
                      <a:pt x="97" y="128"/>
                    </a:lnTo>
                    <a:lnTo>
                      <a:pt x="97" y="128"/>
                    </a:lnTo>
                    <a:lnTo>
                      <a:pt x="86" y="131"/>
                    </a:lnTo>
                    <a:lnTo>
                      <a:pt x="86" y="131"/>
                    </a:lnTo>
                    <a:lnTo>
                      <a:pt x="73" y="133"/>
                    </a:lnTo>
                    <a:lnTo>
                      <a:pt x="73" y="133"/>
                    </a:lnTo>
                    <a:lnTo>
                      <a:pt x="65" y="131"/>
                    </a:lnTo>
                    <a:lnTo>
                      <a:pt x="56" y="129"/>
                    </a:lnTo>
                    <a:lnTo>
                      <a:pt x="48" y="126"/>
                    </a:lnTo>
                    <a:lnTo>
                      <a:pt x="42" y="123"/>
                    </a:lnTo>
                    <a:lnTo>
                      <a:pt x="34" y="118"/>
                    </a:lnTo>
                    <a:lnTo>
                      <a:pt x="29" y="112"/>
                    </a:lnTo>
                    <a:lnTo>
                      <a:pt x="22" y="105"/>
                    </a:lnTo>
                    <a:lnTo>
                      <a:pt x="19" y="97"/>
                    </a:lnTo>
                    <a:lnTo>
                      <a:pt x="19" y="97"/>
                    </a:lnTo>
                    <a:lnTo>
                      <a:pt x="18" y="94"/>
                    </a:lnTo>
                    <a:lnTo>
                      <a:pt x="18" y="94"/>
                    </a:lnTo>
                    <a:lnTo>
                      <a:pt x="14" y="84"/>
                    </a:lnTo>
                    <a:lnTo>
                      <a:pt x="13" y="73"/>
                    </a:lnTo>
                    <a:lnTo>
                      <a:pt x="13" y="73"/>
                    </a:lnTo>
                    <a:lnTo>
                      <a:pt x="14" y="63"/>
                    </a:lnTo>
                    <a:lnTo>
                      <a:pt x="16" y="55"/>
                    </a:lnTo>
                    <a:lnTo>
                      <a:pt x="19" y="47"/>
                    </a:lnTo>
                    <a:lnTo>
                      <a:pt x="22" y="40"/>
                    </a:lnTo>
                    <a:lnTo>
                      <a:pt x="27" y="34"/>
                    </a:lnTo>
                    <a:lnTo>
                      <a:pt x="34" y="27"/>
                    </a:lnTo>
                    <a:lnTo>
                      <a:pt x="40" y="22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61" y="14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81" y="13"/>
                    </a:lnTo>
                    <a:lnTo>
                      <a:pt x="89" y="14"/>
                    </a:lnTo>
                    <a:lnTo>
                      <a:pt x="97" y="18"/>
                    </a:lnTo>
                    <a:lnTo>
                      <a:pt x="105" y="21"/>
                    </a:lnTo>
                    <a:lnTo>
                      <a:pt x="112" y="26"/>
                    </a:lnTo>
                    <a:lnTo>
                      <a:pt x="116" y="32"/>
                    </a:lnTo>
                    <a:lnTo>
                      <a:pt x="123" y="39"/>
                    </a:lnTo>
                    <a:lnTo>
                      <a:pt x="126" y="45"/>
                    </a:lnTo>
                    <a:lnTo>
                      <a:pt x="126" y="45"/>
                    </a:lnTo>
                    <a:lnTo>
                      <a:pt x="126" y="45"/>
                    </a:lnTo>
                    <a:lnTo>
                      <a:pt x="128" y="48"/>
                    </a:lnTo>
                    <a:lnTo>
                      <a:pt x="134" y="45"/>
                    </a:lnTo>
                    <a:close/>
                    <a:moveTo>
                      <a:pt x="97" y="124"/>
                    </a:moveTo>
                    <a:lnTo>
                      <a:pt x="94" y="118"/>
                    </a:lnTo>
                    <a:lnTo>
                      <a:pt x="94" y="118"/>
                    </a:lnTo>
                    <a:lnTo>
                      <a:pt x="84" y="121"/>
                    </a:lnTo>
                    <a:lnTo>
                      <a:pt x="73" y="123"/>
                    </a:lnTo>
                    <a:lnTo>
                      <a:pt x="73" y="123"/>
                    </a:lnTo>
                    <a:lnTo>
                      <a:pt x="65" y="121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47" y="115"/>
                    </a:lnTo>
                    <a:lnTo>
                      <a:pt x="39" y="108"/>
                    </a:lnTo>
                    <a:lnTo>
                      <a:pt x="32" y="102"/>
                    </a:lnTo>
                    <a:lnTo>
                      <a:pt x="27" y="92"/>
                    </a:lnTo>
                    <a:lnTo>
                      <a:pt x="27" y="92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4" y="84"/>
                    </a:lnTo>
                    <a:lnTo>
                      <a:pt x="24" y="84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4" y="58"/>
                    </a:lnTo>
                    <a:lnTo>
                      <a:pt x="31" y="47"/>
                    </a:lnTo>
                    <a:lnTo>
                      <a:pt x="34" y="40"/>
                    </a:lnTo>
                    <a:lnTo>
                      <a:pt x="39" y="35"/>
                    </a:lnTo>
                    <a:lnTo>
                      <a:pt x="45" y="31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63" y="22"/>
                    </a:lnTo>
                    <a:lnTo>
                      <a:pt x="73" y="22"/>
                    </a:lnTo>
                    <a:lnTo>
                      <a:pt x="73" y="22"/>
                    </a:lnTo>
                    <a:lnTo>
                      <a:pt x="86" y="24"/>
                    </a:lnTo>
                    <a:lnTo>
                      <a:pt x="97" y="27"/>
                    </a:lnTo>
                    <a:lnTo>
                      <a:pt x="107" y="34"/>
                    </a:lnTo>
                    <a:lnTo>
                      <a:pt x="115" y="43"/>
                    </a:lnTo>
                    <a:lnTo>
                      <a:pt x="115" y="43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20" y="52"/>
                    </a:lnTo>
                    <a:lnTo>
                      <a:pt x="120" y="52"/>
                    </a:lnTo>
                    <a:lnTo>
                      <a:pt x="123" y="61"/>
                    </a:lnTo>
                    <a:lnTo>
                      <a:pt x="123" y="73"/>
                    </a:lnTo>
                    <a:lnTo>
                      <a:pt x="123" y="73"/>
                    </a:lnTo>
                    <a:lnTo>
                      <a:pt x="123" y="79"/>
                    </a:lnTo>
                    <a:lnTo>
                      <a:pt x="121" y="86"/>
                    </a:lnTo>
                    <a:lnTo>
                      <a:pt x="120" y="94"/>
                    </a:lnTo>
                    <a:lnTo>
                      <a:pt x="116" y="99"/>
                    </a:lnTo>
                    <a:lnTo>
                      <a:pt x="112" y="105"/>
                    </a:lnTo>
                    <a:lnTo>
                      <a:pt x="107" y="110"/>
                    </a:lnTo>
                    <a:lnTo>
                      <a:pt x="100" y="115"/>
                    </a:lnTo>
                    <a:lnTo>
                      <a:pt x="94" y="118"/>
                    </a:lnTo>
                    <a:lnTo>
                      <a:pt x="97" y="124"/>
                    </a:lnTo>
                    <a:lnTo>
                      <a:pt x="99" y="129"/>
                    </a:lnTo>
                    <a:lnTo>
                      <a:pt x="99" y="129"/>
                    </a:lnTo>
                    <a:lnTo>
                      <a:pt x="108" y="126"/>
                    </a:lnTo>
                    <a:lnTo>
                      <a:pt x="115" y="120"/>
                    </a:lnTo>
                    <a:lnTo>
                      <a:pt x="121" y="113"/>
                    </a:lnTo>
                    <a:lnTo>
                      <a:pt x="126" y="107"/>
                    </a:lnTo>
                    <a:lnTo>
                      <a:pt x="131" y="99"/>
                    </a:lnTo>
                    <a:lnTo>
                      <a:pt x="134" y="90"/>
                    </a:lnTo>
                    <a:lnTo>
                      <a:pt x="136" y="81"/>
                    </a:lnTo>
                    <a:lnTo>
                      <a:pt x="136" y="73"/>
                    </a:lnTo>
                    <a:lnTo>
                      <a:pt x="136" y="73"/>
                    </a:lnTo>
                    <a:lnTo>
                      <a:pt x="136" y="60"/>
                    </a:lnTo>
                    <a:lnTo>
                      <a:pt x="131" y="47"/>
                    </a:lnTo>
                    <a:lnTo>
                      <a:pt x="131" y="47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126" y="37"/>
                    </a:lnTo>
                    <a:lnTo>
                      <a:pt x="126" y="37"/>
                    </a:lnTo>
                    <a:lnTo>
                      <a:pt x="121" y="31"/>
                    </a:lnTo>
                    <a:lnTo>
                      <a:pt x="115" y="24"/>
                    </a:lnTo>
                    <a:lnTo>
                      <a:pt x="102" y="16"/>
                    </a:lnTo>
                    <a:lnTo>
                      <a:pt x="89" y="11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60" y="11"/>
                    </a:lnTo>
                    <a:lnTo>
                      <a:pt x="47" y="14"/>
                    </a:lnTo>
                    <a:lnTo>
                      <a:pt x="47" y="14"/>
                    </a:lnTo>
                    <a:lnTo>
                      <a:pt x="45" y="16"/>
                    </a:lnTo>
                    <a:lnTo>
                      <a:pt x="45" y="16"/>
                    </a:lnTo>
                    <a:lnTo>
                      <a:pt x="45" y="16"/>
                    </a:lnTo>
                    <a:lnTo>
                      <a:pt x="37" y="21"/>
                    </a:lnTo>
                    <a:lnTo>
                      <a:pt x="31" y="26"/>
                    </a:lnTo>
                    <a:lnTo>
                      <a:pt x="24" y="32"/>
                    </a:lnTo>
                    <a:lnTo>
                      <a:pt x="19" y="39"/>
                    </a:lnTo>
                    <a:lnTo>
                      <a:pt x="16" y="47"/>
                    </a:lnTo>
                    <a:lnTo>
                      <a:pt x="13" y="55"/>
                    </a:lnTo>
                    <a:lnTo>
                      <a:pt x="11" y="63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1" y="87"/>
                    </a:lnTo>
                    <a:lnTo>
                      <a:pt x="11" y="87"/>
                    </a:lnTo>
                    <a:lnTo>
                      <a:pt x="14" y="95"/>
                    </a:lnTo>
                    <a:lnTo>
                      <a:pt x="14" y="95"/>
                    </a:lnTo>
                    <a:lnTo>
                      <a:pt x="16" y="99"/>
                    </a:lnTo>
                    <a:lnTo>
                      <a:pt x="16" y="99"/>
                    </a:lnTo>
                    <a:lnTo>
                      <a:pt x="22" y="108"/>
                    </a:lnTo>
                    <a:lnTo>
                      <a:pt x="31" y="118"/>
                    </a:lnTo>
                    <a:lnTo>
                      <a:pt x="40" y="126"/>
                    </a:lnTo>
                    <a:lnTo>
                      <a:pt x="50" y="131"/>
                    </a:lnTo>
                    <a:lnTo>
                      <a:pt x="50" y="131"/>
                    </a:lnTo>
                    <a:lnTo>
                      <a:pt x="61" y="134"/>
                    </a:lnTo>
                    <a:lnTo>
                      <a:pt x="73" y="136"/>
                    </a:lnTo>
                    <a:lnTo>
                      <a:pt x="73" y="136"/>
                    </a:lnTo>
                    <a:lnTo>
                      <a:pt x="86" y="134"/>
                    </a:lnTo>
                    <a:lnTo>
                      <a:pt x="99" y="129"/>
                    </a:lnTo>
                    <a:lnTo>
                      <a:pt x="97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4" name="Freeform 103"/>
          <p:cNvSpPr>
            <a:spLocks noEditPoints="1"/>
          </p:cNvSpPr>
          <p:nvPr/>
        </p:nvSpPr>
        <p:spPr bwMode="auto">
          <a:xfrm>
            <a:off x="9663659" y="2496902"/>
            <a:ext cx="395288" cy="396875"/>
          </a:xfrm>
          <a:custGeom>
            <a:avLst/>
            <a:gdLst>
              <a:gd name="T0" fmla="*/ 10 w 249"/>
              <a:gd name="T1" fmla="*/ 83 h 250"/>
              <a:gd name="T2" fmla="*/ 10 w 249"/>
              <a:gd name="T3" fmla="*/ 130 h 250"/>
              <a:gd name="T4" fmla="*/ 29 w 249"/>
              <a:gd name="T5" fmla="*/ 156 h 250"/>
              <a:gd name="T6" fmla="*/ 27 w 249"/>
              <a:gd name="T7" fmla="*/ 203 h 250"/>
              <a:gd name="T8" fmla="*/ 61 w 249"/>
              <a:gd name="T9" fmla="*/ 199 h 250"/>
              <a:gd name="T10" fmla="*/ 58 w 249"/>
              <a:gd name="T11" fmla="*/ 198 h 250"/>
              <a:gd name="T12" fmla="*/ 76 w 249"/>
              <a:gd name="T13" fmla="*/ 209 h 250"/>
              <a:gd name="T14" fmla="*/ 78 w 249"/>
              <a:gd name="T15" fmla="*/ 240 h 250"/>
              <a:gd name="T16" fmla="*/ 125 w 249"/>
              <a:gd name="T17" fmla="*/ 242 h 250"/>
              <a:gd name="T18" fmla="*/ 155 w 249"/>
              <a:gd name="T19" fmla="*/ 220 h 250"/>
              <a:gd name="T20" fmla="*/ 207 w 249"/>
              <a:gd name="T21" fmla="*/ 220 h 250"/>
              <a:gd name="T22" fmla="*/ 210 w 249"/>
              <a:gd name="T23" fmla="*/ 177 h 250"/>
              <a:gd name="T24" fmla="*/ 241 w 249"/>
              <a:gd name="T25" fmla="*/ 162 h 250"/>
              <a:gd name="T26" fmla="*/ 240 w 249"/>
              <a:gd name="T27" fmla="*/ 110 h 250"/>
              <a:gd name="T28" fmla="*/ 230 w 249"/>
              <a:gd name="T29" fmla="*/ 80 h 250"/>
              <a:gd name="T30" fmla="*/ 204 w 249"/>
              <a:gd name="T31" fmla="*/ 34 h 250"/>
              <a:gd name="T32" fmla="*/ 168 w 249"/>
              <a:gd name="T33" fmla="*/ 36 h 250"/>
              <a:gd name="T34" fmla="*/ 159 w 249"/>
              <a:gd name="T35" fmla="*/ 7 h 250"/>
              <a:gd name="T36" fmla="*/ 115 w 249"/>
              <a:gd name="T37" fmla="*/ 10 h 250"/>
              <a:gd name="T38" fmla="*/ 94 w 249"/>
              <a:gd name="T39" fmla="*/ 31 h 250"/>
              <a:gd name="T40" fmla="*/ 42 w 249"/>
              <a:gd name="T41" fmla="*/ 33 h 250"/>
              <a:gd name="T42" fmla="*/ 37 w 249"/>
              <a:gd name="T43" fmla="*/ 78 h 250"/>
              <a:gd name="T44" fmla="*/ 39 w 249"/>
              <a:gd name="T45" fmla="*/ 93 h 250"/>
              <a:gd name="T46" fmla="*/ 60 w 249"/>
              <a:gd name="T47" fmla="*/ 59 h 250"/>
              <a:gd name="T48" fmla="*/ 50 w 249"/>
              <a:gd name="T49" fmla="*/ 42 h 250"/>
              <a:gd name="T50" fmla="*/ 73 w 249"/>
              <a:gd name="T51" fmla="*/ 26 h 250"/>
              <a:gd name="T52" fmla="*/ 99 w 249"/>
              <a:gd name="T53" fmla="*/ 44 h 250"/>
              <a:gd name="T54" fmla="*/ 128 w 249"/>
              <a:gd name="T55" fmla="*/ 13 h 250"/>
              <a:gd name="T56" fmla="*/ 126 w 249"/>
              <a:gd name="T57" fmla="*/ 13 h 250"/>
              <a:gd name="T58" fmla="*/ 155 w 249"/>
              <a:gd name="T59" fmla="*/ 18 h 250"/>
              <a:gd name="T60" fmla="*/ 154 w 249"/>
              <a:gd name="T61" fmla="*/ 37 h 250"/>
              <a:gd name="T62" fmla="*/ 184 w 249"/>
              <a:gd name="T63" fmla="*/ 59 h 250"/>
              <a:gd name="T64" fmla="*/ 204 w 249"/>
              <a:gd name="T65" fmla="*/ 46 h 250"/>
              <a:gd name="T66" fmla="*/ 223 w 249"/>
              <a:gd name="T67" fmla="*/ 70 h 250"/>
              <a:gd name="T68" fmla="*/ 206 w 249"/>
              <a:gd name="T69" fmla="*/ 96 h 250"/>
              <a:gd name="T70" fmla="*/ 238 w 249"/>
              <a:gd name="T71" fmla="*/ 122 h 250"/>
              <a:gd name="T72" fmla="*/ 236 w 249"/>
              <a:gd name="T73" fmla="*/ 122 h 250"/>
              <a:gd name="T74" fmla="*/ 233 w 249"/>
              <a:gd name="T75" fmla="*/ 152 h 250"/>
              <a:gd name="T76" fmla="*/ 207 w 249"/>
              <a:gd name="T77" fmla="*/ 156 h 250"/>
              <a:gd name="T78" fmla="*/ 191 w 249"/>
              <a:gd name="T79" fmla="*/ 198 h 250"/>
              <a:gd name="T80" fmla="*/ 201 w 249"/>
              <a:gd name="T81" fmla="*/ 211 h 250"/>
              <a:gd name="T82" fmla="*/ 176 w 249"/>
              <a:gd name="T83" fmla="*/ 227 h 250"/>
              <a:gd name="T84" fmla="*/ 150 w 249"/>
              <a:gd name="T85" fmla="*/ 208 h 250"/>
              <a:gd name="T86" fmla="*/ 116 w 249"/>
              <a:gd name="T87" fmla="*/ 224 h 250"/>
              <a:gd name="T88" fmla="*/ 113 w 249"/>
              <a:gd name="T89" fmla="*/ 237 h 250"/>
              <a:gd name="T90" fmla="*/ 84 w 249"/>
              <a:gd name="T91" fmla="*/ 230 h 250"/>
              <a:gd name="T92" fmla="*/ 87 w 249"/>
              <a:gd name="T93" fmla="*/ 206 h 250"/>
              <a:gd name="T94" fmla="*/ 55 w 249"/>
              <a:gd name="T95" fmla="*/ 188 h 250"/>
              <a:gd name="T96" fmla="*/ 35 w 249"/>
              <a:gd name="T97" fmla="*/ 167 h 250"/>
              <a:gd name="T98" fmla="*/ 37 w 249"/>
              <a:gd name="T99" fmla="*/ 130 h 250"/>
              <a:gd name="T100" fmla="*/ 13 w 249"/>
              <a:gd name="T101" fmla="*/ 117 h 250"/>
              <a:gd name="T102" fmla="*/ 19 w 249"/>
              <a:gd name="T103" fmla="*/ 89 h 250"/>
              <a:gd name="T104" fmla="*/ 19 w 249"/>
              <a:gd name="T105" fmla="*/ 89 h 250"/>
              <a:gd name="T106" fmla="*/ 149 w 249"/>
              <a:gd name="T107" fmla="*/ 109 h 250"/>
              <a:gd name="T108" fmla="*/ 149 w 249"/>
              <a:gd name="T109" fmla="*/ 149 h 250"/>
              <a:gd name="T110" fmla="*/ 100 w 249"/>
              <a:gd name="T111" fmla="*/ 151 h 250"/>
              <a:gd name="T112" fmla="*/ 100 w 249"/>
              <a:gd name="T113" fmla="*/ 109 h 250"/>
              <a:gd name="T114" fmla="*/ 125 w 249"/>
              <a:gd name="T115" fmla="*/ 84 h 250"/>
              <a:gd name="T116" fmla="*/ 81 w 249"/>
              <a:gd name="T117" fmla="*/ 130 h 250"/>
              <a:gd name="T118" fmla="*/ 118 w 249"/>
              <a:gd name="T119" fmla="*/ 174 h 250"/>
              <a:gd name="T120" fmla="*/ 168 w 249"/>
              <a:gd name="T121" fmla="*/ 138 h 250"/>
              <a:gd name="T122" fmla="*/ 139 w 249"/>
              <a:gd name="T123" fmla="*/ 88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9" h="250">
                <a:moveTo>
                  <a:pt x="34" y="86"/>
                </a:moveTo>
                <a:lnTo>
                  <a:pt x="34" y="80"/>
                </a:lnTo>
                <a:lnTo>
                  <a:pt x="21" y="78"/>
                </a:lnTo>
                <a:lnTo>
                  <a:pt x="21" y="78"/>
                </a:lnTo>
                <a:lnTo>
                  <a:pt x="21" y="78"/>
                </a:lnTo>
                <a:lnTo>
                  <a:pt x="19" y="76"/>
                </a:lnTo>
                <a:lnTo>
                  <a:pt x="19" y="76"/>
                </a:lnTo>
                <a:lnTo>
                  <a:pt x="14" y="78"/>
                </a:lnTo>
                <a:lnTo>
                  <a:pt x="11" y="80"/>
                </a:lnTo>
                <a:lnTo>
                  <a:pt x="10" y="83"/>
                </a:lnTo>
                <a:lnTo>
                  <a:pt x="8" y="86"/>
                </a:lnTo>
                <a:lnTo>
                  <a:pt x="1" y="117"/>
                </a:lnTo>
                <a:lnTo>
                  <a:pt x="1" y="117"/>
                </a:lnTo>
                <a:lnTo>
                  <a:pt x="0" y="118"/>
                </a:lnTo>
                <a:lnTo>
                  <a:pt x="0" y="118"/>
                </a:lnTo>
                <a:lnTo>
                  <a:pt x="1" y="123"/>
                </a:lnTo>
                <a:lnTo>
                  <a:pt x="3" y="127"/>
                </a:lnTo>
                <a:lnTo>
                  <a:pt x="6" y="128"/>
                </a:lnTo>
                <a:lnTo>
                  <a:pt x="10" y="130"/>
                </a:lnTo>
                <a:lnTo>
                  <a:pt x="10" y="130"/>
                </a:lnTo>
                <a:lnTo>
                  <a:pt x="24" y="133"/>
                </a:lnTo>
                <a:lnTo>
                  <a:pt x="24" y="133"/>
                </a:lnTo>
                <a:lnTo>
                  <a:pt x="24" y="133"/>
                </a:lnTo>
                <a:lnTo>
                  <a:pt x="26" y="135"/>
                </a:lnTo>
                <a:lnTo>
                  <a:pt x="26" y="136"/>
                </a:lnTo>
                <a:lnTo>
                  <a:pt x="26" y="136"/>
                </a:lnTo>
                <a:lnTo>
                  <a:pt x="29" y="152"/>
                </a:lnTo>
                <a:lnTo>
                  <a:pt x="29" y="152"/>
                </a:lnTo>
                <a:lnTo>
                  <a:pt x="29" y="152"/>
                </a:lnTo>
                <a:lnTo>
                  <a:pt x="29" y="156"/>
                </a:lnTo>
                <a:lnTo>
                  <a:pt x="29" y="156"/>
                </a:lnTo>
                <a:lnTo>
                  <a:pt x="19" y="161"/>
                </a:lnTo>
                <a:lnTo>
                  <a:pt x="19" y="161"/>
                </a:lnTo>
                <a:lnTo>
                  <a:pt x="13" y="165"/>
                </a:lnTo>
                <a:lnTo>
                  <a:pt x="11" y="174"/>
                </a:lnTo>
                <a:lnTo>
                  <a:pt x="11" y="174"/>
                </a:lnTo>
                <a:lnTo>
                  <a:pt x="13" y="177"/>
                </a:lnTo>
                <a:lnTo>
                  <a:pt x="14" y="180"/>
                </a:lnTo>
                <a:lnTo>
                  <a:pt x="27" y="203"/>
                </a:lnTo>
                <a:lnTo>
                  <a:pt x="27" y="203"/>
                </a:lnTo>
                <a:lnTo>
                  <a:pt x="32" y="208"/>
                </a:lnTo>
                <a:lnTo>
                  <a:pt x="39" y="209"/>
                </a:lnTo>
                <a:lnTo>
                  <a:pt x="39" y="209"/>
                </a:lnTo>
                <a:lnTo>
                  <a:pt x="44" y="209"/>
                </a:lnTo>
                <a:lnTo>
                  <a:pt x="47" y="208"/>
                </a:lnTo>
                <a:lnTo>
                  <a:pt x="61" y="199"/>
                </a:lnTo>
                <a:lnTo>
                  <a:pt x="61" y="199"/>
                </a:lnTo>
                <a:lnTo>
                  <a:pt x="60" y="196"/>
                </a:lnTo>
                <a:lnTo>
                  <a:pt x="60" y="199"/>
                </a:lnTo>
                <a:lnTo>
                  <a:pt x="61" y="199"/>
                </a:lnTo>
                <a:lnTo>
                  <a:pt x="60" y="196"/>
                </a:lnTo>
                <a:lnTo>
                  <a:pt x="60" y="199"/>
                </a:lnTo>
                <a:lnTo>
                  <a:pt x="60" y="196"/>
                </a:lnTo>
                <a:lnTo>
                  <a:pt x="58" y="198"/>
                </a:lnTo>
                <a:lnTo>
                  <a:pt x="58" y="198"/>
                </a:lnTo>
                <a:lnTo>
                  <a:pt x="60" y="199"/>
                </a:lnTo>
                <a:lnTo>
                  <a:pt x="60" y="196"/>
                </a:lnTo>
                <a:lnTo>
                  <a:pt x="58" y="198"/>
                </a:lnTo>
                <a:lnTo>
                  <a:pt x="58" y="198"/>
                </a:lnTo>
                <a:lnTo>
                  <a:pt x="58" y="198"/>
                </a:lnTo>
                <a:lnTo>
                  <a:pt x="68" y="206"/>
                </a:lnTo>
                <a:lnTo>
                  <a:pt x="78" y="212"/>
                </a:lnTo>
                <a:lnTo>
                  <a:pt x="79" y="211"/>
                </a:lnTo>
                <a:lnTo>
                  <a:pt x="76" y="211"/>
                </a:lnTo>
                <a:lnTo>
                  <a:pt x="76" y="211"/>
                </a:lnTo>
                <a:lnTo>
                  <a:pt x="78" y="212"/>
                </a:lnTo>
                <a:lnTo>
                  <a:pt x="79" y="211"/>
                </a:lnTo>
                <a:lnTo>
                  <a:pt x="76" y="211"/>
                </a:lnTo>
                <a:lnTo>
                  <a:pt x="79" y="211"/>
                </a:lnTo>
                <a:lnTo>
                  <a:pt x="76" y="209"/>
                </a:lnTo>
                <a:lnTo>
                  <a:pt x="76" y="211"/>
                </a:lnTo>
                <a:lnTo>
                  <a:pt x="79" y="211"/>
                </a:lnTo>
                <a:lnTo>
                  <a:pt x="76" y="209"/>
                </a:lnTo>
                <a:lnTo>
                  <a:pt x="73" y="227"/>
                </a:lnTo>
                <a:lnTo>
                  <a:pt x="73" y="227"/>
                </a:lnTo>
                <a:lnTo>
                  <a:pt x="71" y="230"/>
                </a:lnTo>
                <a:lnTo>
                  <a:pt x="71" y="230"/>
                </a:lnTo>
                <a:lnTo>
                  <a:pt x="73" y="233"/>
                </a:lnTo>
                <a:lnTo>
                  <a:pt x="74" y="237"/>
                </a:lnTo>
                <a:lnTo>
                  <a:pt x="78" y="240"/>
                </a:lnTo>
                <a:lnTo>
                  <a:pt x="81" y="242"/>
                </a:lnTo>
                <a:lnTo>
                  <a:pt x="81" y="242"/>
                </a:lnTo>
                <a:lnTo>
                  <a:pt x="110" y="250"/>
                </a:lnTo>
                <a:lnTo>
                  <a:pt x="110" y="250"/>
                </a:lnTo>
                <a:lnTo>
                  <a:pt x="113" y="250"/>
                </a:lnTo>
                <a:lnTo>
                  <a:pt x="113" y="250"/>
                </a:lnTo>
                <a:lnTo>
                  <a:pt x="116" y="248"/>
                </a:lnTo>
                <a:lnTo>
                  <a:pt x="120" y="246"/>
                </a:lnTo>
                <a:lnTo>
                  <a:pt x="123" y="245"/>
                </a:lnTo>
                <a:lnTo>
                  <a:pt x="125" y="242"/>
                </a:lnTo>
                <a:lnTo>
                  <a:pt x="128" y="227"/>
                </a:lnTo>
                <a:lnTo>
                  <a:pt x="128" y="227"/>
                </a:lnTo>
                <a:lnTo>
                  <a:pt x="129" y="225"/>
                </a:lnTo>
                <a:lnTo>
                  <a:pt x="131" y="224"/>
                </a:lnTo>
                <a:lnTo>
                  <a:pt x="131" y="224"/>
                </a:lnTo>
                <a:lnTo>
                  <a:pt x="131" y="224"/>
                </a:lnTo>
                <a:lnTo>
                  <a:pt x="142" y="224"/>
                </a:lnTo>
                <a:lnTo>
                  <a:pt x="154" y="220"/>
                </a:lnTo>
                <a:lnTo>
                  <a:pt x="154" y="220"/>
                </a:lnTo>
                <a:lnTo>
                  <a:pt x="155" y="220"/>
                </a:lnTo>
                <a:lnTo>
                  <a:pt x="155" y="220"/>
                </a:lnTo>
                <a:lnTo>
                  <a:pt x="157" y="220"/>
                </a:lnTo>
                <a:lnTo>
                  <a:pt x="165" y="233"/>
                </a:lnTo>
                <a:lnTo>
                  <a:pt x="165" y="233"/>
                </a:lnTo>
                <a:lnTo>
                  <a:pt x="168" y="238"/>
                </a:lnTo>
                <a:lnTo>
                  <a:pt x="175" y="238"/>
                </a:lnTo>
                <a:lnTo>
                  <a:pt x="175" y="238"/>
                </a:lnTo>
                <a:lnTo>
                  <a:pt x="181" y="237"/>
                </a:lnTo>
                <a:lnTo>
                  <a:pt x="207" y="220"/>
                </a:lnTo>
                <a:lnTo>
                  <a:pt x="207" y="220"/>
                </a:lnTo>
                <a:lnTo>
                  <a:pt x="207" y="220"/>
                </a:lnTo>
                <a:lnTo>
                  <a:pt x="210" y="217"/>
                </a:lnTo>
                <a:lnTo>
                  <a:pt x="212" y="211"/>
                </a:lnTo>
                <a:lnTo>
                  <a:pt x="212" y="211"/>
                </a:lnTo>
                <a:lnTo>
                  <a:pt x="210" y="204"/>
                </a:lnTo>
                <a:lnTo>
                  <a:pt x="202" y="191"/>
                </a:lnTo>
                <a:lnTo>
                  <a:pt x="201" y="190"/>
                </a:lnTo>
                <a:lnTo>
                  <a:pt x="202" y="188"/>
                </a:lnTo>
                <a:lnTo>
                  <a:pt x="202" y="188"/>
                </a:lnTo>
                <a:lnTo>
                  <a:pt x="210" y="177"/>
                </a:lnTo>
                <a:lnTo>
                  <a:pt x="215" y="164"/>
                </a:lnTo>
                <a:lnTo>
                  <a:pt x="215" y="164"/>
                </a:lnTo>
                <a:lnTo>
                  <a:pt x="218" y="162"/>
                </a:lnTo>
                <a:lnTo>
                  <a:pt x="218" y="162"/>
                </a:lnTo>
                <a:lnTo>
                  <a:pt x="231" y="165"/>
                </a:lnTo>
                <a:lnTo>
                  <a:pt x="231" y="165"/>
                </a:lnTo>
                <a:lnTo>
                  <a:pt x="233" y="165"/>
                </a:lnTo>
                <a:lnTo>
                  <a:pt x="233" y="165"/>
                </a:lnTo>
                <a:lnTo>
                  <a:pt x="238" y="164"/>
                </a:lnTo>
                <a:lnTo>
                  <a:pt x="241" y="162"/>
                </a:lnTo>
                <a:lnTo>
                  <a:pt x="244" y="159"/>
                </a:lnTo>
                <a:lnTo>
                  <a:pt x="244" y="154"/>
                </a:lnTo>
                <a:lnTo>
                  <a:pt x="249" y="123"/>
                </a:lnTo>
                <a:lnTo>
                  <a:pt x="249" y="122"/>
                </a:lnTo>
                <a:lnTo>
                  <a:pt x="249" y="122"/>
                </a:lnTo>
                <a:lnTo>
                  <a:pt x="249" y="118"/>
                </a:lnTo>
                <a:lnTo>
                  <a:pt x="246" y="115"/>
                </a:lnTo>
                <a:lnTo>
                  <a:pt x="243" y="112"/>
                </a:lnTo>
                <a:lnTo>
                  <a:pt x="240" y="110"/>
                </a:lnTo>
                <a:lnTo>
                  <a:pt x="240" y="110"/>
                </a:lnTo>
                <a:lnTo>
                  <a:pt x="225" y="109"/>
                </a:lnTo>
                <a:lnTo>
                  <a:pt x="225" y="109"/>
                </a:lnTo>
                <a:lnTo>
                  <a:pt x="223" y="109"/>
                </a:lnTo>
                <a:lnTo>
                  <a:pt x="222" y="107"/>
                </a:lnTo>
                <a:lnTo>
                  <a:pt x="222" y="107"/>
                </a:lnTo>
                <a:lnTo>
                  <a:pt x="218" y="91"/>
                </a:lnTo>
                <a:lnTo>
                  <a:pt x="217" y="89"/>
                </a:lnTo>
                <a:lnTo>
                  <a:pt x="217" y="89"/>
                </a:lnTo>
                <a:lnTo>
                  <a:pt x="218" y="88"/>
                </a:lnTo>
                <a:lnTo>
                  <a:pt x="230" y="80"/>
                </a:lnTo>
                <a:lnTo>
                  <a:pt x="230" y="80"/>
                </a:lnTo>
                <a:lnTo>
                  <a:pt x="233" y="75"/>
                </a:lnTo>
                <a:lnTo>
                  <a:pt x="235" y="70"/>
                </a:lnTo>
                <a:lnTo>
                  <a:pt x="235" y="70"/>
                </a:lnTo>
                <a:lnTo>
                  <a:pt x="233" y="67"/>
                </a:lnTo>
                <a:lnTo>
                  <a:pt x="231" y="63"/>
                </a:lnTo>
                <a:lnTo>
                  <a:pt x="214" y="39"/>
                </a:lnTo>
                <a:lnTo>
                  <a:pt x="214" y="39"/>
                </a:lnTo>
                <a:lnTo>
                  <a:pt x="209" y="34"/>
                </a:lnTo>
                <a:lnTo>
                  <a:pt x="204" y="34"/>
                </a:lnTo>
                <a:lnTo>
                  <a:pt x="204" y="34"/>
                </a:lnTo>
                <a:lnTo>
                  <a:pt x="201" y="34"/>
                </a:lnTo>
                <a:lnTo>
                  <a:pt x="197" y="36"/>
                </a:lnTo>
                <a:lnTo>
                  <a:pt x="186" y="44"/>
                </a:lnTo>
                <a:lnTo>
                  <a:pt x="184" y="46"/>
                </a:lnTo>
                <a:lnTo>
                  <a:pt x="183" y="44"/>
                </a:lnTo>
                <a:lnTo>
                  <a:pt x="183" y="44"/>
                </a:lnTo>
                <a:lnTo>
                  <a:pt x="168" y="36"/>
                </a:lnTo>
                <a:lnTo>
                  <a:pt x="168" y="36"/>
                </a:lnTo>
                <a:lnTo>
                  <a:pt x="168" y="36"/>
                </a:lnTo>
                <a:lnTo>
                  <a:pt x="167" y="34"/>
                </a:lnTo>
                <a:lnTo>
                  <a:pt x="167" y="33"/>
                </a:lnTo>
                <a:lnTo>
                  <a:pt x="168" y="20"/>
                </a:lnTo>
                <a:lnTo>
                  <a:pt x="168" y="20"/>
                </a:lnTo>
                <a:lnTo>
                  <a:pt x="168" y="18"/>
                </a:lnTo>
                <a:lnTo>
                  <a:pt x="168" y="18"/>
                </a:lnTo>
                <a:lnTo>
                  <a:pt x="168" y="13"/>
                </a:lnTo>
                <a:lnTo>
                  <a:pt x="167" y="10"/>
                </a:lnTo>
                <a:lnTo>
                  <a:pt x="163" y="8"/>
                </a:lnTo>
                <a:lnTo>
                  <a:pt x="159" y="7"/>
                </a:lnTo>
                <a:lnTo>
                  <a:pt x="159" y="7"/>
                </a:lnTo>
                <a:lnTo>
                  <a:pt x="129" y="2"/>
                </a:lnTo>
                <a:lnTo>
                  <a:pt x="129" y="2"/>
                </a:lnTo>
                <a:lnTo>
                  <a:pt x="129" y="2"/>
                </a:lnTo>
                <a:lnTo>
                  <a:pt x="126" y="0"/>
                </a:lnTo>
                <a:lnTo>
                  <a:pt x="126" y="0"/>
                </a:lnTo>
                <a:lnTo>
                  <a:pt x="123" y="2"/>
                </a:lnTo>
                <a:lnTo>
                  <a:pt x="120" y="3"/>
                </a:lnTo>
                <a:lnTo>
                  <a:pt x="116" y="7"/>
                </a:lnTo>
                <a:lnTo>
                  <a:pt x="115" y="10"/>
                </a:lnTo>
                <a:lnTo>
                  <a:pt x="113" y="26"/>
                </a:lnTo>
                <a:lnTo>
                  <a:pt x="113" y="26"/>
                </a:lnTo>
                <a:lnTo>
                  <a:pt x="112" y="26"/>
                </a:lnTo>
                <a:lnTo>
                  <a:pt x="110" y="28"/>
                </a:lnTo>
                <a:lnTo>
                  <a:pt x="110" y="28"/>
                </a:lnTo>
                <a:lnTo>
                  <a:pt x="110" y="28"/>
                </a:lnTo>
                <a:lnTo>
                  <a:pt x="94" y="31"/>
                </a:lnTo>
                <a:lnTo>
                  <a:pt x="94" y="31"/>
                </a:lnTo>
                <a:lnTo>
                  <a:pt x="94" y="31"/>
                </a:lnTo>
                <a:lnTo>
                  <a:pt x="94" y="31"/>
                </a:lnTo>
                <a:lnTo>
                  <a:pt x="91" y="31"/>
                </a:lnTo>
                <a:lnTo>
                  <a:pt x="84" y="20"/>
                </a:lnTo>
                <a:lnTo>
                  <a:pt x="84" y="20"/>
                </a:lnTo>
                <a:lnTo>
                  <a:pt x="79" y="15"/>
                </a:lnTo>
                <a:lnTo>
                  <a:pt x="74" y="13"/>
                </a:lnTo>
                <a:lnTo>
                  <a:pt x="74" y="13"/>
                </a:lnTo>
                <a:lnTo>
                  <a:pt x="71" y="15"/>
                </a:lnTo>
                <a:lnTo>
                  <a:pt x="68" y="16"/>
                </a:lnTo>
                <a:lnTo>
                  <a:pt x="42" y="33"/>
                </a:lnTo>
                <a:lnTo>
                  <a:pt x="42" y="33"/>
                </a:lnTo>
                <a:lnTo>
                  <a:pt x="37" y="37"/>
                </a:lnTo>
                <a:lnTo>
                  <a:pt x="37" y="42"/>
                </a:lnTo>
                <a:lnTo>
                  <a:pt x="37" y="42"/>
                </a:lnTo>
                <a:lnTo>
                  <a:pt x="37" y="46"/>
                </a:lnTo>
                <a:lnTo>
                  <a:pt x="39" y="49"/>
                </a:lnTo>
                <a:lnTo>
                  <a:pt x="47" y="62"/>
                </a:lnTo>
                <a:lnTo>
                  <a:pt x="47" y="63"/>
                </a:lnTo>
                <a:lnTo>
                  <a:pt x="47" y="65"/>
                </a:lnTo>
                <a:lnTo>
                  <a:pt x="47" y="65"/>
                </a:lnTo>
                <a:lnTo>
                  <a:pt x="37" y="78"/>
                </a:lnTo>
                <a:lnTo>
                  <a:pt x="37" y="78"/>
                </a:lnTo>
                <a:lnTo>
                  <a:pt x="35" y="80"/>
                </a:lnTo>
                <a:lnTo>
                  <a:pt x="34" y="80"/>
                </a:lnTo>
                <a:lnTo>
                  <a:pt x="34" y="80"/>
                </a:lnTo>
                <a:lnTo>
                  <a:pt x="34" y="86"/>
                </a:lnTo>
                <a:lnTo>
                  <a:pt x="32" y="93"/>
                </a:lnTo>
                <a:lnTo>
                  <a:pt x="32" y="93"/>
                </a:lnTo>
                <a:lnTo>
                  <a:pt x="35" y="93"/>
                </a:lnTo>
                <a:lnTo>
                  <a:pt x="35" y="93"/>
                </a:lnTo>
                <a:lnTo>
                  <a:pt x="39" y="93"/>
                </a:lnTo>
                <a:lnTo>
                  <a:pt x="44" y="91"/>
                </a:lnTo>
                <a:lnTo>
                  <a:pt x="47" y="88"/>
                </a:lnTo>
                <a:lnTo>
                  <a:pt x="48" y="84"/>
                </a:lnTo>
                <a:lnTo>
                  <a:pt x="48" y="84"/>
                </a:lnTo>
                <a:lnTo>
                  <a:pt x="57" y="73"/>
                </a:lnTo>
                <a:lnTo>
                  <a:pt x="57" y="73"/>
                </a:lnTo>
                <a:lnTo>
                  <a:pt x="60" y="68"/>
                </a:lnTo>
                <a:lnTo>
                  <a:pt x="60" y="63"/>
                </a:lnTo>
                <a:lnTo>
                  <a:pt x="60" y="63"/>
                </a:lnTo>
                <a:lnTo>
                  <a:pt x="60" y="59"/>
                </a:lnTo>
                <a:lnTo>
                  <a:pt x="58" y="54"/>
                </a:lnTo>
                <a:lnTo>
                  <a:pt x="48" y="42"/>
                </a:lnTo>
                <a:lnTo>
                  <a:pt x="48" y="42"/>
                </a:lnTo>
                <a:lnTo>
                  <a:pt x="50" y="42"/>
                </a:lnTo>
                <a:lnTo>
                  <a:pt x="48" y="42"/>
                </a:lnTo>
                <a:lnTo>
                  <a:pt x="48" y="42"/>
                </a:lnTo>
                <a:lnTo>
                  <a:pt x="50" y="42"/>
                </a:lnTo>
                <a:lnTo>
                  <a:pt x="48" y="42"/>
                </a:lnTo>
                <a:lnTo>
                  <a:pt x="48" y="44"/>
                </a:lnTo>
                <a:lnTo>
                  <a:pt x="50" y="42"/>
                </a:lnTo>
                <a:lnTo>
                  <a:pt x="48" y="42"/>
                </a:lnTo>
                <a:lnTo>
                  <a:pt x="48" y="44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4" y="26"/>
                </a:lnTo>
                <a:lnTo>
                  <a:pt x="73" y="26"/>
                </a:lnTo>
                <a:lnTo>
                  <a:pt x="74" y="26"/>
                </a:lnTo>
                <a:lnTo>
                  <a:pt x="74" y="26"/>
                </a:lnTo>
                <a:lnTo>
                  <a:pt x="73" y="26"/>
                </a:lnTo>
                <a:lnTo>
                  <a:pt x="81" y="37"/>
                </a:lnTo>
                <a:lnTo>
                  <a:pt x="81" y="37"/>
                </a:lnTo>
                <a:lnTo>
                  <a:pt x="82" y="41"/>
                </a:lnTo>
                <a:lnTo>
                  <a:pt x="86" y="42"/>
                </a:lnTo>
                <a:lnTo>
                  <a:pt x="94" y="44"/>
                </a:lnTo>
                <a:lnTo>
                  <a:pt x="94" y="44"/>
                </a:lnTo>
                <a:lnTo>
                  <a:pt x="99" y="44"/>
                </a:lnTo>
                <a:lnTo>
                  <a:pt x="99" y="44"/>
                </a:lnTo>
                <a:lnTo>
                  <a:pt x="99" y="44"/>
                </a:lnTo>
                <a:lnTo>
                  <a:pt x="112" y="41"/>
                </a:lnTo>
                <a:lnTo>
                  <a:pt x="112" y="41"/>
                </a:lnTo>
                <a:lnTo>
                  <a:pt x="112" y="41"/>
                </a:lnTo>
                <a:lnTo>
                  <a:pt x="116" y="39"/>
                </a:lnTo>
                <a:lnTo>
                  <a:pt x="121" y="36"/>
                </a:lnTo>
                <a:lnTo>
                  <a:pt x="125" y="33"/>
                </a:lnTo>
                <a:lnTo>
                  <a:pt x="126" y="28"/>
                </a:lnTo>
                <a:lnTo>
                  <a:pt x="128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28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26" y="13"/>
                </a:lnTo>
                <a:lnTo>
                  <a:pt x="157" y="20"/>
                </a:lnTo>
                <a:lnTo>
                  <a:pt x="157" y="20"/>
                </a:lnTo>
                <a:lnTo>
                  <a:pt x="157" y="18"/>
                </a:lnTo>
                <a:lnTo>
                  <a:pt x="155" y="18"/>
                </a:lnTo>
                <a:lnTo>
                  <a:pt x="155" y="18"/>
                </a:lnTo>
                <a:lnTo>
                  <a:pt x="157" y="20"/>
                </a:lnTo>
                <a:lnTo>
                  <a:pt x="157" y="18"/>
                </a:lnTo>
                <a:lnTo>
                  <a:pt x="155" y="18"/>
                </a:lnTo>
                <a:lnTo>
                  <a:pt x="157" y="18"/>
                </a:lnTo>
                <a:lnTo>
                  <a:pt x="155" y="18"/>
                </a:lnTo>
                <a:lnTo>
                  <a:pt x="155" y="18"/>
                </a:lnTo>
                <a:lnTo>
                  <a:pt x="157" y="18"/>
                </a:lnTo>
                <a:lnTo>
                  <a:pt x="155" y="18"/>
                </a:lnTo>
                <a:lnTo>
                  <a:pt x="154" y="31"/>
                </a:lnTo>
                <a:lnTo>
                  <a:pt x="154" y="31"/>
                </a:lnTo>
                <a:lnTo>
                  <a:pt x="154" y="34"/>
                </a:lnTo>
                <a:lnTo>
                  <a:pt x="154" y="34"/>
                </a:lnTo>
                <a:lnTo>
                  <a:pt x="154" y="37"/>
                </a:lnTo>
                <a:lnTo>
                  <a:pt x="155" y="42"/>
                </a:lnTo>
                <a:lnTo>
                  <a:pt x="159" y="46"/>
                </a:lnTo>
                <a:lnTo>
                  <a:pt x="162" y="47"/>
                </a:lnTo>
                <a:lnTo>
                  <a:pt x="162" y="47"/>
                </a:lnTo>
                <a:lnTo>
                  <a:pt x="162" y="47"/>
                </a:lnTo>
                <a:lnTo>
                  <a:pt x="175" y="55"/>
                </a:lnTo>
                <a:lnTo>
                  <a:pt x="175" y="55"/>
                </a:lnTo>
                <a:lnTo>
                  <a:pt x="180" y="57"/>
                </a:lnTo>
                <a:lnTo>
                  <a:pt x="184" y="59"/>
                </a:lnTo>
                <a:lnTo>
                  <a:pt x="184" y="59"/>
                </a:lnTo>
                <a:lnTo>
                  <a:pt x="189" y="57"/>
                </a:lnTo>
                <a:lnTo>
                  <a:pt x="193" y="55"/>
                </a:lnTo>
                <a:lnTo>
                  <a:pt x="206" y="46"/>
                </a:lnTo>
                <a:lnTo>
                  <a:pt x="204" y="46"/>
                </a:lnTo>
                <a:lnTo>
                  <a:pt x="204" y="47"/>
                </a:lnTo>
                <a:lnTo>
                  <a:pt x="206" y="46"/>
                </a:lnTo>
                <a:lnTo>
                  <a:pt x="204" y="46"/>
                </a:lnTo>
                <a:lnTo>
                  <a:pt x="204" y="47"/>
                </a:lnTo>
                <a:lnTo>
                  <a:pt x="204" y="46"/>
                </a:lnTo>
                <a:lnTo>
                  <a:pt x="204" y="46"/>
                </a:lnTo>
                <a:lnTo>
                  <a:pt x="204" y="47"/>
                </a:lnTo>
                <a:lnTo>
                  <a:pt x="204" y="46"/>
                </a:lnTo>
                <a:lnTo>
                  <a:pt x="204" y="46"/>
                </a:lnTo>
                <a:lnTo>
                  <a:pt x="222" y="71"/>
                </a:lnTo>
                <a:lnTo>
                  <a:pt x="223" y="70"/>
                </a:lnTo>
                <a:lnTo>
                  <a:pt x="222" y="70"/>
                </a:lnTo>
                <a:lnTo>
                  <a:pt x="222" y="71"/>
                </a:lnTo>
                <a:lnTo>
                  <a:pt x="223" y="70"/>
                </a:lnTo>
                <a:lnTo>
                  <a:pt x="222" y="70"/>
                </a:lnTo>
                <a:lnTo>
                  <a:pt x="223" y="70"/>
                </a:lnTo>
                <a:lnTo>
                  <a:pt x="222" y="70"/>
                </a:lnTo>
                <a:lnTo>
                  <a:pt x="222" y="70"/>
                </a:lnTo>
                <a:lnTo>
                  <a:pt x="223" y="70"/>
                </a:lnTo>
                <a:lnTo>
                  <a:pt x="222" y="70"/>
                </a:lnTo>
                <a:lnTo>
                  <a:pt x="210" y="76"/>
                </a:lnTo>
                <a:lnTo>
                  <a:pt x="210" y="76"/>
                </a:lnTo>
                <a:lnTo>
                  <a:pt x="206" y="83"/>
                </a:lnTo>
                <a:lnTo>
                  <a:pt x="204" y="89"/>
                </a:lnTo>
                <a:lnTo>
                  <a:pt x="204" y="89"/>
                </a:lnTo>
                <a:lnTo>
                  <a:pt x="206" y="96"/>
                </a:lnTo>
                <a:lnTo>
                  <a:pt x="206" y="96"/>
                </a:lnTo>
                <a:lnTo>
                  <a:pt x="209" y="109"/>
                </a:lnTo>
                <a:lnTo>
                  <a:pt x="209" y="109"/>
                </a:lnTo>
                <a:lnTo>
                  <a:pt x="210" y="114"/>
                </a:lnTo>
                <a:lnTo>
                  <a:pt x="214" y="118"/>
                </a:lnTo>
                <a:lnTo>
                  <a:pt x="218" y="120"/>
                </a:lnTo>
                <a:lnTo>
                  <a:pt x="223" y="122"/>
                </a:lnTo>
                <a:lnTo>
                  <a:pt x="238" y="123"/>
                </a:lnTo>
                <a:lnTo>
                  <a:pt x="238" y="123"/>
                </a:lnTo>
                <a:lnTo>
                  <a:pt x="238" y="122"/>
                </a:lnTo>
                <a:lnTo>
                  <a:pt x="236" y="122"/>
                </a:lnTo>
                <a:lnTo>
                  <a:pt x="236" y="122"/>
                </a:lnTo>
                <a:lnTo>
                  <a:pt x="238" y="123"/>
                </a:lnTo>
                <a:lnTo>
                  <a:pt x="238" y="122"/>
                </a:lnTo>
                <a:lnTo>
                  <a:pt x="236" y="122"/>
                </a:lnTo>
                <a:lnTo>
                  <a:pt x="238" y="122"/>
                </a:lnTo>
                <a:lnTo>
                  <a:pt x="236" y="122"/>
                </a:lnTo>
                <a:lnTo>
                  <a:pt x="236" y="122"/>
                </a:lnTo>
                <a:lnTo>
                  <a:pt x="238" y="122"/>
                </a:lnTo>
                <a:lnTo>
                  <a:pt x="236" y="12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33" y="152"/>
                </a:lnTo>
                <a:lnTo>
                  <a:pt x="220" y="149"/>
                </a:lnTo>
                <a:lnTo>
                  <a:pt x="220" y="149"/>
                </a:lnTo>
                <a:lnTo>
                  <a:pt x="218" y="149"/>
                </a:lnTo>
                <a:lnTo>
                  <a:pt x="218" y="149"/>
                </a:lnTo>
                <a:lnTo>
                  <a:pt x="214" y="151"/>
                </a:lnTo>
                <a:lnTo>
                  <a:pt x="210" y="152"/>
                </a:lnTo>
                <a:lnTo>
                  <a:pt x="207" y="156"/>
                </a:lnTo>
                <a:lnTo>
                  <a:pt x="204" y="159"/>
                </a:lnTo>
                <a:lnTo>
                  <a:pt x="204" y="159"/>
                </a:lnTo>
                <a:lnTo>
                  <a:pt x="199" y="170"/>
                </a:lnTo>
                <a:lnTo>
                  <a:pt x="193" y="180"/>
                </a:lnTo>
                <a:lnTo>
                  <a:pt x="193" y="180"/>
                </a:lnTo>
                <a:lnTo>
                  <a:pt x="189" y="185"/>
                </a:lnTo>
                <a:lnTo>
                  <a:pt x="188" y="190"/>
                </a:lnTo>
                <a:lnTo>
                  <a:pt x="188" y="190"/>
                </a:lnTo>
                <a:lnTo>
                  <a:pt x="189" y="193"/>
                </a:lnTo>
                <a:lnTo>
                  <a:pt x="191" y="198"/>
                </a:lnTo>
                <a:lnTo>
                  <a:pt x="199" y="212"/>
                </a:lnTo>
                <a:lnTo>
                  <a:pt x="201" y="211"/>
                </a:lnTo>
                <a:lnTo>
                  <a:pt x="199" y="211"/>
                </a:lnTo>
                <a:lnTo>
                  <a:pt x="199" y="212"/>
                </a:lnTo>
                <a:lnTo>
                  <a:pt x="201" y="211"/>
                </a:lnTo>
                <a:lnTo>
                  <a:pt x="199" y="211"/>
                </a:lnTo>
                <a:lnTo>
                  <a:pt x="201" y="211"/>
                </a:lnTo>
                <a:lnTo>
                  <a:pt x="201" y="209"/>
                </a:lnTo>
                <a:lnTo>
                  <a:pt x="199" y="211"/>
                </a:lnTo>
                <a:lnTo>
                  <a:pt x="201" y="211"/>
                </a:lnTo>
                <a:lnTo>
                  <a:pt x="201" y="209"/>
                </a:lnTo>
                <a:lnTo>
                  <a:pt x="201" y="209"/>
                </a:lnTo>
                <a:lnTo>
                  <a:pt x="173" y="227"/>
                </a:lnTo>
                <a:lnTo>
                  <a:pt x="175" y="227"/>
                </a:lnTo>
                <a:lnTo>
                  <a:pt x="175" y="225"/>
                </a:lnTo>
                <a:lnTo>
                  <a:pt x="173" y="227"/>
                </a:lnTo>
                <a:lnTo>
                  <a:pt x="175" y="227"/>
                </a:lnTo>
                <a:lnTo>
                  <a:pt x="175" y="225"/>
                </a:lnTo>
                <a:lnTo>
                  <a:pt x="175" y="227"/>
                </a:lnTo>
                <a:lnTo>
                  <a:pt x="176" y="227"/>
                </a:lnTo>
                <a:lnTo>
                  <a:pt x="175" y="225"/>
                </a:lnTo>
                <a:lnTo>
                  <a:pt x="175" y="227"/>
                </a:lnTo>
                <a:lnTo>
                  <a:pt x="176" y="227"/>
                </a:lnTo>
                <a:lnTo>
                  <a:pt x="168" y="214"/>
                </a:lnTo>
                <a:lnTo>
                  <a:pt x="168" y="214"/>
                </a:lnTo>
                <a:lnTo>
                  <a:pt x="165" y="211"/>
                </a:lnTo>
                <a:lnTo>
                  <a:pt x="162" y="209"/>
                </a:lnTo>
                <a:lnTo>
                  <a:pt x="155" y="208"/>
                </a:lnTo>
                <a:lnTo>
                  <a:pt x="155" y="208"/>
                </a:lnTo>
                <a:lnTo>
                  <a:pt x="150" y="208"/>
                </a:lnTo>
                <a:lnTo>
                  <a:pt x="150" y="208"/>
                </a:lnTo>
                <a:lnTo>
                  <a:pt x="150" y="208"/>
                </a:lnTo>
                <a:lnTo>
                  <a:pt x="141" y="211"/>
                </a:lnTo>
                <a:lnTo>
                  <a:pt x="129" y="211"/>
                </a:lnTo>
                <a:lnTo>
                  <a:pt x="129" y="211"/>
                </a:lnTo>
                <a:lnTo>
                  <a:pt x="129" y="211"/>
                </a:lnTo>
                <a:lnTo>
                  <a:pt x="125" y="212"/>
                </a:lnTo>
                <a:lnTo>
                  <a:pt x="121" y="216"/>
                </a:lnTo>
                <a:lnTo>
                  <a:pt x="118" y="219"/>
                </a:lnTo>
                <a:lnTo>
                  <a:pt x="116" y="224"/>
                </a:lnTo>
                <a:lnTo>
                  <a:pt x="112" y="237"/>
                </a:lnTo>
                <a:lnTo>
                  <a:pt x="113" y="238"/>
                </a:lnTo>
                <a:lnTo>
                  <a:pt x="113" y="237"/>
                </a:lnTo>
                <a:lnTo>
                  <a:pt x="113" y="237"/>
                </a:lnTo>
                <a:lnTo>
                  <a:pt x="112" y="237"/>
                </a:lnTo>
                <a:lnTo>
                  <a:pt x="113" y="238"/>
                </a:lnTo>
                <a:lnTo>
                  <a:pt x="113" y="237"/>
                </a:lnTo>
                <a:lnTo>
                  <a:pt x="113" y="238"/>
                </a:lnTo>
                <a:lnTo>
                  <a:pt x="113" y="237"/>
                </a:lnTo>
                <a:lnTo>
                  <a:pt x="113" y="237"/>
                </a:lnTo>
                <a:lnTo>
                  <a:pt x="113" y="238"/>
                </a:lnTo>
                <a:lnTo>
                  <a:pt x="113" y="237"/>
                </a:lnTo>
                <a:lnTo>
                  <a:pt x="84" y="229"/>
                </a:lnTo>
                <a:lnTo>
                  <a:pt x="84" y="229"/>
                </a:lnTo>
                <a:lnTo>
                  <a:pt x="84" y="230"/>
                </a:lnTo>
                <a:lnTo>
                  <a:pt x="84" y="230"/>
                </a:lnTo>
                <a:lnTo>
                  <a:pt x="84" y="230"/>
                </a:lnTo>
                <a:lnTo>
                  <a:pt x="84" y="229"/>
                </a:lnTo>
                <a:lnTo>
                  <a:pt x="84" y="230"/>
                </a:lnTo>
                <a:lnTo>
                  <a:pt x="84" y="230"/>
                </a:lnTo>
                <a:lnTo>
                  <a:pt x="84" y="230"/>
                </a:lnTo>
                <a:lnTo>
                  <a:pt x="84" y="230"/>
                </a:lnTo>
                <a:lnTo>
                  <a:pt x="84" y="230"/>
                </a:lnTo>
                <a:lnTo>
                  <a:pt x="84" y="230"/>
                </a:lnTo>
                <a:lnTo>
                  <a:pt x="84" y="230"/>
                </a:lnTo>
                <a:lnTo>
                  <a:pt x="89" y="214"/>
                </a:lnTo>
                <a:lnTo>
                  <a:pt x="89" y="214"/>
                </a:lnTo>
                <a:lnTo>
                  <a:pt x="89" y="211"/>
                </a:lnTo>
                <a:lnTo>
                  <a:pt x="89" y="211"/>
                </a:lnTo>
                <a:lnTo>
                  <a:pt x="87" y="206"/>
                </a:lnTo>
                <a:lnTo>
                  <a:pt x="84" y="201"/>
                </a:lnTo>
                <a:lnTo>
                  <a:pt x="84" y="201"/>
                </a:lnTo>
                <a:lnTo>
                  <a:pt x="74" y="196"/>
                </a:lnTo>
                <a:lnTo>
                  <a:pt x="66" y="190"/>
                </a:lnTo>
                <a:lnTo>
                  <a:pt x="66" y="190"/>
                </a:lnTo>
                <a:lnTo>
                  <a:pt x="66" y="190"/>
                </a:lnTo>
                <a:lnTo>
                  <a:pt x="63" y="186"/>
                </a:lnTo>
                <a:lnTo>
                  <a:pt x="60" y="186"/>
                </a:lnTo>
                <a:lnTo>
                  <a:pt x="60" y="186"/>
                </a:lnTo>
                <a:lnTo>
                  <a:pt x="55" y="188"/>
                </a:lnTo>
                <a:lnTo>
                  <a:pt x="55" y="188"/>
                </a:lnTo>
                <a:lnTo>
                  <a:pt x="40" y="196"/>
                </a:lnTo>
                <a:lnTo>
                  <a:pt x="39" y="196"/>
                </a:lnTo>
                <a:lnTo>
                  <a:pt x="39" y="196"/>
                </a:lnTo>
                <a:lnTo>
                  <a:pt x="26" y="174"/>
                </a:lnTo>
                <a:lnTo>
                  <a:pt x="24" y="174"/>
                </a:lnTo>
                <a:lnTo>
                  <a:pt x="26" y="172"/>
                </a:lnTo>
                <a:lnTo>
                  <a:pt x="35" y="167"/>
                </a:lnTo>
                <a:lnTo>
                  <a:pt x="35" y="167"/>
                </a:lnTo>
                <a:lnTo>
                  <a:pt x="35" y="167"/>
                </a:lnTo>
                <a:lnTo>
                  <a:pt x="39" y="164"/>
                </a:lnTo>
                <a:lnTo>
                  <a:pt x="40" y="161"/>
                </a:lnTo>
                <a:lnTo>
                  <a:pt x="42" y="157"/>
                </a:lnTo>
                <a:lnTo>
                  <a:pt x="42" y="152"/>
                </a:lnTo>
                <a:lnTo>
                  <a:pt x="42" y="152"/>
                </a:lnTo>
                <a:lnTo>
                  <a:pt x="42" y="149"/>
                </a:lnTo>
                <a:lnTo>
                  <a:pt x="42" y="149"/>
                </a:lnTo>
                <a:lnTo>
                  <a:pt x="39" y="135"/>
                </a:lnTo>
                <a:lnTo>
                  <a:pt x="39" y="135"/>
                </a:lnTo>
                <a:lnTo>
                  <a:pt x="37" y="130"/>
                </a:lnTo>
                <a:lnTo>
                  <a:pt x="35" y="125"/>
                </a:lnTo>
                <a:lnTo>
                  <a:pt x="32" y="122"/>
                </a:lnTo>
                <a:lnTo>
                  <a:pt x="27" y="120"/>
                </a:lnTo>
                <a:lnTo>
                  <a:pt x="27" y="120"/>
                </a:lnTo>
                <a:lnTo>
                  <a:pt x="13" y="117"/>
                </a:lnTo>
                <a:lnTo>
                  <a:pt x="13" y="117"/>
                </a:lnTo>
                <a:lnTo>
                  <a:pt x="13" y="118"/>
                </a:lnTo>
                <a:lnTo>
                  <a:pt x="13" y="118"/>
                </a:lnTo>
                <a:lnTo>
                  <a:pt x="13" y="118"/>
                </a:lnTo>
                <a:lnTo>
                  <a:pt x="13" y="117"/>
                </a:lnTo>
                <a:lnTo>
                  <a:pt x="13" y="118"/>
                </a:lnTo>
                <a:lnTo>
                  <a:pt x="13" y="118"/>
                </a:lnTo>
                <a:lnTo>
                  <a:pt x="13" y="118"/>
                </a:lnTo>
                <a:lnTo>
                  <a:pt x="13" y="118"/>
                </a:lnTo>
                <a:lnTo>
                  <a:pt x="13" y="118"/>
                </a:lnTo>
                <a:lnTo>
                  <a:pt x="13" y="118"/>
                </a:lnTo>
                <a:lnTo>
                  <a:pt x="13" y="118"/>
                </a:lnTo>
                <a:lnTo>
                  <a:pt x="21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21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19" y="89"/>
                </a:lnTo>
                <a:lnTo>
                  <a:pt x="32" y="93"/>
                </a:lnTo>
                <a:lnTo>
                  <a:pt x="32" y="93"/>
                </a:lnTo>
                <a:lnTo>
                  <a:pt x="34" y="86"/>
                </a:lnTo>
                <a:close/>
                <a:moveTo>
                  <a:pt x="129" y="91"/>
                </a:moveTo>
                <a:lnTo>
                  <a:pt x="129" y="97"/>
                </a:lnTo>
                <a:lnTo>
                  <a:pt x="129" y="97"/>
                </a:lnTo>
                <a:lnTo>
                  <a:pt x="134" y="99"/>
                </a:lnTo>
                <a:lnTo>
                  <a:pt x="141" y="102"/>
                </a:lnTo>
                <a:lnTo>
                  <a:pt x="146" y="105"/>
                </a:lnTo>
                <a:lnTo>
                  <a:pt x="149" y="109"/>
                </a:lnTo>
                <a:lnTo>
                  <a:pt x="149" y="109"/>
                </a:lnTo>
                <a:lnTo>
                  <a:pt x="152" y="114"/>
                </a:lnTo>
                <a:lnTo>
                  <a:pt x="154" y="118"/>
                </a:lnTo>
                <a:lnTo>
                  <a:pt x="155" y="123"/>
                </a:lnTo>
                <a:lnTo>
                  <a:pt x="157" y="130"/>
                </a:lnTo>
                <a:lnTo>
                  <a:pt x="157" y="130"/>
                </a:lnTo>
                <a:lnTo>
                  <a:pt x="155" y="136"/>
                </a:lnTo>
                <a:lnTo>
                  <a:pt x="154" y="141"/>
                </a:lnTo>
                <a:lnTo>
                  <a:pt x="154" y="141"/>
                </a:lnTo>
                <a:lnTo>
                  <a:pt x="149" y="149"/>
                </a:lnTo>
                <a:lnTo>
                  <a:pt x="142" y="156"/>
                </a:lnTo>
                <a:lnTo>
                  <a:pt x="134" y="161"/>
                </a:lnTo>
                <a:lnTo>
                  <a:pt x="125" y="161"/>
                </a:lnTo>
                <a:lnTo>
                  <a:pt x="125" y="161"/>
                </a:lnTo>
                <a:lnTo>
                  <a:pt x="121" y="161"/>
                </a:lnTo>
                <a:lnTo>
                  <a:pt x="121" y="161"/>
                </a:lnTo>
                <a:lnTo>
                  <a:pt x="115" y="159"/>
                </a:lnTo>
                <a:lnTo>
                  <a:pt x="110" y="157"/>
                </a:lnTo>
                <a:lnTo>
                  <a:pt x="105" y="154"/>
                </a:lnTo>
                <a:lnTo>
                  <a:pt x="100" y="151"/>
                </a:lnTo>
                <a:lnTo>
                  <a:pt x="100" y="151"/>
                </a:lnTo>
                <a:lnTo>
                  <a:pt x="97" y="146"/>
                </a:lnTo>
                <a:lnTo>
                  <a:pt x="95" y="141"/>
                </a:lnTo>
                <a:lnTo>
                  <a:pt x="94" y="135"/>
                </a:lnTo>
                <a:lnTo>
                  <a:pt x="94" y="130"/>
                </a:lnTo>
                <a:lnTo>
                  <a:pt x="94" y="130"/>
                </a:lnTo>
                <a:lnTo>
                  <a:pt x="94" y="123"/>
                </a:lnTo>
                <a:lnTo>
                  <a:pt x="95" y="117"/>
                </a:lnTo>
                <a:lnTo>
                  <a:pt x="95" y="117"/>
                </a:lnTo>
                <a:lnTo>
                  <a:pt x="100" y="109"/>
                </a:lnTo>
                <a:lnTo>
                  <a:pt x="107" y="102"/>
                </a:lnTo>
                <a:lnTo>
                  <a:pt x="115" y="99"/>
                </a:lnTo>
                <a:lnTo>
                  <a:pt x="125" y="97"/>
                </a:lnTo>
                <a:lnTo>
                  <a:pt x="125" y="97"/>
                </a:lnTo>
                <a:lnTo>
                  <a:pt x="129" y="97"/>
                </a:lnTo>
                <a:lnTo>
                  <a:pt x="129" y="91"/>
                </a:lnTo>
                <a:lnTo>
                  <a:pt x="131" y="84"/>
                </a:lnTo>
                <a:lnTo>
                  <a:pt x="131" y="84"/>
                </a:lnTo>
                <a:lnTo>
                  <a:pt x="125" y="84"/>
                </a:lnTo>
                <a:lnTo>
                  <a:pt x="125" y="84"/>
                </a:lnTo>
                <a:lnTo>
                  <a:pt x="118" y="86"/>
                </a:lnTo>
                <a:lnTo>
                  <a:pt x="112" y="86"/>
                </a:lnTo>
                <a:lnTo>
                  <a:pt x="100" y="93"/>
                </a:lnTo>
                <a:lnTo>
                  <a:pt x="91" y="101"/>
                </a:lnTo>
                <a:lnTo>
                  <a:pt x="87" y="107"/>
                </a:lnTo>
                <a:lnTo>
                  <a:pt x="84" y="112"/>
                </a:lnTo>
                <a:lnTo>
                  <a:pt x="84" y="112"/>
                </a:lnTo>
                <a:lnTo>
                  <a:pt x="81" y="122"/>
                </a:lnTo>
                <a:lnTo>
                  <a:pt x="81" y="130"/>
                </a:lnTo>
                <a:lnTo>
                  <a:pt x="81" y="130"/>
                </a:lnTo>
                <a:lnTo>
                  <a:pt x="81" y="138"/>
                </a:lnTo>
                <a:lnTo>
                  <a:pt x="82" y="144"/>
                </a:lnTo>
                <a:lnTo>
                  <a:pt x="86" y="152"/>
                </a:lnTo>
                <a:lnTo>
                  <a:pt x="91" y="159"/>
                </a:lnTo>
                <a:lnTo>
                  <a:pt x="91" y="159"/>
                </a:lnTo>
                <a:lnTo>
                  <a:pt x="97" y="164"/>
                </a:lnTo>
                <a:lnTo>
                  <a:pt x="104" y="169"/>
                </a:lnTo>
                <a:lnTo>
                  <a:pt x="110" y="172"/>
                </a:lnTo>
                <a:lnTo>
                  <a:pt x="118" y="174"/>
                </a:lnTo>
                <a:lnTo>
                  <a:pt x="118" y="174"/>
                </a:lnTo>
                <a:lnTo>
                  <a:pt x="125" y="174"/>
                </a:lnTo>
                <a:lnTo>
                  <a:pt x="125" y="174"/>
                </a:lnTo>
                <a:lnTo>
                  <a:pt x="131" y="174"/>
                </a:lnTo>
                <a:lnTo>
                  <a:pt x="138" y="172"/>
                </a:lnTo>
                <a:lnTo>
                  <a:pt x="149" y="167"/>
                </a:lnTo>
                <a:lnTo>
                  <a:pt x="159" y="157"/>
                </a:lnTo>
                <a:lnTo>
                  <a:pt x="163" y="152"/>
                </a:lnTo>
                <a:lnTo>
                  <a:pt x="167" y="146"/>
                </a:lnTo>
                <a:lnTo>
                  <a:pt x="167" y="146"/>
                </a:lnTo>
                <a:lnTo>
                  <a:pt x="168" y="138"/>
                </a:lnTo>
                <a:lnTo>
                  <a:pt x="170" y="130"/>
                </a:lnTo>
                <a:lnTo>
                  <a:pt x="170" y="130"/>
                </a:lnTo>
                <a:lnTo>
                  <a:pt x="168" y="122"/>
                </a:lnTo>
                <a:lnTo>
                  <a:pt x="167" y="114"/>
                </a:lnTo>
                <a:lnTo>
                  <a:pt x="163" y="107"/>
                </a:lnTo>
                <a:lnTo>
                  <a:pt x="159" y="101"/>
                </a:lnTo>
                <a:lnTo>
                  <a:pt x="159" y="101"/>
                </a:lnTo>
                <a:lnTo>
                  <a:pt x="154" y="94"/>
                </a:lnTo>
                <a:lnTo>
                  <a:pt x="147" y="91"/>
                </a:lnTo>
                <a:lnTo>
                  <a:pt x="139" y="88"/>
                </a:lnTo>
                <a:lnTo>
                  <a:pt x="131" y="84"/>
                </a:lnTo>
                <a:lnTo>
                  <a:pt x="129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1024466" y="4428642"/>
            <a:ext cx="1905001" cy="15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dolor.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ut.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024466" y="3922646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Here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719145" y="4428642"/>
            <a:ext cx="1905001" cy="15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dolor.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ut.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719145" y="3922646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Here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413823" y="4428642"/>
            <a:ext cx="1905001" cy="15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dolor.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ut.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413823" y="3922646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Here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9106446" y="4428642"/>
            <a:ext cx="1905001" cy="15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dolor.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</a:rPr>
              <a:t>ut.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9106446" y="3922646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7198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82"/>
          <p:cNvSpPr>
            <a:spLocks/>
          </p:cNvSpPr>
          <p:nvPr/>
        </p:nvSpPr>
        <p:spPr bwMode="auto">
          <a:xfrm>
            <a:off x="4665450" y="2549134"/>
            <a:ext cx="1282150" cy="1282154"/>
          </a:xfrm>
          <a:custGeom>
            <a:avLst/>
            <a:gdLst>
              <a:gd name="T0" fmla="*/ 66 w 213"/>
              <a:gd name="T1" fmla="*/ 213 h 213"/>
              <a:gd name="T2" fmla="*/ 66 w 213"/>
              <a:gd name="T3" fmla="*/ 213 h 213"/>
              <a:gd name="T4" fmla="*/ 71 w 213"/>
              <a:gd name="T5" fmla="*/ 187 h 213"/>
              <a:gd name="T6" fmla="*/ 76 w 213"/>
              <a:gd name="T7" fmla="*/ 157 h 213"/>
              <a:gd name="T8" fmla="*/ 91 w 213"/>
              <a:gd name="T9" fmla="*/ 132 h 213"/>
              <a:gd name="T10" fmla="*/ 112 w 213"/>
              <a:gd name="T11" fmla="*/ 111 h 213"/>
              <a:gd name="T12" fmla="*/ 132 w 213"/>
              <a:gd name="T13" fmla="*/ 91 h 213"/>
              <a:gd name="T14" fmla="*/ 157 w 213"/>
              <a:gd name="T15" fmla="*/ 81 h 213"/>
              <a:gd name="T16" fmla="*/ 183 w 213"/>
              <a:gd name="T17" fmla="*/ 71 h 213"/>
              <a:gd name="T18" fmla="*/ 213 w 213"/>
              <a:gd name="T19" fmla="*/ 66 h 213"/>
              <a:gd name="T20" fmla="*/ 213 w 213"/>
              <a:gd name="T21" fmla="*/ 0 h 213"/>
              <a:gd name="T22" fmla="*/ 213 w 213"/>
              <a:gd name="T23" fmla="*/ 0 h 213"/>
              <a:gd name="T24" fmla="*/ 172 w 213"/>
              <a:gd name="T25" fmla="*/ 5 h 213"/>
              <a:gd name="T26" fmla="*/ 132 w 213"/>
              <a:gd name="T27" fmla="*/ 20 h 213"/>
              <a:gd name="T28" fmla="*/ 102 w 213"/>
              <a:gd name="T29" fmla="*/ 36 h 213"/>
              <a:gd name="T30" fmla="*/ 66 w 213"/>
              <a:gd name="T31" fmla="*/ 61 h 213"/>
              <a:gd name="T32" fmla="*/ 36 w 213"/>
              <a:gd name="T33" fmla="*/ 51 h 213"/>
              <a:gd name="T34" fmla="*/ 46 w 213"/>
              <a:gd name="T35" fmla="*/ 86 h 213"/>
              <a:gd name="T36" fmla="*/ 46 w 213"/>
              <a:gd name="T37" fmla="*/ 86 h 213"/>
              <a:gd name="T38" fmla="*/ 26 w 213"/>
              <a:gd name="T39" fmla="*/ 117 h 213"/>
              <a:gd name="T40" fmla="*/ 11 w 213"/>
              <a:gd name="T41" fmla="*/ 147 h 213"/>
              <a:gd name="T42" fmla="*/ 5 w 213"/>
              <a:gd name="T43" fmla="*/ 177 h 213"/>
              <a:gd name="T44" fmla="*/ 0 w 213"/>
              <a:gd name="T45" fmla="*/ 213 h 213"/>
              <a:gd name="T46" fmla="*/ 66 w 213"/>
              <a:gd name="T47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3" h="213">
                <a:moveTo>
                  <a:pt x="66" y="213"/>
                </a:moveTo>
                <a:lnTo>
                  <a:pt x="66" y="213"/>
                </a:lnTo>
                <a:lnTo>
                  <a:pt x="71" y="187"/>
                </a:lnTo>
                <a:lnTo>
                  <a:pt x="76" y="157"/>
                </a:lnTo>
                <a:lnTo>
                  <a:pt x="91" y="132"/>
                </a:lnTo>
                <a:lnTo>
                  <a:pt x="112" y="111"/>
                </a:lnTo>
                <a:lnTo>
                  <a:pt x="132" y="91"/>
                </a:lnTo>
                <a:lnTo>
                  <a:pt x="157" y="81"/>
                </a:lnTo>
                <a:lnTo>
                  <a:pt x="183" y="71"/>
                </a:lnTo>
                <a:lnTo>
                  <a:pt x="213" y="66"/>
                </a:lnTo>
                <a:lnTo>
                  <a:pt x="213" y="0"/>
                </a:lnTo>
                <a:lnTo>
                  <a:pt x="213" y="0"/>
                </a:lnTo>
                <a:lnTo>
                  <a:pt x="172" y="5"/>
                </a:lnTo>
                <a:lnTo>
                  <a:pt x="132" y="20"/>
                </a:lnTo>
                <a:lnTo>
                  <a:pt x="102" y="36"/>
                </a:lnTo>
                <a:lnTo>
                  <a:pt x="66" y="61"/>
                </a:lnTo>
                <a:lnTo>
                  <a:pt x="36" y="51"/>
                </a:lnTo>
                <a:lnTo>
                  <a:pt x="46" y="86"/>
                </a:lnTo>
                <a:lnTo>
                  <a:pt x="46" y="86"/>
                </a:lnTo>
                <a:lnTo>
                  <a:pt x="26" y="117"/>
                </a:lnTo>
                <a:lnTo>
                  <a:pt x="11" y="147"/>
                </a:lnTo>
                <a:lnTo>
                  <a:pt x="5" y="177"/>
                </a:lnTo>
                <a:lnTo>
                  <a:pt x="0" y="213"/>
                </a:lnTo>
                <a:lnTo>
                  <a:pt x="66" y="2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483"/>
          <p:cNvSpPr>
            <a:spLocks/>
          </p:cNvSpPr>
          <p:nvPr/>
        </p:nvSpPr>
        <p:spPr bwMode="auto">
          <a:xfrm>
            <a:off x="4665450" y="3861383"/>
            <a:ext cx="1282150" cy="1276132"/>
          </a:xfrm>
          <a:custGeom>
            <a:avLst/>
            <a:gdLst>
              <a:gd name="T0" fmla="*/ 86 w 213"/>
              <a:gd name="T1" fmla="*/ 167 h 212"/>
              <a:gd name="T2" fmla="*/ 86 w 213"/>
              <a:gd name="T3" fmla="*/ 167 h 212"/>
              <a:gd name="T4" fmla="*/ 117 w 213"/>
              <a:gd name="T5" fmla="*/ 187 h 212"/>
              <a:gd name="T6" fmla="*/ 147 w 213"/>
              <a:gd name="T7" fmla="*/ 202 h 212"/>
              <a:gd name="T8" fmla="*/ 177 w 213"/>
              <a:gd name="T9" fmla="*/ 207 h 212"/>
              <a:gd name="T10" fmla="*/ 213 w 213"/>
              <a:gd name="T11" fmla="*/ 212 h 212"/>
              <a:gd name="T12" fmla="*/ 213 w 213"/>
              <a:gd name="T13" fmla="*/ 146 h 212"/>
              <a:gd name="T14" fmla="*/ 213 w 213"/>
              <a:gd name="T15" fmla="*/ 146 h 212"/>
              <a:gd name="T16" fmla="*/ 183 w 213"/>
              <a:gd name="T17" fmla="*/ 141 h 212"/>
              <a:gd name="T18" fmla="*/ 157 w 213"/>
              <a:gd name="T19" fmla="*/ 136 h 212"/>
              <a:gd name="T20" fmla="*/ 132 w 213"/>
              <a:gd name="T21" fmla="*/ 121 h 212"/>
              <a:gd name="T22" fmla="*/ 112 w 213"/>
              <a:gd name="T23" fmla="*/ 101 h 212"/>
              <a:gd name="T24" fmla="*/ 91 w 213"/>
              <a:gd name="T25" fmla="*/ 81 h 212"/>
              <a:gd name="T26" fmla="*/ 76 w 213"/>
              <a:gd name="T27" fmla="*/ 55 h 212"/>
              <a:gd name="T28" fmla="*/ 71 w 213"/>
              <a:gd name="T29" fmla="*/ 30 h 212"/>
              <a:gd name="T30" fmla="*/ 66 w 213"/>
              <a:gd name="T31" fmla="*/ 0 h 212"/>
              <a:gd name="T32" fmla="*/ 0 w 213"/>
              <a:gd name="T33" fmla="*/ 0 h 212"/>
              <a:gd name="T34" fmla="*/ 0 w 213"/>
              <a:gd name="T35" fmla="*/ 0 h 212"/>
              <a:gd name="T36" fmla="*/ 5 w 213"/>
              <a:gd name="T37" fmla="*/ 35 h 212"/>
              <a:gd name="T38" fmla="*/ 16 w 213"/>
              <a:gd name="T39" fmla="*/ 76 h 212"/>
              <a:gd name="T40" fmla="*/ 31 w 213"/>
              <a:gd name="T41" fmla="*/ 106 h 212"/>
              <a:gd name="T42" fmla="*/ 51 w 213"/>
              <a:gd name="T43" fmla="*/ 136 h 212"/>
              <a:gd name="T44" fmla="*/ 41 w 213"/>
              <a:gd name="T45" fmla="*/ 182 h 212"/>
              <a:gd name="T46" fmla="*/ 86 w 213"/>
              <a:gd name="T47" fmla="*/ 16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3" h="212">
                <a:moveTo>
                  <a:pt x="86" y="167"/>
                </a:moveTo>
                <a:lnTo>
                  <a:pt x="86" y="167"/>
                </a:lnTo>
                <a:lnTo>
                  <a:pt x="117" y="187"/>
                </a:lnTo>
                <a:lnTo>
                  <a:pt x="147" y="202"/>
                </a:lnTo>
                <a:lnTo>
                  <a:pt x="177" y="207"/>
                </a:lnTo>
                <a:lnTo>
                  <a:pt x="213" y="212"/>
                </a:lnTo>
                <a:lnTo>
                  <a:pt x="213" y="146"/>
                </a:lnTo>
                <a:lnTo>
                  <a:pt x="213" y="146"/>
                </a:lnTo>
                <a:lnTo>
                  <a:pt x="183" y="141"/>
                </a:lnTo>
                <a:lnTo>
                  <a:pt x="157" y="136"/>
                </a:lnTo>
                <a:lnTo>
                  <a:pt x="132" y="121"/>
                </a:lnTo>
                <a:lnTo>
                  <a:pt x="112" y="101"/>
                </a:lnTo>
                <a:lnTo>
                  <a:pt x="91" y="81"/>
                </a:lnTo>
                <a:lnTo>
                  <a:pt x="76" y="55"/>
                </a:lnTo>
                <a:lnTo>
                  <a:pt x="71" y="30"/>
                </a:lnTo>
                <a:lnTo>
                  <a:pt x="66" y="0"/>
                </a:lnTo>
                <a:lnTo>
                  <a:pt x="0" y="0"/>
                </a:lnTo>
                <a:lnTo>
                  <a:pt x="0" y="0"/>
                </a:lnTo>
                <a:lnTo>
                  <a:pt x="5" y="35"/>
                </a:lnTo>
                <a:lnTo>
                  <a:pt x="16" y="76"/>
                </a:lnTo>
                <a:lnTo>
                  <a:pt x="31" y="106"/>
                </a:lnTo>
                <a:lnTo>
                  <a:pt x="51" y="136"/>
                </a:lnTo>
                <a:lnTo>
                  <a:pt x="41" y="182"/>
                </a:lnTo>
                <a:lnTo>
                  <a:pt x="86" y="1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484"/>
          <p:cNvSpPr>
            <a:spLocks/>
          </p:cNvSpPr>
          <p:nvPr/>
        </p:nvSpPr>
        <p:spPr bwMode="auto">
          <a:xfrm>
            <a:off x="5977700" y="3861383"/>
            <a:ext cx="1246033" cy="1276132"/>
          </a:xfrm>
          <a:custGeom>
            <a:avLst/>
            <a:gdLst>
              <a:gd name="T0" fmla="*/ 167 w 207"/>
              <a:gd name="T1" fmla="*/ 177 h 212"/>
              <a:gd name="T2" fmla="*/ 157 w 207"/>
              <a:gd name="T3" fmla="*/ 136 h 212"/>
              <a:gd name="T4" fmla="*/ 157 w 207"/>
              <a:gd name="T5" fmla="*/ 136 h 212"/>
              <a:gd name="T6" fmla="*/ 182 w 207"/>
              <a:gd name="T7" fmla="*/ 106 h 212"/>
              <a:gd name="T8" fmla="*/ 197 w 207"/>
              <a:gd name="T9" fmla="*/ 76 h 212"/>
              <a:gd name="T10" fmla="*/ 207 w 207"/>
              <a:gd name="T11" fmla="*/ 35 h 212"/>
              <a:gd name="T12" fmla="*/ 207 w 207"/>
              <a:gd name="T13" fmla="*/ 0 h 212"/>
              <a:gd name="T14" fmla="*/ 147 w 207"/>
              <a:gd name="T15" fmla="*/ 0 h 212"/>
              <a:gd name="T16" fmla="*/ 147 w 207"/>
              <a:gd name="T17" fmla="*/ 0 h 212"/>
              <a:gd name="T18" fmla="*/ 142 w 207"/>
              <a:gd name="T19" fmla="*/ 30 h 212"/>
              <a:gd name="T20" fmla="*/ 136 w 207"/>
              <a:gd name="T21" fmla="*/ 55 h 212"/>
              <a:gd name="T22" fmla="*/ 121 w 207"/>
              <a:gd name="T23" fmla="*/ 81 h 212"/>
              <a:gd name="T24" fmla="*/ 101 w 207"/>
              <a:gd name="T25" fmla="*/ 106 h 212"/>
              <a:gd name="T26" fmla="*/ 81 w 207"/>
              <a:gd name="T27" fmla="*/ 121 h 212"/>
              <a:gd name="T28" fmla="*/ 56 w 207"/>
              <a:gd name="T29" fmla="*/ 136 h 212"/>
              <a:gd name="T30" fmla="*/ 25 w 207"/>
              <a:gd name="T31" fmla="*/ 141 h 212"/>
              <a:gd name="T32" fmla="*/ 0 w 207"/>
              <a:gd name="T33" fmla="*/ 146 h 212"/>
              <a:gd name="T34" fmla="*/ 0 w 207"/>
              <a:gd name="T35" fmla="*/ 212 h 212"/>
              <a:gd name="T36" fmla="*/ 0 w 207"/>
              <a:gd name="T37" fmla="*/ 212 h 212"/>
              <a:gd name="T38" fmla="*/ 35 w 207"/>
              <a:gd name="T39" fmla="*/ 207 h 212"/>
              <a:gd name="T40" fmla="*/ 66 w 207"/>
              <a:gd name="T41" fmla="*/ 197 h 212"/>
              <a:gd name="T42" fmla="*/ 101 w 207"/>
              <a:gd name="T43" fmla="*/ 187 h 212"/>
              <a:gd name="T44" fmla="*/ 126 w 207"/>
              <a:gd name="T45" fmla="*/ 167 h 212"/>
              <a:gd name="T46" fmla="*/ 167 w 207"/>
              <a:gd name="T47" fmla="*/ 17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7" h="212">
                <a:moveTo>
                  <a:pt x="167" y="177"/>
                </a:moveTo>
                <a:lnTo>
                  <a:pt x="157" y="136"/>
                </a:lnTo>
                <a:lnTo>
                  <a:pt x="157" y="136"/>
                </a:lnTo>
                <a:lnTo>
                  <a:pt x="182" y="106"/>
                </a:lnTo>
                <a:lnTo>
                  <a:pt x="197" y="76"/>
                </a:lnTo>
                <a:lnTo>
                  <a:pt x="207" y="35"/>
                </a:lnTo>
                <a:lnTo>
                  <a:pt x="207" y="0"/>
                </a:lnTo>
                <a:lnTo>
                  <a:pt x="147" y="0"/>
                </a:lnTo>
                <a:lnTo>
                  <a:pt x="147" y="0"/>
                </a:lnTo>
                <a:lnTo>
                  <a:pt x="142" y="30"/>
                </a:lnTo>
                <a:lnTo>
                  <a:pt x="136" y="55"/>
                </a:lnTo>
                <a:lnTo>
                  <a:pt x="121" y="81"/>
                </a:lnTo>
                <a:lnTo>
                  <a:pt x="101" y="106"/>
                </a:lnTo>
                <a:lnTo>
                  <a:pt x="81" y="121"/>
                </a:lnTo>
                <a:lnTo>
                  <a:pt x="56" y="136"/>
                </a:lnTo>
                <a:lnTo>
                  <a:pt x="25" y="141"/>
                </a:lnTo>
                <a:lnTo>
                  <a:pt x="0" y="146"/>
                </a:lnTo>
                <a:lnTo>
                  <a:pt x="0" y="212"/>
                </a:lnTo>
                <a:lnTo>
                  <a:pt x="0" y="212"/>
                </a:lnTo>
                <a:lnTo>
                  <a:pt x="35" y="207"/>
                </a:lnTo>
                <a:lnTo>
                  <a:pt x="66" y="197"/>
                </a:lnTo>
                <a:lnTo>
                  <a:pt x="101" y="187"/>
                </a:lnTo>
                <a:lnTo>
                  <a:pt x="126" y="167"/>
                </a:lnTo>
                <a:lnTo>
                  <a:pt x="167" y="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369729" y="3343707"/>
            <a:ext cx="1125643" cy="1035353"/>
            <a:chOff x="5503079" y="3882563"/>
            <a:chExt cx="1125643" cy="1035353"/>
          </a:xfrm>
        </p:grpSpPr>
        <p:sp>
          <p:nvSpPr>
            <p:cNvPr id="6" name="Freeform 486"/>
            <p:cNvSpPr>
              <a:spLocks noEditPoints="1"/>
            </p:cNvSpPr>
            <p:nvPr/>
          </p:nvSpPr>
          <p:spPr bwMode="auto">
            <a:xfrm>
              <a:off x="5503079" y="3882563"/>
              <a:ext cx="547772" cy="1035353"/>
            </a:xfrm>
            <a:custGeom>
              <a:avLst/>
              <a:gdLst>
                <a:gd name="T0" fmla="*/ 50 w 91"/>
                <a:gd name="T1" fmla="*/ 156 h 172"/>
                <a:gd name="T2" fmla="*/ 45 w 91"/>
                <a:gd name="T3" fmla="*/ 151 h 172"/>
                <a:gd name="T4" fmla="*/ 55 w 91"/>
                <a:gd name="T5" fmla="*/ 136 h 172"/>
                <a:gd name="T6" fmla="*/ 76 w 91"/>
                <a:gd name="T7" fmla="*/ 131 h 172"/>
                <a:gd name="T8" fmla="*/ 60 w 91"/>
                <a:gd name="T9" fmla="*/ 141 h 172"/>
                <a:gd name="T10" fmla="*/ 55 w 91"/>
                <a:gd name="T11" fmla="*/ 151 h 172"/>
                <a:gd name="T12" fmla="*/ 60 w 91"/>
                <a:gd name="T13" fmla="*/ 162 h 172"/>
                <a:gd name="T14" fmla="*/ 86 w 91"/>
                <a:gd name="T15" fmla="*/ 151 h 172"/>
                <a:gd name="T16" fmla="*/ 71 w 91"/>
                <a:gd name="T17" fmla="*/ 10 h 172"/>
                <a:gd name="T18" fmla="*/ 55 w 91"/>
                <a:gd name="T19" fmla="*/ 25 h 172"/>
                <a:gd name="T20" fmla="*/ 76 w 91"/>
                <a:gd name="T21" fmla="*/ 40 h 172"/>
                <a:gd name="T22" fmla="*/ 60 w 91"/>
                <a:gd name="T23" fmla="*/ 40 h 172"/>
                <a:gd name="T24" fmla="*/ 50 w 91"/>
                <a:gd name="T25" fmla="*/ 20 h 172"/>
                <a:gd name="T26" fmla="*/ 45 w 91"/>
                <a:gd name="T27" fmla="*/ 15 h 172"/>
                <a:gd name="T28" fmla="*/ 71 w 91"/>
                <a:gd name="T29" fmla="*/ 0 h 172"/>
                <a:gd name="T30" fmla="*/ 91 w 91"/>
                <a:gd name="T31" fmla="*/ 15 h 172"/>
                <a:gd name="T32" fmla="*/ 91 w 91"/>
                <a:gd name="T33" fmla="*/ 156 h 172"/>
                <a:gd name="T34" fmla="*/ 71 w 91"/>
                <a:gd name="T35" fmla="*/ 172 h 172"/>
                <a:gd name="T36" fmla="*/ 45 w 91"/>
                <a:gd name="T37" fmla="*/ 111 h 172"/>
                <a:gd name="T38" fmla="*/ 55 w 91"/>
                <a:gd name="T39" fmla="*/ 106 h 172"/>
                <a:gd name="T40" fmla="*/ 66 w 91"/>
                <a:gd name="T41" fmla="*/ 111 h 172"/>
                <a:gd name="T42" fmla="*/ 76 w 91"/>
                <a:gd name="T43" fmla="*/ 111 h 172"/>
                <a:gd name="T44" fmla="*/ 45 w 91"/>
                <a:gd name="T45" fmla="*/ 101 h 172"/>
                <a:gd name="T46" fmla="*/ 45 w 91"/>
                <a:gd name="T47" fmla="*/ 65 h 172"/>
                <a:gd name="T48" fmla="*/ 60 w 91"/>
                <a:gd name="T49" fmla="*/ 65 h 172"/>
                <a:gd name="T50" fmla="*/ 50 w 91"/>
                <a:gd name="T51" fmla="*/ 60 h 172"/>
                <a:gd name="T52" fmla="*/ 45 w 91"/>
                <a:gd name="T53" fmla="*/ 65 h 172"/>
                <a:gd name="T54" fmla="*/ 45 w 91"/>
                <a:gd name="T55" fmla="*/ 156 h 172"/>
                <a:gd name="T56" fmla="*/ 25 w 91"/>
                <a:gd name="T57" fmla="*/ 136 h 172"/>
                <a:gd name="T58" fmla="*/ 10 w 91"/>
                <a:gd name="T59" fmla="*/ 126 h 172"/>
                <a:gd name="T60" fmla="*/ 10 w 91"/>
                <a:gd name="T61" fmla="*/ 101 h 172"/>
                <a:gd name="T62" fmla="*/ 5 w 91"/>
                <a:gd name="T63" fmla="*/ 76 h 172"/>
                <a:gd name="T64" fmla="*/ 5 w 91"/>
                <a:gd name="T65" fmla="*/ 60 h 172"/>
                <a:gd name="T66" fmla="*/ 25 w 91"/>
                <a:gd name="T67" fmla="*/ 35 h 172"/>
                <a:gd name="T68" fmla="*/ 35 w 91"/>
                <a:gd name="T69" fmla="*/ 15 h 172"/>
                <a:gd name="T70" fmla="*/ 45 w 91"/>
                <a:gd name="T71" fmla="*/ 20 h 172"/>
                <a:gd name="T72" fmla="*/ 35 w 91"/>
                <a:gd name="T73" fmla="*/ 25 h 172"/>
                <a:gd name="T74" fmla="*/ 30 w 91"/>
                <a:gd name="T75" fmla="*/ 35 h 172"/>
                <a:gd name="T76" fmla="*/ 45 w 91"/>
                <a:gd name="T77" fmla="*/ 65 h 172"/>
                <a:gd name="T78" fmla="*/ 35 w 91"/>
                <a:gd name="T79" fmla="*/ 45 h 172"/>
                <a:gd name="T80" fmla="*/ 30 w 91"/>
                <a:gd name="T81" fmla="*/ 45 h 172"/>
                <a:gd name="T82" fmla="*/ 20 w 91"/>
                <a:gd name="T83" fmla="*/ 50 h 172"/>
                <a:gd name="T84" fmla="*/ 15 w 91"/>
                <a:gd name="T85" fmla="*/ 65 h 172"/>
                <a:gd name="T86" fmla="*/ 35 w 91"/>
                <a:gd name="T87" fmla="*/ 70 h 172"/>
                <a:gd name="T88" fmla="*/ 40 w 91"/>
                <a:gd name="T89" fmla="*/ 91 h 172"/>
                <a:gd name="T90" fmla="*/ 30 w 91"/>
                <a:gd name="T91" fmla="*/ 76 h 172"/>
                <a:gd name="T92" fmla="*/ 5 w 91"/>
                <a:gd name="T93" fmla="*/ 86 h 172"/>
                <a:gd name="T94" fmla="*/ 20 w 91"/>
                <a:gd name="T95" fmla="*/ 101 h 172"/>
                <a:gd name="T96" fmla="*/ 20 w 91"/>
                <a:gd name="T97" fmla="*/ 106 h 172"/>
                <a:gd name="T98" fmla="*/ 10 w 91"/>
                <a:gd name="T99" fmla="*/ 111 h 172"/>
                <a:gd name="T100" fmla="*/ 25 w 91"/>
                <a:gd name="T101" fmla="*/ 126 h 172"/>
                <a:gd name="T102" fmla="*/ 40 w 91"/>
                <a:gd name="T103" fmla="*/ 111 h 172"/>
                <a:gd name="T104" fmla="*/ 45 w 91"/>
                <a:gd name="T105" fmla="*/ 101 h 172"/>
                <a:gd name="T106" fmla="*/ 30 w 91"/>
                <a:gd name="T107" fmla="*/ 136 h 172"/>
                <a:gd name="T108" fmla="*/ 35 w 91"/>
                <a:gd name="T109" fmla="*/ 146 h 172"/>
                <a:gd name="T110" fmla="*/ 45 w 91"/>
                <a:gd name="T111" fmla="*/ 15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" h="172">
                  <a:moveTo>
                    <a:pt x="71" y="172"/>
                  </a:moveTo>
                  <a:lnTo>
                    <a:pt x="71" y="172"/>
                  </a:lnTo>
                  <a:lnTo>
                    <a:pt x="55" y="167"/>
                  </a:lnTo>
                  <a:lnTo>
                    <a:pt x="50" y="156"/>
                  </a:lnTo>
                  <a:lnTo>
                    <a:pt x="50" y="156"/>
                  </a:lnTo>
                  <a:lnTo>
                    <a:pt x="45" y="156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50" y="151"/>
                  </a:lnTo>
                  <a:lnTo>
                    <a:pt x="50" y="151"/>
                  </a:lnTo>
                  <a:lnTo>
                    <a:pt x="50" y="141"/>
                  </a:lnTo>
                  <a:lnTo>
                    <a:pt x="55" y="136"/>
                  </a:lnTo>
                  <a:lnTo>
                    <a:pt x="60" y="131"/>
                  </a:lnTo>
                  <a:lnTo>
                    <a:pt x="71" y="131"/>
                  </a:lnTo>
                  <a:lnTo>
                    <a:pt x="71" y="131"/>
                  </a:lnTo>
                  <a:lnTo>
                    <a:pt x="76" y="131"/>
                  </a:lnTo>
                  <a:lnTo>
                    <a:pt x="76" y="131"/>
                  </a:lnTo>
                  <a:lnTo>
                    <a:pt x="71" y="136"/>
                  </a:lnTo>
                  <a:lnTo>
                    <a:pt x="71" y="136"/>
                  </a:lnTo>
                  <a:lnTo>
                    <a:pt x="60" y="141"/>
                  </a:lnTo>
                  <a:lnTo>
                    <a:pt x="55" y="151"/>
                  </a:lnTo>
                  <a:lnTo>
                    <a:pt x="55" y="151"/>
                  </a:lnTo>
                  <a:lnTo>
                    <a:pt x="55" y="151"/>
                  </a:lnTo>
                  <a:lnTo>
                    <a:pt x="55" y="151"/>
                  </a:lnTo>
                  <a:lnTo>
                    <a:pt x="55" y="151"/>
                  </a:lnTo>
                  <a:lnTo>
                    <a:pt x="55" y="151"/>
                  </a:lnTo>
                  <a:lnTo>
                    <a:pt x="55" y="151"/>
                  </a:lnTo>
                  <a:lnTo>
                    <a:pt x="60" y="162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81" y="162"/>
                  </a:lnTo>
                  <a:lnTo>
                    <a:pt x="86" y="151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1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60" y="10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60" y="35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60" y="40"/>
                  </a:lnTo>
                  <a:lnTo>
                    <a:pt x="55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60" y="5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1" y="5"/>
                  </a:lnTo>
                  <a:lnTo>
                    <a:pt x="86" y="10"/>
                  </a:lnTo>
                  <a:lnTo>
                    <a:pt x="91" y="15"/>
                  </a:lnTo>
                  <a:lnTo>
                    <a:pt x="91" y="25"/>
                  </a:lnTo>
                  <a:lnTo>
                    <a:pt x="91" y="151"/>
                  </a:lnTo>
                  <a:lnTo>
                    <a:pt x="91" y="151"/>
                  </a:lnTo>
                  <a:lnTo>
                    <a:pt x="91" y="156"/>
                  </a:lnTo>
                  <a:lnTo>
                    <a:pt x="86" y="167"/>
                  </a:lnTo>
                  <a:lnTo>
                    <a:pt x="81" y="172"/>
                  </a:lnTo>
                  <a:lnTo>
                    <a:pt x="71" y="172"/>
                  </a:lnTo>
                  <a:lnTo>
                    <a:pt x="71" y="172"/>
                  </a:lnTo>
                  <a:close/>
                  <a:moveTo>
                    <a:pt x="45" y="121"/>
                  </a:moveTo>
                  <a:lnTo>
                    <a:pt x="45" y="121"/>
                  </a:lnTo>
                  <a:lnTo>
                    <a:pt x="45" y="116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50" y="106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66" y="106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71" y="101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45" y="101"/>
                  </a:lnTo>
                  <a:lnTo>
                    <a:pt x="45" y="121"/>
                  </a:lnTo>
                  <a:lnTo>
                    <a:pt x="45" y="121"/>
                  </a:lnTo>
                  <a:close/>
                  <a:moveTo>
                    <a:pt x="45" y="65"/>
                  </a:moveTo>
                  <a:lnTo>
                    <a:pt x="45" y="65"/>
                  </a:lnTo>
                  <a:lnTo>
                    <a:pt x="50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0" y="60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45" y="45"/>
                  </a:lnTo>
                  <a:lnTo>
                    <a:pt x="45" y="65"/>
                  </a:lnTo>
                  <a:close/>
                  <a:moveTo>
                    <a:pt x="45" y="156"/>
                  </a:moveTo>
                  <a:lnTo>
                    <a:pt x="45" y="156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35" y="156"/>
                  </a:lnTo>
                  <a:lnTo>
                    <a:pt x="30" y="151"/>
                  </a:lnTo>
                  <a:lnTo>
                    <a:pt x="25" y="146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10" y="126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5" y="9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5" y="76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10" y="4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5"/>
                  </a:lnTo>
                  <a:lnTo>
                    <a:pt x="30" y="20"/>
                  </a:lnTo>
                  <a:lnTo>
                    <a:pt x="3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40" y="40"/>
                  </a:lnTo>
                  <a:lnTo>
                    <a:pt x="45" y="4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5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0" y="5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30" y="65"/>
                  </a:lnTo>
                  <a:lnTo>
                    <a:pt x="35" y="70"/>
                  </a:lnTo>
                  <a:lnTo>
                    <a:pt x="40" y="81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40" y="91"/>
                  </a:lnTo>
                  <a:lnTo>
                    <a:pt x="40" y="91"/>
                  </a:lnTo>
                  <a:lnTo>
                    <a:pt x="35" y="86"/>
                  </a:lnTo>
                  <a:lnTo>
                    <a:pt x="35" y="86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10" y="76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10" y="96"/>
                  </a:lnTo>
                  <a:lnTo>
                    <a:pt x="20" y="101"/>
                  </a:lnTo>
                  <a:lnTo>
                    <a:pt x="20" y="101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5" y="121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35" y="121"/>
                  </a:lnTo>
                  <a:lnTo>
                    <a:pt x="40" y="111"/>
                  </a:lnTo>
                  <a:lnTo>
                    <a:pt x="40" y="111"/>
                  </a:lnTo>
                  <a:lnTo>
                    <a:pt x="40" y="111"/>
                  </a:lnTo>
                  <a:lnTo>
                    <a:pt x="40" y="111"/>
                  </a:lnTo>
                  <a:lnTo>
                    <a:pt x="45" y="101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0" y="131"/>
                  </a:lnTo>
                  <a:lnTo>
                    <a:pt x="30" y="136"/>
                  </a:lnTo>
                  <a:lnTo>
                    <a:pt x="30" y="136"/>
                  </a:lnTo>
                  <a:lnTo>
                    <a:pt x="30" y="136"/>
                  </a:lnTo>
                  <a:lnTo>
                    <a:pt x="30" y="136"/>
                  </a:lnTo>
                  <a:lnTo>
                    <a:pt x="35" y="146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5" y="15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87"/>
            <p:cNvSpPr>
              <a:spLocks noEditPoints="1"/>
            </p:cNvSpPr>
            <p:nvPr/>
          </p:nvSpPr>
          <p:spPr bwMode="auto">
            <a:xfrm>
              <a:off x="6080950" y="3882563"/>
              <a:ext cx="547772" cy="1035353"/>
            </a:xfrm>
            <a:custGeom>
              <a:avLst/>
              <a:gdLst>
                <a:gd name="T0" fmla="*/ 45 w 91"/>
                <a:gd name="T1" fmla="*/ 15 h 172"/>
                <a:gd name="T2" fmla="*/ 66 w 91"/>
                <a:gd name="T3" fmla="*/ 35 h 172"/>
                <a:gd name="T4" fmla="*/ 81 w 91"/>
                <a:gd name="T5" fmla="*/ 45 h 172"/>
                <a:gd name="T6" fmla="*/ 81 w 91"/>
                <a:gd name="T7" fmla="*/ 70 h 172"/>
                <a:gd name="T8" fmla="*/ 86 w 91"/>
                <a:gd name="T9" fmla="*/ 96 h 172"/>
                <a:gd name="T10" fmla="*/ 86 w 91"/>
                <a:gd name="T11" fmla="*/ 111 h 172"/>
                <a:gd name="T12" fmla="*/ 66 w 91"/>
                <a:gd name="T13" fmla="*/ 136 h 172"/>
                <a:gd name="T14" fmla="*/ 55 w 91"/>
                <a:gd name="T15" fmla="*/ 156 h 172"/>
                <a:gd name="T16" fmla="*/ 45 w 91"/>
                <a:gd name="T17" fmla="*/ 151 h 172"/>
                <a:gd name="T18" fmla="*/ 55 w 91"/>
                <a:gd name="T19" fmla="*/ 146 h 172"/>
                <a:gd name="T20" fmla="*/ 61 w 91"/>
                <a:gd name="T21" fmla="*/ 136 h 172"/>
                <a:gd name="T22" fmla="*/ 45 w 91"/>
                <a:gd name="T23" fmla="*/ 101 h 172"/>
                <a:gd name="T24" fmla="*/ 50 w 91"/>
                <a:gd name="T25" fmla="*/ 111 h 172"/>
                <a:gd name="T26" fmla="*/ 66 w 91"/>
                <a:gd name="T27" fmla="*/ 126 h 172"/>
                <a:gd name="T28" fmla="*/ 81 w 91"/>
                <a:gd name="T29" fmla="*/ 111 h 172"/>
                <a:gd name="T30" fmla="*/ 71 w 91"/>
                <a:gd name="T31" fmla="*/ 106 h 172"/>
                <a:gd name="T32" fmla="*/ 71 w 91"/>
                <a:gd name="T33" fmla="*/ 101 h 172"/>
                <a:gd name="T34" fmla="*/ 81 w 91"/>
                <a:gd name="T35" fmla="*/ 81 h 172"/>
                <a:gd name="T36" fmla="*/ 76 w 91"/>
                <a:gd name="T37" fmla="*/ 76 h 172"/>
                <a:gd name="T38" fmla="*/ 71 w 91"/>
                <a:gd name="T39" fmla="*/ 70 h 172"/>
                <a:gd name="T40" fmla="*/ 50 w 91"/>
                <a:gd name="T41" fmla="*/ 91 h 172"/>
                <a:gd name="T42" fmla="*/ 50 w 91"/>
                <a:gd name="T43" fmla="*/ 81 h 172"/>
                <a:gd name="T44" fmla="*/ 71 w 91"/>
                <a:gd name="T45" fmla="*/ 65 h 172"/>
                <a:gd name="T46" fmla="*/ 76 w 91"/>
                <a:gd name="T47" fmla="*/ 60 h 172"/>
                <a:gd name="T48" fmla="*/ 61 w 91"/>
                <a:gd name="T49" fmla="*/ 45 h 172"/>
                <a:gd name="T50" fmla="*/ 55 w 91"/>
                <a:gd name="T51" fmla="*/ 45 h 172"/>
                <a:gd name="T52" fmla="*/ 45 w 91"/>
                <a:gd name="T53" fmla="*/ 45 h 172"/>
                <a:gd name="T54" fmla="*/ 61 w 91"/>
                <a:gd name="T55" fmla="*/ 35 h 172"/>
                <a:gd name="T56" fmla="*/ 45 w 91"/>
                <a:gd name="T57" fmla="*/ 20 h 172"/>
                <a:gd name="T58" fmla="*/ 20 w 91"/>
                <a:gd name="T59" fmla="*/ 172 h 172"/>
                <a:gd name="T60" fmla="*/ 0 w 91"/>
                <a:gd name="T61" fmla="*/ 156 h 172"/>
                <a:gd name="T62" fmla="*/ 0 w 91"/>
                <a:gd name="T63" fmla="*/ 15 h 172"/>
                <a:gd name="T64" fmla="*/ 20 w 91"/>
                <a:gd name="T65" fmla="*/ 0 h 172"/>
                <a:gd name="T66" fmla="*/ 45 w 91"/>
                <a:gd name="T67" fmla="*/ 15 h 172"/>
                <a:gd name="T68" fmla="*/ 40 w 91"/>
                <a:gd name="T69" fmla="*/ 25 h 172"/>
                <a:gd name="T70" fmla="*/ 30 w 91"/>
                <a:gd name="T71" fmla="*/ 40 h 172"/>
                <a:gd name="T72" fmla="*/ 15 w 91"/>
                <a:gd name="T73" fmla="*/ 40 h 172"/>
                <a:gd name="T74" fmla="*/ 35 w 91"/>
                <a:gd name="T75" fmla="*/ 25 h 172"/>
                <a:gd name="T76" fmla="*/ 20 w 91"/>
                <a:gd name="T77" fmla="*/ 10 h 172"/>
                <a:gd name="T78" fmla="*/ 5 w 91"/>
                <a:gd name="T79" fmla="*/ 151 h 172"/>
                <a:gd name="T80" fmla="*/ 30 w 91"/>
                <a:gd name="T81" fmla="*/ 162 h 172"/>
                <a:gd name="T82" fmla="*/ 35 w 91"/>
                <a:gd name="T83" fmla="*/ 151 h 172"/>
                <a:gd name="T84" fmla="*/ 20 w 91"/>
                <a:gd name="T85" fmla="*/ 136 h 172"/>
                <a:gd name="T86" fmla="*/ 20 w 91"/>
                <a:gd name="T87" fmla="*/ 131 h 172"/>
                <a:gd name="T88" fmla="*/ 40 w 91"/>
                <a:gd name="T89" fmla="*/ 151 h 172"/>
                <a:gd name="T90" fmla="*/ 45 w 91"/>
                <a:gd name="T91" fmla="*/ 156 h 172"/>
                <a:gd name="T92" fmla="*/ 20 w 91"/>
                <a:gd name="T93" fmla="*/ 172 h 172"/>
                <a:gd name="T94" fmla="*/ 40 w 91"/>
                <a:gd name="T95" fmla="*/ 55 h 172"/>
                <a:gd name="T96" fmla="*/ 30 w 91"/>
                <a:gd name="T97" fmla="*/ 65 h 172"/>
                <a:gd name="T98" fmla="*/ 30 w 91"/>
                <a:gd name="T99" fmla="*/ 70 h 172"/>
                <a:gd name="T100" fmla="*/ 45 w 91"/>
                <a:gd name="T101" fmla="*/ 45 h 172"/>
                <a:gd name="T102" fmla="*/ 35 w 91"/>
                <a:gd name="T103" fmla="*/ 96 h 172"/>
                <a:gd name="T104" fmla="*/ 20 w 91"/>
                <a:gd name="T105" fmla="*/ 116 h 172"/>
                <a:gd name="T106" fmla="*/ 25 w 91"/>
                <a:gd name="T107" fmla="*/ 106 h 172"/>
                <a:gd name="T108" fmla="*/ 45 w 91"/>
                <a:gd name="T109" fmla="*/ 111 h 172"/>
                <a:gd name="T110" fmla="*/ 45 w 91"/>
                <a:gd name="T111" fmla="*/ 12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" h="172">
                  <a:moveTo>
                    <a:pt x="45" y="15"/>
                  </a:move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55" y="15"/>
                  </a:lnTo>
                  <a:lnTo>
                    <a:pt x="61" y="20"/>
                  </a:lnTo>
                  <a:lnTo>
                    <a:pt x="66" y="2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81" y="45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1" y="70"/>
                  </a:lnTo>
                  <a:lnTo>
                    <a:pt x="81" y="70"/>
                  </a:lnTo>
                  <a:lnTo>
                    <a:pt x="86" y="76"/>
                  </a:lnTo>
                  <a:lnTo>
                    <a:pt x="91" y="86"/>
                  </a:lnTo>
                  <a:lnTo>
                    <a:pt x="91" y="86"/>
                  </a:lnTo>
                  <a:lnTo>
                    <a:pt x="86" y="96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6" y="111"/>
                  </a:lnTo>
                  <a:lnTo>
                    <a:pt x="86" y="111"/>
                  </a:lnTo>
                  <a:lnTo>
                    <a:pt x="81" y="126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66" y="146"/>
                  </a:lnTo>
                  <a:lnTo>
                    <a:pt x="61" y="151"/>
                  </a:lnTo>
                  <a:lnTo>
                    <a:pt x="55" y="156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55" y="146"/>
                  </a:lnTo>
                  <a:lnTo>
                    <a:pt x="61" y="136"/>
                  </a:lnTo>
                  <a:lnTo>
                    <a:pt x="61" y="136"/>
                  </a:lnTo>
                  <a:lnTo>
                    <a:pt x="61" y="136"/>
                  </a:lnTo>
                  <a:lnTo>
                    <a:pt x="61" y="136"/>
                  </a:lnTo>
                  <a:lnTo>
                    <a:pt x="50" y="131"/>
                  </a:lnTo>
                  <a:lnTo>
                    <a:pt x="45" y="121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5" y="121"/>
                  </a:lnTo>
                  <a:lnTo>
                    <a:pt x="61" y="126"/>
                  </a:lnTo>
                  <a:lnTo>
                    <a:pt x="61" y="126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76" y="121"/>
                  </a:lnTo>
                  <a:lnTo>
                    <a:pt x="81" y="111"/>
                  </a:lnTo>
                  <a:lnTo>
                    <a:pt x="81" y="111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71" y="101"/>
                  </a:lnTo>
                  <a:lnTo>
                    <a:pt x="71" y="101"/>
                  </a:lnTo>
                  <a:lnTo>
                    <a:pt x="81" y="96"/>
                  </a:lnTo>
                  <a:lnTo>
                    <a:pt x="81" y="86"/>
                  </a:lnTo>
                  <a:lnTo>
                    <a:pt x="81" y="86"/>
                  </a:lnTo>
                  <a:lnTo>
                    <a:pt x="81" y="81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61" y="7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0" y="91"/>
                  </a:lnTo>
                  <a:lnTo>
                    <a:pt x="50" y="91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0" y="81"/>
                  </a:lnTo>
                  <a:lnTo>
                    <a:pt x="55" y="70"/>
                  </a:lnTo>
                  <a:lnTo>
                    <a:pt x="61" y="65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1" y="50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55" y="45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45" y="6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50" y="40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55" y="25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15"/>
                  </a:lnTo>
                  <a:close/>
                  <a:moveTo>
                    <a:pt x="20" y="172"/>
                  </a:moveTo>
                  <a:lnTo>
                    <a:pt x="20" y="172"/>
                  </a:lnTo>
                  <a:lnTo>
                    <a:pt x="10" y="172"/>
                  </a:lnTo>
                  <a:lnTo>
                    <a:pt x="5" y="167"/>
                  </a:lnTo>
                  <a:lnTo>
                    <a:pt x="0" y="156"/>
                  </a:lnTo>
                  <a:lnTo>
                    <a:pt x="0" y="15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10" y="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0" y="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5" y="15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0" y="20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30"/>
                  </a:lnTo>
                  <a:lnTo>
                    <a:pt x="35" y="35"/>
                  </a:lnTo>
                  <a:lnTo>
                    <a:pt x="30" y="40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30" y="35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5" y="25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10" y="162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30" y="162"/>
                  </a:lnTo>
                  <a:lnTo>
                    <a:pt x="35" y="151"/>
                  </a:lnTo>
                  <a:lnTo>
                    <a:pt x="35" y="151"/>
                  </a:lnTo>
                  <a:lnTo>
                    <a:pt x="35" y="151"/>
                  </a:lnTo>
                  <a:lnTo>
                    <a:pt x="35" y="151"/>
                  </a:lnTo>
                  <a:lnTo>
                    <a:pt x="35" y="151"/>
                  </a:lnTo>
                  <a:lnTo>
                    <a:pt x="30" y="141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5" y="131"/>
                  </a:lnTo>
                  <a:lnTo>
                    <a:pt x="15" y="131"/>
                  </a:lnTo>
                  <a:lnTo>
                    <a:pt x="20" y="131"/>
                  </a:lnTo>
                  <a:lnTo>
                    <a:pt x="20" y="131"/>
                  </a:lnTo>
                  <a:lnTo>
                    <a:pt x="30" y="131"/>
                  </a:lnTo>
                  <a:lnTo>
                    <a:pt x="35" y="136"/>
                  </a:lnTo>
                  <a:lnTo>
                    <a:pt x="40" y="141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45" y="151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30" y="167"/>
                  </a:lnTo>
                  <a:lnTo>
                    <a:pt x="20" y="172"/>
                  </a:lnTo>
                  <a:lnTo>
                    <a:pt x="20" y="172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60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40" y="70"/>
                  </a:lnTo>
                  <a:lnTo>
                    <a:pt x="45" y="65"/>
                  </a:ln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101"/>
                  </a:moveTo>
                  <a:lnTo>
                    <a:pt x="45" y="101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20" y="101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06"/>
                  </a:lnTo>
                  <a:lnTo>
                    <a:pt x="35" y="106"/>
                  </a:lnTo>
                  <a:lnTo>
                    <a:pt x="35" y="106"/>
                  </a:lnTo>
                  <a:lnTo>
                    <a:pt x="40" y="106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21"/>
                  </a:lnTo>
                  <a:lnTo>
                    <a:pt x="45" y="10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Freeform 39"/>
          <p:cNvSpPr>
            <a:spLocks/>
          </p:cNvSpPr>
          <p:nvPr/>
        </p:nvSpPr>
        <p:spPr bwMode="auto">
          <a:xfrm>
            <a:off x="4244086" y="4529545"/>
            <a:ext cx="451460" cy="945062"/>
          </a:xfrm>
          <a:custGeom>
            <a:avLst/>
            <a:gdLst>
              <a:gd name="connsiteX0" fmla="*/ 150487 w 451460"/>
              <a:gd name="connsiteY0" fmla="*/ 210684 h 945062"/>
              <a:gd name="connsiteX1" fmla="*/ 210682 w 451460"/>
              <a:gd name="connsiteY1" fmla="*/ 210684 h 945062"/>
              <a:gd name="connsiteX2" fmla="*/ 180584 w 451460"/>
              <a:gd name="connsiteY2" fmla="*/ 487581 h 945062"/>
              <a:gd name="connsiteX3" fmla="*/ 240779 w 451460"/>
              <a:gd name="connsiteY3" fmla="*/ 517678 h 945062"/>
              <a:gd name="connsiteX4" fmla="*/ 270876 w 451460"/>
              <a:gd name="connsiteY4" fmla="*/ 487581 h 945062"/>
              <a:gd name="connsiteX5" fmla="*/ 240779 w 451460"/>
              <a:gd name="connsiteY5" fmla="*/ 210684 h 945062"/>
              <a:gd name="connsiteX6" fmla="*/ 300974 w 451460"/>
              <a:gd name="connsiteY6" fmla="*/ 210684 h 945062"/>
              <a:gd name="connsiteX7" fmla="*/ 331071 w 451460"/>
              <a:gd name="connsiteY7" fmla="*/ 210684 h 945062"/>
              <a:gd name="connsiteX8" fmla="*/ 361168 w 451460"/>
              <a:gd name="connsiteY8" fmla="*/ 240782 h 945062"/>
              <a:gd name="connsiteX9" fmla="*/ 421363 w 451460"/>
              <a:gd name="connsiteY9" fmla="*/ 337094 h 945062"/>
              <a:gd name="connsiteX10" fmla="*/ 451460 w 451460"/>
              <a:gd name="connsiteY10" fmla="*/ 487581 h 945062"/>
              <a:gd name="connsiteX11" fmla="*/ 451460 w 451460"/>
              <a:gd name="connsiteY11" fmla="*/ 517678 h 945062"/>
              <a:gd name="connsiteX12" fmla="*/ 421363 w 451460"/>
              <a:gd name="connsiteY12" fmla="*/ 517678 h 945062"/>
              <a:gd name="connsiteX13" fmla="*/ 391266 w 451460"/>
              <a:gd name="connsiteY13" fmla="*/ 517678 h 945062"/>
              <a:gd name="connsiteX14" fmla="*/ 361168 w 451460"/>
              <a:gd name="connsiteY14" fmla="*/ 487581 h 945062"/>
              <a:gd name="connsiteX15" fmla="*/ 361168 w 451460"/>
              <a:gd name="connsiteY15" fmla="*/ 397288 h 945062"/>
              <a:gd name="connsiteX16" fmla="*/ 331071 w 451460"/>
              <a:gd name="connsiteY16" fmla="*/ 337094 h 945062"/>
              <a:gd name="connsiteX17" fmla="*/ 331071 w 451460"/>
              <a:gd name="connsiteY17" fmla="*/ 517678 h 945062"/>
              <a:gd name="connsiteX18" fmla="*/ 361168 w 451460"/>
              <a:gd name="connsiteY18" fmla="*/ 914965 h 945062"/>
              <a:gd name="connsiteX19" fmla="*/ 361168 w 451460"/>
              <a:gd name="connsiteY19" fmla="*/ 945062 h 945062"/>
              <a:gd name="connsiteX20" fmla="*/ 331071 w 451460"/>
              <a:gd name="connsiteY20" fmla="*/ 945062 h 945062"/>
              <a:gd name="connsiteX21" fmla="*/ 270876 w 451460"/>
              <a:gd name="connsiteY21" fmla="*/ 945062 h 945062"/>
              <a:gd name="connsiteX22" fmla="*/ 270876 w 451460"/>
              <a:gd name="connsiteY22" fmla="*/ 914965 h 945062"/>
              <a:gd name="connsiteX23" fmla="*/ 240779 w 451460"/>
              <a:gd name="connsiteY23" fmla="*/ 577873 h 945062"/>
              <a:gd name="connsiteX24" fmla="*/ 210682 w 451460"/>
              <a:gd name="connsiteY24" fmla="*/ 577873 h 945062"/>
              <a:gd name="connsiteX25" fmla="*/ 210682 w 451460"/>
              <a:gd name="connsiteY25" fmla="*/ 914965 h 945062"/>
              <a:gd name="connsiteX26" fmla="*/ 180584 w 451460"/>
              <a:gd name="connsiteY26" fmla="*/ 945062 h 945062"/>
              <a:gd name="connsiteX27" fmla="*/ 150487 w 451460"/>
              <a:gd name="connsiteY27" fmla="*/ 945062 h 945062"/>
              <a:gd name="connsiteX28" fmla="*/ 120390 w 451460"/>
              <a:gd name="connsiteY28" fmla="*/ 945062 h 945062"/>
              <a:gd name="connsiteX29" fmla="*/ 90292 w 451460"/>
              <a:gd name="connsiteY29" fmla="*/ 914965 h 945062"/>
              <a:gd name="connsiteX30" fmla="*/ 120390 w 451460"/>
              <a:gd name="connsiteY30" fmla="*/ 487581 h 945062"/>
              <a:gd name="connsiteX31" fmla="*/ 150487 w 451460"/>
              <a:gd name="connsiteY31" fmla="*/ 337094 h 945062"/>
              <a:gd name="connsiteX32" fmla="*/ 90292 w 451460"/>
              <a:gd name="connsiteY32" fmla="*/ 397288 h 945062"/>
              <a:gd name="connsiteX33" fmla="*/ 90292 w 451460"/>
              <a:gd name="connsiteY33" fmla="*/ 487581 h 945062"/>
              <a:gd name="connsiteX34" fmla="*/ 90292 w 451460"/>
              <a:gd name="connsiteY34" fmla="*/ 517678 h 945062"/>
              <a:gd name="connsiteX35" fmla="*/ 60195 w 451460"/>
              <a:gd name="connsiteY35" fmla="*/ 517678 h 945062"/>
              <a:gd name="connsiteX36" fmla="*/ 30098 w 451460"/>
              <a:gd name="connsiteY36" fmla="*/ 517678 h 945062"/>
              <a:gd name="connsiteX37" fmla="*/ 0 w 451460"/>
              <a:gd name="connsiteY37" fmla="*/ 487581 h 945062"/>
              <a:gd name="connsiteX38" fmla="*/ 30098 w 451460"/>
              <a:gd name="connsiteY38" fmla="*/ 337094 h 945062"/>
              <a:gd name="connsiteX39" fmla="*/ 90292 w 451460"/>
              <a:gd name="connsiteY39" fmla="*/ 270879 h 945062"/>
              <a:gd name="connsiteX40" fmla="*/ 240778 w 451460"/>
              <a:gd name="connsiteY40" fmla="*/ 0 h 945062"/>
              <a:gd name="connsiteX41" fmla="*/ 300973 w 451460"/>
              <a:gd name="connsiteY41" fmla="*/ 30097 h 945062"/>
              <a:gd name="connsiteX42" fmla="*/ 331070 w 451460"/>
              <a:gd name="connsiteY42" fmla="*/ 90292 h 945062"/>
              <a:gd name="connsiteX43" fmla="*/ 300973 w 451460"/>
              <a:gd name="connsiteY43" fmla="*/ 150487 h 945062"/>
              <a:gd name="connsiteX44" fmla="*/ 240778 w 451460"/>
              <a:gd name="connsiteY44" fmla="*/ 180585 h 945062"/>
              <a:gd name="connsiteX45" fmla="*/ 150485 w 451460"/>
              <a:gd name="connsiteY45" fmla="*/ 150487 h 945062"/>
              <a:gd name="connsiteX46" fmla="*/ 150485 w 451460"/>
              <a:gd name="connsiteY46" fmla="*/ 90292 h 945062"/>
              <a:gd name="connsiteX47" fmla="*/ 150485 w 451460"/>
              <a:gd name="connsiteY47" fmla="*/ 30097 h 94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51460" h="945062">
                <a:moveTo>
                  <a:pt x="150487" y="210684"/>
                </a:moveTo>
                <a:lnTo>
                  <a:pt x="210682" y="210684"/>
                </a:lnTo>
                <a:lnTo>
                  <a:pt x="180584" y="487581"/>
                </a:lnTo>
                <a:lnTo>
                  <a:pt x="240779" y="517678"/>
                </a:lnTo>
                <a:lnTo>
                  <a:pt x="270876" y="487581"/>
                </a:lnTo>
                <a:lnTo>
                  <a:pt x="240779" y="210684"/>
                </a:lnTo>
                <a:lnTo>
                  <a:pt x="300974" y="210684"/>
                </a:lnTo>
                <a:lnTo>
                  <a:pt x="331071" y="210684"/>
                </a:lnTo>
                <a:lnTo>
                  <a:pt x="361168" y="240782"/>
                </a:lnTo>
                <a:lnTo>
                  <a:pt x="421363" y="337094"/>
                </a:lnTo>
                <a:lnTo>
                  <a:pt x="451460" y="487581"/>
                </a:lnTo>
                <a:lnTo>
                  <a:pt x="451460" y="517678"/>
                </a:lnTo>
                <a:lnTo>
                  <a:pt x="421363" y="517678"/>
                </a:lnTo>
                <a:lnTo>
                  <a:pt x="391266" y="517678"/>
                </a:lnTo>
                <a:lnTo>
                  <a:pt x="361168" y="487581"/>
                </a:lnTo>
                <a:lnTo>
                  <a:pt x="361168" y="397288"/>
                </a:lnTo>
                <a:lnTo>
                  <a:pt x="331071" y="337094"/>
                </a:lnTo>
                <a:lnTo>
                  <a:pt x="331071" y="517678"/>
                </a:lnTo>
                <a:lnTo>
                  <a:pt x="361168" y="914965"/>
                </a:lnTo>
                <a:lnTo>
                  <a:pt x="361168" y="945062"/>
                </a:lnTo>
                <a:lnTo>
                  <a:pt x="331071" y="945062"/>
                </a:lnTo>
                <a:lnTo>
                  <a:pt x="270876" y="945062"/>
                </a:lnTo>
                <a:lnTo>
                  <a:pt x="270876" y="914965"/>
                </a:lnTo>
                <a:lnTo>
                  <a:pt x="240779" y="577873"/>
                </a:lnTo>
                <a:lnTo>
                  <a:pt x="210682" y="577873"/>
                </a:lnTo>
                <a:lnTo>
                  <a:pt x="210682" y="914965"/>
                </a:lnTo>
                <a:lnTo>
                  <a:pt x="180584" y="945062"/>
                </a:lnTo>
                <a:lnTo>
                  <a:pt x="150487" y="945062"/>
                </a:lnTo>
                <a:lnTo>
                  <a:pt x="120390" y="945062"/>
                </a:lnTo>
                <a:lnTo>
                  <a:pt x="90292" y="914965"/>
                </a:lnTo>
                <a:lnTo>
                  <a:pt x="120390" y="487581"/>
                </a:lnTo>
                <a:lnTo>
                  <a:pt x="150487" y="337094"/>
                </a:lnTo>
                <a:lnTo>
                  <a:pt x="90292" y="397288"/>
                </a:lnTo>
                <a:lnTo>
                  <a:pt x="90292" y="487581"/>
                </a:lnTo>
                <a:lnTo>
                  <a:pt x="90292" y="517678"/>
                </a:lnTo>
                <a:lnTo>
                  <a:pt x="60195" y="517678"/>
                </a:lnTo>
                <a:lnTo>
                  <a:pt x="30098" y="517678"/>
                </a:lnTo>
                <a:lnTo>
                  <a:pt x="0" y="487581"/>
                </a:lnTo>
                <a:lnTo>
                  <a:pt x="30098" y="337094"/>
                </a:lnTo>
                <a:lnTo>
                  <a:pt x="90292" y="270879"/>
                </a:lnTo>
                <a:close/>
                <a:moveTo>
                  <a:pt x="240778" y="0"/>
                </a:moveTo>
                <a:lnTo>
                  <a:pt x="300973" y="30097"/>
                </a:lnTo>
                <a:lnTo>
                  <a:pt x="331070" y="90292"/>
                </a:lnTo>
                <a:lnTo>
                  <a:pt x="300973" y="150487"/>
                </a:lnTo>
                <a:lnTo>
                  <a:pt x="240778" y="180585"/>
                </a:lnTo>
                <a:lnTo>
                  <a:pt x="150485" y="150487"/>
                </a:lnTo>
                <a:lnTo>
                  <a:pt x="150485" y="90292"/>
                </a:lnTo>
                <a:lnTo>
                  <a:pt x="150485" y="300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7073247" y="4836541"/>
            <a:ext cx="607967" cy="607971"/>
            <a:chOff x="7206597" y="5375397"/>
            <a:chExt cx="607967" cy="607971"/>
          </a:xfrm>
          <a:solidFill>
            <a:schemeClr val="accent1"/>
          </a:solidFill>
        </p:grpSpPr>
        <p:sp>
          <p:nvSpPr>
            <p:cNvPr id="10" name="Freeform 490"/>
            <p:cNvSpPr>
              <a:spLocks noEditPoints="1"/>
            </p:cNvSpPr>
            <p:nvPr/>
          </p:nvSpPr>
          <p:spPr bwMode="auto">
            <a:xfrm>
              <a:off x="7206597" y="5375397"/>
              <a:ext cx="607967" cy="607971"/>
            </a:xfrm>
            <a:custGeom>
              <a:avLst/>
              <a:gdLst>
                <a:gd name="T0" fmla="*/ 51 w 101"/>
                <a:gd name="T1" fmla="*/ 0 h 101"/>
                <a:gd name="T2" fmla="*/ 51 w 101"/>
                <a:gd name="T3" fmla="*/ 0 h 101"/>
                <a:gd name="T4" fmla="*/ 71 w 101"/>
                <a:gd name="T5" fmla="*/ 5 h 101"/>
                <a:gd name="T6" fmla="*/ 86 w 101"/>
                <a:gd name="T7" fmla="*/ 15 h 101"/>
                <a:gd name="T8" fmla="*/ 96 w 101"/>
                <a:gd name="T9" fmla="*/ 30 h 101"/>
                <a:gd name="T10" fmla="*/ 101 w 101"/>
                <a:gd name="T11" fmla="*/ 50 h 101"/>
                <a:gd name="T12" fmla="*/ 101 w 101"/>
                <a:gd name="T13" fmla="*/ 50 h 101"/>
                <a:gd name="T14" fmla="*/ 96 w 101"/>
                <a:gd name="T15" fmla="*/ 70 h 101"/>
                <a:gd name="T16" fmla="*/ 86 w 101"/>
                <a:gd name="T17" fmla="*/ 85 h 101"/>
                <a:gd name="T18" fmla="*/ 71 w 101"/>
                <a:gd name="T19" fmla="*/ 96 h 101"/>
                <a:gd name="T20" fmla="*/ 51 w 101"/>
                <a:gd name="T21" fmla="*/ 101 h 101"/>
                <a:gd name="T22" fmla="*/ 51 w 101"/>
                <a:gd name="T23" fmla="*/ 91 h 101"/>
                <a:gd name="T24" fmla="*/ 51 w 101"/>
                <a:gd name="T25" fmla="*/ 91 h 101"/>
                <a:gd name="T26" fmla="*/ 66 w 101"/>
                <a:gd name="T27" fmla="*/ 85 h 101"/>
                <a:gd name="T28" fmla="*/ 81 w 101"/>
                <a:gd name="T29" fmla="*/ 80 h 101"/>
                <a:gd name="T30" fmla="*/ 91 w 101"/>
                <a:gd name="T31" fmla="*/ 65 h 101"/>
                <a:gd name="T32" fmla="*/ 91 w 101"/>
                <a:gd name="T33" fmla="*/ 50 h 101"/>
                <a:gd name="T34" fmla="*/ 91 w 101"/>
                <a:gd name="T35" fmla="*/ 50 h 101"/>
                <a:gd name="T36" fmla="*/ 91 w 101"/>
                <a:gd name="T37" fmla="*/ 35 h 101"/>
                <a:gd name="T38" fmla="*/ 81 w 101"/>
                <a:gd name="T39" fmla="*/ 20 h 101"/>
                <a:gd name="T40" fmla="*/ 66 w 101"/>
                <a:gd name="T41" fmla="*/ 10 h 101"/>
                <a:gd name="T42" fmla="*/ 51 w 101"/>
                <a:gd name="T43" fmla="*/ 10 h 101"/>
                <a:gd name="T44" fmla="*/ 51 w 101"/>
                <a:gd name="T45" fmla="*/ 0 h 101"/>
                <a:gd name="T46" fmla="*/ 51 w 101"/>
                <a:gd name="T47" fmla="*/ 0 h 101"/>
                <a:gd name="T48" fmla="*/ 51 w 101"/>
                <a:gd name="T49" fmla="*/ 0 h 101"/>
                <a:gd name="T50" fmla="*/ 51 w 101"/>
                <a:gd name="T51" fmla="*/ 10 h 101"/>
                <a:gd name="T52" fmla="*/ 51 w 101"/>
                <a:gd name="T53" fmla="*/ 10 h 101"/>
                <a:gd name="T54" fmla="*/ 51 w 101"/>
                <a:gd name="T55" fmla="*/ 10 h 101"/>
                <a:gd name="T56" fmla="*/ 35 w 101"/>
                <a:gd name="T57" fmla="*/ 10 h 101"/>
                <a:gd name="T58" fmla="*/ 20 w 101"/>
                <a:gd name="T59" fmla="*/ 20 h 101"/>
                <a:gd name="T60" fmla="*/ 10 w 101"/>
                <a:gd name="T61" fmla="*/ 35 h 101"/>
                <a:gd name="T62" fmla="*/ 10 w 101"/>
                <a:gd name="T63" fmla="*/ 50 h 101"/>
                <a:gd name="T64" fmla="*/ 10 w 101"/>
                <a:gd name="T65" fmla="*/ 50 h 101"/>
                <a:gd name="T66" fmla="*/ 10 w 101"/>
                <a:gd name="T67" fmla="*/ 65 h 101"/>
                <a:gd name="T68" fmla="*/ 20 w 101"/>
                <a:gd name="T69" fmla="*/ 80 h 101"/>
                <a:gd name="T70" fmla="*/ 35 w 101"/>
                <a:gd name="T71" fmla="*/ 85 h 101"/>
                <a:gd name="T72" fmla="*/ 51 w 101"/>
                <a:gd name="T73" fmla="*/ 91 h 101"/>
                <a:gd name="T74" fmla="*/ 51 w 101"/>
                <a:gd name="T75" fmla="*/ 91 h 101"/>
                <a:gd name="T76" fmla="*/ 51 w 101"/>
                <a:gd name="T77" fmla="*/ 101 h 101"/>
                <a:gd name="T78" fmla="*/ 51 w 101"/>
                <a:gd name="T79" fmla="*/ 101 h 101"/>
                <a:gd name="T80" fmla="*/ 51 w 101"/>
                <a:gd name="T81" fmla="*/ 101 h 101"/>
                <a:gd name="T82" fmla="*/ 30 w 101"/>
                <a:gd name="T83" fmla="*/ 96 h 101"/>
                <a:gd name="T84" fmla="*/ 15 w 101"/>
                <a:gd name="T85" fmla="*/ 85 h 101"/>
                <a:gd name="T86" fmla="*/ 5 w 101"/>
                <a:gd name="T87" fmla="*/ 70 h 101"/>
                <a:gd name="T88" fmla="*/ 0 w 101"/>
                <a:gd name="T89" fmla="*/ 50 h 101"/>
                <a:gd name="T90" fmla="*/ 0 w 101"/>
                <a:gd name="T91" fmla="*/ 50 h 101"/>
                <a:gd name="T92" fmla="*/ 5 w 101"/>
                <a:gd name="T93" fmla="*/ 30 h 101"/>
                <a:gd name="T94" fmla="*/ 15 w 101"/>
                <a:gd name="T95" fmla="*/ 15 h 101"/>
                <a:gd name="T96" fmla="*/ 30 w 101"/>
                <a:gd name="T97" fmla="*/ 5 h 101"/>
                <a:gd name="T98" fmla="*/ 51 w 101"/>
                <a:gd name="T99" fmla="*/ 0 h 101"/>
                <a:gd name="T100" fmla="*/ 51 w 101"/>
                <a:gd name="T10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lnTo>
                    <a:pt x="51" y="0"/>
                  </a:lnTo>
                  <a:lnTo>
                    <a:pt x="71" y="5"/>
                  </a:lnTo>
                  <a:lnTo>
                    <a:pt x="86" y="15"/>
                  </a:lnTo>
                  <a:lnTo>
                    <a:pt x="96" y="30"/>
                  </a:lnTo>
                  <a:lnTo>
                    <a:pt x="101" y="50"/>
                  </a:lnTo>
                  <a:lnTo>
                    <a:pt x="101" y="50"/>
                  </a:lnTo>
                  <a:lnTo>
                    <a:pt x="96" y="70"/>
                  </a:lnTo>
                  <a:lnTo>
                    <a:pt x="86" y="85"/>
                  </a:lnTo>
                  <a:lnTo>
                    <a:pt x="71" y="96"/>
                  </a:lnTo>
                  <a:lnTo>
                    <a:pt x="51" y="10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66" y="85"/>
                  </a:lnTo>
                  <a:lnTo>
                    <a:pt x="81" y="80"/>
                  </a:lnTo>
                  <a:lnTo>
                    <a:pt x="91" y="65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91" y="35"/>
                  </a:lnTo>
                  <a:lnTo>
                    <a:pt x="81" y="20"/>
                  </a:lnTo>
                  <a:lnTo>
                    <a:pt x="66" y="10"/>
                  </a:lnTo>
                  <a:lnTo>
                    <a:pt x="51" y="10"/>
                  </a:lnTo>
                  <a:lnTo>
                    <a:pt x="51" y="0"/>
                  </a:lnTo>
                  <a:close/>
                  <a:moveTo>
                    <a:pt x="51" y="0"/>
                  </a:moveTo>
                  <a:lnTo>
                    <a:pt x="51" y="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35" y="10"/>
                  </a:lnTo>
                  <a:lnTo>
                    <a:pt x="20" y="20"/>
                  </a:lnTo>
                  <a:lnTo>
                    <a:pt x="10" y="35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65"/>
                  </a:lnTo>
                  <a:lnTo>
                    <a:pt x="20" y="80"/>
                  </a:lnTo>
                  <a:lnTo>
                    <a:pt x="35" y="85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30" y="96"/>
                  </a:lnTo>
                  <a:lnTo>
                    <a:pt x="15" y="85"/>
                  </a:lnTo>
                  <a:lnTo>
                    <a:pt x="5" y="7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5" y="30"/>
                  </a:lnTo>
                  <a:lnTo>
                    <a:pt x="15" y="15"/>
                  </a:lnTo>
                  <a:lnTo>
                    <a:pt x="30" y="5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91"/>
            <p:cNvSpPr>
              <a:spLocks/>
            </p:cNvSpPr>
            <p:nvPr/>
          </p:nvSpPr>
          <p:spPr bwMode="auto">
            <a:xfrm>
              <a:off x="7357083" y="5525882"/>
              <a:ext cx="216702" cy="180585"/>
            </a:xfrm>
            <a:custGeom>
              <a:avLst/>
              <a:gdLst>
                <a:gd name="T0" fmla="*/ 26 w 36"/>
                <a:gd name="T1" fmla="*/ 0 h 30"/>
                <a:gd name="T2" fmla="*/ 26 w 36"/>
                <a:gd name="T3" fmla="*/ 0 h 30"/>
                <a:gd name="T4" fmla="*/ 26 w 36"/>
                <a:gd name="T5" fmla="*/ 15 h 30"/>
                <a:gd name="T6" fmla="*/ 26 w 36"/>
                <a:gd name="T7" fmla="*/ 15 h 30"/>
                <a:gd name="T8" fmla="*/ 31 w 36"/>
                <a:gd name="T9" fmla="*/ 20 h 30"/>
                <a:gd name="T10" fmla="*/ 36 w 36"/>
                <a:gd name="T11" fmla="*/ 25 h 30"/>
                <a:gd name="T12" fmla="*/ 36 w 36"/>
                <a:gd name="T13" fmla="*/ 25 h 30"/>
                <a:gd name="T14" fmla="*/ 31 w 36"/>
                <a:gd name="T15" fmla="*/ 30 h 30"/>
                <a:gd name="T16" fmla="*/ 26 w 36"/>
                <a:gd name="T17" fmla="*/ 30 h 30"/>
                <a:gd name="T18" fmla="*/ 26 w 36"/>
                <a:gd name="T19" fmla="*/ 30 h 30"/>
                <a:gd name="T20" fmla="*/ 21 w 36"/>
                <a:gd name="T21" fmla="*/ 30 h 30"/>
                <a:gd name="T22" fmla="*/ 15 w 36"/>
                <a:gd name="T23" fmla="*/ 25 h 30"/>
                <a:gd name="T24" fmla="*/ 0 w 36"/>
                <a:gd name="T25" fmla="*/ 25 h 30"/>
                <a:gd name="T26" fmla="*/ 0 w 36"/>
                <a:gd name="T27" fmla="*/ 20 h 30"/>
                <a:gd name="T28" fmla="*/ 15 w 36"/>
                <a:gd name="T29" fmla="*/ 20 h 30"/>
                <a:gd name="T30" fmla="*/ 15 w 36"/>
                <a:gd name="T31" fmla="*/ 20 h 30"/>
                <a:gd name="T32" fmla="*/ 26 w 36"/>
                <a:gd name="T33" fmla="*/ 15 h 30"/>
                <a:gd name="T34" fmla="*/ 26 w 36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30">
                  <a:moveTo>
                    <a:pt x="26" y="0"/>
                  </a:moveTo>
                  <a:lnTo>
                    <a:pt x="26" y="0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31" y="20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1" y="30"/>
                  </a:lnTo>
                  <a:lnTo>
                    <a:pt x="15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26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92"/>
            <p:cNvSpPr>
              <a:spLocks/>
            </p:cNvSpPr>
            <p:nvPr/>
          </p:nvSpPr>
          <p:spPr bwMode="auto">
            <a:xfrm>
              <a:off x="7513589" y="5465687"/>
              <a:ext cx="0" cy="30099"/>
            </a:xfrm>
            <a:custGeom>
              <a:avLst/>
              <a:gdLst>
                <a:gd name="T0" fmla="*/ 5 h 5"/>
                <a:gd name="T1" fmla="*/ 5 h 5"/>
                <a:gd name="T2" fmla="*/ 0 h 5"/>
                <a:gd name="T3" fmla="*/ 0 h 5"/>
                <a:gd name="T4" fmla="*/ 0 h 5"/>
                <a:gd name="T5" fmla="*/ 0 h 5"/>
                <a:gd name="T6" fmla="*/ 0 h 5"/>
                <a:gd name="T7" fmla="*/ 0 h 5"/>
                <a:gd name="T8" fmla="*/ 5 h 5"/>
                <a:gd name="T9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93"/>
            <p:cNvSpPr>
              <a:spLocks/>
            </p:cNvSpPr>
            <p:nvPr/>
          </p:nvSpPr>
          <p:spPr bwMode="auto">
            <a:xfrm>
              <a:off x="7603884" y="5495787"/>
              <a:ext cx="30096" cy="0"/>
            </a:xfrm>
            <a:custGeom>
              <a:avLst/>
              <a:gdLst>
                <a:gd name="T0" fmla="*/ 0 w 5"/>
                <a:gd name="T1" fmla="*/ 0 w 5"/>
                <a:gd name="T2" fmla="*/ 5 w 5"/>
                <a:gd name="T3" fmla="*/ 5 w 5"/>
                <a:gd name="T4" fmla="*/ 0 w 5"/>
                <a:gd name="T5" fmla="*/ 0 w 5"/>
                <a:gd name="T6" fmla="*/ 0 w 5"/>
                <a:gd name="T7" fmla="*/ 0 w 5"/>
                <a:gd name="T8" fmla="*/ 0 w 5"/>
                <a:gd name="T9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4"/>
            <p:cNvSpPr>
              <a:spLocks/>
            </p:cNvSpPr>
            <p:nvPr/>
          </p:nvSpPr>
          <p:spPr bwMode="auto">
            <a:xfrm>
              <a:off x="7664079" y="5555982"/>
              <a:ext cx="30096" cy="30099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5 h 5"/>
                <a:gd name="T4" fmla="*/ 5 w 5"/>
                <a:gd name="T5" fmla="*/ 5 h 5"/>
                <a:gd name="T6" fmla="*/ 5 w 5"/>
                <a:gd name="T7" fmla="*/ 5 h 5"/>
                <a:gd name="T8" fmla="*/ 5 w 5"/>
                <a:gd name="T9" fmla="*/ 0 h 5"/>
                <a:gd name="T10" fmla="*/ 5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0 w 5"/>
                <a:gd name="T17" fmla="*/ 5 h 5"/>
                <a:gd name="T18" fmla="*/ 0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95"/>
            <p:cNvSpPr>
              <a:spLocks/>
            </p:cNvSpPr>
            <p:nvPr/>
          </p:nvSpPr>
          <p:spPr bwMode="auto">
            <a:xfrm>
              <a:off x="7694174" y="5646272"/>
              <a:ext cx="30096" cy="30099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5 h 5"/>
                <a:gd name="T4" fmla="*/ 5 w 5"/>
                <a:gd name="T5" fmla="*/ 5 h 5"/>
                <a:gd name="T6" fmla="*/ 5 w 5"/>
                <a:gd name="T7" fmla="*/ 5 h 5"/>
                <a:gd name="T8" fmla="*/ 5 w 5"/>
                <a:gd name="T9" fmla="*/ 5 h 5"/>
                <a:gd name="T10" fmla="*/ 5 w 5"/>
                <a:gd name="T11" fmla="*/ 5 h 5"/>
                <a:gd name="T12" fmla="*/ 5 w 5"/>
                <a:gd name="T13" fmla="*/ 0 h 5"/>
                <a:gd name="T14" fmla="*/ 5 w 5"/>
                <a:gd name="T15" fmla="*/ 0 h 5"/>
                <a:gd name="T16" fmla="*/ 0 w 5"/>
                <a:gd name="T17" fmla="*/ 5 h 5"/>
                <a:gd name="T18" fmla="*/ 0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96"/>
            <p:cNvSpPr>
              <a:spLocks/>
            </p:cNvSpPr>
            <p:nvPr/>
          </p:nvSpPr>
          <p:spPr bwMode="auto">
            <a:xfrm>
              <a:off x="7664079" y="5766662"/>
              <a:ext cx="30096" cy="0"/>
            </a:xfrm>
            <a:custGeom>
              <a:avLst/>
              <a:gdLst>
                <a:gd name="T0" fmla="*/ 0 w 5"/>
                <a:gd name="T1" fmla="*/ 0 w 5"/>
                <a:gd name="T2" fmla="*/ 0 w 5"/>
                <a:gd name="T3" fmla="*/ 0 w 5"/>
                <a:gd name="T4" fmla="*/ 5 w 5"/>
                <a:gd name="T5" fmla="*/ 5 w 5"/>
                <a:gd name="T6" fmla="*/ 5 w 5"/>
                <a:gd name="T7" fmla="*/ 5 w 5"/>
                <a:gd name="T8" fmla="*/ 0 w 5"/>
                <a:gd name="T9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97"/>
            <p:cNvSpPr>
              <a:spLocks/>
            </p:cNvSpPr>
            <p:nvPr/>
          </p:nvSpPr>
          <p:spPr bwMode="auto">
            <a:xfrm>
              <a:off x="7603884" y="5826857"/>
              <a:ext cx="30096" cy="30099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0 w 5"/>
                <a:gd name="T5" fmla="*/ 5 h 5"/>
                <a:gd name="T6" fmla="*/ 0 w 5"/>
                <a:gd name="T7" fmla="*/ 5 h 5"/>
                <a:gd name="T8" fmla="*/ 0 w 5"/>
                <a:gd name="T9" fmla="*/ 5 h 5"/>
                <a:gd name="T10" fmla="*/ 0 w 5"/>
                <a:gd name="T11" fmla="*/ 5 h 5"/>
                <a:gd name="T12" fmla="*/ 5 w 5"/>
                <a:gd name="T13" fmla="*/ 0 h 5"/>
                <a:gd name="T14" fmla="*/ 5 w 5"/>
                <a:gd name="T15" fmla="*/ 0 h 5"/>
                <a:gd name="T16" fmla="*/ 0 w 5"/>
                <a:gd name="T17" fmla="*/ 0 h 5"/>
                <a:gd name="T18" fmla="*/ 0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98"/>
            <p:cNvSpPr>
              <a:spLocks/>
            </p:cNvSpPr>
            <p:nvPr/>
          </p:nvSpPr>
          <p:spPr bwMode="auto">
            <a:xfrm>
              <a:off x="7513589" y="5856956"/>
              <a:ext cx="0" cy="30099"/>
            </a:xfrm>
            <a:custGeom>
              <a:avLst/>
              <a:gdLst>
                <a:gd name="T0" fmla="*/ 0 h 5"/>
                <a:gd name="T1" fmla="*/ 0 h 5"/>
                <a:gd name="T2" fmla="*/ 0 h 5"/>
                <a:gd name="T3" fmla="*/ 0 h 5"/>
                <a:gd name="T4" fmla="*/ 5 h 5"/>
                <a:gd name="T5" fmla="*/ 5 h 5"/>
                <a:gd name="T6" fmla="*/ 0 h 5"/>
                <a:gd name="T7" fmla="*/ 0 h 5"/>
                <a:gd name="T8" fmla="*/ 0 h 5"/>
                <a:gd name="T9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9"/>
            <p:cNvSpPr>
              <a:spLocks/>
            </p:cNvSpPr>
            <p:nvPr/>
          </p:nvSpPr>
          <p:spPr bwMode="auto">
            <a:xfrm>
              <a:off x="7387182" y="5826857"/>
              <a:ext cx="30096" cy="30099"/>
            </a:xfrm>
            <a:custGeom>
              <a:avLst/>
              <a:gdLst>
                <a:gd name="T0" fmla="*/ 5 w 5"/>
                <a:gd name="T1" fmla="*/ 0 h 5"/>
                <a:gd name="T2" fmla="*/ 5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5 h 5"/>
                <a:gd name="T10" fmla="*/ 0 w 5"/>
                <a:gd name="T11" fmla="*/ 5 h 5"/>
                <a:gd name="T12" fmla="*/ 5 w 5"/>
                <a:gd name="T13" fmla="*/ 5 h 5"/>
                <a:gd name="T14" fmla="*/ 5 w 5"/>
                <a:gd name="T15" fmla="*/ 5 h 5"/>
                <a:gd name="T16" fmla="*/ 5 w 5"/>
                <a:gd name="T17" fmla="*/ 0 h 5"/>
                <a:gd name="T18" fmla="*/ 5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0"/>
            <p:cNvSpPr>
              <a:spLocks/>
            </p:cNvSpPr>
            <p:nvPr/>
          </p:nvSpPr>
          <p:spPr bwMode="auto">
            <a:xfrm>
              <a:off x="7326987" y="5766662"/>
              <a:ext cx="30096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0 w 5"/>
                <a:gd name="T4" fmla="*/ 0 w 5"/>
                <a:gd name="T5" fmla="*/ 0 w 5"/>
                <a:gd name="T6" fmla="*/ 0 w 5"/>
                <a:gd name="T7" fmla="*/ 0 w 5"/>
                <a:gd name="T8" fmla="*/ 5 w 5"/>
                <a:gd name="T9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01"/>
            <p:cNvSpPr>
              <a:spLocks/>
            </p:cNvSpPr>
            <p:nvPr/>
          </p:nvSpPr>
          <p:spPr bwMode="auto">
            <a:xfrm>
              <a:off x="7296888" y="5646272"/>
              <a:ext cx="30096" cy="30099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5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5 h 5"/>
                <a:gd name="T10" fmla="*/ 0 w 5"/>
                <a:gd name="T11" fmla="*/ 5 h 5"/>
                <a:gd name="T12" fmla="*/ 0 w 5"/>
                <a:gd name="T13" fmla="*/ 5 h 5"/>
                <a:gd name="T14" fmla="*/ 0 w 5"/>
                <a:gd name="T15" fmla="*/ 5 h 5"/>
                <a:gd name="T16" fmla="*/ 5 w 5"/>
                <a:gd name="T17" fmla="*/ 5 h 5"/>
                <a:gd name="T18" fmla="*/ 5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02"/>
            <p:cNvSpPr>
              <a:spLocks/>
            </p:cNvSpPr>
            <p:nvPr/>
          </p:nvSpPr>
          <p:spPr bwMode="auto">
            <a:xfrm>
              <a:off x="7326987" y="5555982"/>
              <a:ext cx="30096" cy="30099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5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0 h 5"/>
                <a:gd name="T10" fmla="*/ 0 w 5"/>
                <a:gd name="T11" fmla="*/ 0 h 5"/>
                <a:gd name="T12" fmla="*/ 0 w 5"/>
                <a:gd name="T13" fmla="*/ 5 h 5"/>
                <a:gd name="T14" fmla="*/ 0 w 5"/>
                <a:gd name="T15" fmla="*/ 5 h 5"/>
                <a:gd name="T16" fmla="*/ 5 w 5"/>
                <a:gd name="T17" fmla="*/ 5 h 5"/>
                <a:gd name="T18" fmla="*/ 5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03"/>
            <p:cNvSpPr>
              <a:spLocks/>
            </p:cNvSpPr>
            <p:nvPr/>
          </p:nvSpPr>
          <p:spPr bwMode="auto">
            <a:xfrm>
              <a:off x="7387182" y="5495787"/>
              <a:ext cx="30096" cy="0"/>
            </a:xfrm>
            <a:custGeom>
              <a:avLst/>
              <a:gdLst>
                <a:gd name="T0" fmla="*/ 5 w 5"/>
                <a:gd name="T1" fmla="*/ 5 w 5"/>
                <a:gd name="T2" fmla="*/ 5 w 5"/>
                <a:gd name="T3" fmla="*/ 5 w 5"/>
                <a:gd name="T4" fmla="*/ 0 w 5"/>
                <a:gd name="T5" fmla="*/ 0 w 5"/>
                <a:gd name="T6" fmla="*/ 0 w 5"/>
                <a:gd name="T7" fmla="*/ 0 w 5"/>
                <a:gd name="T8" fmla="*/ 5 w 5"/>
                <a:gd name="T9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Freeform 34"/>
          <p:cNvSpPr>
            <a:spLocks/>
          </p:cNvSpPr>
          <p:nvPr/>
        </p:nvSpPr>
        <p:spPr bwMode="auto">
          <a:xfrm>
            <a:off x="4304280" y="2248159"/>
            <a:ext cx="758456" cy="638067"/>
          </a:xfrm>
          <a:custGeom>
            <a:avLst/>
            <a:gdLst>
              <a:gd name="connsiteX0" fmla="*/ 361170 w 758456"/>
              <a:gd name="connsiteY0" fmla="*/ 0 h 638067"/>
              <a:gd name="connsiteX1" fmla="*/ 487579 w 758456"/>
              <a:gd name="connsiteY1" fmla="*/ 0 h 638067"/>
              <a:gd name="connsiteX2" fmla="*/ 577872 w 758456"/>
              <a:gd name="connsiteY2" fmla="*/ 0 h 638067"/>
              <a:gd name="connsiteX3" fmla="*/ 698261 w 758456"/>
              <a:gd name="connsiteY3" fmla="*/ 60195 h 638067"/>
              <a:gd name="connsiteX4" fmla="*/ 758456 w 758456"/>
              <a:gd name="connsiteY4" fmla="*/ 120390 h 638067"/>
              <a:gd name="connsiteX5" fmla="*/ 758456 w 758456"/>
              <a:gd name="connsiteY5" fmla="*/ 210683 h 638067"/>
              <a:gd name="connsiteX6" fmla="*/ 758456 w 758456"/>
              <a:gd name="connsiteY6" fmla="*/ 300976 h 638067"/>
              <a:gd name="connsiteX7" fmla="*/ 698261 w 758456"/>
              <a:gd name="connsiteY7" fmla="*/ 361171 h 638067"/>
              <a:gd name="connsiteX8" fmla="*/ 698261 w 758456"/>
              <a:gd name="connsiteY8" fmla="*/ 547776 h 638067"/>
              <a:gd name="connsiteX9" fmla="*/ 547774 w 758456"/>
              <a:gd name="connsiteY9" fmla="*/ 421366 h 638067"/>
              <a:gd name="connsiteX10" fmla="*/ 487579 w 758456"/>
              <a:gd name="connsiteY10" fmla="*/ 421366 h 638067"/>
              <a:gd name="connsiteX11" fmla="*/ 361177 w 758456"/>
              <a:gd name="connsiteY11" fmla="*/ 421366 h 638067"/>
              <a:gd name="connsiteX12" fmla="*/ 487579 w 758456"/>
              <a:gd name="connsiteY12" fmla="*/ 451462 h 638067"/>
              <a:gd name="connsiteX13" fmla="*/ 517676 w 758456"/>
              <a:gd name="connsiteY13" fmla="*/ 451462 h 638067"/>
              <a:gd name="connsiteX14" fmla="*/ 391267 w 758456"/>
              <a:gd name="connsiteY14" fmla="*/ 517677 h 638067"/>
              <a:gd name="connsiteX15" fmla="*/ 270877 w 758456"/>
              <a:gd name="connsiteY15" fmla="*/ 547774 h 638067"/>
              <a:gd name="connsiteX16" fmla="*/ 210682 w 758456"/>
              <a:gd name="connsiteY16" fmla="*/ 547774 h 638067"/>
              <a:gd name="connsiteX17" fmla="*/ 60195 w 758456"/>
              <a:gd name="connsiteY17" fmla="*/ 638067 h 638067"/>
              <a:gd name="connsiteX18" fmla="*/ 60195 w 758456"/>
              <a:gd name="connsiteY18" fmla="*/ 487579 h 638067"/>
              <a:gd name="connsiteX19" fmla="*/ 0 w 758456"/>
              <a:gd name="connsiteY19" fmla="*/ 391267 h 638067"/>
              <a:gd name="connsiteX20" fmla="*/ 0 w 758456"/>
              <a:gd name="connsiteY20" fmla="*/ 300974 h 638067"/>
              <a:gd name="connsiteX21" fmla="*/ 0 w 758456"/>
              <a:gd name="connsiteY21" fmla="*/ 240779 h 638067"/>
              <a:gd name="connsiteX22" fmla="*/ 60195 w 758456"/>
              <a:gd name="connsiteY22" fmla="*/ 180584 h 638067"/>
              <a:gd name="connsiteX23" fmla="*/ 120390 w 758456"/>
              <a:gd name="connsiteY23" fmla="*/ 120389 h 638067"/>
              <a:gd name="connsiteX24" fmla="*/ 210682 w 758456"/>
              <a:gd name="connsiteY24" fmla="*/ 90291 h 638067"/>
              <a:gd name="connsiteX25" fmla="*/ 180584 w 758456"/>
              <a:gd name="connsiteY25" fmla="*/ 210681 h 638067"/>
              <a:gd name="connsiteX26" fmla="*/ 180584 w 758456"/>
              <a:gd name="connsiteY26" fmla="*/ 300974 h 638067"/>
              <a:gd name="connsiteX27" fmla="*/ 270877 w 758456"/>
              <a:gd name="connsiteY27" fmla="*/ 391267 h 638067"/>
              <a:gd name="connsiteX28" fmla="*/ 361165 w 758456"/>
              <a:gd name="connsiteY28" fmla="*/ 421363 h 638067"/>
              <a:gd name="connsiteX29" fmla="*/ 270878 w 758456"/>
              <a:gd name="connsiteY29" fmla="*/ 361171 h 638067"/>
              <a:gd name="connsiteX30" fmla="*/ 210683 w 758456"/>
              <a:gd name="connsiteY30" fmla="*/ 300976 h 638067"/>
              <a:gd name="connsiteX31" fmla="*/ 180585 w 758456"/>
              <a:gd name="connsiteY31" fmla="*/ 210683 h 638067"/>
              <a:gd name="connsiteX32" fmla="*/ 210683 w 758456"/>
              <a:gd name="connsiteY32" fmla="*/ 120390 h 638067"/>
              <a:gd name="connsiteX33" fmla="*/ 270878 w 758456"/>
              <a:gd name="connsiteY33" fmla="*/ 60195 h 63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8456" h="638067">
                <a:moveTo>
                  <a:pt x="361170" y="0"/>
                </a:moveTo>
                <a:lnTo>
                  <a:pt x="487579" y="0"/>
                </a:lnTo>
                <a:lnTo>
                  <a:pt x="577872" y="0"/>
                </a:lnTo>
                <a:lnTo>
                  <a:pt x="698261" y="60195"/>
                </a:lnTo>
                <a:lnTo>
                  <a:pt x="758456" y="120390"/>
                </a:lnTo>
                <a:lnTo>
                  <a:pt x="758456" y="210683"/>
                </a:lnTo>
                <a:lnTo>
                  <a:pt x="758456" y="300976"/>
                </a:lnTo>
                <a:lnTo>
                  <a:pt x="698261" y="361171"/>
                </a:lnTo>
                <a:lnTo>
                  <a:pt x="698261" y="547776"/>
                </a:lnTo>
                <a:lnTo>
                  <a:pt x="547774" y="421366"/>
                </a:lnTo>
                <a:lnTo>
                  <a:pt x="487579" y="421366"/>
                </a:lnTo>
                <a:lnTo>
                  <a:pt x="361177" y="421366"/>
                </a:lnTo>
                <a:lnTo>
                  <a:pt x="487579" y="451462"/>
                </a:lnTo>
                <a:lnTo>
                  <a:pt x="517676" y="451462"/>
                </a:lnTo>
                <a:lnTo>
                  <a:pt x="391267" y="517677"/>
                </a:lnTo>
                <a:lnTo>
                  <a:pt x="270877" y="547774"/>
                </a:lnTo>
                <a:lnTo>
                  <a:pt x="210682" y="547774"/>
                </a:lnTo>
                <a:lnTo>
                  <a:pt x="60195" y="638067"/>
                </a:lnTo>
                <a:lnTo>
                  <a:pt x="60195" y="487579"/>
                </a:lnTo>
                <a:lnTo>
                  <a:pt x="0" y="391267"/>
                </a:lnTo>
                <a:lnTo>
                  <a:pt x="0" y="300974"/>
                </a:lnTo>
                <a:lnTo>
                  <a:pt x="0" y="240779"/>
                </a:lnTo>
                <a:lnTo>
                  <a:pt x="60195" y="180584"/>
                </a:lnTo>
                <a:lnTo>
                  <a:pt x="120390" y="120389"/>
                </a:lnTo>
                <a:lnTo>
                  <a:pt x="210682" y="90291"/>
                </a:lnTo>
                <a:lnTo>
                  <a:pt x="180584" y="210681"/>
                </a:lnTo>
                <a:lnTo>
                  <a:pt x="180584" y="300974"/>
                </a:lnTo>
                <a:lnTo>
                  <a:pt x="270877" y="391267"/>
                </a:lnTo>
                <a:lnTo>
                  <a:pt x="361165" y="421363"/>
                </a:lnTo>
                <a:lnTo>
                  <a:pt x="270878" y="361171"/>
                </a:lnTo>
                <a:lnTo>
                  <a:pt x="210683" y="300976"/>
                </a:lnTo>
                <a:lnTo>
                  <a:pt x="180585" y="210683"/>
                </a:lnTo>
                <a:lnTo>
                  <a:pt x="210683" y="120390"/>
                </a:lnTo>
                <a:lnTo>
                  <a:pt x="270878" y="601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 485"/>
          <p:cNvSpPr>
            <a:spLocks/>
          </p:cNvSpPr>
          <p:nvPr/>
        </p:nvSpPr>
        <p:spPr bwMode="auto">
          <a:xfrm>
            <a:off x="5977700" y="2549134"/>
            <a:ext cx="1246033" cy="1282154"/>
          </a:xfrm>
          <a:custGeom>
            <a:avLst/>
            <a:gdLst>
              <a:gd name="T0" fmla="*/ 157 w 207"/>
              <a:gd name="T1" fmla="*/ 76 h 213"/>
              <a:gd name="T2" fmla="*/ 167 w 207"/>
              <a:gd name="T3" fmla="*/ 46 h 213"/>
              <a:gd name="T4" fmla="*/ 136 w 207"/>
              <a:gd name="T5" fmla="*/ 56 h 213"/>
              <a:gd name="T6" fmla="*/ 136 w 207"/>
              <a:gd name="T7" fmla="*/ 56 h 213"/>
              <a:gd name="T8" fmla="*/ 106 w 207"/>
              <a:gd name="T9" fmla="*/ 36 h 213"/>
              <a:gd name="T10" fmla="*/ 71 w 207"/>
              <a:gd name="T11" fmla="*/ 15 h 213"/>
              <a:gd name="T12" fmla="*/ 35 w 207"/>
              <a:gd name="T13" fmla="*/ 5 h 213"/>
              <a:gd name="T14" fmla="*/ 0 w 207"/>
              <a:gd name="T15" fmla="*/ 0 h 213"/>
              <a:gd name="T16" fmla="*/ 0 w 207"/>
              <a:gd name="T17" fmla="*/ 66 h 213"/>
              <a:gd name="T18" fmla="*/ 0 w 207"/>
              <a:gd name="T19" fmla="*/ 66 h 213"/>
              <a:gd name="T20" fmla="*/ 25 w 207"/>
              <a:gd name="T21" fmla="*/ 71 h 213"/>
              <a:gd name="T22" fmla="*/ 56 w 207"/>
              <a:gd name="T23" fmla="*/ 81 h 213"/>
              <a:gd name="T24" fmla="*/ 81 w 207"/>
              <a:gd name="T25" fmla="*/ 91 h 213"/>
              <a:gd name="T26" fmla="*/ 101 w 207"/>
              <a:gd name="T27" fmla="*/ 111 h 213"/>
              <a:gd name="T28" fmla="*/ 121 w 207"/>
              <a:gd name="T29" fmla="*/ 132 h 213"/>
              <a:gd name="T30" fmla="*/ 136 w 207"/>
              <a:gd name="T31" fmla="*/ 157 h 213"/>
              <a:gd name="T32" fmla="*/ 142 w 207"/>
              <a:gd name="T33" fmla="*/ 187 h 213"/>
              <a:gd name="T34" fmla="*/ 147 w 207"/>
              <a:gd name="T35" fmla="*/ 213 h 213"/>
              <a:gd name="T36" fmla="*/ 207 w 207"/>
              <a:gd name="T37" fmla="*/ 213 h 213"/>
              <a:gd name="T38" fmla="*/ 207 w 207"/>
              <a:gd name="T39" fmla="*/ 213 h 213"/>
              <a:gd name="T40" fmla="*/ 207 w 207"/>
              <a:gd name="T41" fmla="*/ 177 h 213"/>
              <a:gd name="T42" fmla="*/ 197 w 207"/>
              <a:gd name="T43" fmla="*/ 142 h 213"/>
              <a:gd name="T44" fmla="*/ 177 w 207"/>
              <a:gd name="T45" fmla="*/ 106 h 213"/>
              <a:gd name="T46" fmla="*/ 157 w 207"/>
              <a:gd name="T47" fmla="*/ 76 h 213"/>
              <a:gd name="T48" fmla="*/ 157 w 207"/>
              <a:gd name="T49" fmla="*/ 7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7" h="213">
                <a:moveTo>
                  <a:pt x="157" y="76"/>
                </a:moveTo>
                <a:lnTo>
                  <a:pt x="167" y="46"/>
                </a:lnTo>
                <a:lnTo>
                  <a:pt x="136" y="56"/>
                </a:lnTo>
                <a:lnTo>
                  <a:pt x="136" y="56"/>
                </a:lnTo>
                <a:lnTo>
                  <a:pt x="106" y="36"/>
                </a:lnTo>
                <a:lnTo>
                  <a:pt x="71" y="15"/>
                </a:lnTo>
                <a:lnTo>
                  <a:pt x="35" y="5"/>
                </a:lnTo>
                <a:lnTo>
                  <a:pt x="0" y="0"/>
                </a:lnTo>
                <a:lnTo>
                  <a:pt x="0" y="66"/>
                </a:lnTo>
                <a:lnTo>
                  <a:pt x="0" y="66"/>
                </a:lnTo>
                <a:lnTo>
                  <a:pt x="25" y="71"/>
                </a:lnTo>
                <a:lnTo>
                  <a:pt x="56" y="81"/>
                </a:lnTo>
                <a:lnTo>
                  <a:pt x="81" y="91"/>
                </a:lnTo>
                <a:lnTo>
                  <a:pt x="101" y="111"/>
                </a:lnTo>
                <a:lnTo>
                  <a:pt x="121" y="132"/>
                </a:lnTo>
                <a:lnTo>
                  <a:pt x="136" y="157"/>
                </a:lnTo>
                <a:lnTo>
                  <a:pt x="142" y="187"/>
                </a:lnTo>
                <a:lnTo>
                  <a:pt x="147" y="213"/>
                </a:lnTo>
                <a:lnTo>
                  <a:pt x="207" y="213"/>
                </a:lnTo>
                <a:lnTo>
                  <a:pt x="207" y="213"/>
                </a:lnTo>
                <a:lnTo>
                  <a:pt x="207" y="177"/>
                </a:lnTo>
                <a:lnTo>
                  <a:pt x="197" y="142"/>
                </a:lnTo>
                <a:lnTo>
                  <a:pt x="177" y="106"/>
                </a:lnTo>
                <a:lnTo>
                  <a:pt x="157" y="76"/>
                </a:lnTo>
                <a:lnTo>
                  <a:pt x="157" y="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766251" y="2218060"/>
            <a:ext cx="914963" cy="668165"/>
            <a:chOff x="6899601" y="2756916"/>
            <a:chExt cx="914963" cy="668165"/>
          </a:xfrm>
        </p:grpSpPr>
        <p:sp>
          <p:nvSpPr>
            <p:cNvPr id="28" name="Freeform 508"/>
            <p:cNvSpPr>
              <a:spLocks noEditPoints="1"/>
            </p:cNvSpPr>
            <p:nvPr/>
          </p:nvSpPr>
          <p:spPr bwMode="auto">
            <a:xfrm>
              <a:off x="6899601" y="2756916"/>
              <a:ext cx="367187" cy="361170"/>
            </a:xfrm>
            <a:custGeom>
              <a:avLst/>
              <a:gdLst>
                <a:gd name="T0" fmla="*/ 31 w 61"/>
                <a:gd name="T1" fmla="*/ 40 h 60"/>
                <a:gd name="T2" fmla="*/ 36 w 61"/>
                <a:gd name="T3" fmla="*/ 30 h 60"/>
                <a:gd name="T4" fmla="*/ 36 w 61"/>
                <a:gd name="T5" fmla="*/ 25 h 60"/>
                <a:gd name="T6" fmla="*/ 31 w 61"/>
                <a:gd name="T7" fmla="*/ 25 h 60"/>
                <a:gd name="T8" fmla="*/ 21 w 61"/>
                <a:gd name="T9" fmla="*/ 30 h 60"/>
                <a:gd name="T10" fmla="*/ 26 w 61"/>
                <a:gd name="T11" fmla="*/ 35 h 60"/>
                <a:gd name="T12" fmla="*/ 31 w 61"/>
                <a:gd name="T13" fmla="*/ 40 h 60"/>
                <a:gd name="T14" fmla="*/ 31 w 61"/>
                <a:gd name="T15" fmla="*/ 0 h 60"/>
                <a:gd name="T16" fmla="*/ 36 w 61"/>
                <a:gd name="T17" fmla="*/ 10 h 60"/>
                <a:gd name="T18" fmla="*/ 36 w 61"/>
                <a:gd name="T19" fmla="*/ 10 h 60"/>
                <a:gd name="T20" fmla="*/ 41 w 61"/>
                <a:gd name="T21" fmla="*/ 5 h 60"/>
                <a:gd name="T22" fmla="*/ 46 w 61"/>
                <a:gd name="T23" fmla="*/ 15 h 60"/>
                <a:gd name="T24" fmla="*/ 46 w 61"/>
                <a:gd name="T25" fmla="*/ 15 h 60"/>
                <a:gd name="T26" fmla="*/ 46 w 61"/>
                <a:gd name="T27" fmla="*/ 15 h 60"/>
                <a:gd name="T28" fmla="*/ 56 w 61"/>
                <a:gd name="T29" fmla="*/ 20 h 60"/>
                <a:gd name="T30" fmla="*/ 51 w 61"/>
                <a:gd name="T31" fmla="*/ 20 h 60"/>
                <a:gd name="T32" fmla="*/ 61 w 61"/>
                <a:gd name="T33" fmla="*/ 30 h 60"/>
                <a:gd name="T34" fmla="*/ 51 w 61"/>
                <a:gd name="T35" fmla="*/ 35 h 60"/>
                <a:gd name="T36" fmla="*/ 51 w 61"/>
                <a:gd name="T37" fmla="*/ 40 h 60"/>
                <a:gd name="T38" fmla="*/ 56 w 61"/>
                <a:gd name="T39" fmla="*/ 45 h 60"/>
                <a:gd name="T40" fmla="*/ 46 w 61"/>
                <a:gd name="T41" fmla="*/ 45 h 60"/>
                <a:gd name="T42" fmla="*/ 46 w 61"/>
                <a:gd name="T43" fmla="*/ 50 h 60"/>
                <a:gd name="T44" fmla="*/ 41 w 61"/>
                <a:gd name="T45" fmla="*/ 55 h 60"/>
                <a:gd name="T46" fmla="*/ 36 w 61"/>
                <a:gd name="T47" fmla="*/ 50 h 60"/>
                <a:gd name="T48" fmla="*/ 36 w 61"/>
                <a:gd name="T49" fmla="*/ 55 h 60"/>
                <a:gd name="T50" fmla="*/ 26 w 61"/>
                <a:gd name="T51" fmla="*/ 60 h 60"/>
                <a:gd name="T52" fmla="*/ 26 w 61"/>
                <a:gd name="T53" fmla="*/ 55 h 60"/>
                <a:gd name="T54" fmla="*/ 21 w 61"/>
                <a:gd name="T55" fmla="*/ 50 h 60"/>
                <a:gd name="T56" fmla="*/ 16 w 61"/>
                <a:gd name="T57" fmla="*/ 55 h 60"/>
                <a:gd name="T58" fmla="*/ 16 w 61"/>
                <a:gd name="T59" fmla="*/ 50 h 60"/>
                <a:gd name="T60" fmla="*/ 11 w 61"/>
                <a:gd name="T61" fmla="*/ 45 h 60"/>
                <a:gd name="T62" fmla="*/ 5 w 61"/>
                <a:gd name="T63" fmla="*/ 45 h 60"/>
                <a:gd name="T64" fmla="*/ 11 w 61"/>
                <a:gd name="T65" fmla="*/ 40 h 60"/>
                <a:gd name="T66" fmla="*/ 0 w 61"/>
                <a:gd name="T67" fmla="*/ 35 h 60"/>
                <a:gd name="T68" fmla="*/ 5 w 61"/>
                <a:gd name="T69" fmla="*/ 25 h 60"/>
                <a:gd name="T70" fmla="*/ 11 w 61"/>
                <a:gd name="T71" fmla="*/ 20 h 60"/>
                <a:gd name="T72" fmla="*/ 5 w 61"/>
                <a:gd name="T73" fmla="*/ 15 h 60"/>
                <a:gd name="T74" fmla="*/ 11 w 61"/>
                <a:gd name="T75" fmla="*/ 15 h 60"/>
                <a:gd name="T76" fmla="*/ 16 w 61"/>
                <a:gd name="T77" fmla="*/ 15 h 60"/>
                <a:gd name="T78" fmla="*/ 16 w 61"/>
                <a:gd name="T79" fmla="*/ 5 h 60"/>
                <a:gd name="T80" fmla="*/ 21 w 61"/>
                <a:gd name="T81" fmla="*/ 10 h 60"/>
                <a:gd name="T82" fmla="*/ 21 w 61"/>
                <a:gd name="T83" fmla="*/ 10 h 60"/>
                <a:gd name="T84" fmla="*/ 26 w 61"/>
                <a:gd name="T85" fmla="*/ 1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" h="60">
                  <a:moveTo>
                    <a:pt x="31" y="40"/>
                  </a:moveTo>
                  <a:lnTo>
                    <a:pt x="31" y="40"/>
                  </a:lnTo>
                  <a:lnTo>
                    <a:pt x="36" y="35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6" y="25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6" y="35"/>
                  </a:lnTo>
                  <a:lnTo>
                    <a:pt x="31" y="40"/>
                  </a:lnTo>
                  <a:lnTo>
                    <a:pt x="31" y="40"/>
                  </a:lnTo>
                  <a:close/>
                  <a:moveTo>
                    <a:pt x="26" y="0"/>
                  </a:moveTo>
                  <a:lnTo>
                    <a:pt x="31" y="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41" y="5"/>
                  </a:lnTo>
                  <a:lnTo>
                    <a:pt x="46" y="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56" y="15"/>
                  </a:lnTo>
                  <a:lnTo>
                    <a:pt x="56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5"/>
                  </a:lnTo>
                  <a:lnTo>
                    <a:pt x="61" y="30"/>
                  </a:lnTo>
                  <a:lnTo>
                    <a:pt x="6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40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1" y="55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1" y="60"/>
                  </a:lnTo>
                  <a:lnTo>
                    <a:pt x="26" y="60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1" y="50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1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11" y="20"/>
                  </a:lnTo>
                  <a:lnTo>
                    <a:pt x="5" y="20"/>
                  </a:lnTo>
                  <a:lnTo>
                    <a:pt x="5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06"/>
            <p:cNvSpPr>
              <a:spLocks noEditPoints="1"/>
            </p:cNvSpPr>
            <p:nvPr/>
          </p:nvSpPr>
          <p:spPr bwMode="auto">
            <a:xfrm>
              <a:off x="7206597" y="2847210"/>
              <a:ext cx="607967" cy="577871"/>
            </a:xfrm>
            <a:custGeom>
              <a:avLst/>
              <a:gdLst>
                <a:gd name="T0" fmla="*/ 51 w 101"/>
                <a:gd name="T1" fmla="*/ 60 h 96"/>
                <a:gd name="T2" fmla="*/ 66 w 101"/>
                <a:gd name="T3" fmla="*/ 45 h 96"/>
                <a:gd name="T4" fmla="*/ 61 w 101"/>
                <a:gd name="T5" fmla="*/ 40 h 96"/>
                <a:gd name="T6" fmla="*/ 51 w 101"/>
                <a:gd name="T7" fmla="*/ 35 h 96"/>
                <a:gd name="T8" fmla="*/ 40 w 101"/>
                <a:gd name="T9" fmla="*/ 45 h 96"/>
                <a:gd name="T10" fmla="*/ 40 w 101"/>
                <a:gd name="T11" fmla="*/ 55 h 96"/>
                <a:gd name="T12" fmla="*/ 51 w 101"/>
                <a:gd name="T13" fmla="*/ 60 h 96"/>
                <a:gd name="T14" fmla="*/ 56 w 101"/>
                <a:gd name="T15" fmla="*/ 0 h 96"/>
                <a:gd name="T16" fmla="*/ 56 w 101"/>
                <a:gd name="T17" fmla="*/ 10 h 96"/>
                <a:gd name="T18" fmla="*/ 66 w 101"/>
                <a:gd name="T19" fmla="*/ 10 h 96"/>
                <a:gd name="T20" fmla="*/ 71 w 101"/>
                <a:gd name="T21" fmla="*/ 5 h 96"/>
                <a:gd name="T22" fmla="*/ 76 w 101"/>
                <a:gd name="T23" fmla="*/ 15 h 96"/>
                <a:gd name="T24" fmla="*/ 76 w 101"/>
                <a:gd name="T25" fmla="*/ 15 h 96"/>
                <a:gd name="T26" fmla="*/ 81 w 101"/>
                <a:gd name="T27" fmla="*/ 25 h 96"/>
                <a:gd name="T28" fmla="*/ 96 w 101"/>
                <a:gd name="T29" fmla="*/ 25 h 96"/>
                <a:gd name="T30" fmla="*/ 86 w 101"/>
                <a:gd name="T31" fmla="*/ 35 h 96"/>
                <a:gd name="T32" fmla="*/ 101 w 101"/>
                <a:gd name="T33" fmla="*/ 45 h 96"/>
                <a:gd name="T34" fmla="*/ 91 w 101"/>
                <a:gd name="T35" fmla="*/ 55 h 96"/>
                <a:gd name="T36" fmla="*/ 86 w 101"/>
                <a:gd name="T37" fmla="*/ 60 h 96"/>
                <a:gd name="T38" fmla="*/ 91 w 101"/>
                <a:gd name="T39" fmla="*/ 76 h 96"/>
                <a:gd name="T40" fmla="*/ 81 w 101"/>
                <a:gd name="T41" fmla="*/ 71 h 96"/>
                <a:gd name="T42" fmla="*/ 76 w 101"/>
                <a:gd name="T43" fmla="*/ 81 h 96"/>
                <a:gd name="T44" fmla="*/ 71 w 101"/>
                <a:gd name="T45" fmla="*/ 91 h 96"/>
                <a:gd name="T46" fmla="*/ 66 w 101"/>
                <a:gd name="T47" fmla="*/ 86 h 96"/>
                <a:gd name="T48" fmla="*/ 56 w 101"/>
                <a:gd name="T49" fmla="*/ 86 h 96"/>
                <a:gd name="T50" fmla="*/ 46 w 101"/>
                <a:gd name="T51" fmla="*/ 96 h 96"/>
                <a:gd name="T52" fmla="*/ 46 w 101"/>
                <a:gd name="T53" fmla="*/ 86 h 96"/>
                <a:gd name="T54" fmla="*/ 35 w 101"/>
                <a:gd name="T55" fmla="*/ 86 h 96"/>
                <a:gd name="T56" fmla="*/ 20 w 101"/>
                <a:gd name="T57" fmla="*/ 91 h 96"/>
                <a:gd name="T58" fmla="*/ 25 w 101"/>
                <a:gd name="T59" fmla="*/ 81 h 96"/>
                <a:gd name="T60" fmla="*/ 20 w 101"/>
                <a:gd name="T61" fmla="*/ 71 h 96"/>
                <a:gd name="T62" fmla="*/ 5 w 101"/>
                <a:gd name="T63" fmla="*/ 71 h 96"/>
                <a:gd name="T64" fmla="*/ 15 w 101"/>
                <a:gd name="T65" fmla="*/ 60 h 96"/>
                <a:gd name="T66" fmla="*/ 0 w 101"/>
                <a:gd name="T67" fmla="*/ 50 h 96"/>
                <a:gd name="T68" fmla="*/ 10 w 101"/>
                <a:gd name="T69" fmla="*/ 40 h 96"/>
                <a:gd name="T70" fmla="*/ 15 w 101"/>
                <a:gd name="T71" fmla="*/ 35 h 96"/>
                <a:gd name="T72" fmla="*/ 10 w 101"/>
                <a:gd name="T73" fmla="*/ 20 h 96"/>
                <a:gd name="T74" fmla="*/ 20 w 101"/>
                <a:gd name="T75" fmla="*/ 25 h 96"/>
                <a:gd name="T76" fmla="*/ 25 w 101"/>
                <a:gd name="T77" fmla="*/ 15 h 96"/>
                <a:gd name="T78" fmla="*/ 20 w 101"/>
                <a:gd name="T79" fmla="*/ 5 h 96"/>
                <a:gd name="T80" fmla="*/ 35 w 101"/>
                <a:gd name="T81" fmla="*/ 10 h 96"/>
                <a:gd name="T82" fmla="*/ 35 w 101"/>
                <a:gd name="T83" fmla="*/ 10 h 96"/>
                <a:gd name="T84" fmla="*/ 46 w 101"/>
                <a:gd name="T85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" h="96">
                  <a:moveTo>
                    <a:pt x="51" y="60"/>
                  </a:moveTo>
                  <a:lnTo>
                    <a:pt x="51" y="60"/>
                  </a:lnTo>
                  <a:lnTo>
                    <a:pt x="61" y="5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1" y="40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40" y="40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40" y="55"/>
                  </a:lnTo>
                  <a:lnTo>
                    <a:pt x="51" y="60"/>
                  </a:lnTo>
                  <a:lnTo>
                    <a:pt x="51" y="60"/>
                  </a:lnTo>
                  <a:close/>
                  <a:moveTo>
                    <a:pt x="46" y="0"/>
                  </a:moveTo>
                  <a:lnTo>
                    <a:pt x="56" y="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71" y="5"/>
                  </a:lnTo>
                  <a:lnTo>
                    <a:pt x="81" y="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91" y="20"/>
                  </a:lnTo>
                  <a:lnTo>
                    <a:pt x="96" y="2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91" y="40"/>
                  </a:lnTo>
                  <a:lnTo>
                    <a:pt x="101" y="45"/>
                  </a:lnTo>
                  <a:lnTo>
                    <a:pt x="101" y="50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86" y="60"/>
                  </a:lnTo>
                  <a:lnTo>
                    <a:pt x="96" y="71"/>
                  </a:lnTo>
                  <a:lnTo>
                    <a:pt x="91" y="76"/>
                  </a:lnTo>
                  <a:lnTo>
                    <a:pt x="81" y="71"/>
                  </a:lnTo>
                  <a:lnTo>
                    <a:pt x="81" y="71"/>
                  </a:lnTo>
                  <a:lnTo>
                    <a:pt x="76" y="81"/>
                  </a:lnTo>
                  <a:lnTo>
                    <a:pt x="76" y="81"/>
                  </a:lnTo>
                  <a:lnTo>
                    <a:pt x="81" y="91"/>
                  </a:lnTo>
                  <a:lnTo>
                    <a:pt x="71" y="91"/>
                  </a:lnTo>
                  <a:lnTo>
                    <a:pt x="66" y="86"/>
                  </a:lnTo>
                  <a:lnTo>
                    <a:pt x="66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96"/>
                  </a:lnTo>
                  <a:lnTo>
                    <a:pt x="46" y="9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35" y="86"/>
                  </a:lnTo>
                  <a:lnTo>
                    <a:pt x="30" y="91"/>
                  </a:lnTo>
                  <a:lnTo>
                    <a:pt x="20" y="91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0" y="71"/>
                  </a:lnTo>
                  <a:lnTo>
                    <a:pt x="10" y="76"/>
                  </a:lnTo>
                  <a:lnTo>
                    <a:pt x="5" y="71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0" y="55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5" y="35"/>
                  </a:lnTo>
                  <a:lnTo>
                    <a:pt x="5" y="25"/>
                  </a:lnTo>
                  <a:lnTo>
                    <a:pt x="10" y="20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0" y="5"/>
                  </a:lnTo>
                  <a:lnTo>
                    <a:pt x="30" y="5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07"/>
            <p:cNvSpPr>
              <a:spLocks noEditPoints="1"/>
            </p:cNvSpPr>
            <p:nvPr/>
          </p:nvSpPr>
          <p:spPr bwMode="auto">
            <a:xfrm>
              <a:off x="7326987" y="2937501"/>
              <a:ext cx="367187" cy="397286"/>
            </a:xfrm>
            <a:custGeom>
              <a:avLst/>
              <a:gdLst>
                <a:gd name="T0" fmla="*/ 31 w 61"/>
                <a:gd name="T1" fmla="*/ 50 h 66"/>
                <a:gd name="T2" fmla="*/ 31 w 61"/>
                <a:gd name="T3" fmla="*/ 50 h 66"/>
                <a:gd name="T4" fmla="*/ 41 w 61"/>
                <a:gd name="T5" fmla="*/ 50 h 66"/>
                <a:gd name="T6" fmla="*/ 46 w 61"/>
                <a:gd name="T7" fmla="*/ 45 h 66"/>
                <a:gd name="T8" fmla="*/ 51 w 61"/>
                <a:gd name="T9" fmla="*/ 35 h 66"/>
                <a:gd name="T10" fmla="*/ 51 w 61"/>
                <a:gd name="T11" fmla="*/ 35 h 66"/>
                <a:gd name="T12" fmla="*/ 51 w 61"/>
                <a:gd name="T13" fmla="*/ 25 h 66"/>
                <a:gd name="T14" fmla="*/ 46 w 61"/>
                <a:gd name="T15" fmla="*/ 20 h 66"/>
                <a:gd name="T16" fmla="*/ 41 w 61"/>
                <a:gd name="T17" fmla="*/ 15 h 66"/>
                <a:gd name="T18" fmla="*/ 31 w 61"/>
                <a:gd name="T19" fmla="*/ 15 h 66"/>
                <a:gd name="T20" fmla="*/ 31 w 61"/>
                <a:gd name="T21" fmla="*/ 15 h 66"/>
                <a:gd name="T22" fmla="*/ 26 w 61"/>
                <a:gd name="T23" fmla="*/ 15 h 66"/>
                <a:gd name="T24" fmla="*/ 15 w 61"/>
                <a:gd name="T25" fmla="*/ 20 h 66"/>
                <a:gd name="T26" fmla="*/ 15 w 61"/>
                <a:gd name="T27" fmla="*/ 25 h 66"/>
                <a:gd name="T28" fmla="*/ 10 w 61"/>
                <a:gd name="T29" fmla="*/ 35 h 66"/>
                <a:gd name="T30" fmla="*/ 10 w 61"/>
                <a:gd name="T31" fmla="*/ 35 h 66"/>
                <a:gd name="T32" fmla="*/ 15 w 61"/>
                <a:gd name="T33" fmla="*/ 45 h 66"/>
                <a:gd name="T34" fmla="*/ 26 w 61"/>
                <a:gd name="T35" fmla="*/ 50 h 66"/>
                <a:gd name="T36" fmla="*/ 31 w 61"/>
                <a:gd name="T37" fmla="*/ 50 h 66"/>
                <a:gd name="T38" fmla="*/ 31 w 61"/>
                <a:gd name="T39" fmla="*/ 50 h 66"/>
                <a:gd name="T40" fmla="*/ 31 w 61"/>
                <a:gd name="T41" fmla="*/ 0 h 66"/>
                <a:gd name="T42" fmla="*/ 31 w 61"/>
                <a:gd name="T43" fmla="*/ 0 h 66"/>
                <a:gd name="T44" fmla="*/ 41 w 61"/>
                <a:gd name="T45" fmla="*/ 5 h 66"/>
                <a:gd name="T46" fmla="*/ 51 w 61"/>
                <a:gd name="T47" fmla="*/ 10 h 66"/>
                <a:gd name="T48" fmla="*/ 61 w 61"/>
                <a:gd name="T49" fmla="*/ 20 h 66"/>
                <a:gd name="T50" fmla="*/ 61 w 61"/>
                <a:gd name="T51" fmla="*/ 35 h 66"/>
                <a:gd name="T52" fmla="*/ 61 w 61"/>
                <a:gd name="T53" fmla="*/ 35 h 66"/>
                <a:gd name="T54" fmla="*/ 61 w 61"/>
                <a:gd name="T55" fmla="*/ 45 h 66"/>
                <a:gd name="T56" fmla="*/ 51 w 61"/>
                <a:gd name="T57" fmla="*/ 56 h 66"/>
                <a:gd name="T58" fmla="*/ 41 w 61"/>
                <a:gd name="T59" fmla="*/ 61 h 66"/>
                <a:gd name="T60" fmla="*/ 31 w 61"/>
                <a:gd name="T61" fmla="*/ 66 h 66"/>
                <a:gd name="T62" fmla="*/ 31 w 61"/>
                <a:gd name="T63" fmla="*/ 66 h 66"/>
                <a:gd name="T64" fmla="*/ 20 w 61"/>
                <a:gd name="T65" fmla="*/ 61 h 66"/>
                <a:gd name="T66" fmla="*/ 10 w 61"/>
                <a:gd name="T67" fmla="*/ 56 h 66"/>
                <a:gd name="T68" fmla="*/ 0 w 61"/>
                <a:gd name="T69" fmla="*/ 45 h 66"/>
                <a:gd name="T70" fmla="*/ 0 w 61"/>
                <a:gd name="T71" fmla="*/ 35 h 66"/>
                <a:gd name="T72" fmla="*/ 0 w 61"/>
                <a:gd name="T73" fmla="*/ 35 h 66"/>
                <a:gd name="T74" fmla="*/ 0 w 61"/>
                <a:gd name="T75" fmla="*/ 20 h 66"/>
                <a:gd name="T76" fmla="*/ 10 w 61"/>
                <a:gd name="T77" fmla="*/ 10 h 66"/>
                <a:gd name="T78" fmla="*/ 20 w 61"/>
                <a:gd name="T79" fmla="*/ 5 h 66"/>
                <a:gd name="T80" fmla="*/ 31 w 61"/>
                <a:gd name="T81" fmla="*/ 0 h 66"/>
                <a:gd name="T82" fmla="*/ 31 w 61"/>
                <a:gd name="T8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" h="66">
                  <a:moveTo>
                    <a:pt x="31" y="50"/>
                  </a:moveTo>
                  <a:lnTo>
                    <a:pt x="31" y="50"/>
                  </a:lnTo>
                  <a:lnTo>
                    <a:pt x="41" y="50"/>
                  </a:lnTo>
                  <a:lnTo>
                    <a:pt x="46" y="4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25"/>
                  </a:lnTo>
                  <a:lnTo>
                    <a:pt x="46" y="20"/>
                  </a:lnTo>
                  <a:lnTo>
                    <a:pt x="4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26" y="15"/>
                  </a:lnTo>
                  <a:lnTo>
                    <a:pt x="15" y="20"/>
                  </a:lnTo>
                  <a:lnTo>
                    <a:pt x="15" y="2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5" y="45"/>
                  </a:lnTo>
                  <a:lnTo>
                    <a:pt x="26" y="50"/>
                  </a:lnTo>
                  <a:lnTo>
                    <a:pt x="31" y="50"/>
                  </a:lnTo>
                  <a:lnTo>
                    <a:pt x="31" y="5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41" y="5"/>
                  </a:lnTo>
                  <a:lnTo>
                    <a:pt x="51" y="10"/>
                  </a:lnTo>
                  <a:lnTo>
                    <a:pt x="61" y="20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45"/>
                  </a:lnTo>
                  <a:lnTo>
                    <a:pt x="51" y="56"/>
                  </a:lnTo>
                  <a:lnTo>
                    <a:pt x="41" y="61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20" y="61"/>
                  </a:lnTo>
                  <a:lnTo>
                    <a:pt x="10" y="56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0"/>
                  </a:lnTo>
                  <a:lnTo>
                    <a:pt x="10" y="10"/>
                  </a:lnTo>
                  <a:lnTo>
                    <a:pt x="20" y="5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09"/>
            <p:cNvSpPr>
              <a:spLocks noEditPoints="1"/>
            </p:cNvSpPr>
            <p:nvPr/>
          </p:nvSpPr>
          <p:spPr bwMode="auto">
            <a:xfrm>
              <a:off x="6965818" y="2847210"/>
              <a:ext cx="210680" cy="210684"/>
            </a:xfrm>
            <a:custGeom>
              <a:avLst/>
              <a:gdLst>
                <a:gd name="T0" fmla="*/ 20 w 35"/>
                <a:gd name="T1" fmla="*/ 25 h 35"/>
                <a:gd name="T2" fmla="*/ 20 w 35"/>
                <a:gd name="T3" fmla="*/ 25 h 35"/>
                <a:gd name="T4" fmla="*/ 25 w 35"/>
                <a:gd name="T5" fmla="*/ 25 h 35"/>
                <a:gd name="T6" fmla="*/ 30 w 35"/>
                <a:gd name="T7" fmla="*/ 15 h 35"/>
                <a:gd name="T8" fmla="*/ 30 w 35"/>
                <a:gd name="T9" fmla="*/ 15 h 35"/>
                <a:gd name="T10" fmla="*/ 25 w 35"/>
                <a:gd name="T11" fmla="*/ 10 h 35"/>
                <a:gd name="T12" fmla="*/ 20 w 35"/>
                <a:gd name="T13" fmla="*/ 5 h 35"/>
                <a:gd name="T14" fmla="*/ 20 w 35"/>
                <a:gd name="T15" fmla="*/ 5 h 35"/>
                <a:gd name="T16" fmla="*/ 10 w 35"/>
                <a:gd name="T17" fmla="*/ 10 h 35"/>
                <a:gd name="T18" fmla="*/ 10 w 35"/>
                <a:gd name="T19" fmla="*/ 15 h 35"/>
                <a:gd name="T20" fmla="*/ 10 w 35"/>
                <a:gd name="T21" fmla="*/ 15 h 35"/>
                <a:gd name="T22" fmla="*/ 10 w 35"/>
                <a:gd name="T23" fmla="*/ 25 h 35"/>
                <a:gd name="T24" fmla="*/ 20 w 35"/>
                <a:gd name="T25" fmla="*/ 25 h 35"/>
                <a:gd name="T26" fmla="*/ 20 w 35"/>
                <a:gd name="T27" fmla="*/ 25 h 35"/>
                <a:gd name="T28" fmla="*/ 20 w 35"/>
                <a:gd name="T29" fmla="*/ 0 h 35"/>
                <a:gd name="T30" fmla="*/ 20 w 35"/>
                <a:gd name="T31" fmla="*/ 0 h 35"/>
                <a:gd name="T32" fmla="*/ 30 w 35"/>
                <a:gd name="T33" fmla="*/ 5 h 35"/>
                <a:gd name="T34" fmla="*/ 35 w 35"/>
                <a:gd name="T35" fmla="*/ 15 h 35"/>
                <a:gd name="T36" fmla="*/ 35 w 35"/>
                <a:gd name="T37" fmla="*/ 15 h 35"/>
                <a:gd name="T38" fmla="*/ 30 w 35"/>
                <a:gd name="T39" fmla="*/ 30 h 35"/>
                <a:gd name="T40" fmla="*/ 20 w 35"/>
                <a:gd name="T41" fmla="*/ 35 h 35"/>
                <a:gd name="T42" fmla="*/ 20 w 35"/>
                <a:gd name="T43" fmla="*/ 35 h 35"/>
                <a:gd name="T44" fmla="*/ 5 w 35"/>
                <a:gd name="T45" fmla="*/ 30 h 35"/>
                <a:gd name="T46" fmla="*/ 0 w 35"/>
                <a:gd name="T47" fmla="*/ 15 h 35"/>
                <a:gd name="T48" fmla="*/ 0 w 35"/>
                <a:gd name="T49" fmla="*/ 15 h 35"/>
                <a:gd name="T50" fmla="*/ 5 w 35"/>
                <a:gd name="T51" fmla="*/ 5 h 35"/>
                <a:gd name="T52" fmla="*/ 20 w 35"/>
                <a:gd name="T53" fmla="*/ 0 h 35"/>
                <a:gd name="T54" fmla="*/ 20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0" y="25"/>
                  </a:moveTo>
                  <a:lnTo>
                    <a:pt x="20" y="25"/>
                  </a:lnTo>
                  <a:lnTo>
                    <a:pt x="25" y="2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5" y="10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0" y="1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25"/>
                  </a:lnTo>
                  <a:lnTo>
                    <a:pt x="20" y="25"/>
                  </a:lnTo>
                  <a:lnTo>
                    <a:pt x="20" y="25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30" y="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0" y="30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5" y="3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5" y="5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33" name="Oval 32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0877E900-88D4-48CD-8A59-7D422413D977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13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87401" y="227775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087401" y="499851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71606" y="227775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71606" y="499851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DE8D62-1E11-4C53-9464-256DC75C47FF}"/>
              </a:ext>
            </a:extLst>
          </p:cNvPr>
          <p:cNvSpPr txBox="1"/>
          <p:nvPr/>
        </p:nvSpPr>
        <p:spPr>
          <a:xfrm>
            <a:off x="8763001" y="2574707"/>
            <a:ext cx="257751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45AD56-1B0F-4943-AF3B-2AB6D4377E18}"/>
              </a:ext>
            </a:extLst>
          </p:cNvPr>
          <p:cNvSpPr txBox="1"/>
          <p:nvPr/>
        </p:nvSpPr>
        <p:spPr>
          <a:xfrm>
            <a:off x="8763001" y="230902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DD148B-4ED2-4164-A19C-F332CD3B3B63}"/>
              </a:ext>
            </a:extLst>
          </p:cNvPr>
          <p:cNvSpPr txBox="1"/>
          <p:nvPr/>
        </p:nvSpPr>
        <p:spPr>
          <a:xfrm>
            <a:off x="8763001" y="4548862"/>
            <a:ext cx="249607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311681-6519-41B5-BC8B-939EA1D44689}"/>
              </a:ext>
            </a:extLst>
          </p:cNvPr>
          <p:cNvSpPr txBox="1"/>
          <p:nvPr/>
        </p:nvSpPr>
        <p:spPr>
          <a:xfrm>
            <a:off x="8763001" y="426511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7B3EED-A658-4C78-ACB0-4BF9085FF11A}"/>
              </a:ext>
            </a:extLst>
          </p:cNvPr>
          <p:cNvSpPr txBox="1"/>
          <p:nvPr/>
        </p:nvSpPr>
        <p:spPr>
          <a:xfrm>
            <a:off x="629524" y="4567912"/>
            <a:ext cx="26343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314B8E-7104-4A6F-A49B-0B8A046CAAF2}"/>
              </a:ext>
            </a:extLst>
          </p:cNvPr>
          <p:cNvSpPr txBox="1"/>
          <p:nvPr/>
        </p:nvSpPr>
        <p:spPr>
          <a:xfrm>
            <a:off x="629524" y="428416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AA78392-54D0-4DC0-B01D-0C105DB7246E}"/>
              </a:ext>
            </a:extLst>
          </p:cNvPr>
          <p:cNvSpPr txBox="1"/>
          <p:nvPr/>
        </p:nvSpPr>
        <p:spPr>
          <a:xfrm>
            <a:off x="629524" y="2479457"/>
            <a:ext cx="25200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E57345-0F90-49CA-9465-98D76C7283BF}"/>
              </a:ext>
            </a:extLst>
          </p:cNvPr>
          <p:cNvSpPr txBox="1"/>
          <p:nvPr/>
        </p:nvSpPr>
        <p:spPr>
          <a:xfrm>
            <a:off x="629524" y="221377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41667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B4FA9C0-857B-45A7-A383-5BB7CEA0E2B4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14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A5FE0-0F61-4018-84EC-557343648CD9}"/>
              </a:ext>
            </a:extLst>
          </p:cNvPr>
          <p:cNvGrpSpPr/>
          <p:nvPr/>
        </p:nvGrpSpPr>
        <p:grpSpPr>
          <a:xfrm>
            <a:off x="3880644" y="2362367"/>
            <a:ext cx="4202112" cy="2970045"/>
            <a:chOff x="3036888" y="1693863"/>
            <a:chExt cx="6118225" cy="4324350"/>
          </a:xfrm>
        </p:grpSpPr>
        <p:sp>
          <p:nvSpPr>
            <p:cNvPr id="7184" name="Freeform 52"/>
            <p:cNvSpPr>
              <a:spLocks/>
            </p:cNvSpPr>
            <p:nvPr/>
          </p:nvSpPr>
          <p:spPr bwMode="auto">
            <a:xfrm>
              <a:off x="3284538" y="4129088"/>
              <a:ext cx="1565275" cy="1568450"/>
            </a:xfrm>
            <a:custGeom>
              <a:avLst/>
              <a:gdLst>
                <a:gd name="T0" fmla="*/ 986 w 986"/>
                <a:gd name="T1" fmla="*/ 494 h 988"/>
                <a:gd name="T2" fmla="*/ 976 w 986"/>
                <a:gd name="T3" fmla="*/ 394 h 988"/>
                <a:gd name="T4" fmla="*/ 947 w 986"/>
                <a:gd name="T5" fmla="*/ 301 h 988"/>
                <a:gd name="T6" fmla="*/ 903 w 986"/>
                <a:gd name="T7" fmla="*/ 216 h 988"/>
                <a:gd name="T8" fmla="*/ 842 w 986"/>
                <a:gd name="T9" fmla="*/ 143 h 988"/>
                <a:gd name="T10" fmla="*/ 769 w 986"/>
                <a:gd name="T11" fmla="*/ 85 h 988"/>
                <a:gd name="T12" fmla="*/ 684 w 986"/>
                <a:gd name="T13" fmla="*/ 39 h 988"/>
                <a:gd name="T14" fmla="*/ 591 w 986"/>
                <a:gd name="T15" fmla="*/ 9 h 988"/>
                <a:gd name="T16" fmla="*/ 492 w 986"/>
                <a:gd name="T17" fmla="*/ 0 h 988"/>
                <a:gd name="T18" fmla="*/ 443 w 986"/>
                <a:gd name="T19" fmla="*/ 2 h 988"/>
                <a:gd name="T20" fmla="*/ 345 w 986"/>
                <a:gd name="T21" fmla="*/ 22 h 988"/>
                <a:gd name="T22" fmla="*/ 258 w 986"/>
                <a:gd name="T23" fmla="*/ 58 h 988"/>
                <a:gd name="T24" fmla="*/ 177 w 986"/>
                <a:gd name="T25" fmla="*/ 112 h 988"/>
                <a:gd name="T26" fmla="*/ 112 w 986"/>
                <a:gd name="T27" fmla="*/ 180 h 988"/>
                <a:gd name="T28" fmla="*/ 58 w 986"/>
                <a:gd name="T29" fmla="*/ 258 h 988"/>
                <a:gd name="T30" fmla="*/ 22 w 986"/>
                <a:gd name="T31" fmla="*/ 345 h 988"/>
                <a:gd name="T32" fmla="*/ 2 w 986"/>
                <a:gd name="T33" fmla="*/ 443 h 988"/>
                <a:gd name="T34" fmla="*/ 0 w 986"/>
                <a:gd name="T35" fmla="*/ 494 h 988"/>
                <a:gd name="T36" fmla="*/ 9 w 986"/>
                <a:gd name="T37" fmla="*/ 594 h 988"/>
                <a:gd name="T38" fmla="*/ 39 w 986"/>
                <a:gd name="T39" fmla="*/ 686 h 988"/>
                <a:gd name="T40" fmla="*/ 82 w 986"/>
                <a:gd name="T41" fmla="*/ 769 h 988"/>
                <a:gd name="T42" fmla="*/ 143 w 986"/>
                <a:gd name="T43" fmla="*/ 842 h 988"/>
                <a:gd name="T44" fmla="*/ 216 w 986"/>
                <a:gd name="T45" fmla="*/ 903 h 988"/>
                <a:gd name="T46" fmla="*/ 299 w 986"/>
                <a:gd name="T47" fmla="*/ 949 h 988"/>
                <a:gd name="T48" fmla="*/ 394 w 986"/>
                <a:gd name="T49" fmla="*/ 976 h 988"/>
                <a:gd name="T50" fmla="*/ 492 w 986"/>
                <a:gd name="T51" fmla="*/ 988 h 988"/>
                <a:gd name="T52" fmla="*/ 543 w 986"/>
                <a:gd name="T53" fmla="*/ 986 h 988"/>
                <a:gd name="T54" fmla="*/ 640 w 986"/>
                <a:gd name="T55" fmla="*/ 964 h 988"/>
                <a:gd name="T56" fmla="*/ 728 w 986"/>
                <a:gd name="T57" fmla="*/ 927 h 988"/>
                <a:gd name="T58" fmla="*/ 806 w 986"/>
                <a:gd name="T59" fmla="*/ 874 h 988"/>
                <a:gd name="T60" fmla="*/ 874 w 986"/>
                <a:gd name="T61" fmla="*/ 808 h 988"/>
                <a:gd name="T62" fmla="*/ 927 w 986"/>
                <a:gd name="T63" fmla="*/ 727 h 988"/>
                <a:gd name="T64" fmla="*/ 964 w 986"/>
                <a:gd name="T65" fmla="*/ 640 h 988"/>
                <a:gd name="T66" fmla="*/ 983 w 986"/>
                <a:gd name="T67" fmla="*/ 542 h 988"/>
                <a:gd name="T68" fmla="*/ 986 w 986"/>
                <a:gd name="T69" fmla="*/ 494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6" h="988">
                  <a:moveTo>
                    <a:pt x="986" y="494"/>
                  </a:moveTo>
                  <a:lnTo>
                    <a:pt x="986" y="494"/>
                  </a:lnTo>
                  <a:lnTo>
                    <a:pt x="983" y="443"/>
                  </a:lnTo>
                  <a:lnTo>
                    <a:pt x="976" y="394"/>
                  </a:lnTo>
                  <a:lnTo>
                    <a:pt x="964" y="345"/>
                  </a:lnTo>
                  <a:lnTo>
                    <a:pt x="947" y="301"/>
                  </a:lnTo>
                  <a:lnTo>
                    <a:pt x="927" y="258"/>
                  </a:lnTo>
                  <a:lnTo>
                    <a:pt x="903" y="216"/>
                  </a:lnTo>
                  <a:lnTo>
                    <a:pt x="874" y="180"/>
                  </a:lnTo>
                  <a:lnTo>
                    <a:pt x="842" y="143"/>
                  </a:lnTo>
                  <a:lnTo>
                    <a:pt x="806" y="112"/>
                  </a:lnTo>
                  <a:lnTo>
                    <a:pt x="769" y="85"/>
                  </a:lnTo>
                  <a:lnTo>
                    <a:pt x="728" y="58"/>
                  </a:lnTo>
                  <a:lnTo>
                    <a:pt x="684" y="39"/>
                  </a:lnTo>
                  <a:lnTo>
                    <a:pt x="640" y="22"/>
                  </a:lnTo>
                  <a:lnTo>
                    <a:pt x="591" y="9"/>
                  </a:lnTo>
                  <a:lnTo>
                    <a:pt x="543" y="2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43" y="2"/>
                  </a:lnTo>
                  <a:lnTo>
                    <a:pt x="394" y="9"/>
                  </a:lnTo>
                  <a:lnTo>
                    <a:pt x="345" y="22"/>
                  </a:lnTo>
                  <a:lnTo>
                    <a:pt x="299" y="39"/>
                  </a:lnTo>
                  <a:lnTo>
                    <a:pt x="258" y="58"/>
                  </a:lnTo>
                  <a:lnTo>
                    <a:pt x="216" y="85"/>
                  </a:lnTo>
                  <a:lnTo>
                    <a:pt x="177" y="112"/>
                  </a:lnTo>
                  <a:lnTo>
                    <a:pt x="143" y="143"/>
                  </a:lnTo>
                  <a:lnTo>
                    <a:pt x="112" y="180"/>
                  </a:lnTo>
                  <a:lnTo>
                    <a:pt x="82" y="216"/>
                  </a:lnTo>
                  <a:lnTo>
                    <a:pt x="58" y="258"/>
                  </a:lnTo>
                  <a:lnTo>
                    <a:pt x="39" y="301"/>
                  </a:lnTo>
                  <a:lnTo>
                    <a:pt x="22" y="345"/>
                  </a:lnTo>
                  <a:lnTo>
                    <a:pt x="9" y="394"/>
                  </a:lnTo>
                  <a:lnTo>
                    <a:pt x="2" y="443"/>
                  </a:lnTo>
                  <a:lnTo>
                    <a:pt x="0" y="494"/>
                  </a:lnTo>
                  <a:lnTo>
                    <a:pt x="0" y="494"/>
                  </a:lnTo>
                  <a:lnTo>
                    <a:pt x="2" y="542"/>
                  </a:lnTo>
                  <a:lnTo>
                    <a:pt x="9" y="594"/>
                  </a:lnTo>
                  <a:lnTo>
                    <a:pt x="22" y="640"/>
                  </a:lnTo>
                  <a:lnTo>
                    <a:pt x="39" y="686"/>
                  </a:lnTo>
                  <a:lnTo>
                    <a:pt x="58" y="727"/>
                  </a:lnTo>
                  <a:lnTo>
                    <a:pt x="82" y="769"/>
                  </a:lnTo>
                  <a:lnTo>
                    <a:pt x="112" y="808"/>
                  </a:lnTo>
                  <a:lnTo>
                    <a:pt x="143" y="842"/>
                  </a:lnTo>
                  <a:lnTo>
                    <a:pt x="177" y="874"/>
                  </a:lnTo>
                  <a:lnTo>
                    <a:pt x="216" y="903"/>
                  </a:lnTo>
                  <a:lnTo>
                    <a:pt x="258" y="927"/>
                  </a:lnTo>
                  <a:lnTo>
                    <a:pt x="299" y="949"/>
                  </a:lnTo>
                  <a:lnTo>
                    <a:pt x="345" y="964"/>
                  </a:lnTo>
                  <a:lnTo>
                    <a:pt x="394" y="976"/>
                  </a:lnTo>
                  <a:lnTo>
                    <a:pt x="443" y="986"/>
                  </a:lnTo>
                  <a:lnTo>
                    <a:pt x="492" y="988"/>
                  </a:lnTo>
                  <a:lnTo>
                    <a:pt x="492" y="988"/>
                  </a:lnTo>
                  <a:lnTo>
                    <a:pt x="543" y="986"/>
                  </a:lnTo>
                  <a:lnTo>
                    <a:pt x="591" y="976"/>
                  </a:lnTo>
                  <a:lnTo>
                    <a:pt x="640" y="964"/>
                  </a:lnTo>
                  <a:lnTo>
                    <a:pt x="684" y="949"/>
                  </a:lnTo>
                  <a:lnTo>
                    <a:pt x="728" y="927"/>
                  </a:lnTo>
                  <a:lnTo>
                    <a:pt x="769" y="903"/>
                  </a:lnTo>
                  <a:lnTo>
                    <a:pt x="806" y="874"/>
                  </a:lnTo>
                  <a:lnTo>
                    <a:pt x="842" y="842"/>
                  </a:lnTo>
                  <a:lnTo>
                    <a:pt x="874" y="808"/>
                  </a:lnTo>
                  <a:lnTo>
                    <a:pt x="903" y="769"/>
                  </a:lnTo>
                  <a:lnTo>
                    <a:pt x="927" y="727"/>
                  </a:lnTo>
                  <a:lnTo>
                    <a:pt x="947" y="686"/>
                  </a:lnTo>
                  <a:lnTo>
                    <a:pt x="964" y="640"/>
                  </a:lnTo>
                  <a:lnTo>
                    <a:pt x="976" y="594"/>
                  </a:lnTo>
                  <a:lnTo>
                    <a:pt x="983" y="542"/>
                  </a:lnTo>
                  <a:lnTo>
                    <a:pt x="986" y="494"/>
                  </a:lnTo>
                  <a:lnTo>
                    <a:pt x="986" y="4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5" name="Freeform 53"/>
            <p:cNvSpPr>
              <a:spLocks/>
            </p:cNvSpPr>
            <p:nvPr/>
          </p:nvSpPr>
          <p:spPr bwMode="auto">
            <a:xfrm>
              <a:off x="3314700" y="4159251"/>
              <a:ext cx="1503363" cy="1506538"/>
            </a:xfrm>
            <a:custGeom>
              <a:avLst/>
              <a:gdLst>
                <a:gd name="T0" fmla="*/ 947 w 947"/>
                <a:gd name="T1" fmla="*/ 475 h 949"/>
                <a:gd name="T2" fmla="*/ 938 w 947"/>
                <a:gd name="T3" fmla="*/ 377 h 949"/>
                <a:gd name="T4" fmla="*/ 911 w 947"/>
                <a:gd name="T5" fmla="*/ 290 h 949"/>
                <a:gd name="T6" fmla="*/ 867 w 947"/>
                <a:gd name="T7" fmla="*/ 209 h 949"/>
                <a:gd name="T8" fmla="*/ 809 w 947"/>
                <a:gd name="T9" fmla="*/ 139 h 949"/>
                <a:gd name="T10" fmla="*/ 738 w 947"/>
                <a:gd name="T11" fmla="*/ 80 h 949"/>
                <a:gd name="T12" fmla="*/ 658 w 947"/>
                <a:gd name="T13" fmla="*/ 37 h 949"/>
                <a:gd name="T14" fmla="*/ 570 w 947"/>
                <a:gd name="T15" fmla="*/ 10 h 949"/>
                <a:gd name="T16" fmla="*/ 473 w 947"/>
                <a:gd name="T17" fmla="*/ 0 h 949"/>
                <a:gd name="T18" fmla="*/ 426 w 947"/>
                <a:gd name="T19" fmla="*/ 3 h 949"/>
                <a:gd name="T20" fmla="*/ 334 w 947"/>
                <a:gd name="T21" fmla="*/ 22 h 949"/>
                <a:gd name="T22" fmla="*/ 249 w 947"/>
                <a:gd name="T23" fmla="*/ 56 h 949"/>
                <a:gd name="T24" fmla="*/ 171 w 947"/>
                <a:gd name="T25" fmla="*/ 107 h 949"/>
                <a:gd name="T26" fmla="*/ 107 w 947"/>
                <a:gd name="T27" fmla="*/ 173 h 949"/>
                <a:gd name="T28" fmla="*/ 56 w 947"/>
                <a:gd name="T29" fmla="*/ 248 h 949"/>
                <a:gd name="T30" fmla="*/ 20 w 947"/>
                <a:gd name="T31" fmla="*/ 334 h 949"/>
                <a:gd name="T32" fmla="*/ 3 w 947"/>
                <a:gd name="T33" fmla="*/ 426 h 949"/>
                <a:gd name="T34" fmla="*/ 0 w 947"/>
                <a:gd name="T35" fmla="*/ 475 h 949"/>
                <a:gd name="T36" fmla="*/ 10 w 947"/>
                <a:gd name="T37" fmla="*/ 570 h 949"/>
                <a:gd name="T38" fmla="*/ 37 w 947"/>
                <a:gd name="T39" fmla="*/ 660 h 949"/>
                <a:gd name="T40" fmla="*/ 81 w 947"/>
                <a:gd name="T41" fmla="*/ 740 h 949"/>
                <a:gd name="T42" fmla="*/ 139 w 947"/>
                <a:gd name="T43" fmla="*/ 811 h 949"/>
                <a:gd name="T44" fmla="*/ 210 w 947"/>
                <a:gd name="T45" fmla="*/ 867 h 949"/>
                <a:gd name="T46" fmla="*/ 290 w 947"/>
                <a:gd name="T47" fmla="*/ 911 h 949"/>
                <a:gd name="T48" fmla="*/ 378 w 947"/>
                <a:gd name="T49" fmla="*/ 940 h 949"/>
                <a:gd name="T50" fmla="*/ 473 w 947"/>
                <a:gd name="T51" fmla="*/ 949 h 949"/>
                <a:gd name="T52" fmla="*/ 521 w 947"/>
                <a:gd name="T53" fmla="*/ 947 h 949"/>
                <a:gd name="T54" fmla="*/ 614 w 947"/>
                <a:gd name="T55" fmla="*/ 928 h 949"/>
                <a:gd name="T56" fmla="*/ 699 w 947"/>
                <a:gd name="T57" fmla="*/ 891 h 949"/>
                <a:gd name="T58" fmla="*/ 774 w 947"/>
                <a:gd name="T59" fmla="*/ 840 h 949"/>
                <a:gd name="T60" fmla="*/ 840 w 947"/>
                <a:gd name="T61" fmla="*/ 777 h 949"/>
                <a:gd name="T62" fmla="*/ 891 w 947"/>
                <a:gd name="T63" fmla="*/ 701 h 949"/>
                <a:gd name="T64" fmla="*/ 928 w 947"/>
                <a:gd name="T65" fmla="*/ 616 h 949"/>
                <a:gd name="T66" fmla="*/ 945 w 947"/>
                <a:gd name="T67" fmla="*/ 523 h 949"/>
                <a:gd name="T68" fmla="*/ 947 w 947"/>
                <a:gd name="T69" fmla="*/ 47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7" h="949">
                  <a:moveTo>
                    <a:pt x="947" y="475"/>
                  </a:moveTo>
                  <a:lnTo>
                    <a:pt x="947" y="475"/>
                  </a:lnTo>
                  <a:lnTo>
                    <a:pt x="945" y="426"/>
                  </a:lnTo>
                  <a:lnTo>
                    <a:pt x="938" y="377"/>
                  </a:lnTo>
                  <a:lnTo>
                    <a:pt x="928" y="334"/>
                  </a:lnTo>
                  <a:lnTo>
                    <a:pt x="911" y="290"/>
                  </a:lnTo>
                  <a:lnTo>
                    <a:pt x="891" y="248"/>
                  </a:lnTo>
                  <a:lnTo>
                    <a:pt x="867" y="209"/>
                  </a:lnTo>
                  <a:lnTo>
                    <a:pt x="840" y="173"/>
                  </a:lnTo>
                  <a:lnTo>
                    <a:pt x="809" y="139"/>
                  </a:lnTo>
                  <a:lnTo>
                    <a:pt x="774" y="107"/>
                  </a:lnTo>
                  <a:lnTo>
                    <a:pt x="738" y="80"/>
                  </a:lnTo>
                  <a:lnTo>
                    <a:pt x="699" y="56"/>
                  </a:lnTo>
                  <a:lnTo>
                    <a:pt x="658" y="37"/>
                  </a:lnTo>
                  <a:lnTo>
                    <a:pt x="614" y="22"/>
                  </a:lnTo>
                  <a:lnTo>
                    <a:pt x="570" y="10"/>
                  </a:lnTo>
                  <a:lnTo>
                    <a:pt x="521" y="3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426" y="3"/>
                  </a:lnTo>
                  <a:lnTo>
                    <a:pt x="378" y="10"/>
                  </a:lnTo>
                  <a:lnTo>
                    <a:pt x="334" y="22"/>
                  </a:lnTo>
                  <a:lnTo>
                    <a:pt x="290" y="37"/>
                  </a:lnTo>
                  <a:lnTo>
                    <a:pt x="249" y="56"/>
                  </a:lnTo>
                  <a:lnTo>
                    <a:pt x="210" y="80"/>
                  </a:lnTo>
                  <a:lnTo>
                    <a:pt x="171" y="107"/>
                  </a:lnTo>
                  <a:lnTo>
                    <a:pt x="139" y="139"/>
                  </a:lnTo>
                  <a:lnTo>
                    <a:pt x="107" y="173"/>
                  </a:lnTo>
                  <a:lnTo>
                    <a:pt x="81" y="209"/>
                  </a:lnTo>
                  <a:lnTo>
                    <a:pt x="56" y="248"/>
                  </a:lnTo>
                  <a:lnTo>
                    <a:pt x="37" y="290"/>
                  </a:lnTo>
                  <a:lnTo>
                    <a:pt x="20" y="334"/>
                  </a:lnTo>
                  <a:lnTo>
                    <a:pt x="10" y="377"/>
                  </a:lnTo>
                  <a:lnTo>
                    <a:pt x="3" y="426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3" y="523"/>
                  </a:lnTo>
                  <a:lnTo>
                    <a:pt x="10" y="570"/>
                  </a:lnTo>
                  <a:lnTo>
                    <a:pt x="20" y="616"/>
                  </a:lnTo>
                  <a:lnTo>
                    <a:pt x="37" y="660"/>
                  </a:lnTo>
                  <a:lnTo>
                    <a:pt x="56" y="701"/>
                  </a:lnTo>
                  <a:lnTo>
                    <a:pt x="81" y="740"/>
                  </a:lnTo>
                  <a:lnTo>
                    <a:pt x="107" y="777"/>
                  </a:lnTo>
                  <a:lnTo>
                    <a:pt x="139" y="811"/>
                  </a:lnTo>
                  <a:lnTo>
                    <a:pt x="171" y="840"/>
                  </a:lnTo>
                  <a:lnTo>
                    <a:pt x="210" y="867"/>
                  </a:lnTo>
                  <a:lnTo>
                    <a:pt x="249" y="891"/>
                  </a:lnTo>
                  <a:lnTo>
                    <a:pt x="290" y="911"/>
                  </a:lnTo>
                  <a:lnTo>
                    <a:pt x="334" y="928"/>
                  </a:lnTo>
                  <a:lnTo>
                    <a:pt x="378" y="940"/>
                  </a:lnTo>
                  <a:lnTo>
                    <a:pt x="426" y="947"/>
                  </a:lnTo>
                  <a:lnTo>
                    <a:pt x="473" y="949"/>
                  </a:lnTo>
                  <a:lnTo>
                    <a:pt x="473" y="949"/>
                  </a:lnTo>
                  <a:lnTo>
                    <a:pt x="521" y="947"/>
                  </a:lnTo>
                  <a:lnTo>
                    <a:pt x="570" y="940"/>
                  </a:lnTo>
                  <a:lnTo>
                    <a:pt x="614" y="928"/>
                  </a:lnTo>
                  <a:lnTo>
                    <a:pt x="658" y="911"/>
                  </a:lnTo>
                  <a:lnTo>
                    <a:pt x="699" y="891"/>
                  </a:lnTo>
                  <a:lnTo>
                    <a:pt x="738" y="867"/>
                  </a:lnTo>
                  <a:lnTo>
                    <a:pt x="774" y="840"/>
                  </a:lnTo>
                  <a:lnTo>
                    <a:pt x="809" y="811"/>
                  </a:lnTo>
                  <a:lnTo>
                    <a:pt x="840" y="777"/>
                  </a:lnTo>
                  <a:lnTo>
                    <a:pt x="867" y="740"/>
                  </a:lnTo>
                  <a:lnTo>
                    <a:pt x="891" y="701"/>
                  </a:lnTo>
                  <a:lnTo>
                    <a:pt x="911" y="660"/>
                  </a:lnTo>
                  <a:lnTo>
                    <a:pt x="928" y="616"/>
                  </a:lnTo>
                  <a:lnTo>
                    <a:pt x="938" y="570"/>
                  </a:lnTo>
                  <a:lnTo>
                    <a:pt x="945" y="523"/>
                  </a:lnTo>
                  <a:lnTo>
                    <a:pt x="947" y="475"/>
                  </a:lnTo>
                  <a:lnTo>
                    <a:pt x="947" y="47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6" name="Freeform 54"/>
            <p:cNvSpPr>
              <a:spLocks/>
            </p:cNvSpPr>
            <p:nvPr/>
          </p:nvSpPr>
          <p:spPr bwMode="auto">
            <a:xfrm>
              <a:off x="3524250" y="4371976"/>
              <a:ext cx="1085850" cy="1082675"/>
            </a:xfrm>
            <a:custGeom>
              <a:avLst/>
              <a:gdLst>
                <a:gd name="T0" fmla="*/ 684 w 684"/>
                <a:gd name="T1" fmla="*/ 341 h 682"/>
                <a:gd name="T2" fmla="*/ 677 w 684"/>
                <a:gd name="T3" fmla="*/ 270 h 682"/>
                <a:gd name="T4" fmla="*/ 657 w 684"/>
                <a:gd name="T5" fmla="*/ 207 h 682"/>
                <a:gd name="T6" fmla="*/ 625 w 684"/>
                <a:gd name="T7" fmla="*/ 148 h 682"/>
                <a:gd name="T8" fmla="*/ 584 w 684"/>
                <a:gd name="T9" fmla="*/ 100 h 682"/>
                <a:gd name="T10" fmla="*/ 533 w 684"/>
                <a:gd name="T11" fmla="*/ 56 h 682"/>
                <a:gd name="T12" fmla="*/ 474 w 684"/>
                <a:gd name="T13" fmla="*/ 27 h 682"/>
                <a:gd name="T14" fmla="*/ 411 w 684"/>
                <a:gd name="T15" fmla="*/ 5 h 682"/>
                <a:gd name="T16" fmla="*/ 341 w 684"/>
                <a:gd name="T17" fmla="*/ 0 h 682"/>
                <a:gd name="T18" fmla="*/ 306 w 684"/>
                <a:gd name="T19" fmla="*/ 0 h 682"/>
                <a:gd name="T20" fmla="*/ 241 w 684"/>
                <a:gd name="T21" fmla="*/ 15 h 682"/>
                <a:gd name="T22" fmla="*/ 180 w 684"/>
                <a:gd name="T23" fmla="*/ 39 h 682"/>
                <a:gd name="T24" fmla="*/ 124 w 684"/>
                <a:gd name="T25" fmla="*/ 78 h 682"/>
                <a:gd name="T26" fmla="*/ 78 w 684"/>
                <a:gd name="T27" fmla="*/ 124 h 682"/>
                <a:gd name="T28" fmla="*/ 41 w 684"/>
                <a:gd name="T29" fmla="*/ 178 h 682"/>
                <a:gd name="T30" fmla="*/ 17 w 684"/>
                <a:gd name="T31" fmla="*/ 239 h 682"/>
                <a:gd name="T32" fmla="*/ 2 w 684"/>
                <a:gd name="T33" fmla="*/ 304 h 682"/>
                <a:gd name="T34" fmla="*/ 0 w 684"/>
                <a:gd name="T35" fmla="*/ 341 h 682"/>
                <a:gd name="T36" fmla="*/ 7 w 684"/>
                <a:gd name="T37" fmla="*/ 409 h 682"/>
                <a:gd name="T38" fmla="*/ 26 w 684"/>
                <a:gd name="T39" fmla="*/ 472 h 682"/>
                <a:gd name="T40" fmla="*/ 58 w 684"/>
                <a:gd name="T41" fmla="*/ 531 h 682"/>
                <a:gd name="T42" fmla="*/ 99 w 684"/>
                <a:gd name="T43" fmla="*/ 582 h 682"/>
                <a:gd name="T44" fmla="*/ 151 w 684"/>
                <a:gd name="T45" fmla="*/ 623 h 682"/>
                <a:gd name="T46" fmla="*/ 209 w 684"/>
                <a:gd name="T47" fmla="*/ 655 h 682"/>
                <a:gd name="T48" fmla="*/ 272 w 684"/>
                <a:gd name="T49" fmla="*/ 674 h 682"/>
                <a:gd name="T50" fmla="*/ 341 w 684"/>
                <a:gd name="T51" fmla="*/ 682 h 682"/>
                <a:gd name="T52" fmla="*/ 377 w 684"/>
                <a:gd name="T53" fmla="*/ 679 h 682"/>
                <a:gd name="T54" fmla="*/ 443 w 684"/>
                <a:gd name="T55" fmla="*/ 667 h 682"/>
                <a:gd name="T56" fmla="*/ 504 w 684"/>
                <a:gd name="T57" fmla="*/ 640 h 682"/>
                <a:gd name="T58" fmla="*/ 560 w 684"/>
                <a:gd name="T59" fmla="*/ 604 h 682"/>
                <a:gd name="T60" fmla="*/ 606 w 684"/>
                <a:gd name="T61" fmla="*/ 557 h 682"/>
                <a:gd name="T62" fmla="*/ 642 w 684"/>
                <a:gd name="T63" fmla="*/ 504 h 682"/>
                <a:gd name="T64" fmla="*/ 667 w 684"/>
                <a:gd name="T65" fmla="*/ 441 h 682"/>
                <a:gd name="T66" fmla="*/ 681 w 684"/>
                <a:gd name="T67" fmla="*/ 375 h 682"/>
                <a:gd name="T68" fmla="*/ 684 w 684"/>
                <a:gd name="T69" fmla="*/ 341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4" h="682">
                  <a:moveTo>
                    <a:pt x="684" y="341"/>
                  </a:moveTo>
                  <a:lnTo>
                    <a:pt x="684" y="341"/>
                  </a:lnTo>
                  <a:lnTo>
                    <a:pt x="681" y="304"/>
                  </a:lnTo>
                  <a:lnTo>
                    <a:pt x="677" y="270"/>
                  </a:lnTo>
                  <a:lnTo>
                    <a:pt x="667" y="239"/>
                  </a:lnTo>
                  <a:lnTo>
                    <a:pt x="657" y="207"/>
                  </a:lnTo>
                  <a:lnTo>
                    <a:pt x="642" y="178"/>
                  </a:lnTo>
                  <a:lnTo>
                    <a:pt x="625" y="148"/>
                  </a:lnTo>
                  <a:lnTo>
                    <a:pt x="606" y="124"/>
                  </a:lnTo>
                  <a:lnTo>
                    <a:pt x="584" y="100"/>
                  </a:lnTo>
                  <a:lnTo>
                    <a:pt x="560" y="78"/>
                  </a:lnTo>
                  <a:lnTo>
                    <a:pt x="533" y="56"/>
                  </a:lnTo>
                  <a:lnTo>
                    <a:pt x="504" y="39"/>
                  </a:lnTo>
                  <a:lnTo>
                    <a:pt x="474" y="27"/>
                  </a:lnTo>
                  <a:lnTo>
                    <a:pt x="443" y="15"/>
                  </a:lnTo>
                  <a:lnTo>
                    <a:pt x="411" y="5"/>
                  </a:lnTo>
                  <a:lnTo>
                    <a:pt x="377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06" y="0"/>
                  </a:lnTo>
                  <a:lnTo>
                    <a:pt x="272" y="5"/>
                  </a:lnTo>
                  <a:lnTo>
                    <a:pt x="241" y="15"/>
                  </a:lnTo>
                  <a:lnTo>
                    <a:pt x="209" y="27"/>
                  </a:lnTo>
                  <a:lnTo>
                    <a:pt x="180" y="39"/>
                  </a:lnTo>
                  <a:lnTo>
                    <a:pt x="151" y="56"/>
                  </a:lnTo>
                  <a:lnTo>
                    <a:pt x="124" y="78"/>
                  </a:lnTo>
                  <a:lnTo>
                    <a:pt x="99" y="100"/>
                  </a:lnTo>
                  <a:lnTo>
                    <a:pt x="78" y="124"/>
                  </a:lnTo>
                  <a:lnTo>
                    <a:pt x="58" y="148"/>
                  </a:lnTo>
                  <a:lnTo>
                    <a:pt x="41" y="178"/>
                  </a:lnTo>
                  <a:lnTo>
                    <a:pt x="26" y="207"/>
                  </a:lnTo>
                  <a:lnTo>
                    <a:pt x="17" y="239"/>
                  </a:lnTo>
                  <a:lnTo>
                    <a:pt x="7" y="270"/>
                  </a:lnTo>
                  <a:lnTo>
                    <a:pt x="2" y="304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2" y="375"/>
                  </a:lnTo>
                  <a:lnTo>
                    <a:pt x="7" y="409"/>
                  </a:lnTo>
                  <a:lnTo>
                    <a:pt x="17" y="441"/>
                  </a:lnTo>
                  <a:lnTo>
                    <a:pt x="26" y="472"/>
                  </a:lnTo>
                  <a:lnTo>
                    <a:pt x="41" y="504"/>
                  </a:lnTo>
                  <a:lnTo>
                    <a:pt x="58" y="531"/>
                  </a:lnTo>
                  <a:lnTo>
                    <a:pt x="78" y="557"/>
                  </a:lnTo>
                  <a:lnTo>
                    <a:pt x="99" y="582"/>
                  </a:lnTo>
                  <a:lnTo>
                    <a:pt x="124" y="604"/>
                  </a:lnTo>
                  <a:lnTo>
                    <a:pt x="151" y="623"/>
                  </a:lnTo>
                  <a:lnTo>
                    <a:pt x="180" y="640"/>
                  </a:lnTo>
                  <a:lnTo>
                    <a:pt x="209" y="655"/>
                  </a:lnTo>
                  <a:lnTo>
                    <a:pt x="241" y="667"/>
                  </a:lnTo>
                  <a:lnTo>
                    <a:pt x="272" y="674"/>
                  </a:lnTo>
                  <a:lnTo>
                    <a:pt x="306" y="679"/>
                  </a:lnTo>
                  <a:lnTo>
                    <a:pt x="341" y="682"/>
                  </a:lnTo>
                  <a:lnTo>
                    <a:pt x="341" y="682"/>
                  </a:lnTo>
                  <a:lnTo>
                    <a:pt x="377" y="679"/>
                  </a:lnTo>
                  <a:lnTo>
                    <a:pt x="411" y="674"/>
                  </a:lnTo>
                  <a:lnTo>
                    <a:pt x="443" y="667"/>
                  </a:lnTo>
                  <a:lnTo>
                    <a:pt x="474" y="655"/>
                  </a:lnTo>
                  <a:lnTo>
                    <a:pt x="504" y="640"/>
                  </a:lnTo>
                  <a:lnTo>
                    <a:pt x="533" y="623"/>
                  </a:lnTo>
                  <a:lnTo>
                    <a:pt x="560" y="604"/>
                  </a:lnTo>
                  <a:lnTo>
                    <a:pt x="584" y="582"/>
                  </a:lnTo>
                  <a:lnTo>
                    <a:pt x="606" y="557"/>
                  </a:lnTo>
                  <a:lnTo>
                    <a:pt x="625" y="531"/>
                  </a:lnTo>
                  <a:lnTo>
                    <a:pt x="642" y="504"/>
                  </a:lnTo>
                  <a:lnTo>
                    <a:pt x="657" y="472"/>
                  </a:lnTo>
                  <a:lnTo>
                    <a:pt x="667" y="441"/>
                  </a:lnTo>
                  <a:lnTo>
                    <a:pt x="677" y="409"/>
                  </a:lnTo>
                  <a:lnTo>
                    <a:pt x="681" y="375"/>
                  </a:lnTo>
                  <a:lnTo>
                    <a:pt x="684" y="341"/>
                  </a:lnTo>
                  <a:lnTo>
                    <a:pt x="684" y="3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7" name="Freeform 55"/>
            <p:cNvSpPr>
              <a:spLocks/>
            </p:cNvSpPr>
            <p:nvPr/>
          </p:nvSpPr>
          <p:spPr bwMode="auto">
            <a:xfrm>
              <a:off x="5310188" y="4059238"/>
              <a:ext cx="1568450" cy="1565275"/>
            </a:xfrm>
            <a:custGeom>
              <a:avLst/>
              <a:gdLst>
                <a:gd name="T0" fmla="*/ 988 w 988"/>
                <a:gd name="T1" fmla="*/ 494 h 986"/>
                <a:gd name="T2" fmla="*/ 976 w 988"/>
                <a:gd name="T3" fmla="*/ 394 h 986"/>
                <a:gd name="T4" fmla="*/ 949 w 988"/>
                <a:gd name="T5" fmla="*/ 302 h 986"/>
                <a:gd name="T6" fmla="*/ 903 w 988"/>
                <a:gd name="T7" fmla="*/ 216 h 986"/>
                <a:gd name="T8" fmla="*/ 842 w 988"/>
                <a:gd name="T9" fmla="*/ 143 h 986"/>
                <a:gd name="T10" fmla="*/ 769 w 988"/>
                <a:gd name="T11" fmla="*/ 83 h 986"/>
                <a:gd name="T12" fmla="*/ 686 w 988"/>
                <a:gd name="T13" fmla="*/ 39 h 986"/>
                <a:gd name="T14" fmla="*/ 594 w 988"/>
                <a:gd name="T15" fmla="*/ 10 h 986"/>
                <a:gd name="T16" fmla="*/ 494 w 988"/>
                <a:gd name="T17" fmla="*/ 0 h 986"/>
                <a:gd name="T18" fmla="*/ 443 w 988"/>
                <a:gd name="T19" fmla="*/ 2 h 986"/>
                <a:gd name="T20" fmla="*/ 345 w 988"/>
                <a:gd name="T21" fmla="*/ 22 h 986"/>
                <a:gd name="T22" fmla="*/ 258 w 988"/>
                <a:gd name="T23" fmla="*/ 58 h 986"/>
                <a:gd name="T24" fmla="*/ 180 w 988"/>
                <a:gd name="T25" fmla="*/ 112 h 986"/>
                <a:gd name="T26" fmla="*/ 112 w 988"/>
                <a:gd name="T27" fmla="*/ 180 h 986"/>
                <a:gd name="T28" fmla="*/ 58 w 988"/>
                <a:gd name="T29" fmla="*/ 258 h 986"/>
                <a:gd name="T30" fmla="*/ 21 w 988"/>
                <a:gd name="T31" fmla="*/ 345 h 986"/>
                <a:gd name="T32" fmla="*/ 2 w 988"/>
                <a:gd name="T33" fmla="*/ 443 h 986"/>
                <a:gd name="T34" fmla="*/ 0 w 988"/>
                <a:gd name="T35" fmla="*/ 494 h 986"/>
                <a:gd name="T36" fmla="*/ 9 w 988"/>
                <a:gd name="T37" fmla="*/ 591 h 986"/>
                <a:gd name="T38" fmla="*/ 38 w 988"/>
                <a:gd name="T39" fmla="*/ 686 h 986"/>
                <a:gd name="T40" fmla="*/ 85 w 988"/>
                <a:gd name="T41" fmla="*/ 769 h 986"/>
                <a:gd name="T42" fmla="*/ 143 w 988"/>
                <a:gd name="T43" fmla="*/ 842 h 986"/>
                <a:gd name="T44" fmla="*/ 216 w 988"/>
                <a:gd name="T45" fmla="*/ 903 h 986"/>
                <a:gd name="T46" fmla="*/ 301 w 988"/>
                <a:gd name="T47" fmla="*/ 947 h 986"/>
                <a:gd name="T48" fmla="*/ 394 w 988"/>
                <a:gd name="T49" fmla="*/ 976 h 986"/>
                <a:gd name="T50" fmla="*/ 494 w 988"/>
                <a:gd name="T51" fmla="*/ 986 h 986"/>
                <a:gd name="T52" fmla="*/ 545 w 988"/>
                <a:gd name="T53" fmla="*/ 983 h 986"/>
                <a:gd name="T54" fmla="*/ 640 w 988"/>
                <a:gd name="T55" fmla="*/ 964 h 986"/>
                <a:gd name="T56" fmla="*/ 728 w 988"/>
                <a:gd name="T57" fmla="*/ 927 h 986"/>
                <a:gd name="T58" fmla="*/ 808 w 988"/>
                <a:gd name="T59" fmla="*/ 874 h 986"/>
                <a:gd name="T60" fmla="*/ 874 w 988"/>
                <a:gd name="T61" fmla="*/ 808 h 986"/>
                <a:gd name="T62" fmla="*/ 927 w 988"/>
                <a:gd name="T63" fmla="*/ 728 h 986"/>
                <a:gd name="T64" fmla="*/ 964 w 988"/>
                <a:gd name="T65" fmla="*/ 640 h 986"/>
                <a:gd name="T66" fmla="*/ 986 w 988"/>
                <a:gd name="T67" fmla="*/ 543 h 986"/>
                <a:gd name="T68" fmla="*/ 988 w 988"/>
                <a:gd name="T69" fmla="*/ 494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8" h="986">
                  <a:moveTo>
                    <a:pt x="988" y="494"/>
                  </a:moveTo>
                  <a:lnTo>
                    <a:pt x="988" y="494"/>
                  </a:lnTo>
                  <a:lnTo>
                    <a:pt x="986" y="443"/>
                  </a:lnTo>
                  <a:lnTo>
                    <a:pt x="976" y="394"/>
                  </a:lnTo>
                  <a:lnTo>
                    <a:pt x="964" y="345"/>
                  </a:lnTo>
                  <a:lnTo>
                    <a:pt x="949" y="302"/>
                  </a:lnTo>
                  <a:lnTo>
                    <a:pt x="927" y="258"/>
                  </a:lnTo>
                  <a:lnTo>
                    <a:pt x="903" y="216"/>
                  </a:lnTo>
                  <a:lnTo>
                    <a:pt x="874" y="180"/>
                  </a:lnTo>
                  <a:lnTo>
                    <a:pt x="842" y="143"/>
                  </a:lnTo>
                  <a:lnTo>
                    <a:pt x="808" y="112"/>
                  </a:lnTo>
                  <a:lnTo>
                    <a:pt x="769" y="83"/>
                  </a:lnTo>
                  <a:lnTo>
                    <a:pt x="728" y="58"/>
                  </a:lnTo>
                  <a:lnTo>
                    <a:pt x="686" y="39"/>
                  </a:lnTo>
                  <a:lnTo>
                    <a:pt x="640" y="22"/>
                  </a:lnTo>
                  <a:lnTo>
                    <a:pt x="594" y="10"/>
                  </a:lnTo>
                  <a:lnTo>
                    <a:pt x="545" y="2"/>
                  </a:lnTo>
                  <a:lnTo>
                    <a:pt x="494" y="0"/>
                  </a:lnTo>
                  <a:lnTo>
                    <a:pt x="494" y="0"/>
                  </a:lnTo>
                  <a:lnTo>
                    <a:pt x="443" y="2"/>
                  </a:lnTo>
                  <a:lnTo>
                    <a:pt x="394" y="10"/>
                  </a:lnTo>
                  <a:lnTo>
                    <a:pt x="345" y="22"/>
                  </a:lnTo>
                  <a:lnTo>
                    <a:pt x="301" y="39"/>
                  </a:lnTo>
                  <a:lnTo>
                    <a:pt x="258" y="58"/>
                  </a:lnTo>
                  <a:lnTo>
                    <a:pt x="216" y="83"/>
                  </a:lnTo>
                  <a:lnTo>
                    <a:pt x="180" y="112"/>
                  </a:lnTo>
                  <a:lnTo>
                    <a:pt x="143" y="143"/>
                  </a:lnTo>
                  <a:lnTo>
                    <a:pt x="112" y="180"/>
                  </a:lnTo>
                  <a:lnTo>
                    <a:pt x="85" y="216"/>
                  </a:lnTo>
                  <a:lnTo>
                    <a:pt x="58" y="258"/>
                  </a:lnTo>
                  <a:lnTo>
                    <a:pt x="38" y="302"/>
                  </a:lnTo>
                  <a:lnTo>
                    <a:pt x="21" y="345"/>
                  </a:lnTo>
                  <a:lnTo>
                    <a:pt x="9" y="394"/>
                  </a:lnTo>
                  <a:lnTo>
                    <a:pt x="2" y="443"/>
                  </a:lnTo>
                  <a:lnTo>
                    <a:pt x="0" y="494"/>
                  </a:lnTo>
                  <a:lnTo>
                    <a:pt x="0" y="494"/>
                  </a:lnTo>
                  <a:lnTo>
                    <a:pt x="2" y="543"/>
                  </a:lnTo>
                  <a:lnTo>
                    <a:pt x="9" y="591"/>
                  </a:lnTo>
                  <a:lnTo>
                    <a:pt x="21" y="640"/>
                  </a:lnTo>
                  <a:lnTo>
                    <a:pt x="38" y="686"/>
                  </a:lnTo>
                  <a:lnTo>
                    <a:pt x="58" y="728"/>
                  </a:lnTo>
                  <a:lnTo>
                    <a:pt x="85" y="769"/>
                  </a:lnTo>
                  <a:lnTo>
                    <a:pt x="112" y="808"/>
                  </a:lnTo>
                  <a:lnTo>
                    <a:pt x="143" y="842"/>
                  </a:lnTo>
                  <a:lnTo>
                    <a:pt x="180" y="874"/>
                  </a:lnTo>
                  <a:lnTo>
                    <a:pt x="216" y="903"/>
                  </a:lnTo>
                  <a:lnTo>
                    <a:pt x="258" y="927"/>
                  </a:lnTo>
                  <a:lnTo>
                    <a:pt x="301" y="947"/>
                  </a:lnTo>
                  <a:lnTo>
                    <a:pt x="345" y="964"/>
                  </a:lnTo>
                  <a:lnTo>
                    <a:pt x="394" y="976"/>
                  </a:lnTo>
                  <a:lnTo>
                    <a:pt x="443" y="983"/>
                  </a:lnTo>
                  <a:lnTo>
                    <a:pt x="494" y="986"/>
                  </a:lnTo>
                  <a:lnTo>
                    <a:pt x="494" y="986"/>
                  </a:lnTo>
                  <a:lnTo>
                    <a:pt x="545" y="983"/>
                  </a:lnTo>
                  <a:lnTo>
                    <a:pt x="594" y="976"/>
                  </a:lnTo>
                  <a:lnTo>
                    <a:pt x="640" y="964"/>
                  </a:lnTo>
                  <a:lnTo>
                    <a:pt x="686" y="947"/>
                  </a:lnTo>
                  <a:lnTo>
                    <a:pt x="728" y="927"/>
                  </a:lnTo>
                  <a:lnTo>
                    <a:pt x="769" y="903"/>
                  </a:lnTo>
                  <a:lnTo>
                    <a:pt x="808" y="874"/>
                  </a:lnTo>
                  <a:lnTo>
                    <a:pt x="842" y="842"/>
                  </a:lnTo>
                  <a:lnTo>
                    <a:pt x="874" y="808"/>
                  </a:lnTo>
                  <a:lnTo>
                    <a:pt x="903" y="769"/>
                  </a:lnTo>
                  <a:lnTo>
                    <a:pt x="927" y="728"/>
                  </a:lnTo>
                  <a:lnTo>
                    <a:pt x="949" y="686"/>
                  </a:lnTo>
                  <a:lnTo>
                    <a:pt x="964" y="640"/>
                  </a:lnTo>
                  <a:lnTo>
                    <a:pt x="976" y="591"/>
                  </a:lnTo>
                  <a:lnTo>
                    <a:pt x="986" y="543"/>
                  </a:lnTo>
                  <a:lnTo>
                    <a:pt x="988" y="494"/>
                  </a:lnTo>
                  <a:lnTo>
                    <a:pt x="988" y="4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9" name="Freeform 56"/>
            <p:cNvSpPr>
              <a:spLocks/>
            </p:cNvSpPr>
            <p:nvPr/>
          </p:nvSpPr>
          <p:spPr bwMode="auto">
            <a:xfrm>
              <a:off x="5340350" y="4089401"/>
              <a:ext cx="1508125" cy="1503363"/>
            </a:xfrm>
            <a:custGeom>
              <a:avLst/>
              <a:gdLst>
                <a:gd name="T0" fmla="*/ 950 w 950"/>
                <a:gd name="T1" fmla="*/ 475 h 947"/>
                <a:gd name="T2" fmla="*/ 940 w 950"/>
                <a:gd name="T3" fmla="*/ 378 h 947"/>
                <a:gd name="T4" fmla="*/ 911 w 950"/>
                <a:gd name="T5" fmla="*/ 290 h 947"/>
                <a:gd name="T6" fmla="*/ 867 w 950"/>
                <a:gd name="T7" fmla="*/ 210 h 947"/>
                <a:gd name="T8" fmla="*/ 811 w 950"/>
                <a:gd name="T9" fmla="*/ 139 h 947"/>
                <a:gd name="T10" fmla="*/ 740 w 950"/>
                <a:gd name="T11" fmla="*/ 81 h 947"/>
                <a:gd name="T12" fmla="*/ 660 w 950"/>
                <a:gd name="T13" fmla="*/ 37 h 947"/>
                <a:gd name="T14" fmla="*/ 570 w 950"/>
                <a:gd name="T15" fmla="*/ 10 h 947"/>
                <a:gd name="T16" fmla="*/ 475 w 950"/>
                <a:gd name="T17" fmla="*/ 0 h 947"/>
                <a:gd name="T18" fmla="*/ 426 w 950"/>
                <a:gd name="T19" fmla="*/ 3 h 947"/>
                <a:gd name="T20" fmla="*/ 334 w 950"/>
                <a:gd name="T21" fmla="*/ 20 h 947"/>
                <a:gd name="T22" fmla="*/ 248 w 950"/>
                <a:gd name="T23" fmla="*/ 56 h 947"/>
                <a:gd name="T24" fmla="*/ 173 w 950"/>
                <a:gd name="T25" fmla="*/ 107 h 947"/>
                <a:gd name="T26" fmla="*/ 107 w 950"/>
                <a:gd name="T27" fmla="*/ 173 h 947"/>
                <a:gd name="T28" fmla="*/ 56 w 950"/>
                <a:gd name="T29" fmla="*/ 249 h 947"/>
                <a:gd name="T30" fmla="*/ 22 w 950"/>
                <a:gd name="T31" fmla="*/ 334 h 947"/>
                <a:gd name="T32" fmla="*/ 2 w 950"/>
                <a:gd name="T33" fmla="*/ 426 h 947"/>
                <a:gd name="T34" fmla="*/ 0 w 950"/>
                <a:gd name="T35" fmla="*/ 475 h 947"/>
                <a:gd name="T36" fmla="*/ 10 w 950"/>
                <a:gd name="T37" fmla="*/ 570 h 947"/>
                <a:gd name="T38" fmla="*/ 37 w 950"/>
                <a:gd name="T39" fmla="*/ 658 h 947"/>
                <a:gd name="T40" fmla="*/ 80 w 950"/>
                <a:gd name="T41" fmla="*/ 740 h 947"/>
                <a:gd name="T42" fmla="*/ 139 w 950"/>
                <a:gd name="T43" fmla="*/ 808 h 947"/>
                <a:gd name="T44" fmla="*/ 209 w 950"/>
                <a:gd name="T45" fmla="*/ 867 h 947"/>
                <a:gd name="T46" fmla="*/ 290 w 950"/>
                <a:gd name="T47" fmla="*/ 911 h 947"/>
                <a:gd name="T48" fmla="*/ 380 w 950"/>
                <a:gd name="T49" fmla="*/ 940 h 947"/>
                <a:gd name="T50" fmla="*/ 475 w 950"/>
                <a:gd name="T51" fmla="*/ 947 h 947"/>
                <a:gd name="T52" fmla="*/ 523 w 950"/>
                <a:gd name="T53" fmla="*/ 945 h 947"/>
                <a:gd name="T54" fmla="*/ 616 w 950"/>
                <a:gd name="T55" fmla="*/ 928 h 947"/>
                <a:gd name="T56" fmla="*/ 701 w 950"/>
                <a:gd name="T57" fmla="*/ 891 h 947"/>
                <a:gd name="T58" fmla="*/ 777 w 950"/>
                <a:gd name="T59" fmla="*/ 840 h 947"/>
                <a:gd name="T60" fmla="*/ 840 w 950"/>
                <a:gd name="T61" fmla="*/ 777 h 947"/>
                <a:gd name="T62" fmla="*/ 891 w 950"/>
                <a:gd name="T63" fmla="*/ 699 h 947"/>
                <a:gd name="T64" fmla="*/ 928 w 950"/>
                <a:gd name="T65" fmla="*/ 616 h 947"/>
                <a:gd name="T66" fmla="*/ 947 w 950"/>
                <a:gd name="T67" fmla="*/ 524 h 947"/>
                <a:gd name="T68" fmla="*/ 950 w 950"/>
                <a:gd name="T69" fmla="*/ 475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0" h="947">
                  <a:moveTo>
                    <a:pt x="950" y="475"/>
                  </a:moveTo>
                  <a:lnTo>
                    <a:pt x="950" y="475"/>
                  </a:lnTo>
                  <a:lnTo>
                    <a:pt x="947" y="426"/>
                  </a:lnTo>
                  <a:lnTo>
                    <a:pt x="940" y="378"/>
                  </a:lnTo>
                  <a:lnTo>
                    <a:pt x="928" y="334"/>
                  </a:lnTo>
                  <a:lnTo>
                    <a:pt x="911" y="290"/>
                  </a:lnTo>
                  <a:lnTo>
                    <a:pt x="891" y="249"/>
                  </a:lnTo>
                  <a:lnTo>
                    <a:pt x="867" y="210"/>
                  </a:lnTo>
                  <a:lnTo>
                    <a:pt x="840" y="173"/>
                  </a:lnTo>
                  <a:lnTo>
                    <a:pt x="811" y="139"/>
                  </a:lnTo>
                  <a:lnTo>
                    <a:pt x="777" y="107"/>
                  </a:lnTo>
                  <a:lnTo>
                    <a:pt x="740" y="81"/>
                  </a:lnTo>
                  <a:lnTo>
                    <a:pt x="701" y="56"/>
                  </a:lnTo>
                  <a:lnTo>
                    <a:pt x="660" y="37"/>
                  </a:lnTo>
                  <a:lnTo>
                    <a:pt x="616" y="20"/>
                  </a:lnTo>
                  <a:lnTo>
                    <a:pt x="570" y="10"/>
                  </a:lnTo>
                  <a:lnTo>
                    <a:pt x="523" y="3"/>
                  </a:lnTo>
                  <a:lnTo>
                    <a:pt x="475" y="0"/>
                  </a:lnTo>
                  <a:lnTo>
                    <a:pt x="475" y="0"/>
                  </a:lnTo>
                  <a:lnTo>
                    <a:pt x="426" y="3"/>
                  </a:lnTo>
                  <a:lnTo>
                    <a:pt x="380" y="10"/>
                  </a:lnTo>
                  <a:lnTo>
                    <a:pt x="334" y="20"/>
                  </a:lnTo>
                  <a:lnTo>
                    <a:pt x="290" y="37"/>
                  </a:lnTo>
                  <a:lnTo>
                    <a:pt x="248" y="56"/>
                  </a:lnTo>
                  <a:lnTo>
                    <a:pt x="209" y="81"/>
                  </a:lnTo>
                  <a:lnTo>
                    <a:pt x="173" y="107"/>
                  </a:lnTo>
                  <a:lnTo>
                    <a:pt x="139" y="139"/>
                  </a:lnTo>
                  <a:lnTo>
                    <a:pt x="107" y="173"/>
                  </a:lnTo>
                  <a:lnTo>
                    <a:pt x="80" y="210"/>
                  </a:lnTo>
                  <a:lnTo>
                    <a:pt x="56" y="249"/>
                  </a:lnTo>
                  <a:lnTo>
                    <a:pt x="37" y="290"/>
                  </a:lnTo>
                  <a:lnTo>
                    <a:pt x="22" y="334"/>
                  </a:lnTo>
                  <a:lnTo>
                    <a:pt x="10" y="378"/>
                  </a:lnTo>
                  <a:lnTo>
                    <a:pt x="2" y="426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2" y="524"/>
                  </a:lnTo>
                  <a:lnTo>
                    <a:pt x="10" y="570"/>
                  </a:lnTo>
                  <a:lnTo>
                    <a:pt x="22" y="616"/>
                  </a:lnTo>
                  <a:lnTo>
                    <a:pt x="37" y="658"/>
                  </a:lnTo>
                  <a:lnTo>
                    <a:pt x="56" y="699"/>
                  </a:lnTo>
                  <a:lnTo>
                    <a:pt x="80" y="740"/>
                  </a:lnTo>
                  <a:lnTo>
                    <a:pt x="107" y="777"/>
                  </a:lnTo>
                  <a:lnTo>
                    <a:pt x="139" y="808"/>
                  </a:lnTo>
                  <a:lnTo>
                    <a:pt x="173" y="840"/>
                  </a:lnTo>
                  <a:lnTo>
                    <a:pt x="209" y="867"/>
                  </a:lnTo>
                  <a:lnTo>
                    <a:pt x="248" y="891"/>
                  </a:lnTo>
                  <a:lnTo>
                    <a:pt x="290" y="911"/>
                  </a:lnTo>
                  <a:lnTo>
                    <a:pt x="334" y="928"/>
                  </a:lnTo>
                  <a:lnTo>
                    <a:pt x="380" y="940"/>
                  </a:lnTo>
                  <a:lnTo>
                    <a:pt x="426" y="945"/>
                  </a:lnTo>
                  <a:lnTo>
                    <a:pt x="475" y="947"/>
                  </a:lnTo>
                  <a:lnTo>
                    <a:pt x="475" y="947"/>
                  </a:lnTo>
                  <a:lnTo>
                    <a:pt x="523" y="945"/>
                  </a:lnTo>
                  <a:lnTo>
                    <a:pt x="570" y="940"/>
                  </a:lnTo>
                  <a:lnTo>
                    <a:pt x="616" y="928"/>
                  </a:lnTo>
                  <a:lnTo>
                    <a:pt x="660" y="911"/>
                  </a:lnTo>
                  <a:lnTo>
                    <a:pt x="701" y="891"/>
                  </a:lnTo>
                  <a:lnTo>
                    <a:pt x="740" y="867"/>
                  </a:lnTo>
                  <a:lnTo>
                    <a:pt x="777" y="840"/>
                  </a:lnTo>
                  <a:lnTo>
                    <a:pt x="811" y="808"/>
                  </a:lnTo>
                  <a:lnTo>
                    <a:pt x="840" y="777"/>
                  </a:lnTo>
                  <a:lnTo>
                    <a:pt x="867" y="740"/>
                  </a:lnTo>
                  <a:lnTo>
                    <a:pt x="891" y="699"/>
                  </a:lnTo>
                  <a:lnTo>
                    <a:pt x="911" y="658"/>
                  </a:lnTo>
                  <a:lnTo>
                    <a:pt x="928" y="616"/>
                  </a:lnTo>
                  <a:lnTo>
                    <a:pt x="940" y="570"/>
                  </a:lnTo>
                  <a:lnTo>
                    <a:pt x="947" y="524"/>
                  </a:lnTo>
                  <a:lnTo>
                    <a:pt x="950" y="475"/>
                  </a:lnTo>
                  <a:lnTo>
                    <a:pt x="950" y="47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0" name="Freeform 57"/>
            <p:cNvSpPr>
              <a:spLocks/>
            </p:cNvSpPr>
            <p:nvPr/>
          </p:nvSpPr>
          <p:spPr bwMode="auto">
            <a:xfrm>
              <a:off x="5553075" y="4298951"/>
              <a:ext cx="1082675" cy="1085850"/>
            </a:xfrm>
            <a:custGeom>
              <a:avLst/>
              <a:gdLst>
                <a:gd name="T0" fmla="*/ 682 w 682"/>
                <a:gd name="T1" fmla="*/ 343 h 684"/>
                <a:gd name="T2" fmla="*/ 674 w 682"/>
                <a:gd name="T3" fmla="*/ 272 h 684"/>
                <a:gd name="T4" fmla="*/ 655 w 682"/>
                <a:gd name="T5" fmla="*/ 209 h 684"/>
                <a:gd name="T6" fmla="*/ 623 w 682"/>
                <a:gd name="T7" fmla="*/ 151 h 684"/>
                <a:gd name="T8" fmla="*/ 582 w 682"/>
                <a:gd name="T9" fmla="*/ 100 h 684"/>
                <a:gd name="T10" fmla="*/ 531 w 682"/>
                <a:gd name="T11" fmla="*/ 58 h 684"/>
                <a:gd name="T12" fmla="*/ 472 w 682"/>
                <a:gd name="T13" fmla="*/ 27 h 684"/>
                <a:gd name="T14" fmla="*/ 409 w 682"/>
                <a:gd name="T15" fmla="*/ 7 h 684"/>
                <a:gd name="T16" fmla="*/ 341 w 682"/>
                <a:gd name="T17" fmla="*/ 0 h 684"/>
                <a:gd name="T18" fmla="*/ 304 w 682"/>
                <a:gd name="T19" fmla="*/ 2 h 684"/>
                <a:gd name="T20" fmla="*/ 239 w 682"/>
                <a:gd name="T21" fmla="*/ 17 h 684"/>
                <a:gd name="T22" fmla="*/ 178 w 682"/>
                <a:gd name="T23" fmla="*/ 41 h 684"/>
                <a:gd name="T24" fmla="*/ 124 w 682"/>
                <a:gd name="T25" fmla="*/ 78 h 684"/>
                <a:gd name="T26" fmla="*/ 78 w 682"/>
                <a:gd name="T27" fmla="*/ 124 h 684"/>
                <a:gd name="T28" fmla="*/ 41 w 682"/>
                <a:gd name="T29" fmla="*/ 180 h 684"/>
                <a:gd name="T30" fmla="*/ 15 w 682"/>
                <a:gd name="T31" fmla="*/ 241 h 684"/>
                <a:gd name="T32" fmla="*/ 0 w 682"/>
                <a:gd name="T33" fmla="*/ 306 h 684"/>
                <a:gd name="T34" fmla="*/ 0 w 682"/>
                <a:gd name="T35" fmla="*/ 343 h 684"/>
                <a:gd name="T36" fmla="*/ 5 w 682"/>
                <a:gd name="T37" fmla="*/ 411 h 684"/>
                <a:gd name="T38" fmla="*/ 27 w 682"/>
                <a:gd name="T39" fmla="*/ 474 h 684"/>
                <a:gd name="T40" fmla="*/ 58 w 682"/>
                <a:gd name="T41" fmla="*/ 533 h 684"/>
                <a:gd name="T42" fmla="*/ 100 w 682"/>
                <a:gd name="T43" fmla="*/ 584 h 684"/>
                <a:gd name="T44" fmla="*/ 148 w 682"/>
                <a:gd name="T45" fmla="*/ 625 h 684"/>
                <a:gd name="T46" fmla="*/ 207 w 682"/>
                <a:gd name="T47" fmla="*/ 657 h 684"/>
                <a:gd name="T48" fmla="*/ 273 w 682"/>
                <a:gd name="T49" fmla="*/ 676 h 684"/>
                <a:gd name="T50" fmla="*/ 341 w 682"/>
                <a:gd name="T51" fmla="*/ 684 h 684"/>
                <a:gd name="T52" fmla="*/ 375 w 682"/>
                <a:gd name="T53" fmla="*/ 681 h 684"/>
                <a:gd name="T54" fmla="*/ 441 w 682"/>
                <a:gd name="T55" fmla="*/ 667 h 684"/>
                <a:gd name="T56" fmla="*/ 504 w 682"/>
                <a:gd name="T57" fmla="*/ 642 h 684"/>
                <a:gd name="T58" fmla="*/ 557 w 682"/>
                <a:gd name="T59" fmla="*/ 606 h 684"/>
                <a:gd name="T60" fmla="*/ 604 w 682"/>
                <a:gd name="T61" fmla="*/ 560 h 684"/>
                <a:gd name="T62" fmla="*/ 640 w 682"/>
                <a:gd name="T63" fmla="*/ 504 h 684"/>
                <a:gd name="T64" fmla="*/ 667 w 682"/>
                <a:gd name="T65" fmla="*/ 443 h 684"/>
                <a:gd name="T66" fmla="*/ 679 w 682"/>
                <a:gd name="T67" fmla="*/ 377 h 684"/>
                <a:gd name="T68" fmla="*/ 682 w 682"/>
                <a:gd name="T69" fmla="*/ 34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2" h="684">
                  <a:moveTo>
                    <a:pt x="682" y="343"/>
                  </a:moveTo>
                  <a:lnTo>
                    <a:pt x="682" y="343"/>
                  </a:lnTo>
                  <a:lnTo>
                    <a:pt x="679" y="306"/>
                  </a:lnTo>
                  <a:lnTo>
                    <a:pt x="674" y="272"/>
                  </a:lnTo>
                  <a:lnTo>
                    <a:pt x="667" y="241"/>
                  </a:lnTo>
                  <a:lnTo>
                    <a:pt x="655" y="209"/>
                  </a:lnTo>
                  <a:lnTo>
                    <a:pt x="640" y="180"/>
                  </a:lnTo>
                  <a:lnTo>
                    <a:pt x="623" y="151"/>
                  </a:lnTo>
                  <a:lnTo>
                    <a:pt x="604" y="124"/>
                  </a:lnTo>
                  <a:lnTo>
                    <a:pt x="582" y="100"/>
                  </a:lnTo>
                  <a:lnTo>
                    <a:pt x="557" y="78"/>
                  </a:lnTo>
                  <a:lnTo>
                    <a:pt x="531" y="58"/>
                  </a:lnTo>
                  <a:lnTo>
                    <a:pt x="504" y="41"/>
                  </a:lnTo>
                  <a:lnTo>
                    <a:pt x="472" y="27"/>
                  </a:lnTo>
                  <a:lnTo>
                    <a:pt x="441" y="17"/>
                  </a:lnTo>
                  <a:lnTo>
                    <a:pt x="409" y="7"/>
                  </a:lnTo>
                  <a:lnTo>
                    <a:pt x="375" y="2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04" y="2"/>
                  </a:lnTo>
                  <a:lnTo>
                    <a:pt x="273" y="7"/>
                  </a:lnTo>
                  <a:lnTo>
                    <a:pt x="239" y="17"/>
                  </a:lnTo>
                  <a:lnTo>
                    <a:pt x="207" y="27"/>
                  </a:lnTo>
                  <a:lnTo>
                    <a:pt x="178" y="41"/>
                  </a:lnTo>
                  <a:lnTo>
                    <a:pt x="148" y="58"/>
                  </a:lnTo>
                  <a:lnTo>
                    <a:pt x="124" y="78"/>
                  </a:lnTo>
                  <a:lnTo>
                    <a:pt x="100" y="100"/>
                  </a:lnTo>
                  <a:lnTo>
                    <a:pt x="78" y="124"/>
                  </a:lnTo>
                  <a:lnTo>
                    <a:pt x="58" y="151"/>
                  </a:lnTo>
                  <a:lnTo>
                    <a:pt x="41" y="180"/>
                  </a:lnTo>
                  <a:lnTo>
                    <a:pt x="27" y="209"/>
                  </a:lnTo>
                  <a:lnTo>
                    <a:pt x="15" y="241"/>
                  </a:lnTo>
                  <a:lnTo>
                    <a:pt x="5" y="272"/>
                  </a:lnTo>
                  <a:lnTo>
                    <a:pt x="0" y="306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0" y="377"/>
                  </a:lnTo>
                  <a:lnTo>
                    <a:pt x="5" y="411"/>
                  </a:lnTo>
                  <a:lnTo>
                    <a:pt x="15" y="443"/>
                  </a:lnTo>
                  <a:lnTo>
                    <a:pt x="27" y="474"/>
                  </a:lnTo>
                  <a:lnTo>
                    <a:pt x="41" y="504"/>
                  </a:lnTo>
                  <a:lnTo>
                    <a:pt x="58" y="533"/>
                  </a:lnTo>
                  <a:lnTo>
                    <a:pt x="78" y="560"/>
                  </a:lnTo>
                  <a:lnTo>
                    <a:pt x="100" y="584"/>
                  </a:lnTo>
                  <a:lnTo>
                    <a:pt x="124" y="606"/>
                  </a:lnTo>
                  <a:lnTo>
                    <a:pt x="148" y="625"/>
                  </a:lnTo>
                  <a:lnTo>
                    <a:pt x="178" y="642"/>
                  </a:lnTo>
                  <a:lnTo>
                    <a:pt x="207" y="657"/>
                  </a:lnTo>
                  <a:lnTo>
                    <a:pt x="239" y="667"/>
                  </a:lnTo>
                  <a:lnTo>
                    <a:pt x="273" y="676"/>
                  </a:lnTo>
                  <a:lnTo>
                    <a:pt x="304" y="681"/>
                  </a:lnTo>
                  <a:lnTo>
                    <a:pt x="341" y="684"/>
                  </a:lnTo>
                  <a:lnTo>
                    <a:pt x="341" y="684"/>
                  </a:lnTo>
                  <a:lnTo>
                    <a:pt x="375" y="681"/>
                  </a:lnTo>
                  <a:lnTo>
                    <a:pt x="409" y="676"/>
                  </a:lnTo>
                  <a:lnTo>
                    <a:pt x="441" y="667"/>
                  </a:lnTo>
                  <a:lnTo>
                    <a:pt x="472" y="657"/>
                  </a:lnTo>
                  <a:lnTo>
                    <a:pt x="504" y="642"/>
                  </a:lnTo>
                  <a:lnTo>
                    <a:pt x="531" y="625"/>
                  </a:lnTo>
                  <a:lnTo>
                    <a:pt x="557" y="606"/>
                  </a:lnTo>
                  <a:lnTo>
                    <a:pt x="582" y="584"/>
                  </a:lnTo>
                  <a:lnTo>
                    <a:pt x="604" y="560"/>
                  </a:lnTo>
                  <a:lnTo>
                    <a:pt x="623" y="533"/>
                  </a:lnTo>
                  <a:lnTo>
                    <a:pt x="640" y="504"/>
                  </a:lnTo>
                  <a:lnTo>
                    <a:pt x="655" y="474"/>
                  </a:lnTo>
                  <a:lnTo>
                    <a:pt x="667" y="443"/>
                  </a:lnTo>
                  <a:lnTo>
                    <a:pt x="674" y="411"/>
                  </a:lnTo>
                  <a:lnTo>
                    <a:pt x="679" y="377"/>
                  </a:lnTo>
                  <a:lnTo>
                    <a:pt x="682" y="343"/>
                  </a:lnTo>
                  <a:lnTo>
                    <a:pt x="682" y="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4" name="Freeform 58"/>
            <p:cNvSpPr>
              <a:spLocks/>
            </p:cNvSpPr>
            <p:nvPr/>
          </p:nvSpPr>
          <p:spPr bwMode="auto">
            <a:xfrm>
              <a:off x="5316538" y="2017713"/>
              <a:ext cx="1570038" cy="1570038"/>
            </a:xfrm>
            <a:custGeom>
              <a:avLst/>
              <a:gdLst>
                <a:gd name="T0" fmla="*/ 989 w 989"/>
                <a:gd name="T1" fmla="*/ 495 h 989"/>
                <a:gd name="T2" fmla="*/ 979 w 989"/>
                <a:gd name="T3" fmla="*/ 395 h 989"/>
                <a:gd name="T4" fmla="*/ 950 w 989"/>
                <a:gd name="T5" fmla="*/ 302 h 989"/>
                <a:gd name="T6" fmla="*/ 904 w 989"/>
                <a:gd name="T7" fmla="*/ 217 h 989"/>
                <a:gd name="T8" fmla="*/ 845 w 989"/>
                <a:gd name="T9" fmla="*/ 144 h 989"/>
                <a:gd name="T10" fmla="*/ 772 w 989"/>
                <a:gd name="T11" fmla="*/ 86 h 989"/>
                <a:gd name="T12" fmla="*/ 687 w 989"/>
                <a:gd name="T13" fmla="*/ 39 h 989"/>
                <a:gd name="T14" fmla="*/ 594 w 989"/>
                <a:gd name="T15" fmla="*/ 10 h 989"/>
                <a:gd name="T16" fmla="*/ 495 w 989"/>
                <a:gd name="T17" fmla="*/ 0 h 989"/>
                <a:gd name="T18" fmla="*/ 444 w 989"/>
                <a:gd name="T19" fmla="*/ 3 h 989"/>
                <a:gd name="T20" fmla="*/ 349 w 989"/>
                <a:gd name="T21" fmla="*/ 22 h 989"/>
                <a:gd name="T22" fmla="*/ 258 w 989"/>
                <a:gd name="T23" fmla="*/ 59 h 989"/>
                <a:gd name="T24" fmla="*/ 181 w 989"/>
                <a:gd name="T25" fmla="*/ 112 h 989"/>
                <a:gd name="T26" fmla="*/ 115 w 989"/>
                <a:gd name="T27" fmla="*/ 181 h 989"/>
                <a:gd name="T28" fmla="*/ 61 w 989"/>
                <a:gd name="T29" fmla="*/ 259 h 989"/>
                <a:gd name="T30" fmla="*/ 22 w 989"/>
                <a:gd name="T31" fmla="*/ 346 h 989"/>
                <a:gd name="T32" fmla="*/ 3 w 989"/>
                <a:gd name="T33" fmla="*/ 444 h 989"/>
                <a:gd name="T34" fmla="*/ 0 w 989"/>
                <a:gd name="T35" fmla="*/ 495 h 989"/>
                <a:gd name="T36" fmla="*/ 10 w 989"/>
                <a:gd name="T37" fmla="*/ 594 h 989"/>
                <a:gd name="T38" fmla="*/ 39 w 989"/>
                <a:gd name="T39" fmla="*/ 687 h 989"/>
                <a:gd name="T40" fmla="*/ 86 w 989"/>
                <a:gd name="T41" fmla="*/ 770 h 989"/>
                <a:gd name="T42" fmla="*/ 146 w 989"/>
                <a:gd name="T43" fmla="*/ 843 h 989"/>
                <a:gd name="T44" fmla="*/ 220 w 989"/>
                <a:gd name="T45" fmla="*/ 904 h 989"/>
                <a:gd name="T46" fmla="*/ 302 w 989"/>
                <a:gd name="T47" fmla="*/ 950 h 989"/>
                <a:gd name="T48" fmla="*/ 395 w 989"/>
                <a:gd name="T49" fmla="*/ 977 h 989"/>
                <a:gd name="T50" fmla="*/ 495 w 989"/>
                <a:gd name="T51" fmla="*/ 989 h 989"/>
                <a:gd name="T52" fmla="*/ 546 w 989"/>
                <a:gd name="T53" fmla="*/ 986 h 989"/>
                <a:gd name="T54" fmla="*/ 641 w 989"/>
                <a:gd name="T55" fmla="*/ 964 h 989"/>
                <a:gd name="T56" fmla="*/ 731 w 989"/>
                <a:gd name="T57" fmla="*/ 928 h 989"/>
                <a:gd name="T58" fmla="*/ 809 w 989"/>
                <a:gd name="T59" fmla="*/ 874 h 989"/>
                <a:gd name="T60" fmla="*/ 877 w 989"/>
                <a:gd name="T61" fmla="*/ 809 h 989"/>
                <a:gd name="T62" fmla="*/ 930 w 989"/>
                <a:gd name="T63" fmla="*/ 728 h 989"/>
                <a:gd name="T64" fmla="*/ 967 w 989"/>
                <a:gd name="T65" fmla="*/ 641 h 989"/>
                <a:gd name="T66" fmla="*/ 986 w 989"/>
                <a:gd name="T67" fmla="*/ 543 h 989"/>
                <a:gd name="T68" fmla="*/ 989 w 989"/>
                <a:gd name="T69" fmla="*/ 4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9" h="989">
                  <a:moveTo>
                    <a:pt x="989" y="495"/>
                  </a:moveTo>
                  <a:lnTo>
                    <a:pt x="989" y="495"/>
                  </a:lnTo>
                  <a:lnTo>
                    <a:pt x="986" y="444"/>
                  </a:lnTo>
                  <a:lnTo>
                    <a:pt x="979" y="395"/>
                  </a:lnTo>
                  <a:lnTo>
                    <a:pt x="967" y="346"/>
                  </a:lnTo>
                  <a:lnTo>
                    <a:pt x="950" y="302"/>
                  </a:lnTo>
                  <a:lnTo>
                    <a:pt x="930" y="259"/>
                  </a:lnTo>
                  <a:lnTo>
                    <a:pt x="904" y="217"/>
                  </a:lnTo>
                  <a:lnTo>
                    <a:pt x="877" y="181"/>
                  </a:lnTo>
                  <a:lnTo>
                    <a:pt x="845" y="144"/>
                  </a:lnTo>
                  <a:lnTo>
                    <a:pt x="809" y="112"/>
                  </a:lnTo>
                  <a:lnTo>
                    <a:pt x="772" y="86"/>
                  </a:lnTo>
                  <a:lnTo>
                    <a:pt x="731" y="59"/>
                  </a:lnTo>
                  <a:lnTo>
                    <a:pt x="687" y="39"/>
                  </a:lnTo>
                  <a:lnTo>
                    <a:pt x="641" y="22"/>
                  </a:lnTo>
                  <a:lnTo>
                    <a:pt x="594" y="10"/>
                  </a:lnTo>
                  <a:lnTo>
                    <a:pt x="546" y="3"/>
                  </a:lnTo>
                  <a:lnTo>
                    <a:pt x="495" y="0"/>
                  </a:lnTo>
                  <a:lnTo>
                    <a:pt x="495" y="0"/>
                  </a:lnTo>
                  <a:lnTo>
                    <a:pt x="444" y="3"/>
                  </a:lnTo>
                  <a:lnTo>
                    <a:pt x="395" y="10"/>
                  </a:lnTo>
                  <a:lnTo>
                    <a:pt x="349" y="22"/>
                  </a:lnTo>
                  <a:lnTo>
                    <a:pt x="302" y="39"/>
                  </a:lnTo>
                  <a:lnTo>
                    <a:pt x="258" y="59"/>
                  </a:lnTo>
                  <a:lnTo>
                    <a:pt x="220" y="86"/>
                  </a:lnTo>
                  <a:lnTo>
                    <a:pt x="181" y="112"/>
                  </a:lnTo>
                  <a:lnTo>
                    <a:pt x="146" y="144"/>
                  </a:lnTo>
                  <a:lnTo>
                    <a:pt x="115" y="181"/>
                  </a:lnTo>
                  <a:lnTo>
                    <a:pt x="86" y="217"/>
                  </a:lnTo>
                  <a:lnTo>
                    <a:pt x="61" y="259"/>
                  </a:lnTo>
                  <a:lnTo>
                    <a:pt x="39" y="302"/>
                  </a:lnTo>
                  <a:lnTo>
                    <a:pt x="22" y="346"/>
                  </a:lnTo>
                  <a:lnTo>
                    <a:pt x="10" y="395"/>
                  </a:lnTo>
                  <a:lnTo>
                    <a:pt x="3" y="444"/>
                  </a:lnTo>
                  <a:lnTo>
                    <a:pt x="0" y="495"/>
                  </a:lnTo>
                  <a:lnTo>
                    <a:pt x="0" y="495"/>
                  </a:lnTo>
                  <a:lnTo>
                    <a:pt x="3" y="543"/>
                  </a:lnTo>
                  <a:lnTo>
                    <a:pt x="10" y="594"/>
                  </a:lnTo>
                  <a:lnTo>
                    <a:pt x="22" y="641"/>
                  </a:lnTo>
                  <a:lnTo>
                    <a:pt x="39" y="687"/>
                  </a:lnTo>
                  <a:lnTo>
                    <a:pt x="61" y="728"/>
                  </a:lnTo>
                  <a:lnTo>
                    <a:pt x="86" y="770"/>
                  </a:lnTo>
                  <a:lnTo>
                    <a:pt x="115" y="809"/>
                  </a:lnTo>
                  <a:lnTo>
                    <a:pt x="146" y="843"/>
                  </a:lnTo>
                  <a:lnTo>
                    <a:pt x="181" y="874"/>
                  </a:lnTo>
                  <a:lnTo>
                    <a:pt x="220" y="904"/>
                  </a:lnTo>
                  <a:lnTo>
                    <a:pt x="258" y="928"/>
                  </a:lnTo>
                  <a:lnTo>
                    <a:pt x="302" y="950"/>
                  </a:lnTo>
                  <a:lnTo>
                    <a:pt x="349" y="964"/>
                  </a:lnTo>
                  <a:lnTo>
                    <a:pt x="395" y="977"/>
                  </a:lnTo>
                  <a:lnTo>
                    <a:pt x="444" y="986"/>
                  </a:lnTo>
                  <a:lnTo>
                    <a:pt x="495" y="989"/>
                  </a:lnTo>
                  <a:lnTo>
                    <a:pt x="495" y="989"/>
                  </a:lnTo>
                  <a:lnTo>
                    <a:pt x="546" y="986"/>
                  </a:lnTo>
                  <a:lnTo>
                    <a:pt x="594" y="977"/>
                  </a:lnTo>
                  <a:lnTo>
                    <a:pt x="641" y="964"/>
                  </a:lnTo>
                  <a:lnTo>
                    <a:pt x="687" y="950"/>
                  </a:lnTo>
                  <a:lnTo>
                    <a:pt x="731" y="928"/>
                  </a:lnTo>
                  <a:lnTo>
                    <a:pt x="772" y="904"/>
                  </a:lnTo>
                  <a:lnTo>
                    <a:pt x="809" y="874"/>
                  </a:lnTo>
                  <a:lnTo>
                    <a:pt x="845" y="843"/>
                  </a:lnTo>
                  <a:lnTo>
                    <a:pt x="877" y="809"/>
                  </a:lnTo>
                  <a:lnTo>
                    <a:pt x="904" y="770"/>
                  </a:lnTo>
                  <a:lnTo>
                    <a:pt x="930" y="728"/>
                  </a:lnTo>
                  <a:lnTo>
                    <a:pt x="950" y="687"/>
                  </a:lnTo>
                  <a:lnTo>
                    <a:pt x="967" y="641"/>
                  </a:lnTo>
                  <a:lnTo>
                    <a:pt x="979" y="594"/>
                  </a:lnTo>
                  <a:lnTo>
                    <a:pt x="986" y="543"/>
                  </a:lnTo>
                  <a:lnTo>
                    <a:pt x="989" y="495"/>
                  </a:lnTo>
                  <a:lnTo>
                    <a:pt x="989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5" name="Freeform 59"/>
            <p:cNvSpPr>
              <a:spLocks/>
            </p:cNvSpPr>
            <p:nvPr/>
          </p:nvSpPr>
          <p:spPr bwMode="auto">
            <a:xfrm>
              <a:off x="5348288" y="2049463"/>
              <a:ext cx="1506538" cy="1506538"/>
            </a:xfrm>
            <a:custGeom>
              <a:avLst/>
              <a:gdLst>
                <a:gd name="T0" fmla="*/ 949 w 949"/>
                <a:gd name="T1" fmla="*/ 475 h 949"/>
                <a:gd name="T2" fmla="*/ 940 w 949"/>
                <a:gd name="T3" fmla="*/ 377 h 949"/>
                <a:gd name="T4" fmla="*/ 913 w 949"/>
                <a:gd name="T5" fmla="*/ 290 h 949"/>
                <a:gd name="T6" fmla="*/ 869 w 949"/>
                <a:gd name="T7" fmla="*/ 209 h 949"/>
                <a:gd name="T8" fmla="*/ 811 w 949"/>
                <a:gd name="T9" fmla="*/ 139 h 949"/>
                <a:gd name="T10" fmla="*/ 740 w 949"/>
                <a:gd name="T11" fmla="*/ 80 h 949"/>
                <a:gd name="T12" fmla="*/ 660 w 949"/>
                <a:gd name="T13" fmla="*/ 36 h 949"/>
                <a:gd name="T14" fmla="*/ 570 w 949"/>
                <a:gd name="T15" fmla="*/ 10 h 949"/>
                <a:gd name="T16" fmla="*/ 475 w 949"/>
                <a:gd name="T17" fmla="*/ 0 h 949"/>
                <a:gd name="T18" fmla="*/ 426 w 949"/>
                <a:gd name="T19" fmla="*/ 2 h 949"/>
                <a:gd name="T20" fmla="*/ 333 w 949"/>
                <a:gd name="T21" fmla="*/ 22 h 949"/>
                <a:gd name="T22" fmla="*/ 248 w 949"/>
                <a:gd name="T23" fmla="*/ 56 h 949"/>
                <a:gd name="T24" fmla="*/ 173 w 949"/>
                <a:gd name="T25" fmla="*/ 107 h 949"/>
                <a:gd name="T26" fmla="*/ 109 w 949"/>
                <a:gd name="T27" fmla="*/ 173 h 949"/>
                <a:gd name="T28" fmla="*/ 58 w 949"/>
                <a:gd name="T29" fmla="*/ 248 h 949"/>
                <a:gd name="T30" fmla="*/ 22 w 949"/>
                <a:gd name="T31" fmla="*/ 333 h 949"/>
                <a:gd name="T32" fmla="*/ 2 w 949"/>
                <a:gd name="T33" fmla="*/ 426 h 949"/>
                <a:gd name="T34" fmla="*/ 0 w 949"/>
                <a:gd name="T35" fmla="*/ 475 h 949"/>
                <a:gd name="T36" fmla="*/ 10 w 949"/>
                <a:gd name="T37" fmla="*/ 570 h 949"/>
                <a:gd name="T38" fmla="*/ 39 w 949"/>
                <a:gd name="T39" fmla="*/ 660 h 949"/>
                <a:gd name="T40" fmla="*/ 83 w 949"/>
                <a:gd name="T41" fmla="*/ 740 h 949"/>
                <a:gd name="T42" fmla="*/ 139 w 949"/>
                <a:gd name="T43" fmla="*/ 811 h 949"/>
                <a:gd name="T44" fmla="*/ 209 w 949"/>
                <a:gd name="T45" fmla="*/ 867 h 949"/>
                <a:gd name="T46" fmla="*/ 290 w 949"/>
                <a:gd name="T47" fmla="*/ 910 h 949"/>
                <a:gd name="T48" fmla="*/ 380 w 949"/>
                <a:gd name="T49" fmla="*/ 940 h 949"/>
                <a:gd name="T50" fmla="*/ 475 w 949"/>
                <a:gd name="T51" fmla="*/ 949 h 949"/>
                <a:gd name="T52" fmla="*/ 523 w 949"/>
                <a:gd name="T53" fmla="*/ 947 h 949"/>
                <a:gd name="T54" fmla="*/ 616 w 949"/>
                <a:gd name="T55" fmla="*/ 927 h 949"/>
                <a:gd name="T56" fmla="*/ 701 w 949"/>
                <a:gd name="T57" fmla="*/ 891 h 949"/>
                <a:gd name="T58" fmla="*/ 777 w 949"/>
                <a:gd name="T59" fmla="*/ 840 h 949"/>
                <a:gd name="T60" fmla="*/ 842 w 949"/>
                <a:gd name="T61" fmla="*/ 777 h 949"/>
                <a:gd name="T62" fmla="*/ 893 w 949"/>
                <a:gd name="T63" fmla="*/ 701 h 949"/>
                <a:gd name="T64" fmla="*/ 928 w 949"/>
                <a:gd name="T65" fmla="*/ 616 h 949"/>
                <a:gd name="T66" fmla="*/ 947 w 949"/>
                <a:gd name="T67" fmla="*/ 523 h 949"/>
                <a:gd name="T68" fmla="*/ 949 w 949"/>
                <a:gd name="T69" fmla="*/ 47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9" h="949">
                  <a:moveTo>
                    <a:pt x="949" y="475"/>
                  </a:moveTo>
                  <a:lnTo>
                    <a:pt x="949" y="475"/>
                  </a:lnTo>
                  <a:lnTo>
                    <a:pt x="947" y="426"/>
                  </a:lnTo>
                  <a:lnTo>
                    <a:pt x="940" y="377"/>
                  </a:lnTo>
                  <a:lnTo>
                    <a:pt x="928" y="333"/>
                  </a:lnTo>
                  <a:lnTo>
                    <a:pt x="913" y="290"/>
                  </a:lnTo>
                  <a:lnTo>
                    <a:pt x="893" y="248"/>
                  </a:lnTo>
                  <a:lnTo>
                    <a:pt x="869" y="209"/>
                  </a:lnTo>
                  <a:lnTo>
                    <a:pt x="842" y="173"/>
                  </a:lnTo>
                  <a:lnTo>
                    <a:pt x="811" y="139"/>
                  </a:lnTo>
                  <a:lnTo>
                    <a:pt x="777" y="107"/>
                  </a:lnTo>
                  <a:lnTo>
                    <a:pt x="740" y="80"/>
                  </a:lnTo>
                  <a:lnTo>
                    <a:pt x="701" y="56"/>
                  </a:lnTo>
                  <a:lnTo>
                    <a:pt x="660" y="36"/>
                  </a:lnTo>
                  <a:lnTo>
                    <a:pt x="616" y="22"/>
                  </a:lnTo>
                  <a:lnTo>
                    <a:pt x="570" y="10"/>
                  </a:lnTo>
                  <a:lnTo>
                    <a:pt x="523" y="2"/>
                  </a:lnTo>
                  <a:lnTo>
                    <a:pt x="475" y="0"/>
                  </a:lnTo>
                  <a:lnTo>
                    <a:pt x="475" y="0"/>
                  </a:lnTo>
                  <a:lnTo>
                    <a:pt x="426" y="2"/>
                  </a:lnTo>
                  <a:lnTo>
                    <a:pt x="380" y="10"/>
                  </a:lnTo>
                  <a:lnTo>
                    <a:pt x="333" y="22"/>
                  </a:lnTo>
                  <a:lnTo>
                    <a:pt x="290" y="36"/>
                  </a:lnTo>
                  <a:lnTo>
                    <a:pt x="248" y="56"/>
                  </a:lnTo>
                  <a:lnTo>
                    <a:pt x="209" y="80"/>
                  </a:lnTo>
                  <a:lnTo>
                    <a:pt x="173" y="107"/>
                  </a:lnTo>
                  <a:lnTo>
                    <a:pt x="139" y="139"/>
                  </a:lnTo>
                  <a:lnTo>
                    <a:pt x="109" y="173"/>
                  </a:lnTo>
                  <a:lnTo>
                    <a:pt x="83" y="209"/>
                  </a:lnTo>
                  <a:lnTo>
                    <a:pt x="58" y="248"/>
                  </a:lnTo>
                  <a:lnTo>
                    <a:pt x="39" y="290"/>
                  </a:lnTo>
                  <a:lnTo>
                    <a:pt x="22" y="333"/>
                  </a:lnTo>
                  <a:lnTo>
                    <a:pt x="10" y="377"/>
                  </a:lnTo>
                  <a:lnTo>
                    <a:pt x="2" y="426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2" y="523"/>
                  </a:lnTo>
                  <a:lnTo>
                    <a:pt x="10" y="570"/>
                  </a:lnTo>
                  <a:lnTo>
                    <a:pt x="22" y="616"/>
                  </a:lnTo>
                  <a:lnTo>
                    <a:pt x="39" y="660"/>
                  </a:lnTo>
                  <a:lnTo>
                    <a:pt x="58" y="701"/>
                  </a:lnTo>
                  <a:lnTo>
                    <a:pt x="83" y="740"/>
                  </a:lnTo>
                  <a:lnTo>
                    <a:pt x="109" y="777"/>
                  </a:lnTo>
                  <a:lnTo>
                    <a:pt x="139" y="811"/>
                  </a:lnTo>
                  <a:lnTo>
                    <a:pt x="173" y="840"/>
                  </a:lnTo>
                  <a:lnTo>
                    <a:pt x="209" y="867"/>
                  </a:lnTo>
                  <a:lnTo>
                    <a:pt x="248" y="891"/>
                  </a:lnTo>
                  <a:lnTo>
                    <a:pt x="290" y="910"/>
                  </a:lnTo>
                  <a:lnTo>
                    <a:pt x="333" y="927"/>
                  </a:lnTo>
                  <a:lnTo>
                    <a:pt x="380" y="940"/>
                  </a:lnTo>
                  <a:lnTo>
                    <a:pt x="426" y="947"/>
                  </a:lnTo>
                  <a:lnTo>
                    <a:pt x="475" y="949"/>
                  </a:lnTo>
                  <a:lnTo>
                    <a:pt x="475" y="949"/>
                  </a:lnTo>
                  <a:lnTo>
                    <a:pt x="523" y="947"/>
                  </a:lnTo>
                  <a:lnTo>
                    <a:pt x="570" y="940"/>
                  </a:lnTo>
                  <a:lnTo>
                    <a:pt x="616" y="927"/>
                  </a:lnTo>
                  <a:lnTo>
                    <a:pt x="660" y="910"/>
                  </a:lnTo>
                  <a:lnTo>
                    <a:pt x="701" y="891"/>
                  </a:lnTo>
                  <a:lnTo>
                    <a:pt x="740" y="867"/>
                  </a:lnTo>
                  <a:lnTo>
                    <a:pt x="777" y="840"/>
                  </a:lnTo>
                  <a:lnTo>
                    <a:pt x="811" y="811"/>
                  </a:lnTo>
                  <a:lnTo>
                    <a:pt x="842" y="777"/>
                  </a:lnTo>
                  <a:lnTo>
                    <a:pt x="869" y="740"/>
                  </a:lnTo>
                  <a:lnTo>
                    <a:pt x="893" y="701"/>
                  </a:lnTo>
                  <a:lnTo>
                    <a:pt x="913" y="660"/>
                  </a:lnTo>
                  <a:lnTo>
                    <a:pt x="928" y="616"/>
                  </a:lnTo>
                  <a:lnTo>
                    <a:pt x="940" y="570"/>
                  </a:lnTo>
                  <a:lnTo>
                    <a:pt x="947" y="523"/>
                  </a:lnTo>
                  <a:lnTo>
                    <a:pt x="949" y="475"/>
                  </a:lnTo>
                  <a:lnTo>
                    <a:pt x="949" y="4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6" name="Freeform 60"/>
            <p:cNvSpPr>
              <a:spLocks/>
            </p:cNvSpPr>
            <p:nvPr/>
          </p:nvSpPr>
          <p:spPr bwMode="auto">
            <a:xfrm>
              <a:off x="5561013" y="2262188"/>
              <a:ext cx="1082675" cy="1081088"/>
            </a:xfrm>
            <a:custGeom>
              <a:avLst/>
              <a:gdLst>
                <a:gd name="T0" fmla="*/ 682 w 682"/>
                <a:gd name="T1" fmla="*/ 341 h 681"/>
                <a:gd name="T2" fmla="*/ 674 w 682"/>
                <a:gd name="T3" fmla="*/ 270 h 681"/>
                <a:gd name="T4" fmla="*/ 655 w 682"/>
                <a:gd name="T5" fmla="*/ 207 h 681"/>
                <a:gd name="T6" fmla="*/ 623 w 682"/>
                <a:gd name="T7" fmla="*/ 148 h 681"/>
                <a:gd name="T8" fmla="*/ 582 w 682"/>
                <a:gd name="T9" fmla="*/ 100 h 681"/>
                <a:gd name="T10" fmla="*/ 533 w 682"/>
                <a:gd name="T11" fmla="*/ 56 h 681"/>
                <a:gd name="T12" fmla="*/ 475 w 682"/>
                <a:gd name="T13" fmla="*/ 27 h 681"/>
                <a:gd name="T14" fmla="*/ 409 w 682"/>
                <a:gd name="T15" fmla="*/ 5 h 681"/>
                <a:gd name="T16" fmla="*/ 341 w 682"/>
                <a:gd name="T17" fmla="*/ 0 h 681"/>
                <a:gd name="T18" fmla="*/ 307 w 682"/>
                <a:gd name="T19" fmla="*/ 0 h 681"/>
                <a:gd name="T20" fmla="*/ 238 w 682"/>
                <a:gd name="T21" fmla="*/ 14 h 681"/>
                <a:gd name="T22" fmla="*/ 178 w 682"/>
                <a:gd name="T23" fmla="*/ 39 h 681"/>
                <a:gd name="T24" fmla="*/ 124 w 682"/>
                <a:gd name="T25" fmla="*/ 78 h 681"/>
                <a:gd name="T26" fmla="*/ 78 w 682"/>
                <a:gd name="T27" fmla="*/ 124 h 681"/>
                <a:gd name="T28" fmla="*/ 41 w 682"/>
                <a:gd name="T29" fmla="*/ 178 h 681"/>
                <a:gd name="T30" fmla="*/ 14 w 682"/>
                <a:gd name="T31" fmla="*/ 238 h 681"/>
                <a:gd name="T32" fmla="*/ 2 w 682"/>
                <a:gd name="T33" fmla="*/ 304 h 681"/>
                <a:gd name="T34" fmla="*/ 0 w 682"/>
                <a:gd name="T35" fmla="*/ 341 h 681"/>
                <a:gd name="T36" fmla="*/ 7 w 682"/>
                <a:gd name="T37" fmla="*/ 409 h 681"/>
                <a:gd name="T38" fmla="*/ 27 w 682"/>
                <a:gd name="T39" fmla="*/ 472 h 681"/>
                <a:gd name="T40" fmla="*/ 58 w 682"/>
                <a:gd name="T41" fmla="*/ 531 h 681"/>
                <a:gd name="T42" fmla="*/ 100 w 682"/>
                <a:gd name="T43" fmla="*/ 582 h 681"/>
                <a:gd name="T44" fmla="*/ 151 w 682"/>
                <a:gd name="T45" fmla="*/ 623 h 681"/>
                <a:gd name="T46" fmla="*/ 209 w 682"/>
                <a:gd name="T47" fmla="*/ 655 h 681"/>
                <a:gd name="T48" fmla="*/ 272 w 682"/>
                <a:gd name="T49" fmla="*/ 674 h 681"/>
                <a:gd name="T50" fmla="*/ 341 w 682"/>
                <a:gd name="T51" fmla="*/ 681 h 681"/>
                <a:gd name="T52" fmla="*/ 375 w 682"/>
                <a:gd name="T53" fmla="*/ 679 h 681"/>
                <a:gd name="T54" fmla="*/ 443 w 682"/>
                <a:gd name="T55" fmla="*/ 667 h 681"/>
                <a:gd name="T56" fmla="*/ 504 w 682"/>
                <a:gd name="T57" fmla="*/ 640 h 681"/>
                <a:gd name="T58" fmla="*/ 557 w 682"/>
                <a:gd name="T59" fmla="*/ 604 h 681"/>
                <a:gd name="T60" fmla="*/ 604 w 682"/>
                <a:gd name="T61" fmla="*/ 557 h 681"/>
                <a:gd name="T62" fmla="*/ 640 w 682"/>
                <a:gd name="T63" fmla="*/ 504 h 681"/>
                <a:gd name="T64" fmla="*/ 667 w 682"/>
                <a:gd name="T65" fmla="*/ 440 h 681"/>
                <a:gd name="T66" fmla="*/ 682 w 682"/>
                <a:gd name="T67" fmla="*/ 375 h 681"/>
                <a:gd name="T68" fmla="*/ 682 w 682"/>
                <a:gd name="T69" fmla="*/ 34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2" h="681">
                  <a:moveTo>
                    <a:pt x="682" y="341"/>
                  </a:moveTo>
                  <a:lnTo>
                    <a:pt x="682" y="341"/>
                  </a:lnTo>
                  <a:lnTo>
                    <a:pt x="682" y="304"/>
                  </a:lnTo>
                  <a:lnTo>
                    <a:pt x="674" y="270"/>
                  </a:lnTo>
                  <a:lnTo>
                    <a:pt x="667" y="238"/>
                  </a:lnTo>
                  <a:lnTo>
                    <a:pt x="655" y="207"/>
                  </a:lnTo>
                  <a:lnTo>
                    <a:pt x="640" y="178"/>
                  </a:lnTo>
                  <a:lnTo>
                    <a:pt x="623" y="148"/>
                  </a:lnTo>
                  <a:lnTo>
                    <a:pt x="604" y="124"/>
                  </a:lnTo>
                  <a:lnTo>
                    <a:pt x="582" y="100"/>
                  </a:lnTo>
                  <a:lnTo>
                    <a:pt x="557" y="78"/>
                  </a:lnTo>
                  <a:lnTo>
                    <a:pt x="533" y="56"/>
                  </a:lnTo>
                  <a:lnTo>
                    <a:pt x="504" y="39"/>
                  </a:lnTo>
                  <a:lnTo>
                    <a:pt x="475" y="27"/>
                  </a:lnTo>
                  <a:lnTo>
                    <a:pt x="443" y="14"/>
                  </a:lnTo>
                  <a:lnTo>
                    <a:pt x="409" y="5"/>
                  </a:lnTo>
                  <a:lnTo>
                    <a:pt x="375" y="0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07" y="0"/>
                  </a:lnTo>
                  <a:lnTo>
                    <a:pt x="272" y="5"/>
                  </a:lnTo>
                  <a:lnTo>
                    <a:pt x="238" y="14"/>
                  </a:lnTo>
                  <a:lnTo>
                    <a:pt x="209" y="27"/>
                  </a:lnTo>
                  <a:lnTo>
                    <a:pt x="178" y="39"/>
                  </a:lnTo>
                  <a:lnTo>
                    <a:pt x="151" y="56"/>
                  </a:lnTo>
                  <a:lnTo>
                    <a:pt x="124" y="78"/>
                  </a:lnTo>
                  <a:lnTo>
                    <a:pt x="100" y="100"/>
                  </a:lnTo>
                  <a:lnTo>
                    <a:pt x="78" y="124"/>
                  </a:lnTo>
                  <a:lnTo>
                    <a:pt x="58" y="148"/>
                  </a:lnTo>
                  <a:lnTo>
                    <a:pt x="41" y="178"/>
                  </a:lnTo>
                  <a:lnTo>
                    <a:pt x="27" y="207"/>
                  </a:lnTo>
                  <a:lnTo>
                    <a:pt x="14" y="238"/>
                  </a:lnTo>
                  <a:lnTo>
                    <a:pt x="7" y="270"/>
                  </a:lnTo>
                  <a:lnTo>
                    <a:pt x="2" y="304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2" y="375"/>
                  </a:lnTo>
                  <a:lnTo>
                    <a:pt x="7" y="409"/>
                  </a:lnTo>
                  <a:lnTo>
                    <a:pt x="14" y="440"/>
                  </a:lnTo>
                  <a:lnTo>
                    <a:pt x="27" y="472"/>
                  </a:lnTo>
                  <a:lnTo>
                    <a:pt x="41" y="504"/>
                  </a:lnTo>
                  <a:lnTo>
                    <a:pt x="58" y="531"/>
                  </a:lnTo>
                  <a:lnTo>
                    <a:pt x="78" y="557"/>
                  </a:lnTo>
                  <a:lnTo>
                    <a:pt x="100" y="582"/>
                  </a:lnTo>
                  <a:lnTo>
                    <a:pt x="124" y="604"/>
                  </a:lnTo>
                  <a:lnTo>
                    <a:pt x="151" y="623"/>
                  </a:lnTo>
                  <a:lnTo>
                    <a:pt x="178" y="640"/>
                  </a:lnTo>
                  <a:lnTo>
                    <a:pt x="209" y="655"/>
                  </a:lnTo>
                  <a:lnTo>
                    <a:pt x="238" y="667"/>
                  </a:lnTo>
                  <a:lnTo>
                    <a:pt x="272" y="674"/>
                  </a:lnTo>
                  <a:lnTo>
                    <a:pt x="307" y="679"/>
                  </a:lnTo>
                  <a:lnTo>
                    <a:pt x="341" y="681"/>
                  </a:lnTo>
                  <a:lnTo>
                    <a:pt x="341" y="681"/>
                  </a:lnTo>
                  <a:lnTo>
                    <a:pt x="375" y="679"/>
                  </a:lnTo>
                  <a:lnTo>
                    <a:pt x="409" y="674"/>
                  </a:lnTo>
                  <a:lnTo>
                    <a:pt x="443" y="667"/>
                  </a:lnTo>
                  <a:lnTo>
                    <a:pt x="475" y="655"/>
                  </a:lnTo>
                  <a:lnTo>
                    <a:pt x="504" y="640"/>
                  </a:lnTo>
                  <a:lnTo>
                    <a:pt x="533" y="623"/>
                  </a:lnTo>
                  <a:lnTo>
                    <a:pt x="557" y="604"/>
                  </a:lnTo>
                  <a:lnTo>
                    <a:pt x="582" y="582"/>
                  </a:lnTo>
                  <a:lnTo>
                    <a:pt x="604" y="557"/>
                  </a:lnTo>
                  <a:lnTo>
                    <a:pt x="623" y="531"/>
                  </a:lnTo>
                  <a:lnTo>
                    <a:pt x="640" y="504"/>
                  </a:lnTo>
                  <a:lnTo>
                    <a:pt x="655" y="472"/>
                  </a:lnTo>
                  <a:lnTo>
                    <a:pt x="667" y="440"/>
                  </a:lnTo>
                  <a:lnTo>
                    <a:pt x="674" y="409"/>
                  </a:lnTo>
                  <a:lnTo>
                    <a:pt x="682" y="375"/>
                  </a:lnTo>
                  <a:lnTo>
                    <a:pt x="682" y="341"/>
                  </a:lnTo>
                  <a:lnTo>
                    <a:pt x="682" y="3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6" name="Freeform 95"/>
            <p:cNvSpPr>
              <a:spLocks/>
            </p:cNvSpPr>
            <p:nvPr/>
          </p:nvSpPr>
          <p:spPr bwMode="auto">
            <a:xfrm>
              <a:off x="7366000" y="2025651"/>
              <a:ext cx="1565275" cy="1570038"/>
            </a:xfrm>
            <a:custGeom>
              <a:avLst/>
              <a:gdLst>
                <a:gd name="T0" fmla="*/ 986 w 986"/>
                <a:gd name="T1" fmla="*/ 495 h 989"/>
                <a:gd name="T2" fmla="*/ 976 w 986"/>
                <a:gd name="T3" fmla="*/ 395 h 989"/>
                <a:gd name="T4" fmla="*/ 947 w 986"/>
                <a:gd name="T5" fmla="*/ 302 h 989"/>
                <a:gd name="T6" fmla="*/ 903 w 986"/>
                <a:gd name="T7" fmla="*/ 219 h 989"/>
                <a:gd name="T8" fmla="*/ 842 w 986"/>
                <a:gd name="T9" fmla="*/ 146 h 989"/>
                <a:gd name="T10" fmla="*/ 769 w 986"/>
                <a:gd name="T11" fmla="*/ 86 h 989"/>
                <a:gd name="T12" fmla="*/ 686 w 986"/>
                <a:gd name="T13" fmla="*/ 39 h 989"/>
                <a:gd name="T14" fmla="*/ 591 w 986"/>
                <a:gd name="T15" fmla="*/ 10 h 989"/>
                <a:gd name="T16" fmla="*/ 494 w 986"/>
                <a:gd name="T17" fmla="*/ 0 h 989"/>
                <a:gd name="T18" fmla="*/ 443 w 986"/>
                <a:gd name="T19" fmla="*/ 3 h 989"/>
                <a:gd name="T20" fmla="*/ 346 w 986"/>
                <a:gd name="T21" fmla="*/ 22 h 989"/>
                <a:gd name="T22" fmla="*/ 258 w 986"/>
                <a:gd name="T23" fmla="*/ 61 h 989"/>
                <a:gd name="T24" fmla="*/ 180 w 986"/>
                <a:gd name="T25" fmla="*/ 115 h 989"/>
                <a:gd name="T26" fmla="*/ 112 w 986"/>
                <a:gd name="T27" fmla="*/ 180 h 989"/>
                <a:gd name="T28" fmla="*/ 58 w 986"/>
                <a:gd name="T29" fmla="*/ 258 h 989"/>
                <a:gd name="T30" fmla="*/ 22 w 986"/>
                <a:gd name="T31" fmla="*/ 348 h 989"/>
                <a:gd name="T32" fmla="*/ 2 w 986"/>
                <a:gd name="T33" fmla="*/ 443 h 989"/>
                <a:gd name="T34" fmla="*/ 0 w 986"/>
                <a:gd name="T35" fmla="*/ 495 h 989"/>
                <a:gd name="T36" fmla="*/ 10 w 986"/>
                <a:gd name="T37" fmla="*/ 594 h 989"/>
                <a:gd name="T38" fmla="*/ 39 w 986"/>
                <a:gd name="T39" fmla="*/ 687 h 989"/>
                <a:gd name="T40" fmla="*/ 83 w 986"/>
                <a:gd name="T41" fmla="*/ 770 h 989"/>
                <a:gd name="T42" fmla="*/ 143 w 986"/>
                <a:gd name="T43" fmla="*/ 845 h 989"/>
                <a:gd name="T44" fmla="*/ 217 w 986"/>
                <a:gd name="T45" fmla="*/ 903 h 989"/>
                <a:gd name="T46" fmla="*/ 302 w 986"/>
                <a:gd name="T47" fmla="*/ 950 h 989"/>
                <a:gd name="T48" fmla="*/ 394 w 986"/>
                <a:gd name="T49" fmla="*/ 979 h 989"/>
                <a:gd name="T50" fmla="*/ 494 w 986"/>
                <a:gd name="T51" fmla="*/ 989 h 989"/>
                <a:gd name="T52" fmla="*/ 543 w 986"/>
                <a:gd name="T53" fmla="*/ 986 h 989"/>
                <a:gd name="T54" fmla="*/ 640 w 986"/>
                <a:gd name="T55" fmla="*/ 967 h 989"/>
                <a:gd name="T56" fmla="*/ 728 w 986"/>
                <a:gd name="T57" fmla="*/ 928 h 989"/>
                <a:gd name="T58" fmla="*/ 808 w 986"/>
                <a:gd name="T59" fmla="*/ 877 h 989"/>
                <a:gd name="T60" fmla="*/ 874 w 986"/>
                <a:gd name="T61" fmla="*/ 809 h 989"/>
                <a:gd name="T62" fmla="*/ 927 w 986"/>
                <a:gd name="T63" fmla="*/ 731 h 989"/>
                <a:gd name="T64" fmla="*/ 964 w 986"/>
                <a:gd name="T65" fmla="*/ 641 h 989"/>
                <a:gd name="T66" fmla="*/ 983 w 986"/>
                <a:gd name="T67" fmla="*/ 546 h 989"/>
                <a:gd name="T68" fmla="*/ 986 w 986"/>
                <a:gd name="T69" fmla="*/ 4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6" h="989">
                  <a:moveTo>
                    <a:pt x="986" y="495"/>
                  </a:moveTo>
                  <a:lnTo>
                    <a:pt x="986" y="495"/>
                  </a:lnTo>
                  <a:lnTo>
                    <a:pt x="983" y="443"/>
                  </a:lnTo>
                  <a:lnTo>
                    <a:pt x="976" y="395"/>
                  </a:lnTo>
                  <a:lnTo>
                    <a:pt x="964" y="348"/>
                  </a:lnTo>
                  <a:lnTo>
                    <a:pt x="947" y="302"/>
                  </a:lnTo>
                  <a:lnTo>
                    <a:pt x="927" y="258"/>
                  </a:lnTo>
                  <a:lnTo>
                    <a:pt x="903" y="219"/>
                  </a:lnTo>
                  <a:lnTo>
                    <a:pt x="874" y="180"/>
                  </a:lnTo>
                  <a:lnTo>
                    <a:pt x="842" y="146"/>
                  </a:lnTo>
                  <a:lnTo>
                    <a:pt x="808" y="115"/>
                  </a:lnTo>
                  <a:lnTo>
                    <a:pt x="769" y="86"/>
                  </a:lnTo>
                  <a:lnTo>
                    <a:pt x="728" y="61"/>
                  </a:lnTo>
                  <a:lnTo>
                    <a:pt x="686" y="39"/>
                  </a:lnTo>
                  <a:lnTo>
                    <a:pt x="640" y="22"/>
                  </a:lnTo>
                  <a:lnTo>
                    <a:pt x="591" y="10"/>
                  </a:lnTo>
                  <a:lnTo>
                    <a:pt x="543" y="3"/>
                  </a:lnTo>
                  <a:lnTo>
                    <a:pt x="494" y="0"/>
                  </a:lnTo>
                  <a:lnTo>
                    <a:pt x="494" y="0"/>
                  </a:lnTo>
                  <a:lnTo>
                    <a:pt x="443" y="3"/>
                  </a:lnTo>
                  <a:lnTo>
                    <a:pt x="394" y="10"/>
                  </a:lnTo>
                  <a:lnTo>
                    <a:pt x="346" y="22"/>
                  </a:lnTo>
                  <a:lnTo>
                    <a:pt x="302" y="39"/>
                  </a:lnTo>
                  <a:lnTo>
                    <a:pt x="258" y="61"/>
                  </a:lnTo>
                  <a:lnTo>
                    <a:pt x="217" y="86"/>
                  </a:lnTo>
                  <a:lnTo>
                    <a:pt x="180" y="115"/>
                  </a:lnTo>
                  <a:lnTo>
                    <a:pt x="143" y="146"/>
                  </a:lnTo>
                  <a:lnTo>
                    <a:pt x="112" y="180"/>
                  </a:lnTo>
                  <a:lnTo>
                    <a:pt x="83" y="219"/>
                  </a:lnTo>
                  <a:lnTo>
                    <a:pt x="58" y="258"/>
                  </a:lnTo>
                  <a:lnTo>
                    <a:pt x="39" y="302"/>
                  </a:lnTo>
                  <a:lnTo>
                    <a:pt x="22" y="348"/>
                  </a:lnTo>
                  <a:lnTo>
                    <a:pt x="10" y="395"/>
                  </a:lnTo>
                  <a:lnTo>
                    <a:pt x="2" y="443"/>
                  </a:lnTo>
                  <a:lnTo>
                    <a:pt x="0" y="495"/>
                  </a:lnTo>
                  <a:lnTo>
                    <a:pt x="0" y="495"/>
                  </a:lnTo>
                  <a:lnTo>
                    <a:pt x="2" y="546"/>
                  </a:lnTo>
                  <a:lnTo>
                    <a:pt x="10" y="594"/>
                  </a:lnTo>
                  <a:lnTo>
                    <a:pt x="22" y="641"/>
                  </a:lnTo>
                  <a:lnTo>
                    <a:pt x="39" y="687"/>
                  </a:lnTo>
                  <a:lnTo>
                    <a:pt x="58" y="731"/>
                  </a:lnTo>
                  <a:lnTo>
                    <a:pt x="83" y="770"/>
                  </a:lnTo>
                  <a:lnTo>
                    <a:pt x="112" y="809"/>
                  </a:lnTo>
                  <a:lnTo>
                    <a:pt x="143" y="845"/>
                  </a:lnTo>
                  <a:lnTo>
                    <a:pt x="180" y="877"/>
                  </a:lnTo>
                  <a:lnTo>
                    <a:pt x="217" y="903"/>
                  </a:lnTo>
                  <a:lnTo>
                    <a:pt x="258" y="928"/>
                  </a:lnTo>
                  <a:lnTo>
                    <a:pt x="302" y="950"/>
                  </a:lnTo>
                  <a:lnTo>
                    <a:pt x="346" y="967"/>
                  </a:lnTo>
                  <a:lnTo>
                    <a:pt x="394" y="979"/>
                  </a:lnTo>
                  <a:lnTo>
                    <a:pt x="443" y="986"/>
                  </a:lnTo>
                  <a:lnTo>
                    <a:pt x="494" y="989"/>
                  </a:lnTo>
                  <a:lnTo>
                    <a:pt x="494" y="989"/>
                  </a:lnTo>
                  <a:lnTo>
                    <a:pt x="543" y="986"/>
                  </a:lnTo>
                  <a:lnTo>
                    <a:pt x="591" y="979"/>
                  </a:lnTo>
                  <a:lnTo>
                    <a:pt x="640" y="967"/>
                  </a:lnTo>
                  <a:lnTo>
                    <a:pt x="686" y="950"/>
                  </a:lnTo>
                  <a:lnTo>
                    <a:pt x="728" y="928"/>
                  </a:lnTo>
                  <a:lnTo>
                    <a:pt x="769" y="903"/>
                  </a:lnTo>
                  <a:lnTo>
                    <a:pt x="808" y="877"/>
                  </a:lnTo>
                  <a:lnTo>
                    <a:pt x="842" y="845"/>
                  </a:lnTo>
                  <a:lnTo>
                    <a:pt x="874" y="809"/>
                  </a:lnTo>
                  <a:lnTo>
                    <a:pt x="903" y="770"/>
                  </a:lnTo>
                  <a:lnTo>
                    <a:pt x="927" y="731"/>
                  </a:lnTo>
                  <a:lnTo>
                    <a:pt x="947" y="687"/>
                  </a:lnTo>
                  <a:lnTo>
                    <a:pt x="964" y="641"/>
                  </a:lnTo>
                  <a:lnTo>
                    <a:pt x="976" y="594"/>
                  </a:lnTo>
                  <a:lnTo>
                    <a:pt x="983" y="546"/>
                  </a:lnTo>
                  <a:lnTo>
                    <a:pt x="986" y="495"/>
                  </a:lnTo>
                  <a:lnTo>
                    <a:pt x="986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7" name="Freeform 96"/>
            <p:cNvSpPr>
              <a:spLocks/>
            </p:cNvSpPr>
            <p:nvPr/>
          </p:nvSpPr>
          <p:spPr bwMode="auto">
            <a:xfrm>
              <a:off x="7396163" y="2057401"/>
              <a:ext cx="1503363" cy="1506538"/>
            </a:xfrm>
            <a:custGeom>
              <a:avLst/>
              <a:gdLst>
                <a:gd name="T0" fmla="*/ 947 w 947"/>
                <a:gd name="T1" fmla="*/ 475 h 949"/>
                <a:gd name="T2" fmla="*/ 940 w 947"/>
                <a:gd name="T3" fmla="*/ 380 h 949"/>
                <a:gd name="T4" fmla="*/ 911 w 947"/>
                <a:gd name="T5" fmla="*/ 290 h 949"/>
                <a:gd name="T6" fmla="*/ 867 w 947"/>
                <a:gd name="T7" fmla="*/ 209 h 949"/>
                <a:gd name="T8" fmla="*/ 809 w 947"/>
                <a:gd name="T9" fmla="*/ 139 h 949"/>
                <a:gd name="T10" fmla="*/ 740 w 947"/>
                <a:gd name="T11" fmla="*/ 80 h 949"/>
                <a:gd name="T12" fmla="*/ 658 w 947"/>
                <a:gd name="T13" fmla="*/ 39 h 949"/>
                <a:gd name="T14" fmla="*/ 570 w 947"/>
                <a:gd name="T15" fmla="*/ 10 h 949"/>
                <a:gd name="T16" fmla="*/ 475 w 947"/>
                <a:gd name="T17" fmla="*/ 0 h 949"/>
                <a:gd name="T18" fmla="*/ 426 w 947"/>
                <a:gd name="T19" fmla="*/ 2 h 949"/>
                <a:gd name="T20" fmla="*/ 334 w 947"/>
                <a:gd name="T21" fmla="*/ 22 h 949"/>
                <a:gd name="T22" fmla="*/ 249 w 947"/>
                <a:gd name="T23" fmla="*/ 58 h 949"/>
                <a:gd name="T24" fmla="*/ 173 w 947"/>
                <a:gd name="T25" fmla="*/ 109 h 949"/>
                <a:gd name="T26" fmla="*/ 107 w 947"/>
                <a:gd name="T27" fmla="*/ 173 h 949"/>
                <a:gd name="T28" fmla="*/ 56 w 947"/>
                <a:gd name="T29" fmla="*/ 248 h 949"/>
                <a:gd name="T30" fmla="*/ 20 w 947"/>
                <a:gd name="T31" fmla="*/ 333 h 949"/>
                <a:gd name="T32" fmla="*/ 3 w 947"/>
                <a:gd name="T33" fmla="*/ 426 h 949"/>
                <a:gd name="T34" fmla="*/ 0 w 947"/>
                <a:gd name="T35" fmla="*/ 475 h 949"/>
                <a:gd name="T36" fmla="*/ 10 w 947"/>
                <a:gd name="T37" fmla="*/ 569 h 949"/>
                <a:gd name="T38" fmla="*/ 37 w 947"/>
                <a:gd name="T39" fmla="*/ 660 h 949"/>
                <a:gd name="T40" fmla="*/ 81 w 947"/>
                <a:gd name="T41" fmla="*/ 740 h 949"/>
                <a:gd name="T42" fmla="*/ 139 w 947"/>
                <a:gd name="T43" fmla="*/ 810 h 949"/>
                <a:gd name="T44" fmla="*/ 210 w 947"/>
                <a:gd name="T45" fmla="*/ 869 h 949"/>
                <a:gd name="T46" fmla="*/ 290 w 947"/>
                <a:gd name="T47" fmla="*/ 913 h 949"/>
                <a:gd name="T48" fmla="*/ 378 w 947"/>
                <a:gd name="T49" fmla="*/ 939 h 949"/>
                <a:gd name="T50" fmla="*/ 475 w 947"/>
                <a:gd name="T51" fmla="*/ 949 h 949"/>
                <a:gd name="T52" fmla="*/ 524 w 947"/>
                <a:gd name="T53" fmla="*/ 947 h 949"/>
                <a:gd name="T54" fmla="*/ 616 w 947"/>
                <a:gd name="T55" fmla="*/ 927 h 949"/>
                <a:gd name="T56" fmla="*/ 699 w 947"/>
                <a:gd name="T57" fmla="*/ 891 h 949"/>
                <a:gd name="T58" fmla="*/ 777 w 947"/>
                <a:gd name="T59" fmla="*/ 840 h 949"/>
                <a:gd name="T60" fmla="*/ 840 w 947"/>
                <a:gd name="T61" fmla="*/ 776 h 949"/>
                <a:gd name="T62" fmla="*/ 891 w 947"/>
                <a:gd name="T63" fmla="*/ 701 h 949"/>
                <a:gd name="T64" fmla="*/ 928 w 947"/>
                <a:gd name="T65" fmla="*/ 616 h 949"/>
                <a:gd name="T66" fmla="*/ 945 w 947"/>
                <a:gd name="T67" fmla="*/ 523 h 949"/>
                <a:gd name="T68" fmla="*/ 947 w 947"/>
                <a:gd name="T69" fmla="*/ 47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7" h="949">
                  <a:moveTo>
                    <a:pt x="947" y="475"/>
                  </a:moveTo>
                  <a:lnTo>
                    <a:pt x="947" y="475"/>
                  </a:lnTo>
                  <a:lnTo>
                    <a:pt x="945" y="426"/>
                  </a:lnTo>
                  <a:lnTo>
                    <a:pt x="940" y="380"/>
                  </a:lnTo>
                  <a:lnTo>
                    <a:pt x="928" y="333"/>
                  </a:lnTo>
                  <a:lnTo>
                    <a:pt x="911" y="290"/>
                  </a:lnTo>
                  <a:lnTo>
                    <a:pt x="891" y="248"/>
                  </a:lnTo>
                  <a:lnTo>
                    <a:pt x="867" y="209"/>
                  </a:lnTo>
                  <a:lnTo>
                    <a:pt x="840" y="173"/>
                  </a:lnTo>
                  <a:lnTo>
                    <a:pt x="809" y="139"/>
                  </a:lnTo>
                  <a:lnTo>
                    <a:pt x="777" y="109"/>
                  </a:lnTo>
                  <a:lnTo>
                    <a:pt x="740" y="80"/>
                  </a:lnTo>
                  <a:lnTo>
                    <a:pt x="699" y="58"/>
                  </a:lnTo>
                  <a:lnTo>
                    <a:pt x="658" y="39"/>
                  </a:lnTo>
                  <a:lnTo>
                    <a:pt x="616" y="22"/>
                  </a:lnTo>
                  <a:lnTo>
                    <a:pt x="570" y="10"/>
                  </a:lnTo>
                  <a:lnTo>
                    <a:pt x="524" y="2"/>
                  </a:lnTo>
                  <a:lnTo>
                    <a:pt x="475" y="0"/>
                  </a:lnTo>
                  <a:lnTo>
                    <a:pt x="475" y="0"/>
                  </a:lnTo>
                  <a:lnTo>
                    <a:pt x="426" y="2"/>
                  </a:lnTo>
                  <a:lnTo>
                    <a:pt x="378" y="10"/>
                  </a:lnTo>
                  <a:lnTo>
                    <a:pt x="334" y="22"/>
                  </a:lnTo>
                  <a:lnTo>
                    <a:pt x="290" y="39"/>
                  </a:lnTo>
                  <a:lnTo>
                    <a:pt x="249" y="58"/>
                  </a:lnTo>
                  <a:lnTo>
                    <a:pt x="210" y="80"/>
                  </a:lnTo>
                  <a:lnTo>
                    <a:pt x="173" y="109"/>
                  </a:lnTo>
                  <a:lnTo>
                    <a:pt x="139" y="139"/>
                  </a:lnTo>
                  <a:lnTo>
                    <a:pt x="107" y="173"/>
                  </a:lnTo>
                  <a:lnTo>
                    <a:pt x="81" y="209"/>
                  </a:lnTo>
                  <a:lnTo>
                    <a:pt x="56" y="248"/>
                  </a:lnTo>
                  <a:lnTo>
                    <a:pt x="37" y="290"/>
                  </a:lnTo>
                  <a:lnTo>
                    <a:pt x="20" y="333"/>
                  </a:lnTo>
                  <a:lnTo>
                    <a:pt x="10" y="380"/>
                  </a:lnTo>
                  <a:lnTo>
                    <a:pt x="3" y="426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3" y="523"/>
                  </a:lnTo>
                  <a:lnTo>
                    <a:pt x="10" y="569"/>
                  </a:lnTo>
                  <a:lnTo>
                    <a:pt x="20" y="616"/>
                  </a:lnTo>
                  <a:lnTo>
                    <a:pt x="37" y="660"/>
                  </a:lnTo>
                  <a:lnTo>
                    <a:pt x="56" y="701"/>
                  </a:lnTo>
                  <a:lnTo>
                    <a:pt x="81" y="740"/>
                  </a:lnTo>
                  <a:lnTo>
                    <a:pt x="107" y="776"/>
                  </a:lnTo>
                  <a:lnTo>
                    <a:pt x="139" y="810"/>
                  </a:lnTo>
                  <a:lnTo>
                    <a:pt x="173" y="840"/>
                  </a:lnTo>
                  <a:lnTo>
                    <a:pt x="210" y="869"/>
                  </a:lnTo>
                  <a:lnTo>
                    <a:pt x="249" y="891"/>
                  </a:lnTo>
                  <a:lnTo>
                    <a:pt x="290" y="913"/>
                  </a:lnTo>
                  <a:lnTo>
                    <a:pt x="334" y="927"/>
                  </a:lnTo>
                  <a:lnTo>
                    <a:pt x="378" y="939"/>
                  </a:lnTo>
                  <a:lnTo>
                    <a:pt x="426" y="947"/>
                  </a:lnTo>
                  <a:lnTo>
                    <a:pt x="475" y="949"/>
                  </a:lnTo>
                  <a:lnTo>
                    <a:pt x="475" y="949"/>
                  </a:lnTo>
                  <a:lnTo>
                    <a:pt x="524" y="947"/>
                  </a:lnTo>
                  <a:lnTo>
                    <a:pt x="570" y="939"/>
                  </a:lnTo>
                  <a:lnTo>
                    <a:pt x="616" y="927"/>
                  </a:lnTo>
                  <a:lnTo>
                    <a:pt x="658" y="913"/>
                  </a:lnTo>
                  <a:lnTo>
                    <a:pt x="699" y="891"/>
                  </a:lnTo>
                  <a:lnTo>
                    <a:pt x="740" y="869"/>
                  </a:lnTo>
                  <a:lnTo>
                    <a:pt x="777" y="840"/>
                  </a:lnTo>
                  <a:lnTo>
                    <a:pt x="809" y="810"/>
                  </a:lnTo>
                  <a:lnTo>
                    <a:pt x="840" y="776"/>
                  </a:lnTo>
                  <a:lnTo>
                    <a:pt x="867" y="740"/>
                  </a:lnTo>
                  <a:lnTo>
                    <a:pt x="891" y="701"/>
                  </a:lnTo>
                  <a:lnTo>
                    <a:pt x="911" y="660"/>
                  </a:lnTo>
                  <a:lnTo>
                    <a:pt x="928" y="616"/>
                  </a:lnTo>
                  <a:lnTo>
                    <a:pt x="940" y="569"/>
                  </a:lnTo>
                  <a:lnTo>
                    <a:pt x="945" y="523"/>
                  </a:lnTo>
                  <a:lnTo>
                    <a:pt x="947" y="475"/>
                  </a:lnTo>
                  <a:lnTo>
                    <a:pt x="947" y="4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8" name="Freeform 97"/>
            <p:cNvSpPr>
              <a:spLocks/>
            </p:cNvSpPr>
            <p:nvPr/>
          </p:nvSpPr>
          <p:spPr bwMode="auto">
            <a:xfrm>
              <a:off x="7605713" y="2270126"/>
              <a:ext cx="1085850" cy="1081088"/>
            </a:xfrm>
            <a:custGeom>
              <a:avLst/>
              <a:gdLst>
                <a:gd name="T0" fmla="*/ 684 w 684"/>
                <a:gd name="T1" fmla="*/ 341 h 681"/>
                <a:gd name="T2" fmla="*/ 677 w 684"/>
                <a:gd name="T3" fmla="*/ 272 h 681"/>
                <a:gd name="T4" fmla="*/ 657 w 684"/>
                <a:gd name="T5" fmla="*/ 209 h 681"/>
                <a:gd name="T6" fmla="*/ 626 w 684"/>
                <a:gd name="T7" fmla="*/ 151 h 681"/>
                <a:gd name="T8" fmla="*/ 584 w 684"/>
                <a:gd name="T9" fmla="*/ 100 h 681"/>
                <a:gd name="T10" fmla="*/ 533 w 684"/>
                <a:gd name="T11" fmla="*/ 58 h 681"/>
                <a:gd name="T12" fmla="*/ 475 w 684"/>
                <a:gd name="T13" fmla="*/ 26 h 681"/>
                <a:gd name="T14" fmla="*/ 411 w 684"/>
                <a:gd name="T15" fmla="*/ 7 h 681"/>
                <a:gd name="T16" fmla="*/ 343 w 684"/>
                <a:gd name="T17" fmla="*/ 0 h 681"/>
                <a:gd name="T18" fmla="*/ 307 w 684"/>
                <a:gd name="T19" fmla="*/ 2 h 681"/>
                <a:gd name="T20" fmla="*/ 241 w 684"/>
                <a:gd name="T21" fmla="*/ 14 h 681"/>
                <a:gd name="T22" fmla="*/ 180 w 684"/>
                <a:gd name="T23" fmla="*/ 41 h 681"/>
                <a:gd name="T24" fmla="*/ 124 w 684"/>
                <a:gd name="T25" fmla="*/ 78 h 681"/>
                <a:gd name="T26" fmla="*/ 78 w 684"/>
                <a:gd name="T27" fmla="*/ 124 h 681"/>
                <a:gd name="T28" fmla="*/ 41 w 684"/>
                <a:gd name="T29" fmla="*/ 177 h 681"/>
                <a:gd name="T30" fmla="*/ 17 w 684"/>
                <a:gd name="T31" fmla="*/ 238 h 681"/>
                <a:gd name="T32" fmla="*/ 2 w 684"/>
                <a:gd name="T33" fmla="*/ 306 h 681"/>
                <a:gd name="T34" fmla="*/ 0 w 684"/>
                <a:gd name="T35" fmla="*/ 341 h 681"/>
                <a:gd name="T36" fmla="*/ 7 w 684"/>
                <a:gd name="T37" fmla="*/ 409 h 681"/>
                <a:gd name="T38" fmla="*/ 27 w 684"/>
                <a:gd name="T39" fmla="*/ 474 h 681"/>
                <a:gd name="T40" fmla="*/ 58 w 684"/>
                <a:gd name="T41" fmla="*/ 530 h 681"/>
                <a:gd name="T42" fmla="*/ 100 w 684"/>
                <a:gd name="T43" fmla="*/ 582 h 681"/>
                <a:gd name="T44" fmla="*/ 151 w 684"/>
                <a:gd name="T45" fmla="*/ 623 h 681"/>
                <a:gd name="T46" fmla="*/ 209 w 684"/>
                <a:gd name="T47" fmla="*/ 655 h 681"/>
                <a:gd name="T48" fmla="*/ 272 w 684"/>
                <a:gd name="T49" fmla="*/ 674 h 681"/>
                <a:gd name="T50" fmla="*/ 343 w 684"/>
                <a:gd name="T51" fmla="*/ 681 h 681"/>
                <a:gd name="T52" fmla="*/ 377 w 684"/>
                <a:gd name="T53" fmla="*/ 681 h 681"/>
                <a:gd name="T54" fmla="*/ 443 w 684"/>
                <a:gd name="T55" fmla="*/ 667 h 681"/>
                <a:gd name="T56" fmla="*/ 504 w 684"/>
                <a:gd name="T57" fmla="*/ 640 h 681"/>
                <a:gd name="T58" fmla="*/ 560 w 684"/>
                <a:gd name="T59" fmla="*/ 603 h 681"/>
                <a:gd name="T60" fmla="*/ 606 w 684"/>
                <a:gd name="T61" fmla="*/ 557 h 681"/>
                <a:gd name="T62" fmla="*/ 643 w 684"/>
                <a:gd name="T63" fmla="*/ 504 h 681"/>
                <a:gd name="T64" fmla="*/ 667 w 684"/>
                <a:gd name="T65" fmla="*/ 443 h 681"/>
                <a:gd name="T66" fmla="*/ 682 w 684"/>
                <a:gd name="T67" fmla="*/ 375 h 681"/>
                <a:gd name="T68" fmla="*/ 684 w 684"/>
                <a:gd name="T69" fmla="*/ 34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4" h="681">
                  <a:moveTo>
                    <a:pt x="684" y="341"/>
                  </a:moveTo>
                  <a:lnTo>
                    <a:pt x="684" y="341"/>
                  </a:lnTo>
                  <a:lnTo>
                    <a:pt x="682" y="306"/>
                  </a:lnTo>
                  <a:lnTo>
                    <a:pt x="677" y="272"/>
                  </a:lnTo>
                  <a:lnTo>
                    <a:pt x="667" y="238"/>
                  </a:lnTo>
                  <a:lnTo>
                    <a:pt x="657" y="209"/>
                  </a:lnTo>
                  <a:lnTo>
                    <a:pt x="643" y="177"/>
                  </a:lnTo>
                  <a:lnTo>
                    <a:pt x="626" y="151"/>
                  </a:lnTo>
                  <a:lnTo>
                    <a:pt x="606" y="124"/>
                  </a:lnTo>
                  <a:lnTo>
                    <a:pt x="584" y="100"/>
                  </a:lnTo>
                  <a:lnTo>
                    <a:pt x="560" y="78"/>
                  </a:lnTo>
                  <a:lnTo>
                    <a:pt x="533" y="58"/>
                  </a:lnTo>
                  <a:lnTo>
                    <a:pt x="504" y="41"/>
                  </a:lnTo>
                  <a:lnTo>
                    <a:pt x="475" y="26"/>
                  </a:lnTo>
                  <a:lnTo>
                    <a:pt x="443" y="14"/>
                  </a:lnTo>
                  <a:lnTo>
                    <a:pt x="411" y="7"/>
                  </a:lnTo>
                  <a:lnTo>
                    <a:pt x="377" y="2"/>
                  </a:lnTo>
                  <a:lnTo>
                    <a:pt x="343" y="0"/>
                  </a:lnTo>
                  <a:lnTo>
                    <a:pt x="343" y="0"/>
                  </a:lnTo>
                  <a:lnTo>
                    <a:pt x="307" y="2"/>
                  </a:lnTo>
                  <a:lnTo>
                    <a:pt x="272" y="7"/>
                  </a:lnTo>
                  <a:lnTo>
                    <a:pt x="241" y="14"/>
                  </a:lnTo>
                  <a:lnTo>
                    <a:pt x="209" y="26"/>
                  </a:lnTo>
                  <a:lnTo>
                    <a:pt x="180" y="41"/>
                  </a:lnTo>
                  <a:lnTo>
                    <a:pt x="151" y="58"/>
                  </a:lnTo>
                  <a:lnTo>
                    <a:pt x="124" y="78"/>
                  </a:lnTo>
                  <a:lnTo>
                    <a:pt x="100" y="100"/>
                  </a:lnTo>
                  <a:lnTo>
                    <a:pt x="78" y="124"/>
                  </a:lnTo>
                  <a:lnTo>
                    <a:pt x="58" y="151"/>
                  </a:lnTo>
                  <a:lnTo>
                    <a:pt x="41" y="177"/>
                  </a:lnTo>
                  <a:lnTo>
                    <a:pt x="27" y="209"/>
                  </a:lnTo>
                  <a:lnTo>
                    <a:pt x="17" y="238"/>
                  </a:lnTo>
                  <a:lnTo>
                    <a:pt x="7" y="272"/>
                  </a:lnTo>
                  <a:lnTo>
                    <a:pt x="2" y="306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2" y="375"/>
                  </a:lnTo>
                  <a:lnTo>
                    <a:pt x="7" y="409"/>
                  </a:lnTo>
                  <a:lnTo>
                    <a:pt x="17" y="443"/>
                  </a:lnTo>
                  <a:lnTo>
                    <a:pt x="27" y="474"/>
                  </a:lnTo>
                  <a:lnTo>
                    <a:pt x="41" y="504"/>
                  </a:lnTo>
                  <a:lnTo>
                    <a:pt x="58" y="530"/>
                  </a:lnTo>
                  <a:lnTo>
                    <a:pt x="78" y="557"/>
                  </a:lnTo>
                  <a:lnTo>
                    <a:pt x="100" y="582"/>
                  </a:lnTo>
                  <a:lnTo>
                    <a:pt x="124" y="603"/>
                  </a:lnTo>
                  <a:lnTo>
                    <a:pt x="151" y="623"/>
                  </a:lnTo>
                  <a:lnTo>
                    <a:pt x="180" y="640"/>
                  </a:lnTo>
                  <a:lnTo>
                    <a:pt x="209" y="655"/>
                  </a:lnTo>
                  <a:lnTo>
                    <a:pt x="241" y="667"/>
                  </a:lnTo>
                  <a:lnTo>
                    <a:pt x="272" y="674"/>
                  </a:lnTo>
                  <a:lnTo>
                    <a:pt x="307" y="681"/>
                  </a:lnTo>
                  <a:lnTo>
                    <a:pt x="343" y="681"/>
                  </a:lnTo>
                  <a:lnTo>
                    <a:pt x="343" y="681"/>
                  </a:lnTo>
                  <a:lnTo>
                    <a:pt x="377" y="681"/>
                  </a:lnTo>
                  <a:lnTo>
                    <a:pt x="411" y="674"/>
                  </a:lnTo>
                  <a:lnTo>
                    <a:pt x="443" y="667"/>
                  </a:lnTo>
                  <a:lnTo>
                    <a:pt x="475" y="655"/>
                  </a:lnTo>
                  <a:lnTo>
                    <a:pt x="504" y="640"/>
                  </a:lnTo>
                  <a:lnTo>
                    <a:pt x="533" y="623"/>
                  </a:lnTo>
                  <a:lnTo>
                    <a:pt x="560" y="603"/>
                  </a:lnTo>
                  <a:lnTo>
                    <a:pt x="584" y="582"/>
                  </a:lnTo>
                  <a:lnTo>
                    <a:pt x="606" y="557"/>
                  </a:lnTo>
                  <a:lnTo>
                    <a:pt x="626" y="530"/>
                  </a:lnTo>
                  <a:lnTo>
                    <a:pt x="643" y="504"/>
                  </a:lnTo>
                  <a:lnTo>
                    <a:pt x="657" y="474"/>
                  </a:lnTo>
                  <a:lnTo>
                    <a:pt x="667" y="443"/>
                  </a:lnTo>
                  <a:lnTo>
                    <a:pt x="677" y="409"/>
                  </a:lnTo>
                  <a:lnTo>
                    <a:pt x="682" y="375"/>
                  </a:lnTo>
                  <a:lnTo>
                    <a:pt x="684" y="341"/>
                  </a:lnTo>
                  <a:lnTo>
                    <a:pt x="684" y="3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2"/>
            <p:cNvSpPr>
              <a:spLocks noChangeShapeType="1"/>
            </p:cNvSpPr>
            <p:nvPr/>
          </p:nvSpPr>
          <p:spPr bwMode="auto">
            <a:xfrm>
              <a:off x="3036888" y="1782763"/>
              <a:ext cx="6118225" cy="4138613"/>
            </a:xfrm>
            <a:custGeom>
              <a:avLst/>
              <a:gdLst>
                <a:gd name="connsiteX0" fmla="*/ 711200 w 6118225"/>
                <a:gd name="connsiteY0" fmla="*/ 4100513 h 4138613"/>
                <a:gd name="connsiteX1" fmla="*/ 862013 w 6118225"/>
                <a:gd name="connsiteY1" fmla="*/ 4138613 h 4138613"/>
                <a:gd name="connsiteX2" fmla="*/ 776288 w 6118225"/>
                <a:gd name="connsiteY2" fmla="*/ 4119563 h 4138613"/>
                <a:gd name="connsiteX3" fmla="*/ 3251200 w 6118225"/>
                <a:gd name="connsiteY3" fmla="*/ 4060825 h 4138613"/>
                <a:gd name="connsiteX4" fmla="*/ 3211513 w 6118225"/>
                <a:gd name="connsiteY4" fmla="*/ 4068763 h 4138613"/>
                <a:gd name="connsiteX5" fmla="*/ 3162300 w 6118225"/>
                <a:gd name="connsiteY5" fmla="*/ 4073525 h 4138613"/>
                <a:gd name="connsiteX6" fmla="*/ 3106738 w 6118225"/>
                <a:gd name="connsiteY6" fmla="*/ 4076700 h 4138613"/>
                <a:gd name="connsiteX7" fmla="*/ 3095625 w 6118225"/>
                <a:gd name="connsiteY7" fmla="*/ 4076700 h 4138613"/>
                <a:gd name="connsiteX8" fmla="*/ 2790825 w 6118225"/>
                <a:gd name="connsiteY8" fmla="*/ 4041775 h 4138613"/>
                <a:gd name="connsiteX9" fmla="*/ 2941638 w 6118225"/>
                <a:gd name="connsiteY9" fmla="*/ 4073525 h 4138613"/>
                <a:gd name="connsiteX10" fmla="*/ 2867025 w 6118225"/>
                <a:gd name="connsiteY10" fmla="*/ 4060825 h 4138613"/>
                <a:gd name="connsiteX11" fmla="*/ 436562 w 6118225"/>
                <a:gd name="connsiteY11" fmla="*/ 3965575 h 4138613"/>
                <a:gd name="connsiteX12" fmla="*/ 568325 w 6118225"/>
                <a:gd name="connsiteY12" fmla="*/ 4046538 h 4138613"/>
                <a:gd name="connsiteX13" fmla="*/ 536575 w 6118225"/>
                <a:gd name="connsiteY13" fmla="*/ 4030663 h 4138613"/>
                <a:gd name="connsiteX14" fmla="*/ 463550 w 6118225"/>
                <a:gd name="connsiteY14" fmla="*/ 3987800 h 4138613"/>
                <a:gd name="connsiteX15" fmla="*/ 3540125 w 6118225"/>
                <a:gd name="connsiteY15" fmla="*/ 3957638 h 4138613"/>
                <a:gd name="connsiteX16" fmla="*/ 3497263 w 6118225"/>
                <a:gd name="connsiteY16" fmla="*/ 3979863 h 4138613"/>
                <a:gd name="connsiteX17" fmla="*/ 3455988 w 6118225"/>
                <a:gd name="connsiteY17" fmla="*/ 4000501 h 4138613"/>
                <a:gd name="connsiteX18" fmla="*/ 3408363 w 6118225"/>
                <a:gd name="connsiteY18" fmla="*/ 4019551 h 4138613"/>
                <a:gd name="connsiteX19" fmla="*/ 3397250 w 6118225"/>
                <a:gd name="connsiteY19" fmla="*/ 4019551 h 4138613"/>
                <a:gd name="connsiteX20" fmla="*/ 2508250 w 6118225"/>
                <a:gd name="connsiteY20" fmla="*/ 3917950 h 4138613"/>
                <a:gd name="connsiteX21" fmla="*/ 2643188 w 6118225"/>
                <a:gd name="connsiteY21" fmla="*/ 3992563 h 4138613"/>
                <a:gd name="connsiteX22" fmla="*/ 2608263 w 6118225"/>
                <a:gd name="connsiteY22" fmla="*/ 3976688 h 4138613"/>
                <a:gd name="connsiteX23" fmla="*/ 2532063 w 6118225"/>
                <a:gd name="connsiteY23" fmla="*/ 3933825 h 4138613"/>
                <a:gd name="connsiteX24" fmla="*/ 3764597 w 6118225"/>
                <a:gd name="connsiteY24" fmla="*/ 3791903 h 4138613"/>
                <a:gd name="connsiteX25" fmla="*/ 3741738 w 6118225"/>
                <a:gd name="connsiteY25" fmla="*/ 3814763 h 4138613"/>
                <a:gd name="connsiteX26" fmla="*/ 3706812 w 6118225"/>
                <a:gd name="connsiteY26" fmla="*/ 3844926 h 4138613"/>
                <a:gd name="connsiteX27" fmla="*/ 3671887 w 6118225"/>
                <a:gd name="connsiteY27" fmla="*/ 3871913 h 4138613"/>
                <a:gd name="connsiteX28" fmla="*/ 3787775 w 6118225"/>
                <a:gd name="connsiteY28" fmla="*/ 3771900 h 4138613"/>
                <a:gd name="connsiteX29" fmla="*/ 3764597 w 6118225"/>
                <a:gd name="connsiteY29" fmla="*/ 3791903 h 4138613"/>
                <a:gd name="connsiteX30" fmla="*/ 3776663 w 6118225"/>
                <a:gd name="connsiteY30" fmla="*/ 3779838 h 4138613"/>
                <a:gd name="connsiteX31" fmla="*/ 212725 w 6118225"/>
                <a:gd name="connsiteY31" fmla="*/ 3756025 h 4138613"/>
                <a:gd name="connsiteX32" fmla="*/ 317500 w 6118225"/>
                <a:gd name="connsiteY32" fmla="*/ 3868738 h 4138613"/>
                <a:gd name="connsiteX33" fmla="*/ 269875 w 6118225"/>
                <a:gd name="connsiteY33" fmla="*/ 3825876 h 4138613"/>
                <a:gd name="connsiteX34" fmla="*/ 215900 w 6118225"/>
                <a:gd name="connsiteY34" fmla="*/ 3760788 h 4138613"/>
                <a:gd name="connsiteX35" fmla="*/ 2276475 w 6118225"/>
                <a:gd name="connsiteY35" fmla="*/ 3717925 h 4138613"/>
                <a:gd name="connsiteX36" fmla="*/ 2384425 w 6118225"/>
                <a:gd name="connsiteY36" fmla="*/ 3825875 h 4138613"/>
                <a:gd name="connsiteX37" fmla="*/ 2322512 w 6118225"/>
                <a:gd name="connsiteY37" fmla="*/ 3767138 h 4138613"/>
                <a:gd name="connsiteX38" fmla="*/ 3965575 w 6118225"/>
                <a:gd name="connsiteY38" fmla="*/ 3521075 h 4138613"/>
                <a:gd name="connsiteX39" fmla="*/ 3954463 w 6118225"/>
                <a:gd name="connsiteY39" fmla="*/ 3543300 h 4138613"/>
                <a:gd name="connsiteX40" fmla="*/ 3930650 w 6118225"/>
                <a:gd name="connsiteY40" fmla="*/ 3586163 h 4138613"/>
                <a:gd name="connsiteX41" fmla="*/ 3903662 w 6118225"/>
                <a:gd name="connsiteY41" fmla="*/ 3629025 h 4138613"/>
                <a:gd name="connsiteX42" fmla="*/ 3884612 w 6118225"/>
                <a:gd name="connsiteY42" fmla="*/ 3651250 h 4138613"/>
                <a:gd name="connsiteX43" fmla="*/ 61912 w 6118225"/>
                <a:gd name="connsiteY43" fmla="*/ 3486150 h 4138613"/>
                <a:gd name="connsiteX44" fmla="*/ 127000 w 6118225"/>
                <a:gd name="connsiteY44" fmla="*/ 3624263 h 4138613"/>
                <a:gd name="connsiteX45" fmla="*/ 123825 w 6118225"/>
                <a:gd name="connsiteY45" fmla="*/ 3617913 h 4138613"/>
                <a:gd name="connsiteX46" fmla="*/ 84137 w 6118225"/>
                <a:gd name="connsiteY46" fmla="*/ 3540125 h 4138613"/>
                <a:gd name="connsiteX47" fmla="*/ 2117725 w 6118225"/>
                <a:gd name="connsiteY47" fmla="*/ 3454400 h 4138613"/>
                <a:gd name="connsiteX48" fmla="*/ 2187575 w 6118225"/>
                <a:gd name="connsiteY48" fmla="*/ 3589338 h 4138613"/>
                <a:gd name="connsiteX49" fmla="*/ 2163762 w 6118225"/>
                <a:gd name="connsiteY49" fmla="*/ 3556001 h 4138613"/>
                <a:gd name="connsiteX50" fmla="*/ 2122487 w 6118225"/>
                <a:gd name="connsiteY50" fmla="*/ 3473450 h 4138613"/>
                <a:gd name="connsiteX51" fmla="*/ 4062413 w 6118225"/>
                <a:gd name="connsiteY51" fmla="*/ 3230563 h 4138613"/>
                <a:gd name="connsiteX52" fmla="*/ 4054476 w 6118225"/>
                <a:gd name="connsiteY52" fmla="*/ 3265488 h 4138613"/>
                <a:gd name="connsiteX53" fmla="*/ 4043363 w 6118225"/>
                <a:gd name="connsiteY53" fmla="*/ 3316289 h 4138613"/>
                <a:gd name="connsiteX54" fmla="*/ 4030663 w 6118225"/>
                <a:gd name="connsiteY54" fmla="*/ 3362326 h 4138613"/>
                <a:gd name="connsiteX55" fmla="*/ 4022725 w 6118225"/>
                <a:gd name="connsiteY55" fmla="*/ 3378201 h 4138613"/>
                <a:gd name="connsiteX56" fmla="*/ 2047875 w 6118225"/>
                <a:gd name="connsiteY56" fmla="*/ 3211513 h 4138613"/>
                <a:gd name="connsiteX57" fmla="*/ 2066925 w 6118225"/>
                <a:gd name="connsiteY57" fmla="*/ 3308351 h 4138613"/>
                <a:gd name="connsiteX58" fmla="*/ 2063750 w 6118225"/>
                <a:gd name="connsiteY58" fmla="*/ 3300414 h 4138613"/>
                <a:gd name="connsiteX59" fmla="*/ 0 w 6118225"/>
                <a:gd name="connsiteY59" fmla="*/ 3184525 h 4138613"/>
                <a:gd name="connsiteX60" fmla="*/ 19050 w 6118225"/>
                <a:gd name="connsiteY60" fmla="*/ 3335338 h 4138613"/>
                <a:gd name="connsiteX61" fmla="*/ 11112 w 6118225"/>
                <a:gd name="connsiteY61" fmla="*/ 3289301 h 4138613"/>
                <a:gd name="connsiteX62" fmla="*/ 0 w 6118225"/>
                <a:gd name="connsiteY62" fmla="*/ 3200400 h 4138613"/>
                <a:gd name="connsiteX63" fmla="*/ 4065587 w 6118225"/>
                <a:gd name="connsiteY63" fmla="*/ 2921000 h 4138613"/>
                <a:gd name="connsiteX64" fmla="*/ 4073525 w 6118225"/>
                <a:gd name="connsiteY64" fmla="*/ 2968625 h 4138613"/>
                <a:gd name="connsiteX65" fmla="*/ 4078287 w 6118225"/>
                <a:gd name="connsiteY65" fmla="*/ 3060700 h 4138613"/>
                <a:gd name="connsiteX66" fmla="*/ 4078287 w 6118225"/>
                <a:gd name="connsiteY66" fmla="*/ 3076575 h 4138613"/>
                <a:gd name="connsiteX67" fmla="*/ 30163 w 6118225"/>
                <a:gd name="connsiteY67" fmla="*/ 2879725 h 4138613"/>
                <a:gd name="connsiteX68" fmla="*/ 3175 w 6118225"/>
                <a:gd name="connsiteY68" fmla="*/ 3028950 h 4138613"/>
                <a:gd name="connsiteX69" fmla="*/ 7937 w 6118225"/>
                <a:gd name="connsiteY69" fmla="*/ 2995613 h 4138613"/>
                <a:gd name="connsiteX70" fmla="*/ 15875 w 6118225"/>
                <a:gd name="connsiteY70" fmla="*/ 2944813 h 4138613"/>
                <a:gd name="connsiteX71" fmla="*/ 26988 w 6118225"/>
                <a:gd name="connsiteY71" fmla="*/ 2894013 h 4138613"/>
                <a:gd name="connsiteX72" fmla="*/ 1985962 w 6118225"/>
                <a:gd name="connsiteY72" fmla="*/ 2813050 h 4138613"/>
                <a:gd name="connsiteX73" fmla="*/ 1990724 w 6118225"/>
                <a:gd name="connsiteY73" fmla="*/ 2817813 h 4138613"/>
                <a:gd name="connsiteX74" fmla="*/ 2012950 w 6118225"/>
                <a:gd name="connsiteY74" fmla="*/ 2906713 h 4138613"/>
                <a:gd name="connsiteX75" fmla="*/ 3981450 w 6118225"/>
                <a:gd name="connsiteY75" fmla="*/ 2627313 h 4138613"/>
                <a:gd name="connsiteX76" fmla="*/ 3984625 w 6118225"/>
                <a:gd name="connsiteY76" fmla="*/ 2632076 h 4138613"/>
                <a:gd name="connsiteX77" fmla="*/ 4016375 w 6118225"/>
                <a:gd name="connsiteY77" fmla="*/ 2713038 h 4138613"/>
                <a:gd name="connsiteX78" fmla="*/ 4035425 w 6118225"/>
                <a:gd name="connsiteY78" fmla="*/ 2770188 h 4138613"/>
                <a:gd name="connsiteX79" fmla="*/ 150812 w 6118225"/>
                <a:gd name="connsiteY79" fmla="*/ 2592388 h 4138613"/>
                <a:gd name="connsiteX80" fmla="*/ 80962 w 6118225"/>
                <a:gd name="connsiteY80" fmla="*/ 2732088 h 4138613"/>
                <a:gd name="connsiteX81" fmla="*/ 88899 w 6118225"/>
                <a:gd name="connsiteY81" fmla="*/ 2705101 h 4138613"/>
                <a:gd name="connsiteX82" fmla="*/ 111124 w 6118225"/>
                <a:gd name="connsiteY82" fmla="*/ 2662238 h 4138613"/>
                <a:gd name="connsiteX83" fmla="*/ 134937 w 6118225"/>
                <a:gd name="connsiteY83" fmla="*/ 2619376 h 4138613"/>
                <a:gd name="connsiteX84" fmla="*/ 1847850 w 6118225"/>
                <a:gd name="connsiteY84" fmla="*/ 2538413 h 4138613"/>
                <a:gd name="connsiteX85" fmla="*/ 1874837 w 6118225"/>
                <a:gd name="connsiteY85" fmla="*/ 2573338 h 4138613"/>
                <a:gd name="connsiteX86" fmla="*/ 1920875 w 6118225"/>
                <a:gd name="connsiteY86" fmla="*/ 2651126 h 4138613"/>
                <a:gd name="connsiteX87" fmla="*/ 1928813 w 6118225"/>
                <a:gd name="connsiteY87" fmla="*/ 2670176 h 4138613"/>
                <a:gd name="connsiteX88" fmla="*/ 251446 w 6118225"/>
                <a:gd name="connsiteY88" fmla="*/ 2457899 h 4138613"/>
                <a:gd name="connsiteX89" fmla="*/ 247650 w 6118225"/>
                <a:gd name="connsiteY89" fmla="*/ 2462214 h 4138613"/>
                <a:gd name="connsiteX90" fmla="*/ 239712 w 6118225"/>
                <a:gd name="connsiteY90" fmla="*/ 2470151 h 4138613"/>
                <a:gd name="connsiteX91" fmla="*/ 3806825 w 6118225"/>
                <a:gd name="connsiteY91" fmla="*/ 2368550 h 4138613"/>
                <a:gd name="connsiteX92" fmla="*/ 3849688 w 6118225"/>
                <a:gd name="connsiteY92" fmla="*/ 2419350 h 4138613"/>
                <a:gd name="connsiteX93" fmla="*/ 3900488 w 6118225"/>
                <a:gd name="connsiteY93" fmla="*/ 2484438 h 4138613"/>
                <a:gd name="connsiteX94" fmla="*/ 3903663 w 6118225"/>
                <a:gd name="connsiteY94" fmla="*/ 2492375 h 4138613"/>
                <a:gd name="connsiteX95" fmla="*/ 347662 w 6118225"/>
                <a:gd name="connsiteY95" fmla="*/ 2357438 h 4138613"/>
                <a:gd name="connsiteX96" fmla="*/ 251446 w 6118225"/>
                <a:gd name="connsiteY96" fmla="*/ 2457899 h 4138613"/>
                <a:gd name="connsiteX97" fmla="*/ 282574 w 6118225"/>
                <a:gd name="connsiteY97" fmla="*/ 2422526 h 4138613"/>
                <a:gd name="connsiteX98" fmla="*/ 317500 w 6118225"/>
                <a:gd name="connsiteY98" fmla="*/ 2387601 h 4138613"/>
                <a:gd name="connsiteX99" fmla="*/ 1635125 w 6118225"/>
                <a:gd name="connsiteY99" fmla="*/ 2314575 h 4138613"/>
                <a:gd name="connsiteX100" fmla="*/ 1700213 w 6118225"/>
                <a:gd name="connsiteY100" fmla="*/ 2368550 h 4138613"/>
                <a:gd name="connsiteX101" fmla="*/ 1751013 w 6118225"/>
                <a:gd name="connsiteY101" fmla="*/ 2419350 h 4138613"/>
                <a:gd name="connsiteX102" fmla="*/ 611187 w 6118225"/>
                <a:gd name="connsiteY102" fmla="*/ 2195513 h 4138613"/>
                <a:gd name="connsiteX103" fmla="*/ 471487 w 6118225"/>
                <a:gd name="connsiteY103" fmla="*/ 2268538 h 4138613"/>
                <a:gd name="connsiteX104" fmla="*/ 514350 w 6118225"/>
                <a:gd name="connsiteY104" fmla="*/ 2241551 h 4138613"/>
                <a:gd name="connsiteX105" fmla="*/ 555625 w 6118225"/>
                <a:gd name="connsiteY105" fmla="*/ 2217738 h 4138613"/>
                <a:gd name="connsiteX106" fmla="*/ 603249 w 6118225"/>
                <a:gd name="connsiteY106" fmla="*/ 2198688 h 4138613"/>
                <a:gd name="connsiteX107" fmla="*/ 3567112 w 6118225"/>
                <a:gd name="connsiteY107" fmla="*/ 2176463 h 4138613"/>
                <a:gd name="connsiteX108" fmla="*/ 3598862 w 6118225"/>
                <a:gd name="connsiteY108" fmla="*/ 2195513 h 4138613"/>
                <a:gd name="connsiteX109" fmla="*/ 3667125 w 6118225"/>
                <a:gd name="connsiteY109" fmla="*/ 2241551 h 4138613"/>
                <a:gd name="connsiteX110" fmla="*/ 3695700 w 6118225"/>
                <a:gd name="connsiteY110" fmla="*/ 2263776 h 4138613"/>
                <a:gd name="connsiteX111" fmla="*/ 1363662 w 6118225"/>
                <a:gd name="connsiteY111" fmla="*/ 2171700 h 4138613"/>
                <a:gd name="connsiteX112" fmla="*/ 1398587 w 6118225"/>
                <a:gd name="connsiteY112" fmla="*/ 2182813 h 4138613"/>
                <a:gd name="connsiteX113" fmla="*/ 1479549 w 6118225"/>
                <a:gd name="connsiteY113" fmla="*/ 2217738 h 4138613"/>
                <a:gd name="connsiteX114" fmla="*/ 1503362 w 6118225"/>
                <a:gd name="connsiteY114" fmla="*/ 2233613 h 4138613"/>
                <a:gd name="connsiteX115" fmla="*/ 876487 w 6118225"/>
                <a:gd name="connsiteY115" fmla="*/ 2120733 h 4138613"/>
                <a:gd name="connsiteX116" fmla="*/ 754062 w 6118225"/>
                <a:gd name="connsiteY116" fmla="*/ 2144713 h 4138613"/>
                <a:gd name="connsiteX117" fmla="*/ 792162 w 6118225"/>
                <a:gd name="connsiteY117" fmla="*/ 2133600 h 4138613"/>
                <a:gd name="connsiteX118" fmla="*/ 842962 w 6118225"/>
                <a:gd name="connsiteY118" fmla="*/ 2125663 h 4138613"/>
                <a:gd name="connsiteX119" fmla="*/ 908050 w 6118225"/>
                <a:gd name="connsiteY119" fmla="*/ 2114550 h 4138613"/>
                <a:gd name="connsiteX120" fmla="*/ 896938 w 6118225"/>
                <a:gd name="connsiteY120" fmla="*/ 2117725 h 4138613"/>
                <a:gd name="connsiteX121" fmla="*/ 876487 w 6118225"/>
                <a:gd name="connsiteY121" fmla="*/ 2120733 h 4138613"/>
                <a:gd name="connsiteX122" fmla="*/ 1062037 w 6118225"/>
                <a:gd name="connsiteY122" fmla="*/ 2109788 h 4138613"/>
                <a:gd name="connsiteX123" fmla="*/ 1136650 w 6118225"/>
                <a:gd name="connsiteY123" fmla="*/ 2114551 h 4138613"/>
                <a:gd name="connsiteX124" fmla="*/ 1212850 w 6118225"/>
                <a:gd name="connsiteY124" fmla="*/ 2128838 h 4138613"/>
                <a:gd name="connsiteX125" fmla="*/ 3281362 w 6118225"/>
                <a:gd name="connsiteY125" fmla="*/ 2063750 h 4138613"/>
                <a:gd name="connsiteX126" fmla="*/ 3367088 w 6118225"/>
                <a:gd name="connsiteY126" fmla="*/ 2087563 h 4138613"/>
                <a:gd name="connsiteX127" fmla="*/ 3429000 w 6118225"/>
                <a:gd name="connsiteY127" fmla="*/ 2109788 h 4138613"/>
                <a:gd name="connsiteX128" fmla="*/ 5291138 w 6118225"/>
                <a:gd name="connsiteY128" fmla="*/ 2020888 h 4138613"/>
                <a:gd name="connsiteX129" fmla="*/ 5253038 w 6118225"/>
                <a:gd name="connsiteY129" fmla="*/ 2028826 h 4138613"/>
                <a:gd name="connsiteX130" fmla="*/ 5202238 w 6118225"/>
                <a:gd name="connsiteY130" fmla="*/ 2032001 h 4138613"/>
                <a:gd name="connsiteX131" fmla="*/ 5148263 w 6118225"/>
                <a:gd name="connsiteY131" fmla="*/ 2036763 h 4138613"/>
                <a:gd name="connsiteX132" fmla="*/ 5137150 w 6118225"/>
                <a:gd name="connsiteY132" fmla="*/ 2036763 h 4138613"/>
                <a:gd name="connsiteX133" fmla="*/ 4830762 w 6118225"/>
                <a:gd name="connsiteY133" fmla="*/ 2005013 h 4138613"/>
                <a:gd name="connsiteX134" fmla="*/ 4981575 w 6118225"/>
                <a:gd name="connsiteY134" fmla="*/ 2032001 h 4138613"/>
                <a:gd name="connsiteX135" fmla="*/ 4908550 w 6118225"/>
                <a:gd name="connsiteY135" fmla="*/ 2020888 h 4138613"/>
                <a:gd name="connsiteX136" fmla="*/ 2682875 w 6118225"/>
                <a:gd name="connsiteY136" fmla="*/ 1966913 h 4138613"/>
                <a:gd name="connsiteX137" fmla="*/ 2828925 w 6118225"/>
                <a:gd name="connsiteY137" fmla="*/ 2012951 h 4138613"/>
                <a:gd name="connsiteX138" fmla="*/ 2747963 w 6118225"/>
                <a:gd name="connsiteY138" fmla="*/ 1990726 h 4138613"/>
                <a:gd name="connsiteX139" fmla="*/ 5581650 w 6118225"/>
                <a:gd name="connsiteY139" fmla="*/ 1916113 h 4138613"/>
                <a:gd name="connsiteX140" fmla="*/ 5538788 w 6118225"/>
                <a:gd name="connsiteY140" fmla="*/ 1939926 h 4138613"/>
                <a:gd name="connsiteX141" fmla="*/ 5492750 w 6118225"/>
                <a:gd name="connsiteY141" fmla="*/ 1958976 h 4138613"/>
                <a:gd name="connsiteX142" fmla="*/ 5445125 w 6118225"/>
                <a:gd name="connsiteY142" fmla="*/ 1978026 h 4138613"/>
                <a:gd name="connsiteX143" fmla="*/ 5438775 w 6118225"/>
                <a:gd name="connsiteY143" fmla="*/ 1978026 h 4138613"/>
                <a:gd name="connsiteX144" fmla="*/ 4549775 w 6118225"/>
                <a:gd name="connsiteY144" fmla="*/ 1878013 h 4138613"/>
                <a:gd name="connsiteX145" fmla="*/ 4684713 w 6118225"/>
                <a:gd name="connsiteY145" fmla="*/ 1951038 h 4138613"/>
                <a:gd name="connsiteX146" fmla="*/ 4649788 w 6118225"/>
                <a:gd name="connsiteY146" fmla="*/ 1936751 h 4138613"/>
                <a:gd name="connsiteX147" fmla="*/ 4572000 w 6118225"/>
                <a:gd name="connsiteY147" fmla="*/ 1893888 h 4138613"/>
                <a:gd name="connsiteX148" fmla="*/ 2507455 w 6118225"/>
                <a:gd name="connsiteY148" fmla="*/ 1876821 h 4138613"/>
                <a:gd name="connsiteX149" fmla="*/ 2516188 w 6118225"/>
                <a:gd name="connsiteY149" fmla="*/ 1882775 h 4138613"/>
                <a:gd name="connsiteX150" fmla="*/ 2543175 w 6118225"/>
                <a:gd name="connsiteY150" fmla="*/ 1901825 h 4138613"/>
                <a:gd name="connsiteX151" fmla="*/ 2416175 w 6118225"/>
                <a:gd name="connsiteY151" fmla="*/ 1812925 h 4138613"/>
                <a:gd name="connsiteX152" fmla="*/ 2507455 w 6118225"/>
                <a:gd name="connsiteY152" fmla="*/ 1876821 h 4138613"/>
                <a:gd name="connsiteX153" fmla="*/ 2446338 w 6118225"/>
                <a:gd name="connsiteY153" fmla="*/ 1835150 h 4138613"/>
                <a:gd name="connsiteX154" fmla="*/ 5810048 w 6118225"/>
                <a:gd name="connsiteY154" fmla="*/ 1744865 h 4138613"/>
                <a:gd name="connsiteX155" fmla="*/ 5781675 w 6118225"/>
                <a:gd name="connsiteY155" fmla="*/ 1773238 h 4138613"/>
                <a:gd name="connsiteX156" fmla="*/ 5746750 w 6118225"/>
                <a:gd name="connsiteY156" fmla="*/ 1804988 h 4138613"/>
                <a:gd name="connsiteX157" fmla="*/ 5708650 w 6118225"/>
                <a:gd name="connsiteY157" fmla="*/ 1835151 h 4138613"/>
                <a:gd name="connsiteX158" fmla="*/ 5824538 w 6118225"/>
                <a:gd name="connsiteY158" fmla="*/ 1731963 h 4138613"/>
                <a:gd name="connsiteX159" fmla="*/ 5810048 w 6118225"/>
                <a:gd name="connsiteY159" fmla="*/ 1744865 h 4138613"/>
                <a:gd name="connsiteX160" fmla="*/ 5816600 w 6118225"/>
                <a:gd name="connsiteY160" fmla="*/ 1738313 h 4138613"/>
                <a:gd name="connsiteX161" fmla="*/ 4318000 w 6118225"/>
                <a:gd name="connsiteY161" fmla="*/ 1676400 h 4138613"/>
                <a:gd name="connsiteX162" fmla="*/ 4425950 w 6118225"/>
                <a:gd name="connsiteY162" fmla="*/ 1785938 h 4138613"/>
                <a:gd name="connsiteX163" fmla="*/ 4364038 w 6118225"/>
                <a:gd name="connsiteY163" fmla="*/ 1727200 h 4138613"/>
                <a:gd name="connsiteX164" fmla="*/ 2218139 w 6118225"/>
                <a:gd name="connsiteY164" fmla="*/ 1601846 h 4138613"/>
                <a:gd name="connsiteX165" fmla="*/ 2303463 w 6118225"/>
                <a:gd name="connsiteY165" fmla="*/ 1708150 h 4138613"/>
                <a:gd name="connsiteX166" fmla="*/ 2260600 w 6118225"/>
                <a:gd name="connsiteY166" fmla="*/ 1662113 h 4138613"/>
                <a:gd name="connsiteX167" fmla="*/ 2206625 w 6118225"/>
                <a:gd name="connsiteY167" fmla="*/ 1587500 h 4138613"/>
                <a:gd name="connsiteX168" fmla="*/ 2211387 w 6118225"/>
                <a:gd name="connsiteY168" fmla="*/ 1592263 h 4138613"/>
                <a:gd name="connsiteX169" fmla="*/ 2218139 w 6118225"/>
                <a:gd name="connsiteY169" fmla="*/ 1601846 h 4138613"/>
                <a:gd name="connsiteX170" fmla="*/ 6007100 w 6118225"/>
                <a:gd name="connsiteY170" fmla="*/ 1479550 h 4138613"/>
                <a:gd name="connsiteX171" fmla="*/ 5994400 w 6118225"/>
                <a:gd name="connsiteY171" fmla="*/ 1506538 h 4138613"/>
                <a:gd name="connsiteX172" fmla="*/ 5967412 w 6118225"/>
                <a:gd name="connsiteY172" fmla="*/ 1549400 h 4138613"/>
                <a:gd name="connsiteX173" fmla="*/ 5945188 w 6118225"/>
                <a:gd name="connsiteY173" fmla="*/ 1587500 h 4138613"/>
                <a:gd name="connsiteX174" fmla="*/ 5924550 w 6118225"/>
                <a:gd name="connsiteY174" fmla="*/ 1616075 h 4138613"/>
                <a:gd name="connsiteX175" fmla="*/ 4154487 w 6118225"/>
                <a:gd name="connsiteY175" fmla="*/ 1414463 h 4138613"/>
                <a:gd name="connsiteX176" fmla="*/ 4229100 w 6118225"/>
                <a:gd name="connsiteY176" fmla="*/ 1549401 h 4138613"/>
                <a:gd name="connsiteX177" fmla="*/ 4205288 w 6118225"/>
                <a:gd name="connsiteY177" fmla="*/ 1514476 h 4138613"/>
                <a:gd name="connsiteX178" fmla="*/ 4162425 w 6118225"/>
                <a:gd name="connsiteY178" fmla="*/ 1433513 h 4138613"/>
                <a:gd name="connsiteX179" fmla="*/ 2079625 w 6118225"/>
                <a:gd name="connsiteY179" fmla="*/ 1306513 h 4138613"/>
                <a:gd name="connsiteX180" fmla="*/ 2133600 w 6118225"/>
                <a:gd name="connsiteY180" fmla="*/ 1452563 h 4138613"/>
                <a:gd name="connsiteX181" fmla="*/ 2128837 w 6118225"/>
                <a:gd name="connsiteY181" fmla="*/ 1444625 h 4138613"/>
                <a:gd name="connsiteX182" fmla="*/ 2095500 w 6118225"/>
                <a:gd name="connsiteY182" fmla="*/ 1363663 h 4138613"/>
                <a:gd name="connsiteX183" fmla="*/ 6102350 w 6118225"/>
                <a:gd name="connsiteY183" fmla="*/ 1190625 h 4138613"/>
                <a:gd name="connsiteX184" fmla="*/ 6096000 w 6118225"/>
                <a:gd name="connsiteY184" fmla="*/ 1225550 h 4138613"/>
                <a:gd name="connsiteX185" fmla="*/ 6083300 w 6118225"/>
                <a:gd name="connsiteY185" fmla="*/ 1274763 h 4138613"/>
                <a:gd name="connsiteX186" fmla="*/ 6072188 w 6118225"/>
                <a:gd name="connsiteY186" fmla="*/ 1322388 h 4138613"/>
                <a:gd name="connsiteX187" fmla="*/ 6064250 w 6118225"/>
                <a:gd name="connsiteY187" fmla="*/ 1341438 h 4138613"/>
                <a:gd name="connsiteX188" fmla="*/ 4089400 w 6118225"/>
                <a:gd name="connsiteY188" fmla="*/ 1171575 h 4138613"/>
                <a:gd name="connsiteX189" fmla="*/ 4108450 w 6118225"/>
                <a:gd name="connsiteY189" fmla="*/ 1266825 h 4138613"/>
                <a:gd name="connsiteX190" fmla="*/ 4105275 w 6118225"/>
                <a:gd name="connsiteY190" fmla="*/ 1260475 h 4138613"/>
                <a:gd name="connsiteX191" fmla="*/ 2036762 w 6118225"/>
                <a:gd name="connsiteY191" fmla="*/ 1000125 h 4138613"/>
                <a:gd name="connsiteX192" fmla="*/ 2044700 w 6118225"/>
                <a:gd name="connsiteY192" fmla="*/ 1155700 h 4138613"/>
                <a:gd name="connsiteX193" fmla="*/ 2039937 w 6118225"/>
                <a:gd name="connsiteY193" fmla="*/ 1109662 h 4138613"/>
                <a:gd name="connsiteX194" fmla="*/ 2036762 w 6118225"/>
                <a:gd name="connsiteY194" fmla="*/ 1020762 h 4138613"/>
                <a:gd name="connsiteX195" fmla="*/ 6107112 w 6118225"/>
                <a:gd name="connsiteY195" fmla="*/ 881063 h 4138613"/>
                <a:gd name="connsiteX196" fmla="*/ 6115050 w 6118225"/>
                <a:gd name="connsiteY196" fmla="*/ 927101 h 4138613"/>
                <a:gd name="connsiteX197" fmla="*/ 6118225 w 6118225"/>
                <a:gd name="connsiteY197" fmla="*/ 1020763 h 4138613"/>
                <a:gd name="connsiteX198" fmla="*/ 6118225 w 6118225"/>
                <a:gd name="connsiteY198" fmla="*/ 1035051 h 4138613"/>
                <a:gd name="connsiteX199" fmla="*/ 4046537 w 6118225"/>
                <a:gd name="connsiteY199" fmla="*/ 768350 h 4138613"/>
                <a:gd name="connsiteX200" fmla="*/ 4065587 w 6118225"/>
                <a:gd name="connsiteY200" fmla="*/ 869950 h 4138613"/>
                <a:gd name="connsiteX201" fmla="*/ 4046537 w 6118225"/>
                <a:gd name="connsiteY201" fmla="*/ 776287 h 4138613"/>
                <a:gd name="connsiteX202" fmla="*/ 2087562 w 6118225"/>
                <a:gd name="connsiteY202" fmla="*/ 700088 h 4138613"/>
                <a:gd name="connsiteX203" fmla="*/ 2052637 w 6118225"/>
                <a:gd name="connsiteY203" fmla="*/ 850901 h 4138613"/>
                <a:gd name="connsiteX204" fmla="*/ 2055812 w 6118225"/>
                <a:gd name="connsiteY204" fmla="*/ 815976 h 4138613"/>
                <a:gd name="connsiteX205" fmla="*/ 2066924 w 6118225"/>
                <a:gd name="connsiteY205" fmla="*/ 765176 h 4138613"/>
                <a:gd name="connsiteX206" fmla="*/ 2082799 w 6118225"/>
                <a:gd name="connsiteY206" fmla="*/ 714375 h 4138613"/>
                <a:gd name="connsiteX207" fmla="*/ 6021387 w 6118225"/>
                <a:gd name="connsiteY207" fmla="*/ 587375 h 4138613"/>
                <a:gd name="connsiteX208" fmla="*/ 6026150 w 6118225"/>
                <a:gd name="connsiteY208" fmla="*/ 595312 h 4138613"/>
                <a:gd name="connsiteX209" fmla="*/ 6056312 w 6118225"/>
                <a:gd name="connsiteY209" fmla="*/ 673100 h 4138613"/>
                <a:gd name="connsiteX210" fmla="*/ 6075362 w 6118225"/>
                <a:gd name="connsiteY210" fmla="*/ 730250 h 4138613"/>
                <a:gd name="connsiteX211" fmla="*/ 3927475 w 6118225"/>
                <a:gd name="connsiteY211" fmla="*/ 487363 h 4138613"/>
                <a:gd name="connsiteX212" fmla="*/ 3949700 w 6118225"/>
                <a:gd name="connsiteY212" fmla="*/ 525463 h 4138613"/>
                <a:gd name="connsiteX213" fmla="*/ 3989388 w 6118225"/>
                <a:gd name="connsiteY213" fmla="*/ 606426 h 4138613"/>
                <a:gd name="connsiteX214" fmla="*/ 3995738 w 6118225"/>
                <a:gd name="connsiteY214" fmla="*/ 625476 h 4138613"/>
                <a:gd name="connsiteX215" fmla="*/ 2225675 w 6118225"/>
                <a:gd name="connsiteY215" fmla="*/ 425450 h 4138613"/>
                <a:gd name="connsiteX216" fmla="*/ 2149475 w 6118225"/>
                <a:gd name="connsiteY216" fmla="*/ 557213 h 4138613"/>
                <a:gd name="connsiteX217" fmla="*/ 2160587 w 6118225"/>
                <a:gd name="connsiteY217" fmla="*/ 533400 h 4138613"/>
                <a:gd name="connsiteX218" fmla="*/ 2184400 w 6118225"/>
                <a:gd name="connsiteY218" fmla="*/ 490538 h 4138613"/>
                <a:gd name="connsiteX219" fmla="*/ 2211387 w 6118225"/>
                <a:gd name="connsiteY219" fmla="*/ 447675 h 4138613"/>
                <a:gd name="connsiteX220" fmla="*/ 5848350 w 6118225"/>
                <a:gd name="connsiteY220" fmla="*/ 331788 h 4138613"/>
                <a:gd name="connsiteX221" fmla="*/ 5889625 w 6118225"/>
                <a:gd name="connsiteY221" fmla="*/ 379413 h 4138613"/>
                <a:gd name="connsiteX222" fmla="*/ 5940425 w 6118225"/>
                <a:gd name="connsiteY222" fmla="*/ 444500 h 4138613"/>
                <a:gd name="connsiteX223" fmla="*/ 5945188 w 6118225"/>
                <a:gd name="connsiteY223" fmla="*/ 452438 h 4138613"/>
                <a:gd name="connsiteX224" fmla="*/ 3729037 w 6118225"/>
                <a:gd name="connsiteY224" fmla="*/ 250825 h 4138613"/>
                <a:gd name="connsiteX225" fmla="*/ 3790950 w 6118225"/>
                <a:gd name="connsiteY225" fmla="*/ 309563 h 4138613"/>
                <a:gd name="connsiteX226" fmla="*/ 3833812 w 6118225"/>
                <a:gd name="connsiteY226" fmla="*/ 363538 h 4138613"/>
                <a:gd name="connsiteX227" fmla="*/ 2443163 w 6118225"/>
                <a:gd name="connsiteY227" fmla="*/ 204788 h 4138613"/>
                <a:gd name="connsiteX228" fmla="*/ 2327275 w 6118225"/>
                <a:gd name="connsiteY228" fmla="*/ 304801 h 4138613"/>
                <a:gd name="connsiteX229" fmla="*/ 2333625 w 6118225"/>
                <a:gd name="connsiteY229" fmla="*/ 296863 h 4138613"/>
                <a:gd name="connsiteX230" fmla="*/ 2368550 w 6118225"/>
                <a:gd name="connsiteY230" fmla="*/ 263526 h 4138613"/>
                <a:gd name="connsiteX231" fmla="*/ 2408238 w 6118225"/>
                <a:gd name="connsiteY231" fmla="*/ 231776 h 4138613"/>
                <a:gd name="connsiteX232" fmla="*/ 5608637 w 6118225"/>
                <a:gd name="connsiteY232" fmla="*/ 139700 h 4138613"/>
                <a:gd name="connsiteX233" fmla="*/ 5638800 w 6118225"/>
                <a:gd name="connsiteY233" fmla="*/ 153987 h 4138613"/>
                <a:gd name="connsiteX234" fmla="*/ 5708650 w 6118225"/>
                <a:gd name="connsiteY234" fmla="*/ 201613 h 4138613"/>
                <a:gd name="connsiteX235" fmla="*/ 5735637 w 6118225"/>
                <a:gd name="connsiteY235" fmla="*/ 223838 h 4138613"/>
                <a:gd name="connsiteX236" fmla="*/ 3467100 w 6118225"/>
                <a:gd name="connsiteY236" fmla="*/ 85725 h 4138613"/>
                <a:gd name="connsiteX237" fmla="*/ 3502025 w 6118225"/>
                <a:gd name="connsiteY237" fmla="*/ 100012 h 4138613"/>
                <a:gd name="connsiteX238" fmla="*/ 3582988 w 6118225"/>
                <a:gd name="connsiteY238" fmla="*/ 142875 h 4138613"/>
                <a:gd name="connsiteX239" fmla="*/ 3602038 w 6118225"/>
                <a:gd name="connsiteY239" fmla="*/ 158750 h 4138613"/>
                <a:gd name="connsiteX240" fmla="*/ 2713037 w 6118225"/>
                <a:gd name="connsiteY240" fmla="*/ 58740 h 4138613"/>
                <a:gd name="connsiteX241" fmla="*/ 2573337 w 6118225"/>
                <a:gd name="connsiteY241" fmla="*/ 119063 h 4138613"/>
                <a:gd name="connsiteX242" fmla="*/ 2613025 w 6118225"/>
                <a:gd name="connsiteY242" fmla="*/ 100013 h 4138613"/>
                <a:gd name="connsiteX243" fmla="*/ 2659062 w 6118225"/>
                <a:gd name="connsiteY243" fmla="*/ 80963 h 4138613"/>
                <a:gd name="connsiteX244" fmla="*/ 2705100 w 6118225"/>
                <a:gd name="connsiteY244" fmla="*/ 61913 h 4138613"/>
                <a:gd name="connsiteX245" fmla="*/ 5322887 w 6118225"/>
                <a:gd name="connsiteY245" fmla="*/ 23813 h 4138613"/>
                <a:gd name="connsiteX246" fmla="*/ 5407024 w 6118225"/>
                <a:gd name="connsiteY246" fmla="*/ 46038 h 4138613"/>
                <a:gd name="connsiteX247" fmla="*/ 5468937 w 6118225"/>
                <a:gd name="connsiteY247" fmla="*/ 69851 h 4138613"/>
                <a:gd name="connsiteX248" fmla="*/ 3168650 w 6118225"/>
                <a:gd name="connsiteY248" fmla="*/ 7938 h 4138613"/>
                <a:gd name="connsiteX249" fmla="*/ 3243263 w 6118225"/>
                <a:gd name="connsiteY249" fmla="*/ 15876 h 4138613"/>
                <a:gd name="connsiteX250" fmla="*/ 3324225 w 6118225"/>
                <a:gd name="connsiteY250" fmla="*/ 34927 h 4138613"/>
                <a:gd name="connsiteX251" fmla="*/ 3003551 w 6118225"/>
                <a:gd name="connsiteY251" fmla="*/ 0 h 4138613"/>
                <a:gd name="connsiteX252" fmla="*/ 3014663 w 6118225"/>
                <a:gd name="connsiteY252" fmla="*/ 0 h 4138613"/>
                <a:gd name="connsiteX253" fmla="*/ 2863850 w 6118225"/>
                <a:gd name="connsiteY253" fmla="*/ 19052 h 4138613"/>
                <a:gd name="connsiteX254" fmla="*/ 2901950 w 6118225"/>
                <a:gd name="connsiteY254" fmla="*/ 11114 h 4138613"/>
                <a:gd name="connsiteX255" fmla="*/ 2952751 w 6118225"/>
                <a:gd name="connsiteY255" fmla="*/ 3176 h 413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6118225" h="4138613">
                  <a:moveTo>
                    <a:pt x="711200" y="4100513"/>
                  </a:moveTo>
                  <a:lnTo>
                    <a:pt x="862013" y="4138613"/>
                  </a:lnTo>
                  <a:lnTo>
                    <a:pt x="776288" y="4119563"/>
                  </a:lnTo>
                  <a:close/>
                  <a:moveTo>
                    <a:pt x="3251200" y="4060825"/>
                  </a:moveTo>
                  <a:lnTo>
                    <a:pt x="3211513" y="4068763"/>
                  </a:lnTo>
                  <a:lnTo>
                    <a:pt x="3162300" y="4073525"/>
                  </a:lnTo>
                  <a:lnTo>
                    <a:pt x="3106738" y="4076700"/>
                  </a:lnTo>
                  <a:lnTo>
                    <a:pt x="3095625" y="4076700"/>
                  </a:lnTo>
                  <a:close/>
                  <a:moveTo>
                    <a:pt x="2790825" y="4041775"/>
                  </a:moveTo>
                  <a:lnTo>
                    <a:pt x="2941638" y="4073525"/>
                  </a:lnTo>
                  <a:lnTo>
                    <a:pt x="2867025" y="4060825"/>
                  </a:lnTo>
                  <a:close/>
                  <a:moveTo>
                    <a:pt x="436562" y="3965575"/>
                  </a:moveTo>
                  <a:lnTo>
                    <a:pt x="568325" y="4046538"/>
                  </a:lnTo>
                  <a:lnTo>
                    <a:pt x="536575" y="4030663"/>
                  </a:lnTo>
                  <a:lnTo>
                    <a:pt x="463550" y="3987800"/>
                  </a:lnTo>
                  <a:close/>
                  <a:moveTo>
                    <a:pt x="3540125" y="3957638"/>
                  </a:moveTo>
                  <a:lnTo>
                    <a:pt x="3497263" y="3979863"/>
                  </a:lnTo>
                  <a:lnTo>
                    <a:pt x="3455988" y="4000501"/>
                  </a:lnTo>
                  <a:lnTo>
                    <a:pt x="3408363" y="4019551"/>
                  </a:lnTo>
                  <a:lnTo>
                    <a:pt x="3397250" y="4019551"/>
                  </a:lnTo>
                  <a:close/>
                  <a:moveTo>
                    <a:pt x="2508250" y="3917950"/>
                  </a:moveTo>
                  <a:lnTo>
                    <a:pt x="2643188" y="3992563"/>
                  </a:lnTo>
                  <a:lnTo>
                    <a:pt x="2608263" y="3976688"/>
                  </a:lnTo>
                  <a:lnTo>
                    <a:pt x="2532063" y="3933825"/>
                  </a:lnTo>
                  <a:close/>
                  <a:moveTo>
                    <a:pt x="3764597" y="3791903"/>
                  </a:moveTo>
                  <a:lnTo>
                    <a:pt x="3741738" y="3814763"/>
                  </a:lnTo>
                  <a:lnTo>
                    <a:pt x="3706812" y="3844926"/>
                  </a:lnTo>
                  <a:lnTo>
                    <a:pt x="3671887" y="3871913"/>
                  </a:lnTo>
                  <a:close/>
                  <a:moveTo>
                    <a:pt x="3787775" y="3771900"/>
                  </a:moveTo>
                  <a:lnTo>
                    <a:pt x="3764597" y="3791903"/>
                  </a:lnTo>
                  <a:lnTo>
                    <a:pt x="3776663" y="3779838"/>
                  </a:lnTo>
                  <a:close/>
                  <a:moveTo>
                    <a:pt x="212725" y="3756025"/>
                  </a:moveTo>
                  <a:lnTo>
                    <a:pt x="317500" y="3868738"/>
                  </a:lnTo>
                  <a:lnTo>
                    <a:pt x="269875" y="3825876"/>
                  </a:lnTo>
                  <a:lnTo>
                    <a:pt x="215900" y="3760788"/>
                  </a:lnTo>
                  <a:close/>
                  <a:moveTo>
                    <a:pt x="2276475" y="3717925"/>
                  </a:moveTo>
                  <a:lnTo>
                    <a:pt x="2384425" y="3825875"/>
                  </a:lnTo>
                  <a:lnTo>
                    <a:pt x="2322512" y="3767138"/>
                  </a:lnTo>
                  <a:close/>
                  <a:moveTo>
                    <a:pt x="3965575" y="3521075"/>
                  </a:moveTo>
                  <a:lnTo>
                    <a:pt x="3954463" y="3543300"/>
                  </a:lnTo>
                  <a:lnTo>
                    <a:pt x="3930650" y="3586163"/>
                  </a:lnTo>
                  <a:lnTo>
                    <a:pt x="3903662" y="3629025"/>
                  </a:lnTo>
                  <a:lnTo>
                    <a:pt x="3884612" y="3651250"/>
                  </a:lnTo>
                  <a:close/>
                  <a:moveTo>
                    <a:pt x="61912" y="3486150"/>
                  </a:moveTo>
                  <a:lnTo>
                    <a:pt x="127000" y="3624263"/>
                  </a:lnTo>
                  <a:lnTo>
                    <a:pt x="123825" y="3617913"/>
                  </a:lnTo>
                  <a:lnTo>
                    <a:pt x="84137" y="3540125"/>
                  </a:lnTo>
                  <a:close/>
                  <a:moveTo>
                    <a:pt x="2117725" y="3454400"/>
                  </a:moveTo>
                  <a:lnTo>
                    <a:pt x="2187575" y="3589338"/>
                  </a:lnTo>
                  <a:lnTo>
                    <a:pt x="2163762" y="3556001"/>
                  </a:lnTo>
                  <a:lnTo>
                    <a:pt x="2122487" y="3473450"/>
                  </a:lnTo>
                  <a:close/>
                  <a:moveTo>
                    <a:pt x="4062413" y="3230563"/>
                  </a:moveTo>
                  <a:lnTo>
                    <a:pt x="4054476" y="3265488"/>
                  </a:lnTo>
                  <a:lnTo>
                    <a:pt x="4043363" y="3316289"/>
                  </a:lnTo>
                  <a:lnTo>
                    <a:pt x="4030663" y="3362326"/>
                  </a:lnTo>
                  <a:lnTo>
                    <a:pt x="4022725" y="3378201"/>
                  </a:lnTo>
                  <a:close/>
                  <a:moveTo>
                    <a:pt x="2047875" y="3211513"/>
                  </a:moveTo>
                  <a:lnTo>
                    <a:pt x="2066925" y="3308351"/>
                  </a:lnTo>
                  <a:lnTo>
                    <a:pt x="2063750" y="3300414"/>
                  </a:lnTo>
                  <a:close/>
                  <a:moveTo>
                    <a:pt x="0" y="3184525"/>
                  </a:moveTo>
                  <a:lnTo>
                    <a:pt x="19050" y="3335338"/>
                  </a:lnTo>
                  <a:lnTo>
                    <a:pt x="11112" y="3289301"/>
                  </a:lnTo>
                  <a:lnTo>
                    <a:pt x="0" y="3200400"/>
                  </a:lnTo>
                  <a:close/>
                  <a:moveTo>
                    <a:pt x="4065587" y="2921000"/>
                  </a:moveTo>
                  <a:lnTo>
                    <a:pt x="4073525" y="2968625"/>
                  </a:lnTo>
                  <a:lnTo>
                    <a:pt x="4078287" y="3060700"/>
                  </a:lnTo>
                  <a:lnTo>
                    <a:pt x="4078287" y="3076575"/>
                  </a:lnTo>
                  <a:close/>
                  <a:moveTo>
                    <a:pt x="30163" y="2879725"/>
                  </a:moveTo>
                  <a:lnTo>
                    <a:pt x="3175" y="3028950"/>
                  </a:lnTo>
                  <a:lnTo>
                    <a:pt x="7937" y="2995613"/>
                  </a:lnTo>
                  <a:lnTo>
                    <a:pt x="15875" y="2944813"/>
                  </a:lnTo>
                  <a:lnTo>
                    <a:pt x="26988" y="2894013"/>
                  </a:lnTo>
                  <a:close/>
                  <a:moveTo>
                    <a:pt x="1985962" y="2813050"/>
                  </a:moveTo>
                  <a:lnTo>
                    <a:pt x="1990724" y="2817813"/>
                  </a:lnTo>
                  <a:lnTo>
                    <a:pt x="2012950" y="2906713"/>
                  </a:lnTo>
                  <a:close/>
                  <a:moveTo>
                    <a:pt x="3981450" y="2627313"/>
                  </a:moveTo>
                  <a:lnTo>
                    <a:pt x="3984625" y="2632076"/>
                  </a:lnTo>
                  <a:lnTo>
                    <a:pt x="4016375" y="2713038"/>
                  </a:lnTo>
                  <a:lnTo>
                    <a:pt x="4035425" y="2770188"/>
                  </a:lnTo>
                  <a:close/>
                  <a:moveTo>
                    <a:pt x="150812" y="2592388"/>
                  </a:moveTo>
                  <a:lnTo>
                    <a:pt x="80962" y="2732088"/>
                  </a:lnTo>
                  <a:lnTo>
                    <a:pt x="88899" y="2705101"/>
                  </a:lnTo>
                  <a:lnTo>
                    <a:pt x="111124" y="2662238"/>
                  </a:lnTo>
                  <a:lnTo>
                    <a:pt x="134937" y="2619376"/>
                  </a:lnTo>
                  <a:close/>
                  <a:moveTo>
                    <a:pt x="1847850" y="2538413"/>
                  </a:moveTo>
                  <a:lnTo>
                    <a:pt x="1874837" y="2573338"/>
                  </a:lnTo>
                  <a:lnTo>
                    <a:pt x="1920875" y="2651126"/>
                  </a:lnTo>
                  <a:lnTo>
                    <a:pt x="1928813" y="2670176"/>
                  </a:lnTo>
                  <a:close/>
                  <a:moveTo>
                    <a:pt x="251446" y="2457899"/>
                  </a:moveTo>
                  <a:lnTo>
                    <a:pt x="247650" y="2462214"/>
                  </a:lnTo>
                  <a:lnTo>
                    <a:pt x="239712" y="2470151"/>
                  </a:lnTo>
                  <a:close/>
                  <a:moveTo>
                    <a:pt x="3806825" y="2368550"/>
                  </a:moveTo>
                  <a:lnTo>
                    <a:pt x="3849688" y="2419350"/>
                  </a:lnTo>
                  <a:lnTo>
                    <a:pt x="3900488" y="2484438"/>
                  </a:lnTo>
                  <a:lnTo>
                    <a:pt x="3903663" y="2492375"/>
                  </a:lnTo>
                  <a:close/>
                  <a:moveTo>
                    <a:pt x="347662" y="2357438"/>
                  </a:moveTo>
                  <a:lnTo>
                    <a:pt x="251446" y="2457899"/>
                  </a:lnTo>
                  <a:lnTo>
                    <a:pt x="282574" y="2422526"/>
                  </a:lnTo>
                  <a:lnTo>
                    <a:pt x="317500" y="2387601"/>
                  </a:lnTo>
                  <a:close/>
                  <a:moveTo>
                    <a:pt x="1635125" y="2314575"/>
                  </a:moveTo>
                  <a:lnTo>
                    <a:pt x="1700213" y="2368550"/>
                  </a:lnTo>
                  <a:lnTo>
                    <a:pt x="1751013" y="2419350"/>
                  </a:lnTo>
                  <a:close/>
                  <a:moveTo>
                    <a:pt x="611187" y="2195513"/>
                  </a:moveTo>
                  <a:lnTo>
                    <a:pt x="471487" y="2268538"/>
                  </a:lnTo>
                  <a:lnTo>
                    <a:pt x="514350" y="2241551"/>
                  </a:lnTo>
                  <a:lnTo>
                    <a:pt x="555625" y="2217738"/>
                  </a:lnTo>
                  <a:lnTo>
                    <a:pt x="603249" y="2198688"/>
                  </a:lnTo>
                  <a:close/>
                  <a:moveTo>
                    <a:pt x="3567112" y="2176463"/>
                  </a:moveTo>
                  <a:lnTo>
                    <a:pt x="3598862" y="2195513"/>
                  </a:lnTo>
                  <a:lnTo>
                    <a:pt x="3667125" y="2241551"/>
                  </a:lnTo>
                  <a:lnTo>
                    <a:pt x="3695700" y="2263776"/>
                  </a:lnTo>
                  <a:close/>
                  <a:moveTo>
                    <a:pt x="1363662" y="2171700"/>
                  </a:moveTo>
                  <a:lnTo>
                    <a:pt x="1398587" y="2182813"/>
                  </a:lnTo>
                  <a:lnTo>
                    <a:pt x="1479549" y="2217738"/>
                  </a:lnTo>
                  <a:lnTo>
                    <a:pt x="1503362" y="2233613"/>
                  </a:lnTo>
                  <a:close/>
                  <a:moveTo>
                    <a:pt x="876487" y="2120733"/>
                  </a:moveTo>
                  <a:lnTo>
                    <a:pt x="754062" y="2144713"/>
                  </a:lnTo>
                  <a:lnTo>
                    <a:pt x="792162" y="2133600"/>
                  </a:lnTo>
                  <a:lnTo>
                    <a:pt x="842962" y="2125663"/>
                  </a:lnTo>
                  <a:close/>
                  <a:moveTo>
                    <a:pt x="908050" y="2114550"/>
                  </a:moveTo>
                  <a:lnTo>
                    <a:pt x="896938" y="2117725"/>
                  </a:lnTo>
                  <a:lnTo>
                    <a:pt x="876487" y="2120733"/>
                  </a:lnTo>
                  <a:close/>
                  <a:moveTo>
                    <a:pt x="1062037" y="2109788"/>
                  </a:moveTo>
                  <a:lnTo>
                    <a:pt x="1136650" y="2114551"/>
                  </a:lnTo>
                  <a:lnTo>
                    <a:pt x="1212850" y="2128838"/>
                  </a:lnTo>
                  <a:close/>
                  <a:moveTo>
                    <a:pt x="3281362" y="2063750"/>
                  </a:moveTo>
                  <a:lnTo>
                    <a:pt x="3367088" y="2087563"/>
                  </a:lnTo>
                  <a:lnTo>
                    <a:pt x="3429000" y="2109788"/>
                  </a:lnTo>
                  <a:close/>
                  <a:moveTo>
                    <a:pt x="5291138" y="2020888"/>
                  </a:moveTo>
                  <a:lnTo>
                    <a:pt x="5253038" y="2028826"/>
                  </a:lnTo>
                  <a:lnTo>
                    <a:pt x="5202238" y="2032001"/>
                  </a:lnTo>
                  <a:lnTo>
                    <a:pt x="5148263" y="2036763"/>
                  </a:lnTo>
                  <a:lnTo>
                    <a:pt x="5137150" y="2036763"/>
                  </a:lnTo>
                  <a:close/>
                  <a:moveTo>
                    <a:pt x="4830762" y="2005013"/>
                  </a:moveTo>
                  <a:lnTo>
                    <a:pt x="4981575" y="2032001"/>
                  </a:lnTo>
                  <a:lnTo>
                    <a:pt x="4908550" y="2020888"/>
                  </a:lnTo>
                  <a:close/>
                  <a:moveTo>
                    <a:pt x="2682875" y="1966913"/>
                  </a:moveTo>
                  <a:lnTo>
                    <a:pt x="2828925" y="2012951"/>
                  </a:lnTo>
                  <a:lnTo>
                    <a:pt x="2747963" y="1990726"/>
                  </a:lnTo>
                  <a:close/>
                  <a:moveTo>
                    <a:pt x="5581650" y="1916113"/>
                  </a:moveTo>
                  <a:lnTo>
                    <a:pt x="5538788" y="1939926"/>
                  </a:lnTo>
                  <a:lnTo>
                    <a:pt x="5492750" y="1958976"/>
                  </a:lnTo>
                  <a:lnTo>
                    <a:pt x="5445125" y="1978026"/>
                  </a:lnTo>
                  <a:lnTo>
                    <a:pt x="5438775" y="1978026"/>
                  </a:lnTo>
                  <a:close/>
                  <a:moveTo>
                    <a:pt x="4549775" y="1878013"/>
                  </a:moveTo>
                  <a:lnTo>
                    <a:pt x="4684713" y="1951038"/>
                  </a:lnTo>
                  <a:lnTo>
                    <a:pt x="4649788" y="1936751"/>
                  </a:lnTo>
                  <a:lnTo>
                    <a:pt x="4572000" y="1893888"/>
                  </a:lnTo>
                  <a:close/>
                  <a:moveTo>
                    <a:pt x="2507455" y="1876821"/>
                  </a:moveTo>
                  <a:lnTo>
                    <a:pt x="2516188" y="1882775"/>
                  </a:lnTo>
                  <a:lnTo>
                    <a:pt x="2543175" y="1901825"/>
                  </a:lnTo>
                  <a:close/>
                  <a:moveTo>
                    <a:pt x="2416175" y="1812925"/>
                  </a:moveTo>
                  <a:lnTo>
                    <a:pt x="2507455" y="1876821"/>
                  </a:lnTo>
                  <a:lnTo>
                    <a:pt x="2446338" y="1835150"/>
                  </a:lnTo>
                  <a:close/>
                  <a:moveTo>
                    <a:pt x="5810048" y="1744865"/>
                  </a:moveTo>
                  <a:lnTo>
                    <a:pt x="5781675" y="1773238"/>
                  </a:lnTo>
                  <a:lnTo>
                    <a:pt x="5746750" y="1804988"/>
                  </a:lnTo>
                  <a:lnTo>
                    <a:pt x="5708650" y="1835151"/>
                  </a:lnTo>
                  <a:close/>
                  <a:moveTo>
                    <a:pt x="5824538" y="1731963"/>
                  </a:moveTo>
                  <a:lnTo>
                    <a:pt x="5810048" y="1744865"/>
                  </a:lnTo>
                  <a:lnTo>
                    <a:pt x="5816600" y="1738313"/>
                  </a:lnTo>
                  <a:close/>
                  <a:moveTo>
                    <a:pt x="4318000" y="1676400"/>
                  </a:moveTo>
                  <a:lnTo>
                    <a:pt x="4425950" y="1785938"/>
                  </a:lnTo>
                  <a:lnTo>
                    <a:pt x="4364038" y="1727200"/>
                  </a:lnTo>
                  <a:close/>
                  <a:moveTo>
                    <a:pt x="2218139" y="1601846"/>
                  </a:moveTo>
                  <a:lnTo>
                    <a:pt x="2303463" y="1708150"/>
                  </a:lnTo>
                  <a:lnTo>
                    <a:pt x="2260600" y="1662113"/>
                  </a:lnTo>
                  <a:close/>
                  <a:moveTo>
                    <a:pt x="2206625" y="1587500"/>
                  </a:moveTo>
                  <a:lnTo>
                    <a:pt x="2211387" y="1592263"/>
                  </a:lnTo>
                  <a:lnTo>
                    <a:pt x="2218139" y="1601846"/>
                  </a:lnTo>
                  <a:close/>
                  <a:moveTo>
                    <a:pt x="6007100" y="1479550"/>
                  </a:moveTo>
                  <a:lnTo>
                    <a:pt x="5994400" y="1506538"/>
                  </a:lnTo>
                  <a:lnTo>
                    <a:pt x="5967412" y="1549400"/>
                  </a:lnTo>
                  <a:lnTo>
                    <a:pt x="5945188" y="1587500"/>
                  </a:lnTo>
                  <a:lnTo>
                    <a:pt x="5924550" y="1616075"/>
                  </a:lnTo>
                  <a:close/>
                  <a:moveTo>
                    <a:pt x="4154487" y="1414463"/>
                  </a:moveTo>
                  <a:lnTo>
                    <a:pt x="4229100" y="1549401"/>
                  </a:lnTo>
                  <a:lnTo>
                    <a:pt x="4205288" y="1514476"/>
                  </a:lnTo>
                  <a:lnTo>
                    <a:pt x="4162425" y="1433513"/>
                  </a:lnTo>
                  <a:close/>
                  <a:moveTo>
                    <a:pt x="2079625" y="1306513"/>
                  </a:moveTo>
                  <a:lnTo>
                    <a:pt x="2133600" y="1452563"/>
                  </a:lnTo>
                  <a:lnTo>
                    <a:pt x="2128837" y="1444625"/>
                  </a:lnTo>
                  <a:lnTo>
                    <a:pt x="2095500" y="1363663"/>
                  </a:lnTo>
                  <a:close/>
                  <a:moveTo>
                    <a:pt x="6102350" y="1190625"/>
                  </a:moveTo>
                  <a:lnTo>
                    <a:pt x="6096000" y="1225550"/>
                  </a:lnTo>
                  <a:lnTo>
                    <a:pt x="6083300" y="1274763"/>
                  </a:lnTo>
                  <a:lnTo>
                    <a:pt x="6072188" y="1322388"/>
                  </a:lnTo>
                  <a:lnTo>
                    <a:pt x="6064250" y="1341438"/>
                  </a:lnTo>
                  <a:close/>
                  <a:moveTo>
                    <a:pt x="4089400" y="1171575"/>
                  </a:moveTo>
                  <a:lnTo>
                    <a:pt x="4108450" y="1266825"/>
                  </a:lnTo>
                  <a:lnTo>
                    <a:pt x="4105275" y="1260475"/>
                  </a:lnTo>
                  <a:close/>
                  <a:moveTo>
                    <a:pt x="2036762" y="1000125"/>
                  </a:moveTo>
                  <a:lnTo>
                    <a:pt x="2044700" y="1155700"/>
                  </a:lnTo>
                  <a:lnTo>
                    <a:pt x="2039937" y="1109662"/>
                  </a:lnTo>
                  <a:lnTo>
                    <a:pt x="2036762" y="1020762"/>
                  </a:lnTo>
                  <a:close/>
                  <a:moveTo>
                    <a:pt x="6107112" y="881063"/>
                  </a:moveTo>
                  <a:lnTo>
                    <a:pt x="6115050" y="927101"/>
                  </a:lnTo>
                  <a:lnTo>
                    <a:pt x="6118225" y="1020763"/>
                  </a:lnTo>
                  <a:lnTo>
                    <a:pt x="6118225" y="1035051"/>
                  </a:lnTo>
                  <a:close/>
                  <a:moveTo>
                    <a:pt x="4046537" y="768350"/>
                  </a:moveTo>
                  <a:lnTo>
                    <a:pt x="4065587" y="869950"/>
                  </a:lnTo>
                  <a:lnTo>
                    <a:pt x="4046537" y="776287"/>
                  </a:lnTo>
                  <a:close/>
                  <a:moveTo>
                    <a:pt x="2087562" y="700088"/>
                  </a:moveTo>
                  <a:lnTo>
                    <a:pt x="2052637" y="850901"/>
                  </a:lnTo>
                  <a:lnTo>
                    <a:pt x="2055812" y="815976"/>
                  </a:lnTo>
                  <a:lnTo>
                    <a:pt x="2066924" y="765176"/>
                  </a:lnTo>
                  <a:lnTo>
                    <a:pt x="2082799" y="714375"/>
                  </a:lnTo>
                  <a:close/>
                  <a:moveTo>
                    <a:pt x="6021387" y="587375"/>
                  </a:moveTo>
                  <a:lnTo>
                    <a:pt x="6026150" y="595312"/>
                  </a:lnTo>
                  <a:lnTo>
                    <a:pt x="6056312" y="673100"/>
                  </a:lnTo>
                  <a:lnTo>
                    <a:pt x="6075362" y="730250"/>
                  </a:lnTo>
                  <a:close/>
                  <a:moveTo>
                    <a:pt x="3927475" y="487363"/>
                  </a:moveTo>
                  <a:lnTo>
                    <a:pt x="3949700" y="525463"/>
                  </a:lnTo>
                  <a:lnTo>
                    <a:pt x="3989388" y="606426"/>
                  </a:lnTo>
                  <a:lnTo>
                    <a:pt x="3995738" y="625476"/>
                  </a:lnTo>
                  <a:close/>
                  <a:moveTo>
                    <a:pt x="2225675" y="425450"/>
                  </a:moveTo>
                  <a:lnTo>
                    <a:pt x="2149475" y="557213"/>
                  </a:lnTo>
                  <a:lnTo>
                    <a:pt x="2160587" y="533400"/>
                  </a:lnTo>
                  <a:lnTo>
                    <a:pt x="2184400" y="490538"/>
                  </a:lnTo>
                  <a:lnTo>
                    <a:pt x="2211387" y="447675"/>
                  </a:lnTo>
                  <a:close/>
                  <a:moveTo>
                    <a:pt x="5848350" y="331788"/>
                  </a:moveTo>
                  <a:lnTo>
                    <a:pt x="5889625" y="379413"/>
                  </a:lnTo>
                  <a:lnTo>
                    <a:pt x="5940425" y="444500"/>
                  </a:lnTo>
                  <a:lnTo>
                    <a:pt x="5945188" y="452438"/>
                  </a:lnTo>
                  <a:close/>
                  <a:moveTo>
                    <a:pt x="3729037" y="250825"/>
                  </a:moveTo>
                  <a:lnTo>
                    <a:pt x="3790950" y="309563"/>
                  </a:lnTo>
                  <a:lnTo>
                    <a:pt x="3833812" y="363538"/>
                  </a:lnTo>
                  <a:close/>
                  <a:moveTo>
                    <a:pt x="2443163" y="204788"/>
                  </a:moveTo>
                  <a:lnTo>
                    <a:pt x="2327275" y="304801"/>
                  </a:lnTo>
                  <a:lnTo>
                    <a:pt x="2333625" y="296863"/>
                  </a:lnTo>
                  <a:lnTo>
                    <a:pt x="2368550" y="263526"/>
                  </a:lnTo>
                  <a:lnTo>
                    <a:pt x="2408238" y="231776"/>
                  </a:lnTo>
                  <a:close/>
                  <a:moveTo>
                    <a:pt x="5608637" y="139700"/>
                  </a:moveTo>
                  <a:lnTo>
                    <a:pt x="5638800" y="153987"/>
                  </a:lnTo>
                  <a:lnTo>
                    <a:pt x="5708650" y="201613"/>
                  </a:lnTo>
                  <a:lnTo>
                    <a:pt x="5735637" y="223838"/>
                  </a:lnTo>
                  <a:close/>
                  <a:moveTo>
                    <a:pt x="3467100" y="85725"/>
                  </a:moveTo>
                  <a:lnTo>
                    <a:pt x="3502025" y="100012"/>
                  </a:lnTo>
                  <a:lnTo>
                    <a:pt x="3582988" y="142875"/>
                  </a:lnTo>
                  <a:lnTo>
                    <a:pt x="3602038" y="158750"/>
                  </a:lnTo>
                  <a:close/>
                  <a:moveTo>
                    <a:pt x="2713037" y="58740"/>
                  </a:moveTo>
                  <a:lnTo>
                    <a:pt x="2573337" y="119063"/>
                  </a:lnTo>
                  <a:lnTo>
                    <a:pt x="2613025" y="100013"/>
                  </a:lnTo>
                  <a:lnTo>
                    <a:pt x="2659062" y="80963"/>
                  </a:lnTo>
                  <a:lnTo>
                    <a:pt x="2705100" y="61913"/>
                  </a:lnTo>
                  <a:close/>
                  <a:moveTo>
                    <a:pt x="5322887" y="23813"/>
                  </a:moveTo>
                  <a:lnTo>
                    <a:pt x="5407024" y="46038"/>
                  </a:lnTo>
                  <a:lnTo>
                    <a:pt x="5468937" y="69851"/>
                  </a:lnTo>
                  <a:close/>
                  <a:moveTo>
                    <a:pt x="3168650" y="7938"/>
                  </a:moveTo>
                  <a:lnTo>
                    <a:pt x="3243263" y="15876"/>
                  </a:lnTo>
                  <a:lnTo>
                    <a:pt x="3324225" y="34927"/>
                  </a:lnTo>
                  <a:close/>
                  <a:moveTo>
                    <a:pt x="3003551" y="0"/>
                  </a:moveTo>
                  <a:lnTo>
                    <a:pt x="3014663" y="0"/>
                  </a:lnTo>
                  <a:lnTo>
                    <a:pt x="2863850" y="19052"/>
                  </a:lnTo>
                  <a:lnTo>
                    <a:pt x="2901950" y="11114"/>
                  </a:lnTo>
                  <a:lnTo>
                    <a:pt x="2952751" y="317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>
              <a:solidFill>
                <a:srgbClr val="4D4D4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74" name="Freeform 133"/>
            <p:cNvSpPr>
              <a:spLocks/>
            </p:cNvSpPr>
            <p:nvPr/>
          </p:nvSpPr>
          <p:spPr bwMode="auto">
            <a:xfrm>
              <a:off x="3971925" y="5843588"/>
              <a:ext cx="174625" cy="174625"/>
            </a:xfrm>
            <a:custGeom>
              <a:avLst/>
              <a:gdLst>
                <a:gd name="T0" fmla="*/ 110 w 110"/>
                <a:gd name="T1" fmla="*/ 56 h 110"/>
                <a:gd name="T2" fmla="*/ 110 w 110"/>
                <a:gd name="T3" fmla="*/ 56 h 110"/>
                <a:gd name="T4" fmla="*/ 107 w 110"/>
                <a:gd name="T5" fmla="*/ 44 h 110"/>
                <a:gd name="T6" fmla="*/ 105 w 110"/>
                <a:gd name="T7" fmla="*/ 35 h 110"/>
                <a:gd name="T8" fmla="*/ 100 w 110"/>
                <a:gd name="T9" fmla="*/ 25 h 110"/>
                <a:gd name="T10" fmla="*/ 93 w 110"/>
                <a:gd name="T11" fmla="*/ 17 h 110"/>
                <a:gd name="T12" fmla="*/ 85 w 110"/>
                <a:gd name="T13" fmla="*/ 10 h 110"/>
                <a:gd name="T14" fmla="*/ 76 w 110"/>
                <a:gd name="T15" fmla="*/ 5 h 110"/>
                <a:gd name="T16" fmla="*/ 66 w 110"/>
                <a:gd name="T17" fmla="*/ 0 h 110"/>
                <a:gd name="T18" fmla="*/ 54 w 110"/>
                <a:gd name="T19" fmla="*/ 0 h 110"/>
                <a:gd name="T20" fmla="*/ 54 w 110"/>
                <a:gd name="T21" fmla="*/ 0 h 110"/>
                <a:gd name="T22" fmla="*/ 44 w 110"/>
                <a:gd name="T23" fmla="*/ 0 h 110"/>
                <a:gd name="T24" fmla="*/ 32 w 110"/>
                <a:gd name="T25" fmla="*/ 5 h 110"/>
                <a:gd name="T26" fmla="*/ 22 w 110"/>
                <a:gd name="T27" fmla="*/ 10 h 110"/>
                <a:gd name="T28" fmla="*/ 15 w 110"/>
                <a:gd name="T29" fmla="*/ 17 h 110"/>
                <a:gd name="T30" fmla="*/ 7 w 110"/>
                <a:gd name="T31" fmla="*/ 25 h 110"/>
                <a:gd name="T32" fmla="*/ 3 w 110"/>
                <a:gd name="T33" fmla="*/ 35 h 110"/>
                <a:gd name="T34" fmla="*/ 0 w 110"/>
                <a:gd name="T35" fmla="*/ 44 h 110"/>
                <a:gd name="T36" fmla="*/ 0 w 110"/>
                <a:gd name="T37" fmla="*/ 56 h 110"/>
                <a:gd name="T38" fmla="*/ 0 w 110"/>
                <a:gd name="T39" fmla="*/ 56 h 110"/>
                <a:gd name="T40" fmla="*/ 0 w 110"/>
                <a:gd name="T41" fmla="*/ 66 h 110"/>
                <a:gd name="T42" fmla="*/ 3 w 110"/>
                <a:gd name="T43" fmla="*/ 76 h 110"/>
                <a:gd name="T44" fmla="*/ 7 w 110"/>
                <a:gd name="T45" fmla="*/ 86 h 110"/>
                <a:gd name="T46" fmla="*/ 15 w 110"/>
                <a:gd name="T47" fmla="*/ 95 h 110"/>
                <a:gd name="T48" fmla="*/ 22 w 110"/>
                <a:gd name="T49" fmla="*/ 100 h 110"/>
                <a:gd name="T50" fmla="*/ 32 w 110"/>
                <a:gd name="T51" fmla="*/ 108 h 110"/>
                <a:gd name="T52" fmla="*/ 44 w 110"/>
                <a:gd name="T53" fmla="*/ 110 h 110"/>
                <a:gd name="T54" fmla="*/ 54 w 110"/>
                <a:gd name="T55" fmla="*/ 110 h 110"/>
                <a:gd name="T56" fmla="*/ 54 w 110"/>
                <a:gd name="T57" fmla="*/ 110 h 110"/>
                <a:gd name="T58" fmla="*/ 66 w 110"/>
                <a:gd name="T59" fmla="*/ 110 h 110"/>
                <a:gd name="T60" fmla="*/ 76 w 110"/>
                <a:gd name="T61" fmla="*/ 108 h 110"/>
                <a:gd name="T62" fmla="*/ 85 w 110"/>
                <a:gd name="T63" fmla="*/ 100 h 110"/>
                <a:gd name="T64" fmla="*/ 93 w 110"/>
                <a:gd name="T65" fmla="*/ 95 h 110"/>
                <a:gd name="T66" fmla="*/ 100 w 110"/>
                <a:gd name="T67" fmla="*/ 86 h 110"/>
                <a:gd name="T68" fmla="*/ 105 w 110"/>
                <a:gd name="T69" fmla="*/ 76 h 110"/>
                <a:gd name="T70" fmla="*/ 107 w 110"/>
                <a:gd name="T71" fmla="*/ 66 h 110"/>
                <a:gd name="T72" fmla="*/ 110 w 110"/>
                <a:gd name="T73" fmla="*/ 56 h 110"/>
                <a:gd name="T74" fmla="*/ 110 w 110"/>
                <a:gd name="T75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10">
                  <a:moveTo>
                    <a:pt x="110" y="56"/>
                  </a:moveTo>
                  <a:lnTo>
                    <a:pt x="110" y="56"/>
                  </a:lnTo>
                  <a:lnTo>
                    <a:pt x="107" y="44"/>
                  </a:lnTo>
                  <a:lnTo>
                    <a:pt x="105" y="35"/>
                  </a:lnTo>
                  <a:lnTo>
                    <a:pt x="100" y="25"/>
                  </a:lnTo>
                  <a:lnTo>
                    <a:pt x="93" y="17"/>
                  </a:lnTo>
                  <a:lnTo>
                    <a:pt x="85" y="10"/>
                  </a:lnTo>
                  <a:lnTo>
                    <a:pt x="76" y="5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2" y="5"/>
                  </a:lnTo>
                  <a:lnTo>
                    <a:pt x="22" y="10"/>
                  </a:lnTo>
                  <a:lnTo>
                    <a:pt x="15" y="17"/>
                  </a:lnTo>
                  <a:lnTo>
                    <a:pt x="7" y="25"/>
                  </a:lnTo>
                  <a:lnTo>
                    <a:pt x="3" y="35"/>
                  </a:lnTo>
                  <a:lnTo>
                    <a:pt x="0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6"/>
                  </a:lnTo>
                  <a:lnTo>
                    <a:pt x="3" y="76"/>
                  </a:lnTo>
                  <a:lnTo>
                    <a:pt x="7" y="86"/>
                  </a:lnTo>
                  <a:lnTo>
                    <a:pt x="15" y="95"/>
                  </a:lnTo>
                  <a:lnTo>
                    <a:pt x="22" y="100"/>
                  </a:lnTo>
                  <a:lnTo>
                    <a:pt x="32" y="108"/>
                  </a:lnTo>
                  <a:lnTo>
                    <a:pt x="44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6" y="110"/>
                  </a:lnTo>
                  <a:lnTo>
                    <a:pt x="76" y="108"/>
                  </a:lnTo>
                  <a:lnTo>
                    <a:pt x="85" y="100"/>
                  </a:lnTo>
                  <a:lnTo>
                    <a:pt x="93" y="95"/>
                  </a:lnTo>
                  <a:lnTo>
                    <a:pt x="100" y="86"/>
                  </a:lnTo>
                  <a:lnTo>
                    <a:pt x="105" y="76"/>
                  </a:lnTo>
                  <a:lnTo>
                    <a:pt x="107" y="66"/>
                  </a:lnTo>
                  <a:lnTo>
                    <a:pt x="110" y="56"/>
                  </a:lnTo>
                  <a:lnTo>
                    <a:pt x="110" y="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5" name="Freeform 134"/>
            <p:cNvSpPr>
              <a:spLocks/>
            </p:cNvSpPr>
            <p:nvPr/>
          </p:nvSpPr>
          <p:spPr bwMode="auto">
            <a:xfrm>
              <a:off x="7026275" y="4797426"/>
              <a:ext cx="173038" cy="173038"/>
            </a:xfrm>
            <a:custGeom>
              <a:avLst/>
              <a:gdLst>
                <a:gd name="T0" fmla="*/ 109 w 109"/>
                <a:gd name="T1" fmla="*/ 53 h 109"/>
                <a:gd name="T2" fmla="*/ 109 w 109"/>
                <a:gd name="T3" fmla="*/ 53 h 109"/>
                <a:gd name="T4" fmla="*/ 109 w 109"/>
                <a:gd name="T5" fmla="*/ 44 h 109"/>
                <a:gd name="T6" fmla="*/ 107 w 109"/>
                <a:gd name="T7" fmla="*/ 31 h 109"/>
                <a:gd name="T8" fmla="*/ 102 w 109"/>
                <a:gd name="T9" fmla="*/ 24 h 109"/>
                <a:gd name="T10" fmla="*/ 95 w 109"/>
                <a:gd name="T11" fmla="*/ 14 h 109"/>
                <a:gd name="T12" fmla="*/ 85 w 109"/>
                <a:gd name="T13" fmla="*/ 9 h 109"/>
                <a:gd name="T14" fmla="*/ 77 w 109"/>
                <a:gd name="T15" fmla="*/ 2 h 109"/>
                <a:gd name="T16" fmla="*/ 65 w 109"/>
                <a:gd name="T17" fmla="*/ 0 h 109"/>
                <a:gd name="T18" fmla="*/ 56 w 109"/>
                <a:gd name="T19" fmla="*/ 0 h 109"/>
                <a:gd name="T20" fmla="*/ 56 w 109"/>
                <a:gd name="T21" fmla="*/ 0 h 109"/>
                <a:gd name="T22" fmla="*/ 43 w 109"/>
                <a:gd name="T23" fmla="*/ 0 h 109"/>
                <a:gd name="T24" fmla="*/ 34 w 109"/>
                <a:gd name="T25" fmla="*/ 2 h 109"/>
                <a:gd name="T26" fmla="*/ 24 w 109"/>
                <a:gd name="T27" fmla="*/ 9 h 109"/>
                <a:gd name="T28" fmla="*/ 17 w 109"/>
                <a:gd name="T29" fmla="*/ 14 h 109"/>
                <a:gd name="T30" fmla="*/ 9 w 109"/>
                <a:gd name="T31" fmla="*/ 24 h 109"/>
                <a:gd name="T32" fmla="*/ 4 w 109"/>
                <a:gd name="T33" fmla="*/ 31 h 109"/>
                <a:gd name="T34" fmla="*/ 2 w 109"/>
                <a:gd name="T35" fmla="*/ 44 h 109"/>
                <a:gd name="T36" fmla="*/ 0 w 109"/>
                <a:gd name="T37" fmla="*/ 53 h 109"/>
                <a:gd name="T38" fmla="*/ 0 w 109"/>
                <a:gd name="T39" fmla="*/ 53 h 109"/>
                <a:gd name="T40" fmla="*/ 2 w 109"/>
                <a:gd name="T41" fmla="*/ 65 h 109"/>
                <a:gd name="T42" fmla="*/ 4 w 109"/>
                <a:gd name="T43" fmla="*/ 75 h 109"/>
                <a:gd name="T44" fmla="*/ 9 w 109"/>
                <a:gd name="T45" fmla="*/ 85 h 109"/>
                <a:gd name="T46" fmla="*/ 17 w 109"/>
                <a:gd name="T47" fmla="*/ 92 h 109"/>
                <a:gd name="T48" fmla="*/ 24 w 109"/>
                <a:gd name="T49" fmla="*/ 100 h 109"/>
                <a:gd name="T50" fmla="*/ 34 w 109"/>
                <a:gd name="T51" fmla="*/ 104 h 109"/>
                <a:gd name="T52" fmla="*/ 43 w 109"/>
                <a:gd name="T53" fmla="*/ 107 h 109"/>
                <a:gd name="T54" fmla="*/ 56 w 109"/>
                <a:gd name="T55" fmla="*/ 109 h 109"/>
                <a:gd name="T56" fmla="*/ 56 w 109"/>
                <a:gd name="T57" fmla="*/ 109 h 109"/>
                <a:gd name="T58" fmla="*/ 65 w 109"/>
                <a:gd name="T59" fmla="*/ 107 h 109"/>
                <a:gd name="T60" fmla="*/ 77 w 109"/>
                <a:gd name="T61" fmla="*/ 104 h 109"/>
                <a:gd name="T62" fmla="*/ 85 w 109"/>
                <a:gd name="T63" fmla="*/ 100 h 109"/>
                <a:gd name="T64" fmla="*/ 95 w 109"/>
                <a:gd name="T65" fmla="*/ 92 h 109"/>
                <a:gd name="T66" fmla="*/ 102 w 109"/>
                <a:gd name="T67" fmla="*/ 85 h 109"/>
                <a:gd name="T68" fmla="*/ 107 w 109"/>
                <a:gd name="T69" fmla="*/ 75 h 109"/>
                <a:gd name="T70" fmla="*/ 109 w 109"/>
                <a:gd name="T71" fmla="*/ 65 h 109"/>
                <a:gd name="T72" fmla="*/ 109 w 109"/>
                <a:gd name="T73" fmla="*/ 53 h 109"/>
                <a:gd name="T74" fmla="*/ 109 w 109"/>
                <a:gd name="T75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9">
                  <a:moveTo>
                    <a:pt x="109" y="53"/>
                  </a:moveTo>
                  <a:lnTo>
                    <a:pt x="109" y="53"/>
                  </a:lnTo>
                  <a:lnTo>
                    <a:pt x="109" y="44"/>
                  </a:lnTo>
                  <a:lnTo>
                    <a:pt x="107" y="31"/>
                  </a:lnTo>
                  <a:lnTo>
                    <a:pt x="102" y="24"/>
                  </a:lnTo>
                  <a:lnTo>
                    <a:pt x="95" y="14"/>
                  </a:lnTo>
                  <a:lnTo>
                    <a:pt x="85" y="9"/>
                  </a:lnTo>
                  <a:lnTo>
                    <a:pt x="77" y="2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3" y="0"/>
                  </a:lnTo>
                  <a:lnTo>
                    <a:pt x="34" y="2"/>
                  </a:lnTo>
                  <a:lnTo>
                    <a:pt x="24" y="9"/>
                  </a:lnTo>
                  <a:lnTo>
                    <a:pt x="17" y="14"/>
                  </a:lnTo>
                  <a:lnTo>
                    <a:pt x="9" y="24"/>
                  </a:lnTo>
                  <a:lnTo>
                    <a:pt x="4" y="31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2" y="65"/>
                  </a:lnTo>
                  <a:lnTo>
                    <a:pt x="4" y="75"/>
                  </a:lnTo>
                  <a:lnTo>
                    <a:pt x="9" y="85"/>
                  </a:lnTo>
                  <a:lnTo>
                    <a:pt x="17" y="92"/>
                  </a:lnTo>
                  <a:lnTo>
                    <a:pt x="24" y="100"/>
                  </a:lnTo>
                  <a:lnTo>
                    <a:pt x="34" y="104"/>
                  </a:lnTo>
                  <a:lnTo>
                    <a:pt x="43" y="107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65" y="107"/>
                  </a:lnTo>
                  <a:lnTo>
                    <a:pt x="77" y="104"/>
                  </a:lnTo>
                  <a:lnTo>
                    <a:pt x="85" y="100"/>
                  </a:lnTo>
                  <a:lnTo>
                    <a:pt x="95" y="92"/>
                  </a:lnTo>
                  <a:lnTo>
                    <a:pt x="102" y="85"/>
                  </a:lnTo>
                  <a:lnTo>
                    <a:pt x="107" y="75"/>
                  </a:lnTo>
                  <a:lnTo>
                    <a:pt x="109" y="65"/>
                  </a:lnTo>
                  <a:lnTo>
                    <a:pt x="109" y="53"/>
                  </a:lnTo>
                  <a:lnTo>
                    <a:pt x="109" y="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6" name="Freeform 135"/>
            <p:cNvSpPr>
              <a:spLocks/>
            </p:cNvSpPr>
            <p:nvPr/>
          </p:nvSpPr>
          <p:spPr bwMode="auto">
            <a:xfrm>
              <a:off x="4984750" y="2693988"/>
              <a:ext cx="177800" cy="174625"/>
            </a:xfrm>
            <a:custGeom>
              <a:avLst/>
              <a:gdLst>
                <a:gd name="T0" fmla="*/ 112 w 112"/>
                <a:gd name="T1" fmla="*/ 54 h 110"/>
                <a:gd name="T2" fmla="*/ 112 w 112"/>
                <a:gd name="T3" fmla="*/ 54 h 110"/>
                <a:gd name="T4" fmla="*/ 110 w 112"/>
                <a:gd name="T5" fmla="*/ 44 h 110"/>
                <a:gd name="T6" fmla="*/ 107 w 112"/>
                <a:gd name="T7" fmla="*/ 32 h 110"/>
                <a:gd name="T8" fmla="*/ 102 w 112"/>
                <a:gd name="T9" fmla="*/ 25 h 110"/>
                <a:gd name="T10" fmla="*/ 95 w 112"/>
                <a:gd name="T11" fmla="*/ 15 h 110"/>
                <a:gd name="T12" fmla="*/ 88 w 112"/>
                <a:gd name="T13" fmla="*/ 8 h 110"/>
                <a:gd name="T14" fmla="*/ 78 w 112"/>
                <a:gd name="T15" fmla="*/ 3 h 110"/>
                <a:gd name="T16" fmla="*/ 66 w 112"/>
                <a:gd name="T17" fmla="*/ 0 h 110"/>
                <a:gd name="T18" fmla="*/ 56 w 112"/>
                <a:gd name="T19" fmla="*/ 0 h 110"/>
                <a:gd name="T20" fmla="*/ 56 w 112"/>
                <a:gd name="T21" fmla="*/ 0 h 110"/>
                <a:gd name="T22" fmla="*/ 44 w 112"/>
                <a:gd name="T23" fmla="*/ 0 h 110"/>
                <a:gd name="T24" fmla="*/ 34 w 112"/>
                <a:gd name="T25" fmla="*/ 3 h 110"/>
                <a:gd name="T26" fmla="*/ 24 w 112"/>
                <a:gd name="T27" fmla="*/ 8 h 110"/>
                <a:gd name="T28" fmla="*/ 17 w 112"/>
                <a:gd name="T29" fmla="*/ 15 h 110"/>
                <a:gd name="T30" fmla="*/ 10 w 112"/>
                <a:gd name="T31" fmla="*/ 25 h 110"/>
                <a:gd name="T32" fmla="*/ 5 w 112"/>
                <a:gd name="T33" fmla="*/ 32 h 110"/>
                <a:gd name="T34" fmla="*/ 2 w 112"/>
                <a:gd name="T35" fmla="*/ 44 h 110"/>
                <a:gd name="T36" fmla="*/ 0 w 112"/>
                <a:gd name="T37" fmla="*/ 54 h 110"/>
                <a:gd name="T38" fmla="*/ 0 w 112"/>
                <a:gd name="T39" fmla="*/ 54 h 110"/>
                <a:gd name="T40" fmla="*/ 2 w 112"/>
                <a:gd name="T41" fmla="*/ 66 h 110"/>
                <a:gd name="T42" fmla="*/ 5 w 112"/>
                <a:gd name="T43" fmla="*/ 76 h 110"/>
                <a:gd name="T44" fmla="*/ 10 w 112"/>
                <a:gd name="T45" fmla="*/ 86 h 110"/>
                <a:gd name="T46" fmla="*/ 17 w 112"/>
                <a:gd name="T47" fmla="*/ 93 h 110"/>
                <a:gd name="T48" fmla="*/ 24 w 112"/>
                <a:gd name="T49" fmla="*/ 100 h 110"/>
                <a:gd name="T50" fmla="*/ 34 w 112"/>
                <a:gd name="T51" fmla="*/ 105 h 110"/>
                <a:gd name="T52" fmla="*/ 44 w 112"/>
                <a:gd name="T53" fmla="*/ 108 h 110"/>
                <a:gd name="T54" fmla="*/ 56 w 112"/>
                <a:gd name="T55" fmla="*/ 110 h 110"/>
                <a:gd name="T56" fmla="*/ 56 w 112"/>
                <a:gd name="T57" fmla="*/ 110 h 110"/>
                <a:gd name="T58" fmla="*/ 66 w 112"/>
                <a:gd name="T59" fmla="*/ 108 h 110"/>
                <a:gd name="T60" fmla="*/ 78 w 112"/>
                <a:gd name="T61" fmla="*/ 105 h 110"/>
                <a:gd name="T62" fmla="*/ 88 w 112"/>
                <a:gd name="T63" fmla="*/ 100 h 110"/>
                <a:gd name="T64" fmla="*/ 95 w 112"/>
                <a:gd name="T65" fmla="*/ 93 h 110"/>
                <a:gd name="T66" fmla="*/ 102 w 112"/>
                <a:gd name="T67" fmla="*/ 86 h 110"/>
                <a:gd name="T68" fmla="*/ 107 w 112"/>
                <a:gd name="T69" fmla="*/ 76 h 110"/>
                <a:gd name="T70" fmla="*/ 110 w 112"/>
                <a:gd name="T71" fmla="*/ 66 h 110"/>
                <a:gd name="T72" fmla="*/ 112 w 112"/>
                <a:gd name="T73" fmla="*/ 54 h 110"/>
                <a:gd name="T74" fmla="*/ 112 w 112"/>
                <a:gd name="T75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10">
                  <a:moveTo>
                    <a:pt x="112" y="54"/>
                  </a:moveTo>
                  <a:lnTo>
                    <a:pt x="112" y="54"/>
                  </a:lnTo>
                  <a:lnTo>
                    <a:pt x="110" y="44"/>
                  </a:lnTo>
                  <a:lnTo>
                    <a:pt x="107" y="32"/>
                  </a:lnTo>
                  <a:lnTo>
                    <a:pt x="102" y="25"/>
                  </a:lnTo>
                  <a:lnTo>
                    <a:pt x="95" y="15"/>
                  </a:lnTo>
                  <a:lnTo>
                    <a:pt x="88" y="8"/>
                  </a:lnTo>
                  <a:lnTo>
                    <a:pt x="78" y="3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4" y="3"/>
                  </a:lnTo>
                  <a:lnTo>
                    <a:pt x="24" y="8"/>
                  </a:lnTo>
                  <a:lnTo>
                    <a:pt x="17" y="15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2" y="4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3"/>
                  </a:lnTo>
                  <a:lnTo>
                    <a:pt x="24" y="100"/>
                  </a:lnTo>
                  <a:lnTo>
                    <a:pt x="34" y="105"/>
                  </a:lnTo>
                  <a:lnTo>
                    <a:pt x="44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66" y="108"/>
                  </a:lnTo>
                  <a:lnTo>
                    <a:pt x="78" y="105"/>
                  </a:lnTo>
                  <a:lnTo>
                    <a:pt x="88" y="100"/>
                  </a:lnTo>
                  <a:lnTo>
                    <a:pt x="95" y="93"/>
                  </a:lnTo>
                  <a:lnTo>
                    <a:pt x="102" y="86"/>
                  </a:lnTo>
                  <a:lnTo>
                    <a:pt x="107" y="76"/>
                  </a:lnTo>
                  <a:lnTo>
                    <a:pt x="110" y="66"/>
                  </a:lnTo>
                  <a:lnTo>
                    <a:pt x="112" y="54"/>
                  </a:lnTo>
                  <a:lnTo>
                    <a:pt x="112" y="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7" name="Freeform 136"/>
            <p:cNvSpPr>
              <a:spLocks/>
            </p:cNvSpPr>
            <p:nvPr/>
          </p:nvSpPr>
          <p:spPr bwMode="auto">
            <a:xfrm>
              <a:off x="8061325" y="1693863"/>
              <a:ext cx="174625" cy="174625"/>
            </a:xfrm>
            <a:custGeom>
              <a:avLst/>
              <a:gdLst>
                <a:gd name="T0" fmla="*/ 110 w 110"/>
                <a:gd name="T1" fmla="*/ 56 h 110"/>
                <a:gd name="T2" fmla="*/ 110 w 110"/>
                <a:gd name="T3" fmla="*/ 56 h 110"/>
                <a:gd name="T4" fmla="*/ 110 w 110"/>
                <a:gd name="T5" fmla="*/ 44 h 110"/>
                <a:gd name="T6" fmla="*/ 105 w 110"/>
                <a:gd name="T7" fmla="*/ 34 h 110"/>
                <a:gd name="T8" fmla="*/ 100 w 110"/>
                <a:gd name="T9" fmla="*/ 24 h 110"/>
                <a:gd name="T10" fmla="*/ 95 w 110"/>
                <a:gd name="T11" fmla="*/ 17 h 110"/>
                <a:gd name="T12" fmla="*/ 85 w 110"/>
                <a:gd name="T13" fmla="*/ 10 h 110"/>
                <a:gd name="T14" fmla="*/ 76 w 110"/>
                <a:gd name="T15" fmla="*/ 5 h 110"/>
                <a:gd name="T16" fmla="*/ 66 w 110"/>
                <a:gd name="T17" fmla="*/ 2 h 110"/>
                <a:gd name="T18" fmla="*/ 56 w 110"/>
                <a:gd name="T19" fmla="*/ 0 h 110"/>
                <a:gd name="T20" fmla="*/ 56 w 110"/>
                <a:gd name="T21" fmla="*/ 0 h 110"/>
                <a:gd name="T22" fmla="*/ 44 w 110"/>
                <a:gd name="T23" fmla="*/ 2 h 110"/>
                <a:gd name="T24" fmla="*/ 34 w 110"/>
                <a:gd name="T25" fmla="*/ 5 h 110"/>
                <a:gd name="T26" fmla="*/ 24 w 110"/>
                <a:gd name="T27" fmla="*/ 10 h 110"/>
                <a:gd name="T28" fmla="*/ 17 w 110"/>
                <a:gd name="T29" fmla="*/ 17 h 110"/>
                <a:gd name="T30" fmla="*/ 10 w 110"/>
                <a:gd name="T31" fmla="*/ 24 h 110"/>
                <a:gd name="T32" fmla="*/ 5 w 110"/>
                <a:gd name="T33" fmla="*/ 34 h 110"/>
                <a:gd name="T34" fmla="*/ 0 w 110"/>
                <a:gd name="T35" fmla="*/ 44 h 110"/>
                <a:gd name="T36" fmla="*/ 0 w 110"/>
                <a:gd name="T37" fmla="*/ 56 h 110"/>
                <a:gd name="T38" fmla="*/ 0 w 110"/>
                <a:gd name="T39" fmla="*/ 56 h 110"/>
                <a:gd name="T40" fmla="*/ 0 w 110"/>
                <a:gd name="T41" fmla="*/ 66 h 110"/>
                <a:gd name="T42" fmla="*/ 5 w 110"/>
                <a:gd name="T43" fmla="*/ 78 h 110"/>
                <a:gd name="T44" fmla="*/ 10 w 110"/>
                <a:gd name="T45" fmla="*/ 85 h 110"/>
                <a:gd name="T46" fmla="*/ 17 w 110"/>
                <a:gd name="T47" fmla="*/ 95 h 110"/>
                <a:gd name="T48" fmla="*/ 24 w 110"/>
                <a:gd name="T49" fmla="*/ 102 h 110"/>
                <a:gd name="T50" fmla="*/ 34 w 110"/>
                <a:gd name="T51" fmla="*/ 107 h 110"/>
                <a:gd name="T52" fmla="*/ 44 w 110"/>
                <a:gd name="T53" fmla="*/ 110 h 110"/>
                <a:gd name="T54" fmla="*/ 56 w 110"/>
                <a:gd name="T55" fmla="*/ 110 h 110"/>
                <a:gd name="T56" fmla="*/ 56 w 110"/>
                <a:gd name="T57" fmla="*/ 110 h 110"/>
                <a:gd name="T58" fmla="*/ 66 w 110"/>
                <a:gd name="T59" fmla="*/ 110 h 110"/>
                <a:gd name="T60" fmla="*/ 76 w 110"/>
                <a:gd name="T61" fmla="*/ 107 h 110"/>
                <a:gd name="T62" fmla="*/ 85 w 110"/>
                <a:gd name="T63" fmla="*/ 102 h 110"/>
                <a:gd name="T64" fmla="*/ 95 w 110"/>
                <a:gd name="T65" fmla="*/ 95 h 110"/>
                <a:gd name="T66" fmla="*/ 100 w 110"/>
                <a:gd name="T67" fmla="*/ 85 h 110"/>
                <a:gd name="T68" fmla="*/ 105 w 110"/>
                <a:gd name="T69" fmla="*/ 78 h 110"/>
                <a:gd name="T70" fmla="*/ 110 w 110"/>
                <a:gd name="T71" fmla="*/ 66 h 110"/>
                <a:gd name="T72" fmla="*/ 110 w 110"/>
                <a:gd name="T73" fmla="*/ 56 h 110"/>
                <a:gd name="T74" fmla="*/ 110 w 110"/>
                <a:gd name="T75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10">
                  <a:moveTo>
                    <a:pt x="110" y="56"/>
                  </a:moveTo>
                  <a:lnTo>
                    <a:pt x="110" y="56"/>
                  </a:lnTo>
                  <a:lnTo>
                    <a:pt x="110" y="44"/>
                  </a:lnTo>
                  <a:lnTo>
                    <a:pt x="105" y="34"/>
                  </a:lnTo>
                  <a:lnTo>
                    <a:pt x="100" y="24"/>
                  </a:lnTo>
                  <a:lnTo>
                    <a:pt x="95" y="17"/>
                  </a:lnTo>
                  <a:lnTo>
                    <a:pt x="85" y="10"/>
                  </a:lnTo>
                  <a:lnTo>
                    <a:pt x="76" y="5"/>
                  </a:lnTo>
                  <a:lnTo>
                    <a:pt x="66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4" y="2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7" y="17"/>
                  </a:lnTo>
                  <a:lnTo>
                    <a:pt x="10" y="24"/>
                  </a:lnTo>
                  <a:lnTo>
                    <a:pt x="5" y="34"/>
                  </a:lnTo>
                  <a:lnTo>
                    <a:pt x="0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6"/>
                  </a:lnTo>
                  <a:lnTo>
                    <a:pt x="5" y="78"/>
                  </a:lnTo>
                  <a:lnTo>
                    <a:pt x="10" y="85"/>
                  </a:lnTo>
                  <a:lnTo>
                    <a:pt x="17" y="95"/>
                  </a:lnTo>
                  <a:lnTo>
                    <a:pt x="24" y="102"/>
                  </a:lnTo>
                  <a:lnTo>
                    <a:pt x="34" y="107"/>
                  </a:lnTo>
                  <a:lnTo>
                    <a:pt x="44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66" y="110"/>
                  </a:lnTo>
                  <a:lnTo>
                    <a:pt x="76" y="107"/>
                  </a:lnTo>
                  <a:lnTo>
                    <a:pt x="85" y="102"/>
                  </a:lnTo>
                  <a:lnTo>
                    <a:pt x="95" y="95"/>
                  </a:lnTo>
                  <a:lnTo>
                    <a:pt x="100" y="85"/>
                  </a:lnTo>
                  <a:lnTo>
                    <a:pt x="105" y="78"/>
                  </a:lnTo>
                  <a:lnTo>
                    <a:pt x="110" y="66"/>
                  </a:lnTo>
                  <a:lnTo>
                    <a:pt x="110" y="56"/>
                  </a:lnTo>
                  <a:lnTo>
                    <a:pt x="110" y="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917894" y="2578795"/>
              <a:ext cx="461488" cy="463751"/>
            </a:xfrm>
            <a:custGeom>
              <a:avLst/>
              <a:gdLst>
                <a:gd name="connsiteX0" fmla="*/ 77095 w 323850"/>
                <a:gd name="connsiteY0" fmla="*/ 258371 h 325438"/>
                <a:gd name="connsiteX1" fmla="*/ 74613 w 323850"/>
                <a:gd name="connsiteY1" fmla="*/ 258763 h 325438"/>
                <a:gd name="connsiteX2" fmla="*/ 61319 w 323850"/>
                <a:gd name="connsiteY2" fmla="*/ 261295 h 325438"/>
                <a:gd name="connsiteX3" fmla="*/ 61913 w 323850"/>
                <a:gd name="connsiteY3" fmla="*/ 261938 h 325438"/>
                <a:gd name="connsiteX4" fmla="*/ 82550 w 323850"/>
                <a:gd name="connsiteY4" fmla="*/ 279401 h 325438"/>
                <a:gd name="connsiteX5" fmla="*/ 87313 w 323850"/>
                <a:gd name="connsiteY5" fmla="*/ 281782 h 325438"/>
                <a:gd name="connsiteX6" fmla="*/ 82550 w 323850"/>
                <a:gd name="connsiteY6" fmla="*/ 271463 h 325438"/>
                <a:gd name="connsiteX7" fmla="*/ 244259 w 323850"/>
                <a:gd name="connsiteY7" fmla="*/ 256743 h 325438"/>
                <a:gd name="connsiteX8" fmla="*/ 238126 w 323850"/>
                <a:gd name="connsiteY8" fmla="*/ 271463 h 325438"/>
                <a:gd name="connsiteX9" fmla="*/ 232013 w 323850"/>
                <a:gd name="connsiteY9" fmla="*/ 284708 h 325438"/>
                <a:gd name="connsiteX10" fmla="*/ 241300 w 323850"/>
                <a:gd name="connsiteY10" fmla="*/ 279401 h 325438"/>
                <a:gd name="connsiteX11" fmla="*/ 261938 w 323850"/>
                <a:gd name="connsiteY11" fmla="*/ 261938 h 325438"/>
                <a:gd name="connsiteX12" fmla="*/ 263677 w 323850"/>
                <a:gd name="connsiteY12" fmla="*/ 259883 h 325438"/>
                <a:gd name="connsiteX13" fmla="*/ 249238 w 323850"/>
                <a:gd name="connsiteY13" fmla="*/ 257176 h 325438"/>
                <a:gd name="connsiteX14" fmla="*/ 171451 w 323850"/>
                <a:gd name="connsiteY14" fmla="*/ 252625 h 325438"/>
                <a:gd name="connsiteX15" fmla="*/ 171451 w 323850"/>
                <a:gd name="connsiteY15" fmla="*/ 304271 h 325438"/>
                <a:gd name="connsiteX16" fmla="*/ 190500 w 323850"/>
                <a:gd name="connsiteY16" fmla="*/ 300038 h 325438"/>
                <a:gd name="connsiteX17" fmla="*/ 202432 w 323850"/>
                <a:gd name="connsiteY17" fmla="*/ 296724 h 325438"/>
                <a:gd name="connsiteX18" fmla="*/ 211138 w 323850"/>
                <a:gd name="connsiteY18" fmla="*/ 282576 h 325438"/>
                <a:gd name="connsiteX19" fmla="*/ 220663 w 323850"/>
                <a:gd name="connsiteY19" fmla="*/ 265113 h 325438"/>
                <a:gd name="connsiteX20" fmla="*/ 223908 w 323850"/>
                <a:gd name="connsiteY20" fmla="*/ 254973 h 325438"/>
                <a:gd name="connsiteX21" fmla="*/ 212726 w 323850"/>
                <a:gd name="connsiteY21" fmla="*/ 254000 h 325438"/>
                <a:gd name="connsiteX22" fmla="*/ 136526 w 323850"/>
                <a:gd name="connsiteY22" fmla="*/ 252413 h 325438"/>
                <a:gd name="connsiteX23" fmla="*/ 104776 w 323850"/>
                <a:gd name="connsiteY23" fmla="*/ 254000 h 325438"/>
                <a:gd name="connsiteX24" fmla="*/ 96857 w 323850"/>
                <a:gd name="connsiteY24" fmla="*/ 255251 h 325438"/>
                <a:gd name="connsiteX25" fmla="*/ 100013 w 323850"/>
                <a:gd name="connsiteY25" fmla="*/ 265113 h 325438"/>
                <a:gd name="connsiteX26" fmla="*/ 111125 w 323850"/>
                <a:gd name="connsiteY26" fmla="*/ 282576 h 325438"/>
                <a:gd name="connsiteX27" fmla="*/ 119138 w 323850"/>
                <a:gd name="connsiteY27" fmla="*/ 295597 h 325438"/>
                <a:gd name="connsiteX28" fmla="*/ 133350 w 323850"/>
                <a:gd name="connsiteY28" fmla="*/ 300038 h 325438"/>
                <a:gd name="connsiteX29" fmla="*/ 150813 w 323850"/>
                <a:gd name="connsiteY29" fmla="*/ 303919 h 325438"/>
                <a:gd name="connsiteX30" fmla="*/ 150813 w 323850"/>
                <a:gd name="connsiteY30" fmla="*/ 252413 h 325438"/>
                <a:gd name="connsiteX31" fmla="*/ 264009 w 323850"/>
                <a:gd name="connsiteY31" fmla="*/ 171450 h 325438"/>
                <a:gd name="connsiteX32" fmla="*/ 261938 w 323850"/>
                <a:gd name="connsiteY32" fmla="*/ 195263 h 325438"/>
                <a:gd name="connsiteX33" fmla="*/ 254001 w 323850"/>
                <a:gd name="connsiteY33" fmla="*/ 231775 h 325438"/>
                <a:gd name="connsiteX34" fmla="*/ 251662 w 323850"/>
                <a:gd name="connsiteY34" fmla="*/ 237855 h 325438"/>
                <a:gd name="connsiteX35" fmla="*/ 254001 w 323850"/>
                <a:gd name="connsiteY35" fmla="*/ 238125 h 325438"/>
                <a:gd name="connsiteX36" fmla="*/ 278189 w 323850"/>
                <a:gd name="connsiteY36" fmla="*/ 242733 h 325438"/>
                <a:gd name="connsiteX37" fmla="*/ 279400 w 323850"/>
                <a:gd name="connsiteY37" fmla="*/ 241301 h 325438"/>
                <a:gd name="connsiteX38" fmla="*/ 293688 w 323850"/>
                <a:gd name="connsiteY38" fmla="*/ 217488 h 325438"/>
                <a:gd name="connsiteX39" fmla="*/ 300038 w 323850"/>
                <a:gd name="connsiteY39" fmla="*/ 192088 h 325438"/>
                <a:gd name="connsiteX40" fmla="*/ 302210 w 323850"/>
                <a:gd name="connsiteY40" fmla="*/ 171450 h 325438"/>
                <a:gd name="connsiteX41" fmla="*/ 171451 w 323850"/>
                <a:gd name="connsiteY41" fmla="*/ 171450 h 325438"/>
                <a:gd name="connsiteX42" fmla="*/ 171451 w 323850"/>
                <a:gd name="connsiteY42" fmla="*/ 231987 h 325438"/>
                <a:gd name="connsiteX43" fmla="*/ 212726 w 323850"/>
                <a:gd name="connsiteY43" fmla="*/ 233363 h 325438"/>
                <a:gd name="connsiteX44" fmla="*/ 230179 w 323850"/>
                <a:gd name="connsiteY44" fmla="*/ 235376 h 325438"/>
                <a:gd name="connsiteX45" fmla="*/ 233363 w 323850"/>
                <a:gd name="connsiteY45" fmla="*/ 225425 h 325438"/>
                <a:gd name="connsiteX46" fmla="*/ 241301 w 323850"/>
                <a:gd name="connsiteY46" fmla="*/ 192088 h 325438"/>
                <a:gd name="connsiteX47" fmla="*/ 243266 w 323850"/>
                <a:gd name="connsiteY47" fmla="*/ 171450 h 325438"/>
                <a:gd name="connsiteX48" fmla="*/ 77410 w 323850"/>
                <a:gd name="connsiteY48" fmla="*/ 171450 h 325438"/>
                <a:gd name="connsiteX49" fmla="*/ 79375 w 323850"/>
                <a:gd name="connsiteY49" fmla="*/ 192088 h 325438"/>
                <a:gd name="connsiteX50" fmla="*/ 87313 w 323850"/>
                <a:gd name="connsiteY50" fmla="*/ 225425 h 325438"/>
                <a:gd name="connsiteX51" fmla="*/ 90463 w 323850"/>
                <a:gd name="connsiteY51" fmla="*/ 235271 h 325438"/>
                <a:gd name="connsiteX52" fmla="*/ 103188 w 323850"/>
                <a:gd name="connsiteY52" fmla="*/ 233363 h 325438"/>
                <a:gd name="connsiteX53" fmla="*/ 133351 w 323850"/>
                <a:gd name="connsiteY53" fmla="*/ 231775 h 325438"/>
                <a:gd name="connsiteX54" fmla="*/ 150813 w 323850"/>
                <a:gd name="connsiteY54" fmla="*/ 231775 h 325438"/>
                <a:gd name="connsiteX55" fmla="*/ 150813 w 323850"/>
                <a:gd name="connsiteY55" fmla="*/ 171450 h 325438"/>
                <a:gd name="connsiteX56" fmla="*/ 21139 w 323850"/>
                <a:gd name="connsiteY56" fmla="*/ 171450 h 325438"/>
                <a:gd name="connsiteX57" fmla="*/ 22225 w 323850"/>
                <a:gd name="connsiteY57" fmla="*/ 192088 h 325438"/>
                <a:gd name="connsiteX58" fmla="*/ 30163 w 323850"/>
                <a:gd name="connsiteY58" fmla="*/ 217488 h 325438"/>
                <a:gd name="connsiteX59" fmla="*/ 42863 w 323850"/>
                <a:gd name="connsiteY59" fmla="*/ 241301 h 325438"/>
                <a:gd name="connsiteX60" fmla="*/ 44460 w 323850"/>
                <a:gd name="connsiteY60" fmla="*/ 243031 h 325438"/>
                <a:gd name="connsiteX61" fmla="*/ 69269 w 323850"/>
                <a:gd name="connsiteY61" fmla="*/ 238520 h 325438"/>
                <a:gd name="connsiteX62" fmla="*/ 66675 w 323850"/>
                <a:gd name="connsiteY62" fmla="*/ 231775 h 325438"/>
                <a:gd name="connsiteX63" fmla="*/ 58738 w 323850"/>
                <a:gd name="connsiteY63" fmla="*/ 195263 h 325438"/>
                <a:gd name="connsiteX64" fmla="*/ 57702 w 323850"/>
                <a:gd name="connsiteY64" fmla="*/ 171450 h 325438"/>
                <a:gd name="connsiteX65" fmla="*/ 87392 w 323850"/>
                <a:gd name="connsiteY65" fmla="*/ 93425 h 325438"/>
                <a:gd name="connsiteX66" fmla="*/ 84138 w 323850"/>
                <a:gd name="connsiteY66" fmla="*/ 103188 h 325438"/>
                <a:gd name="connsiteX67" fmla="*/ 79375 w 323850"/>
                <a:gd name="connsiteY67" fmla="*/ 128588 h 325438"/>
                <a:gd name="connsiteX68" fmla="*/ 77036 w 323850"/>
                <a:gd name="connsiteY68" fmla="*/ 150812 h 325438"/>
                <a:gd name="connsiteX69" fmla="*/ 150813 w 323850"/>
                <a:gd name="connsiteY69" fmla="*/ 150812 h 325438"/>
                <a:gd name="connsiteX70" fmla="*/ 150813 w 323850"/>
                <a:gd name="connsiteY70" fmla="*/ 96574 h 325438"/>
                <a:gd name="connsiteX71" fmla="*/ 111126 w 323850"/>
                <a:gd name="connsiteY71" fmla="*/ 95251 h 325438"/>
                <a:gd name="connsiteX72" fmla="*/ 233103 w 323850"/>
                <a:gd name="connsiteY72" fmla="*/ 92881 h 325438"/>
                <a:gd name="connsiteX73" fmla="*/ 220663 w 323850"/>
                <a:gd name="connsiteY73" fmla="*/ 95251 h 325438"/>
                <a:gd name="connsiteX74" fmla="*/ 190501 w 323850"/>
                <a:gd name="connsiteY74" fmla="*/ 96838 h 325438"/>
                <a:gd name="connsiteX75" fmla="*/ 171451 w 323850"/>
                <a:gd name="connsiteY75" fmla="*/ 96838 h 325438"/>
                <a:gd name="connsiteX76" fmla="*/ 171451 w 323850"/>
                <a:gd name="connsiteY76" fmla="*/ 150812 h 325438"/>
                <a:gd name="connsiteX77" fmla="*/ 243594 w 323850"/>
                <a:gd name="connsiteY77" fmla="*/ 150812 h 325438"/>
                <a:gd name="connsiteX78" fmla="*/ 241301 w 323850"/>
                <a:gd name="connsiteY78" fmla="*/ 130175 h 325438"/>
                <a:gd name="connsiteX79" fmla="*/ 236538 w 323850"/>
                <a:gd name="connsiteY79" fmla="*/ 103188 h 325438"/>
                <a:gd name="connsiteX80" fmla="*/ 42147 w 323850"/>
                <a:gd name="connsiteY80" fmla="*/ 85479 h 325438"/>
                <a:gd name="connsiteX81" fmla="*/ 30163 w 323850"/>
                <a:gd name="connsiteY81" fmla="*/ 107950 h 325438"/>
                <a:gd name="connsiteX82" fmla="*/ 22225 w 323850"/>
                <a:gd name="connsiteY82" fmla="*/ 133350 h 325438"/>
                <a:gd name="connsiteX83" fmla="*/ 21255 w 323850"/>
                <a:gd name="connsiteY83" fmla="*/ 150812 h 325438"/>
                <a:gd name="connsiteX84" fmla="*/ 57528 w 323850"/>
                <a:gd name="connsiteY84" fmla="*/ 150812 h 325438"/>
                <a:gd name="connsiteX85" fmla="*/ 58738 w 323850"/>
                <a:gd name="connsiteY85" fmla="*/ 125413 h 325438"/>
                <a:gd name="connsiteX86" fmla="*/ 63500 w 323850"/>
                <a:gd name="connsiteY86" fmla="*/ 96838 h 325438"/>
                <a:gd name="connsiteX87" fmla="*/ 65325 w 323850"/>
                <a:gd name="connsiteY87" fmla="*/ 90998 h 325438"/>
                <a:gd name="connsiteX88" fmla="*/ 280027 w 323850"/>
                <a:gd name="connsiteY88" fmla="*/ 85182 h 325438"/>
                <a:gd name="connsiteX89" fmla="*/ 254666 w 323850"/>
                <a:gd name="connsiteY89" fmla="*/ 88806 h 325438"/>
                <a:gd name="connsiteX90" fmla="*/ 257176 w 323850"/>
                <a:gd name="connsiteY90" fmla="*/ 96838 h 325438"/>
                <a:gd name="connsiteX91" fmla="*/ 261938 w 323850"/>
                <a:gd name="connsiteY91" fmla="*/ 125413 h 325438"/>
                <a:gd name="connsiteX92" fmla="*/ 264357 w 323850"/>
                <a:gd name="connsiteY92" fmla="*/ 150812 h 325438"/>
                <a:gd name="connsiteX93" fmla="*/ 301978 w 323850"/>
                <a:gd name="connsiteY93" fmla="*/ 150812 h 325438"/>
                <a:gd name="connsiteX94" fmla="*/ 300038 w 323850"/>
                <a:gd name="connsiteY94" fmla="*/ 133350 h 325438"/>
                <a:gd name="connsiteX95" fmla="*/ 293688 w 323850"/>
                <a:gd name="connsiteY95" fmla="*/ 107950 h 325438"/>
                <a:gd name="connsiteX96" fmla="*/ 85506 w 323850"/>
                <a:gd name="connsiteY96" fmla="*/ 44560 h 325438"/>
                <a:gd name="connsiteX97" fmla="*/ 82550 w 323850"/>
                <a:gd name="connsiteY97" fmla="*/ 46038 h 325438"/>
                <a:gd name="connsiteX98" fmla="*/ 61913 w 323850"/>
                <a:gd name="connsiteY98" fmla="*/ 61913 h 325438"/>
                <a:gd name="connsiteX99" fmla="*/ 56637 w 323850"/>
                <a:gd name="connsiteY99" fmla="*/ 68067 h 325438"/>
                <a:gd name="connsiteX100" fmla="*/ 71729 w 323850"/>
                <a:gd name="connsiteY100" fmla="*/ 70897 h 325438"/>
                <a:gd name="connsiteX101" fmla="*/ 82550 w 323850"/>
                <a:gd name="connsiteY101" fmla="*/ 50800 h 325438"/>
                <a:gd name="connsiteX102" fmla="*/ 233854 w 323850"/>
                <a:gd name="connsiteY102" fmla="*/ 41783 h 325438"/>
                <a:gd name="connsiteX103" fmla="*/ 238126 w 323850"/>
                <a:gd name="connsiteY103" fmla="*/ 50800 h 325438"/>
                <a:gd name="connsiteX104" fmla="*/ 248450 w 323850"/>
                <a:gd name="connsiteY104" fmla="*/ 69975 h 325438"/>
                <a:gd name="connsiteX105" fmla="*/ 249238 w 323850"/>
                <a:gd name="connsiteY105" fmla="*/ 69850 h 325438"/>
                <a:gd name="connsiteX106" fmla="*/ 265709 w 323850"/>
                <a:gd name="connsiteY106" fmla="*/ 66713 h 325438"/>
                <a:gd name="connsiteX107" fmla="*/ 261938 w 323850"/>
                <a:gd name="connsiteY107" fmla="*/ 61913 h 325438"/>
                <a:gd name="connsiteX108" fmla="*/ 241300 w 323850"/>
                <a:gd name="connsiteY108" fmla="*/ 46038 h 325438"/>
                <a:gd name="connsiteX109" fmla="*/ 150813 w 323850"/>
                <a:gd name="connsiteY109" fmla="*/ 21255 h 325438"/>
                <a:gd name="connsiteX110" fmla="*/ 133350 w 323850"/>
                <a:gd name="connsiteY110" fmla="*/ 22225 h 325438"/>
                <a:gd name="connsiteX111" fmla="*/ 118713 w 323850"/>
                <a:gd name="connsiteY111" fmla="*/ 28629 h 325438"/>
                <a:gd name="connsiteX112" fmla="*/ 115888 w 323850"/>
                <a:gd name="connsiteY112" fmla="*/ 33338 h 325438"/>
                <a:gd name="connsiteX113" fmla="*/ 100013 w 323850"/>
                <a:gd name="connsiteY113" fmla="*/ 58738 h 325438"/>
                <a:gd name="connsiteX114" fmla="*/ 94148 w 323850"/>
                <a:gd name="connsiteY114" fmla="*/ 73986 h 325438"/>
                <a:gd name="connsiteX115" fmla="*/ 111126 w 323850"/>
                <a:gd name="connsiteY115" fmla="*/ 76200 h 325438"/>
                <a:gd name="connsiteX116" fmla="*/ 150813 w 323850"/>
                <a:gd name="connsiteY116" fmla="*/ 76200 h 325438"/>
                <a:gd name="connsiteX117" fmla="*/ 171451 w 323850"/>
                <a:gd name="connsiteY117" fmla="*/ 21167 h 325438"/>
                <a:gd name="connsiteX118" fmla="*/ 171451 w 323850"/>
                <a:gd name="connsiteY118" fmla="*/ 76200 h 325438"/>
                <a:gd name="connsiteX119" fmla="*/ 187326 w 323850"/>
                <a:gd name="connsiteY119" fmla="*/ 76200 h 325438"/>
                <a:gd name="connsiteX120" fmla="*/ 219076 w 323850"/>
                <a:gd name="connsiteY120" fmla="*/ 74613 h 325438"/>
                <a:gd name="connsiteX121" fmla="*/ 225943 w 323850"/>
                <a:gd name="connsiteY121" fmla="*/ 73528 h 325438"/>
                <a:gd name="connsiteX122" fmla="*/ 220663 w 323850"/>
                <a:gd name="connsiteY122" fmla="*/ 61913 h 325438"/>
                <a:gd name="connsiteX123" fmla="*/ 204788 w 323850"/>
                <a:gd name="connsiteY123" fmla="*/ 33338 h 325438"/>
                <a:gd name="connsiteX124" fmla="*/ 201931 w 323850"/>
                <a:gd name="connsiteY124" fmla="*/ 26670 h 325438"/>
                <a:gd name="connsiteX125" fmla="*/ 190500 w 323850"/>
                <a:gd name="connsiteY125" fmla="*/ 22225 h 325438"/>
                <a:gd name="connsiteX126" fmla="*/ 161925 w 323850"/>
                <a:gd name="connsiteY126" fmla="*/ 0 h 325438"/>
                <a:gd name="connsiteX127" fmla="*/ 179388 w 323850"/>
                <a:gd name="connsiteY127" fmla="*/ 1588 h 325438"/>
                <a:gd name="connsiteX128" fmla="*/ 195263 w 323850"/>
                <a:gd name="connsiteY128" fmla="*/ 4763 h 325438"/>
                <a:gd name="connsiteX129" fmla="*/ 211138 w 323850"/>
                <a:gd name="connsiteY129" fmla="*/ 7938 h 325438"/>
                <a:gd name="connsiteX130" fmla="*/ 215901 w 323850"/>
                <a:gd name="connsiteY130" fmla="*/ 9525 h 325438"/>
                <a:gd name="connsiteX131" fmla="*/ 215901 w 323850"/>
                <a:gd name="connsiteY131" fmla="*/ 9525 h 325438"/>
                <a:gd name="connsiteX132" fmla="*/ 215901 w 323850"/>
                <a:gd name="connsiteY132" fmla="*/ 9525 h 325438"/>
                <a:gd name="connsiteX133" fmla="*/ 225425 w 323850"/>
                <a:gd name="connsiteY133" fmla="*/ 12700 h 325438"/>
                <a:gd name="connsiteX134" fmla="*/ 252413 w 323850"/>
                <a:gd name="connsiteY134" fmla="*/ 28575 h 325438"/>
                <a:gd name="connsiteX135" fmla="*/ 277813 w 323850"/>
                <a:gd name="connsiteY135" fmla="*/ 49213 h 325438"/>
                <a:gd name="connsiteX136" fmla="*/ 295275 w 323850"/>
                <a:gd name="connsiteY136" fmla="*/ 71438 h 325438"/>
                <a:gd name="connsiteX137" fmla="*/ 311150 w 323850"/>
                <a:gd name="connsiteY137" fmla="*/ 100013 h 325438"/>
                <a:gd name="connsiteX138" fmla="*/ 315913 w 323850"/>
                <a:gd name="connsiteY138" fmla="*/ 115888 h 325438"/>
                <a:gd name="connsiteX139" fmla="*/ 320675 w 323850"/>
                <a:gd name="connsiteY139" fmla="*/ 130175 h 325438"/>
                <a:gd name="connsiteX140" fmla="*/ 323850 w 323850"/>
                <a:gd name="connsiteY140" fmla="*/ 146050 h 325438"/>
                <a:gd name="connsiteX141" fmla="*/ 323850 w 323850"/>
                <a:gd name="connsiteY141" fmla="*/ 161925 h 325438"/>
                <a:gd name="connsiteX142" fmla="*/ 323850 w 323850"/>
                <a:gd name="connsiteY142" fmla="*/ 179388 h 325438"/>
                <a:gd name="connsiteX143" fmla="*/ 320675 w 323850"/>
                <a:gd name="connsiteY143" fmla="*/ 195263 h 325438"/>
                <a:gd name="connsiteX144" fmla="*/ 315913 w 323850"/>
                <a:gd name="connsiteY144" fmla="*/ 211138 h 325438"/>
                <a:gd name="connsiteX145" fmla="*/ 311150 w 323850"/>
                <a:gd name="connsiteY145" fmla="*/ 225425 h 325438"/>
                <a:gd name="connsiteX146" fmla="*/ 295275 w 323850"/>
                <a:gd name="connsiteY146" fmla="*/ 254001 h 325438"/>
                <a:gd name="connsiteX147" fmla="*/ 277813 w 323850"/>
                <a:gd name="connsiteY147" fmla="*/ 277813 h 325438"/>
                <a:gd name="connsiteX148" fmla="*/ 252413 w 323850"/>
                <a:gd name="connsiteY148" fmla="*/ 298451 h 325438"/>
                <a:gd name="connsiteX149" fmla="*/ 225425 w 323850"/>
                <a:gd name="connsiteY149" fmla="*/ 312738 h 325438"/>
                <a:gd name="connsiteX150" fmla="*/ 211138 w 323850"/>
                <a:gd name="connsiteY150" fmla="*/ 319088 h 325438"/>
                <a:gd name="connsiteX151" fmla="*/ 195263 w 323850"/>
                <a:gd name="connsiteY151" fmla="*/ 320676 h 325438"/>
                <a:gd name="connsiteX152" fmla="*/ 179388 w 323850"/>
                <a:gd name="connsiteY152" fmla="*/ 323851 h 325438"/>
                <a:gd name="connsiteX153" fmla="*/ 161925 w 323850"/>
                <a:gd name="connsiteY153" fmla="*/ 325438 h 325438"/>
                <a:gd name="connsiteX154" fmla="*/ 146050 w 323850"/>
                <a:gd name="connsiteY154" fmla="*/ 323851 h 325438"/>
                <a:gd name="connsiteX155" fmla="*/ 128588 w 323850"/>
                <a:gd name="connsiteY155" fmla="*/ 320676 h 325438"/>
                <a:gd name="connsiteX156" fmla="*/ 112713 w 323850"/>
                <a:gd name="connsiteY156" fmla="*/ 319088 h 325438"/>
                <a:gd name="connsiteX157" fmla="*/ 96838 w 323850"/>
                <a:gd name="connsiteY157" fmla="*/ 312738 h 325438"/>
                <a:gd name="connsiteX158" fmla="*/ 71438 w 323850"/>
                <a:gd name="connsiteY158" fmla="*/ 298451 h 325438"/>
                <a:gd name="connsiteX159" fmla="*/ 46038 w 323850"/>
                <a:gd name="connsiteY159" fmla="*/ 277813 h 325438"/>
                <a:gd name="connsiteX160" fmla="*/ 28575 w 323850"/>
                <a:gd name="connsiteY160" fmla="*/ 254001 h 325438"/>
                <a:gd name="connsiteX161" fmla="*/ 12700 w 323850"/>
                <a:gd name="connsiteY161" fmla="*/ 225425 h 325438"/>
                <a:gd name="connsiteX162" fmla="*/ 7938 w 323850"/>
                <a:gd name="connsiteY162" fmla="*/ 211138 h 325438"/>
                <a:gd name="connsiteX163" fmla="*/ 1588 w 323850"/>
                <a:gd name="connsiteY163" fmla="*/ 195263 h 325438"/>
                <a:gd name="connsiteX164" fmla="*/ 0 w 323850"/>
                <a:gd name="connsiteY164" fmla="*/ 179388 h 325438"/>
                <a:gd name="connsiteX165" fmla="*/ 0 w 323850"/>
                <a:gd name="connsiteY165" fmla="*/ 161925 h 325438"/>
                <a:gd name="connsiteX166" fmla="*/ 0 w 323850"/>
                <a:gd name="connsiteY166" fmla="*/ 146050 h 325438"/>
                <a:gd name="connsiteX167" fmla="*/ 1588 w 323850"/>
                <a:gd name="connsiteY167" fmla="*/ 130175 h 325438"/>
                <a:gd name="connsiteX168" fmla="*/ 7938 w 323850"/>
                <a:gd name="connsiteY168" fmla="*/ 115888 h 325438"/>
                <a:gd name="connsiteX169" fmla="*/ 12700 w 323850"/>
                <a:gd name="connsiteY169" fmla="*/ 100013 h 325438"/>
                <a:gd name="connsiteX170" fmla="*/ 28575 w 323850"/>
                <a:gd name="connsiteY170" fmla="*/ 71438 h 325438"/>
                <a:gd name="connsiteX171" fmla="*/ 46038 w 323850"/>
                <a:gd name="connsiteY171" fmla="*/ 49213 h 325438"/>
                <a:gd name="connsiteX172" fmla="*/ 71438 w 323850"/>
                <a:gd name="connsiteY172" fmla="*/ 28575 h 325438"/>
                <a:gd name="connsiteX173" fmla="*/ 96838 w 323850"/>
                <a:gd name="connsiteY173" fmla="*/ 12700 h 325438"/>
                <a:gd name="connsiteX174" fmla="*/ 104054 w 323850"/>
                <a:gd name="connsiteY174" fmla="*/ 10535 h 325438"/>
                <a:gd name="connsiteX175" fmla="*/ 104775 w 323850"/>
                <a:gd name="connsiteY175" fmla="*/ 9525 h 325438"/>
                <a:gd name="connsiteX176" fmla="*/ 105497 w 323850"/>
                <a:gd name="connsiteY176" fmla="*/ 10102 h 325438"/>
                <a:gd name="connsiteX177" fmla="*/ 112713 w 323850"/>
                <a:gd name="connsiteY177" fmla="*/ 7938 h 325438"/>
                <a:gd name="connsiteX178" fmla="*/ 128588 w 323850"/>
                <a:gd name="connsiteY178" fmla="*/ 4763 h 325438"/>
                <a:gd name="connsiteX179" fmla="*/ 146050 w 323850"/>
                <a:gd name="connsiteY179" fmla="*/ 1588 h 3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23850" h="325438">
                  <a:moveTo>
                    <a:pt x="77095" y="258371"/>
                  </a:moveTo>
                  <a:lnTo>
                    <a:pt x="74613" y="258763"/>
                  </a:lnTo>
                  <a:lnTo>
                    <a:pt x="61319" y="261295"/>
                  </a:lnTo>
                  <a:lnTo>
                    <a:pt x="61913" y="261938"/>
                  </a:lnTo>
                  <a:lnTo>
                    <a:pt x="82550" y="279401"/>
                  </a:lnTo>
                  <a:lnTo>
                    <a:pt x="87313" y="281782"/>
                  </a:lnTo>
                  <a:lnTo>
                    <a:pt x="82550" y="271463"/>
                  </a:lnTo>
                  <a:close/>
                  <a:moveTo>
                    <a:pt x="244259" y="256743"/>
                  </a:moveTo>
                  <a:lnTo>
                    <a:pt x="238126" y="271463"/>
                  </a:lnTo>
                  <a:lnTo>
                    <a:pt x="232013" y="284708"/>
                  </a:lnTo>
                  <a:lnTo>
                    <a:pt x="241300" y="279401"/>
                  </a:lnTo>
                  <a:lnTo>
                    <a:pt x="261938" y="261938"/>
                  </a:lnTo>
                  <a:lnTo>
                    <a:pt x="263677" y="259883"/>
                  </a:lnTo>
                  <a:lnTo>
                    <a:pt x="249238" y="257176"/>
                  </a:lnTo>
                  <a:close/>
                  <a:moveTo>
                    <a:pt x="171451" y="252625"/>
                  </a:moveTo>
                  <a:lnTo>
                    <a:pt x="171451" y="304271"/>
                  </a:lnTo>
                  <a:lnTo>
                    <a:pt x="190500" y="300038"/>
                  </a:lnTo>
                  <a:lnTo>
                    <a:pt x="202432" y="296724"/>
                  </a:lnTo>
                  <a:lnTo>
                    <a:pt x="211138" y="282576"/>
                  </a:lnTo>
                  <a:lnTo>
                    <a:pt x="220663" y="265113"/>
                  </a:lnTo>
                  <a:lnTo>
                    <a:pt x="223908" y="254973"/>
                  </a:lnTo>
                  <a:lnTo>
                    <a:pt x="212726" y="254000"/>
                  </a:lnTo>
                  <a:close/>
                  <a:moveTo>
                    <a:pt x="136526" y="252413"/>
                  </a:moveTo>
                  <a:lnTo>
                    <a:pt x="104776" y="254000"/>
                  </a:lnTo>
                  <a:lnTo>
                    <a:pt x="96857" y="255251"/>
                  </a:lnTo>
                  <a:lnTo>
                    <a:pt x="100013" y="265113"/>
                  </a:lnTo>
                  <a:lnTo>
                    <a:pt x="111125" y="282576"/>
                  </a:lnTo>
                  <a:lnTo>
                    <a:pt x="119138" y="295597"/>
                  </a:lnTo>
                  <a:lnTo>
                    <a:pt x="133350" y="300038"/>
                  </a:lnTo>
                  <a:lnTo>
                    <a:pt x="150813" y="303919"/>
                  </a:lnTo>
                  <a:lnTo>
                    <a:pt x="150813" y="252413"/>
                  </a:lnTo>
                  <a:close/>
                  <a:moveTo>
                    <a:pt x="264009" y="171450"/>
                  </a:moveTo>
                  <a:lnTo>
                    <a:pt x="261938" y="195263"/>
                  </a:lnTo>
                  <a:lnTo>
                    <a:pt x="254001" y="231775"/>
                  </a:lnTo>
                  <a:lnTo>
                    <a:pt x="251662" y="237855"/>
                  </a:lnTo>
                  <a:lnTo>
                    <a:pt x="254001" y="238125"/>
                  </a:lnTo>
                  <a:lnTo>
                    <a:pt x="278189" y="242733"/>
                  </a:lnTo>
                  <a:lnTo>
                    <a:pt x="279400" y="241301"/>
                  </a:lnTo>
                  <a:lnTo>
                    <a:pt x="293688" y="217488"/>
                  </a:lnTo>
                  <a:lnTo>
                    <a:pt x="300038" y="192088"/>
                  </a:lnTo>
                  <a:lnTo>
                    <a:pt x="302210" y="171450"/>
                  </a:lnTo>
                  <a:close/>
                  <a:moveTo>
                    <a:pt x="171451" y="171450"/>
                  </a:moveTo>
                  <a:lnTo>
                    <a:pt x="171451" y="231987"/>
                  </a:lnTo>
                  <a:lnTo>
                    <a:pt x="212726" y="233363"/>
                  </a:lnTo>
                  <a:lnTo>
                    <a:pt x="230179" y="235376"/>
                  </a:lnTo>
                  <a:lnTo>
                    <a:pt x="233363" y="225425"/>
                  </a:lnTo>
                  <a:lnTo>
                    <a:pt x="241301" y="192088"/>
                  </a:lnTo>
                  <a:lnTo>
                    <a:pt x="243266" y="171450"/>
                  </a:lnTo>
                  <a:close/>
                  <a:moveTo>
                    <a:pt x="77410" y="171450"/>
                  </a:moveTo>
                  <a:lnTo>
                    <a:pt x="79375" y="192088"/>
                  </a:lnTo>
                  <a:lnTo>
                    <a:pt x="87313" y="225425"/>
                  </a:lnTo>
                  <a:lnTo>
                    <a:pt x="90463" y="235271"/>
                  </a:lnTo>
                  <a:lnTo>
                    <a:pt x="103188" y="233363"/>
                  </a:lnTo>
                  <a:lnTo>
                    <a:pt x="133351" y="231775"/>
                  </a:lnTo>
                  <a:lnTo>
                    <a:pt x="150813" y="231775"/>
                  </a:lnTo>
                  <a:lnTo>
                    <a:pt x="150813" y="171450"/>
                  </a:lnTo>
                  <a:close/>
                  <a:moveTo>
                    <a:pt x="21139" y="171450"/>
                  </a:moveTo>
                  <a:lnTo>
                    <a:pt x="22225" y="192088"/>
                  </a:lnTo>
                  <a:lnTo>
                    <a:pt x="30163" y="217488"/>
                  </a:lnTo>
                  <a:lnTo>
                    <a:pt x="42863" y="241301"/>
                  </a:lnTo>
                  <a:lnTo>
                    <a:pt x="44460" y="243031"/>
                  </a:lnTo>
                  <a:lnTo>
                    <a:pt x="69269" y="238520"/>
                  </a:lnTo>
                  <a:lnTo>
                    <a:pt x="66675" y="231775"/>
                  </a:lnTo>
                  <a:lnTo>
                    <a:pt x="58738" y="195263"/>
                  </a:lnTo>
                  <a:lnTo>
                    <a:pt x="57702" y="171450"/>
                  </a:lnTo>
                  <a:close/>
                  <a:moveTo>
                    <a:pt x="87392" y="93425"/>
                  </a:moveTo>
                  <a:lnTo>
                    <a:pt x="84138" y="103188"/>
                  </a:lnTo>
                  <a:lnTo>
                    <a:pt x="79375" y="128588"/>
                  </a:lnTo>
                  <a:lnTo>
                    <a:pt x="77036" y="150812"/>
                  </a:lnTo>
                  <a:lnTo>
                    <a:pt x="150813" y="150812"/>
                  </a:lnTo>
                  <a:lnTo>
                    <a:pt x="150813" y="96574"/>
                  </a:lnTo>
                  <a:lnTo>
                    <a:pt x="111126" y="95251"/>
                  </a:lnTo>
                  <a:close/>
                  <a:moveTo>
                    <a:pt x="233103" y="92881"/>
                  </a:moveTo>
                  <a:lnTo>
                    <a:pt x="220663" y="95251"/>
                  </a:lnTo>
                  <a:lnTo>
                    <a:pt x="190501" y="96838"/>
                  </a:lnTo>
                  <a:lnTo>
                    <a:pt x="171451" y="96838"/>
                  </a:lnTo>
                  <a:lnTo>
                    <a:pt x="171451" y="150812"/>
                  </a:lnTo>
                  <a:lnTo>
                    <a:pt x="243594" y="150812"/>
                  </a:lnTo>
                  <a:lnTo>
                    <a:pt x="241301" y="130175"/>
                  </a:lnTo>
                  <a:lnTo>
                    <a:pt x="236538" y="103188"/>
                  </a:lnTo>
                  <a:close/>
                  <a:moveTo>
                    <a:pt x="42147" y="85479"/>
                  </a:moveTo>
                  <a:lnTo>
                    <a:pt x="30163" y="107950"/>
                  </a:lnTo>
                  <a:lnTo>
                    <a:pt x="22225" y="133350"/>
                  </a:lnTo>
                  <a:lnTo>
                    <a:pt x="21255" y="150812"/>
                  </a:lnTo>
                  <a:lnTo>
                    <a:pt x="57528" y="150812"/>
                  </a:lnTo>
                  <a:lnTo>
                    <a:pt x="58738" y="125413"/>
                  </a:lnTo>
                  <a:lnTo>
                    <a:pt x="63500" y="96838"/>
                  </a:lnTo>
                  <a:lnTo>
                    <a:pt x="65325" y="90998"/>
                  </a:lnTo>
                  <a:close/>
                  <a:moveTo>
                    <a:pt x="280027" y="85182"/>
                  </a:moveTo>
                  <a:lnTo>
                    <a:pt x="254666" y="88806"/>
                  </a:lnTo>
                  <a:lnTo>
                    <a:pt x="257176" y="96838"/>
                  </a:lnTo>
                  <a:lnTo>
                    <a:pt x="261938" y="125413"/>
                  </a:lnTo>
                  <a:lnTo>
                    <a:pt x="264357" y="150812"/>
                  </a:lnTo>
                  <a:lnTo>
                    <a:pt x="301978" y="150812"/>
                  </a:lnTo>
                  <a:lnTo>
                    <a:pt x="300038" y="133350"/>
                  </a:lnTo>
                  <a:lnTo>
                    <a:pt x="293688" y="107950"/>
                  </a:lnTo>
                  <a:close/>
                  <a:moveTo>
                    <a:pt x="85506" y="44560"/>
                  </a:moveTo>
                  <a:lnTo>
                    <a:pt x="82550" y="46038"/>
                  </a:lnTo>
                  <a:lnTo>
                    <a:pt x="61913" y="61913"/>
                  </a:lnTo>
                  <a:lnTo>
                    <a:pt x="56637" y="68067"/>
                  </a:lnTo>
                  <a:lnTo>
                    <a:pt x="71729" y="70897"/>
                  </a:lnTo>
                  <a:lnTo>
                    <a:pt x="82550" y="50800"/>
                  </a:lnTo>
                  <a:close/>
                  <a:moveTo>
                    <a:pt x="233854" y="41783"/>
                  </a:moveTo>
                  <a:lnTo>
                    <a:pt x="238126" y="50800"/>
                  </a:lnTo>
                  <a:lnTo>
                    <a:pt x="248450" y="69975"/>
                  </a:lnTo>
                  <a:lnTo>
                    <a:pt x="249238" y="69850"/>
                  </a:lnTo>
                  <a:lnTo>
                    <a:pt x="265709" y="66713"/>
                  </a:lnTo>
                  <a:lnTo>
                    <a:pt x="261938" y="61913"/>
                  </a:lnTo>
                  <a:lnTo>
                    <a:pt x="241300" y="46038"/>
                  </a:lnTo>
                  <a:close/>
                  <a:moveTo>
                    <a:pt x="150813" y="21255"/>
                  </a:moveTo>
                  <a:lnTo>
                    <a:pt x="133350" y="22225"/>
                  </a:lnTo>
                  <a:lnTo>
                    <a:pt x="118713" y="28629"/>
                  </a:lnTo>
                  <a:lnTo>
                    <a:pt x="115888" y="33338"/>
                  </a:lnTo>
                  <a:lnTo>
                    <a:pt x="100013" y="58738"/>
                  </a:lnTo>
                  <a:lnTo>
                    <a:pt x="94148" y="73986"/>
                  </a:lnTo>
                  <a:lnTo>
                    <a:pt x="111126" y="76200"/>
                  </a:lnTo>
                  <a:lnTo>
                    <a:pt x="150813" y="76200"/>
                  </a:lnTo>
                  <a:close/>
                  <a:moveTo>
                    <a:pt x="171451" y="21167"/>
                  </a:moveTo>
                  <a:lnTo>
                    <a:pt x="171451" y="76200"/>
                  </a:lnTo>
                  <a:lnTo>
                    <a:pt x="187326" y="76200"/>
                  </a:lnTo>
                  <a:lnTo>
                    <a:pt x="219076" y="74613"/>
                  </a:lnTo>
                  <a:lnTo>
                    <a:pt x="225943" y="73528"/>
                  </a:lnTo>
                  <a:lnTo>
                    <a:pt x="220663" y="61913"/>
                  </a:lnTo>
                  <a:lnTo>
                    <a:pt x="204788" y="33338"/>
                  </a:lnTo>
                  <a:lnTo>
                    <a:pt x="201931" y="26670"/>
                  </a:lnTo>
                  <a:lnTo>
                    <a:pt x="190500" y="22225"/>
                  </a:lnTo>
                  <a:close/>
                  <a:moveTo>
                    <a:pt x="161925" y="0"/>
                  </a:moveTo>
                  <a:lnTo>
                    <a:pt x="179388" y="1588"/>
                  </a:lnTo>
                  <a:lnTo>
                    <a:pt x="195263" y="4763"/>
                  </a:lnTo>
                  <a:lnTo>
                    <a:pt x="211138" y="7938"/>
                  </a:lnTo>
                  <a:lnTo>
                    <a:pt x="215901" y="9525"/>
                  </a:lnTo>
                  <a:lnTo>
                    <a:pt x="215901" y="9525"/>
                  </a:lnTo>
                  <a:lnTo>
                    <a:pt x="215901" y="9525"/>
                  </a:lnTo>
                  <a:lnTo>
                    <a:pt x="225425" y="12700"/>
                  </a:lnTo>
                  <a:lnTo>
                    <a:pt x="252413" y="28575"/>
                  </a:lnTo>
                  <a:lnTo>
                    <a:pt x="277813" y="49213"/>
                  </a:lnTo>
                  <a:lnTo>
                    <a:pt x="295275" y="71438"/>
                  </a:lnTo>
                  <a:lnTo>
                    <a:pt x="311150" y="100013"/>
                  </a:lnTo>
                  <a:lnTo>
                    <a:pt x="315913" y="115888"/>
                  </a:lnTo>
                  <a:lnTo>
                    <a:pt x="320675" y="130175"/>
                  </a:lnTo>
                  <a:lnTo>
                    <a:pt x="323850" y="146050"/>
                  </a:lnTo>
                  <a:lnTo>
                    <a:pt x="323850" y="161925"/>
                  </a:lnTo>
                  <a:lnTo>
                    <a:pt x="323850" y="179388"/>
                  </a:lnTo>
                  <a:lnTo>
                    <a:pt x="320675" y="195263"/>
                  </a:lnTo>
                  <a:lnTo>
                    <a:pt x="315913" y="211138"/>
                  </a:lnTo>
                  <a:lnTo>
                    <a:pt x="311150" y="225425"/>
                  </a:lnTo>
                  <a:lnTo>
                    <a:pt x="295275" y="254001"/>
                  </a:lnTo>
                  <a:lnTo>
                    <a:pt x="277813" y="277813"/>
                  </a:lnTo>
                  <a:lnTo>
                    <a:pt x="252413" y="298451"/>
                  </a:lnTo>
                  <a:lnTo>
                    <a:pt x="225425" y="312738"/>
                  </a:lnTo>
                  <a:lnTo>
                    <a:pt x="211138" y="319088"/>
                  </a:lnTo>
                  <a:lnTo>
                    <a:pt x="195263" y="320676"/>
                  </a:lnTo>
                  <a:lnTo>
                    <a:pt x="179388" y="323851"/>
                  </a:lnTo>
                  <a:lnTo>
                    <a:pt x="161925" y="325438"/>
                  </a:lnTo>
                  <a:lnTo>
                    <a:pt x="146050" y="323851"/>
                  </a:lnTo>
                  <a:lnTo>
                    <a:pt x="128588" y="320676"/>
                  </a:lnTo>
                  <a:lnTo>
                    <a:pt x="112713" y="319088"/>
                  </a:lnTo>
                  <a:lnTo>
                    <a:pt x="96838" y="312738"/>
                  </a:lnTo>
                  <a:lnTo>
                    <a:pt x="71438" y="298451"/>
                  </a:lnTo>
                  <a:lnTo>
                    <a:pt x="46038" y="277813"/>
                  </a:lnTo>
                  <a:lnTo>
                    <a:pt x="28575" y="254001"/>
                  </a:lnTo>
                  <a:lnTo>
                    <a:pt x="12700" y="225425"/>
                  </a:lnTo>
                  <a:lnTo>
                    <a:pt x="7938" y="211138"/>
                  </a:lnTo>
                  <a:lnTo>
                    <a:pt x="1588" y="195263"/>
                  </a:lnTo>
                  <a:lnTo>
                    <a:pt x="0" y="179388"/>
                  </a:lnTo>
                  <a:lnTo>
                    <a:pt x="0" y="161925"/>
                  </a:lnTo>
                  <a:lnTo>
                    <a:pt x="0" y="146050"/>
                  </a:lnTo>
                  <a:lnTo>
                    <a:pt x="1588" y="130175"/>
                  </a:lnTo>
                  <a:lnTo>
                    <a:pt x="7938" y="115888"/>
                  </a:lnTo>
                  <a:lnTo>
                    <a:pt x="12700" y="100013"/>
                  </a:lnTo>
                  <a:lnTo>
                    <a:pt x="28575" y="71438"/>
                  </a:lnTo>
                  <a:lnTo>
                    <a:pt x="46038" y="49213"/>
                  </a:lnTo>
                  <a:lnTo>
                    <a:pt x="71438" y="28575"/>
                  </a:lnTo>
                  <a:lnTo>
                    <a:pt x="96838" y="12700"/>
                  </a:lnTo>
                  <a:lnTo>
                    <a:pt x="104054" y="10535"/>
                  </a:lnTo>
                  <a:lnTo>
                    <a:pt x="104775" y="9525"/>
                  </a:lnTo>
                  <a:lnTo>
                    <a:pt x="105497" y="10102"/>
                  </a:lnTo>
                  <a:lnTo>
                    <a:pt x="112713" y="7938"/>
                  </a:lnTo>
                  <a:lnTo>
                    <a:pt x="128588" y="4763"/>
                  </a:lnTo>
                  <a:lnTo>
                    <a:pt x="146050" y="15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3892986" y="4614704"/>
              <a:ext cx="348378" cy="597219"/>
              <a:chOff x="5402263" y="3963988"/>
              <a:chExt cx="244475" cy="419100"/>
            </a:xfrm>
            <a:solidFill>
              <a:schemeClr val="bg2"/>
            </a:solidFill>
          </p:grpSpPr>
          <p:sp>
            <p:nvSpPr>
              <p:cNvPr id="146" name="Freeform 145"/>
              <p:cNvSpPr>
                <a:spLocks/>
              </p:cNvSpPr>
              <p:nvPr/>
            </p:nvSpPr>
            <p:spPr bwMode="auto">
              <a:xfrm>
                <a:off x="5491163" y="4344988"/>
                <a:ext cx="61913" cy="38100"/>
              </a:xfrm>
              <a:custGeom>
                <a:avLst/>
                <a:gdLst>
                  <a:gd name="T0" fmla="*/ 26 w 39"/>
                  <a:gd name="T1" fmla="*/ 7 h 24"/>
                  <a:gd name="T2" fmla="*/ 26 w 39"/>
                  <a:gd name="T3" fmla="*/ 7 h 24"/>
                  <a:gd name="T4" fmla="*/ 25 w 39"/>
                  <a:gd name="T5" fmla="*/ 8 h 24"/>
                  <a:gd name="T6" fmla="*/ 23 w 39"/>
                  <a:gd name="T7" fmla="*/ 10 h 24"/>
                  <a:gd name="T8" fmla="*/ 21 w 39"/>
                  <a:gd name="T9" fmla="*/ 11 h 24"/>
                  <a:gd name="T10" fmla="*/ 20 w 39"/>
                  <a:gd name="T11" fmla="*/ 11 h 24"/>
                  <a:gd name="T12" fmla="*/ 20 w 39"/>
                  <a:gd name="T13" fmla="*/ 11 h 24"/>
                  <a:gd name="T14" fmla="*/ 17 w 39"/>
                  <a:gd name="T15" fmla="*/ 11 h 24"/>
                  <a:gd name="T16" fmla="*/ 15 w 39"/>
                  <a:gd name="T17" fmla="*/ 10 h 24"/>
                  <a:gd name="T18" fmla="*/ 13 w 39"/>
                  <a:gd name="T19" fmla="*/ 8 h 24"/>
                  <a:gd name="T20" fmla="*/ 13 w 39"/>
                  <a:gd name="T21" fmla="*/ 7 h 24"/>
                  <a:gd name="T22" fmla="*/ 13 w 39"/>
                  <a:gd name="T23" fmla="*/ 7 h 24"/>
                  <a:gd name="T24" fmla="*/ 13 w 39"/>
                  <a:gd name="T25" fmla="*/ 3 h 24"/>
                  <a:gd name="T26" fmla="*/ 12 w 39"/>
                  <a:gd name="T27" fmla="*/ 2 h 24"/>
                  <a:gd name="T28" fmla="*/ 10 w 39"/>
                  <a:gd name="T29" fmla="*/ 0 h 24"/>
                  <a:gd name="T30" fmla="*/ 7 w 39"/>
                  <a:gd name="T31" fmla="*/ 0 h 24"/>
                  <a:gd name="T32" fmla="*/ 7 w 39"/>
                  <a:gd name="T33" fmla="*/ 0 h 24"/>
                  <a:gd name="T34" fmla="*/ 4 w 39"/>
                  <a:gd name="T35" fmla="*/ 0 h 24"/>
                  <a:gd name="T36" fmla="*/ 2 w 39"/>
                  <a:gd name="T37" fmla="*/ 2 h 24"/>
                  <a:gd name="T38" fmla="*/ 0 w 39"/>
                  <a:gd name="T39" fmla="*/ 3 h 24"/>
                  <a:gd name="T40" fmla="*/ 0 w 39"/>
                  <a:gd name="T41" fmla="*/ 7 h 24"/>
                  <a:gd name="T42" fmla="*/ 0 w 39"/>
                  <a:gd name="T43" fmla="*/ 7 h 24"/>
                  <a:gd name="T44" fmla="*/ 2 w 39"/>
                  <a:gd name="T45" fmla="*/ 13 h 24"/>
                  <a:gd name="T46" fmla="*/ 5 w 39"/>
                  <a:gd name="T47" fmla="*/ 19 h 24"/>
                  <a:gd name="T48" fmla="*/ 12 w 39"/>
                  <a:gd name="T49" fmla="*/ 24 h 24"/>
                  <a:gd name="T50" fmla="*/ 20 w 39"/>
                  <a:gd name="T51" fmla="*/ 24 h 24"/>
                  <a:gd name="T52" fmla="*/ 20 w 39"/>
                  <a:gd name="T53" fmla="*/ 24 h 24"/>
                  <a:gd name="T54" fmla="*/ 26 w 39"/>
                  <a:gd name="T55" fmla="*/ 24 h 24"/>
                  <a:gd name="T56" fmla="*/ 33 w 39"/>
                  <a:gd name="T57" fmla="*/ 19 h 24"/>
                  <a:gd name="T58" fmla="*/ 38 w 39"/>
                  <a:gd name="T59" fmla="*/ 13 h 24"/>
                  <a:gd name="T60" fmla="*/ 39 w 39"/>
                  <a:gd name="T61" fmla="*/ 7 h 24"/>
                  <a:gd name="T62" fmla="*/ 39 w 39"/>
                  <a:gd name="T63" fmla="*/ 7 h 24"/>
                  <a:gd name="T64" fmla="*/ 38 w 39"/>
                  <a:gd name="T65" fmla="*/ 3 h 24"/>
                  <a:gd name="T66" fmla="*/ 36 w 39"/>
                  <a:gd name="T67" fmla="*/ 2 h 24"/>
                  <a:gd name="T68" fmla="*/ 34 w 39"/>
                  <a:gd name="T69" fmla="*/ 0 h 24"/>
                  <a:gd name="T70" fmla="*/ 33 w 39"/>
                  <a:gd name="T71" fmla="*/ 0 h 24"/>
                  <a:gd name="T72" fmla="*/ 33 w 39"/>
                  <a:gd name="T73" fmla="*/ 0 h 24"/>
                  <a:gd name="T74" fmla="*/ 30 w 39"/>
                  <a:gd name="T75" fmla="*/ 0 h 24"/>
                  <a:gd name="T76" fmla="*/ 28 w 39"/>
                  <a:gd name="T77" fmla="*/ 2 h 24"/>
                  <a:gd name="T78" fmla="*/ 26 w 39"/>
                  <a:gd name="T79" fmla="*/ 3 h 24"/>
                  <a:gd name="T80" fmla="*/ 26 w 39"/>
                  <a:gd name="T81" fmla="*/ 7 h 24"/>
                  <a:gd name="T82" fmla="*/ 26 w 39"/>
                  <a:gd name="T83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" h="24">
                    <a:moveTo>
                      <a:pt x="26" y="7"/>
                    </a:moveTo>
                    <a:lnTo>
                      <a:pt x="26" y="7"/>
                    </a:lnTo>
                    <a:lnTo>
                      <a:pt x="25" y="8"/>
                    </a:lnTo>
                    <a:lnTo>
                      <a:pt x="23" y="10"/>
                    </a:lnTo>
                    <a:lnTo>
                      <a:pt x="21" y="11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17" y="11"/>
                    </a:lnTo>
                    <a:lnTo>
                      <a:pt x="15" y="10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5" y="19"/>
                    </a:lnTo>
                    <a:lnTo>
                      <a:pt x="12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3" y="19"/>
                    </a:lnTo>
                    <a:lnTo>
                      <a:pt x="38" y="13"/>
                    </a:lnTo>
                    <a:lnTo>
                      <a:pt x="39" y="7"/>
                    </a:lnTo>
                    <a:lnTo>
                      <a:pt x="39" y="7"/>
                    </a:lnTo>
                    <a:lnTo>
                      <a:pt x="38" y="3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6" y="7"/>
                    </a:lnTo>
                    <a:lnTo>
                      <a:pt x="2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146"/>
              <p:cNvSpPr>
                <a:spLocks/>
              </p:cNvSpPr>
              <p:nvPr/>
            </p:nvSpPr>
            <p:spPr bwMode="auto">
              <a:xfrm>
                <a:off x="5402263" y="3963988"/>
                <a:ext cx="244475" cy="298450"/>
              </a:xfrm>
              <a:custGeom>
                <a:avLst/>
                <a:gdLst>
                  <a:gd name="T0" fmla="*/ 120 w 154"/>
                  <a:gd name="T1" fmla="*/ 174 h 188"/>
                  <a:gd name="T2" fmla="*/ 126 w 154"/>
                  <a:gd name="T3" fmla="*/ 149 h 188"/>
                  <a:gd name="T4" fmla="*/ 134 w 154"/>
                  <a:gd name="T5" fmla="*/ 120 h 188"/>
                  <a:gd name="T6" fmla="*/ 145 w 154"/>
                  <a:gd name="T7" fmla="*/ 114 h 188"/>
                  <a:gd name="T8" fmla="*/ 154 w 154"/>
                  <a:gd name="T9" fmla="*/ 78 h 188"/>
                  <a:gd name="T10" fmla="*/ 149 w 154"/>
                  <a:gd name="T11" fmla="*/ 47 h 188"/>
                  <a:gd name="T12" fmla="*/ 120 w 154"/>
                  <a:gd name="T13" fmla="*/ 13 h 188"/>
                  <a:gd name="T14" fmla="*/ 77 w 154"/>
                  <a:gd name="T15" fmla="*/ 0 h 188"/>
                  <a:gd name="T16" fmla="*/ 76 w 154"/>
                  <a:gd name="T17" fmla="*/ 0 h 188"/>
                  <a:gd name="T18" fmla="*/ 34 w 154"/>
                  <a:gd name="T19" fmla="*/ 13 h 188"/>
                  <a:gd name="T20" fmla="*/ 6 w 154"/>
                  <a:gd name="T21" fmla="*/ 47 h 188"/>
                  <a:gd name="T22" fmla="*/ 0 w 154"/>
                  <a:gd name="T23" fmla="*/ 75 h 188"/>
                  <a:gd name="T24" fmla="*/ 0 w 154"/>
                  <a:gd name="T25" fmla="*/ 88 h 188"/>
                  <a:gd name="T26" fmla="*/ 9 w 154"/>
                  <a:gd name="T27" fmla="*/ 115 h 188"/>
                  <a:gd name="T28" fmla="*/ 14 w 154"/>
                  <a:gd name="T29" fmla="*/ 106 h 188"/>
                  <a:gd name="T30" fmla="*/ 8 w 154"/>
                  <a:gd name="T31" fmla="*/ 109 h 188"/>
                  <a:gd name="T32" fmla="*/ 9 w 154"/>
                  <a:gd name="T33" fmla="*/ 117 h 188"/>
                  <a:gd name="T34" fmla="*/ 9 w 154"/>
                  <a:gd name="T35" fmla="*/ 115 h 188"/>
                  <a:gd name="T36" fmla="*/ 19 w 154"/>
                  <a:gd name="T37" fmla="*/ 119 h 188"/>
                  <a:gd name="T38" fmla="*/ 21 w 154"/>
                  <a:gd name="T39" fmla="*/ 135 h 188"/>
                  <a:gd name="T40" fmla="*/ 32 w 154"/>
                  <a:gd name="T41" fmla="*/ 166 h 188"/>
                  <a:gd name="T42" fmla="*/ 34 w 154"/>
                  <a:gd name="T43" fmla="*/ 182 h 188"/>
                  <a:gd name="T44" fmla="*/ 39 w 154"/>
                  <a:gd name="T45" fmla="*/ 188 h 188"/>
                  <a:gd name="T46" fmla="*/ 43 w 154"/>
                  <a:gd name="T47" fmla="*/ 188 h 188"/>
                  <a:gd name="T48" fmla="*/ 47 w 154"/>
                  <a:gd name="T49" fmla="*/ 182 h 188"/>
                  <a:gd name="T50" fmla="*/ 45 w 154"/>
                  <a:gd name="T51" fmla="*/ 162 h 188"/>
                  <a:gd name="T52" fmla="*/ 32 w 154"/>
                  <a:gd name="T53" fmla="*/ 128 h 188"/>
                  <a:gd name="T54" fmla="*/ 24 w 154"/>
                  <a:gd name="T55" fmla="*/ 115 h 188"/>
                  <a:gd name="T56" fmla="*/ 19 w 154"/>
                  <a:gd name="T57" fmla="*/ 107 h 188"/>
                  <a:gd name="T58" fmla="*/ 14 w 154"/>
                  <a:gd name="T59" fmla="*/ 119 h 188"/>
                  <a:gd name="T60" fmla="*/ 21 w 154"/>
                  <a:gd name="T61" fmla="*/ 115 h 188"/>
                  <a:gd name="T62" fmla="*/ 21 w 154"/>
                  <a:gd name="T63" fmla="*/ 109 h 188"/>
                  <a:gd name="T64" fmla="*/ 14 w 154"/>
                  <a:gd name="T65" fmla="*/ 94 h 188"/>
                  <a:gd name="T66" fmla="*/ 13 w 154"/>
                  <a:gd name="T67" fmla="*/ 78 h 188"/>
                  <a:gd name="T68" fmla="*/ 14 w 154"/>
                  <a:gd name="T69" fmla="*/ 63 h 188"/>
                  <a:gd name="T70" fmla="*/ 32 w 154"/>
                  <a:gd name="T71" fmla="*/ 33 h 188"/>
                  <a:gd name="T72" fmla="*/ 63 w 154"/>
                  <a:gd name="T73" fmla="*/ 15 h 188"/>
                  <a:gd name="T74" fmla="*/ 77 w 154"/>
                  <a:gd name="T75" fmla="*/ 13 h 188"/>
                  <a:gd name="T76" fmla="*/ 113 w 154"/>
                  <a:gd name="T77" fmla="*/ 25 h 188"/>
                  <a:gd name="T78" fmla="*/ 131 w 154"/>
                  <a:gd name="T79" fmla="*/ 42 h 188"/>
                  <a:gd name="T80" fmla="*/ 141 w 154"/>
                  <a:gd name="T81" fmla="*/ 78 h 188"/>
                  <a:gd name="T82" fmla="*/ 137 w 154"/>
                  <a:gd name="T83" fmla="*/ 99 h 188"/>
                  <a:gd name="T84" fmla="*/ 128 w 154"/>
                  <a:gd name="T85" fmla="*/ 117 h 188"/>
                  <a:gd name="T86" fmla="*/ 115 w 154"/>
                  <a:gd name="T87" fmla="*/ 144 h 188"/>
                  <a:gd name="T88" fmla="*/ 107 w 154"/>
                  <a:gd name="T89" fmla="*/ 172 h 188"/>
                  <a:gd name="T90" fmla="*/ 107 w 154"/>
                  <a:gd name="T91" fmla="*/ 185 h 188"/>
                  <a:gd name="T92" fmla="*/ 113 w 154"/>
                  <a:gd name="T93" fmla="*/ 188 h 188"/>
                  <a:gd name="T94" fmla="*/ 118 w 154"/>
                  <a:gd name="T95" fmla="*/ 187 h 188"/>
                  <a:gd name="T96" fmla="*/ 120 w 154"/>
                  <a:gd name="T97" fmla="*/ 18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4" h="188">
                    <a:moveTo>
                      <a:pt x="120" y="182"/>
                    </a:moveTo>
                    <a:lnTo>
                      <a:pt x="120" y="182"/>
                    </a:lnTo>
                    <a:lnTo>
                      <a:pt x="120" y="174"/>
                    </a:lnTo>
                    <a:lnTo>
                      <a:pt x="121" y="166"/>
                    </a:lnTo>
                    <a:lnTo>
                      <a:pt x="126" y="149"/>
                    </a:lnTo>
                    <a:lnTo>
                      <a:pt x="126" y="149"/>
                    </a:lnTo>
                    <a:lnTo>
                      <a:pt x="133" y="135"/>
                    </a:lnTo>
                    <a:lnTo>
                      <a:pt x="139" y="123"/>
                    </a:lnTo>
                    <a:lnTo>
                      <a:pt x="134" y="120"/>
                    </a:lnTo>
                    <a:lnTo>
                      <a:pt x="139" y="123"/>
                    </a:lnTo>
                    <a:lnTo>
                      <a:pt x="139" y="123"/>
                    </a:lnTo>
                    <a:lnTo>
                      <a:pt x="145" y="114"/>
                    </a:lnTo>
                    <a:lnTo>
                      <a:pt x="150" y="102"/>
                    </a:lnTo>
                    <a:lnTo>
                      <a:pt x="154" y="91"/>
                    </a:lnTo>
                    <a:lnTo>
                      <a:pt x="154" y="78"/>
                    </a:lnTo>
                    <a:lnTo>
                      <a:pt x="154" y="78"/>
                    </a:lnTo>
                    <a:lnTo>
                      <a:pt x="152" y="62"/>
                    </a:lnTo>
                    <a:lnTo>
                      <a:pt x="149" y="47"/>
                    </a:lnTo>
                    <a:lnTo>
                      <a:pt x="141" y="34"/>
                    </a:lnTo>
                    <a:lnTo>
                      <a:pt x="131" y="23"/>
                    </a:lnTo>
                    <a:lnTo>
                      <a:pt x="120" y="13"/>
                    </a:lnTo>
                    <a:lnTo>
                      <a:pt x="107" y="7"/>
                    </a:lnTo>
                    <a:lnTo>
                      <a:pt x="92" y="2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47" y="7"/>
                    </a:lnTo>
                    <a:lnTo>
                      <a:pt x="34" y="13"/>
                    </a:lnTo>
                    <a:lnTo>
                      <a:pt x="22" y="23"/>
                    </a:lnTo>
                    <a:lnTo>
                      <a:pt x="13" y="34"/>
                    </a:lnTo>
                    <a:lnTo>
                      <a:pt x="6" y="47"/>
                    </a:lnTo>
                    <a:lnTo>
                      <a:pt x="1" y="60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88"/>
                    </a:lnTo>
                    <a:lnTo>
                      <a:pt x="1" y="97"/>
                    </a:lnTo>
                    <a:lnTo>
                      <a:pt x="5" y="107"/>
                    </a:lnTo>
                    <a:lnTo>
                      <a:pt x="9" y="115"/>
                    </a:lnTo>
                    <a:lnTo>
                      <a:pt x="14" y="112"/>
                    </a:lnTo>
                    <a:lnTo>
                      <a:pt x="14" y="106"/>
                    </a:lnTo>
                    <a:lnTo>
                      <a:pt x="14" y="106"/>
                    </a:lnTo>
                    <a:lnTo>
                      <a:pt x="14" y="106"/>
                    </a:lnTo>
                    <a:lnTo>
                      <a:pt x="11" y="107"/>
                    </a:lnTo>
                    <a:lnTo>
                      <a:pt x="8" y="109"/>
                    </a:lnTo>
                    <a:lnTo>
                      <a:pt x="8" y="109"/>
                    </a:lnTo>
                    <a:lnTo>
                      <a:pt x="8" y="114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4" y="112"/>
                    </a:lnTo>
                    <a:lnTo>
                      <a:pt x="9" y="115"/>
                    </a:lnTo>
                    <a:lnTo>
                      <a:pt x="9" y="115"/>
                    </a:lnTo>
                    <a:lnTo>
                      <a:pt x="14" y="123"/>
                    </a:lnTo>
                    <a:lnTo>
                      <a:pt x="19" y="119"/>
                    </a:lnTo>
                    <a:lnTo>
                      <a:pt x="14" y="123"/>
                    </a:lnTo>
                    <a:lnTo>
                      <a:pt x="14" y="123"/>
                    </a:lnTo>
                    <a:lnTo>
                      <a:pt x="21" y="135"/>
                    </a:lnTo>
                    <a:lnTo>
                      <a:pt x="27" y="149"/>
                    </a:lnTo>
                    <a:lnTo>
                      <a:pt x="27" y="149"/>
                    </a:lnTo>
                    <a:lnTo>
                      <a:pt x="32" y="166"/>
                    </a:lnTo>
                    <a:lnTo>
                      <a:pt x="34" y="174"/>
                    </a:lnTo>
                    <a:lnTo>
                      <a:pt x="34" y="182"/>
                    </a:lnTo>
                    <a:lnTo>
                      <a:pt x="34" y="182"/>
                    </a:lnTo>
                    <a:lnTo>
                      <a:pt x="35" y="185"/>
                    </a:lnTo>
                    <a:lnTo>
                      <a:pt x="35" y="187"/>
                    </a:lnTo>
                    <a:lnTo>
                      <a:pt x="39" y="188"/>
                    </a:lnTo>
                    <a:lnTo>
                      <a:pt x="40" y="188"/>
                    </a:lnTo>
                    <a:lnTo>
                      <a:pt x="40" y="188"/>
                    </a:lnTo>
                    <a:lnTo>
                      <a:pt x="43" y="188"/>
                    </a:lnTo>
                    <a:lnTo>
                      <a:pt x="45" y="187"/>
                    </a:lnTo>
                    <a:lnTo>
                      <a:pt x="47" y="185"/>
                    </a:lnTo>
                    <a:lnTo>
                      <a:pt x="47" y="182"/>
                    </a:lnTo>
                    <a:lnTo>
                      <a:pt x="47" y="182"/>
                    </a:lnTo>
                    <a:lnTo>
                      <a:pt x="47" y="172"/>
                    </a:lnTo>
                    <a:lnTo>
                      <a:pt x="45" y="162"/>
                    </a:lnTo>
                    <a:lnTo>
                      <a:pt x="39" y="144"/>
                    </a:lnTo>
                    <a:lnTo>
                      <a:pt x="39" y="144"/>
                    </a:lnTo>
                    <a:lnTo>
                      <a:pt x="32" y="128"/>
                    </a:lnTo>
                    <a:lnTo>
                      <a:pt x="24" y="115"/>
                    </a:lnTo>
                    <a:lnTo>
                      <a:pt x="24" y="115"/>
                    </a:lnTo>
                    <a:lnTo>
                      <a:pt x="24" y="115"/>
                    </a:lnTo>
                    <a:lnTo>
                      <a:pt x="21" y="109"/>
                    </a:lnTo>
                    <a:lnTo>
                      <a:pt x="19" y="107"/>
                    </a:lnTo>
                    <a:lnTo>
                      <a:pt x="19" y="107"/>
                    </a:lnTo>
                    <a:lnTo>
                      <a:pt x="14" y="112"/>
                    </a:lnTo>
                    <a:lnTo>
                      <a:pt x="14" y="119"/>
                    </a:lnTo>
                    <a:lnTo>
                      <a:pt x="14" y="119"/>
                    </a:lnTo>
                    <a:lnTo>
                      <a:pt x="14" y="119"/>
                    </a:lnTo>
                    <a:lnTo>
                      <a:pt x="18" y="117"/>
                    </a:lnTo>
                    <a:lnTo>
                      <a:pt x="21" y="115"/>
                    </a:lnTo>
                    <a:lnTo>
                      <a:pt x="21" y="115"/>
                    </a:lnTo>
                    <a:lnTo>
                      <a:pt x="21" y="112"/>
                    </a:lnTo>
                    <a:lnTo>
                      <a:pt x="21" y="109"/>
                    </a:lnTo>
                    <a:lnTo>
                      <a:pt x="21" y="109"/>
                    </a:lnTo>
                    <a:lnTo>
                      <a:pt x="18" y="102"/>
                    </a:lnTo>
                    <a:lnTo>
                      <a:pt x="14" y="94"/>
                    </a:lnTo>
                    <a:lnTo>
                      <a:pt x="13" y="86"/>
                    </a:lnTo>
                    <a:lnTo>
                      <a:pt x="13" y="78"/>
                    </a:lnTo>
                    <a:lnTo>
                      <a:pt x="13" y="78"/>
                    </a:lnTo>
                    <a:lnTo>
                      <a:pt x="13" y="76"/>
                    </a:lnTo>
                    <a:lnTo>
                      <a:pt x="13" y="76"/>
                    </a:lnTo>
                    <a:lnTo>
                      <a:pt x="14" y="63"/>
                    </a:lnTo>
                    <a:lnTo>
                      <a:pt x="18" y="52"/>
                    </a:lnTo>
                    <a:lnTo>
                      <a:pt x="24" y="41"/>
                    </a:lnTo>
                    <a:lnTo>
                      <a:pt x="32" y="33"/>
                    </a:lnTo>
                    <a:lnTo>
                      <a:pt x="40" y="25"/>
                    </a:lnTo>
                    <a:lnTo>
                      <a:pt x="52" y="18"/>
                    </a:lnTo>
                    <a:lnTo>
                      <a:pt x="63" y="15"/>
                    </a:lnTo>
                    <a:lnTo>
                      <a:pt x="76" y="13"/>
                    </a:lnTo>
                    <a:lnTo>
                      <a:pt x="77" y="13"/>
                    </a:lnTo>
                    <a:lnTo>
                      <a:pt x="77" y="13"/>
                    </a:lnTo>
                    <a:lnTo>
                      <a:pt x="90" y="15"/>
                    </a:lnTo>
                    <a:lnTo>
                      <a:pt x="102" y="18"/>
                    </a:lnTo>
                    <a:lnTo>
                      <a:pt x="113" y="25"/>
                    </a:lnTo>
                    <a:lnTo>
                      <a:pt x="123" y="33"/>
                    </a:lnTo>
                    <a:lnTo>
                      <a:pt x="123" y="33"/>
                    </a:lnTo>
                    <a:lnTo>
                      <a:pt x="131" y="42"/>
                    </a:lnTo>
                    <a:lnTo>
                      <a:pt x="136" y="54"/>
                    </a:lnTo>
                    <a:lnTo>
                      <a:pt x="141" y="65"/>
                    </a:lnTo>
                    <a:lnTo>
                      <a:pt x="141" y="78"/>
                    </a:lnTo>
                    <a:lnTo>
                      <a:pt x="141" y="78"/>
                    </a:lnTo>
                    <a:lnTo>
                      <a:pt x="141" y="89"/>
                    </a:lnTo>
                    <a:lnTo>
                      <a:pt x="137" y="99"/>
                    </a:lnTo>
                    <a:lnTo>
                      <a:pt x="134" y="107"/>
                    </a:lnTo>
                    <a:lnTo>
                      <a:pt x="129" y="117"/>
                    </a:lnTo>
                    <a:lnTo>
                      <a:pt x="128" y="117"/>
                    </a:lnTo>
                    <a:lnTo>
                      <a:pt x="128" y="117"/>
                    </a:lnTo>
                    <a:lnTo>
                      <a:pt x="121" y="130"/>
                    </a:lnTo>
                    <a:lnTo>
                      <a:pt x="115" y="144"/>
                    </a:lnTo>
                    <a:lnTo>
                      <a:pt x="115" y="144"/>
                    </a:lnTo>
                    <a:lnTo>
                      <a:pt x="108" y="162"/>
                    </a:lnTo>
                    <a:lnTo>
                      <a:pt x="107" y="172"/>
                    </a:lnTo>
                    <a:lnTo>
                      <a:pt x="107" y="182"/>
                    </a:lnTo>
                    <a:lnTo>
                      <a:pt x="107" y="182"/>
                    </a:lnTo>
                    <a:lnTo>
                      <a:pt x="107" y="185"/>
                    </a:lnTo>
                    <a:lnTo>
                      <a:pt x="108" y="187"/>
                    </a:lnTo>
                    <a:lnTo>
                      <a:pt x="110" y="188"/>
                    </a:lnTo>
                    <a:lnTo>
                      <a:pt x="113" y="188"/>
                    </a:lnTo>
                    <a:lnTo>
                      <a:pt x="113" y="188"/>
                    </a:lnTo>
                    <a:lnTo>
                      <a:pt x="115" y="188"/>
                    </a:lnTo>
                    <a:lnTo>
                      <a:pt x="118" y="187"/>
                    </a:lnTo>
                    <a:lnTo>
                      <a:pt x="120" y="185"/>
                    </a:lnTo>
                    <a:lnTo>
                      <a:pt x="120" y="182"/>
                    </a:lnTo>
                    <a:lnTo>
                      <a:pt x="120" y="1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>
                <a:off x="5445125" y="4244975"/>
                <a:ext cx="157163" cy="46038"/>
              </a:xfrm>
              <a:custGeom>
                <a:avLst/>
                <a:gdLst>
                  <a:gd name="T0" fmla="*/ 84 w 99"/>
                  <a:gd name="T1" fmla="*/ 23 h 29"/>
                  <a:gd name="T2" fmla="*/ 84 w 99"/>
                  <a:gd name="T3" fmla="*/ 16 h 29"/>
                  <a:gd name="T4" fmla="*/ 15 w 99"/>
                  <a:gd name="T5" fmla="*/ 16 h 29"/>
                  <a:gd name="T6" fmla="*/ 15 w 99"/>
                  <a:gd name="T7" fmla="*/ 16 h 29"/>
                  <a:gd name="T8" fmla="*/ 13 w 99"/>
                  <a:gd name="T9" fmla="*/ 14 h 29"/>
                  <a:gd name="T10" fmla="*/ 15 w 99"/>
                  <a:gd name="T11" fmla="*/ 13 h 29"/>
                  <a:gd name="T12" fmla="*/ 15 w 99"/>
                  <a:gd name="T13" fmla="*/ 13 h 29"/>
                  <a:gd name="T14" fmla="*/ 84 w 99"/>
                  <a:gd name="T15" fmla="*/ 13 h 29"/>
                  <a:gd name="T16" fmla="*/ 86 w 99"/>
                  <a:gd name="T17" fmla="*/ 13 h 29"/>
                  <a:gd name="T18" fmla="*/ 86 w 99"/>
                  <a:gd name="T19" fmla="*/ 14 h 29"/>
                  <a:gd name="T20" fmla="*/ 86 w 99"/>
                  <a:gd name="T21" fmla="*/ 16 h 29"/>
                  <a:gd name="T22" fmla="*/ 84 w 99"/>
                  <a:gd name="T23" fmla="*/ 16 h 29"/>
                  <a:gd name="T24" fmla="*/ 84 w 99"/>
                  <a:gd name="T25" fmla="*/ 23 h 29"/>
                  <a:gd name="T26" fmla="*/ 84 w 99"/>
                  <a:gd name="T27" fmla="*/ 29 h 29"/>
                  <a:gd name="T28" fmla="*/ 84 w 99"/>
                  <a:gd name="T29" fmla="*/ 29 h 29"/>
                  <a:gd name="T30" fmla="*/ 89 w 99"/>
                  <a:gd name="T31" fmla="*/ 27 h 29"/>
                  <a:gd name="T32" fmla="*/ 94 w 99"/>
                  <a:gd name="T33" fmla="*/ 24 h 29"/>
                  <a:gd name="T34" fmla="*/ 97 w 99"/>
                  <a:gd name="T35" fmla="*/ 21 h 29"/>
                  <a:gd name="T36" fmla="*/ 99 w 99"/>
                  <a:gd name="T37" fmla="*/ 14 h 29"/>
                  <a:gd name="T38" fmla="*/ 99 w 99"/>
                  <a:gd name="T39" fmla="*/ 14 h 29"/>
                  <a:gd name="T40" fmla="*/ 97 w 99"/>
                  <a:gd name="T41" fmla="*/ 8 h 29"/>
                  <a:gd name="T42" fmla="*/ 94 w 99"/>
                  <a:gd name="T43" fmla="*/ 3 h 29"/>
                  <a:gd name="T44" fmla="*/ 89 w 99"/>
                  <a:gd name="T45" fmla="*/ 1 h 29"/>
                  <a:gd name="T46" fmla="*/ 84 w 99"/>
                  <a:gd name="T47" fmla="*/ 0 h 29"/>
                  <a:gd name="T48" fmla="*/ 15 w 99"/>
                  <a:gd name="T49" fmla="*/ 0 h 29"/>
                  <a:gd name="T50" fmla="*/ 15 w 99"/>
                  <a:gd name="T51" fmla="*/ 0 h 29"/>
                  <a:gd name="T52" fmla="*/ 10 w 99"/>
                  <a:gd name="T53" fmla="*/ 1 h 29"/>
                  <a:gd name="T54" fmla="*/ 5 w 99"/>
                  <a:gd name="T55" fmla="*/ 3 h 29"/>
                  <a:gd name="T56" fmla="*/ 2 w 99"/>
                  <a:gd name="T57" fmla="*/ 8 h 29"/>
                  <a:gd name="T58" fmla="*/ 0 w 99"/>
                  <a:gd name="T59" fmla="*/ 14 h 29"/>
                  <a:gd name="T60" fmla="*/ 0 w 99"/>
                  <a:gd name="T61" fmla="*/ 14 h 29"/>
                  <a:gd name="T62" fmla="*/ 2 w 99"/>
                  <a:gd name="T63" fmla="*/ 21 h 29"/>
                  <a:gd name="T64" fmla="*/ 5 w 99"/>
                  <a:gd name="T65" fmla="*/ 24 h 29"/>
                  <a:gd name="T66" fmla="*/ 10 w 99"/>
                  <a:gd name="T67" fmla="*/ 27 h 29"/>
                  <a:gd name="T68" fmla="*/ 15 w 99"/>
                  <a:gd name="T69" fmla="*/ 29 h 29"/>
                  <a:gd name="T70" fmla="*/ 84 w 99"/>
                  <a:gd name="T71" fmla="*/ 29 h 29"/>
                  <a:gd name="T72" fmla="*/ 84 w 99"/>
                  <a:gd name="T73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" h="29">
                    <a:moveTo>
                      <a:pt x="84" y="23"/>
                    </a:moveTo>
                    <a:lnTo>
                      <a:pt x="84" y="16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3" y="14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84" y="13"/>
                    </a:lnTo>
                    <a:lnTo>
                      <a:pt x="86" y="13"/>
                    </a:lnTo>
                    <a:lnTo>
                      <a:pt x="86" y="14"/>
                    </a:lnTo>
                    <a:lnTo>
                      <a:pt x="86" y="16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89" y="27"/>
                    </a:lnTo>
                    <a:lnTo>
                      <a:pt x="94" y="24"/>
                    </a:lnTo>
                    <a:lnTo>
                      <a:pt x="97" y="21"/>
                    </a:lnTo>
                    <a:lnTo>
                      <a:pt x="99" y="14"/>
                    </a:lnTo>
                    <a:lnTo>
                      <a:pt x="99" y="14"/>
                    </a:lnTo>
                    <a:lnTo>
                      <a:pt x="97" y="8"/>
                    </a:lnTo>
                    <a:lnTo>
                      <a:pt x="94" y="3"/>
                    </a:lnTo>
                    <a:lnTo>
                      <a:pt x="89" y="1"/>
                    </a:lnTo>
                    <a:lnTo>
                      <a:pt x="8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4"/>
                    </a:lnTo>
                    <a:lnTo>
                      <a:pt x="10" y="27"/>
                    </a:lnTo>
                    <a:lnTo>
                      <a:pt x="15" y="29"/>
                    </a:lnTo>
                    <a:lnTo>
                      <a:pt x="84" y="29"/>
                    </a:lnTo>
                    <a:lnTo>
                      <a:pt x="8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48"/>
              <p:cNvSpPr>
                <a:spLocks/>
              </p:cNvSpPr>
              <p:nvPr/>
            </p:nvSpPr>
            <p:spPr bwMode="auto">
              <a:xfrm>
                <a:off x="5445125" y="4270375"/>
                <a:ext cx="157163" cy="46038"/>
              </a:xfrm>
              <a:custGeom>
                <a:avLst/>
                <a:gdLst>
                  <a:gd name="T0" fmla="*/ 84 w 99"/>
                  <a:gd name="T1" fmla="*/ 23 h 29"/>
                  <a:gd name="T2" fmla="*/ 84 w 99"/>
                  <a:gd name="T3" fmla="*/ 16 h 29"/>
                  <a:gd name="T4" fmla="*/ 15 w 99"/>
                  <a:gd name="T5" fmla="*/ 16 h 29"/>
                  <a:gd name="T6" fmla="*/ 15 w 99"/>
                  <a:gd name="T7" fmla="*/ 16 h 29"/>
                  <a:gd name="T8" fmla="*/ 13 w 99"/>
                  <a:gd name="T9" fmla="*/ 15 h 29"/>
                  <a:gd name="T10" fmla="*/ 15 w 99"/>
                  <a:gd name="T11" fmla="*/ 13 h 29"/>
                  <a:gd name="T12" fmla="*/ 15 w 99"/>
                  <a:gd name="T13" fmla="*/ 13 h 29"/>
                  <a:gd name="T14" fmla="*/ 84 w 99"/>
                  <a:gd name="T15" fmla="*/ 13 h 29"/>
                  <a:gd name="T16" fmla="*/ 86 w 99"/>
                  <a:gd name="T17" fmla="*/ 13 h 29"/>
                  <a:gd name="T18" fmla="*/ 86 w 99"/>
                  <a:gd name="T19" fmla="*/ 15 h 29"/>
                  <a:gd name="T20" fmla="*/ 86 w 99"/>
                  <a:gd name="T21" fmla="*/ 16 h 29"/>
                  <a:gd name="T22" fmla="*/ 84 w 99"/>
                  <a:gd name="T23" fmla="*/ 16 h 29"/>
                  <a:gd name="T24" fmla="*/ 84 w 99"/>
                  <a:gd name="T25" fmla="*/ 23 h 29"/>
                  <a:gd name="T26" fmla="*/ 84 w 99"/>
                  <a:gd name="T27" fmla="*/ 29 h 29"/>
                  <a:gd name="T28" fmla="*/ 84 w 99"/>
                  <a:gd name="T29" fmla="*/ 29 h 29"/>
                  <a:gd name="T30" fmla="*/ 89 w 99"/>
                  <a:gd name="T31" fmla="*/ 29 h 29"/>
                  <a:gd name="T32" fmla="*/ 94 w 99"/>
                  <a:gd name="T33" fmla="*/ 26 h 29"/>
                  <a:gd name="T34" fmla="*/ 97 w 99"/>
                  <a:gd name="T35" fmla="*/ 21 h 29"/>
                  <a:gd name="T36" fmla="*/ 99 w 99"/>
                  <a:gd name="T37" fmla="*/ 15 h 29"/>
                  <a:gd name="T38" fmla="*/ 99 w 99"/>
                  <a:gd name="T39" fmla="*/ 15 h 29"/>
                  <a:gd name="T40" fmla="*/ 97 w 99"/>
                  <a:gd name="T41" fmla="*/ 10 h 29"/>
                  <a:gd name="T42" fmla="*/ 94 w 99"/>
                  <a:gd name="T43" fmla="*/ 5 h 29"/>
                  <a:gd name="T44" fmla="*/ 89 w 99"/>
                  <a:gd name="T45" fmla="*/ 2 h 29"/>
                  <a:gd name="T46" fmla="*/ 84 w 99"/>
                  <a:gd name="T47" fmla="*/ 0 h 29"/>
                  <a:gd name="T48" fmla="*/ 15 w 99"/>
                  <a:gd name="T49" fmla="*/ 0 h 29"/>
                  <a:gd name="T50" fmla="*/ 15 w 99"/>
                  <a:gd name="T51" fmla="*/ 0 h 29"/>
                  <a:gd name="T52" fmla="*/ 10 w 99"/>
                  <a:gd name="T53" fmla="*/ 2 h 29"/>
                  <a:gd name="T54" fmla="*/ 5 w 99"/>
                  <a:gd name="T55" fmla="*/ 5 h 29"/>
                  <a:gd name="T56" fmla="*/ 2 w 99"/>
                  <a:gd name="T57" fmla="*/ 10 h 29"/>
                  <a:gd name="T58" fmla="*/ 0 w 99"/>
                  <a:gd name="T59" fmla="*/ 15 h 29"/>
                  <a:gd name="T60" fmla="*/ 0 w 99"/>
                  <a:gd name="T61" fmla="*/ 15 h 29"/>
                  <a:gd name="T62" fmla="*/ 2 w 99"/>
                  <a:gd name="T63" fmla="*/ 21 h 29"/>
                  <a:gd name="T64" fmla="*/ 5 w 99"/>
                  <a:gd name="T65" fmla="*/ 26 h 29"/>
                  <a:gd name="T66" fmla="*/ 10 w 99"/>
                  <a:gd name="T67" fmla="*/ 29 h 29"/>
                  <a:gd name="T68" fmla="*/ 15 w 99"/>
                  <a:gd name="T69" fmla="*/ 29 h 29"/>
                  <a:gd name="T70" fmla="*/ 84 w 99"/>
                  <a:gd name="T71" fmla="*/ 29 h 29"/>
                  <a:gd name="T72" fmla="*/ 84 w 99"/>
                  <a:gd name="T73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" h="29">
                    <a:moveTo>
                      <a:pt x="84" y="23"/>
                    </a:moveTo>
                    <a:lnTo>
                      <a:pt x="84" y="16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3" y="15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84" y="13"/>
                    </a:lnTo>
                    <a:lnTo>
                      <a:pt x="86" y="13"/>
                    </a:lnTo>
                    <a:lnTo>
                      <a:pt x="86" y="15"/>
                    </a:lnTo>
                    <a:lnTo>
                      <a:pt x="86" y="16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89" y="29"/>
                    </a:lnTo>
                    <a:lnTo>
                      <a:pt x="94" y="26"/>
                    </a:lnTo>
                    <a:lnTo>
                      <a:pt x="97" y="21"/>
                    </a:lnTo>
                    <a:lnTo>
                      <a:pt x="99" y="15"/>
                    </a:lnTo>
                    <a:lnTo>
                      <a:pt x="99" y="15"/>
                    </a:lnTo>
                    <a:lnTo>
                      <a:pt x="97" y="10"/>
                    </a:lnTo>
                    <a:lnTo>
                      <a:pt x="94" y="5"/>
                    </a:lnTo>
                    <a:lnTo>
                      <a:pt x="89" y="2"/>
                    </a:lnTo>
                    <a:lnTo>
                      <a:pt x="8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5" y="26"/>
                    </a:lnTo>
                    <a:lnTo>
                      <a:pt x="10" y="29"/>
                    </a:lnTo>
                    <a:lnTo>
                      <a:pt x="15" y="29"/>
                    </a:lnTo>
                    <a:lnTo>
                      <a:pt x="84" y="29"/>
                    </a:lnTo>
                    <a:lnTo>
                      <a:pt x="8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49"/>
              <p:cNvSpPr>
                <a:spLocks/>
              </p:cNvSpPr>
              <p:nvPr/>
            </p:nvSpPr>
            <p:spPr bwMode="auto">
              <a:xfrm>
                <a:off x="5445125" y="4295775"/>
                <a:ext cx="157163" cy="49213"/>
              </a:xfrm>
              <a:custGeom>
                <a:avLst/>
                <a:gdLst>
                  <a:gd name="T0" fmla="*/ 84 w 99"/>
                  <a:gd name="T1" fmla="*/ 25 h 31"/>
                  <a:gd name="T2" fmla="*/ 84 w 99"/>
                  <a:gd name="T3" fmla="*/ 18 h 31"/>
                  <a:gd name="T4" fmla="*/ 15 w 99"/>
                  <a:gd name="T5" fmla="*/ 18 h 31"/>
                  <a:gd name="T6" fmla="*/ 15 w 99"/>
                  <a:gd name="T7" fmla="*/ 16 h 31"/>
                  <a:gd name="T8" fmla="*/ 13 w 99"/>
                  <a:gd name="T9" fmla="*/ 16 h 31"/>
                  <a:gd name="T10" fmla="*/ 15 w 99"/>
                  <a:gd name="T11" fmla="*/ 15 h 31"/>
                  <a:gd name="T12" fmla="*/ 15 w 99"/>
                  <a:gd name="T13" fmla="*/ 13 h 31"/>
                  <a:gd name="T14" fmla="*/ 84 w 99"/>
                  <a:gd name="T15" fmla="*/ 13 h 31"/>
                  <a:gd name="T16" fmla="*/ 86 w 99"/>
                  <a:gd name="T17" fmla="*/ 15 h 31"/>
                  <a:gd name="T18" fmla="*/ 86 w 99"/>
                  <a:gd name="T19" fmla="*/ 16 h 31"/>
                  <a:gd name="T20" fmla="*/ 86 w 99"/>
                  <a:gd name="T21" fmla="*/ 16 h 31"/>
                  <a:gd name="T22" fmla="*/ 84 w 99"/>
                  <a:gd name="T23" fmla="*/ 18 h 31"/>
                  <a:gd name="T24" fmla="*/ 84 w 99"/>
                  <a:gd name="T25" fmla="*/ 25 h 31"/>
                  <a:gd name="T26" fmla="*/ 84 w 99"/>
                  <a:gd name="T27" fmla="*/ 31 h 31"/>
                  <a:gd name="T28" fmla="*/ 84 w 99"/>
                  <a:gd name="T29" fmla="*/ 31 h 31"/>
                  <a:gd name="T30" fmla="*/ 89 w 99"/>
                  <a:gd name="T31" fmla="*/ 29 h 31"/>
                  <a:gd name="T32" fmla="*/ 94 w 99"/>
                  <a:gd name="T33" fmla="*/ 26 h 31"/>
                  <a:gd name="T34" fmla="*/ 97 w 99"/>
                  <a:gd name="T35" fmla="*/ 21 h 31"/>
                  <a:gd name="T36" fmla="*/ 99 w 99"/>
                  <a:gd name="T37" fmla="*/ 16 h 31"/>
                  <a:gd name="T38" fmla="*/ 99 w 99"/>
                  <a:gd name="T39" fmla="*/ 16 h 31"/>
                  <a:gd name="T40" fmla="*/ 97 w 99"/>
                  <a:gd name="T41" fmla="*/ 10 h 31"/>
                  <a:gd name="T42" fmla="*/ 94 w 99"/>
                  <a:gd name="T43" fmla="*/ 5 h 31"/>
                  <a:gd name="T44" fmla="*/ 89 w 99"/>
                  <a:gd name="T45" fmla="*/ 2 h 31"/>
                  <a:gd name="T46" fmla="*/ 84 w 99"/>
                  <a:gd name="T47" fmla="*/ 0 h 31"/>
                  <a:gd name="T48" fmla="*/ 15 w 99"/>
                  <a:gd name="T49" fmla="*/ 0 h 31"/>
                  <a:gd name="T50" fmla="*/ 15 w 99"/>
                  <a:gd name="T51" fmla="*/ 0 h 31"/>
                  <a:gd name="T52" fmla="*/ 10 w 99"/>
                  <a:gd name="T53" fmla="*/ 2 h 31"/>
                  <a:gd name="T54" fmla="*/ 5 w 99"/>
                  <a:gd name="T55" fmla="*/ 5 h 31"/>
                  <a:gd name="T56" fmla="*/ 2 w 99"/>
                  <a:gd name="T57" fmla="*/ 10 h 31"/>
                  <a:gd name="T58" fmla="*/ 0 w 99"/>
                  <a:gd name="T59" fmla="*/ 16 h 31"/>
                  <a:gd name="T60" fmla="*/ 0 w 99"/>
                  <a:gd name="T61" fmla="*/ 16 h 31"/>
                  <a:gd name="T62" fmla="*/ 2 w 99"/>
                  <a:gd name="T63" fmla="*/ 21 h 31"/>
                  <a:gd name="T64" fmla="*/ 5 w 99"/>
                  <a:gd name="T65" fmla="*/ 26 h 31"/>
                  <a:gd name="T66" fmla="*/ 10 w 99"/>
                  <a:gd name="T67" fmla="*/ 29 h 31"/>
                  <a:gd name="T68" fmla="*/ 15 w 99"/>
                  <a:gd name="T69" fmla="*/ 31 h 31"/>
                  <a:gd name="T70" fmla="*/ 84 w 99"/>
                  <a:gd name="T71" fmla="*/ 31 h 31"/>
                  <a:gd name="T72" fmla="*/ 84 w 99"/>
                  <a:gd name="T73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" h="31">
                    <a:moveTo>
                      <a:pt x="84" y="25"/>
                    </a:moveTo>
                    <a:lnTo>
                      <a:pt x="84" y="18"/>
                    </a:lnTo>
                    <a:lnTo>
                      <a:pt x="15" y="18"/>
                    </a:lnTo>
                    <a:lnTo>
                      <a:pt x="15" y="16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84" y="13"/>
                    </a:lnTo>
                    <a:lnTo>
                      <a:pt x="86" y="15"/>
                    </a:lnTo>
                    <a:lnTo>
                      <a:pt x="86" y="16"/>
                    </a:lnTo>
                    <a:lnTo>
                      <a:pt x="86" y="16"/>
                    </a:lnTo>
                    <a:lnTo>
                      <a:pt x="84" y="18"/>
                    </a:lnTo>
                    <a:lnTo>
                      <a:pt x="84" y="25"/>
                    </a:lnTo>
                    <a:lnTo>
                      <a:pt x="84" y="31"/>
                    </a:lnTo>
                    <a:lnTo>
                      <a:pt x="84" y="31"/>
                    </a:lnTo>
                    <a:lnTo>
                      <a:pt x="89" y="29"/>
                    </a:lnTo>
                    <a:lnTo>
                      <a:pt x="94" y="26"/>
                    </a:lnTo>
                    <a:lnTo>
                      <a:pt x="97" y="21"/>
                    </a:lnTo>
                    <a:lnTo>
                      <a:pt x="99" y="16"/>
                    </a:lnTo>
                    <a:lnTo>
                      <a:pt x="99" y="16"/>
                    </a:lnTo>
                    <a:lnTo>
                      <a:pt x="97" y="10"/>
                    </a:lnTo>
                    <a:lnTo>
                      <a:pt x="94" y="5"/>
                    </a:lnTo>
                    <a:lnTo>
                      <a:pt x="89" y="2"/>
                    </a:lnTo>
                    <a:lnTo>
                      <a:pt x="84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5" y="26"/>
                    </a:lnTo>
                    <a:lnTo>
                      <a:pt x="10" y="29"/>
                    </a:lnTo>
                    <a:lnTo>
                      <a:pt x="15" y="31"/>
                    </a:lnTo>
                    <a:lnTo>
                      <a:pt x="84" y="31"/>
                    </a:lnTo>
                    <a:lnTo>
                      <a:pt x="8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50"/>
              <p:cNvSpPr>
                <a:spLocks/>
              </p:cNvSpPr>
              <p:nvPr/>
            </p:nvSpPr>
            <p:spPr bwMode="auto">
              <a:xfrm>
                <a:off x="5468938" y="4324350"/>
                <a:ext cx="107950" cy="41275"/>
              </a:xfrm>
              <a:custGeom>
                <a:avLst/>
                <a:gdLst>
                  <a:gd name="T0" fmla="*/ 48 w 68"/>
                  <a:gd name="T1" fmla="*/ 13 h 26"/>
                  <a:gd name="T2" fmla="*/ 19 w 68"/>
                  <a:gd name="T3" fmla="*/ 16 h 26"/>
                  <a:gd name="T4" fmla="*/ 19 w 68"/>
                  <a:gd name="T5" fmla="*/ 13 h 26"/>
                  <a:gd name="T6" fmla="*/ 19 w 68"/>
                  <a:gd name="T7" fmla="*/ 13 h 26"/>
                  <a:gd name="T8" fmla="*/ 21 w 68"/>
                  <a:gd name="T9" fmla="*/ 13 h 26"/>
                  <a:gd name="T10" fmla="*/ 19 w 68"/>
                  <a:gd name="T11" fmla="*/ 15 h 26"/>
                  <a:gd name="T12" fmla="*/ 21 w 68"/>
                  <a:gd name="T13" fmla="*/ 13 h 26"/>
                  <a:gd name="T14" fmla="*/ 18 w 68"/>
                  <a:gd name="T15" fmla="*/ 11 h 26"/>
                  <a:gd name="T16" fmla="*/ 14 w 68"/>
                  <a:gd name="T17" fmla="*/ 7 h 26"/>
                  <a:gd name="T18" fmla="*/ 13 w 68"/>
                  <a:gd name="T19" fmla="*/ 5 h 26"/>
                  <a:gd name="T20" fmla="*/ 10 w 68"/>
                  <a:gd name="T21" fmla="*/ 7 h 26"/>
                  <a:gd name="T22" fmla="*/ 13 w 68"/>
                  <a:gd name="T23" fmla="*/ 7 h 26"/>
                  <a:gd name="T24" fmla="*/ 10 w 68"/>
                  <a:gd name="T25" fmla="*/ 7 h 26"/>
                  <a:gd name="T26" fmla="*/ 6 w 68"/>
                  <a:gd name="T27" fmla="*/ 7 h 26"/>
                  <a:gd name="T28" fmla="*/ 6 w 68"/>
                  <a:gd name="T29" fmla="*/ 13 h 26"/>
                  <a:gd name="T30" fmla="*/ 8 w 68"/>
                  <a:gd name="T31" fmla="*/ 13 h 26"/>
                  <a:gd name="T32" fmla="*/ 55 w 68"/>
                  <a:gd name="T33" fmla="*/ 13 h 26"/>
                  <a:gd name="T34" fmla="*/ 61 w 68"/>
                  <a:gd name="T35" fmla="*/ 13 h 26"/>
                  <a:gd name="T36" fmla="*/ 55 w 68"/>
                  <a:gd name="T37" fmla="*/ 7 h 26"/>
                  <a:gd name="T38" fmla="*/ 55 w 68"/>
                  <a:gd name="T39" fmla="*/ 5 h 26"/>
                  <a:gd name="T40" fmla="*/ 58 w 68"/>
                  <a:gd name="T41" fmla="*/ 7 h 26"/>
                  <a:gd name="T42" fmla="*/ 57 w 68"/>
                  <a:gd name="T43" fmla="*/ 5 h 26"/>
                  <a:gd name="T44" fmla="*/ 55 w 68"/>
                  <a:gd name="T45" fmla="*/ 5 h 26"/>
                  <a:gd name="T46" fmla="*/ 55 w 68"/>
                  <a:gd name="T47" fmla="*/ 5 h 26"/>
                  <a:gd name="T48" fmla="*/ 55 w 68"/>
                  <a:gd name="T49" fmla="*/ 5 h 26"/>
                  <a:gd name="T50" fmla="*/ 53 w 68"/>
                  <a:gd name="T51" fmla="*/ 7 h 26"/>
                  <a:gd name="T52" fmla="*/ 50 w 68"/>
                  <a:gd name="T53" fmla="*/ 11 h 26"/>
                  <a:gd name="T54" fmla="*/ 47 w 68"/>
                  <a:gd name="T55" fmla="*/ 13 h 26"/>
                  <a:gd name="T56" fmla="*/ 48 w 68"/>
                  <a:gd name="T57" fmla="*/ 16 h 26"/>
                  <a:gd name="T58" fmla="*/ 48 w 68"/>
                  <a:gd name="T59" fmla="*/ 13 h 26"/>
                  <a:gd name="T60" fmla="*/ 48 w 68"/>
                  <a:gd name="T61" fmla="*/ 16 h 26"/>
                  <a:gd name="T62" fmla="*/ 48 w 68"/>
                  <a:gd name="T63" fmla="*/ 20 h 26"/>
                  <a:gd name="T64" fmla="*/ 48 w 68"/>
                  <a:gd name="T65" fmla="*/ 26 h 26"/>
                  <a:gd name="T66" fmla="*/ 53 w 68"/>
                  <a:gd name="T67" fmla="*/ 24 h 26"/>
                  <a:gd name="T68" fmla="*/ 58 w 68"/>
                  <a:gd name="T69" fmla="*/ 21 h 26"/>
                  <a:gd name="T70" fmla="*/ 65 w 68"/>
                  <a:gd name="T71" fmla="*/ 15 h 26"/>
                  <a:gd name="T72" fmla="*/ 66 w 68"/>
                  <a:gd name="T73" fmla="*/ 11 h 26"/>
                  <a:gd name="T74" fmla="*/ 68 w 68"/>
                  <a:gd name="T75" fmla="*/ 7 h 26"/>
                  <a:gd name="T76" fmla="*/ 66 w 68"/>
                  <a:gd name="T77" fmla="*/ 2 h 26"/>
                  <a:gd name="T78" fmla="*/ 65 w 68"/>
                  <a:gd name="T79" fmla="*/ 0 h 26"/>
                  <a:gd name="T80" fmla="*/ 61 w 68"/>
                  <a:gd name="T81" fmla="*/ 0 h 26"/>
                  <a:gd name="T82" fmla="*/ 13 w 68"/>
                  <a:gd name="T83" fmla="*/ 0 h 26"/>
                  <a:gd name="T84" fmla="*/ 6 w 68"/>
                  <a:gd name="T85" fmla="*/ 0 h 26"/>
                  <a:gd name="T86" fmla="*/ 5 w 68"/>
                  <a:gd name="T87" fmla="*/ 0 h 26"/>
                  <a:gd name="T88" fmla="*/ 1 w 68"/>
                  <a:gd name="T89" fmla="*/ 2 h 26"/>
                  <a:gd name="T90" fmla="*/ 0 w 68"/>
                  <a:gd name="T91" fmla="*/ 7 h 26"/>
                  <a:gd name="T92" fmla="*/ 1 w 68"/>
                  <a:gd name="T93" fmla="*/ 10 h 26"/>
                  <a:gd name="T94" fmla="*/ 5 w 68"/>
                  <a:gd name="T95" fmla="*/ 15 h 26"/>
                  <a:gd name="T96" fmla="*/ 10 w 68"/>
                  <a:gd name="T97" fmla="*/ 21 h 26"/>
                  <a:gd name="T98" fmla="*/ 14 w 68"/>
                  <a:gd name="T99" fmla="*/ 24 h 26"/>
                  <a:gd name="T100" fmla="*/ 19 w 68"/>
                  <a:gd name="T101" fmla="*/ 26 h 26"/>
                  <a:gd name="T102" fmla="*/ 48 w 68"/>
                  <a:gd name="T103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" h="26">
                    <a:moveTo>
                      <a:pt x="48" y="20"/>
                    </a:moveTo>
                    <a:lnTo>
                      <a:pt x="48" y="13"/>
                    </a:lnTo>
                    <a:lnTo>
                      <a:pt x="19" y="13"/>
                    </a:lnTo>
                    <a:lnTo>
                      <a:pt x="19" y="16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9" y="16"/>
                    </a:lnTo>
                    <a:lnTo>
                      <a:pt x="19" y="13"/>
                    </a:lnTo>
                    <a:lnTo>
                      <a:pt x="19" y="15"/>
                    </a:lnTo>
                    <a:lnTo>
                      <a:pt x="21" y="13"/>
                    </a:lnTo>
                    <a:lnTo>
                      <a:pt x="19" y="13"/>
                    </a:lnTo>
                    <a:lnTo>
                      <a:pt x="19" y="15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13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61" y="13"/>
                    </a:lnTo>
                    <a:lnTo>
                      <a:pt x="61" y="7"/>
                    </a:lnTo>
                    <a:lnTo>
                      <a:pt x="55" y="7"/>
                    </a:lnTo>
                    <a:lnTo>
                      <a:pt x="58" y="7"/>
                    </a:lnTo>
                    <a:lnTo>
                      <a:pt x="55" y="5"/>
                    </a:lnTo>
                    <a:lnTo>
                      <a:pt x="55" y="7"/>
                    </a:lnTo>
                    <a:lnTo>
                      <a:pt x="58" y="7"/>
                    </a:lnTo>
                    <a:lnTo>
                      <a:pt x="55" y="5"/>
                    </a:lnTo>
                    <a:lnTo>
                      <a:pt x="57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7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3" y="7"/>
                    </a:lnTo>
                    <a:lnTo>
                      <a:pt x="53" y="7"/>
                    </a:lnTo>
                    <a:lnTo>
                      <a:pt x="50" y="11"/>
                    </a:lnTo>
                    <a:lnTo>
                      <a:pt x="50" y="11"/>
                    </a:lnTo>
                    <a:lnTo>
                      <a:pt x="47" y="13"/>
                    </a:lnTo>
                    <a:lnTo>
                      <a:pt x="47" y="13"/>
                    </a:lnTo>
                    <a:lnTo>
                      <a:pt x="47" y="13"/>
                    </a:lnTo>
                    <a:lnTo>
                      <a:pt x="48" y="16"/>
                    </a:lnTo>
                    <a:lnTo>
                      <a:pt x="48" y="13"/>
                    </a:lnTo>
                    <a:lnTo>
                      <a:pt x="48" y="13"/>
                    </a:lnTo>
                    <a:lnTo>
                      <a:pt x="47" y="13"/>
                    </a:lnTo>
                    <a:lnTo>
                      <a:pt x="48" y="16"/>
                    </a:lnTo>
                    <a:lnTo>
                      <a:pt x="48" y="13"/>
                    </a:lnTo>
                    <a:lnTo>
                      <a:pt x="48" y="20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8" y="21"/>
                    </a:lnTo>
                    <a:lnTo>
                      <a:pt x="58" y="21"/>
                    </a:lnTo>
                    <a:lnTo>
                      <a:pt x="65" y="15"/>
                    </a:lnTo>
                    <a:lnTo>
                      <a:pt x="65" y="15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68" y="3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9" y="26"/>
                    </a:lnTo>
                    <a:lnTo>
                      <a:pt x="48" y="26"/>
                    </a:lnTo>
                    <a:lnTo>
                      <a:pt x="4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5906670" y="2483763"/>
              <a:ext cx="391360" cy="637939"/>
              <a:chOff x="7489825" y="4597400"/>
              <a:chExt cx="274638" cy="447675"/>
            </a:xfrm>
            <a:solidFill>
              <a:schemeClr val="accent1"/>
            </a:solidFill>
          </p:grpSpPr>
          <p:sp>
            <p:nvSpPr>
              <p:cNvPr id="153" name="Freeform 152"/>
              <p:cNvSpPr>
                <a:spLocks/>
              </p:cNvSpPr>
              <p:nvPr/>
            </p:nvSpPr>
            <p:spPr bwMode="auto">
              <a:xfrm>
                <a:off x="7618413" y="4792663"/>
                <a:ext cx="55563" cy="41275"/>
              </a:xfrm>
              <a:custGeom>
                <a:avLst/>
                <a:gdLst>
                  <a:gd name="T0" fmla="*/ 16 w 35"/>
                  <a:gd name="T1" fmla="*/ 5 h 26"/>
                  <a:gd name="T2" fmla="*/ 5 w 35"/>
                  <a:gd name="T3" fmla="*/ 8 h 26"/>
                  <a:gd name="T4" fmla="*/ 0 w 35"/>
                  <a:gd name="T5" fmla="*/ 11 h 26"/>
                  <a:gd name="T6" fmla="*/ 0 w 35"/>
                  <a:gd name="T7" fmla="*/ 14 h 26"/>
                  <a:gd name="T8" fmla="*/ 0 w 35"/>
                  <a:gd name="T9" fmla="*/ 19 h 26"/>
                  <a:gd name="T10" fmla="*/ 3 w 35"/>
                  <a:gd name="T11" fmla="*/ 23 h 26"/>
                  <a:gd name="T12" fmla="*/ 8 w 35"/>
                  <a:gd name="T13" fmla="*/ 26 h 26"/>
                  <a:gd name="T14" fmla="*/ 13 w 35"/>
                  <a:gd name="T15" fmla="*/ 26 h 26"/>
                  <a:gd name="T16" fmla="*/ 18 w 35"/>
                  <a:gd name="T17" fmla="*/ 26 h 26"/>
                  <a:gd name="T18" fmla="*/ 18 w 35"/>
                  <a:gd name="T19" fmla="*/ 26 h 26"/>
                  <a:gd name="T20" fmla="*/ 27 w 35"/>
                  <a:gd name="T21" fmla="*/ 21 h 26"/>
                  <a:gd name="T22" fmla="*/ 29 w 35"/>
                  <a:gd name="T23" fmla="*/ 21 h 26"/>
                  <a:gd name="T24" fmla="*/ 29 w 35"/>
                  <a:gd name="T25" fmla="*/ 21 h 26"/>
                  <a:gd name="T26" fmla="*/ 34 w 35"/>
                  <a:gd name="T27" fmla="*/ 16 h 26"/>
                  <a:gd name="T28" fmla="*/ 35 w 35"/>
                  <a:gd name="T29" fmla="*/ 10 h 26"/>
                  <a:gd name="T30" fmla="*/ 34 w 35"/>
                  <a:gd name="T31" fmla="*/ 3 h 26"/>
                  <a:gd name="T32" fmla="*/ 34 w 35"/>
                  <a:gd name="T33" fmla="*/ 3 h 26"/>
                  <a:gd name="T34" fmla="*/ 29 w 35"/>
                  <a:gd name="T35" fmla="*/ 0 h 26"/>
                  <a:gd name="T36" fmla="*/ 27 w 35"/>
                  <a:gd name="T37" fmla="*/ 0 h 26"/>
                  <a:gd name="T38" fmla="*/ 24 w 35"/>
                  <a:gd name="T39" fmla="*/ 0 h 26"/>
                  <a:gd name="T40" fmla="*/ 19 w 35"/>
                  <a:gd name="T41" fmla="*/ 3 h 26"/>
                  <a:gd name="T42" fmla="*/ 16 w 35"/>
                  <a:gd name="T43" fmla="*/ 5 h 26"/>
                  <a:gd name="T44" fmla="*/ 22 w 35"/>
                  <a:gd name="T45" fmla="*/ 16 h 26"/>
                  <a:gd name="T46" fmla="*/ 24 w 35"/>
                  <a:gd name="T47" fmla="*/ 14 h 26"/>
                  <a:gd name="T48" fmla="*/ 31 w 35"/>
                  <a:gd name="T49" fmla="*/ 11 h 26"/>
                  <a:gd name="T50" fmla="*/ 22 w 35"/>
                  <a:gd name="T51" fmla="*/ 8 h 26"/>
                  <a:gd name="T52" fmla="*/ 29 w 35"/>
                  <a:gd name="T53" fmla="*/ 6 h 26"/>
                  <a:gd name="T54" fmla="*/ 22 w 35"/>
                  <a:gd name="T55" fmla="*/ 10 h 26"/>
                  <a:gd name="T56" fmla="*/ 22 w 35"/>
                  <a:gd name="T57" fmla="*/ 10 h 26"/>
                  <a:gd name="T58" fmla="*/ 22 w 35"/>
                  <a:gd name="T59" fmla="*/ 10 h 26"/>
                  <a:gd name="T60" fmla="*/ 22 w 35"/>
                  <a:gd name="T61" fmla="*/ 10 h 26"/>
                  <a:gd name="T62" fmla="*/ 22 w 35"/>
                  <a:gd name="T63" fmla="*/ 10 h 26"/>
                  <a:gd name="T64" fmla="*/ 22 w 35"/>
                  <a:gd name="T65" fmla="*/ 10 h 26"/>
                  <a:gd name="T66" fmla="*/ 22 w 35"/>
                  <a:gd name="T67" fmla="*/ 10 h 26"/>
                  <a:gd name="T68" fmla="*/ 18 w 35"/>
                  <a:gd name="T69" fmla="*/ 11 h 26"/>
                  <a:gd name="T70" fmla="*/ 13 w 35"/>
                  <a:gd name="T71" fmla="*/ 13 h 26"/>
                  <a:gd name="T72" fmla="*/ 13 w 35"/>
                  <a:gd name="T73" fmla="*/ 13 h 26"/>
                  <a:gd name="T74" fmla="*/ 13 w 35"/>
                  <a:gd name="T75" fmla="*/ 13 h 26"/>
                  <a:gd name="T76" fmla="*/ 13 w 35"/>
                  <a:gd name="T77" fmla="*/ 13 h 26"/>
                  <a:gd name="T78" fmla="*/ 13 w 35"/>
                  <a:gd name="T79" fmla="*/ 13 h 26"/>
                  <a:gd name="T80" fmla="*/ 13 w 35"/>
                  <a:gd name="T81" fmla="*/ 13 h 26"/>
                  <a:gd name="T82" fmla="*/ 13 w 35"/>
                  <a:gd name="T83" fmla="*/ 13 h 26"/>
                  <a:gd name="T84" fmla="*/ 13 w 35"/>
                  <a:gd name="T85" fmla="*/ 13 h 26"/>
                  <a:gd name="T86" fmla="*/ 6 w 35"/>
                  <a:gd name="T87" fmla="*/ 14 h 26"/>
                  <a:gd name="T88" fmla="*/ 8 w 35"/>
                  <a:gd name="T89" fmla="*/ 21 h 26"/>
                  <a:gd name="T90" fmla="*/ 22 w 35"/>
                  <a:gd name="T91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" h="26">
                    <a:moveTo>
                      <a:pt x="19" y="10"/>
                    </a:moveTo>
                    <a:lnTo>
                      <a:pt x="16" y="5"/>
                    </a:lnTo>
                    <a:lnTo>
                      <a:pt x="16" y="5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23"/>
                    </a:lnTo>
                    <a:lnTo>
                      <a:pt x="5" y="24"/>
                    </a:lnTo>
                    <a:lnTo>
                      <a:pt x="8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24" y="23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31" y="18"/>
                    </a:lnTo>
                    <a:lnTo>
                      <a:pt x="34" y="16"/>
                    </a:lnTo>
                    <a:lnTo>
                      <a:pt x="35" y="10"/>
                    </a:lnTo>
                    <a:lnTo>
                      <a:pt x="35" y="10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9" y="10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31" y="11"/>
                    </a:lnTo>
                    <a:lnTo>
                      <a:pt x="27" y="5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6" y="14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18" y="11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4" y="19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6" y="14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4" name="Group 153"/>
              <p:cNvGrpSpPr/>
              <p:nvPr/>
            </p:nvGrpSpPr>
            <p:grpSpPr>
              <a:xfrm>
                <a:off x="7489825" y="4597400"/>
                <a:ext cx="274638" cy="447675"/>
                <a:chOff x="7489825" y="4597400"/>
                <a:chExt cx="274638" cy="447675"/>
              </a:xfrm>
              <a:grpFill/>
            </p:grpSpPr>
            <p:sp>
              <p:nvSpPr>
                <p:cNvPr id="155" name="Freeform 154"/>
                <p:cNvSpPr>
                  <a:spLocks/>
                </p:cNvSpPr>
                <p:nvPr/>
              </p:nvSpPr>
              <p:spPr bwMode="auto">
                <a:xfrm>
                  <a:off x="7635875" y="4822825"/>
                  <a:ext cx="128588" cy="222250"/>
                </a:xfrm>
                <a:custGeom>
                  <a:avLst/>
                  <a:gdLst>
                    <a:gd name="T0" fmla="*/ 11 w 81"/>
                    <a:gd name="T1" fmla="*/ 0 h 140"/>
                    <a:gd name="T2" fmla="*/ 10 w 81"/>
                    <a:gd name="T3" fmla="*/ 2 h 140"/>
                    <a:gd name="T4" fmla="*/ 7 w 81"/>
                    <a:gd name="T5" fmla="*/ 4 h 140"/>
                    <a:gd name="T6" fmla="*/ 3 w 81"/>
                    <a:gd name="T7" fmla="*/ 8 h 140"/>
                    <a:gd name="T8" fmla="*/ 2 w 81"/>
                    <a:gd name="T9" fmla="*/ 12 h 140"/>
                    <a:gd name="T10" fmla="*/ 0 w 81"/>
                    <a:gd name="T11" fmla="*/ 16 h 140"/>
                    <a:gd name="T12" fmla="*/ 49 w 81"/>
                    <a:gd name="T13" fmla="*/ 130 h 140"/>
                    <a:gd name="T14" fmla="*/ 52 w 81"/>
                    <a:gd name="T15" fmla="*/ 135 h 140"/>
                    <a:gd name="T16" fmla="*/ 60 w 81"/>
                    <a:gd name="T17" fmla="*/ 140 h 140"/>
                    <a:gd name="T18" fmla="*/ 65 w 81"/>
                    <a:gd name="T19" fmla="*/ 140 h 140"/>
                    <a:gd name="T20" fmla="*/ 71 w 81"/>
                    <a:gd name="T21" fmla="*/ 138 h 140"/>
                    <a:gd name="T22" fmla="*/ 79 w 81"/>
                    <a:gd name="T23" fmla="*/ 133 h 140"/>
                    <a:gd name="T24" fmla="*/ 81 w 81"/>
                    <a:gd name="T25" fmla="*/ 123 h 140"/>
                    <a:gd name="T26" fmla="*/ 81 w 81"/>
                    <a:gd name="T27" fmla="*/ 117 h 140"/>
                    <a:gd name="T28" fmla="*/ 32 w 81"/>
                    <a:gd name="T29" fmla="*/ 10 h 140"/>
                    <a:gd name="T30" fmla="*/ 28 w 81"/>
                    <a:gd name="T31" fmla="*/ 4 h 140"/>
                    <a:gd name="T32" fmla="*/ 20 w 81"/>
                    <a:gd name="T33" fmla="*/ 0 h 140"/>
                    <a:gd name="T34" fmla="*/ 18 w 81"/>
                    <a:gd name="T35" fmla="*/ 0 h 140"/>
                    <a:gd name="T36" fmla="*/ 11 w 81"/>
                    <a:gd name="T37" fmla="*/ 0 h 140"/>
                    <a:gd name="T38" fmla="*/ 15 w 81"/>
                    <a:gd name="T39" fmla="*/ 7 h 140"/>
                    <a:gd name="T40" fmla="*/ 18 w 81"/>
                    <a:gd name="T41" fmla="*/ 13 h 140"/>
                    <a:gd name="T42" fmla="*/ 18 w 81"/>
                    <a:gd name="T43" fmla="*/ 13 h 140"/>
                    <a:gd name="T44" fmla="*/ 21 w 81"/>
                    <a:gd name="T45" fmla="*/ 15 h 140"/>
                    <a:gd name="T46" fmla="*/ 68 w 81"/>
                    <a:gd name="T47" fmla="*/ 123 h 140"/>
                    <a:gd name="T48" fmla="*/ 68 w 81"/>
                    <a:gd name="T49" fmla="*/ 125 h 140"/>
                    <a:gd name="T50" fmla="*/ 65 w 81"/>
                    <a:gd name="T51" fmla="*/ 127 h 140"/>
                    <a:gd name="T52" fmla="*/ 63 w 81"/>
                    <a:gd name="T53" fmla="*/ 127 h 140"/>
                    <a:gd name="T54" fmla="*/ 13 w 81"/>
                    <a:gd name="T55" fmla="*/ 18 h 140"/>
                    <a:gd name="T56" fmla="*/ 13 w 81"/>
                    <a:gd name="T57" fmla="*/ 16 h 140"/>
                    <a:gd name="T58" fmla="*/ 15 w 81"/>
                    <a:gd name="T59" fmla="*/ 15 h 140"/>
                    <a:gd name="T60" fmla="*/ 16 w 81"/>
                    <a:gd name="T61" fmla="*/ 13 h 140"/>
                    <a:gd name="T62" fmla="*/ 15 w 81"/>
                    <a:gd name="T63" fmla="*/ 13 h 140"/>
                    <a:gd name="T64" fmla="*/ 15 w 81"/>
                    <a:gd name="T65" fmla="*/ 7 h 140"/>
                    <a:gd name="T66" fmla="*/ 15 w 81"/>
                    <a:gd name="T67" fmla="*/ 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81" h="140">
                      <a:moveTo>
                        <a:pt x="15" y="7"/>
                      </a:moveTo>
                      <a:lnTo>
                        <a:pt x="11" y="0"/>
                      </a:lnTo>
                      <a:lnTo>
                        <a:pt x="11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7" y="4"/>
                      </a:ln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2" y="1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25"/>
                      </a:lnTo>
                      <a:lnTo>
                        <a:pt x="49" y="130"/>
                      </a:lnTo>
                      <a:lnTo>
                        <a:pt x="49" y="130"/>
                      </a:lnTo>
                      <a:lnTo>
                        <a:pt x="52" y="135"/>
                      </a:lnTo>
                      <a:lnTo>
                        <a:pt x="55" y="138"/>
                      </a:lnTo>
                      <a:lnTo>
                        <a:pt x="60" y="140"/>
                      </a:lnTo>
                      <a:lnTo>
                        <a:pt x="65" y="140"/>
                      </a:lnTo>
                      <a:lnTo>
                        <a:pt x="65" y="140"/>
                      </a:lnTo>
                      <a:lnTo>
                        <a:pt x="71" y="138"/>
                      </a:lnTo>
                      <a:lnTo>
                        <a:pt x="71" y="138"/>
                      </a:lnTo>
                      <a:lnTo>
                        <a:pt x="76" y="136"/>
                      </a:lnTo>
                      <a:lnTo>
                        <a:pt x="79" y="133"/>
                      </a:lnTo>
                      <a:lnTo>
                        <a:pt x="81" y="128"/>
                      </a:lnTo>
                      <a:lnTo>
                        <a:pt x="81" y="123"/>
                      </a:lnTo>
                      <a:lnTo>
                        <a:pt x="81" y="123"/>
                      </a:lnTo>
                      <a:lnTo>
                        <a:pt x="81" y="117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31" y="7"/>
                      </a:lnTo>
                      <a:lnTo>
                        <a:pt x="28" y="4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5" y="7"/>
                      </a:lnTo>
                      <a:lnTo>
                        <a:pt x="16" y="13"/>
                      </a:lnTo>
                      <a:lnTo>
                        <a:pt x="18" y="13"/>
                      </a:lnTo>
                      <a:lnTo>
                        <a:pt x="18" y="13"/>
                      </a:lnTo>
                      <a:lnTo>
                        <a:pt x="18" y="13"/>
                      </a:lnTo>
                      <a:lnTo>
                        <a:pt x="18" y="13"/>
                      </a:lnTo>
                      <a:lnTo>
                        <a:pt x="21" y="15"/>
                      </a:lnTo>
                      <a:lnTo>
                        <a:pt x="68" y="122"/>
                      </a:lnTo>
                      <a:lnTo>
                        <a:pt x="68" y="123"/>
                      </a:lnTo>
                      <a:lnTo>
                        <a:pt x="68" y="123"/>
                      </a:lnTo>
                      <a:lnTo>
                        <a:pt x="68" y="125"/>
                      </a:lnTo>
                      <a:lnTo>
                        <a:pt x="67" y="127"/>
                      </a:lnTo>
                      <a:lnTo>
                        <a:pt x="65" y="127"/>
                      </a:lnTo>
                      <a:lnTo>
                        <a:pt x="65" y="127"/>
                      </a:lnTo>
                      <a:lnTo>
                        <a:pt x="63" y="127"/>
                      </a:lnTo>
                      <a:lnTo>
                        <a:pt x="62" y="125"/>
                      </a:lnTo>
                      <a:lnTo>
                        <a:pt x="13" y="18"/>
                      </a:lnTo>
                      <a:lnTo>
                        <a:pt x="13" y="16"/>
                      </a:lnTo>
                      <a:lnTo>
                        <a:pt x="13" y="16"/>
                      </a:lnTo>
                      <a:lnTo>
                        <a:pt x="15" y="15"/>
                      </a:lnTo>
                      <a:lnTo>
                        <a:pt x="15" y="15"/>
                      </a:lnTo>
                      <a:lnTo>
                        <a:pt x="15" y="15"/>
                      </a:lnTo>
                      <a:lnTo>
                        <a:pt x="16" y="13"/>
                      </a:lnTo>
                      <a:lnTo>
                        <a:pt x="13" y="7"/>
                      </a:lnTo>
                      <a:lnTo>
                        <a:pt x="15" y="13"/>
                      </a:lnTo>
                      <a:lnTo>
                        <a:pt x="16" y="13"/>
                      </a:lnTo>
                      <a:lnTo>
                        <a:pt x="15" y="7"/>
                      </a:lnTo>
                      <a:lnTo>
                        <a:pt x="16" y="13"/>
                      </a:lnTo>
                      <a:lnTo>
                        <a:pt x="15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155"/>
                <p:cNvSpPr>
                  <a:spLocks noEditPoints="1"/>
                </p:cNvSpPr>
                <p:nvPr/>
              </p:nvSpPr>
              <p:spPr bwMode="auto">
                <a:xfrm>
                  <a:off x="7489825" y="4597400"/>
                  <a:ext cx="231775" cy="231775"/>
                </a:xfrm>
                <a:custGeom>
                  <a:avLst/>
                  <a:gdLst>
                    <a:gd name="T0" fmla="*/ 139 w 146"/>
                    <a:gd name="T1" fmla="*/ 40 h 146"/>
                    <a:gd name="T2" fmla="*/ 126 w 146"/>
                    <a:gd name="T3" fmla="*/ 22 h 146"/>
                    <a:gd name="T4" fmla="*/ 94 w 146"/>
                    <a:gd name="T5" fmla="*/ 1 h 146"/>
                    <a:gd name="T6" fmla="*/ 58 w 146"/>
                    <a:gd name="T7" fmla="*/ 1 h 146"/>
                    <a:gd name="T8" fmla="*/ 26 w 146"/>
                    <a:gd name="T9" fmla="*/ 18 h 146"/>
                    <a:gd name="T10" fmla="*/ 3 w 146"/>
                    <a:gd name="T11" fmla="*/ 52 h 146"/>
                    <a:gd name="T12" fmla="*/ 1 w 146"/>
                    <a:gd name="T13" fmla="*/ 86 h 146"/>
                    <a:gd name="T14" fmla="*/ 6 w 146"/>
                    <a:gd name="T15" fmla="*/ 102 h 146"/>
                    <a:gd name="T16" fmla="*/ 34 w 146"/>
                    <a:gd name="T17" fmla="*/ 134 h 146"/>
                    <a:gd name="T18" fmla="*/ 73 w 146"/>
                    <a:gd name="T19" fmla="*/ 146 h 146"/>
                    <a:gd name="T20" fmla="*/ 103 w 146"/>
                    <a:gd name="T21" fmla="*/ 139 h 146"/>
                    <a:gd name="T22" fmla="*/ 105 w 146"/>
                    <a:gd name="T23" fmla="*/ 137 h 146"/>
                    <a:gd name="T24" fmla="*/ 126 w 146"/>
                    <a:gd name="T25" fmla="*/ 121 h 146"/>
                    <a:gd name="T26" fmla="*/ 144 w 146"/>
                    <a:gd name="T27" fmla="*/ 90 h 146"/>
                    <a:gd name="T28" fmla="*/ 144 w 146"/>
                    <a:gd name="T29" fmla="*/ 56 h 146"/>
                    <a:gd name="T30" fmla="*/ 128 w 146"/>
                    <a:gd name="T31" fmla="*/ 48 h 146"/>
                    <a:gd name="T32" fmla="*/ 131 w 146"/>
                    <a:gd name="T33" fmla="*/ 87 h 146"/>
                    <a:gd name="T34" fmla="*/ 105 w 146"/>
                    <a:gd name="T35" fmla="*/ 123 h 146"/>
                    <a:gd name="T36" fmla="*/ 97 w 146"/>
                    <a:gd name="T37" fmla="*/ 128 h 146"/>
                    <a:gd name="T38" fmla="*/ 86 w 146"/>
                    <a:gd name="T39" fmla="*/ 131 h 146"/>
                    <a:gd name="T40" fmla="*/ 56 w 146"/>
                    <a:gd name="T41" fmla="*/ 129 h 146"/>
                    <a:gd name="T42" fmla="*/ 29 w 146"/>
                    <a:gd name="T43" fmla="*/ 112 h 146"/>
                    <a:gd name="T44" fmla="*/ 18 w 146"/>
                    <a:gd name="T45" fmla="*/ 94 h 146"/>
                    <a:gd name="T46" fmla="*/ 13 w 146"/>
                    <a:gd name="T47" fmla="*/ 73 h 146"/>
                    <a:gd name="T48" fmla="*/ 22 w 146"/>
                    <a:gd name="T49" fmla="*/ 40 h 146"/>
                    <a:gd name="T50" fmla="*/ 48 w 146"/>
                    <a:gd name="T51" fmla="*/ 18 h 146"/>
                    <a:gd name="T52" fmla="*/ 73 w 146"/>
                    <a:gd name="T53" fmla="*/ 13 h 146"/>
                    <a:gd name="T54" fmla="*/ 105 w 146"/>
                    <a:gd name="T55" fmla="*/ 21 h 146"/>
                    <a:gd name="T56" fmla="*/ 126 w 146"/>
                    <a:gd name="T57" fmla="*/ 45 h 146"/>
                    <a:gd name="T58" fmla="*/ 134 w 146"/>
                    <a:gd name="T59" fmla="*/ 45 h 146"/>
                    <a:gd name="T60" fmla="*/ 84 w 146"/>
                    <a:gd name="T61" fmla="*/ 121 h 146"/>
                    <a:gd name="T62" fmla="*/ 55 w 146"/>
                    <a:gd name="T63" fmla="*/ 120 h 146"/>
                    <a:gd name="T64" fmla="*/ 32 w 146"/>
                    <a:gd name="T65" fmla="*/ 102 h 146"/>
                    <a:gd name="T66" fmla="*/ 26 w 146"/>
                    <a:gd name="T67" fmla="*/ 90 h 146"/>
                    <a:gd name="T68" fmla="*/ 22 w 146"/>
                    <a:gd name="T69" fmla="*/ 73 h 146"/>
                    <a:gd name="T70" fmla="*/ 39 w 146"/>
                    <a:gd name="T71" fmla="*/ 35 h 146"/>
                    <a:gd name="T72" fmla="*/ 53 w 146"/>
                    <a:gd name="T73" fmla="*/ 26 h 146"/>
                    <a:gd name="T74" fmla="*/ 73 w 146"/>
                    <a:gd name="T75" fmla="*/ 22 h 146"/>
                    <a:gd name="T76" fmla="*/ 115 w 146"/>
                    <a:gd name="T77" fmla="*/ 43 h 146"/>
                    <a:gd name="T78" fmla="*/ 118 w 146"/>
                    <a:gd name="T79" fmla="*/ 50 h 146"/>
                    <a:gd name="T80" fmla="*/ 123 w 146"/>
                    <a:gd name="T81" fmla="*/ 73 h 146"/>
                    <a:gd name="T82" fmla="*/ 120 w 146"/>
                    <a:gd name="T83" fmla="*/ 94 h 146"/>
                    <a:gd name="T84" fmla="*/ 100 w 146"/>
                    <a:gd name="T85" fmla="*/ 115 h 146"/>
                    <a:gd name="T86" fmla="*/ 99 w 146"/>
                    <a:gd name="T87" fmla="*/ 129 h 146"/>
                    <a:gd name="T88" fmla="*/ 126 w 146"/>
                    <a:gd name="T89" fmla="*/ 107 h 146"/>
                    <a:gd name="T90" fmla="*/ 136 w 146"/>
                    <a:gd name="T91" fmla="*/ 73 h 146"/>
                    <a:gd name="T92" fmla="*/ 131 w 146"/>
                    <a:gd name="T93" fmla="*/ 47 h 146"/>
                    <a:gd name="T94" fmla="*/ 126 w 146"/>
                    <a:gd name="T95" fmla="*/ 37 h 146"/>
                    <a:gd name="T96" fmla="*/ 102 w 146"/>
                    <a:gd name="T97" fmla="*/ 16 h 146"/>
                    <a:gd name="T98" fmla="*/ 60 w 146"/>
                    <a:gd name="T99" fmla="*/ 11 h 146"/>
                    <a:gd name="T100" fmla="*/ 45 w 146"/>
                    <a:gd name="T101" fmla="*/ 16 h 146"/>
                    <a:gd name="T102" fmla="*/ 24 w 146"/>
                    <a:gd name="T103" fmla="*/ 32 h 146"/>
                    <a:gd name="T104" fmla="*/ 11 w 146"/>
                    <a:gd name="T105" fmla="*/ 63 h 146"/>
                    <a:gd name="T106" fmla="*/ 11 w 146"/>
                    <a:gd name="T107" fmla="*/ 87 h 146"/>
                    <a:gd name="T108" fmla="*/ 16 w 146"/>
                    <a:gd name="T109" fmla="*/ 99 h 146"/>
                    <a:gd name="T110" fmla="*/ 50 w 146"/>
                    <a:gd name="T111" fmla="*/ 131 h 146"/>
                    <a:gd name="T112" fmla="*/ 73 w 146"/>
                    <a:gd name="T113" fmla="*/ 13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46" h="146">
                      <a:moveTo>
                        <a:pt x="134" y="45"/>
                      </a:moveTo>
                      <a:lnTo>
                        <a:pt x="139" y="42"/>
                      </a:lnTo>
                      <a:lnTo>
                        <a:pt x="139" y="42"/>
                      </a:lnTo>
                      <a:lnTo>
                        <a:pt x="139" y="40"/>
                      </a:lnTo>
                      <a:lnTo>
                        <a:pt x="139" y="40"/>
                      </a:lnTo>
                      <a:lnTo>
                        <a:pt x="139" y="40"/>
                      </a:lnTo>
                      <a:lnTo>
                        <a:pt x="133" y="31"/>
                      </a:lnTo>
                      <a:lnTo>
                        <a:pt x="126" y="22"/>
                      </a:lnTo>
                      <a:lnTo>
                        <a:pt x="120" y="16"/>
                      </a:lnTo>
                      <a:lnTo>
                        <a:pt x="112" y="9"/>
                      </a:lnTo>
                      <a:lnTo>
                        <a:pt x="102" y="5"/>
                      </a:lnTo>
                      <a:lnTo>
                        <a:pt x="94" y="1"/>
                      </a:lnTo>
                      <a:lnTo>
                        <a:pt x="84" y="0"/>
                      </a:lnTo>
                      <a:lnTo>
                        <a:pt x="73" y="0"/>
                      </a:lnTo>
                      <a:lnTo>
                        <a:pt x="73" y="0"/>
                      </a:lnTo>
                      <a:lnTo>
                        <a:pt x="58" y="1"/>
                      </a:lnTo>
                      <a:lnTo>
                        <a:pt x="44" y="6"/>
                      </a:lnTo>
                      <a:lnTo>
                        <a:pt x="44" y="6"/>
                      </a:lnTo>
                      <a:lnTo>
                        <a:pt x="34" y="11"/>
                      </a:lnTo>
                      <a:lnTo>
                        <a:pt x="26" y="18"/>
                      </a:lnTo>
                      <a:lnTo>
                        <a:pt x="18" y="24"/>
                      </a:lnTo>
                      <a:lnTo>
                        <a:pt x="11" y="34"/>
                      </a:lnTo>
                      <a:lnTo>
                        <a:pt x="6" y="42"/>
                      </a:lnTo>
                      <a:lnTo>
                        <a:pt x="3" y="52"/>
                      </a:lnTo>
                      <a:lnTo>
                        <a:pt x="1" y="61"/>
                      </a:lnTo>
                      <a:lnTo>
                        <a:pt x="0" y="73"/>
                      </a:lnTo>
                      <a:lnTo>
                        <a:pt x="0" y="73"/>
                      </a:lnTo>
                      <a:lnTo>
                        <a:pt x="1" y="86"/>
                      </a:lnTo>
                      <a:lnTo>
                        <a:pt x="6" y="99"/>
                      </a:lnTo>
                      <a:lnTo>
                        <a:pt x="6" y="99"/>
                      </a:lnTo>
                      <a:lnTo>
                        <a:pt x="6" y="102"/>
                      </a:lnTo>
                      <a:lnTo>
                        <a:pt x="6" y="102"/>
                      </a:lnTo>
                      <a:lnTo>
                        <a:pt x="13" y="112"/>
                      </a:lnTo>
                      <a:lnTo>
                        <a:pt x="18" y="120"/>
                      </a:lnTo>
                      <a:lnTo>
                        <a:pt x="26" y="128"/>
                      </a:lnTo>
                      <a:lnTo>
                        <a:pt x="34" y="134"/>
                      </a:lnTo>
                      <a:lnTo>
                        <a:pt x="44" y="139"/>
                      </a:lnTo>
                      <a:lnTo>
                        <a:pt x="53" y="142"/>
                      </a:lnTo>
                      <a:lnTo>
                        <a:pt x="63" y="144"/>
                      </a:lnTo>
                      <a:lnTo>
                        <a:pt x="73" y="146"/>
                      </a:lnTo>
                      <a:lnTo>
                        <a:pt x="73" y="146"/>
                      </a:lnTo>
                      <a:lnTo>
                        <a:pt x="89" y="144"/>
                      </a:lnTo>
                      <a:lnTo>
                        <a:pt x="89" y="144"/>
                      </a:lnTo>
                      <a:lnTo>
                        <a:pt x="103" y="139"/>
                      </a:lnTo>
                      <a:lnTo>
                        <a:pt x="103" y="139"/>
                      </a:lnTo>
                      <a:lnTo>
                        <a:pt x="103" y="139"/>
                      </a:lnTo>
                      <a:lnTo>
                        <a:pt x="105" y="137"/>
                      </a:lnTo>
                      <a:lnTo>
                        <a:pt x="105" y="137"/>
                      </a:lnTo>
                      <a:lnTo>
                        <a:pt x="112" y="134"/>
                      </a:lnTo>
                      <a:lnTo>
                        <a:pt x="112" y="134"/>
                      </a:lnTo>
                      <a:lnTo>
                        <a:pt x="120" y="128"/>
                      </a:lnTo>
                      <a:lnTo>
                        <a:pt x="126" y="121"/>
                      </a:lnTo>
                      <a:lnTo>
                        <a:pt x="133" y="115"/>
                      </a:lnTo>
                      <a:lnTo>
                        <a:pt x="137" y="107"/>
                      </a:lnTo>
                      <a:lnTo>
                        <a:pt x="141" y="99"/>
                      </a:lnTo>
                      <a:lnTo>
                        <a:pt x="144" y="90"/>
                      </a:lnTo>
                      <a:lnTo>
                        <a:pt x="146" y="81"/>
                      </a:lnTo>
                      <a:lnTo>
                        <a:pt x="146" y="73"/>
                      </a:lnTo>
                      <a:lnTo>
                        <a:pt x="146" y="73"/>
                      </a:lnTo>
                      <a:lnTo>
                        <a:pt x="144" y="56"/>
                      </a:lnTo>
                      <a:lnTo>
                        <a:pt x="139" y="42"/>
                      </a:lnTo>
                      <a:lnTo>
                        <a:pt x="134" y="45"/>
                      </a:lnTo>
                      <a:lnTo>
                        <a:pt x="128" y="48"/>
                      </a:lnTo>
                      <a:lnTo>
                        <a:pt x="128" y="48"/>
                      </a:lnTo>
                      <a:lnTo>
                        <a:pt x="133" y="60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1" y="87"/>
                      </a:lnTo>
                      <a:lnTo>
                        <a:pt x="126" y="102"/>
                      </a:lnTo>
                      <a:lnTo>
                        <a:pt x="116" y="113"/>
                      </a:lnTo>
                      <a:lnTo>
                        <a:pt x="112" y="118"/>
                      </a:lnTo>
                      <a:lnTo>
                        <a:pt x="105" y="123"/>
                      </a:lnTo>
                      <a:lnTo>
                        <a:pt x="105" y="123"/>
                      </a:lnTo>
                      <a:lnTo>
                        <a:pt x="100" y="126"/>
                      </a:lnTo>
                      <a:lnTo>
                        <a:pt x="100" y="126"/>
                      </a:lnTo>
                      <a:lnTo>
                        <a:pt x="97" y="128"/>
                      </a:lnTo>
                      <a:lnTo>
                        <a:pt x="97" y="128"/>
                      </a:lnTo>
                      <a:lnTo>
                        <a:pt x="97" y="128"/>
                      </a:lnTo>
                      <a:lnTo>
                        <a:pt x="86" y="131"/>
                      </a:lnTo>
                      <a:lnTo>
                        <a:pt x="86" y="131"/>
                      </a:lnTo>
                      <a:lnTo>
                        <a:pt x="73" y="133"/>
                      </a:lnTo>
                      <a:lnTo>
                        <a:pt x="73" y="133"/>
                      </a:lnTo>
                      <a:lnTo>
                        <a:pt x="65" y="131"/>
                      </a:lnTo>
                      <a:lnTo>
                        <a:pt x="56" y="129"/>
                      </a:lnTo>
                      <a:lnTo>
                        <a:pt x="48" y="126"/>
                      </a:lnTo>
                      <a:lnTo>
                        <a:pt x="42" y="123"/>
                      </a:lnTo>
                      <a:lnTo>
                        <a:pt x="34" y="118"/>
                      </a:lnTo>
                      <a:lnTo>
                        <a:pt x="29" y="112"/>
                      </a:lnTo>
                      <a:lnTo>
                        <a:pt x="22" y="105"/>
                      </a:lnTo>
                      <a:lnTo>
                        <a:pt x="19" y="97"/>
                      </a:lnTo>
                      <a:lnTo>
                        <a:pt x="19" y="97"/>
                      </a:lnTo>
                      <a:lnTo>
                        <a:pt x="18" y="94"/>
                      </a:lnTo>
                      <a:lnTo>
                        <a:pt x="18" y="94"/>
                      </a:lnTo>
                      <a:lnTo>
                        <a:pt x="14" y="84"/>
                      </a:lnTo>
                      <a:lnTo>
                        <a:pt x="13" y="73"/>
                      </a:lnTo>
                      <a:lnTo>
                        <a:pt x="13" y="73"/>
                      </a:lnTo>
                      <a:lnTo>
                        <a:pt x="14" y="63"/>
                      </a:lnTo>
                      <a:lnTo>
                        <a:pt x="16" y="55"/>
                      </a:lnTo>
                      <a:lnTo>
                        <a:pt x="19" y="47"/>
                      </a:lnTo>
                      <a:lnTo>
                        <a:pt x="22" y="40"/>
                      </a:lnTo>
                      <a:lnTo>
                        <a:pt x="27" y="34"/>
                      </a:lnTo>
                      <a:lnTo>
                        <a:pt x="34" y="27"/>
                      </a:lnTo>
                      <a:lnTo>
                        <a:pt x="40" y="22"/>
                      </a:lnTo>
                      <a:lnTo>
                        <a:pt x="48" y="18"/>
                      </a:lnTo>
                      <a:lnTo>
                        <a:pt x="48" y="18"/>
                      </a:lnTo>
                      <a:lnTo>
                        <a:pt x="61" y="14"/>
                      </a:lnTo>
                      <a:lnTo>
                        <a:pt x="73" y="13"/>
                      </a:lnTo>
                      <a:lnTo>
                        <a:pt x="73" y="13"/>
                      </a:lnTo>
                      <a:lnTo>
                        <a:pt x="81" y="13"/>
                      </a:lnTo>
                      <a:lnTo>
                        <a:pt x="89" y="14"/>
                      </a:lnTo>
                      <a:lnTo>
                        <a:pt x="97" y="18"/>
                      </a:lnTo>
                      <a:lnTo>
                        <a:pt x="105" y="21"/>
                      </a:lnTo>
                      <a:lnTo>
                        <a:pt x="112" y="26"/>
                      </a:lnTo>
                      <a:lnTo>
                        <a:pt x="116" y="32"/>
                      </a:lnTo>
                      <a:lnTo>
                        <a:pt x="123" y="39"/>
                      </a:lnTo>
                      <a:lnTo>
                        <a:pt x="126" y="45"/>
                      </a:lnTo>
                      <a:lnTo>
                        <a:pt x="126" y="45"/>
                      </a:lnTo>
                      <a:lnTo>
                        <a:pt x="126" y="45"/>
                      </a:lnTo>
                      <a:lnTo>
                        <a:pt x="128" y="48"/>
                      </a:lnTo>
                      <a:lnTo>
                        <a:pt x="134" y="45"/>
                      </a:lnTo>
                      <a:close/>
                      <a:moveTo>
                        <a:pt x="97" y="124"/>
                      </a:moveTo>
                      <a:lnTo>
                        <a:pt x="94" y="118"/>
                      </a:lnTo>
                      <a:lnTo>
                        <a:pt x="94" y="118"/>
                      </a:lnTo>
                      <a:lnTo>
                        <a:pt x="84" y="121"/>
                      </a:lnTo>
                      <a:lnTo>
                        <a:pt x="73" y="123"/>
                      </a:lnTo>
                      <a:lnTo>
                        <a:pt x="73" y="123"/>
                      </a:lnTo>
                      <a:lnTo>
                        <a:pt x="65" y="121"/>
                      </a:lnTo>
                      <a:lnTo>
                        <a:pt x="55" y="120"/>
                      </a:lnTo>
                      <a:lnTo>
                        <a:pt x="55" y="120"/>
                      </a:lnTo>
                      <a:lnTo>
                        <a:pt x="47" y="115"/>
                      </a:lnTo>
                      <a:lnTo>
                        <a:pt x="39" y="108"/>
                      </a:lnTo>
                      <a:lnTo>
                        <a:pt x="32" y="102"/>
                      </a:lnTo>
                      <a:lnTo>
                        <a:pt x="27" y="92"/>
                      </a:lnTo>
                      <a:lnTo>
                        <a:pt x="27" y="92"/>
                      </a:lnTo>
                      <a:lnTo>
                        <a:pt x="26" y="90"/>
                      </a:lnTo>
                      <a:lnTo>
                        <a:pt x="26" y="90"/>
                      </a:lnTo>
                      <a:lnTo>
                        <a:pt x="24" y="84"/>
                      </a:lnTo>
                      <a:lnTo>
                        <a:pt x="24" y="84"/>
                      </a:lnTo>
                      <a:lnTo>
                        <a:pt x="22" y="73"/>
                      </a:lnTo>
                      <a:lnTo>
                        <a:pt x="22" y="73"/>
                      </a:lnTo>
                      <a:lnTo>
                        <a:pt x="24" y="58"/>
                      </a:lnTo>
                      <a:lnTo>
                        <a:pt x="31" y="47"/>
                      </a:lnTo>
                      <a:lnTo>
                        <a:pt x="34" y="40"/>
                      </a:lnTo>
                      <a:lnTo>
                        <a:pt x="39" y="35"/>
                      </a:lnTo>
                      <a:lnTo>
                        <a:pt x="45" y="31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63" y="22"/>
                      </a:lnTo>
                      <a:lnTo>
                        <a:pt x="73" y="22"/>
                      </a:lnTo>
                      <a:lnTo>
                        <a:pt x="73" y="22"/>
                      </a:lnTo>
                      <a:lnTo>
                        <a:pt x="86" y="24"/>
                      </a:lnTo>
                      <a:lnTo>
                        <a:pt x="97" y="27"/>
                      </a:lnTo>
                      <a:lnTo>
                        <a:pt x="107" y="34"/>
                      </a:lnTo>
                      <a:lnTo>
                        <a:pt x="115" y="43"/>
                      </a:lnTo>
                      <a:lnTo>
                        <a:pt x="115" y="43"/>
                      </a:lnTo>
                      <a:lnTo>
                        <a:pt x="118" y="50"/>
                      </a:lnTo>
                      <a:lnTo>
                        <a:pt x="118" y="50"/>
                      </a:lnTo>
                      <a:lnTo>
                        <a:pt x="118" y="50"/>
                      </a:lnTo>
                      <a:lnTo>
                        <a:pt x="120" y="52"/>
                      </a:lnTo>
                      <a:lnTo>
                        <a:pt x="120" y="52"/>
                      </a:lnTo>
                      <a:lnTo>
                        <a:pt x="123" y="61"/>
                      </a:lnTo>
                      <a:lnTo>
                        <a:pt x="123" y="73"/>
                      </a:lnTo>
                      <a:lnTo>
                        <a:pt x="123" y="73"/>
                      </a:lnTo>
                      <a:lnTo>
                        <a:pt x="123" y="79"/>
                      </a:lnTo>
                      <a:lnTo>
                        <a:pt x="121" y="86"/>
                      </a:lnTo>
                      <a:lnTo>
                        <a:pt x="120" y="94"/>
                      </a:lnTo>
                      <a:lnTo>
                        <a:pt x="116" y="99"/>
                      </a:lnTo>
                      <a:lnTo>
                        <a:pt x="112" y="105"/>
                      </a:lnTo>
                      <a:lnTo>
                        <a:pt x="107" y="110"/>
                      </a:lnTo>
                      <a:lnTo>
                        <a:pt x="100" y="115"/>
                      </a:lnTo>
                      <a:lnTo>
                        <a:pt x="94" y="118"/>
                      </a:lnTo>
                      <a:lnTo>
                        <a:pt x="97" y="124"/>
                      </a:lnTo>
                      <a:lnTo>
                        <a:pt x="99" y="129"/>
                      </a:lnTo>
                      <a:lnTo>
                        <a:pt x="99" y="129"/>
                      </a:lnTo>
                      <a:lnTo>
                        <a:pt x="108" y="126"/>
                      </a:lnTo>
                      <a:lnTo>
                        <a:pt x="115" y="120"/>
                      </a:lnTo>
                      <a:lnTo>
                        <a:pt x="121" y="113"/>
                      </a:lnTo>
                      <a:lnTo>
                        <a:pt x="126" y="107"/>
                      </a:lnTo>
                      <a:lnTo>
                        <a:pt x="131" y="99"/>
                      </a:lnTo>
                      <a:lnTo>
                        <a:pt x="134" y="90"/>
                      </a:lnTo>
                      <a:lnTo>
                        <a:pt x="136" y="81"/>
                      </a:lnTo>
                      <a:lnTo>
                        <a:pt x="136" y="73"/>
                      </a:lnTo>
                      <a:lnTo>
                        <a:pt x="136" y="73"/>
                      </a:lnTo>
                      <a:lnTo>
                        <a:pt x="136" y="60"/>
                      </a:lnTo>
                      <a:lnTo>
                        <a:pt x="131" y="47"/>
                      </a:lnTo>
                      <a:lnTo>
                        <a:pt x="131" y="47"/>
                      </a:lnTo>
                      <a:lnTo>
                        <a:pt x="129" y="43"/>
                      </a:lnTo>
                      <a:lnTo>
                        <a:pt x="129" y="43"/>
                      </a:lnTo>
                      <a:lnTo>
                        <a:pt x="129" y="43"/>
                      </a:lnTo>
                      <a:lnTo>
                        <a:pt x="126" y="37"/>
                      </a:lnTo>
                      <a:lnTo>
                        <a:pt x="126" y="37"/>
                      </a:lnTo>
                      <a:lnTo>
                        <a:pt x="121" y="31"/>
                      </a:lnTo>
                      <a:lnTo>
                        <a:pt x="115" y="24"/>
                      </a:lnTo>
                      <a:lnTo>
                        <a:pt x="102" y="16"/>
                      </a:lnTo>
                      <a:lnTo>
                        <a:pt x="89" y="11"/>
                      </a:lnTo>
                      <a:lnTo>
                        <a:pt x="73" y="9"/>
                      </a:lnTo>
                      <a:lnTo>
                        <a:pt x="73" y="9"/>
                      </a:lnTo>
                      <a:lnTo>
                        <a:pt x="60" y="11"/>
                      </a:lnTo>
                      <a:lnTo>
                        <a:pt x="47" y="14"/>
                      </a:lnTo>
                      <a:lnTo>
                        <a:pt x="47" y="14"/>
                      </a:lnTo>
                      <a:lnTo>
                        <a:pt x="45" y="16"/>
                      </a:lnTo>
                      <a:lnTo>
                        <a:pt x="45" y="16"/>
                      </a:lnTo>
                      <a:lnTo>
                        <a:pt x="45" y="16"/>
                      </a:lnTo>
                      <a:lnTo>
                        <a:pt x="37" y="21"/>
                      </a:lnTo>
                      <a:lnTo>
                        <a:pt x="31" y="26"/>
                      </a:lnTo>
                      <a:lnTo>
                        <a:pt x="24" y="32"/>
                      </a:lnTo>
                      <a:lnTo>
                        <a:pt x="19" y="39"/>
                      </a:lnTo>
                      <a:lnTo>
                        <a:pt x="16" y="47"/>
                      </a:lnTo>
                      <a:lnTo>
                        <a:pt x="13" y="55"/>
                      </a:lnTo>
                      <a:lnTo>
                        <a:pt x="11" y="63"/>
                      </a:lnTo>
                      <a:lnTo>
                        <a:pt x="10" y="73"/>
                      </a:lnTo>
                      <a:lnTo>
                        <a:pt x="10" y="73"/>
                      </a:lnTo>
                      <a:lnTo>
                        <a:pt x="11" y="87"/>
                      </a:lnTo>
                      <a:lnTo>
                        <a:pt x="11" y="87"/>
                      </a:lnTo>
                      <a:lnTo>
                        <a:pt x="14" y="95"/>
                      </a:lnTo>
                      <a:lnTo>
                        <a:pt x="14" y="95"/>
                      </a:lnTo>
                      <a:lnTo>
                        <a:pt x="16" y="99"/>
                      </a:lnTo>
                      <a:lnTo>
                        <a:pt x="16" y="99"/>
                      </a:lnTo>
                      <a:lnTo>
                        <a:pt x="22" y="108"/>
                      </a:lnTo>
                      <a:lnTo>
                        <a:pt x="31" y="118"/>
                      </a:lnTo>
                      <a:lnTo>
                        <a:pt x="40" y="126"/>
                      </a:lnTo>
                      <a:lnTo>
                        <a:pt x="50" y="131"/>
                      </a:lnTo>
                      <a:lnTo>
                        <a:pt x="50" y="131"/>
                      </a:lnTo>
                      <a:lnTo>
                        <a:pt x="61" y="134"/>
                      </a:lnTo>
                      <a:lnTo>
                        <a:pt x="73" y="136"/>
                      </a:lnTo>
                      <a:lnTo>
                        <a:pt x="73" y="136"/>
                      </a:lnTo>
                      <a:lnTo>
                        <a:pt x="86" y="134"/>
                      </a:lnTo>
                      <a:lnTo>
                        <a:pt x="99" y="129"/>
                      </a:lnTo>
                      <a:lnTo>
                        <a:pt x="97" y="1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Freeform 156"/>
            <p:cNvSpPr>
              <a:spLocks noEditPoints="1"/>
            </p:cNvSpPr>
            <p:nvPr/>
          </p:nvSpPr>
          <p:spPr bwMode="auto">
            <a:xfrm>
              <a:off x="5812769" y="4559102"/>
              <a:ext cx="563287" cy="565549"/>
            </a:xfrm>
            <a:custGeom>
              <a:avLst/>
              <a:gdLst>
                <a:gd name="T0" fmla="*/ 10 w 249"/>
                <a:gd name="T1" fmla="*/ 83 h 250"/>
                <a:gd name="T2" fmla="*/ 10 w 249"/>
                <a:gd name="T3" fmla="*/ 130 h 250"/>
                <a:gd name="T4" fmla="*/ 29 w 249"/>
                <a:gd name="T5" fmla="*/ 156 h 250"/>
                <a:gd name="T6" fmla="*/ 27 w 249"/>
                <a:gd name="T7" fmla="*/ 203 h 250"/>
                <a:gd name="T8" fmla="*/ 61 w 249"/>
                <a:gd name="T9" fmla="*/ 199 h 250"/>
                <a:gd name="T10" fmla="*/ 58 w 249"/>
                <a:gd name="T11" fmla="*/ 198 h 250"/>
                <a:gd name="T12" fmla="*/ 76 w 249"/>
                <a:gd name="T13" fmla="*/ 209 h 250"/>
                <a:gd name="T14" fmla="*/ 78 w 249"/>
                <a:gd name="T15" fmla="*/ 240 h 250"/>
                <a:gd name="T16" fmla="*/ 125 w 249"/>
                <a:gd name="T17" fmla="*/ 242 h 250"/>
                <a:gd name="T18" fmla="*/ 155 w 249"/>
                <a:gd name="T19" fmla="*/ 220 h 250"/>
                <a:gd name="T20" fmla="*/ 207 w 249"/>
                <a:gd name="T21" fmla="*/ 220 h 250"/>
                <a:gd name="T22" fmla="*/ 210 w 249"/>
                <a:gd name="T23" fmla="*/ 177 h 250"/>
                <a:gd name="T24" fmla="*/ 241 w 249"/>
                <a:gd name="T25" fmla="*/ 162 h 250"/>
                <a:gd name="T26" fmla="*/ 240 w 249"/>
                <a:gd name="T27" fmla="*/ 110 h 250"/>
                <a:gd name="T28" fmla="*/ 230 w 249"/>
                <a:gd name="T29" fmla="*/ 80 h 250"/>
                <a:gd name="T30" fmla="*/ 204 w 249"/>
                <a:gd name="T31" fmla="*/ 34 h 250"/>
                <a:gd name="T32" fmla="*/ 168 w 249"/>
                <a:gd name="T33" fmla="*/ 36 h 250"/>
                <a:gd name="T34" fmla="*/ 159 w 249"/>
                <a:gd name="T35" fmla="*/ 7 h 250"/>
                <a:gd name="T36" fmla="*/ 115 w 249"/>
                <a:gd name="T37" fmla="*/ 10 h 250"/>
                <a:gd name="T38" fmla="*/ 94 w 249"/>
                <a:gd name="T39" fmla="*/ 31 h 250"/>
                <a:gd name="T40" fmla="*/ 42 w 249"/>
                <a:gd name="T41" fmla="*/ 33 h 250"/>
                <a:gd name="T42" fmla="*/ 37 w 249"/>
                <a:gd name="T43" fmla="*/ 78 h 250"/>
                <a:gd name="T44" fmla="*/ 39 w 249"/>
                <a:gd name="T45" fmla="*/ 93 h 250"/>
                <a:gd name="T46" fmla="*/ 60 w 249"/>
                <a:gd name="T47" fmla="*/ 59 h 250"/>
                <a:gd name="T48" fmla="*/ 50 w 249"/>
                <a:gd name="T49" fmla="*/ 42 h 250"/>
                <a:gd name="T50" fmla="*/ 73 w 249"/>
                <a:gd name="T51" fmla="*/ 26 h 250"/>
                <a:gd name="T52" fmla="*/ 99 w 249"/>
                <a:gd name="T53" fmla="*/ 44 h 250"/>
                <a:gd name="T54" fmla="*/ 128 w 249"/>
                <a:gd name="T55" fmla="*/ 13 h 250"/>
                <a:gd name="T56" fmla="*/ 126 w 249"/>
                <a:gd name="T57" fmla="*/ 13 h 250"/>
                <a:gd name="T58" fmla="*/ 155 w 249"/>
                <a:gd name="T59" fmla="*/ 18 h 250"/>
                <a:gd name="T60" fmla="*/ 154 w 249"/>
                <a:gd name="T61" fmla="*/ 37 h 250"/>
                <a:gd name="T62" fmla="*/ 184 w 249"/>
                <a:gd name="T63" fmla="*/ 59 h 250"/>
                <a:gd name="T64" fmla="*/ 204 w 249"/>
                <a:gd name="T65" fmla="*/ 46 h 250"/>
                <a:gd name="T66" fmla="*/ 223 w 249"/>
                <a:gd name="T67" fmla="*/ 70 h 250"/>
                <a:gd name="T68" fmla="*/ 206 w 249"/>
                <a:gd name="T69" fmla="*/ 96 h 250"/>
                <a:gd name="T70" fmla="*/ 238 w 249"/>
                <a:gd name="T71" fmla="*/ 122 h 250"/>
                <a:gd name="T72" fmla="*/ 236 w 249"/>
                <a:gd name="T73" fmla="*/ 122 h 250"/>
                <a:gd name="T74" fmla="*/ 233 w 249"/>
                <a:gd name="T75" fmla="*/ 152 h 250"/>
                <a:gd name="T76" fmla="*/ 207 w 249"/>
                <a:gd name="T77" fmla="*/ 156 h 250"/>
                <a:gd name="T78" fmla="*/ 191 w 249"/>
                <a:gd name="T79" fmla="*/ 198 h 250"/>
                <a:gd name="T80" fmla="*/ 201 w 249"/>
                <a:gd name="T81" fmla="*/ 211 h 250"/>
                <a:gd name="T82" fmla="*/ 176 w 249"/>
                <a:gd name="T83" fmla="*/ 227 h 250"/>
                <a:gd name="T84" fmla="*/ 150 w 249"/>
                <a:gd name="T85" fmla="*/ 208 h 250"/>
                <a:gd name="T86" fmla="*/ 116 w 249"/>
                <a:gd name="T87" fmla="*/ 224 h 250"/>
                <a:gd name="T88" fmla="*/ 113 w 249"/>
                <a:gd name="T89" fmla="*/ 237 h 250"/>
                <a:gd name="T90" fmla="*/ 84 w 249"/>
                <a:gd name="T91" fmla="*/ 230 h 250"/>
                <a:gd name="T92" fmla="*/ 87 w 249"/>
                <a:gd name="T93" fmla="*/ 206 h 250"/>
                <a:gd name="T94" fmla="*/ 55 w 249"/>
                <a:gd name="T95" fmla="*/ 188 h 250"/>
                <a:gd name="T96" fmla="*/ 35 w 249"/>
                <a:gd name="T97" fmla="*/ 167 h 250"/>
                <a:gd name="T98" fmla="*/ 37 w 249"/>
                <a:gd name="T99" fmla="*/ 130 h 250"/>
                <a:gd name="T100" fmla="*/ 13 w 249"/>
                <a:gd name="T101" fmla="*/ 117 h 250"/>
                <a:gd name="T102" fmla="*/ 19 w 249"/>
                <a:gd name="T103" fmla="*/ 89 h 250"/>
                <a:gd name="T104" fmla="*/ 19 w 249"/>
                <a:gd name="T105" fmla="*/ 89 h 250"/>
                <a:gd name="T106" fmla="*/ 149 w 249"/>
                <a:gd name="T107" fmla="*/ 109 h 250"/>
                <a:gd name="T108" fmla="*/ 149 w 249"/>
                <a:gd name="T109" fmla="*/ 149 h 250"/>
                <a:gd name="T110" fmla="*/ 100 w 249"/>
                <a:gd name="T111" fmla="*/ 151 h 250"/>
                <a:gd name="T112" fmla="*/ 100 w 249"/>
                <a:gd name="T113" fmla="*/ 109 h 250"/>
                <a:gd name="T114" fmla="*/ 125 w 249"/>
                <a:gd name="T115" fmla="*/ 84 h 250"/>
                <a:gd name="T116" fmla="*/ 81 w 249"/>
                <a:gd name="T117" fmla="*/ 130 h 250"/>
                <a:gd name="T118" fmla="*/ 118 w 249"/>
                <a:gd name="T119" fmla="*/ 174 h 250"/>
                <a:gd name="T120" fmla="*/ 168 w 249"/>
                <a:gd name="T121" fmla="*/ 138 h 250"/>
                <a:gd name="T122" fmla="*/ 139 w 249"/>
                <a:gd name="T123" fmla="*/ 8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9" h="250">
                  <a:moveTo>
                    <a:pt x="34" y="86"/>
                  </a:moveTo>
                  <a:lnTo>
                    <a:pt x="34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4" y="78"/>
                  </a:lnTo>
                  <a:lnTo>
                    <a:pt x="11" y="80"/>
                  </a:lnTo>
                  <a:lnTo>
                    <a:pt x="10" y="83"/>
                  </a:lnTo>
                  <a:lnTo>
                    <a:pt x="8" y="86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" y="123"/>
                  </a:lnTo>
                  <a:lnTo>
                    <a:pt x="3" y="127"/>
                  </a:lnTo>
                  <a:lnTo>
                    <a:pt x="6" y="128"/>
                  </a:lnTo>
                  <a:lnTo>
                    <a:pt x="10" y="130"/>
                  </a:lnTo>
                  <a:lnTo>
                    <a:pt x="10" y="130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5"/>
                  </a:lnTo>
                  <a:lnTo>
                    <a:pt x="26" y="136"/>
                  </a:lnTo>
                  <a:lnTo>
                    <a:pt x="26" y="136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29" y="156"/>
                  </a:lnTo>
                  <a:lnTo>
                    <a:pt x="29" y="156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3" y="165"/>
                  </a:lnTo>
                  <a:lnTo>
                    <a:pt x="11" y="174"/>
                  </a:lnTo>
                  <a:lnTo>
                    <a:pt x="11" y="174"/>
                  </a:lnTo>
                  <a:lnTo>
                    <a:pt x="13" y="177"/>
                  </a:lnTo>
                  <a:lnTo>
                    <a:pt x="14" y="180"/>
                  </a:lnTo>
                  <a:lnTo>
                    <a:pt x="27" y="203"/>
                  </a:lnTo>
                  <a:lnTo>
                    <a:pt x="27" y="203"/>
                  </a:lnTo>
                  <a:lnTo>
                    <a:pt x="32" y="208"/>
                  </a:lnTo>
                  <a:lnTo>
                    <a:pt x="39" y="209"/>
                  </a:lnTo>
                  <a:lnTo>
                    <a:pt x="39" y="209"/>
                  </a:lnTo>
                  <a:lnTo>
                    <a:pt x="44" y="209"/>
                  </a:lnTo>
                  <a:lnTo>
                    <a:pt x="47" y="208"/>
                  </a:lnTo>
                  <a:lnTo>
                    <a:pt x="61" y="199"/>
                  </a:lnTo>
                  <a:lnTo>
                    <a:pt x="61" y="199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1" y="199"/>
                  </a:lnTo>
                  <a:lnTo>
                    <a:pt x="60" y="196"/>
                  </a:lnTo>
                  <a:lnTo>
                    <a:pt x="60" y="199"/>
                  </a:lnTo>
                  <a:lnTo>
                    <a:pt x="60" y="196"/>
                  </a:lnTo>
                  <a:lnTo>
                    <a:pt x="58" y="198"/>
                  </a:lnTo>
                  <a:lnTo>
                    <a:pt x="58" y="198"/>
                  </a:lnTo>
                  <a:lnTo>
                    <a:pt x="60" y="199"/>
                  </a:lnTo>
                  <a:lnTo>
                    <a:pt x="60" y="196"/>
                  </a:lnTo>
                  <a:lnTo>
                    <a:pt x="58" y="198"/>
                  </a:lnTo>
                  <a:lnTo>
                    <a:pt x="58" y="198"/>
                  </a:lnTo>
                  <a:lnTo>
                    <a:pt x="58" y="198"/>
                  </a:lnTo>
                  <a:lnTo>
                    <a:pt x="68" y="206"/>
                  </a:lnTo>
                  <a:lnTo>
                    <a:pt x="78" y="212"/>
                  </a:lnTo>
                  <a:lnTo>
                    <a:pt x="79" y="211"/>
                  </a:lnTo>
                  <a:lnTo>
                    <a:pt x="76" y="211"/>
                  </a:lnTo>
                  <a:lnTo>
                    <a:pt x="76" y="211"/>
                  </a:lnTo>
                  <a:lnTo>
                    <a:pt x="78" y="212"/>
                  </a:lnTo>
                  <a:lnTo>
                    <a:pt x="79" y="211"/>
                  </a:lnTo>
                  <a:lnTo>
                    <a:pt x="76" y="211"/>
                  </a:lnTo>
                  <a:lnTo>
                    <a:pt x="79" y="211"/>
                  </a:lnTo>
                  <a:lnTo>
                    <a:pt x="76" y="209"/>
                  </a:lnTo>
                  <a:lnTo>
                    <a:pt x="76" y="211"/>
                  </a:lnTo>
                  <a:lnTo>
                    <a:pt x="79" y="211"/>
                  </a:lnTo>
                  <a:lnTo>
                    <a:pt x="76" y="209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3" y="233"/>
                  </a:lnTo>
                  <a:lnTo>
                    <a:pt x="74" y="237"/>
                  </a:lnTo>
                  <a:lnTo>
                    <a:pt x="78" y="240"/>
                  </a:lnTo>
                  <a:lnTo>
                    <a:pt x="81" y="242"/>
                  </a:lnTo>
                  <a:lnTo>
                    <a:pt x="81" y="242"/>
                  </a:lnTo>
                  <a:lnTo>
                    <a:pt x="110" y="250"/>
                  </a:lnTo>
                  <a:lnTo>
                    <a:pt x="110" y="250"/>
                  </a:lnTo>
                  <a:lnTo>
                    <a:pt x="113" y="250"/>
                  </a:lnTo>
                  <a:lnTo>
                    <a:pt x="113" y="250"/>
                  </a:lnTo>
                  <a:lnTo>
                    <a:pt x="116" y="248"/>
                  </a:lnTo>
                  <a:lnTo>
                    <a:pt x="120" y="246"/>
                  </a:lnTo>
                  <a:lnTo>
                    <a:pt x="123" y="245"/>
                  </a:lnTo>
                  <a:lnTo>
                    <a:pt x="125" y="242"/>
                  </a:lnTo>
                  <a:lnTo>
                    <a:pt x="128" y="227"/>
                  </a:lnTo>
                  <a:lnTo>
                    <a:pt x="128" y="227"/>
                  </a:lnTo>
                  <a:lnTo>
                    <a:pt x="129" y="225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31" y="224"/>
                  </a:lnTo>
                  <a:lnTo>
                    <a:pt x="142" y="224"/>
                  </a:lnTo>
                  <a:lnTo>
                    <a:pt x="154" y="220"/>
                  </a:lnTo>
                  <a:lnTo>
                    <a:pt x="154" y="220"/>
                  </a:lnTo>
                  <a:lnTo>
                    <a:pt x="155" y="220"/>
                  </a:lnTo>
                  <a:lnTo>
                    <a:pt x="155" y="220"/>
                  </a:lnTo>
                  <a:lnTo>
                    <a:pt x="157" y="220"/>
                  </a:lnTo>
                  <a:lnTo>
                    <a:pt x="165" y="233"/>
                  </a:lnTo>
                  <a:lnTo>
                    <a:pt x="165" y="233"/>
                  </a:lnTo>
                  <a:lnTo>
                    <a:pt x="168" y="238"/>
                  </a:lnTo>
                  <a:lnTo>
                    <a:pt x="175" y="238"/>
                  </a:lnTo>
                  <a:lnTo>
                    <a:pt x="175" y="238"/>
                  </a:lnTo>
                  <a:lnTo>
                    <a:pt x="181" y="237"/>
                  </a:lnTo>
                  <a:lnTo>
                    <a:pt x="207" y="220"/>
                  </a:lnTo>
                  <a:lnTo>
                    <a:pt x="207" y="220"/>
                  </a:lnTo>
                  <a:lnTo>
                    <a:pt x="207" y="220"/>
                  </a:lnTo>
                  <a:lnTo>
                    <a:pt x="210" y="217"/>
                  </a:lnTo>
                  <a:lnTo>
                    <a:pt x="212" y="211"/>
                  </a:lnTo>
                  <a:lnTo>
                    <a:pt x="212" y="211"/>
                  </a:lnTo>
                  <a:lnTo>
                    <a:pt x="210" y="204"/>
                  </a:lnTo>
                  <a:lnTo>
                    <a:pt x="202" y="191"/>
                  </a:lnTo>
                  <a:lnTo>
                    <a:pt x="201" y="190"/>
                  </a:lnTo>
                  <a:lnTo>
                    <a:pt x="202" y="188"/>
                  </a:lnTo>
                  <a:lnTo>
                    <a:pt x="202" y="188"/>
                  </a:lnTo>
                  <a:lnTo>
                    <a:pt x="210" y="177"/>
                  </a:lnTo>
                  <a:lnTo>
                    <a:pt x="215" y="164"/>
                  </a:lnTo>
                  <a:lnTo>
                    <a:pt x="215" y="164"/>
                  </a:lnTo>
                  <a:lnTo>
                    <a:pt x="218" y="162"/>
                  </a:lnTo>
                  <a:lnTo>
                    <a:pt x="218" y="162"/>
                  </a:lnTo>
                  <a:lnTo>
                    <a:pt x="231" y="165"/>
                  </a:lnTo>
                  <a:lnTo>
                    <a:pt x="231" y="165"/>
                  </a:lnTo>
                  <a:lnTo>
                    <a:pt x="233" y="165"/>
                  </a:lnTo>
                  <a:lnTo>
                    <a:pt x="233" y="165"/>
                  </a:lnTo>
                  <a:lnTo>
                    <a:pt x="238" y="164"/>
                  </a:lnTo>
                  <a:lnTo>
                    <a:pt x="241" y="162"/>
                  </a:lnTo>
                  <a:lnTo>
                    <a:pt x="244" y="159"/>
                  </a:lnTo>
                  <a:lnTo>
                    <a:pt x="244" y="154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49" y="122"/>
                  </a:lnTo>
                  <a:lnTo>
                    <a:pt x="249" y="118"/>
                  </a:lnTo>
                  <a:lnTo>
                    <a:pt x="246" y="115"/>
                  </a:lnTo>
                  <a:lnTo>
                    <a:pt x="243" y="112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25" y="109"/>
                  </a:lnTo>
                  <a:lnTo>
                    <a:pt x="225" y="109"/>
                  </a:lnTo>
                  <a:lnTo>
                    <a:pt x="223" y="109"/>
                  </a:lnTo>
                  <a:lnTo>
                    <a:pt x="222" y="107"/>
                  </a:lnTo>
                  <a:lnTo>
                    <a:pt x="222" y="107"/>
                  </a:lnTo>
                  <a:lnTo>
                    <a:pt x="218" y="91"/>
                  </a:lnTo>
                  <a:lnTo>
                    <a:pt x="217" y="89"/>
                  </a:lnTo>
                  <a:lnTo>
                    <a:pt x="217" y="89"/>
                  </a:lnTo>
                  <a:lnTo>
                    <a:pt x="218" y="88"/>
                  </a:lnTo>
                  <a:lnTo>
                    <a:pt x="230" y="80"/>
                  </a:lnTo>
                  <a:lnTo>
                    <a:pt x="230" y="80"/>
                  </a:lnTo>
                  <a:lnTo>
                    <a:pt x="233" y="75"/>
                  </a:lnTo>
                  <a:lnTo>
                    <a:pt x="235" y="70"/>
                  </a:lnTo>
                  <a:lnTo>
                    <a:pt x="235" y="70"/>
                  </a:lnTo>
                  <a:lnTo>
                    <a:pt x="233" y="67"/>
                  </a:lnTo>
                  <a:lnTo>
                    <a:pt x="231" y="63"/>
                  </a:lnTo>
                  <a:lnTo>
                    <a:pt x="214" y="39"/>
                  </a:lnTo>
                  <a:lnTo>
                    <a:pt x="214" y="39"/>
                  </a:lnTo>
                  <a:lnTo>
                    <a:pt x="209" y="34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1" y="34"/>
                  </a:lnTo>
                  <a:lnTo>
                    <a:pt x="197" y="36"/>
                  </a:lnTo>
                  <a:lnTo>
                    <a:pt x="186" y="44"/>
                  </a:lnTo>
                  <a:lnTo>
                    <a:pt x="184" y="46"/>
                  </a:lnTo>
                  <a:lnTo>
                    <a:pt x="183" y="44"/>
                  </a:lnTo>
                  <a:lnTo>
                    <a:pt x="183" y="44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67" y="34"/>
                  </a:lnTo>
                  <a:lnTo>
                    <a:pt x="167" y="33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68" y="13"/>
                  </a:lnTo>
                  <a:lnTo>
                    <a:pt x="167" y="10"/>
                  </a:lnTo>
                  <a:lnTo>
                    <a:pt x="163" y="8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3" y="2"/>
                  </a:lnTo>
                  <a:lnTo>
                    <a:pt x="120" y="3"/>
                  </a:lnTo>
                  <a:lnTo>
                    <a:pt x="116" y="7"/>
                  </a:lnTo>
                  <a:lnTo>
                    <a:pt x="115" y="10"/>
                  </a:lnTo>
                  <a:lnTo>
                    <a:pt x="113" y="26"/>
                  </a:lnTo>
                  <a:lnTo>
                    <a:pt x="113" y="26"/>
                  </a:lnTo>
                  <a:lnTo>
                    <a:pt x="112" y="26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1" y="31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79" y="15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1" y="15"/>
                  </a:lnTo>
                  <a:lnTo>
                    <a:pt x="68" y="16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37" y="37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6"/>
                  </a:lnTo>
                  <a:lnTo>
                    <a:pt x="39" y="49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5" y="80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4" y="86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5" y="93"/>
                  </a:lnTo>
                  <a:lnTo>
                    <a:pt x="35" y="93"/>
                  </a:lnTo>
                  <a:lnTo>
                    <a:pt x="39" y="93"/>
                  </a:lnTo>
                  <a:lnTo>
                    <a:pt x="44" y="91"/>
                  </a:lnTo>
                  <a:lnTo>
                    <a:pt x="47" y="88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60" y="68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59"/>
                  </a:lnTo>
                  <a:lnTo>
                    <a:pt x="58" y="54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3" y="26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2" y="41"/>
                  </a:lnTo>
                  <a:lnTo>
                    <a:pt x="86" y="4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6" y="39"/>
                  </a:lnTo>
                  <a:lnTo>
                    <a:pt x="121" y="36"/>
                  </a:lnTo>
                  <a:lnTo>
                    <a:pt x="125" y="33"/>
                  </a:lnTo>
                  <a:lnTo>
                    <a:pt x="126" y="28"/>
                  </a:lnTo>
                  <a:lnTo>
                    <a:pt x="128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8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57" y="20"/>
                  </a:lnTo>
                  <a:lnTo>
                    <a:pt x="157" y="20"/>
                  </a:lnTo>
                  <a:lnTo>
                    <a:pt x="157" y="18"/>
                  </a:lnTo>
                  <a:lnTo>
                    <a:pt x="155" y="18"/>
                  </a:lnTo>
                  <a:lnTo>
                    <a:pt x="155" y="18"/>
                  </a:lnTo>
                  <a:lnTo>
                    <a:pt x="157" y="20"/>
                  </a:lnTo>
                  <a:lnTo>
                    <a:pt x="157" y="18"/>
                  </a:lnTo>
                  <a:lnTo>
                    <a:pt x="155" y="18"/>
                  </a:lnTo>
                  <a:lnTo>
                    <a:pt x="157" y="18"/>
                  </a:lnTo>
                  <a:lnTo>
                    <a:pt x="155" y="18"/>
                  </a:lnTo>
                  <a:lnTo>
                    <a:pt x="155" y="18"/>
                  </a:lnTo>
                  <a:lnTo>
                    <a:pt x="157" y="18"/>
                  </a:lnTo>
                  <a:lnTo>
                    <a:pt x="155" y="18"/>
                  </a:lnTo>
                  <a:lnTo>
                    <a:pt x="154" y="31"/>
                  </a:lnTo>
                  <a:lnTo>
                    <a:pt x="154" y="31"/>
                  </a:lnTo>
                  <a:lnTo>
                    <a:pt x="154" y="34"/>
                  </a:lnTo>
                  <a:lnTo>
                    <a:pt x="154" y="34"/>
                  </a:lnTo>
                  <a:lnTo>
                    <a:pt x="154" y="37"/>
                  </a:lnTo>
                  <a:lnTo>
                    <a:pt x="155" y="42"/>
                  </a:lnTo>
                  <a:lnTo>
                    <a:pt x="159" y="46"/>
                  </a:lnTo>
                  <a:lnTo>
                    <a:pt x="162" y="47"/>
                  </a:lnTo>
                  <a:lnTo>
                    <a:pt x="162" y="47"/>
                  </a:lnTo>
                  <a:lnTo>
                    <a:pt x="162" y="47"/>
                  </a:lnTo>
                  <a:lnTo>
                    <a:pt x="175" y="55"/>
                  </a:lnTo>
                  <a:lnTo>
                    <a:pt x="175" y="55"/>
                  </a:lnTo>
                  <a:lnTo>
                    <a:pt x="180" y="57"/>
                  </a:lnTo>
                  <a:lnTo>
                    <a:pt x="184" y="59"/>
                  </a:lnTo>
                  <a:lnTo>
                    <a:pt x="184" y="59"/>
                  </a:lnTo>
                  <a:lnTo>
                    <a:pt x="189" y="57"/>
                  </a:lnTo>
                  <a:lnTo>
                    <a:pt x="193" y="55"/>
                  </a:lnTo>
                  <a:lnTo>
                    <a:pt x="206" y="46"/>
                  </a:lnTo>
                  <a:lnTo>
                    <a:pt x="204" y="46"/>
                  </a:lnTo>
                  <a:lnTo>
                    <a:pt x="204" y="47"/>
                  </a:lnTo>
                  <a:lnTo>
                    <a:pt x="206" y="46"/>
                  </a:lnTo>
                  <a:lnTo>
                    <a:pt x="204" y="46"/>
                  </a:lnTo>
                  <a:lnTo>
                    <a:pt x="204" y="47"/>
                  </a:lnTo>
                  <a:lnTo>
                    <a:pt x="204" y="46"/>
                  </a:lnTo>
                  <a:lnTo>
                    <a:pt x="204" y="46"/>
                  </a:lnTo>
                  <a:lnTo>
                    <a:pt x="204" y="47"/>
                  </a:lnTo>
                  <a:lnTo>
                    <a:pt x="204" y="46"/>
                  </a:lnTo>
                  <a:lnTo>
                    <a:pt x="204" y="46"/>
                  </a:lnTo>
                  <a:lnTo>
                    <a:pt x="222" y="71"/>
                  </a:lnTo>
                  <a:lnTo>
                    <a:pt x="223" y="70"/>
                  </a:lnTo>
                  <a:lnTo>
                    <a:pt x="222" y="70"/>
                  </a:lnTo>
                  <a:lnTo>
                    <a:pt x="222" y="71"/>
                  </a:lnTo>
                  <a:lnTo>
                    <a:pt x="223" y="70"/>
                  </a:lnTo>
                  <a:lnTo>
                    <a:pt x="222" y="70"/>
                  </a:lnTo>
                  <a:lnTo>
                    <a:pt x="223" y="70"/>
                  </a:lnTo>
                  <a:lnTo>
                    <a:pt x="222" y="70"/>
                  </a:lnTo>
                  <a:lnTo>
                    <a:pt x="222" y="70"/>
                  </a:lnTo>
                  <a:lnTo>
                    <a:pt x="223" y="70"/>
                  </a:lnTo>
                  <a:lnTo>
                    <a:pt x="222" y="70"/>
                  </a:lnTo>
                  <a:lnTo>
                    <a:pt x="210" y="76"/>
                  </a:lnTo>
                  <a:lnTo>
                    <a:pt x="210" y="76"/>
                  </a:lnTo>
                  <a:lnTo>
                    <a:pt x="206" y="83"/>
                  </a:lnTo>
                  <a:lnTo>
                    <a:pt x="204" y="89"/>
                  </a:lnTo>
                  <a:lnTo>
                    <a:pt x="204" y="89"/>
                  </a:lnTo>
                  <a:lnTo>
                    <a:pt x="206" y="96"/>
                  </a:lnTo>
                  <a:lnTo>
                    <a:pt x="206" y="96"/>
                  </a:lnTo>
                  <a:lnTo>
                    <a:pt x="209" y="109"/>
                  </a:lnTo>
                  <a:lnTo>
                    <a:pt x="209" y="109"/>
                  </a:lnTo>
                  <a:lnTo>
                    <a:pt x="210" y="114"/>
                  </a:lnTo>
                  <a:lnTo>
                    <a:pt x="214" y="118"/>
                  </a:lnTo>
                  <a:lnTo>
                    <a:pt x="218" y="120"/>
                  </a:lnTo>
                  <a:lnTo>
                    <a:pt x="223" y="122"/>
                  </a:lnTo>
                  <a:lnTo>
                    <a:pt x="238" y="123"/>
                  </a:lnTo>
                  <a:lnTo>
                    <a:pt x="238" y="123"/>
                  </a:lnTo>
                  <a:lnTo>
                    <a:pt x="238" y="122"/>
                  </a:lnTo>
                  <a:lnTo>
                    <a:pt x="236" y="122"/>
                  </a:lnTo>
                  <a:lnTo>
                    <a:pt x="236" y="122"/>
                  </a:lnTo>
                  <a:lnTo>
                    <a:pt x="238" y="123"/>
                  </a:lnTo>
                  <a:lnTo>
                    <a:pt x="238" y="122"/>
                  </a:lnTo>
                  <a:lnTo>
                    <a:pt x="236" y="122"/>
                  </a:lnTo>
                  <a:lnTo>
                    <a:pt x="238" y="122"/>
                  </a:lnTo>
                  <a:lnTo>
                    <a:pt x="236" y="122"/>
                  </a:lnTo>
                  <a:lnTo>
                    <a:pt x="236" y="122"/>
                  </a:lnTo>
                  <a:lnTo>
                    <a:pt x="238" y="122"/>
                  </a:lnTo>
                  <a:lnTo>
                    <a:pt x="236" y="12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33" y="152"/>
                  </a:lnTo>
                  <a:lnTo>
                    <a:pt x="220" y="149"/>
                  </a:lnTo>
                  <a:lnTo>
                    <a:pt x="220" y="149"/>
                  </a:lnTo>
                  <a:lnTo>
                    <a:pt x="218" y="149"/>
                  </a:lnTo>
                  <a:lnTo>
                    <a:pt x="218" y="149"/>
                  </a:lnTo>
                  <a:lnTo>
                    <a:pt x="214" y="151"/>
                  </a:lnTo>
                  <a:lnTo>
                    <a:pt x="210" y="152"/>
                  </a:lnTo>
                  <a:lnTo>
                    <a:pt x="207" y="156"/>
                  </a:lnTo>
                  <a:lnTo>
                    <a:pt x="204" y="159"/>
                  </a:lnTo>
                  <a:lnTo>
                    <a:pt x="204" y="159"/>
                  </a:lnTo>
                  <a:lnTo>
                    <a:pt x="199" y="170"/>
                  </a:lnTo>
                  <a:lnTo>
                    <a:pt x="193" y="180"/>
                  </a:lnTo>
                  <a:lnTo>
                    <a:pt x="193" y="180"/>
                  </a:lnTo>
                  <a:lnTo>
                    <a:pt x="189" y="185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9" y="193"/>
                  </a:lnTo>
                  <a:lnTo>
                    <a:pt x="191" y="198"/>
                  </a:lnTo>
                  <a:lnTo>
                    <a:pt x="199" y="212"/>
                  </a:lnTo>
                  <a:lnTo>
                    <a:pt x="201" y="211"/>
                  </a:lnTo>
                  <a:lnTo>
                    <a:pt x="199" y="211"/>
                  </a:lnTo>
                  <a:lnTo>
                    <a:pt x="199" y="212"/>
                  </a:lnTo>
                  <a:lnTo>
                    <a:pt x="201" y="211"/>
                  </a:lnTo>
                  <a:lnTo>
                    <a:pt x="199" y="211"/>
                  </a:lnTo>
                  <a:lnTo>
                    <a:pt x="201" y="211"/>
                  </a:lnTo>
                  <a:lnTo>
                    <a:pt x="201" y="209"/>
                  </a:lnTo>
                  <a:lnTo>
                    <a:pt x="199" y="211"/>
                  </a:lnTo>
                  <a:lnTo>
                    <a:pt x="201" y="211"/>
                  </a:lnTo>
                  <a:lnTo>
                    <a:pt x="201" y="209"/>
                  </a:lnTo>
                  <a:lnTo>
                    <a:pt x="201" y="209"/>
                  </a:lnTo>
                  <a:lnTo>
                    <a:pt x="173" y="227"/>
                  </a:lnTo>
                  <a:lnTo>
                    <a:pt x="175" y="227"/>
                  </a:lnTo>
                  <a:lnTo>
                    <a:pt x="175" y="225"/>
                  </a:lnTo>
                  <a:lnTo>
                    <a:pt x="173" y="227"/>
                  </a:lnTo>
                  <a:lnTo>
                    <a:pt x="175" y="227"/>
                  </a:lnTo>
                  <a:lnTo>
                    <a:pt x="175" y="225"/>
                  </a:lnTo>
                  <a:lnTo>
                    <a:pt x="175" y="227"/>
                  </a:lnTo>
                  <a:lnTo>
                    <a:pt x="176" y="227"/>
                  </a:lnTo>
                  <a:lnTo>
                    <a:pt x="175" y="225"/>
                  </a:lnTo>
                  <a:lnTo>
                    <a:pt x="175" y="227"/>
                  </a:lnTo>
                  <a:lnTo>
                    <a:pt x="176" y="227"/>
                  </a:lnTo>
                  <a:lnTo>
                    <a:pt x="168" y="214"/>
                  </a:lnTo>
                  <a:lnTo>
                    <a:pt x="168" y="214"/>
                  </a:lnTo>
                  <a:lnTo>
                    <a:pt x="165" y="211"/>
                  </a:lnTo>
                  <a:lnTo>
                    <a:pt x="162" y="209"/>
                  </a:lnTo>
                  <a:lnTo>
                    <a:pt x="155" y="208"/>
                  </a:lnTo>
                  <a:lnTo>
                    <a:pt x="155" y="208"/>
                  </a:lnTo>
                  <a:lnTo>
                    <a:pt x="150" y="208"/>
                  </a:lnTo>
                  <a:lnTo>
                    <a:pt x="150" y="208"/>
                  </a:lnTo>
                  <a:lnTo>
                    <a:pt x="150" y="208"/>
                  </a:lnTo>
                  <a:lnTo>
                    <a:pt x="141" y="211"/>
                  </a:lnTo>
                  <a:lnTo>
                    <a:pt x="129" y="211"/>
                  </a:lnTo>
                  <a:lnTo>
                    <a:pt x="129" y="211"/>
                  </a:lnTo>
                  <a:lnTo>
                    <a:pt x="129" y="211"/>
                  </a:lnTo>
                  <a:lnTo>
                    <a:pt x="125" y="212"/>
                  </a:lnTo>
                  <a:lnTo>
                    <a:pt x="121" y="216"/>
                  </a:lnTo>
                  <a:lnTo>
                    <a:pt x="118" y="219"/>
                  </a:lnTo>
                  <a:lnTo>
                    <a:pt x="116" y="224"/>
                  </a:lnTo>
                  <a:lnTo>
                    <a:pt x="112" y="237"/>
                  </a:lnTo>
                  <a:lnTo>
                    <a:pt x="113" y="238"/>
                  </a:lnTo>
                  <a:lnTo>
                    <a:pt x="113" y="237"/>
                  </a:lnTo>
                  <a:lnTo>
                    <a:pt x="113" y="237"/>
                  </a:lnTo>
                  <a:lnTo>
                    <a:pt x="112" y="237"/>
                  </a:lnTo>
                  <a:lnTo>
                    <a:pt x="113" y="238"/>
                  </a:lnTo>
                  <a:lnTo>
                    <a:pt x="113" y="237"/>
                  </a:lnTo>
                  <a:lnTo>
                    <a:pt x="113" y="238"/>
                  </a:lnTo>
                  <a:lnTo>
                    <a:pt x="113" y="237"/>
                  </a:lnTo>
                  <a:lnTo>
                    <a:pt x="113" y="237"/>
                  </a:lnTo>
                  <a:lnTo>
                    <a:pt x="113" y="238"/>
                  </a:lnTo>
                  <a:lnTo>
                    <a:pt x="113" y="237"/>
                  </a:lnTo>
                  <a:lnTo>
                    <a:pt x="84" y="229"/>
                  </a:lnTo>
                  <a:lnTo>
                    <a:pt x="84" y="229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29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4" y="230"/>
                  </a:lnTo>
                  <a:lnTo>
                    <a:pt x="89" y="214"/>
                  </a:lnTo>
                  <a:lnTo>
                    <a:pt x="89" y="214"/>
                  </a:lnTo>
                  <a:lnTo>
                    <a:pt x="89" y="211"/>
                  </a:lnTo>
                  <a:lnTo>
                    <a:pt x="89" y="211"/>
                  </a:lnTo>
                  <a:lnTo>
                    <a:pt x="87" y="206"/>
                  </a:lnTo>
                  <a:lnTo>
                    <a:pt x="84" y="201"/>
                  </a:lnTo>
                  <a:lnTo>
                    <a:pt x="84" y="201"/>
                  </a:lnTo>
                  <a:lnTo>
                    <a:pt x="74" y="196"/>
                  </a:lnTo>
                  <a:lnTo>
                    <a:pt x="66" y="190"/>
                  </a:lnTo>
                  <a:lnTo>
                    <a:pt x="66" y="190"/>
                  </a:lnTo>
                  <a:lnTo>
                    <a:pt x="66" y="190"/>
                  </a:lnTo>
                  <a:lnTo>
                    <a:pt x="63" y="186"/>
                  </a:lnTo>
                  <a:lnTo>
                    <a:pt x="60" y="186"/>
                  </a:lnTo>
                  <a:lnTo>
                    <a:pt x="60" y="186"/>
                  </a:lnTo>
                  <a:lnTo>
                    <a:pt x="55" y="188"/>
                  </a:lnTo>
                  <a:lnTo>
                    <a:pt x="55" y="188"/>
                  </a:lnTo>
                  <a:lnTo>
                    <a:pt x="40" y="196"/>
                  </a:lnTo>
                  <a:lnTo>
                    <a:pt x="39" y="196"/>
                  </a:lnTo>
                  <a:lnTo>
                    <a:pt x="39" y="196"/>
                  </a:lnTo>
                  <a:lnTo>
                    <a:pt x="26" y="174"/>
                  </a:lnTo>
                  <a:lnTo>
                    <a:pt x="24" y="174"/>
                  </a:lnTo>
                  <a:lnTo>
                    <a:pt x="26" y="172"/>
                  </a:lnTo>
                  <a:lnTo>
                    <a:pt x="35" y="167"/>
                  </a:lnTo>
                  <a:lnTo>
                    <a:pt x="35" y="167"/>
                  </a:lnTo>
                  <a:lnTo>
                    <a:pt x="35" y="167"/>
                  </a:lnTo>
                  <a:lnTo>
                    <a:pt x="39" y="164"/>
                  </a:lnTo>
                  <a:lnTo>
                    <a:pt x="40" y="161"/>
                  </a:lnTo>
                  <a:lnTo>
                    <a:pt x="42" y="157"/>
                  </a:lnTo>
                  <a:lnTo>
                    <a:pt x="42" y="152"/>
                  </a:lnTo>
                  <a:lnTo>
                    <a:pt x="42" y="152"/>
                  </a:lnTo>
                  <a:lnTo>
                    <a:pt x="42" y="149"/>
                  </a:lnTo>
                  <a:lnTo>
                    <a:pt x="42" y="149"/>
                  </a:lnTo>
                  <a:lnTo>
                    <a:pt x="39" y="135"/>
                  </a:lnTo>
                  <a:lnTo>
                    <a:pt x="39" y="135"/>
                  </a:lnTo>
                  <a:lnTo>
                    <a:pt x="37" y="130"/>
                  </a:lnTo>
                  <a:lnTo>
                    <a:pt x="35" y="125"/>
                  </a:lnTo>
                  <a:lnTo>
                    <a:pt x="32" y="122"/>
                  </a:lnTo>
                  <a:lnTo>
                    <a:pt x="27" y="120"/>
                  </a:lnTo>
                  <a:lnTo>
                    <a:pt x="27" y="120"/>
                  </a:lnTo>
                  <a:lnTo>
                    <a:pt x="13" y="117"/>
                  </a:lnTo>
                  <a:lnTo>
                    <a:pt x="13" y="117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7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4" y="86"/>
                  </a:lnTo>
                  <a:close/>
                  <a:moveTo>
                    <a:pt x="129" y="91"/>
                  </a:moveTo>
                  <a:lnTo>
                    <a:pt x="129" y="97"/>
                  </a:lnTo>
                  <a:lnTo>
                    <a:pt x="129" y="97"/>
                  </a:lnTo>
                  <a:lnTo>
                    <a:pt x="134" y="99"/>
                  </a:lnTo>
                  <a:lnTo>
                    <a:pt x="141" y="102"/>
                  </a:lnTo>
                  <a:lnTo>
                    <a:pt x="146" y="105"/>
                  </a:lnTo>
                  <a:lnTo>
                    <a:pt x="149" y="109"/>
                  </a:lnTo>
                  <a:lnTo>
                    <a:pt x="149" y="109"/>
                  </a:lnTo>
                  <a:lnTo>
                    <a:pt x="152" y="114"/>
                  </a:lnTo>
                  <a:lnTo>
                    <a:pt x="154" y="118"/>
                  </a:lnTo>
                  <a:lnTo>
                    <a:pt x="155" y="123"/>
                  </a:lnTo>
                  <a:lnTo>
                    <a:pt x="157" y="130"/>
                  </a:lnTo>
                  <a:lnTo>
                    <a:pt x="157" y="130"/>
                  </a:lnTo>
                  <a:lnTo>
                    <a:pt x="155" y="136"/>
                  </a:lnTo>
                  <a:lnTo>
                    <a:pt x="154" y="141"/>
                  </a:lnTo>
                  <a:lnTo>
                    <a:pt x="154" y="141"/>
                  </a:lnTo>
                  <a:lnTo>
                    <a:pt x="149" y="149"/>
                  </a:lnTo>
                  <a:lnTo>
                    <a:pt x="142" y="156"/>
                  </a:lnTo>
                  <a:lnTo>
                    <a:pt x="134" y="161"/>
                  </a:lnTo>
                  <a:lnTo>
                    <a:pt x="125" y="161"/>
                  </a:lnTo>
                  <a:lnTo>
                    <a:pt x="125" y="161"/>
                  </a:lnTo>
                  <a:lnTo>
                    <a:pt x="121" y="161"/>
                  </a:lnTo>
                  <a:lnTo>
                    <a:pt x="121" y="161"/>
                  </a:lnTo>
                  <a:lnTo>
                    <a:pt x="115" y="159"/>
                  </a:lnTo>
                  <a:lnTo>
                    <a:pt x="110" y="157"/>
                  </a:lnTo>
                  <a:lnTo>
                    <a:pt x="105" y="154"/>
                  </a:lnTo>
                  <a:lnTo>
                    <a:pt x="100" y="151"/>
                  </a:lnTo>
                  <a:lnTo>
                    <a:pt x="100" y="151"/>
                  </a:lnTo>
                  <a:lnTo>
                    <a:pt x="97" y="146"/>
                  </a:lnTo>
                  <a:lnTo>
                    <a:pt x="95" y="141"/>
                  </a:lnTo>
                  <a:lnTo>
                    <a:pt x="94" y="135"/>
                  </a:lnTo>
                  <a:lnTo>
                    <a:pt x="94" y="130"/>
                  </a:lnTo>
                  <a:lnTo>
                    <a:pt x="94" y="130"/>
                  </a:lnTo>
                  <a:lnTo>
                    <a:pt x="94" y="123"/>
                  </a:lnTo>
                  <a:lnTo>
                    <a:pt x="95" y="117"/>
                  </a:lnTo>
                  <a:lnTo>
                    <a:pt x="95" y="117"/>
                  </a:lnTo>
                  <a:lnTo>
                    <a:pt x="100" y="109"/>
                  </a:lnTo>
                  <a:lnTo>
                    <a:pt x="107" y="102"/>
                  </a:lnTo>
                  <a:lnTo>
                    <a:pt x="115" y="99"/>
                  </a:lnTo>
                  <a:lnTo>
                    <a:pt x="125" y="97"/>
                  </a:lnTo>
                  <a:lnTo>
                    <a:pt x="125" y="97"/>
                  </a:lnTo>
                  <a:lnTo>
                    <a:pt x="129" y="97"/>
                  </a:lnTo>
                  <a:lnTo>
                    <a:pt x="129" y="91"/>
                  </a:lnTo>
                  <a:lnTo>
                    <a:pt x="131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84"/>
                  </a:lnTo>
                  <a:lnTo>
                    <a:pt x="118" y="86"/>
                  </a:lnTo>
                  <a:lnTo>
                    <a:pt x="112" y="86"/>
                  </a:lnTo>
                  <a:lnTo>
                    <a:pt x="100" y="93"/>
                  </a:lnTo>
                  <a:lnTo>
                    <a:pt x="91" y="101"/>
                  </a:lnTo>
                  <a:lnTo>
                    <a:pt x="87" y="107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1" y="122"/>
                  </a:lnTo>
                  <a:lnTo>
                    <a:pt x="81" y="130"/>
                  </a:lnTo>
                  <a:lnTo>
                    <a:pt x="81" y="130"/>
                  </a:lnTo>
                  <a:lnTo>
                    <a:pt x="81" y="138"/>
                  </a:lnTo>
                  <a:lnTo>
                    <a:pt x="82" y="144"/>
                  </a:lnTo>
                  <a:lnTo>
                    <a:pt x="86" y="152"/>
                  </a:lnTo>
                  <a:lnTo>
                    <a:pt x="91" y="159"/>
                  </a:lnTo>
                  <a:lnTo>
                    <a:pt x="91" y="159"/>
                  </a:lnTo>
                  <a:lnTo>
                    <a:pt x="97" y="164"/>
                  </a:lnTo>
                  <a:lnTo>
                    <a:pt x="104" y="169"/>
                  </a:lnTo>
                  <a:lnTo>
                    <a:pt x="110" y="172"/>
                  </a:lnTo>
                  <a:lnTo>
                    <a:pt x="118" y="174"/>
                  </a:lnTo>
                  <a:lnTo>
                    <a:pt x="118" y="174"/>
                  </a:lnTo>
                  <a:lnTo>
                    <a:pt x="125" y="174"/>
                  </a:lnTo>
                  <a:lnTo>
                    <a:pt x="125" y="174"/>
                  </a:lnTo>
                  <a:lnTo>
                    <a:pt x="131" y="174"/>
                  </a:lnTo>
                  <a:lnTo>
                    <a:pt x="138" y="172"/>
                  </a:lnTo>
                  <a:lnTo>
                    <a:pt x="149" y="167"/>
                  </a:lnTo>
                  <a:lnTo>
                    <a:pt x="159" y="157"/>
                  </a:lnTo>
                  <a:lnTo>
                    <a:pt x="163" y="152"/>
                  </a:lnTo>
                  <a:lnTo>
                    <a:pt x="167" y="146"/>
                  </a:lnTo>
                  <a:lnTo>
                    <a:pt x="167" y="146"/>
                  </a:lnTo>
                  <a:lnTo>
                    <a:pt x="168" y="138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68" y="122"/>
                  </a:lnTo>
                  <a:lnTo>
                    <a:pt x="167" y="114"/>
                  </a:lnTo>
                  <a:lnTo>
                    <a:pt x="163" y="107"/>
                  </a:lnTo>
                  <a:lnTo>
                    <a:pt x="159" y="101"/>
                  </a:lnTo>
                  <a:lnTo>
                    <a:pt x="159" y="101"/>
                  </a:lnTo>
                  <a:lnTo>
                    <a:pt x="154" y="94"/>
                  </a:lnTo>
                  <a:lnTo>
                    <a:pt x="147" y="91"/>
                  </a:lnTo>
                  <a:lnTo>
                    <a:pt x="139" y="88"/>
                  </a:lnTo>
                  <a:lnTo>
                    <a:pt x="131" y="84"/>
                  </a:lnTo>
                  <a:lnTo>
                    <a:pt x="129" y="9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AFAE12B-6449-4036-B703-D47BABCC6646}"/>
              </a:ext>
            </a:extLst>
          </p:cNvPr>
          <p:cNvSpPr txBox="1"/>
          <p:nvPr/>
        </p:nvSpPr>
        <p:spPr>
          <a:xfrm>
            <a:off x="8763001" y="2822357"/>
            <a:ext cx="257751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EE76B8-F95E-466F-A883-E2E2658A8361}"/>
              </a:ext>
            </a:extLst>
          </p:cNvPr>
          <p:cNvSpPr txBox="1"/>
          <p:nvPr/>
        </p:nvSpPr>
        <p:spPr>
          <a:xfrm>
            <a:off x="8763001" y="255667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06AC4F-DCD1-41D7-BAC9-5630DDC99704}"/>
              </a:ext>
            </a:extLst>
          </p:cNvPr>
          <p:cNvSpPr txBox="1"/>
          <p:nvPr/>
        </p:nvSpPr>
        <p:spPr>
          <a:xfrm>
            <a:off x="8763001" y="4491712"/>
            <a:ext cx="249607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F1837A-C998-4E6C-9F25-2746414F9899}"/>
              </a:ext>
            </a:extLst>
          </p:cNvPr>
          <p:cNvSpPr txBox="1"/>
          <p:nvPr/>
        </p:nvSpPr>
        <p:spPr>
          <a:xfrm>
            <a:off x="8763001" y="420796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E60544-C95F-4AF3-8B27-2A38EB46E68D}"/>
              </a:ext>
            </a:extLst>
          </p:cNvPr>
          <p:cNvSpPr txBox="1"/>
          <p:nvPr/>
        </p:nvSpPr>
        <p:spPr>
          <a:xfrm>
            <a:off x="629524" y="4491712"/>
            <a:ext cx="26343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63203E-0AEF-4C29-A6DE-A808BC2F74F8}"/>
              </a:ext>
            </a:extLst>
          </p:cNvPr>
          <p:cNvSpPr txBox="1"/>
          <p:nvPr/>
        </p:nvSpPr>
        <p:spPr>
          <a:xfrm>
            <a:off x="629524" y="420796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8180A1-5F13-4079-8951-9D4796769235}"/>
              </a:ext>
            </a:extLst>
          </p:cNvPr>
          <p:cNvSpPr txBox="1"/>
          <p:nvPr/>
        </p:nvSpPr>
        <p:spPr>
          <a:xfrm>
            <a:off x="629524" y="2822357"/>
            <a:ext cx="25200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615B02-F73C-4D68-B290-32A85ED940BE}"/>
              </a:ext>
            </a:extLst>
          </p:cNvPr>
          <p:cNvSpPr txBox="1"/>
          <p:nvPr/>
        </p:nvSpPr>
        <p:spPr>
          <a:xfrm>
            <a:off x="629524" y="255667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7378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7" name="Oval 6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AF88CD7-8ED5-4B71-B034-CBB7B057FDA8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15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1145332" y="2026920"/>
            <a:ext cx="1638183" cy="3523998"/>
          </a:xfrm>
          <a:custGeom>
            <a:avLst/>
            <a:gdLst>
              <a:gd name="connsiteX0" fmla="*/ 96838 w 273050"/>
              <a:gd name="connsiteY0" fmla="*/ 136525 h 587375"/>
              <a:gd name="connsiteX1" fmla="*/ 128588 w 273050"/>
              <a:gd name="connsiteY1" fmla="*/ 136525 h 587375"/>
              <a:gd name="connsiteX2" fmla="*/ 112713 w 273050"/>
              <a:gd name="connsiteY2" fmla="*/ 304800 h 587375"/>
              <a:gd name="connsiteX3" fmla="*/ 136525 w 273050"/>
              <a:gd name="connsiteY3" fmla="*/ 330200 h 587375"/>
              <a:gd name="connsiteX4" fmla="*/ 160338 w 273050"/>
              <a:gd name="connsiteY4" fmla="*/ 304800 h 587375"/>
              <a:gd name="connsiteX5" fmla="*/ 144463 w 273050"/>
              <a:gd name="connsiteY5" fmla="*/ 136525 h 587375"/>
              <a:gd name="connsiteX6" fmla="*/ 176213 w 273050"/>
              <a:gd name="connsiteY6" fmla="*/ 136525 h 587375"/>
              <a:gd name="connsiteX7" fmla="*/ 192088 w 273050"/>
              <a:gd name="connsiteY7" fmla="*/ 144463 h 587375"/>
              <a:gd name="connsiteX8" fmla="*/ 207963 w 273050"/>
              <a:gd name="connsiteY8" fmla="*/ 152400 h 587375"/>
              <a:gd name="connsiteX9" fmla="*/ 233363 w 273050"/>
              <a:gd name="connsiteY9" fmla="*/ 185738 h 587375"/>
              <a:gd name="connsiteX10" fmla="*/ 257175 w 273050"/>
              <a:gd name="connsiteY10" fmla="*/ 217488 h 587375"/>
              <a:gd name="connsiteX11" fmla="*/ 265113 w 273050"/>
              <a:gd name="connsiteY11" fmla="*/ 257175 h 587375"/>
              <a:gd name="connsiteX12" fmla="*/ 273050 w 273050"/>
              <a:gd name="connsiteY12" fmla="*/ 304800 h 587375"/>
              <a:gd name="connsiteX13" fmla="*/ 265113 w 273050"/>
              <a:gd name="connsiteY13" fmla="*/ 322263 h 587375"/>
              <a:gd name="connsiteX14" fmla="*/ 249238 w 273050"/>
              <a:gd name="connsiteY14" fmla="*/ 330200 h 587375"/>
              <a:gd name="connsiteX15" fmla="*/ 233363 w 273050"/>
              <a:gd name="connsiteY15" fmla="*/ 322263 h 587375"/>
              <a:gd name="connsiteX16" fmla="*/ 223838 w 273050"/>
              <a:gd name="connsiteY16" fmla="*/ 304800 h 587375"/>
              <a:gd name="connsiteX17" fmla="*/ 215900 w 273050"/>
              <a:gd name="connsiteY17" fmla="*/ 249238 h 587375"/>
              <a:gd name="connsiteX18" fmla="*/ 207963 w 273050"/>
              <a:gd name="connsiteY18" fmla="*/ 225425 h 587375"/>
              <a:gd name="connsiteX19" fmla="*/ 192088 w 273050"/>
              <a:gd name="connsiteY19" fmla="*/ 201613 h 587375"/>
              <a:gd name="connsiteX20" fmla="*/ 200025 w 273050"/>
              <a:gd name="connsiteY20" fmla="*/ 322263 h 587375"/>
              <a:gd name="connsiteX21" fmla="*/ 215900 w 273050"/>
              <a:gd name="connsiteY21" fmla="*/ 561975 h 587375"/>
              <a:gd name="connsiteX22" fmla="*/ 215900 w 273050"/>
              <a:gd name="connsiteY22" fmla="*/ 569913 h 587375"/>
              <a:gd name="connsiteX23" fmla="*/ 207963 w 273050"/>
              <a:gd name="connsiteY23" fmla="*/ 577850 h 587375"/>
              <a:gd name="connsiteX24" fmla="*/ 192088 w 273050"/>
              <a:gd name="connsiteY24" fmla="*/ 587375 h 587375"/>
              <a:gd name="connsiteX25" fmla="*/ 168275 w 273050"/>
              <a:gd name="connsiteY25" fmla="*/ 577850 h 587375"/>
              <a:gd name="connsiteX26" fmla="*/ 160338 w 273050"/>
              <a:gd name="connsiteY26" fmla="*/ 561975 h 587375"/>
              <a:gd name="connsiteX27" fmla="*/ 144463 w 273050"/>
              <a:gd name="connsiteY27" fmla="*/ 369888 h 587375"/>
              <a:gd name="connsiteX28" fmla="*/ 136525 w 273050"/>
              <a:gd name="connsiteY28" fmla="*/ 361950 h 587375"/>
              <a:gd name="connsiteX29" fmla="*/ 128588 w 273050"/>
              <a:gd name="connsiteY29" fmla="*/ 369888 h 587375"/>
              <a:gd name="connsiteX30" fmla="*/ 112713 w 273050"/>
              <a:gd name="connsiteY30" fmla="*/ 561975 h 587375"/>
              <a:gd name="connsiteX31" fmla="*/ 104775 w 273050"/>
              <a:gd name="connsiteY31" fmla="*/ 577850 h 587375"/>
              <a:gd name="connsiteX32" fmla="*/ 87313 w 273050"/>
              <a:gd name="connsiteY32" fmla="*/ 587375 h 587375"/>
              <a:gd name="connsiteX33" fmla="*/ 79375 w 273050"/>
              <a:gd name="connsiteY33" fmla="*/ 587375 h 587375"/>
              <a:gd name="connsiteX34" fmla="*/ 63500 w 273050"/>
              <a:gd name="connsiteY34" fmla="*/ 577850 h 587375"/>
              <a:gd name="connsiteX35" fmla="*/ 55563 w 273050"/>
              <a:gd name="connsiteY35" fmla="*/ 569913 h 587375"/>
              <a:gd name="connsiteX36" fmla="*/ 55563 w 273050"/>
              <a:gd name="connsiteY36" fmla="*/ 554038 h 587375"/>
              <a:gd name="connsiteX37" fmla="*/ 71438 w 273050"/>
              <a:gd name="connsiteY37" fmla="*/ 314325 h 587375"/>
              <a:gd name="connsiteX38" fmla="*/ 71438 w 273050"/>
              <a:gd name="connsiteY38" fmla="*/ 304800 h 587375"/>
              <a:gd name="connsiteX39" fmla="*/ 79375 w 273050"/>
              <a:gd name="connsiteY39" fmla="*/ 201613 h 587375"/>
              <a:gd name="connsiteX40" fmla="*/ 55563 w 273050"/>
              <a:gd name="connsiteY40" fmla="*/ 249238 h 587375"/>
              <a:gd name="connsiteX41" fmla="*/ 47625 w 273050"/>
              <a:gd name="connsiteY41" fmla="*/ 304800 h 587375"/>
              <a:gd name="connsiteX42" fmla="*/ 39688 w 273050"/>
              <a:gd name="connsiteY42" fmla="*/ 322263 h 587375"/>
              <a:gd name="connsiteX43" fmla="*/ 23813 w 273050"/>
              <a:gd name="connsiteY43" fmla="*/ 330200 h 587375"/>
              <a:gd name="connsiteX44" fmla="*/ 7938 w 273050"/>
              <a:gd name="connsiteY44" fmla="*/ 322263 h 587375"/>
              <a:gd name="connsiteX45" fmla="*/ 0 w 273050"/>
              <a:gd name="connsiteY45" fmla="*/ 304800 h 587375"/>
              <a:gd name="connsiteX46" fmla="*/ 7938 w 273050"/>
              <a:gd name="connsiteY46" fmla="*/ 257175 h 587375"/>
              <a:gd name="connsiteX47" fmla="*/ 23813 w 273050"/>
              <a:gd name="connsiteY47" fmla="*/ 209550 h 587375"/>
              <a:gd name="connsiteX48" fmla="*/ 47625 w 273050"/>
              <a:gd name="connsiteY48" fmla="*/ 169863 h 587375"/>
              <a:gd name="connsiteX49" fmla="*/ 79375 w 273050"/>
              <a:gd name="connsiteY49" fmla="*/ 144463 h 587375"/>
              <a:gd name="connsiteX50" fmla="*/ 136526 w 273050"/>
              <a:gd name="connsiteY50" fmla="*/ 0 h 587375"/>
              <a:gd name="connsiteX51" fmla="*/ 160338 w 273050"/>
              <a:gd name="connsiteY51" fmla="*/ 7937 h 587375"/>
              <a:gd name="connsiteX52" fmla="*/ 176213 w 273050"/>
              <a:gd name="connsiteY52" fmla="*/ 23812 h 587375"/>
              <a:gd name="connsiteX53" fmla="*/ 192088 w 273050"/>
              <a:gd name="connsiteY53" fmla="*/ 41275 h 587375"/>
              <a:gd name="connsiteX54" fmla="*/ 192088 w 273050"/>
              <a:gd name="connsiteY54" fmla="*/ 65088 h 587375"/>
              <a:gd name="connsiteX55" fmla="*/ 192088 w 273050"/>
              <a:gd name="connsiteY55" fmla="*/ 88900 h 587375"/>
              <a:gd name="connsiteX56" fmla="*/ 176213 w 273050"/>
              <a:gd name="connsiteY56" fmla="*/ 112713 h 587375"/>
              <a:gd name="connsiteX57" fmla="*/ 160338 w 273050"/>
              <a:gd name="connsiteY57" fmla="*/ 120650 h 587375"/>
              <a:gd name="connsiteX58" fmla="*/ 136526 w 273050"/>
              <a:gd name="connsiteY58" fmla="*/ 128588 h 587375"/>
              <a:gd name="connsiteX59" fmla="*/ 112713 w 273050"/>
              <a:gd name="connsiteY59" fmla="*/ 120650 h 587375"/>
              <a:gd name="connsiteX60" fmla="*/ 96838 w 273050"/>
              <a:gd name="connsiteY60" fmla="*/ 112713 h 587375"/>
              <a:gd name="connsiteX61" fmla="*/ 79375 w 273050"/>
              <a:gd name="connsiteY61" fmla="*/ 88900 h 587375"/>
              <a:gd name="connsiteX62" fmla="*/ 79375 w 273050"/>
              <a:gd name="connsiteY62" fmla="*/ 65088 h 587375"/>
              <a:gd name="connsiteX63" fmla="*/ 79375 w 273050"/>
              <a:gd name="connsiteY63" fmla="*/ 41275 h 587375"/>
              <a:gd name="connsiteX64" fmla="*/ 96838 w 273050"/>
              <a:gd name="connsiteY64" fmla="*/ 23812 h 587375"/>
              <a:gd name="connsiteX65" fmla="*/ 112713 w 273050"/>
              <a:gd name="connsiteY65" fmla="*/ 7937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3050" h="587375">
                <a:moveTo>
                  <a:pt x="96838" y="136525"/>
                </a:moveTo>
                <a:lnTo>
                  <a:pt x="128588" y="136525"/>
                </a:lnTo>
                <a:lnTo>
                  <a:pt x="112713" y="304800"/>
                </a:lnTo>
                <a:lnTo>
                  <a:pt x="136525" y="330200"/>
                </a:lnTo>
                <a:lnTo>
                  <a:pt x="160338" y="304800"/>
                </a:lnTo>
                <a:lnTo>
                  <a:pt x="144463" y="136525"/>
                </a:lnTo>
                <a:lnTo>
                  <a:pt x="176213" y="136525"/>
                </a:lnTo>
                <a:lnTo>
                  <a:pt x="192088" y="144463"/>
                </a:lnTo>
                <a:lnTo>
                  <a:pt x="207963" y="152400"/>
                </a:lnTo>
                <a:lnTo>
                  <a:pt x="233363" y="185738"/>
                </a:lnTo>
                <a:lnTo>
                  <a:pt x="257175" y="217488"/>
                </a:lnTo>
                <a:lnTo>
                  <a:pt x="265113" y="257175"/>
                </a:lnTo>
                <a:lnTo>
                  <a:pt x="273050" y="304800"/>
                </a:lnTo>
                <a:lnTo>
                  <a:pt x="265113" y="322263"/>
                </a:lnTo>
                <a:lnTo>
                  <a:pt x="249238" y="330200"/>
                </a:lnTo>
                <a:lnTo>
                  <a:pt x="233363" y="322263"/>
                </a:lnTo>
                <a:lnTo>
                  <a:pt x="223838" y="304800"/>
                </a:lnTo>
                <a:lnTo>
                  <a:pt x="215900" y="249238"/>
                </a:lnTo>
                <a:lnTo>
                  <a:pt x="207963" y="225425"/>
                </a:lnTo>
                <a:lnTo>
                  <a:pt x="192088" y="201613"/>
                </a:lnTo>
                <a:lnTo>
                  <a:pt x="200025" y="322263"/>
                </a:lnTo>
                <a:lnTo>
                  <a:pt x="215900" y="561975"/>
                </a:lnTo>
                <a:lnTo>
                  <a:pt x="215900" y="569913"/>
                </a:lnTo>
                <a:lnTo>
                  <a:pt x="207963" y="577850"/>
                </a:lnTo>
                <a:lnTo>
                  <a:pt x="192088" y="587375"/>
                </a:lnTo>
                <a:lnTo>
                  <a:pt x="168275" y="577850"/>
                </a:lnTo>
                <a:lnTo>
                  <a:pt x="160338" y="561975"/>
                </a:lnTo>
                <a:lnTo>
                  <a:pt x="144463" y="369888"/>
                </a:lnTo>
                <a:lnTo>
                  <a:pt x="136525" y="361950"/>
                </a:lnTo>
                <a:lnTo>
                  <a:pt x="128588" y="369888"/>
                </a:lnTo>
                <a:lnTo>
                  <a:pt x="112713" y="561975"/>
                </a:lnTo>
                <a:lnTo>
                  <a:pt x="104775" y="577850"/>
                </a:lnTo>
                <a:lnTo>
                  <a:pt x="87313" y="587375"/>
                </a:lnTo>
                <a:lnTo>
                  <a:pt x="79375" y="587375"/>
                </a:lnTo>
                <a:lnTo>
                  <a:pt x="63500" y="577850"/>
                </a:lnTo>
                <a:lnTo>
                  <a:pt x="55563" y="569913"/>
                </a:lnTo>
                <a:lnTo>
                  <a:pt x="55563" y="554038"/>
                </a:lnTo>
                <a:lnTo>
                  <a:pt x="71438" y="314325"/>
                </a:lnTo>
                <a:lnTo>
                  <a:pt x="71438" y="304800"/>
                </a:lnTo>
                <a:lnTo>
                  <a:pt x="79375" y="201613"/>
                </a:lnTo>
                <a:lnTo>
                  <a:pt x="55563" y="249238"/>
                </a:lnTo>
                <a:lnTo>
                  <a:pt x="47625" y="304800"/>
                </a:lnTo>
                <a:lnTo>
                  <a:pt x="39688" y="322263"/>
                </a:lnTo>
                <a:lnTo>
                  <a:pt x="23813" y="330200"/>
                </a:lnTo>
                <a:lnTo>
                  <a:pt x="7938" y="322263"/>
                </a:lnTo>
                <a:lnTo>
                  <a:pt x="0" y="304800"/>
                </a:lnTo>
                <a:lnTo>
                  <a:pt x="7938" y="257175"/>
                </a:lnTo>
                <a:lnTo>
                  <a:pt x="23813" y="209550"/>
                </a:lnTo>
                <a:lnTo>
                  <a:pt x="47625" y="169863"/>
                </a:lnTo>
                <a:lnTo>
                  <a:pt x="79375" y="144463"/>
                </a:lnTo>
                <a:close/>
                <a:moveTo>
                  <a:pt x="136526" y="0"/>
                </a:moveTo>
                <a:lnTo>
                  <a:pt x="160338" y="7937"/>
                </a:lnTo>
                <a:lnTo>
                  <a:pt x="176213" y="23812"/>
                </a:lnTo>
                <a:lnTo>
                  <a:pt x="192088" y="41275"/>
                </a:lnTo>
                <a:lnTo>
                  <a:pt x="192088" y="65088"/>
                </a:lnTo>
                <a:lnTo>
                  <a:pt x="192088" y="88900"/>
                </a:lnTo>
                <a:lnTo>
                  <a:pt x="176213" y="112713"/>
                </a:lnTo>
                <a:lnTo>
                  <a:pt x="160338" y="120650"/>
                </a:lnTo>
                <a:lnTo>
                  <a:pt x="136526" y="128588"/>
                </a:lnTo>
                <a:lnTo>
                  <a:pt x="112713" y="120650"/>
                </a:lnTo>
                <a:lnTo>
                  <a:pt x="96838" y="112713"/>
                </a:lnTo>
                <a:lnTo>
                  <a:pt x="79375" y="88900"/>
                </a:lnTo>
                <a:lnTo>
                  <a:pt x="79375" y="65088"/>
                </a:lnTo>
                <a:lnTo>
                  <a:pt x="79375" y="41275"/>
                </a:lnTo>
                <a:lnTo>
                  <a:pt x="96838" y="23812"/>
                </a:lnTo>
                <a:lnTo>
                  <a:pt x="112713" y="79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Freeform 512"/>
          <p:cNvSpPr>
            <a:spLocks/>
          </p:cNvSpPr>
          <p:nvPr/>
        </p:nvSpPr>
        <p:spPr bwMode="auto">
          <a:xfrm>
            <a:off x="3089290" y="457999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 513"/>
          <p:cNvSpPr>
            <a:spLocks/>
          </p:cNvSpPr>
          <p:nvPr/>
        </p:nvSpPr>
        <p:spPr bwMode="auto">
          <a:xfrm>
            <a:off x="3089290" y="422795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Freeform 554"/>
          <p:cNvSpPr>
            <a:spLocks/>
          </p:cNvSpPr>
          <p:nvPr/>
        </p:nvSpPr>
        <p:spPr bwMode="auto">
          <a:xfrm>
            <a:off x="3089290" y="387591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Freeform 512"/>
          <p:cNvSpPr>
            <a:spLocks/>
          </p:cNvSpPr>
          <p:nvPr/>
        </p:nvSpPr>
        <p:spPr bwMode="auto">
          <a:xfrm>
            <a:off x="3089290" y="5284076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Freeform 512"/>
          <p:cNvSpPr>
            <a:spLocks/>
          </p:cNvSpPr>
          <p:nvPr/>
        </p:nvSpPr>
        <p:spPr bwMode="auto">
          <a:xfrm>
            <a:off x="3089290" y="493203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Freeform 554"/>
          <p:cNvSpPr>
            <a:spLocks/>
          </p:cNvSpPr>
          <p:nvPr/>
        </p:nvSpPr>
        <p:spPr bwMode="auto">
          <a:xfrm>
            <a:off x="3089290" y="352387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Freeform 554"/>
          <p:cNvSpPr>
            <a:spLocks/>
          </p:cNvSpPr>
          <p:nvPr/>
        </p:nvSpPr>
        <p:spPr bwMode="auto">
          <a:xfrm>
            <a:off x="3089290" y="281979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Freeform 554"/>
          <p:cNvSpPr>
            <a:spLocks/>
          </p:cNvSpPr>
          <p:nvPr/>
        </p:nvSpPr>
        <p:spPr bwMode="auto">
          <a:xfrm>
            <a:off x="3089290" y="246775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Freeform 554"/>
          <p:cNvSpPr>
            <a:spLocks/>
          </p:cNvSpPr>
          <p:nvPr/>
        </p:nvSpPr>
        <p:spPr bwMode="auto">
          <a:xfrm>
            <a:off x="3089290" y="211571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Freeform 554"/>
          <p:cNvSpPr>
            <a:spLocks/>
          </p:cNvSpPr>
          <p:nvPr/>
        </p:nvSpPr>
        <p:spPr bwMode="auto">
          <a:xfrm>
            <a:off x="3089290" y="317183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Freeform 1"/>
          <p:cNvSpPr>
            <a:spLocks/>
          </p:cNvSpPr>
          <p:nvPr/>
        </p:nvSpPr>
        <p:spPr bwMode="auto">
          <a:xfrm>
            <a:off x="6521783" y="2074545"/>
            <a:ext cx="1590564" cy="3523998"/>
          </a:xfrm>
          <a:custGeom>
            <a:avLst/>
            <a:gdLst>
              <a:gd name="connsiteX0" fmla="*/ 128588 w 265113"/>
              <a:gd name="connsiteY0" fmla="*/ 128587 h 587375"/>
              <a:gd name="connsiteX1" fmla="*/ 153988 w 265113"/>
              <a:gd name="connsiteY1" fmla="*/ 136525 h 587375"/>
              <a:gd name="connsiteX2" fmla="*/ 177801 w 265113"/>
              <a:gd name="connsiteY2" fmla="*/ 144462 h 587375"/>
              <a:gd name="connsiteX3" fmla="*/ 209551 w 265113"/>
              <a:gd name="connsiteY3" fmla="*/ 152400 h 587375"/>
              <a:gd name="connsiteX4" fmla="*/ 233363 w 265113"/>
              <a:gd name="connsiteY4" fmla="*/ 185737 h 587375"/>
              <a:gd name="connsiteX5" fmla="*/ 249238 w 265113"/>
              <a:gd name="connsiteY5" fmla="*/ 217487 h 587375"/>
              <a:gd name="connsiteX6" fmla="*/ 257176 w 265113"/>
              <a:gd name="connsiteY6" fmla="*/ 257175 h 587375"/>
              <a:gd name="connsiteX7" fmla="*/ 265113 w 265113"/>
              <a:gd name="connsiteY7" fmla="*/ 306387 h 587375"/>
              <a:gd name="connsiteX8" fmla="*/ 257176 w 265113"/>
              <a:gd name="connsiteY8" fmla="*/ 322262 h 587375"/>
              <a:gd name="connsiteX9" fmla="*/ 241301 w 265113"/>
              <a:gd name="connsiteY9" fmla="*/ 330200 h 587375"/>
              <a:gd name="connsiteX10" fmla="*/ 225426 w 265113"/>
              <a:gd name="connsiteY10" fmla="*/ 322262 h 587375"/>
              <a:gd name="connsiteX11" fmla="*/ 217488 w 265113"/>
              <a:gd name="connsiteY11" fmla="*/ 306387 h 587375"/>
              <a:gd name="connsiteX12" fmla="*/ 209551 w 265113"/>
              <a:gd name="connsiteY12" fmla="*/ 249237 h 587375"/>
              <a:gd name="connsiteX13" fmla="*/ 193676 w 265113"/>
              <a:gd name="connsiteY13" fmla="*/ 201612 h 587375"/>
              <a:gd name="connsiteX14" fmla="*/ 201613 w 265113"/>
              <a:gd name="connsiteY14" fmla="*/ 265112 h 587375"/>
              <a:gd name="connsiteX15" fmla="*/ 209551 w 265113"/>
              <a:gd name="connsiteY15" fmla="*/ 322262 h 587375"/>
              <a:gd name="connsiteX16" fmla="*/ 241301 w 265113"/>
              <a:gd name="connsiteY16" fmla="*/ 442913 h 587375"/>
              <a:gd name="connsiteX17" fmla="*/ 209551 w 265113"/>
              <a:gd name="connsiteY17" fmla="*/ 442913 h 587375"/>
              <a:gd name="connsiteX18" fmla="*/ 217488 w 265113"/>
              <a:gd name="connsiteY18" fmla="*/ 561975 h 587375"/>
              <a:gd name="connsiteX19" fmla="*/ 209551 w 265113"/>
              <a:gd name="connsiteY19" fmla="*/ 569913 h 587375"/>
              <a:gd name="connsiteX20" fmla="*/ 209551 w 265113"/>
              <a:gd name="connsiteY20" fmla="*/ 579438 h 587375"/>
              <a:gd name="connsiteX21" fmla="*/ 185738 w 265113"/>
              <a:gd name="connsiteY21" fmla="*/ 587375 h 587375"/>
              <a:gd name="connsiteX22" fmla="*/ 161926 w 265113"/>
              <a:gd name="connsiteY22" fmla="*/ 579438 h 587375"/>
              <a:gd name="connsiteX23" fmla="*/ 153988 w 265113"/>
              <a:gd name="connsiteY23" fmla="*/ 561975 h 587375"/>
              <a:gd name="connsiteX24" fmla="*/ 146051 w 265113"/>
              <a:gd name="connsiteY24" fmla="*/ 442913 h 587375"/>
              <a:gd name="connsiteX25" fmla="*/ 120650 w 265113"/>
              <a:gd name="connsiteY25" fmla="*/ 442913 h 587375"/>
              <a:gd name="connsiteX26" fmla="*/ 112713 w 265113"/>
              <a:gd name="connsiteY26" fmla="*/ 561975 h 587375"/>
              <a:gd name="connsiteX27" fmla="*/ 104775 w 265113"/>
              <a:gd name="connsiteY27" fmla="*/ 569913 h 587375"/>
              <a:gd name="connsiteX28" fmla="*/ 104775 w 265113"/>
              <a:gd name="connsiteY28" fmla="*/ 579438 h 587375"/>
              <a:gd name="connsiteX29" fmla="*/ 80963 w 265113"/>
              <a:gd name="connsiteY29" fmla="*/ 587375 h 587375"/>
              <a:gd name="connsiteX30" fmla="*/ 57150 w 265113"/>
              <a:gd name="connsiteY30" fmla="*/ 579438 h 587375"/>
              <a:gd name="connsiteX31" fmla="*/ 49212 w 265113"/>
              <a:gd name="connsiteY31" fmla="*/ 569913 h 587375"/>
              <a:gd name="connsiteX32" fmla="*/ 49212 w 265113"/>
              <a:gd name="connsiteY32" fmla="*/ 554038 h 587375"/>
              <a:gd name="connsiteX33" fmla="*/ 57150 w 265113"/>
              <a:gd name="connsiteY33" fmla="*/ 442913 h 587375"/>
              <a:gd name="connsiteX34" fmla="*/ 25400 w 265113"/>
              <a:gd name="connsiteY34" fmla="*/ 442913 h 587375"/>
              <a:gd name="connsiteX35" fmla="*/ 57150 w 265113"/>
              <a:gd name="connsiteY35" fmla="*/ 322262 h 587375"/>
              <a:gd name="connsiteX36" fmla="*/ 65087 w 265113"/>
              <a:gd name="connsiteY36" fmla="*/ 265112 h 587375"/>
              <a:gd name="connsiteX37" fmla="*/ 73025 w 265113"/>
              <a:gd name="connsiteY37" fmla="*/ 201612 h 587375"/>
              <a:gd name="connsiteX38" fmla="*/ 57150 w 265113"/>
              <a:gd name="connsiteY38" fmla="*/ 249237 h 587375"/>
              <a:gd name="connsiteX39" fmla="*/ 49212 w 265113"/>
              <a:gd name="connsiteY39" fmla="*/ 306387 h 587375"/>
              <a:gd name="connsiteX40" fmla="*/ 41275 w 265113"/>
              <a:gd name="connsiteY40" fmla="*/ 322262 h 587375"/>
              <a:gd name="connsiteX41" fmla="*/ 25400 w 265113"/>
              <a:gd name="connsiteY41" fmla="*/ 330200 h 587375"/>
              <a:gd name="connsiteX42" fmla="*/ 0 w 265113"/>
              <a:gd name="connsiteY42" fmla="*/ 322262 h 587375"/>
              <a:gd name="connsiteX43" fmla="*/ 0 w 265113"/>
              <a:gd name="connsiteY43" fmla="*/ 306387 h 587375"/>
              <a:gd name="connsiteX44" fmla="*/ 0 w 265113"/>
              <a:gd name="connsiteY44" fmla="*/ 257175 h 587375"/>
              <a:gd name="connsiteX45" fmla="*/ 17462 w 265113"/>
              <a:gd name="connsiteY45" fmla="*/ 209550 h 587375"/>
              <a:gd name="connsiteX46" fmla="*/ 33337 w 265113"/>
              <a:gd name="connsiteY46" fmla="*/ 185737 h 587375"/>
              <a:gd name="connsiteX47" fmla="*/ 49212 w 265113"/>
              <a:gd name="connsiteY47" fmla="*/ 161925 h 587375"/>
              <a:gd name="connsiteX48" fmla="*/ 73025 w 265113"/>
              <a:gd name="connsiteY48" fmla="*/ 144462 h 587375"/>
              <a:gd name="connsiteX49" fmla="*/ 96838 w 265113"/>
              <a:gd name="connsiteY49" fmla="*/ 136525 h 587375"/>
              <a:gd name="connsiteX50" fmla="*/ 112713 w 265113"/>
              <a:gd name="connsiteY50" fmla="*/ 0 h 587375"/>
              <a:gd name="connsiteX51" fmla="*/ 128588 w 265113"/>
              <a:gd name="connsiteY51" fmla="*/ 0 h 587375"/>
              <a:gd name="connsiteX52" fmla="*/ 153988 w 265113"/>
              <a:gd name="connsiteY52" fmla="*/ 0 h 587375"/>
              <a:gd name="connsiteX53" fmla="*/ 169863 w 265113"/>
              <a:gd name="connsiteY53" fmla="*/ 15875 h 587375"/>
              <a:gd name="connsiteX54" fmla="*/ 185738 w 265113"/>
              <a:gd name="connsiteY54" fmla="*/ 41275 h 587375"/>
              <a:gd name="connsiteX55" fmla="*/ 193675 w 265113"/>
              <a:gd name="connsiteY55" fmla="*/ 65088 h 587375"/>
              <a:gd name="connsiteX56" fmla="*/ 185738 w 265113"/>
              <a:gd name="connsiteY56" fmla="*/ 88900 h 587375"/>
              <a:gd name="connsiteX57" fmla="*/ 169863 w 265113"/>
              <a:gd name="connsiteY57" fmla="*/ 104775 h 587375"/>
              <a:gd name="connsiteX58" fmla="*/ 153988 w 265113"/>
              <a:gd name="connsiteY58" fmla="*/ 120650 h 587375"/>
              <a:gd name="connsiteX59" fmla="*/ 128588 w 265113"/>
              <a:gd name="connsiteY59" fmla="*/ 120650 h 587375"/>
              <a:gd name="connsiteX60" fmla="*/ 112713 w 265113"/>
              <a:gd name="connsiteY60" fmla="*/ 120650 h 587375"/>
              <a:gd name="connsiteX61" fmla="*/ 88900 w 265113"/>
              <a:gd name="connsiteY61" fmla="*/ 104775 h 587375"/>
              <a:gd name="connsiteX62" fmla="*/ 80963 w 265113"/>
              <a:gd name="connsiteY62" fmla="*/ 88900 h 587375"/>
              <a:gd name="connsiteX63" fmla="*/ 73025 w 265113"/>
              <a:gd name="connsiteY63" fmla="*/ 65088 h 587375"/>
              <a:gd name="connsiteX64" fmla="*/ 80963 w 265113"/>
              <a:gd name="connsiteY64" fmla="*/ 41275 h 587375"/>
              <a:gd name="connsiteX65" fmla="*/ 88900 w 265113"/>
              <a:gd name="connsiteY65" fmla="*/ 15875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65113" h="587375">
                <a:moveTo>
                  <a:pt x="128588" y="128587"/>
                </a:moveTo>
                <a:lnTo>
                  <a:pt x="153988" y="136525"/>
                </a:lnTo>
                <a:lnTo>
                  <a:pt x="177801" y="144462"/>
                </a:lnTo>
                <a:lnTo>
                  <a:pt x="209551" y="152400"/>
                </a:lnTo>
                <a:lnTo>
                  <a:pt x="233363" y="185737"/>
                </a:lnTo>
                <a:lnTo>
                  <a:pt x="249238" y="217487"/>
                </a:lnTo>
                <a:lnTo>
                  <a:pt x="257176" y="257175"/>
                </a:lnTo>
                <a:lnTo>
                  <a:pt x="265113" y="306387"/>
                </a:lnTo>
                <a:lnTo>
                  <a:pt x="257176" y="322262"/>
                </a:lnTo>
                <a:lnTo>
                  <a:pt x="241301" y="330200"/>
                </a:lnTo>
                <a:lnTo>
                  <a:pt x="225426" y="322262"/>
                </a:lnTo>
                <a:lnTo>
                  <a:pt x="217488" y="306387"/>
                </a:lnTo>
                <a:lnTo>
                  <a:pt x="209551" y="249237"/>
                </a:lnTo>
                <a:lnTo>
                  <a:pt x="193676" y="201612"/>
                </a:lnTo>
                <a:lnTo>
                  <a:pt x="201613" y="265112"/>
                </a:lnTo>
                <a:lnTo>
                  <a:pt x="209551" y="322262"/>
                </a:lnTo>
                <a:lnTo>
                  <a:pt x="241301" y="442913"/>
                </a:lnTo>
                <a:lnTo>
                  <a:pt x="209551" y="442913"/>
                </a:lnTo>
                <a:lnTo>
                  <a:pt x="217488" y="561975"/>
                </a:lnTo>
                <a:lnTo>
                  <a:pt x="209551" y="569913"/>
                </a:lnTo>
                <a:lnTo>
                  <a:pt x="209551" y="579438"/>
                </a:lnTo>
                <a:lnTo>
                  <a:pt x="185738" y="587375"/>
                </a:lnTo>
                <a:lnTo>
                  <a:pt x="161926" y="579438"/>
                </a:lnTo>
                <a:lnTo>
                  <a:pt x="153988" y="561975"/>
                </a:lnTo>
                <a:lnTo>
                  <a:pt x="146051" y="442913"/>
                </a:lnTo>
                <a:lnTo>
                  <a:pt x="120650" y="442913"/>
                </a:lnTo>
                <a:lnTo>
                  <a:pt x="112713" y="561975"/>
                </a:lnTo>
                <a:lnTo>
                  <a:pt x="104775" y="569913"/>
                </a:lnTo>
                <a:lnTo>
                  <a:pt x="104775" y="579438"/>
                </a:lnTo>
                <a:lnTo>
                  <a:pt x="80963" y="587375"/>
                </a:lnTo>
                <a:lnTo>
                  <a:pt x="57150" y="579438"/>
                </a:lnTo>
                <a:lnTo>
                  <a:pt x="49212" y="569913"/>
                </a:lnTo>
                <a:lnTo>
                  <a:pt x="49212" y="554038"/>
                </a:lnTo>
                <a:lnTo>
                  <a:pt x="57150" y="442913"/>
                </a:lnTo>
                <a:lnTo>
                  <a:pt x="25400" y="442913"/>
                </a:lnTo>
                <a:lnTo>
                  <a:pt x="57150" y="322262"/>
                </a:lnTo>
                <a:lnTo>
                  <a:pt x="65087" y="265112"/>
                </a:lnTo>
                <a:lnTo>
                  <a:pt x="73025" y="201612"/>
                </a:lnTo>
                <a:lnTo>
                  <a:pt x="57150" y="249237"/>
                </a:lnTo>
                <a:lnTo>
                  <a:pt x="49212" y="306387"/>
                </a:lnTo>
                <a:lnTo>
                  <a:pt x="41275" y="322262"/>
                </a:lnTo>
                <a:lnTo>
                  <a:pt x="25400" y="330200"/>
                </a:lnTo>
                <a:lnTo>
                  <a:pt x="0" y="322262"/>
                </a:lnTo>
                <a:lnTo>
                  <a:pt x="0" y="306387"/>
                </a:lnTo>
                <a:lnTo>
                  <a:pt x="0" y="257175"/>
                </a:lnTo>
                <a:lnTo>
                  <a:pt x="17462" y="209550"/>
                </a:lnTo>
                <a:lnTo>
                  <a:pt x="33337" y="185737"/>
                </a:lnTo>
                <a:lnTo>
                  <a:pt x="49212" y="161925"/>
                </a:lnTo>
                <a:lnTo>
                  <a:pt x="73025" y="144462"/>
                </a:lnTo>
                <a:lnTo>
                  <a:pt x="96838" y="136525"/>
                </a:lnTo>
                <a:close/>
                <a:moveTo>
                  <a:pt x="112713" y="0"/>
                </a:moveTo>
                <a:lnTo>
                  <a:pt x="128588" y="0"/>
                </a:lnTo>
                <a:lnTo>
                  <a:pt x="153988" y="0"/>
                </a:lnTo>
                <a:lnTo>
                  <a:pt x="169863" y="15875"/>
                </a:lnTo>
                <a:lnTo>
                  <a:pt x="185738" y="41275"/>
                </a:lnTo>
                <a:lnTo>
                  <a:pt x="193675" y="65088"/>
                </a:lnTo>
                <a:lnTo>
                  <a:pt x="185738" y="88900"/>
                </a:lnTo>
                <a:lnTo>
                  <a:pt x="169863" y="104775"/>
                </a:lnTo>
                <a:lnTo>
                  <a:pt x="153988" y="120650"/>
                </a:lnTo>
                <a:lnTo>
                  <a:pt x="128588" y="120650"/>
                </a:lnTo>
                <a:lnTo>
                  <a:pt x="112713" y="120650"/>
                </a:lnTo>
                <a:lnTo>
                  <a:pt x="88900" y="104775"/>
                </a:lnTo>
                <a:lnTo>
                  <a:pt x="80963" y="88900"/>
                </a:lnTo>
                <a:lnTo>
                  <a:pt x="73025" y="65088"/>
                </a:lnTo>
                <a:lnTo>
                  <a:pt x="80963" y="41275"/>
                </a:lnTo>
                <a:lnTo>
                  <a:pt x="88900" y="158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Freeform 512"/>
          <p:cNvSpPr>
            <a:spLocks/>
          </p:cNvSpPr>
          <p:nvPr/>
        </p:nvSpPr>
        <p:spPr bwMode="auto">
          <a:xfrm>
            <a:off x="8533511" y="457999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Freeform 513"/>
          <p:cNvSpPr>
            <a:spLocks/>
          </p:cNvSpPr>
          <p:nvPr/>
        </p:nvSpPr>
        <p:spPr bwMode="auto">
          <a:xfrm>
            <a:off x="8533511" y="422795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Freeform 554"/>
          <p:cNvSpPr>
            <a:spLocks/>
          </p:cNvSpPr>
          <p:nvPr/>
        </p:nvSpPr>
        <p:spPr bwMode="auto">
          <a:xfrm>
            <a:off x="8533511" y="387591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Freeform 512"/>
          <p:cNvSpPr>
            <a:spLocks/>
          </p:cNvSpPr>
          <p:nvPr/>
        </p:nvSpPr>
        <p:spPr bwMode="auto">
          <a:xfrm>
            <a:off x="8533511" y="5284076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Freeform 512"/>
          <p:cNvSpPr>
            <a:spLocks/>
          </p:cNvSpPr>
          <p:nvPr/>
        </p:nvSpPr>
        <p:spPr bwMode="auto">
          <a:xfrm>
            <a:off x="8533511" y="493203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Freeform 554"/>
          <p:cNvSpPr>
            <a:spLocks/>
          </p:cNvSpPr>
          <p:nvPr/>
        </p:nvSpPr>
        <p:spPr bwMode="auto">
          <a:xfrm>
            <a:off x="8533511" y="352387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Freeform 554"/>
          <p:cNvSpPr>
            <a:spLocks/>
          </p:cNvSpPr>
          <p:nvPr/>
        </p:nvSpPr>
        <p:spPr bwMode="auto">
          <a:xfrm>
            <a:off x="8533511" y="281979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Freeform 554"/>
          <p:cNvSpPr>
            <a:spLocks/>
          </p:cNvSpPr>
          <p:nvPr/>
        </p:nvSpPr>
        <p:spPr bwMode="auto">
          <a:xfrm>
            <a:off x="8533511" y="246775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Freeform 554"/>
          <p:cNvSpPr>
            <a:spLocks/>
          </p:cNvSpPr>
          <p:nvPr/>
        </p:nvSpPr>
        <p:spPr bwMode="auto">
          <a:xfrm>
            <a:off x="8533511" y="211571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Freeform 554"/>
          <p:cNvSpPr>
            <a:spLocks/>
          </p:cNvSpPr>
          <p:nvPr/>
        </p:nvSpPr>
        <p:spPr bwMode="auto">
          <a:xfrm>
            <a:off x="8533511" y="3171832"/>
            <a:ext cx="708723" cy="226871"/>
          </a:xfrm>
          <a:custGeom>
            <a:avLst/>
            <a:gdLst>
              <a:gd name="T0" fmla="*/ 5 w 61"/>
              <a:gd name="T1" fmla="*/ 0 h 15"/>
              <a:gd name="T2" fmla="*/ 5 w 61"/>
              <a:gd name="T3" fmla="*/ 0 h 15"/>
              <a:gd name="T4" fmla="*/ 56 w 61"/>
              <a:gd name="T5" fmla="*/ 0 h 15"/>
              <a:gd name="T6" fmla="*/ 56 w 61"/>
              <a:gd name="T7" fmla="*/ 0 h 15"/>
              <a:gd name="T8" fmla="*/ 61 w 61"/>
              <a:gd name="T9" fmla="*/ 5 h 15"/>
              <a:gd name="T10" fmla="*/ 61 w 61"/>
              <a:gd name="T11" fmla="*/ 5 h 15"/>
              <a:gd name="T12" fmla="*/ 61 w 61"/>
              <a:gd name="T13" fmla="*/ 10 h 15"/>
              <a:gd name="T14" fmla="*/ 61 w 61"/>
              <a:gd name="T15" fmla="*/ 10 h 15"/>
              <a:gd name="T16" fmla="*/ 56 w 61"/>
              <a:gd name="T17" fmla="*/ 15 h 15"/>
              <a:gd name="T18" fmla="*/ 56 w 61"/>
              <a:gd name="T19" fmla="*/ 15 h 15"/>
              <a:gd name="T20" fmla="*/ 5 w 61"/>
              <a:gd name="T21" fmla="*/ 15 h 15"/>
              <a:gd name="T22" fmla="*/ 5 w 61"/>
              <a:gd name="T23" fmla="*/ 15 h 15"/>
              <a:gd name="T24" fmla="*/ 0 w 61"/>
              <a:gd name="T25" fmla="*/ 10 h 15"/>
              <a:gd name="T26" fmla="*/ 0 w 61"/>
              <a:gd name="T27" fmla="*/ 10 h 15"/>
              <a:gd name="T28" fmla="*/ 0 w 61"/>
              <a:gd name="T29" fmla="*/ 5 h 15"/>
              <a:gd name="T30" fmla="*/ 0 w 61"/>
              <a:gd name="T31" fmla="*/ 5 h 15"/>
              <a:gd name="T32" fmla="*/ 5 w 61"/>
              <a:gd name="T33" fmla="*/ 0 h 15"/>
              <a:gd name="T34" fmla="*/ 5 w 61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15">
                <a:moveTo>
                  <a:pt x="5" y="0"/>
                </a:moveTo>
                <a:lnTo>
                  <a:pt x="5" y="0"/>
                </a:lnTo>
                <a:lnTo>
                  <a:pt x="56" y="0"/>
                </a:lnTo>
                <a:lnTo>
                  <a:pt x="56" y="0"/>
                </a:lnTo>
                <a:lnTo>
                  <a:pt x="61" y="5"/>
                </a:lnTo>
                <a:lnTo>
                  <a:pt x="61" y="5"/>
                </a:lnTo>
                <a:lnTo>
                  <a:pt x="61" y="10"/>
                </a:lnTo>
                <a:lnTo>
                  <a:pt x="61" y="10"/>
                </a:lnTo>
                <a:lnTo>
                  <a:pt x="56" y="15"/>
                </a:lnTo>
                <a:lnTo>
                  <a:pt x="56" y="15"/>
                </a:lnTo>
                <a:lnTo>
                  <a:pt x="5" y="15"/>
                </a:lnTo>
                <a:lnTo>
                  <a:pt x="5" y="15"/>
                </a:lnTo>
                <a:lnTo>
                  <a:pt x="0" y="10"/>
                </a:lnTo>
                <a:lnTo>
                  <a:pt x="0" y="10"/>
                </a:lnTo>
                <a:lnTo>
                  <a:pt x="0" y="5"/>
                </a:lnTo>
                <a:lnTo>
                  <a:pt x="0" y="5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500795" y="1999679"/>
            <a:ext cx="1410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50%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537664" y="2826461"/>
            <a:ext cx="1578198" cy="103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60236" y="1999679"/>
            <a:ext cx="1337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70%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60236" y="2826461"/>
            <a:ext cx="1578198" cy="1038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98696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1885A4B-BD87-4A5C-B7E5-1856CF7AB7B9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16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6453194" y="3906841"/>
            <a:ext cx="1324670" cy="1863785"/>
          </a:xfrm>
          <a:custGeom>
            <a:avLst/>
            <a:gdLst>
              <a:gd name="connsiteX0" fmla="*/ 308071 w 1324670"/>
              <a:gd name="connsiteY0" fmla="*/ 770157 h 1863785"/>
              <a:gd name="connsiteX1" fmla="*/ 539106 w 1324670"/>
              <a:gd name="connsiteY1" fmla="*/ 847168 h 1863785"/>
              <a:gd name="connsiteX2" fmla="*/ 539110 w 1324670"/>
              <a:gd name="connsiteY2" fmla="*/ 847168 h 1863785"/>
              <a:gd name="connsiteX3" fmla="*/ 539112 w 1324670"/>
              <a:gd name="connsiteY3" fmla="*/ 847170 h 1863785"/>
              <a:gd name="connsiteX4" fmla="*/ 539120 w 1324670"/>
              <a:gd name="connsiteY4" fmla="*/ 847173 h 1863785"/>
              <a:gd name="connsiteX5" fmla="*/ 539124 w 1324670"/>
              <a:gd name="connsiteY5" fmla="*/ 847184 h 1863785"/>
              <a:gd name="connsiteX6" fmla="*/ 939592 w 1324670"/>
              <a:gd name="connsiteY6" fmla="*/ 1324665 h 1863785"/>
              <a:gd name="connsiteX7" fmla="*/ 1247655 w 1324670"/>
              <a:gd name="connsiteY7" fmla="*/ 1324665 h 1863785"/>
              <a:gd name="connsiteX8" fmla="*/ 1324670 w 1324670"/>
              <a:gd name="connsiteY8" fmla="*/ 1324665 h 1863785"/>
              <a:gd name="connsiteX9" fmla="*/ 1324670 w 1324670"/>
              <a:gd name="connsiteY9" fmla="*/ 1478697 h 1863785"/>
              <a:gd name="connsiteX10" fmla="*/ 1324670 w 1324670"/>
              <a:gd name="connsiteY10" fmla="*/ 1555712 h 1863785"/>
              <a:gd name="connsiteX11" fmla="*/ 1247655 w 1324670"/>
              <a:gd name="connsiteY11" fmla="*/ 1555712 h 1863785"/>
              <a:gd name="connsiteX12" fmla="*/ 939592 w 1324670"/>
              <a:gd name="connsiteY12" fmla="*/ 1555712 h 1863785"/>
              <a:gd name="connsiteX13" fmla="*/ 770157 w 1324670"/>
              <a:gd name="connsiteY13" fmla="*/ 1555712 h 1863785"/>
              <a:gd name="connsiteX14" fmla="*/ 616136 w 1324670"/>
              <a:gd name="connsiteY14" fmla="*/ 1364726 h 1863785"/>
              <a:gd name="connsiteX15" fmla="*/ 616136 w 1324670"/>
              <a:gd name="connsiteY15" fmla="*/ 1863785 h 1863785"/>
              <a:gd name="connsiteX16" fmla="*/ 77021 w 1324670"/>
              <a:gd name="connsiteY16" fmla="*/ 1863785 h 1863785"/>
              <a:gd name="connsiteX17" fmla="*/ 77021 w 1324670"/>
              <a:gd name="connsiteY17" fmla="*/ 1078220 h 1863785"/>
              <a:gd name="connsiteX18" fmla="*/ 154037 w 1324670"/>
              <a:gd name="connsiteY18" fmla="*/ 847173 h 1863785"/>
              <a:gd name="connsiteX19" fmla="*/ 385081 w 1324670"/>
              <a:gd name="connsiteY19" fmla="*/ 0 h 1863785"/>
              <a:gd name="connsiteX20" fmla="*/ 462098 w 1324670"/>
              <a:gd name="connsiteY20" fmla="*/ 77016 h 1863785"/>
              <a:gd name="connsiteX21" fmla="*/ 616130 w 1324670"/>
              <a:gd name="connsiteY21" fmla="*/ 154032 h 1863785"/>
              <a:gd name="connsiteX22" fmla="*/ 616130 w 1324670"/>
              <a:gd name="connsiteY22" fmla="*/ 231048 h 1863785"/>
              <a:gd name="connsiteX23" fmla="*/ 693146 w 1324670"/>
              <a:gd name="connsiteY23" fmla="*/ 385081 h 1863785"/>
              <a:gd name="connsiteX24" fmla="*/ 616130 w 1324670"/>
              <a:gd name="connsiteY24" fmla="*/ 462097 h 1863785"/>
              <a:gd name="connsiteX25" fmla="*/ 616130 w 1324670"/>
              <a:gd name="connsiteY25" fmla="*/ 616130 h 1863785"/>
              <a:gd name="connsiteX26" fmla="*/ 462098 w 1324670"/>
              <a:gd name="connsiteY26" fmla="*/ 693146 h 1863785"/>
              <a:gd name="connsiteX27" fmla="*/ 385081 w 1324670"/>
              <a:gd name="connsiteY27" fmla="*/ 693146 h 1863785"/>
              <a:gd name="connsiteX28" fmla="*/ 231048 w 1324670"/>
              <a:gd name="connsiteY28" fmla="*/ 693146 h 1863785"/>
              <a:gd name="connsiteX29" fmla="*/ 154032 w 1324670"/>
              <a:gd name="connsiteY29" fmla="*/ 616130 h 1863785"/>
              <a:gd name="connsiteX30" fmla="*/ 77016 w 1324670"/>
              <a:gd name="connsiteY30" fmla="*/ 462097 h 1863785"/>
              <a:gd name="connsiteX31" fmla="*/ 0 w 1324670"/>
              <a:gd name="connsiteY31" fmla="*/ 385081 h 1863785"/>
              <a:gd name="connsiteX32" fmla="*/ 77016 w 1324670"/>
              <a:gd name="connsiteY32" fmla="*/ 231048 h 1863785"/>
              <a:gd name="connsiteX33" fmla="*/ 154032 w 1324670"/>
              <a:gd name="connsiteY33" fmla="*/ 154032 h 1863785"/>
              <a:gd name="connsiteX34" fmla="*/ 231048 w 1324670"/>
              <a:gd name="connsiteY34" fmla="*/ 77016 h 186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24670" h="1863785">
                <a:moveTo>
                  <a:pt x="308071" y="770157"/>
                </a:moveTo>
                <a:lnTo>
                  <a:pt x="539106" y="847168"/>
                </a:lnTo>
                <a:lnTo>
                  <a:pt x="539110" y="847168"/>
                </a:lnTo>
                <a:lnTo>
                  <a:pt x="539112" y="847170"/>
                </a:lnTo>
                <a:lnTo>
                  <a:pt x="539120" y="847173"/>
                </a:lnTo>
                <a:lnTo>
                  <a:pt x="539124" y="847184"/>
                </a:lnTo>
                <a:lnTo>
                  <a:pt x="939592" y="1324665"/>
                </a:lnTo>
                <a:lnTo>
                  <a:pt x="1247655" y="1324665"/>
                </a:lnTo>
                <a:lnTo>
                  <a:pt x="1324670" y="1324665"/>
                </a:lnTo>
                <a:lnTo>
                  <a:pt x="1324670" y="1478697"/>
                </a:lnTo>
                <a:lnTo>
                  <a:pt x="1324670" y="1555712"/>
                </a:lnTo>
                <a:lnTo>
                  <a:pt x="1247655" y="1555712"/>
                </a:lnTo>
                <a:lnTo>
                  <a:pt x="939592" y="1555712"/>
                </a:lnTo>
                <a:lnTo>
                  <a:pt x="770157" y="1555712"/>
                </a:lnTo>
                <a:lnTo>
                  <a:pt x="616136" y="1364726"/>
                </a:lnTo>
                <a:lnTo>
                  <a:pt x="616136" y="1863785"/>
                </a:lnTo>
                <a:lnTo>
                  <a:pt x="77021" y="1863785"/>
                </a:lnTo>
                <a:lnTo>
                  <a:pt x="77021" y="1078220"/>
                </a:lnTo>
                <a:lnTo>
                  <a:pt x="154037" y="847173"/>
                </a:lnTo>
                <a:close/>
                <a:moveTo>
                  <a:pt x="385081" y="0"/>
                </a:moveTo>
                <a:lnTo>
                  <a:pt x="462098" y="77016"/>
                </a:lnTo>
                <a:lnTo>
                  <a:pt x="616130" y="154032"/>
                </a:lnTo>
                <a:lnTo>
                  <a:pt x="616130" y="231048"/>
                </a:lnTo>
                <a:lnTo>
                  <a:pt x="693146" y="385081"/>
                </a:lnTo>
                <a:lnTo>
                  <a:pt x="616130" y="462097"/>
                </a:lnTo>
                <a:lnTo>
                  <a:pt x="616130" y="616130"/>
                </a:lnTo>
                <a:lnTo>
                  <a:pt x="462098" y="693146"/>
                </a:lnTo>
                <a:lnTo>
                  <a:pt x="385081" y="693146"/>
                </a:lnTo>
                <a:lnTo>
                  <a:pt x="231048" y="693146"/>
                </a:lnTo>
                <a:lnTo>
                  <a:pt x="154032" y="616130"/>
                </a:lnTo>
                <a:lnTo>
                  <a:pt x="77016" y="462097"/>
                </a:lnTo>
                <a:lnTo>
                  <a:pt x="0" y="385081"/>
                </a:lnTo>
                <a:lnTo>
                  <a:pt x="77016" y="231048"/>
                </a:lnTo>
                <a:lnTo>
                  <a:pt x="154032" y="154032"/>
                </a:lnTo>
                <a:lnTo>
                  <a:pt x="231048" y="770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9410598" y="3906841"/>
            <a:ext cx="1401691" cy="1863785"/>
          </a:xfrm>
          <a:custGeom>
            <a:avLst/>
            <a:gdLst>
              <a:gd name="connsiteX0" fmla="*/ 1016614 w 1401691"/>
              <a:gd name="connsiteY0" fmla="*/ 770157 h 1863785"/>
              <a:gd name="connsiteX1" fmla="*/ 1247664 w 1401691"/>
              <a:gd name="connsiteY1" fmla="*/ 847173 h 1863785"/>
              <a:gd name="connsiteX2" fmla="*/ 1324680 w 1401691"/>
              <a:gd name="connsiteY2" fmla="*/ 1078220 h 1863785"/>
              <a:gd name="connsiteX3" fmla="*/ 1324680 w 1401691"/>
              <a:gd name="connsiteY3" fmla="*/ 1863785 h 1863785"/>
              <a:gd name="connsiteX4" fmla="*/ 785565 w 1401691"/>
              <a:gd name="connsiteY4" fmla="*/ 1863785 h 1863785"/>
              <a:gd name="connsiteX5" fmla="*/ 785565 w 1401691"/>
              <a:gd name="connsiteY5" fmla="*/ 1364712 h 1863785"/>
              <a:gd name="connsiteX6" fmla="*/ 631532 w 1401691"/>
              <a:gd name="connsiteY6" fmla="*/ 1555712 h 1863785"/>
              <a:gd name="connsiteX7" fmla="*/ 462096 w 1401691"/>
              <a:gd name="connsiteY7" fmla="*/ 1555712 h 1863785"/>
              <a:gd name="connsiteX8" fmla="*/ 154032 w 1401691"/>
              <a:gd name="connsiteY8" fmla="*/ 1555712 h 1863785"/>
              <a:gd name="connsiteX9" fmla="*/ 77016 w 1401691"/>
              <a:gd name="connsiteY9" fmla="*/ 1555712 h 1863785"/>
              <a:gd name="connsiteX10" fmla="*/ 0 w 1401691"/>
              <a:gd name="connsiteY10" fmla="*/ 1478697 h 1863785"/>
              <a:gd name="connsiteX11" fmla="*/ 77016 w 1401691"/>
              <a:gd name="connsiteY11" fmla="*/ 1324665 h 1863785"/>
              <a:gd name="connsiteX12" fmla="*/ 154032 w 1401691"/>
              <a:gd name="connsiteY12" fmla="*/ 1324665 h 1863785"/>
              <a:gd name="connsiteX13" fmla="*/ 462096 w 1401691"/>
              <a:gd name="connsiteY13" fmla="*/ 1324665 h 1863785"/>
              <a:gd name="connsiteX14" fmla="*/ 862580 w 1401691"/>
              <a:gd name="connsiteY14" fmla="*/ 847168 h 1863785"/>
              <a:gd name="connsiteX15" fmla="*/ 862590 w 1401691"/>
              <a:gd name="connsiteY15" fmla="*/ 847168 h 1863785"/>
              <a:gd name="connsiteX16" fmla="*/ 1016610 w 1401691"/>
              <a:gd name="connsiteY16" fmla="*/ 0 h 1863785"/>
              <a:gd name="connsiteX17" fmla="*/ 1170642 w 1401691"/>
              <a:gd name="connsiteY17" fmla="*/ 77016 h 1863785"/>
              <a:gd name="connsiteX18" fmla="*/ 1247659 w 1401691"/>
              <a:gd name="connsiteY18" fmla="*/ 154032 h 1863785"/>
              <a:gd name="connsiteX19" fmla="*/ 1324675 w 1401691"/>
              <a:gd name="connsiteY19" fmla="*/ 231048 h 1863785"/>
              <a:gd name="connsiteX20" fmla="*/ 1401691 w 1401691"/>
              <a:gd name="connsiteY20" fmla="*/ 385081 h 1863785"/>
              <a:gd name="connsiteX21" fmla="*/ 1324675 w 1401691"/>
              <a:gd name="connsiteY21" fmla="*/ 462097 h 1863785"/>
              <a:gd name="connsiteX22" fmla="*/ 1247659 w 1401691"/>
              <a:gd name="connsiteY22" fmla="*/ 616130 h 1863785"/>
              <a:gd name="connsiteX23" fmla="*/ 1170642 w 1401691"/>
              <a:gd name="connsiteY23" fmla="*/ 693146 h 1863785"/>
              <a:gd name="connsiteX24" fmla="*/ 1016610 w 1401691"/>
              <a:gd name="connsiteY24" fmla="*/ 693146 h 1863785"/>
              <a:gd name="connsiteX25" fmla="*/ 939594 w 1401691"/>
              <a:gd name="connsiteY25" fmla="*/ 693146 h 1863785"/>
              <a:gd name="connsiteX26" fmla="*/ 785561 w 1401691"/>
              <a:gd name="connsiteY26" fmla="*/ 616130 h 1863785"/>
              <a:gd name="connsiteX27" fmla="*/ 708545 w 1401691"/>
              <a:gd name="connsiteY27" fmla="*/ 462097 h 1863785"/>
              <a:gd name="connsiteX28" fmla="*/ 708545 w 1401691"/>
              <a:gd name="connsiteY28" fmla="*/ 385081 h 1863785"/>
              <a:gd name="connsiteX29" fmla="*/ 708545 w 1401691"/>
              <a:gd name="connsiteY29" fmla="*/ 231048 h 1863785"/>
              <a:gd name="connsiteX30" fmla="*/ 785561 w 1401691"/>
              <a:gd name="connsiteY30" fmla="*/ 154032 h 1863785"/>
              <a:gd name="connsiteX31" fmla="*/ 939594 w 1401691"/>
              <a:gd name="connsiteY31" fmla="*/ 77016 h 186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1691" h="1863785">
                <a:moveTo>
                  <a:pt x="1016614" y="770157"/>
                </a:moveTo>
                <a:lnTo>
                  <a:pt x="1247664" y="847173"/>
                </a:lnTo>
                <a:lnTo>
                  <a:pt x="1324680" y="1078220"/>
                </a:lnTo>
                <a:lnTo>
                  <a:pt x="1324680" y="1863785"/>
                </a:lnTo>
                <a:lnTo>
                  <a:pt x="785565" y="1863785"/>
                </a:lnTo>
                <a:lnTo>
                  <a:pt x="785565" y="1364712"/>
                </a:lnTo>
                <a:lnTo>
                  <a:pt x="631532" y="1555712"/>
                </a:lnTo>
                <a:lnTo>
                  <a:pt x="462096" y="1555712"/>
                </a:lnTo>
                <a:lnTo>
                  <a:pt x="154032" y="1555712"/>
                </a:lnTo>
                <a:lnTo>
                  <a:pt x="77016" y="1555712"/>
                </a:lnTo>
                <a:lnTo>
                  <a:pt x="0" y="1478697"/>
                </a:lnTo>
                <a:lnTo>
                  <a:pt x="77016" y="1324665"/>
                </a:lnTo>
                <a:lnTo>
                  <a:pt x="154032" y="1324665"/>
                </a:lnTo>
                <a:lnTo>
                  <a:pt x="462096" y="1324665"/>
                </a:lnTo>
                <a:lnTo>
                  <a:pt x="862580" y="847168"/>
                </a:lnTo>
                <a:lnTo>
                  <a:pt x="862590" y="847168"/>
                </a:lnTo>
                <a:close/>
                <a:moveTo>
                  <a:pt x="1016610" y="0"/>
                </a:moveTo>
                <a:lnTo>
                  <a:pt x="1170642" y="77016"/>
                </a:lnTo>
                <a:lnTo>
                  <a:pt x="1247659" y="154032"/>
                </a:lnTo>
                <a:lnTo>
                  <a:pt x="1324675" y="231048"/>
                </a:lnTo>
                <a:lnTo>
                  <a:pt x="1401691" y="385081"/>
                </a:lnTo>
                <a:lnTo>
                  <a:pt x="1324675" y="462097"/>
                </a:lnTo>
                <a:lnTo>
                  <a:pt x="1247659" y="616130"/>
                </a:lnTo>
                <a:lnTo>
                  <a:pt x="1170642" y="693146"/>
                </a:lnTo>
                <a:lnTo>
                  <a:pt x="1016610" y="693146"/>
                </a:lnTo>
                <a:lnTo>
                  <a:pt x="939594" y="693146"/>
                </a:lnTo>
                <a:lnTo>
                  <a:pt x="785561" y="616130"/>
                </a:lnTo>
                <a:lnTo>
                  <a:pt x="708545" y="462097"/>
                </a:lnTo>
                <a:lnTo>
                  <a:pt x="708545" y="385081"/>
                </a:lnTo>
                <a:lnTo>
                  <a:pt x="708545" y="231048"/>
                </a:lnTo>
                <a:lnTo>
                  <a:pt x="785561" y="154032"/>
                </a:lnTo>
                <a:lnTo>
                  <a:pt x="939594" y="77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24"/>
          <p:cNvSpPr>
            <a:spLocks noChangeArrowheads="1"/>
          </p:cNvSpPr>
          <p:nvPr/>
        </p:nvSpPr>
        <p:spPr bwMode="auto">
          <a:xfrm>
            <a:off x="7931897" y="3814421"/>
            <a:ext cx="1401691" cy="1956194"/>
          </a:xfrm>
          <a:custGeom>
            <a:avLst/>
            <a:gdLst>
              <a:gd name="connsiteX0" fmla="*/ 708547 w 1401691"/>
              <a:gd name="connsiteY0" fmla="*/ 708545 h 1956194"/>
              <a:gd name="connsiteX1" fmla="*/ 939595 w 1401691"/>
              <a:gd name="connsiteY1" fmla="*/ 785560 h 1956194"/>
              <a:gd name="connsiteX2" fmla="*/ 1170643 w 1401691"/>
              <a:gd name="connsiteY2" fmla="*/ 1016608 h 1956194"/>
              <a:gd name="connsiteX3" fmla="*/ 1324675 w 1401691"/>
              <a:gd name="connsiteY3" fmla="*/ 1324671 h 1956194"/>
              <a:gd name="connsiteX4" fmla="*/ 1401691 w 1401691"/>
              <a:gd name="connsiteY4" fmla="*/ 1725153 h 1956194"/>
              <a:gd name="connsiteX5" fmla="*/ 1324675 w 1401691"/>
              <a:gd name="connsiteY5" fmla="*/ 1879184 h 1956194"/>
              <a:gd name="connsiteX6" fmla="*/ 1247659 w 1401691"/>
              <a:gd name="connsiteY6" fmla="*/ 1879184 h 1956194"/>
              <a:gd name="connsiteX7" fmla="*/ 1170643 w 1401691"/>
              <a:gd name="connsiteY7" fmla="*/ 1879184 h 1956194"/>
              <a:gd name="connsiteX8" fmla="*/ 1093627 w 1401691"/>
              <a:gd name="connsiteY8" fmla="*/ 1725153 h 1956194"/>
              <a:gd name="connsiteX9" fmla="*/ 1093627 w 1401691"/>
              <a:gd name="connsiteY9" fmla="*/ 1494106 h 1956194"/>
              <a:gd name="connsiteX10" fmla="*/ 1016617 w 1401691"/>
              <a:gd name="connsiteY10" fmla="*/ 1247674 h 1956194"/>
              <a:gd name="connsiteX11" fmla="*/ 1016617 w 1401691"/>
              <a:gd name="connsiteY11" fmla="*/ 1956194 h 1956194"/>
              <a:gd name="connsiteX12" fmla="*/ 385083 w 1401691"/>
              <a:gd name="connsiteY12" fmla="*/ 1956194 h 1956194"/>
              <a:gd name="connsiteX13" fmla="*/ 385083 w 1401691"/>
              <a:gd name="connsiteY13" fmla="*/ 1247652 h 1956194"/>
              <a:gd name="connsiteX14" fmla="*/ 385080 w 1401691"/>
              <a:gd name="connsiteY14" fmla="*/ 1247655 h 1956194"/>
              <a:gd name="connsiteX15" fmla="*/ 308064 w 1401691"/>
              <a:gd name="connsiteY15" fmla="*/ 1494106 h 1956194"/>
              <a:gd name="connsiteX16" fmla="*/ 231048 w 1401691"/>
              <a:gd name="connsiteY16" fmla="*/ 1725153 h 1956194"/>
              <a:gd name="connsiteX17" fmla="*/ 231048 w 1401691"/>
              <a:gd name="connsiteY17" fmla="*/ 1802168 h 1956194"/>
              <a:gd name="connsiteX18" fmla="*/ 154032 w 1401691"/>
              <a:gd name="connsiteY18" fmla="*/ 1879184 h 1956194"/>
              <a:gd name="connsiteX19" fmla="*/ 0 w 1401691"/>
              <a:gd name="connsiteY19" fmla="*/ 1802168 h 1956194"/>
              <a:gd name="connsiteX20" fmla="*/ 0 w 1401691"/>
              <a:gd name="connsiteY20" fmla="*/ 1725153 h 1956194"/>
              <a:gd name="connsiteX21" fmla="*/ 0 w 1401691"/>
              <a:gd name="connsiteY21" fmla="*/ 1324671 h 1956194"/>
              <a:gd name="connsiteX22" fmla="*/ 154032 w 1401691"/>
              <a:gd name="connsiteY22" fmla="*/ 1016608 h 1956194"/>
              <a:gd name="connsiteX23" fmla="*/ 385080 w 1401691"/>
              <a:gd name="connsiteY23" fmla="*/ 785560 h 1956194"/>
              <a:gd name="connsiteX24" fmla="*/ 539116 w 1401691"/>
              <a:gd name="connsiteY24" fmla="*/ 0 h 1956194"/>
              <a:gd name="connsiteX25" fmla="*/ 708552 w 1401691"/>
              <a:gd name="connsiteY25" fmla="*/ 0 h 1956194"/>
              <a:gd name="connsiteX26" fmla="*/ 785568 w 1401691"/>
              <a:gd name="connsiteY26" fmla="*/ 0 h 1956194"/>
              <a:gd name="connsiteX27" fmla="*/ 939601 w 1401691"/>
              <a:gd name="connsiteY27" fmla="*/ 92419 h 1956194"/>
              <a:gd name="connsiteX28" fmla="*/ 1016617 w 1401691"/>
              <a:gd name="connsiteY28" fmla="*/ 169436 h 1956194"/>
              <a:gd name="connsiteX29" fmla="*/ 1016617 w 1401691"/>
              <a:gd name="connsiteY29" fmla="*/ 323468 h 1956194"/>
              <a:gd name="connsiteX30" fmla="*/ 1016617 w 1401691"/>
              <a:gd name="connsiteY30" fmla="*/ 477501 h 1956194"/>
              <a:gd name="connsiteX31" fmla="*/ 939601 w 1401691"/>
              <a:gd name="connsiteY31" fmla="*/ 554517 h 1956194"/>
              <a:gd name="connsiteX32" fmla="*/ 785568 w 1401691"/>
              <a:gd name="connsiteY32" fmla="*/ 631534 h 1956194"/>
              <a:gd name="connsiteX33" fmla="*/ 708552 w 1401691"/>
              <a:gd name="connsiteY33" fmla="*/ 631534 h 1956194"/>
              <a:gd name="connsiteX34" fmla="*/ 539116 w 1401691"/>
              <a:gd name="connsiteY34" fmla="*/ 631534 h 1956194"/>
              <a:gd name="connsiteX35" fmla="*/ 462099 w 1401691"/>
              <a:gd name="connsiteY35" fmla="*/ 554517 h 1956194"/>
              <a:gd name="connsiteX36" fmla="*/ 385083 w 1401691"/>
              <a:gd name="connsiteY36" fmla="*/ 477501 h 1956194"/>
              <a:gd name="connsiteX37" fmla="*/ 385083 w 1401691"/>
              <a:gd name="connsiteY37" fmla="*/ 323468 h 1956194"/>
              <a:gd name="connsiteX38" fmla="*/ 385083 w 1401691"/>
              <a:gd name="connsiteY38" fmla="*/ 169436 h 1956194"/>
              <a:gd name="connsiteX39" fmla="*/ 462099 w 1401691"/>
              <a:gd name="connsiteY39" fmla="*/ 92419 h 195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01691" h="1956194">
                <a:moveTo>
                  <a:pt x="708547" y="708545"/>
                </a:moveTo>
                <a:lnTo>
                  <a:pt x="939595" y="785560"/>
                </a:lnTo>
                <a:lnTo>
                  <a:pt x="1170643" y="1016608"/>
                </a:lnTo>
                <a:lnTo>
                  <a:pt x="1324675" y="1324671"/>
                </a:lnTo>
                <a:lnTo>
                  <a:pt x="1401691" y="1725153"/>
                </a:lnTo>
                <a:lnTo>
                  <a:pt x="1324675" y="1879184"/>
                </a:lnTo>
                <a:lnTo>
                  <a:pt x="1247659" y="1879184"/>
                </a:lnTo>
                <a:lnTo>
                  <a:pt x="1170643" y="1879184"/>
                </a:lnTo>
                <a:lnTo>
                  <a:pt x="1093627" y="1725153"/>
                </a:lnTo>
                <a:lnTo>
                  <a:pt x="1093627" y="1494106"/>
                </a:lnTo>
                <a:lnTo>
                  <a:pt x="1016617" y="1247674"/>
                </a:lnTo>
                <a:lnTo>
                  <a:pt x="1016617" y="1956194"/>
                </a:lnTo>
                <a:lnTo>
                  <a:pt x="385083" y="1956194"/>
                </a:lnTo>
                <a:lnTo>
                  <a:pt x="385083" y="1247652"/>
                </a:lnTo>
                <a:lnTo>
                  <a:pt x="385080" y="1247655"/>
                </a:lnTo>
                <a:lnTo>
                  <a:pt x="308064" y="1494106"/>
                </a:lnTo>
                <a:lnTo>
                  <a:pt x="231048" y="1725153"/>
                </a:lnTo>
                <a:lnTo>
                  <a:pt x="231048" y="1802168"/>
                </a:lnTo>
                <a:lnTo>
                  <a:pt x="154032" y="1879184"/>
                </a:lnTo>
                <a:lnTo>
                  <a:pt x="0" y="1802168"/>
                </a:lnTo>
                <a:lnTo>
                  <a:pt x="0" y="1725153"/>
                </a:lnTo>
                <a:lnTo>
                  <a:pt x="0" y="1324671"/>
                </a:lnTo>
                <a:lnTo>
                  <a:pt x="154032" y="1016608"/>
                </a:lnTo>
                <a:lnTo>
                  <a:pt x="385080" y="785560"/>
                </a:lnTo>
                <a:close/>
                <a:moveTo>
                  <a:pt x="539116" y="0"/>
                </a:moveTo>
                <a:lnTo>
                  <a:pt x="708552" y="0"/>
                </a:lnTo>
                <a:lnTo>
                  <a:pt x="785568" y="0"/>
                </a:lnTo>
                <a:lnTo>
                  <a:pt x="939601" y="92419"/>
                </a:lnTo>
                <a:lnTo>
                  <a:pt x="1016617" y="169436"/>
                </a:lnTo>
                <a:lnTo>
                  <a:pt x="1016617" y="323468"/>
                </a:lnTo>
                <a:lnTo>
                  <a:pt x="1016617" y="477501"/>
                </a:lnTo>
                <a:lnTo>
                  <a:pt x="939601" y="554517"/>
                </a:lnTo>
                <a:lnTo>
                  <a:pt x="785568" y="631534"/>
                </a:lnTo>
                <a:lnTo>
                  <a:pt x="708552" y="631534"/>
                </a:lnTo>
                <a:lnTo>
                  <a:pt x="539116" y="631534"/>
                </a:lnTo>
                <a:lnTo>
                  <a:pt x="462099" y="554517"/>
                </a:lnTo>
                <a:lnTo>
                  <a:pt x="385083" y="477501"/>
                </a:lnTo>
                <a:lnTo>
                  <a:pt x="385083" y="323468"/>
                </a:lnTo>
                <a:lnTo>
                  <a:pt x="385083" y="169436"/>
                </a:lnTo>
                <a:lnTo>
                  <a:pt x="462099" y="924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reeform 24"/>
          <p:cNvSpPr>
            <a:spLocks/>
          </p:cNvSpPr>
          <p:nvPr/>
        </p:nvSpPr>
        <p:spPr bwMode="auto">
          <a:xfrm>
            <a:off x="9256567" y="2412732"/>
            <a:ext cx="2017816" cy="1494109"/>
          </a:xfrm>
          <a:custGeom>
            <a:avLst/>
            <a:gdLst>
              <a:gd name="T0" fmla="*/ 0 w 131"/>
              <a:gd name="T1" fmla="*/ 46 h 97"/>
              <a:gd name="T2" fmla="*/ 0 w 131"/>
              <a:gd name="T3" fmla="*/ 46 h 97"/>
              <a:gd name="T4" fmla="*/ 0 w 131"/>
              <a:gd name="T5" fmla="*/ 56 h 97"/>
              <a:gd name="T6" fmla="*/ 5 w 131"/>
              <a:gd name="T7" fmla="*/ 61 h 97"/>
              <a:gd name="T8" fmla="*/ 30 w 131"/>
              <a:gd name="T9" fmla="*/ 76 h 97"/>
              <a:gd name="T10" fmla="*/ 30 w 131"/>
              <a:gd name="T11" fmla="*/ 76 h 97"/>
              <a:gd name="T12" fmla="*/ 51 w 131"/>
              <a:gd name="T13" fmla="*/ 97 h 97"/>
              <a:gd name="T14" fmla="*/ 51 w 131"/>
              <a:gd name="T15" fmla="*/ 81 h 97"/>
              <a:gd name="T16" fmla="*/ 51 w 131"/>
              <a:gd name="T17" fmla="*/ 81 h 97"/>
              <a:gd name="T18" fmla="*/ 66 w 131"/>
              <a:gd name="T19" fmla="*/ 86 h 97"/>
              <a:gd name="T20" fmla="*/ 66 w 131"/>
              <a:gd name="T21" fmla="*/ 86 h 97"/>
              <a:gd name="T22" fmla="*/ 91 w 131"/>
              <a:gd name="T23" fmla="*/ 81 h 97"/>
              <a:gd name="T24" fmla="*/ 111 w 131"/>
              <a:gd name="T25" fmla="*/ 71 h 97"/>
              <a:gd name="T26" fmla="*/ 126 w 131"/>
              <a:gd name="T27" fmla="*/ 61 h 97"/>
              <a:gd name="T28" fmla="*/ 131 w 131"/>
              <a:gd name="T29" fmla="*/ 46 h 97"/>
              <a:gd name="T30" fmla="*/ 131 w 131"/>
              <a:gd name="T31" fmla="*/ 46 h 97"/>
              <a:gd name="T32" fmla="*/ 126 w 131"/>
              <a:gd name="T33" fmla="*/ 26 h 97"/>
              <a:gd name="T34" fmla="*/ 111 w 131"/>
              <a:gd name="T35" fmla="*/ 16 h 97"/>
              <a:gd name="T36" fmla="*/ 91 w 131"/>
              <a:gd name="T37" fmla="*/ 6 h 97"/>
              <a:gd name="T38" fmla="*/ 66 w 131"/>
              <a:gd name="T39" fmla="*/ 0 h 97"/>
              <a:gd name="T40" fmla="*/ 66 w 131"/>
              <a:gd name="T41" fmla="*/ 0 h 97"/>
              <a:gd name="T42" fmla="*/ 40 w 131"/>
              <a:gd name="T43" fmla="*/ 6 h 97"/>
              <a:gd name="T44" fmla="*/ 15 w 131"/>
              <a:gd name="T45" fmla="*/ 16 h 97"/>
              <a:gd name="T46" fmla="*/ 5 w 131"/>
              <a:gd name="T47" fmla="*/ 26 h 97"/>
              <a:gd name="T48" fmla="*/ 0 w 131"/>
              <a:gd name="T49" fmla="*/ 46 h 97"/>
              <a:gd name="T50" fmla="*/ 0 w 131"/>
              <a:gd name="T51" fmla="*/ 4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1" h="97">
                <a:moveTo>
                  <a:pt x="0" y="46"/>
                </a:moveTo>
                <a:lnTo>
                  <a:pt x="0" y="46"/>
                </a:lnTo>
                <a:lnTo>
                  <a:pt x="0" y="56"/>
                </a:lnTo>
                <a:lnTo>
                  <a:pt x="5" y="61"/>
                </a:lnTo>
                <a:lnTo>
                  <a:pt x="30" y="76"/>
                </a:lnTo>
                <a:lnTo>
                  <a:pt x="30" y="76"/>
                </a:lnTo>
                <a:lnTo>
                  <a:pt x="51" y="97"/>
                </a:lnTo>
                <a:lnTo>
                  <a:pt x="51" y="81"/>
                </a:lnTo>
                <a:lnTo>
                  <a:pt x="51" y="81"/>
                </a:lnTo>
                <a:lnTo>
                  <a:pt x="66" y="86"/>
                </a:lnTo>
                <a:lnTo>
                  <a:pt x="66" y="86"/>
                </a:lnTo>
                <a:lnTo>
                  <a:pt x="91" y="81"/>
                </a:lnTo>
                <a:lnTo>
                  <a:pt x="111" y="71"/>
                </a:lnTo>
                <a:lnTo>
                  <a:pt x="126" y="61"/>
                </a:lnTo>
                <a:lnTo>
                  <a:pt x="131" y="46"/>
                </a:lnTo>
                <a:lnTo>
                  <a:pt x="131" y="46"/>
                </a:lnTo>
                <a:lnTo>
                  <a:pt x="126" y="26"/>
                </a:lnTo>
                <a:lnTo>
                  <a:pt x="111" y="16"/>
                </a:lnTo>
                <a:lnTo>
                  <a:pt x="91" y="6"/>
                </a:lnTo>
                <a:lnTo>
                  <a:pt x="66" y="0"/>
                </a:lnTo>
                <a:lnTo>
                  <a:pt x="66" y="0"/>
                </a:lnTo>
                <a:lnTo>
                  <a:pt x="40" y="6"/>
                </a:lnTo>
                <a:lnTo>
                  <a:pt x="15" y="16"/>
                </a:lnTo>
                <a:lnTo>
                  <a:pt x="5" y="26"/>
                </a:lnTo>
                <a:lnTo>
                  <a:pt x="0" y="46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25"/>
          <p:cNvSpPr>
            <a:spLocks/>
          </p:cNvSpPr>
          <p:nvPr/>
        </p:nvSpPr>
        <p:spPr bwMode="auto">
          <a:xfrm>
            <a:off x="5991101" y="2412732"/>
            <a:ext cx="2017816" cy="1494109"/>
          </a:xfrm>
          <a:custGeom>
            <a:avLst/>
            <a:gdLst>
              <a:gd name="T0" fmla="*/ 131 w 131"/>
              <a:gd name="T1" fmla="*/ 46 h 97"/>
              <a:gd name="T2" fmla="*/ 131 w 131"/>
              <a:gd name="T3" fmla="*/ 46 h 97"/>
              <a:gd name="T4" fmla="*/ 131 w 131"/>
              <a:gd name="T5" fmla="*/ 56 h 97"/>
              <a:gd name="T6" fmla="*/ 126 w 131"/>
              <a:gd name="T7" fmla="*/ 61 h 97"/>
              <a:gd name="T8" fmla="*/ 101 w 131"/>
              <a:gd name="T9" fmla="*/ 76 h 97"/>
              <a:gd name="T10" fmla="*/ 101 w 131"/>
              <a:gd name="T11" fmla="*/ 76 h 97"/>
              <a:gd name="T12" fmla="*/ 80 w 131"/>
              <a:gd name="T13" fmla="*/ 97 h 97"/>
              <a:gd name="T14" fmla="*/ 80 w 131"/>
              <a:gd name="T15" fmla="*/ 81 h 97"/>
              <a:gd name="T16" fmla="*/ 80 w 131"/>
              <a:gd name="T17" fmla="*/ 81 h 97"/>
              <a:gd name="T18" fmla="*/ 65 w 131"/>
              <a:gd name="T19" fmla="*/ 86 h 97"/>
              <a:gd name="T20" fmla="*/ 65 w 131"/>
              <a:gd name="T21" fmla="*/ 86 h 97"/>
              <a:gd name="T22" fmla="*/ 40 w 131"/>
              <a:gd name="T23" fmla="*/ 81 h 97"/>
              <a:gd name="T24" fmla="*/ 20 w 131"/>
              <a:gd name="T25" fmla="*/ 71 h 97"/>
              <a:gd name="T26" fmla="*/ 5 w 131"/>
              <a:gd name="T27" fmla="*/ 61 h 97"/>
              <a:gd name="T28" fmla="*/ 0 w 131"/>
              <a:gd name="T29" fmla="*/ 46 h 97"/>
              <a:gd name="T30" fmla="*/ 0 w 131"/>
              <a:gd name="T31" fmla="*/ 46 h 97"/>
              <a:gd name="T32" fmla="*/ 5 w 131"/>
              <a:gd name="T33" fmla="*/ 26 h 97"/>
              <a:gd name="T34" fmla="*/ 20 w 131"/>
              <a:gd name="T35" fmla="*/ 16 h 97"/>
              <a:gd name="T36" fmla="*/ 40 w 131"/>
              <a:gd name="T37" fmla="*/ 6 h 97"/>
              <a:gd name="T38" fmla="*/ 65 w 131"/>
              <a:gd name="T39" fmla="*/ 0 h 97"/>
              <a:gd name="T40" fmla="*/ 65 w 131"/>
              <a:gd name="T41" fmla="*/ 0 h 97"/>
              <a:gd name="T42" fmla="*/ 91 w 131"/>
              <a:gd name="T43" fmla="*/ 6 h 97"/>
              <a:gd name="T44" fmla="*/ 111 w 131"/>
              <a:gd name="T45" fmla="*/ 16 h 97"/>
              <a:gd name="T46" fmla="*/ 126 w 131"/>
              <a:gd name="T47" fmla="*/ 26 h 97"/>
              <a:gd name="T48" fmla="*/ 131 w 131"/>
              <a:gd name="T49" fmla="*/ 46 h 97"/>
              <a:gd name="T50" fmla="*/ 131 w 131"/>
              <a:gd name="T51" fmla="*/ 4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1" h="97">
                <a:moveTo>
                  <a:pt x="131" y="46"/>
                </a:moveTo>
                <a:lnTo>
                  <a:pt x="131" y="46"/>
                </a:lnTo>
                <a:lnTo>
                  <a:pt x="131" y="56"/>
                </a:lnTo>
                <a:lnTo>
                  <a:pt x="126" y="61"/>
                </a:lnTo>
                <a:lnTo>
                  <a:pt x="101" y="76"/>
                </a:lnTo>
                <a:lnTo>
                  <a:pt x="101" y="76"/>
                </a:lnTo>
                <a:lnTo>
                  <a:pt x="80" y="97"/>
                </a:lnTo>
                <a:lnTo>
                  <a:pt x="80" y="81"/>
                </a:lnTo>
                <a:lnTo>
                  <a:pt x="80" y="81"/>
                </a:lnTo>
                <a:lnTo>
                  <a:pt x="65" y="86"/>
                </a:lnTo>
                <a:lnTo>
                  <a:pt x="65" y="86"/>
                </a:lnTo>
                <a:lnTo>
                  <a:pt x="40" y="81"/>
                </a:lnTo>
                <a:lnTo>
                  <a:pt x="20" y="71"/>
                </a:lnTo>
                <a:lnTo>
                  <a:pt x="5" y="61"/>
                </a:lnTo>
                <a:lnTo>
                  <a:pt x="0" y="46"/>
                </a:lnTo>
                <a:lnTo>
                  <a:pt x="0" y="46"/>
                </a:lnTo>
                <a:lnTo>
                  <a:pt x="5" y="26"/>
                </a:lnTo>
                <a:lnTo>
                  <a:pt x="20" y="16"/>
                </a:lnTo>
                <a:lnTo>
                  <a:pt x="40" y="6"/>
                </a:lnTo>
                <a:lnTo>
                  <a:pt x="65" y="0"/>
                </a:lnTo>
                <a:lnTo>
                  <a:pt x="65" y="0"/>
                </a:lnTo>
                <a:lnTo>
                  <a:pt x="91" y="6"/>
                </a:lnTo>
                <a:lnTo>
                  <a:pt x="111" y="16"/>
                </a:lnTo>
                <a:lnTo>
                  <a:pt x="126" y="26"/>
                </a:lnTo>
                <a:lnTo>
                  <a:pt x="131" y="46"/>
                </a:lnTo>
                <a:lnTo>
                  <a:pt x="131" y="4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6"/>
          <p:cNvSpPr>
            <a:spLocks/>
          </p:cNvSpPr>
          <p:nvPr/>
        </p:nvSpPr>
        <p:spPr bwMode="auto">
          <a:xfrm>
            <a:off x="7546823" y="1796606"/>
            <a:ext cx="2094827" cy="1632733"/>
          </a:xfrm>
          <a:custGeom>
            <a:avLst/>
            <a:gdLst>
              <a:gd name="T0" fmla="*/ 55 w 136"/>
              <a:gd name="T1" fmla="*/ 86 h 106"/>
              <a:gd name="T2" fmla="*/ 71 w 136"/>
              <a:gd name="T3" fmla="*/ 106 h 106"/>
              <a:gd name="T4" fmla="*/ 81 w 136"/>
              <a:gd name="T5" fmla="*/ 86 h 106"/>
              <a:gd name="T6" fmla="*/ 81 w 136"/>
              <a:gd name="T7" fmla="*/ 86 h 106"/>
              <a:gd name="T8" fmla="*/ 106 w 136"/>
              <a:gd name="T9" fmla="*/ 81 h 106"/>
              <a:gd name="T10" fmla="*/ 121 w 136"/>
              <a:gd name="T11" fmla="*/ 71 h 106"/>
              <a:gd name="T12" fmla="*/ 131 w 136"/>
              <a:gd name="T13" fmla="*/ 56 h 106"/>
              <a:gd name="T14" fmla="*/ 136 w 136"/>
              <a:gd name="T15" fmla="*/ 46 h 106"/>
              <a:gd name="T16" fmla="*/ 136 w 136"/>
              <a:gd name="T17" fmla="*/ 46 h 106"/>
              <a:gd name="T18" fmla="*/ 131 w 136"/>
              <a:gd name="T19" fmla="*/ 25 h 106"/>
              <a:gd name="T20" fmla="*/ 116 w 136"/>
              <a:gd name="T21" fmla="*/ 15 h 106"/>
              <a:gd name="T22" fmla="*/ 96 w 136"/>
              <a:gd name="T23" fmla="*/ 5 h 106"/>
              <a:gd name="T24" fmla="*/ 65 w 136"/>
              <a:gd name="T25" fmla="*/ 0 h 106"/>
              <a:gd name="T26" fmla="*/ 65 w 136"/>
              <a:gd name="T27" fmla="*/ 0 h 106"/>
              <a:gd name="T28" fmla="*/ 40 w 136"/>
              <a:gd name="T29" fmla="*/ 5 h 106"/>
              <a:gd name="T30" fmla="*/ 20 w 136"/>
              <a:gd name="T31" fmla="*/ 15 h 106"/>
              <a:gd name="T32" fmla="*/ 5 w 136"/>
              <a:gd name="T33" fmla="*/ 25 h 106"/>
              <a:gd name="T34" fmla="*/ 0 w 136"/>
              <a:gd name="T35" fmla="*/ 46 h 106"/>
              <a:gd name="T36" fmla="*/ 0 w 136"/>
              <a:gd name="T37" fmla="*/ 46 h 106"/>
              <a:gd name="T38" fmla="*/ 0 w 136"/>
              <a:gd name="T39" fmla="*/ 56 h 106"/>
              <a:gd name="T40" fmla="*/ 15 w 136"/>
              <a:gd name="T41" fmla="*/ 71 h 106"/>
              <a:gd name="T42" fmla="*/ 35 w 136"/>
              <a:gd name="T43" fmla="*/ 81 h 106"/>
              <a:gd name="T44" fmla="*/ 55 w 136"/>
              <a:gd name="T45" fmla="*/ 86 h 106"/>
              <a:gd name="T46" fmla="*/ 55 w 136"/>
              <a:gd name="T47" fmla="*/ 8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6" h="106">
                <a:moveTo>
                  <a:pt x="55" y="86"/>
                </a:moveTo>
                <a:lnTo>
                  <a:pt x="71" y="106"/>
                </a:lnTo>
                <a:lnTo>
                  <a:pt x="81" y="86"/>
                </a:lnTo>
                <a:lnTo>
                  <a:pt x="81" y="86"/>
                </a:lnTo>
                <a:lnTo>
                  <a:pt x="106" y="81"/>
                </a:lnTo>
                <a:lnTo>
                  <a:pt x="121" y="71"/>
                </a:lnTo>
                <a:lnTo>
                  <a:pt x="131" y="56"/>
                </a:lnTo>
                <a:lnTo>
                  <a:pt x="136" y="46"/>
                </a:lnTo>
                <a:lnTo>
                  <a:pt x="136" y="46"/>
                </a:lnTo>
                <a:lnTo>
                  <a:pt x="131" y="25"/>
                </a:lnTo>
                <a:lnTo>
                  <a:pt x="116" y="15"/>
                </a:lnTo>
                <a:lnTo>
                  <a:pt x="96" y="5"/>
                </a:lnTo>
                <a:lnTo>
                  <a:pt x="65" y="0"/>
                </a:lnTo>
                <a:lnTo>
                  <a:pt x="65" y="0"/>
                </a:lnTo>
                <a:lnTo>
                  <a:pt x="40" y="5"/>
                </a:lnTo>
                <a:lnTo>
                  <a:pt x="20" y="15"/>
                </a:lnTo>
                <a:lnTo>
                  <a:pt x="5" y="25"/>
                </a:lnTo>
                <a:lnTo>
                  <a:pt x="0" y="46"/>
                </a:lnTo>
                <a:lnTo>
                  <a:pt x="0" y="46"/>
                </a:lnTo>
                <a:lnTo>
                  <a:pt x="0" y="56"/>
                </a:lnTo>
                <a:lnTo>
                  <a:pt x="15" y="71"/>
                </a:lnTo>
                <a:lnTo>
                  <a:pt x="35" y="81"/>
                </a:lnTo>
                <a:lnTo>
                  <a:pt x="55" y="86"/>
                </a:lnTo>
                <a:lnTo>
                  <a:pt x="55" y="8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521665" y="2577527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91986" y="3032550"/>
            <a:ext cx="157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err="1">
                <a:solidFill>
                  <a:schemeClr val="bg1"/>
                </a:solidFill>
              </a:rPr>
              <a:t>Nulla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consequat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massa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quis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enim</a:t>
            </a:r>
            <a:r>
              <a:rPr lang="en-US" sz="800" dirty="0">
                <a:solidFill>
                  <a:schemeClr val="bg1"/>
                </a:solidFill>
              </a:rPr>
              <a:t>. </a:t>
            </a:r>
            <a:r>
              <a:rPr lang="en-US" sz="800" dirty="0" err="1">
                <a:solidFill>
                  <a:schemeClr val="bg1"/>
                </a:solidFill>
              </a:rPr>
              <a:t>Donec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pede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justo</a:t>
            </a:r>
            <a:r>
              <a:rPr 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4816" y="1954388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05137" y="2409411"/>
            <a:ext cx="157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err="1">
                <a:solidFill>
                  <a:schemeClr val="bg1"/>
                </a:solidFill>
              </a:rPr>
              <a:t>Nulla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consequat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massa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quis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enim</a:t>
            </a:r>
            <a:r>
              <a:rPr lang="en-US" sz="800" dirty="0">
                <a:solidFill>
                  <a:schemeClr val="bg1"/>
                </a:solidFill>
              </a:rPr>
              <a:t>. </a:t>
            </a:r>
            <a:r>
              <a:rPr lang="en-US" sz="800" dirty="0" err="1">
                <a:solidFill>
                  <a:schemeClr val="bg1"/>
                </a:solidFill>
              </a:rPr>
              <a:t>Donec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pede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justo</a:t>
            </a:r>
            <a:r>
              <a:rPr 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06055" y="2512651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76376" y="2967674"/>
            <a:ext cx="157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err="1">
                <a:solidFill>
                  <a:schemeClr val="bg1"/>
                </a:solidFill>
              </a:rPr>
              <a:t>Nulla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consequat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massa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quis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enim</a:t>
            </a:r>
            <a:r>
              <a:rPr lang="en-US" sz="800" dirty="0">
                <a:solidFill>
                  <a:schemeClr val="bg1"/>
                </a:solidFill>
              </a:rPr>
              <a:t>. </a:t>
            </a:r>
            <a:r>
              <a:rPr lang="en-US" sz="800" dirty="0" err="1">
                <a:solidFill>
                  <a:schemeClr val="bg1"/>
                </a:solidFill>
              </a:rPr>
              <a:t>Donec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pede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justo</a:t>
            </a:r>
            <a:r>
              <a:rPr 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8540" y="2413876"/>
            <a:ext cx="3947880" cy="12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venenatis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8540" y="4030744"/>
            <a:ext cx="3947880" cy="12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venenatis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2164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EFF5982E-DFDB-4D31-A958-AABA157E3F48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17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Freeform 86"/>
          <p:cNvSpPr>
            <a:spLocks/>
          </p:cNvSpPr>
          <p:nvPr/>
        </p:nvSpPr>
        <p:spPr bwMode="auto">
          <a:xfrm>
            <a:off x="911122" y="2192333"/>
            <a:ext cx="2105278" cy="1822409"/>
          </a:xfrm>
          <a:custGeom>
            <a:avLst/>
            <a:gdLst>
              <a:gd name="T0" fmla="*/ 243 w 283"/>
              <a:gd name="T1" fmla="*/ 0 h 202"/>
              <a:gd name="T2" fmla="*/ 40 w 283"/>
              <a:gd name="T3" fmla="*/ 0 h 202"/>
              <a:gd name="T4" fmla="*/ 40 w 283"/>
              <a:gd name="T5" fmla="*/ 0 h 202"/>
              <a:gd name="T6" fmla="*/ 25 w 283"/>
              <a:gd name="T7" fmla="*/ 5 h 202"/>
              <a:gd name="T8" fmla="*/ 10 w 283"/>
              <a:gd name="T9" fmla="*/ 10 h 202"/>
              <a:gd name="T10" fmla="*/ 5 w 283"/>
              <a:gd name="T11" fmla="*/ 25 h 202"/>
              <a:gd name="T12" fmla="*/ 0 w 283"/>
              <a:gd name="T13" fmla="*/ 41 h 202"/>
              <a:gd name="T14" fmla="*/ 0 w 283"/>
              <a:gd name="T15" fmla="*/ 96 h 202"/>
              <a:gd name="T16" fmla="*/ 0 w 283"/>
              <a:gd name="T17" fmla="*/ 96 h 202"/>
              <a:gd name="T18" fmla="*/ 5 w 283"/>
              <a:gd name="T19" fmla="*/ 111 h 202"/>
              <a:gd name="T20" fmla="*/ 10 w 283"/>
              <a:gd name="T21" fmla="*/ 127 h 202"/>
              <a:gd name="T22" fmla="*/ 25 w 283"/>
              <a:gd name="T23" fmla="*/ 132 h 202"/>
              <a:gd name="T24" fmla="*/ 40 w 283"/>
              <a:gd name="T25" fmla="*/ 137 h 202"/>
              <a:gd name="T26" fmla="*/ 121 w 283"/>
              <a:gd name="T27" fmla="*/ 137 h 202"/>
              <a:gd name="T28" fmla="*/ 121 w 283"/>
              <a:gd name="T29" fmla="*/ 162 h 202"/>
              <a:gd name="T30" fmla="*/ 101 w 283"/>
              <a:gd name="T31" fmla="*/ 162 h 202"/>
              <a:gd name="T32" fmla="*/ 141 w 283"/>
              <a:gd name="T33" fmla="*/ 202 h 202"/>
              <a:gd name="T34" fmla="*/ 182 w 283"/>
              <a:gd name="T35" fmla="*/ 162 h 202"/>
              <a:gd name="T36" fmla="*/ 162 w 283"/>
              <a:gd name="T37" fmla="*/ 162 h 202"/>
              <a:gd name="T38" fmla="*/ 162 w 283"/>
              <a:gd name="T39" fmla="*/ 137 h 202"/>
              <a:gd name="T40" fmla="*/ 243 w 283"/>
              <a:gd name="T41" fmla="*/ 137 h 202"/>
              <a:gd name="T42" fmla="*/ 243 w 283"/>
              <a:gd name="T43" fmla="*/ 137 h 202"/>
              <a:gd name="T44" fmla="*/ 258 w 283"/>
              <a:gd name="T45" fmla="*/ 132 h 202"/>
              <a:gd name="T46" fmla="*/ 268 w 283"/>
              <a:gd name="T47" fmla="*/ 127 h 202"/>
              <a:gd name="T48" fmla="*/ 278 w 283"/>
              <a:gd name="T49" fmla="*/ 111 h 202"/>
              <a:gd name="T50" fmla="*/ 283 w 283"/>
              <a:gd name="T51" fmla="*/ 96 h 202"/>
              <a:gd name="T52" fmla="*/ 283 w 283"/>
              <a:gd name="T53" fmla="*/ 41 h 202"/>
              <a:gd name="T54" fmla="*/ 283 w 283"/>
              <a:gd name="T55" fmla="*/ 41 h 202"/>
              <a:gd name="T56" fmla="*/ 278 w 283"/>
              <a:gd name="T57" fmla="*/ 25 h 202"/>
              <a:gd name="T58" fmla="*/ 268 w 283"/>
              <a:gd name="T59" fmla="*/ 10 h 202"/>
              <a:gd name="T60" fmla="*/ 258 w 283"/>
              <a:gd name="T61" fmla="*/ 5 h 202"/>
              <a:gd name="T62" fmla="*/ 243 w 283"/>
              <a:gd name="T63" fmla="*/ 0 h 202"/>
              <a:gd name="T64" fmla="*/ 243 w 283"/>
              <a:gd name="T6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3" h="202">
                <a:moveTo>
                  <a:pt x="243" y="0"/>
                </a:moveTo>
                <a:lnTo>
                  <a:pt x="40" y="0"/>
                </a:lnTo>
                <a:lnTo>
                  <a:pt x="40" y="0"/>
                </a:lnTo>
                <a:lnTo>
                  <a:pt x="25" y="5"/>
                </a:lnTo>
                <a:lnTo>
                  <a:pt x="10" y="10"/>
                </a:lnTo>
                <a:lnTo>
                  <a:pt x="5" y="25"/>
                </a:lnTo>
                <a:lnTo>
                  <a:pt x="0" y="41"/>
                </a:lnTo>
                <a:lnTo>
                  <a:pt x="0" y="96"/>
                </a:lnTo>
                <a:lnTo>
                  <a:pt x="0" y="96"/>
                </a:lnTo>
                <a:lnTo>
                  <a:pt x="5" y="111"/>
                </a:lnTo>
                <a:lnTo>
                  <a:pt x="10" y="127"/>
                </a:lnTo>
                <a:lnTo>
                  <a:pt x="25" y="132"/>
                </a:lnTo>
                <a:lnTo>
                  <a:pt x="40" y="137"/>
                </a:lnTo>
                <a:lnTo>
                  <a:pt x="121" y="137"/>
                </a:lnTo>
                <a:lnTo>
                  <a:pt x="121" y="162"/>
                </a:lnTo>
                <a:lnTo>
                  <a:pt x="101" y="162"/>
                </a:lnTo>
                <a:lnTo>
                  <a:pt x="141" y="202"/>
                </a:lnTo>
                <a:lnTo>
                  <a:pt x="182" y="162"/>
                </a:lnTo>
                <a:lnTo>
                  <a:pt x="162" y="162"/>
                </a:lnTo>
                <a:lnTo>
                  <a:pt x="162" y="137"/>
                </a:lnTo>
                <a:lnTo>
                  <a:pt x="243" y="137"/>
                </a:lnTo>
                <a:lnTo>
                  <a:pt x="243" y="137"/>
                </a:lnTo>
                <a:lnTo>
                  <a:pt x="258" y="132"/>
                </a:lnTo>
                <a:lnTo>
                  <a:pt x="268" y="127"/>
                </a:lnTo>
                <a:lnTo>
                  <a:pt x="278" y="111"/>
                </a:lnTo>
                <a:lnTo>
                  <a:pt x="283" y="96"/>
                </a:lnTo>
                <a:lnTo>
                  <a:pt x="283" y="41"/>
                </a:lnTo>
                <a:lnTo>
                  <a:pt x="283" y="41"/>
                </a:lnTo>
                <a:lnTo>
                  <a:pt x="278" y="25"/>
                </a:lnTo>
                <a:lnTo>
                  <a:pt x="268" y="10"/>
                </a:lnTo>
                <a:lnTo>
                  <a:pt x="258" y="5"/>
                </a:lnTo>
                <a:lnTo>
                  <a:pt x="243" y="0"/>
                </a:lnTo>
                <a:lnTo>
                  <a:pt x="2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2227846" y="2689875"/>
            <a:ext cx="565379" cy="342204"/>
          </a:xfrm>
          <a:custGeom>
            <a:avLst/>
            <a:gdLst>
              <a:gd name="connsiteX0" fmla="*/ 263869 w 668462"/>
              <a:gd name="connsiteY0" fmla="*/ 272664 h 404597"/>
              <a:gd name="connsiteX1" fmla="*/ 263869 w 668462"/>
              <a:gd name="connsiteY1" fmla="*/ 316640 h 404597"/>
              <a:gd name="connsiteX2" fmla="*/ 307847 w 668462"/>
              <a:gd name="connsiteY2" fmla="*/ 316640 h 404597"/>
              <a:gd name="connsiteX3" fmla="*/ 307847 w 668462"/>
              <a:gd name="connsiteY3" fmla="*/ 360619 h 404597"/>
              <a:gd name="connsiteX4" fmla="*/ 351821 w 668462"/>
              <a:gd name="connsiteY4" fmla="*/ 360619 h 404597"/>
              <a:gd name="connsiteX5" fmla="*/ 351821 w 668462"/>
              <a:gd name="connsiteY5" fmla="*/ 316642 h 404597"/>
              <a:gd name="connsiteX6" fmla="*/ 307843 w 668462"/>
              <a:gd name="connsiteY6" fmla="*/ 272664 h 404597"/>
              <a:gd name="connsiteX7" fmla="*/ 536527 w 668462"/>
              <a:gd name="connsiteY7" fmla="*/ 0 h 404597"/>
              <a:gd name="connsiteX8" fmla="*/ 580505 w 668462"/>
              <a:gd name="connsiteY8" fmla="*/ 0 h 404597"/>
              <a:gd name="connsiteX9" fmla="*/ 624484 w 668462"/>
              <a:gd name="connsiteY9" fmla="*/ 43977 h 404597"/>
              <a:gd name="connsiteX10" fmla="*/ 668462 w 668462"/>
              <a:gd name="connsiteY10" fmla="*/ 184705 h 404597"/>
              <a:gd name="connsiteX11" fmla="*/ 668462 w 668462"/>
              <a:gd name="connsiteY11" fmla="*/ 228682 h 404597"/>
              <a:gd name="connsiteX12" fmla="*/ 624484 w 668462"/>
              <a:gd name="connsiteY12" fmla="*/ 228682 h 404597"/>
              <a:gd name="connsiteX13" fmla="*/ 536527 w 668462"/>
              <a:gd name="connsiteY13" fmla="*/ 43977 h 404597"/>
              <a:gd name="connsiteX14" fmla="*/ 43978 w 668462"/>
              <a:gd name="connsiteY14" fmla="*/ 0 h 404597"/>
              <a:gd name="connsiteX15" fmla="*/ 87957 w 668462"/>
              <a:gd name="connsiteY15" fmla="*/ 0 h 404597"/>
              <a:gd name="connsiteX16" fmla="*/ 131935 w 668462"/>
              <a:gd name="connsiteY16" fmla="*/ 0 h 404597"/>
              <a:gd name="connsiteX17" fmla="*/ 131935 w 668462"/>
              <a:gd name="connsiteY17" fmla="*/ 43977 h 404597"/>
              <a:gd name="connsiteX18" fmla="*/ 131933 w 668462"/>
              <a:gd name="connsiteY18" fmla="*/ 43980 h 404597"/>
              <a:gd name="connsiteX19" fmla="*/ 219888 w 668462"/>
              <a:gd name="connsiteY19" fmla="*/ 43980 h 404597"/>
              <a:gd name="connsiteX20" fmla="*/ 219888 w 668462"/>
              <a:gd name="connsiteY20" fmla="*/ 87958 h 404597"/>
              <a:gd name="connsiteX21" fmla="*/ 263866 w 668462"/>
              <a:gd name="connsiteY21" fmla="*/ 140731 h 404597"/>
              <a:gd name="connsiteX22" fmla="*/ 307843 w 668462"/>
              <a:gd name="connsiteY22" fmla="*/ 140731 h 404597"/>
              <a:gd name="connsiteX23" fmla="*/ 351821 w 668462"/>
              <a:gd name="connsiteY23" fmla="*/ 140731 h 404597"/>
              <a:gd name="connsiteX24" fmla="*/ 439776 w 668462"/>
              <a:gd name="connsiteY24" fmla="*/ 184709 h 404597"/>
              <a:gd name="connsiteX25" fmla="*/ 536519 w 668462"/>
              <a:gd name="connsiteY25" fmla="*/ 272657 h 404597"/>
              <a:gd name="connsiteX26" fmla="*/ 439774 w 668462"/>
              <a:gd name="connsiteY26" fmla="*/ 140729 h 404597"/>
              <a:gd name="connsiteX27" fmla="*/ 351819 w 668462"/>
              <a:gd name="connsiteY27" fmla="*/ 87956 h 404597"/>
              <a:gd name="connsiteX28" fmla="*/ 263864 w 668462"/>
              <a:gd name="connsiteY28" fmla="*/ 87956 h 404597"/>
              <a:gd name="connsiteX29" fmla="*/ 263864 w 668462"/>
              <a:gd name="connsiteY29" fmla="*/ 43978 h 404597"/>
              <a:gd name="connsiteX30" fmla="*/ 307841 w 668462"/>
              <a:gd name="connsiteY30" fmla="*/ 0 h 404597"/>
              <a:gd name="connsiteX31" fmla="*/ 395796 w 668462"/>
              <a:gd name="connsiteY31" fmla="*/ 43978 h 404597"/>
              <a:gd name="connsiteX32" fmla="*/ 492546 w 668462"/>
              <a:gd name="connsiteY32" fmla="*/ 87956 h 404597"/>
              <a:gd name="connsiteX33" fmla="*/ 536524 w 668462"/>
              <a:gd name="connsiteY33" fmla="*/ 87956 h 404597"/>
              <a:gd name="connsiteX34" fmla="*/ 580501 w 668462"/>
              <a:gd name="connsiteY34" fmla="*/ 228685 h 404597"/>
              <a:gd name="connsiteX35" fmla="*/ 536525 w 668462"/>
              <a:gd name="connsiteY35" fmla="*/ 272662 h 404597"/>
              <a:gd name="connsiteX36" fmla="*/ 536527 w 668462"/>
              <a:gd name="connsiteY36" fmla="*/ 272664 h 404597"/>
              <a:gd name="connsiteX37" fmla="*/ 492549 w 668462"/>
              <a:gd name="connsiteY37" fmla="*/ 272664 h 404597"/>
              <a:gd name="connsiteX38" fmla="*/ 492549 w 668462"/>
              <a:gd name="connsiteY38" fmla="*/ 316642 h 404597"/>
              <a:gd name="connsiteX39" fmla="*/ 439776 w 668462"/>
              <a:gd name="connsiteY39" fmla="*/ 316642 h 404597"/>
              <a:gd name="connsiteX40" fmla="*/ 439776 w 668462"/>
              <a:gd name="connsiteY40" fmla="*/ 360619 h 404597"/>
              <a:gd name="connsiteX41" fmla="*/ 395799 w 668462"/>
              <a:gd name="connsiteY41" fmla="*/ 360619 h 404597"/>
              <a:gd name="connsiteX42" fmla="*/ 395799 w 668462"/>
              <a:gd name="connsiteY42" fmla="*/ 404597 h 404597"/>
              <a:gd name="connsiteX43" fmla="*/ 351825 w 668462"/>
              <a:gd name="connsiteY43" fmla="*/ 404597 h 404597"/>
              <a:gd name="connsiteX44" fmla="*/ 351821 w 668462"/>
              <a:gd name="connsiteY44" fmla="*/ 404597 h 404597"/>
              <a:gd name="connsiteX45" fmla="*/ 307847 w 668462"/>
              <a:gd name="connsiteY45" fmla="*/ 404597 h 404597"/>
              <a:gd name="connsiteX46" fmla="*/ 263869 w 668462"/>
              <a:gd name="connsiteY46" fmla="*/ 404597 h 404597"/>
              <a:gd name="connsiteX47" fmla="*/ 219891 w 668462"/>
              <a:gd name="connsiteY47" fmla="*/ 404597 h 404597"/>
              <a:gd name="connsiteX48" fmla="*/ 219891 w 668462"/>
              <a:gd name="connsiteY48" fmla="*/ 360619 h 404597"/>
              <a:gd name="connsiteX49" fmla="*/ 175913 w 668462"/>
              <a:gd name="connsiteY49" fmla="*/ 360619 h 404597"/>
              <a:gd name="connsiteX50" fmla="*/ 175913 w 668462"/>
              <a:gd name="connsiteY50" fmla="*/ 316640 h 404597"/>
              <a:gd name="connsiteX51" fmla="*/ 131935 w 668462"/>
              <a:gd name="connsiteY51" fmla="*/ 316640 h 404597"/>
              <a:gd name="connsiteX52" fmla="*/ 131935 w 668462"/>
              <a:gd name="connsiteY52" fmla="*/ 272662 h 404597"/>
              <a:gd name="connsiteX53" fmla="*/ 175913 w 668462"/>
              <a:gd name="connsiteY53" fmla="*/ 272662 h 404597"/>
              <a:gd name="connsiteX54" fmla="*/ 219886 w 668462"/>
              <a:gd name="connsiteY54" fmla="*/ 272662 h 404597"/>
              <a:gd name="connsiteX55" fmla="*/ 175910 w 668462"/>
              <a:gd name="connsiteY55" fmla="*/ 228686 h 404597"/>
              <a:gd name="connsiteX56" fmla="*/ 131933 w 668462"/>
              <a:gd name="connsiteY56" fmla="*/ 272664 h 404597"/>
              <a:gd name="connsiteX57" fmla="*/ 87955 w 668462"/>
              <a:gd name="connsiteY57" fmla="*/ 228686 h 404597"/>
              <a:gd name="connsiteX58" fmla="*/ 131933 w 668462"/>
              <a:gd name="connsiteY58" fmla="*/ 43982 h 404597"/>
              <a:gd name="connsiteX59" fmla="*/ 43978 w 668462"/>
              <a:gd name="connsiteY59" fmla="*/ 184705 h 404597"/>
              <a:gd name="connsiteX60" fmla="*/ 0 w 668462"/>
              <a:gd name="connsiteY60" fmla="*/ 228682 h 404597"/>
              <a:gd name="connsiteX61" fmla="*/ 0 w 668462"/>
              <a:gd name="connsiteY61" fmla="*/ 184705 h 404597"/>
              <a:gd name="connsiteX62" fmla="*/ 0 w 668462"/>
              <a:gd name="connsiteY62" fmla="*/ 140728 h 4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68462" h="404597">
                <a:moveTo>
                  <a:pt x="263869" y="272664"/>
                </a:moveTo>
                <a:lnTo>
                  <a:pt x="263869" y="316640"/>
                </a:lnTo>
                <a:lnTo>
                  <a:pt x="307847" y="316640"/>
                </a:lnTo>
                <a:lnTo>
                  <a:pt x="307847" y="360619"/>
                </a:lnTo>
                <a:lnTo>
                  <a:pt x="351821" y="360619"/>
                </a:lnTo>
                <a:lnTo>
                  <a:pt x="351821" y="316642"/>
                </a:lnTo>
                <a:lnTo>
                  <a:pt x="307843" y="272664"/>
                </a:lnTo>
                <a:close/>
                <a:moveTo>
                  <a:pt x="536527" y="0"/>
                </a:moveTo>
                <a:lnTo>
                  <a:pt x="580505" y="0"/>
                </a:lnTo>
                <a:lnTo>
                  <a:pt x="624484" y="43977"/>
                </a:lnTo>
                <a:lnTo>
                  <a:pt x="668462" y="184705"/>
                </a:lnTo>
                <a:lnTo>
                  <a:pt x="668462" y="228682"/>
                </a:lnTo>
                <a:lnTo>
                  <a:pt x="624484" y="228682"/>
                </a:lnTo>
                <a:lnTo>
                  <a:pt x="536527" y="43977"/>
                </a:lnTo>
                <a:close/>
                <a:moveTo>
                  <a:pt x="43978" y="0"/>
                </a:moveTo>
                <a:lnTo>
                  <a:pt x="87957" y="0"/>
                </a:lnTo>
                <a:lnTo>
                  <a:pt x="131935" y="0"/>
                </a:lnTo>
                <a:lnTo>
                  <a:pt x="131935" y="43977"/>
                </a:lnTo>
                <a:lnTo>
                  <a:pt x="131933" y="43980"/>
                </a:lnTo>
                <a:lnTo>
                  <a:pt x="219888" y="43980"/>
                </a:lnTo>
                <a:lnTo>
                  <a:pt x="219888" y="87958"/>
                </a:lnTo>
                <a:lnTo>
                  <a:pt x="263866" y="140731"/>
                </a:lnTo>
                <a:lnTo>
                  <a:pt x="307843" y="140731"/>
                </a:lnTo>
                <a:lnTo>
                  <a:pt x="351821" y="140731"/>
                </a:lnTo>
                <a:lnTo>
                  <a:pt x="439776" y="184709"/>
                </a:lnTo>
                <a:lnTo>
                  <a:pt x="536519" y="272657"/>
                </a:lnTo>
                <a:lnTo>
                  <a:pt x="439774" y="140729"/>
                </a:lnTo>
                <a:lnTo>
                  <a:pt x="351819" y="87956"/>
                </a:lnTo>
                <a:lnTo>
                  <a:pt x="263864" y="87956"/>
                </a:lnTo>
                <a:lnTo>
                  <a:pt x="263864" y="43978"/>
                </a:lnTo>
                <a:lnTo>
                  <a:pt x="307841" y="0"/>
                </a:lnTo>
                <a:lnTo>
                  <a:pt x="395796" y="43978"/>
                </a:lnTo>
                <a:lnTo>
                  <a:pt x="492546" y="87956"/>
                </a:lnTo>
                <a:lnTo>
                  <a:pt x="536524" y="87956"/>
                </a:lnTo>
                <a:lnTo>
                  <a:pt x="580501" y="228685"/>
                </a:lnTo>
                <a:lnTo>
                  <a:pt x="536525" y="272662"/>
                </a:lnTo>
                <a:lnTo>
                  <a:pt x="536527" y="272664"/>
                </a:lnTo>
                <a:lnTo>
                  <a:pt x="492549" y="272664"/>
                </a:lnTo>
                <a:lnTo>
                  <a:pt x="492549" y="316642"/>
                </a:lnTo>
                <a:lnTo>
                  <a:pt x="439776" y="316642"/>
                </a:lnTo>
                <a:lnTo>
                  <a:pt x="439776" y="360619"/>
                </a:lnTo>
                <a:lnTo>
                  <a:pt x="395799" y="360619"/>
                </a:lnTo>
                <a:lnTo>
                  <a:pt x="395799" y="404597"/>
                </a:lnTo>
                <a:lnTo>
                  <a:pt x="351825" y="404597"/>
                </a:lnTo>
                <a:lnTo>
                  <a:pt x="351821" y="404597"/>
                </a:lnTo>
                <a:lnTo>
                  <a:pt x="307847" y="404597"/>
                </a:lnTo>
                <a:lnTo>
                  <a:pt x="263869" y="404597"/>
                </a:lnTo>
                <a:lnTo>
                  <a:pt x="219891" y="404597"/>
                </a:lnTo>
                <a:lnTo>
                  <a:pt x="219891" y="360619"/>
                </a:lnTo>
                <a:lnTo>
                  <a:pt x="175913" y="360619"/>
                </a:lnTo>
                <a:lnTo>
                  <a:pt x="175913" y="316640"/>
                </a:lnTo>
                <a:lnTo>
                  <a:pt x="131935" y="316640"/>
                </a:lnTo>
                <a:lnTo>
                  <a:pt x="131935" y="272662"/>
                </a:lnTo>
                <a:lnTo>
                  <a:pt x="175913" y="272662"/>
                </a:lnTo>
                <a:lnTo>
                  <a:pt x="219886" y="272662"/>
                </a:lnTo>
                <a:lnTo>
                  <a:pt x="175910" y="228686"/>
                </a:lnTo>
                <a:lnTo>
                  <a:pt x="131933" y="272664"/>
                </a:lnTo>
                <a:lnTo>
                  <a:pt x="87955" y="228686"/>
                </a:lnTo>
                <a:lnTo>
                  <a:pt x="131933" y="43982"/>
                </a:lnTo>
                <a:lnTo>
                  <a:pt x="43978" y="184705"/>
                </a:lnTo>
                <a:lnTo>
                  <a:pt x="0" y="228682"/>
                </a:lnTo>
                <a:lnTo>
                  <a:pt x="0" y="184705"/>
                </a:lnTo>
                <a:lnTo>
                  <a:pt x="0" y="1407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eform 87"/>
          <p:cNvSpPr>
            <a:spLocks/>
          </p:cNvSpPr>
          <p:nvPr/>
        </p:nvSpPr>
        <p:spPr bwMode="auto">
          <a:xfrm>
            <a:off x="3703146" y="2192333"/>
            <a:ext cx="2068080" cy="1822409"/>
          </a:xfrm>
          <a:custGeom>
            <a:avLst/>
            <a:gdLst>
              <a:gd name="T0" fmla="*/ 243 w 278"/>
              <a:gd name="T1" fmla="*/ 0 h 202"/>
              <a:gd name="T2" fmla="*/ 41 w 278"/>
              <a:gd name="T3" fmla="*/ 0 h 202"/>
              <a:gd name="T4" fmla="*/ 41 w 278"/>
              <a:gd name="T5" fmla="*/ 0 h 202"/>
              <a:gd name="T6" fmla="*/ 25 w 278"/>
              <a:gd name="T7" fmla="*/ 5 h 202"/>
              <a:gd name="T8" fmla="*/ 10 w 278"/>
              <a:gd name="T9" fmla="*/ 10 h 202"/>
              <a:gd name="T10" fmla="*/ 5 w 278"/>
              <a:gd name="T11" fmla="*/ 25 h 202"/>
              <a:gd name="T12" fmla="*/ 0 w 278"/>
              <a:gd name="T13" fmla="*/ 41 h 202"/>
              <a:gd name="T14" fmla="*/ 0 w 278"/>
              <a:gd name="T15" fmla="*/ 96 h 202"/>
              <a:gd name="T16" fmla="*/ 0 w 278"/>
              <a:gd name="T17" fmla="*/ 96 h 202"/>
              <a:gd name="T18" fmla="*/ 5 w 278"/>
              <a:gd name="T19" fmla="*/ 111 h 202"/>
              <a:gd name="T20" fmla="*/ 10 w 278"/>
              <a:gd name="T21" fmla="*/ 127 h 202"/>
              <a:gd name="T22" fmla="*/ 25 w 278"/>
              <a:gd name="T23" fmla="*/ 132 h 202"/>
              <a:gd name="T24" fmla="*/ 41 w 278"/>
              <a:gd name="T25" fmla="*/ 137 h 202"/>
              <a:gd name="T26" fmla="*/ 117 w 278"/>
              <a:gd name="T27" fmla="*/ 137 h 202"/>
              <a:gd name="T28" fmla="*/ 117 w 278"/>
              <a:gd name="T29" fmla="*/ 162 h 202"/>
              <a:gd name="T30" fmla="*/ 101 w 278"/>
              <a:gd name="T31" fmla="*/ 162 h 202"/>
              <a:gd name="T32" fmla="*/ 142 w 278"/>
              <a:gd name="T33" fmla="*/ 202 h 202"/>
              <a:gd name="T34" fmla="*/ 182 w 278"/>
              <a:gd name="T35" fmla="*/ 162 h 202"/>
              <a:gd name="T36" fmla="*/ 162 w 278"/>
              <a:gd name="T37" fmla="*/ 162 h 202"/>
              <a:gd name="T38" fmla="*/ 162 w 278"/>
              <a:gd name="T39" fmla="*/ 137 h 202"/>
              <a:gd name="T40" fmla="*/ 243 w 278"/>
              <a:gd name="T41" fmla="*/ 137 h 202"/>
              <a:gd name="T42" fmla="*/ 243 w 278"/>
              <a:gd name="T43" fmla="*/ 137 h 202"/>
              <a:gd name="T44" fmla="*/ 258 w 278"/>
              <a:gd name="T45" fmla="*/ 132 h 202"/>
              <a:gd name="T46" fmla="*/ 268 w 278"/>
              <a:gd name="T47" fmla="*/ 127 h 202"/>
              <a:gd name="T48" fmla="*/ 278 w 278"/>
              <a:gd name="T49" fmla="*/ 111 h 202"/>
              <a:gd name="T50" fmla="*/ 278 w 278"/>
              <a:gd name="T51" fmla="*/ 96 h 202"/>
              <a:gd name="T52" fmla="*/ 278 w 278"/>
              <a:gd name="T53" fmla="*/ 41 h 202"/>
              <a:gd name="T54" fmla="*/ 278 w 278"/>
              <a:gd name="T55" fmla="*/ 41 h 202"/>
              <a:gd name="T56" fmla="*/ 278 w 278"/>
              <a:gd name="T57" fmla="*/ 25 h 202"/>
              <a:gd name="T58" fmla="*/ 268 w 278"/>
              <a:gd name="T59" fmla="*/ 10 h 202"/>
              <a:gd name="T60" fmla="*/ 258 w 278"/>
              <a:gd name="T61" fmla="*/ 5 h 202"/>
              <a:gd name="T62" fmla="*/ 243 w 278"/>
              <a:gd name="T63" fmla="*/ 0 h 202"/>
              <a:gd name="T64" fmla="*/ 243 w 278"/>
              <a:gd name="T6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8" h="202">
                <a:moveTo>
                  <a:pt x="243" y="0"/>
                </a:moveTo>
                <a:lnTo>
                  <a:pt x="41" y="0"/>
                </a:lnTo>
                <a:lnTo>
                  <a:pt x="41" y="0"/>
                </a:lnTo>
                <a:lnTo>
                  <a:pt x="25" y="5"/>
                </a:lnTo>
                <a:lnTo>
                  <a:pt x="10" y="10"/>
                </a:lnTo>
                <a:lnTo>
                  <a:pt x="5" y="25"/>
                </a:lnTo>
                <a:lnTo>
                  <a:pt x="0" y="41"/>
                </a:lnTo>
                <a:lnTo>
                  <a:pt x="0" y="96"/>
                </a:lnTo>
                <a:lnTo>
                  <a:pt x="0" y="96"/>
                </a:lnTo>
                <a:lnTo>
                  <a:pt x="5" y="111"/>
                </a:lnTo>
                <a:lnTo>
                  <a:pt x="10" y="127"/>
                </a:lnTo>
                <a:lnTo>
                  <a:pt x="25" y="132"/>
                </a:lnTo>
                <a:lnTo>
                  <a:pt x="41" y="137"/>
                </a:lnTo>
                <a:lnTo>
                  <a:pt x="117" y="137"/>
                </a:lnTo>
                <a:lnTo>
                  <a:pt x="117" y="162"/>
                </a:lnTo>
                <a:lnTo>
                  <a:pt x="101" y="162"/>
                </a:lnTo>
                <a:lnTo>
                  <a:pt x="142" y="202"/>
                </a:lnTo>
                <a:lnTo>
                  <a:pt x="182" y="162"/>
                </a:lnTo>
                <a:lnTo>
                  <a:pt x="162" y="162"/>
                </a:lnTo>
                <a:lnTo>
                  <a:pt x="162" y="137"/>
                </a:lnTo>
                <a:lnTo>
                  <a:pt x="243" y="137"/>
                </a:lnTo>
                <a:lnTo>
                  <a:pt x="243" y="137"/>
                </a:lnTo>
                <a:lnTo>
                  <a:pt x="258" y="132"/>
                </a:lnTo>
                <a:lnTo>
                  <a:pt x="268" y="127"/>
                </a:lnTo>
                <a:lnTo>
                  <a:pt x="278" y="111"/>
                </a:lnTo>
                <a:lnTo>
                  <a:pt x="278" y="96"/>
                </a:lnTo>
                <a:lnTo>
                  <a:pt x="278" y="41"/>
                </a:lnTo>
                <a:lnTo>
                  <a:pt x="278" y="41"/>
                </a:lnTo>
                <a:lnTo>
                  <a:pt x="278" y="25"/>
                </a:lnTo>
                <a:lnTo>
                  <a:pt x="268" y="10"/>
                </a:lnTo>
                <a:lnTo>
                  <a:pt x="258" y="5"/>
                </a:lnTo>
                <a:lnTo>
                  <a:pt x="243" y="0"/>
                </a:lnTo>
                <a:lnTo>
                  <a:pt x="2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4982677" y="2671278"/>
            <a:ext cx="676964" cy="379398"/>
          </a:xfrm>
          <a:custGeom>
            <a:avLst/>
            <a:gdLst>
              <a:gd name="connsiteX0" fmla="*/ 404592 w 800391"/>
              <a:gd name="connsiteY0" fmla="*/ 228682 h 448572"/>
              <a:gd name="connsiteX1" fmla="*/ 448572 w 800391"/>
              <a:gd name="connsiteY1" fmla="*/ 272660 h 448572"/>
              <a:gd name="connsiteX2" fmla="*/ 404592 w 800391"/>
              <a:gd name="connsiteY2" fmla="*/ 360617 h 448572"/>
              <a:gd name="connsiteX3" fmla="*/ 404592 w 800391"/>
              <a:gd name="connsiteY3" fmla="*/ 272660 h 448572"/>
              <a:gd name="connsiteX4" fmla="*/ 624482 w 800391"/>
              <a:gd name="connsiteY4" fmla="*/ 87955 h 448572"/>
              <a:gd name="connsiteX5" fmla="*/ 668461 w 800391"/>
              <a:gd name="connsiteY5" fmla="*/ 87955 h 448572"/>
              <a:gd name="connsiteX6" fmla="*/ 712439 w 800391"/>
              <a:gd name="connsiteY6" fmla="*/ 87955 h 448572"/>
              <a:gd name="connsiteX7" fmla="*/ 756417 w 800391"/>
              <a:gd name="connsiteY7" fmla="*/ 131932 h 448572"/>
              <a:gd name="connsiteX8" fmla="*/ 712439 w 800391"/>
              <a:gd name="connsiteY8" fmla="*/ 184705 h 448572"/>
              <a:gd name="connsiteX9" fmla="*/ 668461 w 800391"/>
              <a:gd name="connsiteY9" fmla="*/ 228683 h 448572"/>
              <a:gd name="connsiteX10" fmla="*/ 624482 w 800391"/>
              <a:gd name="connsiteY10" fmla="*/ 184705 h 448572"/>
              <a:gd name="connsiteX11" fmla="*/ 624482 w 800391"/>
              <a:gd name="connsiteY11" fmla="*/ 131932 h 448572"/>
              <a:gd name="connsiteX12" fmla="*/ 87955 w 800391"/>
              <a:gd name="connsiteY12" fmla="*/ 87955 h 448572"/>
              <a:gd name="connsiteX13" fmla="*/ 131933 w 800391"/>
              <a:gd name="connsiteY13" fmla="*/ 87955 h 448572"/>
              <a:gd name="connsiteX14" fmla="*/ 175911 w 800391"/>
              <a:gd name="connsiteY14" fmla="*/ 87955 h 448572"/>
              <a:gd name="connsiteX15" fmla="*/ 219890 w 800391"/>
              <a:gd name="connsiteY15" fmla="*/ 131932 h 448572"/>
              <a:gd name="connsiteX16" fmla="*/ 175911 w 800391"/>
              <a:gd name="connsiteY16" fmla="*/ 184705 h 448572"/>
              <a:gd name="connsiteX17" fmla="*/ 131933 w 800391"/>
              <a:gd name="connsiteY17" fmla="*/ 228683 h 448572"/>
              <a:gd name="connsiteX18" fmla="*/ 131933 w 800391"/>
              <a:gd name="connsiteY18" fmla="*/ 360615 h 448572"/>
              <a:gd name="connsiteX19" fmla="*/ 153921 w 800391"/>
              <a:gd name="connsiteY19" fmla="*/ 294652 h 448572"/>
              <a:gd name="connsiteX20" fmla="*/ 131935 w 800391"/>
              <a:gd name="connsiteY20" fmla="*/ 316637 h 448572"/>
              <a:gd name="connsiteX21" fmla="*/ 131935 w 800391"/>
              <a:gd name="connsiteY21" fmla="*/ 272660 h 448572"/>
              <a:gd name="connsiteX22" fmla="*/ 131935 w 800391"/>
              <a:gd name="connsiteY22" fmla="*/ 228682 h 448572"/>
              <a:gd name="connsiteX23" fmla="*/ 164918 w 800391"/>
              <a:gd name="connsiteY23" fmla="*/ 261663 h 448572"/>
              <a:gd name="connsiteX24" fmla="*/ 175911 w 800391"/>
              <a:gd name="connsiteY24" fmla="*/ 228682 h 448572"/>
              <a:gd name="connsiteX25" fmla="*/ 272663 w 800391"/>
              <a:gd name="connsiteY25" fmla="*/ 272660 h 448572"/>
              <a:gd name="connsiteX26" fmla="*/ 272663 w 800391"/>
              <a:gd name="connsiteY26" fmla="*/ 316638 h 448572"/>
              <a:gd name="connsiteX27" fmla="*/ 316640 w 800391"/>
              <a:gd name="connsiteY27" fmla="*/ 272660 h 448572"/>
              <a:gd name="connsiteX28" fmla="*/ 360617 w 800391"/>
              <a:gd name="connsiteY28" fmla="*/ 228682 h 448572"/>
              <a:gd name="connsiteX29" fmla="*/ 404595 w 800391"/>
              <a:gd name="connsiteY29" fmla="*/ 404594 h 448572"/>
              <a:gd name="connsiteX30" fmla="*/ 492550 w 800391"/>
              <a:gd name="connsiteY30" fmla="*/ 228682 h 448572"/>
              <a:gd name="connsiteX31" fmla="*/ 536527 w 800391"/>
              <a:gd name="connsiteY31" fmla="*/ 272660 h 448572"/>
              <a:gd name="connsiteX32" fmla="*/ 569510 w 800391"/>
              <a:gd name="connsiteY32" fmla="*/ 305643 h 448572"/>
              <a:gd name="connsiteX33" fmla="*/ 580505 w 800391"/>
              <a:gd name="connsiteY33" fmla="*/ 272660 h 448572"/>
              <a:gd name="connsiteX34" fmla="*/ 624482 w 800391"/>
              <a:gd name="connsiteY34" fmla="*/ 228682 h 448572"/>
              <a:gd name="connsiteX35" fmla="*/ 668459 w 800391"/>
              <a:gd name="connsiteY35" fmla="*/ 360615 h 448572"/>
              <a:gd name="connsiteX36" fmla="*/ 690448 w 800391"/>
              <a:gd name="connsiteY36" fmla="*/ 294647 h 448572"/>
              <a:gd name="connsiteX37" fmla="*/ 668457 w 800391"/>
              <a:gd name="connsiteY37" fmla="*/ 316637 h 448572"/>
              <a:gd name="connsiteX38" fmla="*/ 668457 w 800391"/>
              <a:gd name="connsiteY38" fmla="*/ 272660 h 448572"/>
              <a:gd name="connsiteX39" fmla="*/ 668457 w 800391"/>
              <a:gd name="connsiteY39" fmla="*/ 228682 h 448572"/>
              <a:gd name="connsiteX40" fmla="*/ 701442 w 800391"/>
              <a:gd name="connsiteY40" fmla="*/ 261665 h 448572"/>
              <a:gd name="connsiteX41" fmla="*/ 712437 w 800391"/>
              <a:gd name="connsiteY41" fmla="*/ 228682 h 448572"/>
              <a:gd name="connsiteX42" fmla="*/ 800391 w 800391"/>
              <a:gd name="connsiteY42" fmla="*/ 272660 h 448572"/>
              <a:gd name="connsiteX43" fmla="*/ 800391 w 800391"/>
              <a:gd name="connsiteY43" fmla="*/ 404592 h 448572"/>
              <a:gd name="connsiteX44" fmla="*/ 609822 w 800391"/>
              <a:gd name="connsiteY44" fmla="*/ 404592 h 448572"/>
              <a:gd name="connsiteX45" fmla="*/ 624482 w 800391"/>
              <a:gd name="connsiteY45" fmla="*/ 448572 h 448572"/>
              <a:gd name="connsiteX46" fmla="*/ 219890 w 800391"/>
              <a:gd name="connsiteY46" fmla="*/ 448572 h 448572"/>
              <a:gd name="connsiteX47" fmla="*/ 237482 w 800391"/>
              <a:gd name="connsiteY47" fmla="*/ 404592 h 448572"/>
              <a:gd name="connsiteX48" fmla="*/ 0 w 800391"/>
              <a:gd name="connsiteY48" fmla="*/ 404592 h 448572"/>
              <a:gd name="connsiteX49" fmla="*/ 43978 w 800391"/>
              <a:gd name="connsiteY49" fmla="*/ 272660 h 448572"/>
              <a:gd name="connsiteX50" fmla="*/ 131933 w 800391"/>
              <a:gd name="connsiteY50" fmla="*/ 228682 h 448572"/>
              <a:gd name="connsiteX51" fmla="*/ 87955 w 800391"/>
              <a:gd name="connsiteY51" fmla="*/ 184705 h 448572"/>
              <a:gd name="connsiteX52" fmla="*/ 87955 w 800391"/>
              <a:gd name="connsiteY52" fmla="*/ 131932 h 448572"/>
              <a:gd name="connsiteX53" fmla="*/ 360615 w 800391"/>
              <a:gd name="connsiteY53" fmla="*/ 0 h 448572"/>
              <a:gd name="connsiteX54" fmla="*/ 404593 w 800391"/>
              <a:gd name="connsiteY54" fmla="*/ 0 h 448572"/>
              <a:gd name="connsiteX55" fmla="*/ 492548 w 800391"/>
              <a:gd name="connsiteY55" fmla="*/ 0 h 448572"/>
              <a:gd name="connsiteX56" fmla="*/ 492548 w 800391"/>
              <a:gd name="connsiteY56" fmla="*/ 87956 h 448572"/>
              <a:gd name="connsiteX57" fmla="*/ 492548 w 800391"/>
              <a:gd name="connsiteY57" fmla="*/ 131934 h 448572"/>
              <a:gd name="connsiteX58" fmla="*/ 404593 w 800391"/>
              <a:gd name="connsiteY58" fmla="*/ 184708 h 448572"/>
              <a:gd name="connsiteX59" fmla="*/ 360615 w 800391"/>
              <a:gd name="connsiteY59" fmla="*/ 131934 h 448572"/>
              <a:gd name="connsiteX60" fmla="*/ 316638 w 800391"/>
              <a:gd name="connsiteY60" fmla="*/ 87956 h 44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00391" h="448572">
                <a:moveTo>
                  <a:pt x="404592" y="228682"/>
                </a:moveTo>
                <a:lnTo>
                  <a:pt x="448572" y="272660"/>
                </a:lnTo>
                <a:lnTo>
                  <a:pt x="404592" y="360617"/>
                </a:lnTo>
                <a:lnTo>
                  <a:pt x="404592" y="272660"/>
                </a:lnTo>
                <a:close/>
                <a:moveTo>
                  <a:pt x="624482" y="87955"/>
                </a:moveTo>
                <a:lnTo>
                  <a:pt x="668461" y="87955"/>
                </a:lnTo>
                <a:lnTo>
                  <a:pt x="712439" y="87955"/>
                </a:lnTo>
                <a:lnTo>
                  <a:pt x="756417" y="131932"/>
                </a:lnTo>
                <a:lnTo>
                  <a:pt x="712439" y="184705"/>
                </a:lnTo>
                <a:lnTo>
                  <a:pt x="668461" y="228683"/>
                </a:lnTo>
                <a:lnTo>
                  <a:pt x="624482" y="184705"/>
                </a:lnTo>
                <a:lnTo>
                  <a:pt x="624482" y="131932"/>
                </a:lnTo>
                <a:close/>
                <a:moveTo>
                  <a:pt x="87955" y="87955"/>
                </a:moveTo>
                <a:lnTo>
                  <a:pt x="131933" y="87955"/>
                </a:lnTo>
                <a:lnTo>
                  <a:pt x="175911" y="87955"/>
                </a:lnTo>
                <a:lnTo>
                  <a:pt x="219890" y="131932"/>
                </a:lnTo>
                <a:lnTo>
                  <a:pt x="175911" y="184705"/>
                </a:lnTo>
                <a:lnTo>
                  <a:pt x="131933" y="228683"/>
                </a:lnTo>
                <a:lnTo>
                  <a:pt x="131933" y="360615"/>
                </a:lnTo>
                <a:lnTo>
                  <a:pt x="153921" y="294652"/>
                </a:lnTo>
                <a:lnTo>
                  <a:pt x="131935" y="316637"/>
                </a:lnTo>
                <a:lnTo>
                  <a:pt x="131935" y="272660"/>
                </a:lnTo>
                <a:lnTo>
                  <a:pt x="131935" y="228682"/>
                </a:lnTo>
                <a:lnTo>
                  <a:pt x="164918" y="261663"/>
                </a:lnTo>
                <a:lnTo>
                  <a:pt x="175911" y="228682"/>
                </a:lnTo>
                <a:lnTo>
                  <a:pt x="272663" y="272660"/>
                </a:lnTo>
                <a:lnTo>
                  <a:pt x="272663" y="316638"/>
                </a:lnTo>
                <a:lnTo>
                  <a:pt x="316640" y="272660"/>
                </a:lnTo>
                <a:lnTo>
                  <a:pt x="360617" y="228682"/>
                </a:lnTo>
                <a:lnTo>
                  <a:pt x="404595" y="404594"/>
                </a:lnTo>
                <a:lnTo>
                  <a:pt x="492550" y="228682"/>
                </a:lnTo>
                <a:lnTo>
                  <a:pt x="536527" y="272660"/>
                </a:lnTo>
                <a:lnTo>
                  <a:pt x="569510" y="305643"/>
                </a:lnTo>
                <a:lnTo>
                  <a:pt x="580505" y="272660"/>
                </a:lnTo>
                <a:lnTo>
                  <a:pt x="624482" y="228682"/>
                </a:lnTo>
                <a:lnTo>
                  <a:pt x="668459" y="360615"/>
                </a:lnTo>
                <a:lnTo>
                  <a:pt x="690448" y="294647"/>
                </a:lnTo>
                <a:lnTo>
                  <a:pt x="668457" y="316637"/>
                </a:lnTo>
                <a:lnTo>
                  <a:pt x="668457" y="272660"/>
                </a:lnTo>
                <a:lnTo>
                  <a:pt x="668457" y="228682"/>
                </a:lnTo>
                <a:lnTo>
                  <a:pt x="701442" y="261665"/>
                </a:lnTo>
                <a:lnTo>
                  <a:pt x="712437" y="228682"/>
                </a:lnTo>
                <a:lnTo>
                  <a:pt x="800391" y="272660"/>
                </a:lnTo>
                <a:lnTo>
                  <a:pt x="800391" y="404592"/>
                </a:lnTo>
                <a:lnTo>
                  <a:pt x="609822" y="404592"/>
                </a:lnTo>
                <a:lnTo>
                  <a:pt x="624482" y="448572"/>
                </a:lnTo>
                <a:lnTo>
                  <a:pt x="219890" y="448572"/>
                </a:lnTo>
                <a:lnTo>
                  <a:pt x="237482" y="404592"/>
                </a:lnTo>
                <a:lnTo>
                  <a:pt x="0" y="404592"/>
                </a:lnTo>
                <a:lnTo>
                  <a:pt x="43978" y="272660"/>
                </a:lnTo>
                <a:lnTo>
                  <a:pt x="131933" y="228682"/>
                </a:lnTo>
                <a:lnTo>
                  <a:pt x="87955" y="184705"/>
                </a:lnTo>
                <a:lnTo>
                  <a:pt x="87955" y="131932"/>
                </a:lnTo>
                <a:close/>
                <a:moveTo>
                  <a:pt x="360615" y="0"/>
                </a:moveTo>
                <a:lnTo>
                  <a:pt x="404593" y="0"/>
                </a:lnTo>
                <a:lnTo>
                  <a:pt x="492548" y="0"/>
                </a:lnTo>
                <a:lnTo>
                  <a:pt x="492548" y="87956"/>
                </a:lnTo>
                <a:lnTo>
                  <a:pt x="492548" y="131934"/>
                </a:lnTo>
                <a:lnTo>
                  <a:pt x="404593" y="184708"/>
                </a:lnTo>
                <a:lnTo>
                  <a:pt x="360615" y="131934"/>
                </a:lnTo>
                <a:lnTo>
                  <a:pt x="316638" y="879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 88"/>
          <p:cNvSpPr>
            <a:spLocks/>
          </p:cNvSpPr>
          <p:nvPr/>
        </p:nvSpPr>
        <p:spPr bwMode="auto">
          <a:xfrm>
            <a:off x="9212798" y="2190751"/>
            <a:ext cx="2068080" cy="1831434"/>
          </a:xfrm>
          <a:custGeom>
            <a:avLst/>
            <a:gdLst>
              <a:gd name="T0" fmla="*/ 238 w 278"/>
              <a:gd name="T1" fmla="*/ 0 h 203"/>
              <a:gd name="T2" fmla="*/ 35 w 278"/>
              <a:gd name="T3" fmla="*/ 0 h 203"/>
              <a:gd name="T4" fmla="*/ 35 w 278"/>
              <a:gd name="T5" fmla="*/ 0 h 203"/>
              <a:gd name="T6" fmla="*/ 20 w 278"/>
              <a:gd name="T7" fmla="*/ 6 h 203"/>
              <a:gd name="T8" fmla="*/ 10 w 278"/>
              <a:gd name="T9" fmla="*/ 16 h 203"/>
              <a:gd name="T10" fmla="*/ 0 w 278"/>
              <a:gd name="T11" fmla="*/ 26 h 203"/>
              <a:gd name="T12" fmla="*/ 0 w 278"/>
              <a:gd name="T13" fmla="*/ 41 h 203"/>
              <a:gd name="T14" fmla="*/ 0 w 278"/>
              <a:gd name="T15" fmla="*/ 102 h 203"/>
              <a:gd name="T16" fmla="*/ 0 w 278"/>
              <a:gd name="T17" fmla="*/ 102 h 203"/>
              <a:gd name="T18" fmla="*/ 0 w 278"/>
              <a:gd name="T19" fmla="*/ 117 h 203"/>
              <a:gd name="T20" fmla="*/ 10 w 278"/>
              <a:gd name="T21" fmla="*/ 127 h 203"/>
              <a:gd name="T22" fmla="*/ 20 w 278"/>
              <a:gd name="T23" fmla="*/ 137 h 203"/>
              <a:gd name="T24" fmla="*/ 35 w 278"/>
              <a:gd name="T25" fmla="*/ 142 h 203"/>
              <a:gd name="T26" fmla="*/ 116 w 278"/>
              <a:gd name="T27" fmla="*/ 142 h 203"/>
              <a:gd name="T28" fmla="*/ 116 w 278"/>
              <a:gd name="T29" fmla="*/ 162 h 203"/>
              <a:gd name="T30" fmla="*/ 96 w 278"/>
              <a:gd name="T31" fmla="*/ 162 h 203"/>
              <a:gd name="T32" fmla="*/ 136 w 278"/>
              <a:gd name="T33" fmla="*/ 203 h 203"/>
              <a:gd name="T34" fmla="*/ 177 w 278"/>
              <a:gd name="T35" fmla="*/ 162 h 203"/>
              <a:gd name="T36" fmla="*/ 162 w 278"/>
              <a:gd name="T37" fmla="*/ 162 h 203"/>
              <a:gd name="T38" fmla="*/ 162 w 278"/>
              <a:gd name="T39" fmla="*/ 142 h 203"/>
              <a:gd name="T40" fmla="*/ 238 w 278"/>
              <a:gd name="T41" fmla="*/ 142 h 203"/>
              <a:gd name="T42" fmla="*/ 238 w 278"/>
              <a:gd name="T43" fmla="*/ 142 h 203"/>
              <a:gd name="T44" fmla="*/ 253 w 278"/>
              <a:gd name="T45" fmla="*/ 137 h 203"/>
              <a:gd name="T46" fmla="*/ 268 w 278"/>
              <a:gd name="T47" fmla="*/ 127 h 203"/>
              <a:gd name="T48" fmla="*/ 273 w 278"/>
              <a:gd name="T49" fmla="*/ 117 h 203"/>
              <a:gd name="T50" fmla="*/ 278 w 278"/>
              <a:gd name="T51" fmla="*/ 102 h 203"/>
              <a:gd name="T52" fmla="*/ 278 w 278"/>
              <a:gd name="T53" fmla="*/ 41 h 203"/>
              <a:gd name="T54" fmla="*/ 278 w 278"/>
              <a:gd name="T55" fmla="*/ 41 h 203"/>
              <a:gd name="T56" fmla="*/ 273 w 278"/>
              <a:gd name="T57" fmla="*/ 26 h 203"/>
              <a:gd name="T58" fmla="*/ 268 w 278"/>
              <a:gd name="T59" fmla="*/ 16 h 203"/>
              <a:gd name="T60" fmla="*/ 253 w 278"/>
              <a:gd name="T61" fmla="*/ 6 h 203"/>
              <a:gd name="T62" fmla="*/ 238 w 278"/>
              <a:gd name="T63" fmla="*/ 0 h 203"/>
              <a:gd name="T64" fmla="*/ 238 w 278"/>
              <a:gd name="T65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8" h="203">
                <a:moveTo>
                  <a:pt x="238" y="0"/>
                </a:moveTo>
                <a:lnTo>
                  <a:pt x="35" y="0"/>
                </a:lnTo>
                <a:lnTo>
                  <a:pt x="35" y="0"/>
                </a:lnTo>
                <a:lnTo>
                  <a:pt x="20" y="6"/>
                </a:lnTo>
                <a:lnTo>
                  <a:pt x="10" y="16"/>
                </a:lnTo>
                <a:lnTo>
                  <a:pt x="0" y="26"/>
                </a:lnTo>
                <a:lnTo>
                  <a:pt x="0" y="41"/>
                </a:lnTo>
                <a:lnTo>
                  <a:pt x="0" y="102"/>
                </a:lnTo>
                <a:lnTo>
                  <a:pt x="0" y="102"/>
                </a:lnTo>
                <a:lnTo>
                  <a:pt x="0" y="117"/>
                </a:lnTo>
                <a:lnTo>
                  <a:pt x="10" y="127"/>
                </a:lnTo>
                <a:lnTo>
                  <a:pt x="20" y="137"/>
                </a:lnTo>
                <a:lnTo>
                  <a:pt x="35" y="142"/>
                </a:lnTo>
                <a:lnTo>
                  <a:pt x="116" y="142"/>
                </a:lnTo>
                <a:lnTo>
                  <a:pt x="116" y="162"/>
                </a:lnTo>
                <a:lnTo>
                  <a:pt x="96" y="162"/>
                </a:lnTo>
                <a:lnTo>
                  <a:pt x="136" y="203"/>
                </a:lnTo>
                <a:lnTo>
                  <a:pt x="177" y="162"/>
                </a:lnTo>
                <a:lnTo>
                  <a:pt x="162" y="162"/>
                </a:lnTo>
                <a:lnTo>
                  <a:pt x="162" y="142"/>
                </a:lnTo>
                <a:lnTo>
                  <a:pt x="238" y="142"/>
                </a:lnTo>
                <a:lnTo>
                  <a:pt x="238" y="142"/>
                </a:lnTo>
                <a:lnTo>
                  <a:pt x="253" y="137"/>
                </a:lnTo>
                <a:lnTo>
                  <a:pt x="268" y="127"/>
                </a:lnTo>
                <a:lnTo>
                  <a:pt x="273" y="117"/>
                </a:lnTo>
                <a:lnTo>
                  <a:pt x="278" y="102"/>
                </a:lnTo>
                <a:lnTo>
                  <a:pt x="278" y="41"/>
                </a:lnTo>
                <a:lnTo>
                  <a:pt x="278" y="41"/>
                </a:lnTo>
                <a:lnTo>
                  <a:pt x="273" y="26"/>
                </a:lnTo>
                <a:lnTo>
                  <a:pt x="268" y="16"/>
                </a:lnTo>
                <a:lnTo>
                  <a:pt x="253" y="6"/>
                </a:lnTo>
                <a:lnTo>
                  <a:pt x="238" y="0"/>
                </a:lnTo>
                <a:lnTo>
                  <a:pt x="2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10343547" y="2674997"/>
            <a:ext cx="788548" cy="371961"/>
          </a:xfrm>
          <a:custGeom>
            <a:avLst/>
            <a:gdLst>
              <a:gd name="connsiteX0" fmla="*/ 219888 w 932320"/>
              <a:gd name="connsiteY0" fmla="*/ 219889 h 439779"/>
              <a:gd name="connsiteX1" fmla="*/ 219888 w 932320"/>
              <a:gd name="connsiteY1" fmla="*/ 263867 h 439779"/>
              <a:gd name="connsiteX2" fmla="*/ 712436 w 932320"/>
              <a:gd name="connsiteY2" fmla="*/ 263867 h 439779"/>
              <a:gd name="connsiteX3" fmla="*/ 712436 w 932320"/>
              <a:gd name="connsiteY3" fmla="*/ 395801 h 439779"/>
              <a:gd name="connsiteX4" fmla="*/ 219888 w 932320"/>
              <a:gd name="connsiteY4" fmla="*/ 395801 h 439779"/>
              <a:gd name="connsiteX5" fmla="*/ 219888 w 932320"/>
              <a:gd name="connsiteY5" fmla="*/ 439779 h 439779"/>
              <a:gd name="connsiteX6" fmla="*/ 0 w 932320"/>
              <a:gd name="connsiteY6" fmla="*/ 307845 h 439779"/>
              <a:gd name="connsiteX7" fmla="*/ 712432 w 932320"/>
              <a:gd name="connsiteY7" fmla="*/ 0 h 439779"/>
              <a:gd name="connsiteX8" fmla="*/ 932320 w 932320"/>
              <a:gd name="connsiteY8" fmla="*/ 131934 h 439779"/>
              <a:gd name="connsiteX9" fmla="*/ 712432 w 932320"/>
              <a:gd name="connsiteY9" fmla="*/ 219890 h 439779"/>
              <a:gd name="connsiteX10" fmla="*/ 712432 w 932320"/>
              <a:gd name="connsiteY10" fmla="*/ 175912 h 439779"/>
              <a:gd name="connsiteX11" fmla="*/ 219884 w 932320"/>
              <a:gd name="connsiteY11" fmla="*/ 175912 h 439779"/>
              <a:gd name="connsiteX12" fmla="*/ 219884 w 932320"/>
              <a:gd name="connsiteY12" fmla="*/ 43978 h 439779"/>
              <a:gd name="connsiteX13" fmla="*/ 712432 w 932320"/>
              <a:gd name="connsiteY13" fmla="*/ 43978 h 43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2320" h="439779">
                <a:moveTo>
                  <a:pt x="219888" y="219889"/>
                </a:moveTo>
                <a:lnTo>
                  <a:pt x="219888" y="263867"/>
                </a:lnTo>
                <a:lnTo>
                  <a:pt x="712436" y="263867"/>
                </a:lnTo>
                <a:lnTo>
                  <a:pt x="712436" y="395801"/>
                </a:lnTo>
                <a:lnTo>
                  <a:pt x="219888" y="395801"/>
                </a:lnTo>
                <a:lnTo>
                  <a:pt x="219888" y="439779"/>
                </a:lnTo>
                <a:lnTo>
                  <a:pt x="0" y="307845"/>
                </a:lnTo>
                <a:close/>
                <a:moveTo>
                  <a:pt x="712432" y="0"/>
                </a:moveTo>
                <a:lnTo>
                  <a:pt x="932320" y="131934"/>
                </a:lnTo>
                <a:lnTo>
                  <a:pt x="712432" y="219890"/>
                </a:lnTo>
                <a:lnTo>
                  <a:pt x="712432" y="175912"/>
                </a:lnTo>
                <a:lnTo>
                  <a:pt x="219884" y="175912"/>
                </a:lnTo>
                <a:lnTo>
                  <a:pt x="219884" y="43978"/>
                </a:lnTo>
                <a:lnTo>
                  <a:pt x="712432" y="439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89"/>
          <p:cNvSpPr>
            <a:spLocks/>
          </p:cNvSpPr>
          <p:nvPr/>
        </p:nvSpPr>
        <p:spPr bwMode="auto">
          <a:xfrm>
            <a:off x="6457972" y="2183309"/>
            <a:ext cx="2068080" cy="1831434"/>
          </a:xfrm>
          <a:custGeom>
            <a:avLst/>
            <a:gdLst>
              <a:gd name="T0" fmla="*/ 238 w 278"/>
              <a:gd name="T1" fmla="*/ 0 h 203"/>
              <a:gd name="T2" fmla="*/ 36 w 278"/>
              <a:gd name="T3" fmla="*/ 0 h 203"/>
              <a:gd name="T4" fmla="*/ 36 w 278"/>
              <a:gd name="T5" fmla="*/ 0 h 203"/>
              <a:gd name="T6" fmla="*/ 20 w 278"/>
              <a:gd name="T7" fmla="*/ 6 h 203"/>
              <a:gd name="T8" fmla="*/ 10 w 278"/>
              <a:gd name="T9" fmla="*/ 16 h 203"/>
              <a:gd name="T10" fmla="*/ 0 w 278"/>
              <a:gd name="T11" fmla="*/ 26 h 203"/>
              <a:gd name="T12" fmla="*/ 0 w 278"/>
              <a:gd name="T13" fmla="*/ 41 h 203"/>
              <a:gd name="T14" fmla="*/ 0 w 278"/>
              <a:gd name="T15" fmla="*/ 102 h 203"/>
              <a:gd name="T16" fmla="*/ 0 w 278"/>
              <a:gd name="T17" fmla="*/ 102 h 203"/>
              <a:gd name="T18" fmla="*/ 0 w 278"/>
              <a:gd name="T19" fmla="*/ 117 h 203"/>
              <a:gd name="T20" fmla="*/ 10 w 278"/>
              <a:gd name="T21" fmla="*/ 127 h 203"/>
              <a:gd name="T22" fmla="*/ 20 w 278"/>
              <a:gd name="T23" fmla="*/ 137 h 203"/>
              <a:gd name="T24" fmla="*/ 36 w 278"/>
              <a:gd name="T25" fmla="*/ 142 h 203"/>
              <a:gd name="T26" fmla="*/ 117 w 278"/>
              <a:gd name="T27" fmla="*/ 142 h 203"/>
              <a:gd name="T28" fmla="*/ 117 w 278"/>
              <a:gd name="T29" fmla="*/ 162 h 203"/>
              <a:gd name="T30" fmla="*/ 96 w 278"/>
              <a:gd name="T31" fmla="*/ 162 h 203"/>
              <a:gd name="T32" fmla="*/ 137 w 278"/>
              <a:gd name="T33" fmla="*/ 203 h 203"/>
              <a:gd name="T34" fmla="*/ 177 w 278"/>
              <a:gd name="T35" fmla="*/ 162 h 203"/>
              <a:gd name="T36" fmla="*/ 162 w 278"/>
              <a:gd name="T37" fmla="*/ 162 h 203"/>
              <a:gd name="T38" fmla="*/ 162 w 278"/>
              <a:gd name="T39" fmla="*/ 142 h 203"/>
              <a:gd name="T40" fmla="*/ 238 w 278"/>
              <a:gd name="T41" fmla="*/ 142 h 203"/>
              <a:gd name="T42" fmla="*/ 238 w 278"/>
              <a:gd name="T43" fmla="*/ 142 h 203"/>
              <a:gd name="T44" fmla="*/ 253 w 278"/>
              <a:gd name="T45" fmla="*/ 137 h 203"/>
              <a:gd name="T46" fmla="*/ 268 w 278"/>
              <a:gd name="T47" fmla="*/ 127 h 203"/>
              <a:gd name="T48" fmla="*/ 273 w 278"/>
              <a:gd name="T49" fmla="*/ 117 h 203"/>
              <a:gd name="T50" fmla="*/ 278 w 278"/>
              <a:gd name="T51" fmla="*/ 102 h 203"/>
              <a:gd name="T52" fmla="*/ 278 w 278"/>
              <a:gd name="T53" fmla="*/ 41 h 203"/>
              <a:gd name="T54" fmla="*/ 278 w 278"/>
              <a:gd name="T55" fmla="*/ 41 h 203"/>
              <a:gd name="T56" fmla="*/ 273 w 278"/>
              <a:gd name="T57" fmla="*/ 26 h 203"/>
              <a:gd name="T58" fmla="*/ 268 w 278"/>
              <a:gd name="T59" fmla="*/ 16 h 203"/>
              <a:gd name="T60" fmla="*/ 253 w 278"/>
              <a:gd name="T61" fmla="*/ 6 h 203"/>
              <a:gd name="T62" fmla="*/ 238 w 278"/>
              <a:gd name="T63" fmla="*/ 0 h 203"/>
              <a:gd name="T64" fmla="*/ 238 w 278"/>
              <a:gd name="T65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8" h="203">
                <a:moveTo>
                  <a:pt x="238" y="0"/>
                </a:moveTo>
                <a:lnTo>
                  <a:pt x="36" y="0"/>
                </a:lnTo>
                <a:lnTo>
                  <a:pt x="36" y="0"/>
                </a:lnTo>
                <a:lnTo>
                  <a:pt x="20" y="6"/>
                </a:lnTo>
                <a:lnTo>
                  <a:pt x="10" y="16"/>
                </a:lnTo>
                <a:lnTo>
                  <a:pt x="0" y="26"/>
                </a:lnTo>
                <a:lnTo>
                  <a:pt x="0" y="41"/>
                </a:lnTo>
                <a:lnTo>
                  <a:pt x="0" y="102"/>
                </a:lnTo>
                <a:lnTo>
                  <a:pt x="0" y="102"/>
                </a:lnTo>
                <a:lnTo>
                  <a:pt x="0" y="117"/>
                </a:lnTo>
                <a:lnTo>
                  <a:pt x="10" y="127"/>
                </a:lnTo>
                <a:lnTo>
                  <a:pt x="20" y="137"/>
                </a:lnTo>
                <a:lnTo>
                  <a:pt x="36" y="142"/>
                </a:lnTo>
                <a:lnTo>
                  <a:pt x="117" y="142"/>
                </a:lnTo>
                <a:lnTo>
                  <a:pt x="117" y="162"/>
                </a:lnTo>
                <a:lnTo>
                  <a:pt x="96" y="162"/>
                </a:lnTo>
                <a:lnTo>
                  <a:pt x="137" y="203"/>
                </a:lnTo>
                <a:lnTo>
                  <a:pt x="177" y="162"/>
                </a:lnTo>
                <a:lnTo>
                  <a:pt x="162" y="162"/>
                </a:lnTo>
                <a:lnTo>
                  <a:pt x="162" y="142"/>
                </a:lnTo>
                <a:lnTo>
                  <a:pt x="238" y="142"/>
                </a:lnTo>
                <a:lnTo>
                  <a:pt x="238" y="142"/>
                </a:lnTo>
                <a:lnTo>
                  <a:pt x="253" y="137"/>
                </a:lnTo>
                <a:lnTo>
                  <a:pt x="268" y="127"/>
                </a:lnTo>
                <a:lnTo>
                  <a:pt x="273" y="117"/>
                </a:lnTo>
                <a:lnTo>
                  <a:pt x="278" y="102"/>
                </a:lnTo>
                <a:lnTo>
                  <a:pt x="278" y="41"/>
                </a:lnTo>
                <a:lnTo>
                  <a:pt x="278" y="41"/>
                </a:lnTo>
                <a:lnTo>
                  <a:pt x="273" y="26"/>
                </a:lnTo>
                <a:lnTo>
                  <a:pt x="268" y="16"/>
                </a:lnTo>
                <a:lnTo>
                  <a:pt x="253" y="6"/>
                </a:lnTo>
                <a:lnTo>
                  <a:pt x="238" y="0"/>
                </a:lnTo>
                <a:lnTo>
                  <a:pt x="2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7968119" y="2537374"/>
            <a:ext cx="446348" cy="647207"/>
            <a:chOff x="6355949" y="4117917"/>
            <a:chExt cx="527729" cy="765209"/>
          </a:xfrm>
          <a:solidFill>
            <a:schemeClr val="bg1"/>
          </a:solidFill>
        </p:grpSpPr>
        <p:sp>
          <p:nvSpPr>
            <p:cNvPr id="26" name="Oval 106"/>
            <p:cNvSpPr>
              <a:spLocks noChangeArrowheads="1"/>
            </p:cNvSpPr>
            <p:nvPr/>
          </p:nvSpPr>
          <p:spPr bwMode="auto">
            <a:xfrm>
              <a:off x="6619813" y="4874328"/>
              <a:ext cx="8798" cy="879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7"/>
            <p:cNvSpPr>
              <a:spLocks noEditPoints="1"/>
            </p:cNvSpPr>
            <p:nvPr/>
          </p:nvSpPr>
          <p:spPr bwMode="auto">
            <a:xfrm>
              <a:off x="6443904" y="4205872"/>
              <a:ext cx="351819" cy="483754"/>
            </a:xfrm>
            <a:custGeom>
              <a:avLst/>
              <a:gdLst>
                <a:gd name="T0" fmla="*/ 20 w 40"/>
                <a:gd name="T1" fmla="*/ 0 h 55"/>
                <a:gd name="T2" fmla="*/ 25 w 40"/>
                <a:gd name="T3" fmla="*/ 0 h 55"/>
                <a:gd name="T4" fmla="*/ 35 w 40"/>
                <a:gd name="T5" fmla="*/ 5 h 55"/>
                <a:gd name="T6" fmla="*/ 40 w 40"/>
                <a:gd name="T7" fmla="*/ 20 h 55"/>
                <a:gd name="T8" fmla="*/ 40 w 40"/>
                <a:gd name="T9" fmla="*/ 30 h 55"/>
                <a:gd name="T10" fmla="*/ 35 w 40"/>
                <a:gd name="T11" fmla="*/ 40 h 55"/>
                <a:gd name="T12" fmla="*/ 35 w 40"/>
                <a:gd name="T13" fmla="*/ 40 h 55"/>
                <a:gd name="T14" fmla="*/ 30 w 40"/>
                <a:gd name="T15" fmla="*/ 40 h 55"/>
                <a:gd name="T16" fmla="*/ 30 w 40"/>
                <a:gd name="T17" fmla="*/ 45 h 55"/>
                <a:gd name="T18" fmla="*/ 30 w 40"/>
                <a:gd name="T19" fmla="*/ 50 h 55"/>
                <a:gd name="T20" fmla="*/ 20 w 40"/>
                <a:gd name="T21" fmla="*/ 55 h 55"/>
                <a:gd name="T22" fmla="*/ 20 w 40"/>
                <a:gd name="T23" fmla="*/ 40 h 55"/>
                <a:gd name="T24" fmla="*/ 30 w 40"/>
                <a:gd name="T25" fmla="*/ 35 h 55"/>
                <a:gd name="T26" fmla="*/ 35 w 40"/>
                <a:gd name="T27" fmla="*/ 20 h 55"/>
                <a:gd name="T28" fmla="*/ 20 w 40"/>
                <a:gd name="T29" fmla="*/ 5 h 55"/>
                <a:gd name="T30" fmla="*/ 20 w 40"/>
                <a:gd name="T31" fmla="*/ 0 h 55"/>
                <a:gd name="T32" fmla="*/ 5 w 40"/>
                <a:gd name="T33" fmla="*/ 5 h 55"/>
                <a:gd name="T34" fmla="*/ 20 w 40"/>
                <a:gd name="T35" fmla="*/ 0 h 55"/>
                <a:gd name="T36" fmla="*/ 20 w 40"/>
                <a:gd name="T37" fmla="*/ 5 h 55"/>
                <a:gd name="T38" fmla="*/ 5 w 40"/>
                <a:gd name="T39" fmla="*/ 20 h 55"/>
                <a:gd name="T40" fmla="*/ 10 w 40"/>
                <a:gd name="T41" fmla="*/ 35 h 55"/>
                <a:gd name="T42" fmla="*/ 20 w 40"/>
                <a:gd name="T43" fmla="*/ 55 h 55"/>
                <a:gd name="T44" fmla="*/ 10 w 40"/>
                <a:gd name="T45" fmla="*/ 50 h 55"/>
                <a:gd name="T46" fmla="*/ 10 w 40"/>
                <a:gd name="T47" fmla="*/ 50 h 55"/>
                <a:gd name="T48" fmla="*/ 10 w 40"/>
                <a:gd name="T49" fmla="*/ 45 h 55"/>
                <a:gd name="T50" fmla="*/ 5 w 40"/>
                <a:gd name="T51" fmla="*/ 40 h 55"/>
                <a:gd name="T52" fmla="*/ 5 w 40"/>
                <a:gd name="T53" fmla="*/ 40 h 55"/>
                <a:gd name="T54" fmla="*/ 5 w 40"/>
                <a:gd name="T55" fmla="*/ 40 h 55"/>
                <a:gd name="T56" fmla="*/ 5 w 40"/>
                <a:gd name="T57" fmla="*/ 40 h 55"/>
                <a:gd name="T58" fmla="*/ 0 w 40"/>
                <a:gd name="T59" fmla="*/ 30 h 55"/>
                <a:gd name="T60" fmla="*/ 0 w 40"/>
                <a:gd name="T61" fmla="*/ 20 h 55"/>
                <a:gd name="T62" fmla="*/ 5 w 40"/>
                <a:gd name="T6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55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40" y="15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5"/>
                  </a:lnTo>
                  <a:lnTo>
                    <a:pt x="20" y="55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30" y="35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0" y="10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0"/>
                  </a:lnTo>
                  <a:close/>
                  <a:moveTo>
                    <a:pt x="5" y="5"/>
                  </a:moveTo>
                  <a:lnTo>
                    <a:pt x="5" y="5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0" y="1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10" y="35"/>
                  </a:lnTo>
                  <a:lnTo>
                    <a:pt x="20" y="40"/>
                  </a:lnTo>
                  <a:lnTo>
                    <a:pt x="20" y="55"/>
                  </a:lnTo>
                  <a:lnTo>
                    <a:pt x="10" y="55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8"/>
            <p:cNvSpPr>
              <a:spLocks/>
            </p:cNvSpPr>
            <p:nvPr/>
          </p:nvSpPr>
          <p:spPr bwMode="auto">
            <a:xfrm>
              <a:off x="6575833" y="4293827"/>
              <a:ext cx="87955" cy="175910"/>
            </a:xfrm>
            <a:custGeom>
              <a:avLst/>
              <a:gdLst>
                <a:gd name="T0" fmla="*/ 10 w 10"/>
                <a:gd name="T1" fmla="*/ 10 h 20"/>
                <a:gd name="T2" fmla="*/ 0 w 10"/>
                <a:gd name="T3" fmla="*/ 20 h 20"/>
                <a:gd name="T4" fmla="*/ 5 w 10"/>
                <a:gd name="T5" fmla="*/ 15 h 20"/>
                <a:gd name="T6" fmla="*/ 0 w 10"/>
                <a:gd name="T7" fmla="*/ 15 h 20"/>
                <a:gd name="T8" fmla="*/ 0 w 10"/>
                <a:gd name="T9" fmla="*/ 0 h 20"/>
                <a:gd name="T10" fmla="*/ 10 w 10"/>
                <a:gd name="T11" fmla="*/ 0 h 20"/>
                <a:gd name="T12" fmla="*/ 5 w 10"/>
                <a:gd name="T13" fmla="*/ 10 h 20"/>
                <a:gd name="T14" fmla="*/ 10 w 10"/>
                <a:gd name="T1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">
                  <a:moveTo>
                    <a:pt x="10" y="10"/>
                  </a:moveTo>
                  <a:lnTo>
                    <a:pt x="0" y="20"/>
                  </a:lnTo>
                  <a:lnTo>
                    <a:pt x="5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5" y="10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9"/>
            <p:cNvSpPr>
              <a:spLocks/>
            </p:cNvSpPr>
            <p:nvPr/>
          </p:nvSpPr>
          <p:spPr bwMode="auto">
            <a:xfrm>
              <a:off x="6531858" y="4733600"/>
              <a:ext cx="175910" cy="140728"/>
            </a:xfrm>
            <a:custGeom>
              <a:avLst/>
              <a:gdLst>
                <a:gd name="T0" fmla="*/ 0 w 20"/>
                <a:gd name="T1" fmla="*/ 6 h 16"/>
                <a:gd name="T2" fmla="*/ 0 w 20"/>
                <a:gd name="T3" fmla="*/ 6 h 16"/>
                <a:gd name="T4" fmla="*/ 5 w 20"/>
                <a:gd name="T5" fmla="*/ 11 h 16"/>
                <a:gd name="T6" fmla="*/ 5 w 20"/>
                <a:gd name="T7" fmla="*/ 11 h 16"/>
                <a:gd name="T8" fmla="*/ 5 w 20"/>
                <a:gd name="T9" fmla="*/ 16 h 16"/>
                <a:gd name="T10" fmla="*/ 10 w 20"/>
                <a:gd name="T11" fmla="*/ 16 h 16"/>
                <a:gd name="T12" fmla="*/ 10 w 20"/>
                <a:gd name="T13" fmla="*/ 16 h 16"/>
                <a:gd name="T14" fmla="*/ 15 w 20"/>
                <a:gd name="T15" fmla="*/ 11 h 16"/>
                <a:gd name="T16" fmla="*/ 15 w 20"/>
                <a:gd name="T17" fmla="*/ 11 h 16"/>
                <a:gd name="T18" fmla="*/ 20 w 20"/>
                <a:gd name="T19" fmla="*/ 6 h 16"/>
                <a:gd name="T20" fmla="*/ 20 w 20"/>
                <a:gd name="T21" fmla="*/ 0 h 16"/>
                <a:gd name="T22" fmla="*/ 0 w 20"/>
                <a:gd name="T23" fmla="*/ 0 h 16"/>
                <a:gd name="T24" fmla="*/ 0 w 20"/>
                <a:gd name="T2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6">
                  <a:moveTo>
                    <a:pt x="0" y="6"/>
                  </a:moveTo>
                  <a:lnTo>
                    <a:pt x="0" y="6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0"/>
            <p:cNvSpPr>
              <a:spLocks/>
            </p:cNvSpPr>
            <p:nvPr/>
          </p:nvSpPr>
          <p:spPr bwMode="auto">
            <a:xfrm>
              <a:off x="6531858" y="4689620"/>
              <a:ext cx="175910" cy="0"/>
            </a:xfrm>
            <a:custGeom>
              <a:avLst/>
              <a:gdLst>
                <a:gd name="T0" fmla="*/ 0 w 20"/>
                <a:gd name="T1" fmla="*/ 0 w 20"/>
                <a:gd name="T2" fmla="*/ 0 w 20"/>
                <a:gd name="T3" fmla="*/ 20 w 20"/>
                <a:gd name="T4" fmla="*/ 20 w 20"/>
                <a:gd name="T5" fmla="*/ 20 w 20"/>
                <a:gd name="T6" fmla="*/ 20 w 20"/>
                <a:gd name="T7" fmla="*/ 20 w 20"/>
                <a:gd name="T8" fmla="*/ 0 w 20"/>
                <a:gd name="T9" fmla="*/ 0 w 20"/>
                <a:gd name="T10" fmla="*/ 0 w 20"/>
                <a:gd name="T11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1"/>
            <p:cNvSpPr>
              <a:spLocks/>
            </p:cNvSpPr>
            <p:nvPr/>
          </p:nvSpPr>
          <p:spPr bwMode="auto">
            <a:xfrm>
              <a:off x="6355949" y="4381781"/>
              <a:ext cx="87955" cy="0"/>
            </a:xfrm>
            <a:custGeom>
              <a:avLst/>
              <a:gdLst>
                <a:gd name="T0" fmla="*/ 5 w 10"/>
                <a:gd name="T1" fmla="*/ 0 w 10"/>
                <a:gd name="T2" fmla="*/ 0 w 10"/>
                <a:gd name="T3" fmla="*/ 0 w 10"/>
                <a:gd name="T4" fmla="*/ 0 w 10"/>
                <a:gd name="T5" fmla="*/ 0 w 10"/>
                <a:gd name="T6" fmla="*/ 0 w 10"/>
                <a:gd name="T7" fmla="*/ 0 w 10"/>
                <a:gd name="T8" fmla="*/ 5 w 10"/>
                <a:gd name="T9" fmla="*/ 5 w 10"/>
                <a:gd name="T10" fmla="*/ 10 w 10"/>
                <a:gd name="T11" fmla="*/ 10 w 10"/>
                <a:gd name="T12" fmla="*/ 10 w 10"/>
                <a:gd name="T13" fmla="*/ 10 w 10"/>
                <a:gd name="T14" fmla="*/ 5 w 10"/>
                <a:gd name="T15" fmla="*/ 5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10">
                  <a:moveTo>
                    <a:pt x="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2"/>
            <p:cNvSpPr>
              <a:spLocks/>
            </p:cNvSpPr>
            <p:nvPr/>
          </p:nvSpPr>
          <p:spPr bwMode="auto">
            <a:xfrm>
              <a:off x="6355949" y="4293827"/>
              <a:ext cx="87955" cy="43980"/>
            </a:xfrm>
            <a:custGeom>
              <a:avLst/>
              <a:gdLst>
                <a:gd name="T0" fmla="*/ 10 w 10"/>
                <a:gd name="T1" fmla="*/ 5 h 5"/>
                <a:gd name="T2" fmla="*/ 0 w 10"/>
                <a:gd name="T3" fmla="*/ 0 h 5"/>
                <a:gd name="T4" fmla="*/ 0 w 10"/>
                <a:gd name="T5" fmla="*/ 0 h 5"/>
                <a:gd name="T6" fmla="*/ 0 w 10"/>
                <a:gd name="T7" fmla="*/ 0 h 5"/>
                <a:gd name="T8" fmla="*/ 0 w 10"/>
                <a:gd name="T9" fmla="*/ 0 h 5"/>
                <a:gd name="T10" fmla="*/ 0 w 10"/>
                <a:gd name="T11" fmla="*/ 0 h 5"/>
                <a:gd name="T12" fmla="*/ 0 w 10"/>
                <a:gd name="T13" fmla="*/ 0 h 5"/>
                <a:gd name="T14" fmla="*/ 5 w 10"/>
                <a:gd name="T15" fmla="*/ 0 h 5"/>
                <a:gd name="T16" fmla="*/ 10 w 10"/>
                <a:gd name="T17" fmla="*/ 0 h 5"/>
                <a:gd name="T18" fmla="*/ 10 w 10"/>
                <a:gd name="T19" fmla="*/ 0 h 5"/>
                <a:gd name="T20" fmla="*/ 10 w 10"/>
                <a:gd name="T21" fmla="*/ 0 h 5"/>
                <a:gd name="T22" fmla="*/ 10 w 10"/>
                <a:gd name="T23" fmla="*/ 0 h 5"/>
                <a:gd name="T24" fmla="*/ 10 w 10"/>
                <a:gd name="T25" fmla="*/ 0 h 5"/>
                <a:gd name="T26" fmla="*/ 10 w 10"/>
                <a:gd name="T27" fmla="*/ 0 h 5"/>
                <a:gd name="T28" fmla="*/ 10 w 10"/>
                <a:gd name="T29" fmla="*/ 5 h 5"/>
                <a:gd name="T30" fmla="*/ 10 w 10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5">
                  <a:moveTo>
                    <a:pt x="1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3"/>
            <p:cNvSpPr>
              <a:spLocks/>
            </p:cNvSpPr>
            <p:nvPr/>
          </p:nvSpPr>
          <p:spPr bwMode="auto">
            <a:xfrm>
              <a:off x="6443904" y="4205872"/>
              <a:ext cx="43980" cy="43980"/>
            </a:xfrm>
            <a:custGeom>
              <a:avLst/>
              <a:gdLst>
                <a:gd name="T0" fmla="*/ 5 w 5"/>
                <a:gd name="T1" fmla="*/ 5 h 5"/>
                <a:gd name="T2" fmla="*/ 0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0 h 5"/>
                <a:gd name="T10" fmla="*/ 0 w 5"/>
                <a:gd name="T11" fmla="*/ 0 h 5"/>
                <a:gd name="T12" fmla="*/ 0 w 5"/>
                <a:gd name="T13" fmla="*/ 0 h 5"/>
                <a:gd name="T14" fmla="*/ 0 w 5"/>
                <a:gd name="T15" fmla="*/ 0 h 5"/>
                <a:gd name="T16" fmla="*/ 5 w 5"/>
                <a:gd name="T17" fmla="*/ 5 h 5"/>
                <a:gd name="T18" fmla="*/ 5 w 5"/>
                <a:gd name="T19" fmla="*/ 5 h 5"/>
                <a:gd name="T20" fmla="*/ 5 w 5"/>
                <a:gd name="T21" fmla="*/ 5 h 5"/>
                <a:gd name="T22" fmla="*/ 5 w 5"/>
                <a:gd name="T23" fmla="*/ 5 h 5"/>
                <a:gd name="T24" fmla="*/ 5 w 5"/>
                <a:gd name="T25" fmla="*/ 5 h 5"/>
                <a:gd name="T26" fmla="*/ 5 w 5"/>
                <a:gd name="T27" fmla="*/ 5 h 5"/>
                <a:gd name="T28" fmla="*/ 5 w 5"/>
                <a:gd name="T29" fmla="*/ 5 h 5"/>
                <a:gd name="T30" fmla="*/ 5 w 5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4"/>
            <p:cNvSpPr>
              <a:spLocks/>
            </p:cNvSpPr>
            <p:nvPr/>
          </p:nvSpPr>
          <p:spPr bwMode="auto">
            <a:xfrm>
              <a:off x="6531858" y="4117917"/>
              <a:ext cx="0" cy="87955"/>
            </a:xfrm>
            <a:custGeom>
              <a:avLst/>
              <a:gdLst>
                <a:gd name="T0" fmla="*/ 10 h 10"/>
                <a:gd name="T1" fmla="*/ 0 h 10"/>
                <a:gd name="T2" fmla="*/ 0 h 10"/>
                <a:gd name="T3" fmla="*/ 0 h 10"/>
                <a:gd name="T4" fmla="*/ 0 h 10"/>
                <a:gd name="T5" fmla="*/ 0 h 10"/>
                <a:gd name="T6" fmla="*/ 0 h 10"/>
                <a:gd name="T7" fmla="*/ 0 h 10"/>
                <a:gd name="T8" fmla="*/ 10 h 10"/>
                <a:gd name="T9" fmla="*/ 10 h 10"/>
                <a:gd name="T10" fmla="*/ 10 h 10"/>
                <a:gd name="T11" fmla="*/ 10 h 10"/>
                <a:gd name="T12" fmla="*/ 10 h 10"/>
                <a:gd name="T13" fmla="*/ 10 h 10"/>
                <a:gd name="T14" fmla="*/ 10 h 10"/>
                <a:gd name="T15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5"/>
            <p:cNvSpPr>
              <a:spLocks/>
            </p:cNvSpPr>
            <p:nvPr/>
          </p:nvSpPr>
          <p:spPr bwMode="auto">
            <a:xfrm>
              <a:off x="6619813" y="4117917"/>
              <a:ext cx="0" cy="87955"/>
            </a:xfrm>
            <a:custGeom>
              <a:avLst/>
              <a:gdLst>
                <a:gd name="T0" fmla="*/ 5 h 10"/>
                <a:gd name="T1" fmla="*/ 0 h 10"/>
                <a:gd name="T2" fmla="*/ 0 h 10"/>
                <a:gd name="T3" fmla="*/ 0 h 10"/>
                <a:gd name="T4" fmla="*/ 0 h 10"/>
                <a:gd name="T5" fmla="*/ 0 h 10"/>
                <a:gd name="T6" fmla="*/ 0 h 10"/>
                <a:gd name="T7" fmla="*/ 0 h 10"/>
                <a:gd name="T8" fmla="*/ 5 h 10"/>
                <a:gd name="T9" fmla="*/ 5 h 10"/>
                <a:gd name="T10" fmla="*/ 10 h 10"/>
                <a:gd name="T11" fmla="*/ 10 h 10"/>
                <a:gd name="T12" fmla="*/ 10 h 10"/>
                <a:gd name="T13" fmla="*/ 10 h 10"/>
                <a:gd name="T14" fmla="*/ 5 h 10"/>
                <a:gd name="T15" fmla="*/ 5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</a:cxnLst>
              <a:rect l="0" t="0" r="r" b="b"/>
              <a:pathLst>
                <a:path h="10">
                  <a:moveTo>
                    <a:pt x="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6"/>
            <p:cNvSpPr>
              <a:spLocks/>
            </p:cNvSpPr>
            <p:nvPr/>
          </p:nvSpPr>
          <p:spPr bwMode="auto">
            <a:xfrm>
              <a:off x="6707768" y="4117917"/>
              <a:ext cx="0" cy="87955"/>
            </a:xfrm>
            <a:custGeom>
              <a:avLst/>
              <a:gdLst>
                <a:gd name="T0" fmla="*/ 10 h 10"/>
                <a:gd name="T1" fmla="*/ 0 h 10"/>
                <a:gd name="T2" fmla="*/ 0 h 10"/>
                <a:gd name="T3" fmla="*/ 0 h 10"/>
                <a:gd name="T4" fmla="*/ 0 h 10"/>
                <a:gd name="T5" fmla="*/ 0 h 10"/>
                <a:gd name="T6" fmla="*/ 0 h 10"/>
                <a:gd name="T7" fmla="*/ 5 h 10"/>
                <a:gd name="T8" fmla="*/ 10 h 10"/>
                <a:gd name="T9" fmla="*/ 10 h 10"/>
                <a:gd name="T10" fmla="*/ 10 h 10"/>
                <a:gd name="T11" fmla="*/ 10 h 10"/>
                <a:gd name="T12" fmla="*/ 10 h 10"/>
                <a:gd name="T13" fmla="*/ 10 h 10"/>
                <a:gd name="T14" fmla="*/ 10 h 10"/>
                <a:gd name="T15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7"/>
            <p:cNvSpPr>
              <a:spLocks/>
            </p:cNvSpPr>
            <p:nvPr/>
          </p:nvSpPr>
          <p:spPr bwMode="auto">
            <a:xfrm>
              <a:off x="6751743" y="4205872"/>
              <a:ext cx="43980" cy="43980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0 h 5"/>
                <a:gd name="T12" fmla="*/ 5 w 5"/>
                <a:gd name="T13" fmla="*/ 0 h 5"/>
                <a:gd name="T14" fmla="*/ 5 w 5"/>
                <a:gd name="T15" fmla="*/ 0 h 5"/>
                <a:gd name="T16" fmla="*/ 0 w 5"/>
                <a:gd name="T17" fmla="*/ 5 h 5"/>
                <a:gd name="T18" fmla="*/ 0 w 5"/>
                <a:gd name="T19" fmla="*/ 5 h 5"/>
                <a:gd name="T20" fmla="*/ 0 w 5"/>
                <a:gd name="T21" fmla="*/ 5 h 5"/>
                <a:gd name="T22" fmla="*/ 0 w 5"/>
                <a:gd name="T23" fmla="*/ 5 h 5"/>
                <a:gd name="T24" fmla="*/ 0 w 5"/>
                <a:gd name="T25" fmla="*/ 5 h 5"/>
                <a:gd name="T26" fmla="*/ 0 w 5"/>
                <a:gd name="T27" fmla="*/ 5 h 5"/>
                <a:gd name="T28" fmla="*/ 0 w 5"/>
                <a:gd name="T29" fmla="*/ 5 h 5"/>
                <a:gd name="T30" fmla="*/ 0 w 5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8"/>
            <p:cNvSpPr>
              <a:spLocks/>
            </p:cNvSpPr>
            <p:nvPr/>
          </p:nvSpPr>
          <p:spPr bwMode="auto">
            <a:xfrm>
              <a:off x="6795723" y="4293827"/>
              <a:ext cx="87955" cy="43980"/>
            </a:xfrm>
            <a:custGeom>
              <a:avLst/>
              <a:gdLst>
                <a:gd name="T0" fmla="*/ 0 w 10"/>
                <a:gd name="T1" fmla="*/ 0 h 5"/>
                <a:gd name="T2" fmla="*/ 5 w 10"/>
                <a:gd name="T3" fmla="*/ 0 h 5"/>
                <a:gd name="T4" fmla="*/ 5 w 10"/>
                <a:gd name="T5" fmla="*/ 0 h 5"/>
                <a:gd name="T6" fmla="*/ 10 w 10"/>
                <a:gd name="T7" fmla="*/ 0 h 5"/>
                <a:gd name="T8" fmla="*/ 10 w 10"/>
                <a:gd name="T9" fmla="*/ 0 h 5"/>
                <a:gd name="T10" fmla="*/ 10 w 10"/>
                <a:gd name="T11" fmla="*/ 0 h 5"/>
                <a:gd name="T12" fmla="*/ 10 w 10"/>
                <a:gd name="T13" fmla="*/ 0 h 5"/>
                <a:gd name="T14" fmla="*/ 5 w 10"/>
                <a:gd name="T15" fmla="*/ 0 h 5"/>
                <a:gd name="T16" fmla="*/ 0 w 10"/>
                <a:gd name="T17" fmla="*/ 5 h 5"/>
                <a:gd name="T18" fmla="*/ 0 w 10"/>
                <a:gd name="T19" fmla="*/ 5 h 5"/>
                <a:gd name="T20" fmla="*/ 0 w 10"/>
                <a:gd name="T21" fmla="*/ 5 h 5"/>
                <a:gd name="T22" fmla="*/ 0 w 10"/>
                <a:gd name="T23" fmla="*/ 5 h 5"/>
                <a:gd name="T24" fmla="*/ 0 w 10"/>
                <a:gd name="T25" fmla="*/ 5 h 5"/>
                <a:gd name="T26" fmla="*/ 0 w 10"/>
                <a:gd name="T27" fmla="*/ 5 h 5"/>
                <a:gd name="T28" fmla="*/ 0 w 10"/>
                <a:gd name="T29" fmla="*/ 0 h 5"/>
                <a:gd name="T30" fmla="*/ 0 w 10"/>
                <a:gd name="T3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9"/>
            <p:cNvSpPr>
              <a:spLocks/>
            </p:cNvSpPr>
            <p:nvPr/>
          </p:nvSpPr>
          <p:spPr bwMode="auto">
            <a:xfrm>
              <a:off x="6795723" y="4381781"/>
              <a:ext cx="87955" cy="43980"/>
            </a:xfrm>
            <a:custGeom>
              <a:avLst/>
              <a:gdLst>
                <a:gd name="T0" fmla="*/ 0 w 10"/>
                <a:gd name="T1" fmla="*/ 0 h 5"/>
                <a:gd name="T2" fmla="*/ 10 w 10"/>
                <a:gd name="T3" fmla="*/ 0 h 5"/>
                <a:gd name="T4" fmla="*/ 10 w 10"/>
                <a:gd name="T5" fmla="*/ 0 h 5"/>
                <a:gd name="T6" fmla="*/ 10 w 10"/>
                <a:gd name="T7" fmla="*/ 5 h 5"/>
                <a:gd name="T8" fmla="*/ 10 w 10"/>
                <a:gd name="T9" fmla="*/ 5 h 5"/>
                <a:gd name="T10" fmla="*/ 10 w 10"/>
                <a:gd name="T11" fmla="*/ 5 h 5"/>
                <a:gd name="T12" fmla="*/ 10 w 10"/>
                <a:gd name="T13" fmla="*/ 5 h 5"/>
                <a:gd name="T14" fmla="*/ 10 w 10"/>
                <a:gd name="T15" fmla="*/ 5 h 5"/>
                <a:gd name="T16" fmla="*/ 0 w 10"/>
                <a:gd name="T17" fmla="*/ 5 h 5"/>
                <a:gd name="T18" fmla="*/ 0 w 10"/>
                <a:gd name="T19" fmla="*/ 5 h 5"/>
                <a:gd name="T20" fmla="*/ 0 w 10"/>
                <a:gd name="T21" fmla="*/ 5 h 5"/>
                <a:gd name="T22" fmla="*/ 0 w 10"/>
                <a:gd name="T23" fmla="*/ 5 h 5"/>
                <a:gd name="T24" fmla="*/ 0 w 10"/>
                <a:gd name="T25" fmla="*/ 5 h 5"/>
                <a:gd name="T26" fmla="*/ 0 w 10"/>
                <a:gd name="T27" fmla="*/ 5 h 5"/>
                <a:gd name="T28" fmla="*/ 0 w 10"/>
                <a:gd name="T29" fmla="*/ 0 h 5"/>
                <a:gd name="T30" fmla="*/ 0 w 10"/>
                <a:gd name="T3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1123" y="4290197"/>
            <a:ext cx="2105277" cy="1451290"/>
            <a:chOff x="911123" y="4738253"/>
            <a:chExt cx="2105277" cy="1451290"/>
          </a:xfrm>
        </p:grpSpPr>
        <p:sp>
          <p:nvSpPr>
            <p:cNvPr id="50" name="TextBox 49"/>
            <p:cNvSpPr txBox="1"/>
            <p:nvPr/>
          </p:nvSpPr>
          <p:spPr>
            <a:xfrm>
              <a:off x="911123" y="4964849"/>
              <a:ext cx="2105277" cy="12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Lorem ipsum dolor sit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amet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consectetuer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adipiscing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elit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Aenean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commodo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ligula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dolor.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arcu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enim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justo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rhoncus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ut.</a:t>
              </a:r>
              <a:endPara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60258" y="4738253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 Here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665949" y="4290197"/>
            <a:ext cx="2105277" cy="1451290"/>
            <a:chOff x="911123" y="4738253"/>
            <a:chExt cx="2105277" cy="1451290"/>
          </a:xfrm>
        </p:grpSpPr>
        <p:sp>
          <p:nvSpPr>
            <p:cNvPr id="54" name="TextBox 53"/>
            <p:cNvSpPr txBox="1"/>
            <p:nvPr/>
          </p:nvSpPr>
          <p:spPr>
            <a:xfrm>
              <a:off x="911123" y="4964849"/>
              <a:ext cx="2105277" cy="12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Lorem ipsum dolor sit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amet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consectetuer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adipiscing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elit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Aenean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commodo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ligula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dolor.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arcu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enim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justo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rhoncus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ut.</a:t>
              </a:r>
              <a:endPara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60258" y="4738253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 Here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39373" y="4290197"/>
            <a:ext cx="2105277" cy="1451290"/>
            <a:chOff x="911123" y="4738253"/>
            <a:chExt cx="2105277" cy="1451290"/>
          </a:xfrm>
        </p:grpSpPr>
        <p:sp>
          <p:nvSpPr>
            <p:cNvPr id="57" name="TextBox 56"/>
            <p:cNvSpPr txBox="1"/>
            <p:nvPr/>
          </p:nvSpPr>
          <p:spPr>
            <a:xfrm>
              <a:off x="911123" y="4964849"/>
              <a:ext cx="2105277" cy="12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Lorem ipsum dolor sit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amet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consectetuer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adipiscing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elit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Aenean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commodo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ligula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dolor.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arcu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enim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justo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rhoncus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ut.</a:t>
              </a:r>
              <a:endPara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60258" y="4738253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 Here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202194" y="4290197"/>
            <a:ext cx="2105277" cy="1451290"/>
            <a:chOff x="911123" y="4738253"/>
            <a:chExt cx="2105277" cy="1451290"/>
          </a:xfrm>
        </p:grpSpPr>
        <p:sp>
          <p:nvSpPr>
            <p:cNvPr id="60" name="TextBox 59"/>
            <p:cNvSpPr txBox="1"/>
            <p:nvPr/>
          </p:nvSpPr>
          <p:spPr>
            <a:xfrm>
              <a:off x="911123" y="4964849"/>
              <a:ext cx="2105277" cy="122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Lorem ipsum dolor sit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amet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consectetuer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adipiscing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elit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Aenean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commodo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ligula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dolor.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eget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arcu</a:t>
              </a:r>
              <a:r>
                <a:rPr 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enim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justo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,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rhoncus</a:t>
              </a:r>
              <a:r>
                <a:rPr lang="en-US" sz="1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0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ut.</a:t>
              </a:r>
              <a:endPara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460258" y="4738253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Text Here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60176" y="266092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866500" y="266092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572199" y="266092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49372" y="2660922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2218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60" name="Oval 59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254EC93-354F-4E74-B320-D09552F149A4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18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443FB0-1351-438E-9019-A6FD7742D5B0}"/>
              </a:ext>
            </a:extLst>
          </p:cNvPr>
          <p:cNvSpPr txBox="1"/>
          <p:nvPr/>
        </p:nvSpPr>
        <p:spPr>
          <a:xfrm>
            <a:off x="8763001" y="2822357"/>
            <a:ext cx="257751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F4931E-E651-402E-AA0B-371F474A143D}"/>
              </a:ext>
            </a:extLst>
          </p:cNvPr>
          <p:cNvSpPr txBox="1"/>
          <p:nvPr/>
        </p:nvSpPr>
        <p:spPr>
          <a:xfrm>
            <a:off x="8763001" y="255667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29A81EC-E667-419E-994C-585EE7B329DE}"/>
              </a:ext>
            </a:extLst>
          </p:cNvPr>
          <p:cNvSpPr txBox="1"/>
          <p:nvPr/>
        </p:nvSpPr>
        <p:spPr>
          <a:xfrm>
            <a:off x="8763001" y="4491712"/>
            <a:ext cx="249607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CD98BA1-F914-483E-9D61-A6CE36E458C9}"/>
              </a:ext>
            </a:extLst>
          </p:cNvPr>
          <p:cNvSpPr txBox="1"/>
          <p:nvPr/>
        </p:nvSpPr>
        <p:spPr>
          <a:xfrm>
            <a:off x="8763001" y="420796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EC7058-FDCF-4B88-AB1D-789C09E9C579}"/>
              </a:ext>
            </a:extLst>
          </p:cNvPr>
          <p:cNvSpPr txBox="1"/>
          <p:nvPr/>
        </p:nvSpPr>
        <p:spPr>
          <a:xfrm>
            <a:off x="629524" y="4491712"/>
            <a:ext cx="26343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4ECA173-C65C-40CD-85F6-C9EBA05024CF}"/>
              </a:ext>
            </a:extLst>
          </p:cNvPr>
          <p:cNvSpPr txBox="1"/>
          <p:nvPr/>
        </p:nvSpPr>
        <p:spPr>
          <a:xfrm>
            <a:off x="629524" y="420796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6DAD0E2-14BF-4EEC-8DC5-9DE10BCB5581}"/>
              </a:ext>
            </a:extLst>
          </p:cNvPr>
          <p:cNvSpPr txBox="1"/>
          <p:nvPr/>
        </p:nvSpPr>
        <p:spPr>
          <a:xfrm>
            <a:off x="629524" y="2822357"/>
            <a:ext cx="25200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300AD91-8C30-44A5-9ACC-1F6BC4F3E0EB}"/>
              </a:ext>
            </a:extLst>
          </p:cNvPr>
          <p:cNvSpPr txBox="1"/>
          <p:nvPr/>
        </p:nvSpPr>
        <p:spPr>
          <a:xfrm>
            <a:off x="629524" y="255667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541991D-61E9-43A7-A0C7-52867E4DCF25}"/>
              </a:ext>
            </a:extLst>
          </p:cNvPr>
          <p:cNvGrpSpPr/>
          <p:nvPr/>
        </p:nvGrpSpPr>
        <p:grpSpPr>
          <a:xfrm>
            <a:off x="4000794" y="1664367"/>
            <a:ext cx="4234375" cy="4165119"/>
            <a:chOff x="5213350" y="4217988"/>
            <a:chExt cx="679450" cy="668337"/>
          </a:xfrm>
        </p:grpSpPr>
        <p:sp>
          <p:nvSpPr>
            <p:cNvPr id="110" name="Freeform 437">
              <a:extLst>
                <a:ext uri="{FF2B5EF4-FFF2-40B4-BE49-F238E27FC236}">
                  <a16:creationId xmlns:a16="http://schemas.microsoft.com/office/drawing/2014/main" id="{BD78BA72-D3B4-437D-8118-4C9818963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9113" y="4217988"/>
              <a:ext cx="293687" cy="300037"/>
            </a:xfrm>
            <a:custGeom>
              <a:avLst/>
              <a:gdLst>
                <a:gd name="T0" fmla="*/ 0 w 816"/>
                <a:gd name="T1" fmla="*/ 831 h 832"/>
                <a:gd name="T2" fmla="*/ 0 w 816"/>
                <a:gd name="T3" fmla="*/ 831 h 832"/>
                <a:gd name="T4" fmla="*/ 815 w 816"/>
                <a:gd name="T5" fmla="*/ 831 h 832"/>
                <a:gd name="T6" fmla="*/ 0 w 816"/>
                <a:gd name="T7" fmla="*/ 0 h 832"/>
                <a:gd name="T8" fmla="*/ 0 w 816"/>
                <a:gd name="T9" fmla="*/ 831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832">
                  <a:moveTo>
                    <a:pt x="0" y="831"/>
                  </a:moveTo>
                  <a:lnTo>
                    <a:pt x="0" y="831"/>
                  </a:lnTo>
                  <a:cubicBezTo>
                    <a:pt x="815" y="831"/>
                    <a:pt x="815" y="831"/>
                    <a:pt x="815" y="831"/>
                  </a:cubicBezTo>
                  <a:cubicBezTo>
                    <a:pt x="815" y="379"/>
                    <a:pt x="452" y="8"/>
                    <a:pt x="0" y="0"/>
                  </a:cubicBezTo>
                  <a:lnTo>
                    <a:pt x="0" y="83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1" name="Freeform 438">
              <a:extLst>
                <a:ext uri="{FF2B5EF4-FFF2-40B4-BE49-F238E27FC236}">
                  <a16:creationId xmlns:a16="http://schemas.microsoft.com/office/drawing/2014/main" id="{9290664D-3C94-4FF5-B0EB-3E19CD322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3350" y="4284663"/>
              <a:ext cx="287338" cy="300037"/>
            </a:xfrm>
            <a:custGeom>
              <a:avLst/>
              <a:gdLst>
                <a:gd name="T0" fmla="*/ 798 w 799"/>
                <a:gd name="T1" fmla="*/ 831 h 832"/>
                <a:gd name="T2" fmla="*/ 798 w 799"/>
                <a:gd name="T3" fmla="*/ 831 h 832"/>
                <a:gd name="T4" fmla="*/ 798 w 799"/>
                <a:gd name="T5" fmla="*/ 0 h 832"/>
                <a:gd name="T6" fmla="*/ 0 w 799"/>
                <a:gd name="T7" fmla="*/ 831 h 832"/>
                <a:gd name="T8" fmla="*/ 798 w 799"/>
                <a:gd name="T9" fmla="*/ 831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832">
                  <a:moveTo>
                    <a:pt x="798" y="831"/>
                  </a:moveTo>
                  <a:lnTo>
                    <a:pt x="798" y="831"/>
                  </a:lnTo>
                  <a:cubicBezTo>
                    <a:pt x="798" y="0"/>
                    <a:pt x="798" y="0"/>
                    <a:pt x="798" y="0"/>
                  </a:cubicBezTo>
                  <a:cubicBezTo>
                    <a:pt x="355" y="20"/>
                    <a:pt x="0" y="383"/>
                    <a:pt x="0" y="831"/>
                  </a:cubicBezTo>
                  <a:lnTo>
                    <a:pt x="798" y="831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2" name="Freeform 439">
              <a:extLst>
                <a:ext uri="{FF2B5EF4-FFF2-40B4-BE49-F238E27FC236}">
                  <a16:creationId xmlns:a16="http://schemas.microsoft.com/office/drawing/2014/main" id="{FF8D7B40-8B7B-4F7D-9BB3-0BC080FF4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605338"/>
              <a:ext cx="285750" cy="280987"/>
            </a:xfrm>
            <a:custGeom>
              <a:avLst/>
              <a:gdLst>
                <a:gd name="T0" fmla="*/ 794 w 795"/>
                <a:gd name="T1" fmla="*/ 0 h 780"/>
                <a:gd name="T2" fmla="*/ 794 w 795"/>
                <a:gd name="T3" fmla="*/ 0 h 780"/>
                <a:gd name="T4" fmla="*/ 0 w 795"/>
                <a:gd name="T5" fmla="*/ 0 h 780"/>
                <a:gd name="T6" fmla="*/ 794 w 795"/>
                <a:gd name="T7" fmla="*/ 779 h 780"/>
                <a:gd name="T8" fmla="*/ 794 w 795"/>
                <a:gd name="T9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5" h="780">
                  <a:moveTo>
                    <a:pt x="794" y="0"/>
                  </a:moveTo>
                  <a:lnTo>
                    <a:pt x="794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24" y="419"/>
                    <a:pt x="367" y="758"/>
                    <a:pt x="794" y="779"/>
                  </a:cubicBezTo>
                  <a:lnTo>
                    <a:pt x="794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3" name="Freeform 440">
              <a:extLst>
                <a:ext uri="{FF2B5EF4-FFF2-40B4-BE49-F238E27FC236}">
                  <a16:creationId xmlns:a16="http://schemas.microsoft.com/office/drawing/2014/main" id="{68E2F62E-4F9B-42A2-A747-28590C54C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738" y="4605338"/>
              <a:ext cx="293687" cy="280987"/>
            </a:xfrm>
            <a:custGeom>
              <a:avLst/>
              <a:gdLst>
                <a:gd name="T0" fmla="*/ 0 w 816"/>
                <a:gd name="T1" fmla="*/ 0 h 780"/>
                <a:gd name="T2" fmla="*/ 0 w 816"/>
                <a:gd name="T3" fmla="*/ 0 h 780"/>
                <a:gd name="T4" fmla="*/ 0 w 816"/>
                <a:gd name="T5" fmla="*/ 779 h 780"/>
                <a:gd name="T6" fmla="*/ 815 w 816"/>
                <a:gd name="T7" fmla="*/ 0 h 780"/>
                <a:gd name="T8" fmla="*/ 0 w 816"/>
                <a:gd name="T9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80">
                  <a:moveTo>
                    <a:pt x="0" y="0"/>
                  </a:moveTo>
                  <a:lnTo>
                    <a:pt x="0" y="0"/>
                  </a:lnTo>
                  <a:cubicBezTo>
                    <a:pt x="0" y="779"/>
                    <a:pt x="0" y="779"/>
                    <a:pt x="0" y="779"/>
                  </a:cubicBezTo>
                  <a:cubicBezTo>
                    <a:pt x="436" y="770"/>
                    <a:pt x="787" y="427"/>
                    <a:pt x="815" y="0"/>
                  </a:cubicBez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14" name="Freeform 153">
            <a:extLst>
              <a:ext uri="{FF2B5EF4-FFF2-40B4-BE49-F238E27FC236}">
                <a16:creationId xmlns:a16="http://schemas.microsoft.com/office/drawing/2014/main" id="{7AB26645-E78E-495D-AA33-8C3A05A8BA26}"/>
              </a:ext>
            </a:extLst>
          </p:cNvPr>
          <p:cNvSpPr>
            <a:spLocks/>
          </p:cNvSpPr>
          <p:nvPr/>
        </p:nvSpPr>
        <p:spPr bwMode="auto">
          <a:xfrm>
            <a:off x="6432637" y="4472315"/>
            <a:ext cx="448466" cy="448466"/>
          </a:xfrm>
          <a:custGeom>
            <a:avLst/>
            <a:gdLst>
              <a:gd name="T0" fmla="*/ 50 w 62"/>
              <a:gd name="T1" fmla="*/ 49 h 62"/>
              <a:gd name="T2" fmla="*/ 44 w 62"/>
              <a:gd name="T3" fmla="*/ 54 h 62"/>
              <a:gd name="T4" fmla="*/ 24 w 62"/>
              <a:gd name="T5" fmla="*/ 54 h 62"/>
              <a:gd name="T6" fmla="*/ 21 w 62"/>
              <a:gd name="T7" fmla="*/ 50 h 62"/>
              <a:gd name="T8" fmla="*/ 24 w 62"/>
              <a:gd name="T9" fmla="*/ 42 h 62"/>
              <a:gd name="T10" fmla="*/ 56 w 62"/>
              <a:gd name="T11" fmla="*/ 42 h 62"/>
              <a:gd name="T12" fmla="*/ 62 w 62"/>
              <a:gd name="T13" fmla="*/ 14 h 62"/>
              <a:gd name="T14" fmla="*/ 11 w 62"/>
              <a:gd name="T15" fmla="*/ 7 h 62"/>
              <a:gd name="T16" fmla="*/ 7 w 62"/>
              <a:gd name="T17" fmla="*/ 5 h 62"/>
              <a:gd name="T18" fmla="*/ 7 w 62"/>
              <a:gd name="T19" fmla="*/ 4 h 62"/>
              <a:gd name="T20" fmla="*/ 4 w 62"/>
              <a:gd name="T21" fmla="*/ 0 h 62"/>
              <a:gd name="T22" fmla="*/ 0 w 62"/>
              <a:gd name="T23" fmla="*/ 4 h 62"/>
              <a:gd name="T24" fmla="*/ 4 w 62"/>
              <a:gd name="T25" fmla="*/ 8 h 62"/>
              <a:gd name="T26" fmla="*/ 4 w 62"/>
              <a:gd name="T27" fmla="*/ 8 h 62"/>
              <a:gd name="T28" fmla="*/ 9 w 62"/>
              <a:gd name="T29" fmla="*/ 11 h 62"/>
              <a:gd name="T30" fmla="*/ 17 w 62"/>
              <a:gd name="T31" fmla="*/ 42 h 62"/>
              <a:gd name="T32" fmla="*/ 19 w 62"/>
              <a:gd name="T33" fmla="*/ 42 h 62"/>
              <a:gd name="T34" fmla="*/ 17 w 62"/>
              <a:gd name="T35" fmla="*/ 49 h 62"/>
              <a:gd name="T36" fmla="*/ 17 w 62"/>
              <a:gd name="T37" fmla="*/ 49 h 62"/>
              <a:gd name="T38" fmla="*/ 10 w 62"/>
              <a:gd name="T39" fmla="*/ 55 h 62"/>
              <a:gd name="T40" fmla="*/ 17 w 62"/>
              <a:gd name="T41" fmla="*/ 62 h 62"/>
              <a:gd name="T42" fmla="*/ 23 w 62"/>
              <a:gd name="T43" fmla="*/ 58 h 62"/>
              <a:gd name="T44" fmla="*/ 44 w 62"/>
              <a:gd name="T45" fmla="*/ 58 h 62"/>
              <a:gd name="T46" fmla="*/ 50 w 62"/>
              <a:gd name="T47" fmla="*/ 62 h 62"/>
              <a:gd name="T48" fmla="*/ 57 w 62"/>
              <a:gd name="T49" fmla="*/ 55 h 62"/>
              <a:gd name="T50" fmla="*/ 50 w 62"/>
              <a:gd name="T51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" h="62">
                <a:moveTo>
                  <a:pt x="50" y="49"/>
                </a:moveTo>
                <a:cubicBezTo>
                  <a:pt x="47" y="49"/>
                  <a:pt x="45" y="51"/>
                  <a:pt x="4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3" y="52"/>
                  <a:pt x="22" y="51"/>
                  <a:pt x="21" y="50"/>
                </a:cubicBezTo>
                <a:cubicBezTo>
                  <a:pt x="24" y="42"/>
                  <a:pt x="24" y="42"/>
                  <a:pt x="24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62" y="14"/>
                  <a:pt x="62" y="14"/>
                  <a:pt x="62" y="14"/>
                </a:cubicBezTo>
                <a:cubicBezTo>
                  <a:pt x="11" y="7"/>
                  <a:pt x="11" y="7"/>
                  <a:pt x="11" y="7"/>
                </a:cubicBezTo>
                <a:cubicBezTo>
                  <a:pt x="7" y="5"/>
                  <a:pt x="7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11"/>
                  <a:pt x="9" y="11"/>
                  <a:pt x="9" y="11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3" y="49"/>
                  <a:pt x="10" y="52"/>
                  <a:pt x="10" y="55"/>
                </a:cubicBezTo>
                <a:cubicBezTo>
                  <a:pt x="10" y="59"/>
                  <a:pt x="13" y="62"/>
                  <a:pt x="17" y="62"/>
                </a:cubicBezTo>
                <a:cubicBezTo>
                  <a:pt x="20" y="62"/>
                  <a:pt x="22" y="60"/>
                  <a:pt x="2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60"/>
                  <a:pt x="47" y="62"/>
                  <a:pt x="50" y="62"/>
                </a:cubicBezTo>
                <a:cubicBezTo>
                  <a:pt x="54" y="62"/>
                  <a:pt x="57" y="59"/>
                  <a:pt x="57" y="55"/>
                </a:cubicBezTo>
                <a:cubicBezTo>
                  <a:pt x="57" y="52"/>
                  <a:pt x="54" y="49"/>
                  <a:pt x="50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+mj-lt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D485DB6-537D-4641-85B7-633A032DDB5B}"/>
              </a:ext>
            </a:extLst>
          </p:cNvPr>
          <p:cNvGrpSpPr/>
          <p:nvPr/>
        </p:nvGrpSpPr>
        <p:grpSpPr>
          <a:xfrm>
            <a:off x="4876058" y="4472315"/>
            <a:ext cx="497348" cy="462555"/>
            <a:chOff x="3338513" y="696913"/>
            <a:chExt cx="771525" cy="717550"/>
          </a:xfrm>
          <a:solidFill>
            <a:schemeClr val="bg1"/>
          </a:solidFill>
        </p:grpSpPr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F8828249-F37E-4E6E-B6C0-3701989CF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696913"/>
              <a:ext cx="523875" cy="717550"/>
            </a:xfrm>
            <a:custGeom>
              <a:avLst/>
              <a:gdLst>
                <a:gd name="T0" fmla="*/ 115 w 125"/>
                <a:gd name="T1" fmla="*/ 63 h 171"/>
                <a:gd name="T2" fmla="*/ 69 w 125"/>
                <a:gd name="T3" fmla="*/ 63 h 171"/>
                <a:gd name="T4" fmla="*/ 85 w 125"/>
                <a:gd name="T5" fmla="*/ 32 h 171"/>
                <a:gd name="T6" fmla="*/ 74 w 125"/>
                <a:gd name="T7" fmla="*/ 0 h 171"/>
                <a:gd name="T8" fmla="*/ 61 w 125"/>
                <a:gd name="T9" fmla="*/ 21 h 171"/>
                <a:gd name="T10" fmla="*/ 37 w 125"/>
                <a:gd name="T11" fmla="*/ 53 h 171"/>
                <a:gd name="T12" fmla="*/ 0 w 125"/>
                <a:gd name="T13" fmla="*/ 70 h 171"/>
                <a:gd name="T14" fmla="*/ 0 w 125"/>
                <a:gd name="T15" fmla="*/ 71 h 171"/>
                <a:gd name="T16" fmla="*/ 0 w 125"/>
                <a:gd name="T17" fmla="*/ 148 h 171"/>
                <a:gd name="T18" fmla="*/ 26 w 125"/>
                <a:gd name="T19" fmla="*/ 155 h 171"/>
                <a:gd name="T20" fmla="*/ 76 w 125"/>
                <a:gd name="T21" fmla="*/ 171 h 171"/>
                <a:gd name="T22" fmla="*/ 91 w 125"/>
                <a:gd name="T23" fmla="*/ 147 h 171"/>
                <a:gd name="T24" fmla="*/ 103 w 125"/>
                <a:gd name="T25" fmla="*/ 121 h 171"/>
                <a:gd name="T26" fmla="*/ 107 w 125"/>
                <a:gd name="T27" fmla="*/ 91 h 171"/>
                <a:gd name="T28" fmla="*/ 115 w 125"/>
                <a:gd name="T29" fmla="*/ 6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" h="171">
                  <a:moveTo>
                    <a:pt x="115" y="63"/>
                  </a:moveTo>
                  <a:cubicBezTo>
                    <a:pt x="105" y="57"/>
                    <a:pt x="69" y="63"/>
                    <a:pt x="69" y="63"/>
                  </a:cubicBezTo>
                  <a:cubicBezTo>
                    <a:pt x="75" y="59"/>
                    <a:pt x="85" y="38"/>
                    <a:pt x="85" y="32"/>
                  </a:cubicBezTo>
                  <a:cubicBezTo>
                    <a:pt x="86" y="19"/>
                    <a:pt x="83" y="0"/>
                    <a:pt x="74" y="0"/>
                  </a:cubicBezTo>
                  <a:cubicBezTo>
                    <a:pt x="64" y="0"/>
                    <a:pt x="62" y="16"/>
                    <a:pt x="61" y="21"/>
                  </a:cubicBezTo>
                  <a:cubicBezTo>
                    <a:pt x="59" y="35"/>
                    <a:pt x="46" y="48"/>
                    <a:pt x="37" y="53"/>
                  </a:cubicBezTo>
                  <a:cubicBezTo>
                    <a:pt x="25" y="60"/>
                    <a:pt x="16" y="66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9" y="148"/>
                    <a:pt x="18" y="150"/>
                    <a:pt x="26" y="155"/>
                  </a:cubicBezTo>
                  <a:cubicBezTo>
                    <a:pt x="43" y="164"/>
                    <a:pt x="56" y="171"/>
                    <a:pt x="76" y="171"/>
                  </a:cubicBezTo>
                  <a:cubicBezTo>
                    <a:pt x="106" y="171"/>
                    <a:pt x="103" y="148"/>
                    <a:pt x="91" y="147"/>
                  </a:cubicBezTo>
                  <a:cubicBezTo>
                    <a:pt x="115" y="148"/>
                    <a:pt x="117" y="128"/>
                    <a:pt x="103" y="121"/>
                  </a:cubicBezTo>
                  <a:cubicBezTo>
                    <a:pt x="125" y="121"/>
                    <a:pt x="122" y="93"/>
                    <a:pt x="107" y="91"/>
                  </a:cubicBezTo>
                  <a:cubicBezTo>
                    <a:pt x="124" y="92"/>
                    <a:pt x="125" y="70"/>
                    <a:pt x="11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117" name="Rectangle 24">
              <a:extLst>
                <a:ext uri="{FF2B5EF4-FFF2-40B4-BE49-F238E27FC236}">
                  <a16:creationId xmlns:a16="http://schemas.microsoft.com/office/drawing/2014/main" id="{8DAB1FDC-D43E-4FFC-BD85-AAA4930A7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513" y="960438"/>
              <a:ext cx="163513" cy="390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DFC5CE-D29B-4CBE-8E8A-E89D8DC13DF8}"/>
              </a:ext>
            </a:extLst>
          </p:cNvPr>
          <p:cNvGrpSpPr/>
          <p:nvPr/>
        </p:nvGrpSpPr>
        <p:grpSpPr>
          <a:xfrm>
            <a:off x="4786518" y="2975817"/>
            <a:ext cx="498365" cy="415847"/>
            <a:chOff x="9423400" y="4965701"/>
            <a:chExt cx="728663" cy="608013"/>
          </a:xfrm>
          <a:solidFill>
            <a:schemeClr val="bg1"/>
          </a:solidFill>
        </p:grpSpPr>
        <p:sp>
          <p:nvSpPr>
            <p:cNvPr id="119" name="Freeform 45">
              <a:extLst>
                <a:ext uri="{FF2B5EF4-FFF2-40B4-BE49-F238E27FC236}">
                  <a16:creationId xmlns:a16="http://schemas.microsoft.com/office/drawing/2014/main" id="{D9B141A4-CE74-4458-A612-C08EB2207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7850" y="4965701"/>
              <a:ext cx="139700" cy="146050"/>
            </a:xfrm>
            <a:custGeom>
              <a:avLst/>
              <a:gdLst>
                <a:gd name="T0" fmla="*/ 4 w 37"/>
                <a:gd name="T1" fmla="*/ 25 h 39"/>
                <a:gd name="T2" fmla="*/ 5 w 37"/>
                <a:gd name="T3" fmla="*/ 25 h 39"/>
                <a:gd name="T4" fmla="*/ 19 w 37"/>
                <a:gd name="T5" fmla="*/ 39 h 39"/>
                <a:gd name="T6" fmla="*/ 33 w 37"/>
                <a:gd name="T7" fmla="*/ 25 h 39"/>
                <a:gd name="T8" fmla="*/ 33 w 37"/>
                <a:gd name="T9" fmla="*/ 25 h 39"/>
                <a:gd name="T10" fmla="*/ 37 w 37"/>
                <a:gd name="T11" fmla="*/ 20 h 39"/>
                <a:gd name="T12" fmla="*/ 34 w 37"/>
                <a:gd name="T13" fmla="*/ 14 h 39"/>
                <a:gd name="T14" fmla="*/ 19 w 37"/>
                <a:gd name="T15" fmla="*/ 0 h 39"/>
                <a:gd name="T16" fmla="*/ 3 w 37"/>
                <a:gd name="T17" fmla="*/ 14 h 39"/>
                <a:gd name="T18" fmla="*/ 0 w 37"/>
                <a:gd name="T19" fmla="*/ 20 h 39"/>
                <a:gd name="T20" fmla="*/ 4 w 37"/>
                <a:gd name="T21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4" y="2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7" y="33"/>
                    <a:pt x="13" y="39"/>
                    <a:pt x="19" y="39"/>
                  </a:cubicBezTo>
                  <a:cubicBezTo>
                    <a:pt x="25" y="39"/>
                    <a:pt x="30" y="33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5" y="25"/>
                    <a:pt x="37" y="23"/>
                    <a:pt x="37" y="20"/>
                  </a:cubicBezTo>
                  <a:cubicBezTo>
                    <a:pt x="37" y="17"/>
                    <a:pt x="36" y="15"/>
                    <a:pt x="34" y="14"/>
                  </a:cubicBezTo>
                  <a:cubicBezTo>
                    <a:pt x="34" y="5"/>
                    <a:pt x="27" y="0"/>
                    <a:pt x="19" y="0"/>
                  </a:cubicBezTo>
                  <a:cubicBezTo>
                    <a:pt x="11" y="0"/>
                    <a:pt x="4" y="5"/>
                    <a:pt x="3" y="14"/>
                  </a:cubicBezTo>
                  <a:cubicBezTo>
                    <a:pt x="2" y="15"/>
                    <a:pt x="0" y="17"/>
                    <a:pt x="0" y="20"/>
                  </a:cubicBezTo>
                  <a:cubicBezTo>
                    <a:pt x="0" y="23"/>
                    <a:pt x="2" y="25"/>
                    <a:pt x="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id="{6248A594-061B-46BB-9E3C-0834693EE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400" y="5114926"/>
              <a:ext cx="233363" cy="450850"/>
            </a:xfrm>
            <a:custGeom>
              <a:avLst/>
              <a:gdLst>
                <a:gd name="T0" fmla="*/ 61 w 62"/>
                <a:gd name="T1" fmla="*/ 27 h 120"/>
                <a:gd name="T2" fmla="*/ 61 w 62"/>
                <a:gd name="T3" fmla="*/ 15 h 120"/>
                <a:gd name="T4" fmla="*/ 47 w 62"/>
                <a:gd name="T5" fmla="*/ 0 h 120"/>
                <a:gd name="T6" fmla="*/ 40 w 62"/>
                <a:gd name="T7" fmla="*/ 0 h 120"/>
                <a:gd name="T8" fmla="*/ 35 w 62"/>
                <a:gd name="T9" fmla="*/ 16 h 120"/>
                <a:gd name="T10" fmla="*/ 32 w 62"/>
                <a:gd name="T11" fmla="*/ 7 h 120"/>
                <a:gd name="T12" fmla="*/ 36 w 62"/>
                <a:gd name="T13" fmla="*/ 2 h 120"/>
                <a:gd name="T14" fmla="*/ 35 w 62"/>
                <a:gd name="T15" fmla="*/ 2 h 120"/>
                <a:gd name="T16" fmla="*/ 30 w 62"/>
                <a:gd name="T17" fmla="*/ 2 h 120"/>
                <a:gd name="T18" fmla="*/ 26 w 62"/>
                <a:gd name="T19" fmla="*/ 2 h 120"/>
                <a:gd name="T20" fmla="*/ 26 w 62"/>
                <a:gd name="T21" fmla="*/ 2 h 120"/>
                <a:gd name="T22" fmla="*/ 30 w 62"/>
                <a:gd name="T23" fmla="*/ 8 h 120"/>
                <a:gd name="T24" fmla="*/ 26 w 62"/>
                <a:gd name="T25" fmla="*/ 16 h 120"/>
                <a:gd name="T26" fmla="*/ 21 w 62"/>
                <a:gd name="T27" fmla="*/ 0 h 120"/>
                <a:gd name="T28" fmla="*/ 15 w 62"/>
                <a:gd name="T29" fmla="*/ 0 h 120"/>
                <a:gd name="T30" fmla="*/ 0 w 62"/>
                <a:gd name="T31" fmla="*/ 15 h 120"/>
                <a:gd name="T32" fmla="*/ 0 w 62"/>
                <a:gd name="T33" fmla="*/ 27 h 120"/>
                <a:gd name="T34" fmla="*/ 0 w 62"/>
                <a:gd name="T35" fmla="*/ 28 h 120"/>
                <a:gd name="T36" fmla="*/ 0 w 62"/>
                <a:gd name="T37" fmla="*/ 62 h 120"/>
                <a:gd name="T38" fmla="*/ 5 w 62"/>
                <a:gd name="T39" fmla="*/ 67 h 120"/>
                <a:gd name="T40" fmla="*/ 10 w 62"/>
                <a:gd name="T41" fmla="*/ 67 h 120"/>
                <a:gd name="T42" fmla="*/ 10 w 62"/>
                <a:gd name="T43" fmla="*/ 120 h 120"/>
                <a:gd name="T44" fmla="*/ 52 w 62"/>
                <a:gd name="T45" fmla="*/ 120 h 120"/>
                <a:gd name="T46" fmla="*/ 52 w 62"/>
                <a:gd name="T47" fmla="*/ 67 h 120"/>
                <a:gd name="T48" fmla="*/ 57 w 62"/>
                <a:gd name="T49" fmla="*/ 67 h 120"/>
                <a:gd name="T50" fmla="*/ 62 w 62"/>
                <a:gd name="T51" fmla="*/ 62 h 120"/>
                <a:gd name="T52" fmla="*/ 62 w 62"/>
                <a:gd name="T53" fmla="*/ 28 h 120"/>
                <a:gd name="T54" fmla="*/ 61 w 62"/>
                <a:gd name="T55" fmla="*/ 2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120">
                  <a:moveTo>
                    <a:pt x="61" y="27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61" y="6"/>
                    <a:pt x="55" y="0"/>
                    <a:pt x="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2" y="2"/>
                    <a:pt x="30" y="2"/>
                  </a:cubicBezTo>
                  <a:cubicBezTo>
                    <a:pt x="29" y="2"/>
                    <a:pt x="27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5"/>
                    <a:pt x="2" y="67"/>
                    <a:pt x="5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9" y="67"/>
                    <a:pt x="62" y="65"/>
                    <a:pt x="62" y="62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1" y="28"/>
                    <a:pt x="6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id="{985B7327-5A75-48FF-A4E3-372F5339E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6925" y="5295901"/>
              <a:ext cx="171450" cy="277813"/>
            </a:xfrm>
            <a:custGeom>
              <a:avLst/>
              <a:gdLst>
                <a:gd name="T0" fmla="*/ 46 w 46"/>
                <a:gd name="T1" fmla="*/ 67 h 74"/>
                <a:gd name="T2" fmla="*/ 39 w 46"/>
                <a:gd name="T3" fmla="*/ 74 h 74"/>
                <a:gd name="T4" fmla="*/ 7 w 46"/>
                <a:gd name="T5" fmla="*/ 74 h 74"/>
                <a:gd name="T6" fmla="*/ 0 w 46"/>
                <a:gd name="T7" fmla="*/ 67 h 74"/>
                <a:gd name="T8" fmla="*/ 0 w 46"/>
                <a:gd name="T9" fmla="*/ 7 h 74"/>
                <a:gd name="T10" fmla="*/ 7 w 46"/>
                <a:gd name="T11" fmla="*/ 0 h 74"/>
                <a:gd name="T12" fmla="*/ 39 w 46"/>
                <a:gd name="T13" fmla="*/ 0 h 74"/>
                <a:gd name="T14" fmla="*/ 46 w 46"/>
                <a:gd name="T15" fmla="*/ 7 h 74"/>
                <a:gd name="T16" fmla="*/ 46 w 46"/>
                <a:gd name="T17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74">
                  <a:moveTo>
                    <a:pt x="46" y="67"/>
                  </a:moveTo>
                  <a:cubicBezTo>
                    <a:pt x="46" y="71"/>
                    <a:pt x="43" y="74"/>
                    <a:pt x="39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4" y="74"/>
                    <a:pt x="0" y="71"/>
                    <a:pt x="0" y="6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4" y="0"/>
                    <a:pt x="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3" y="0"/>
                    <a:pt x="46" y="4"/>
                    <a:pt x="46" y="7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id="{311F0BF6-B643-4DE0-91C4-7A4BAEBBD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2975" y="4991101"/>
              <a:ext cx="319088" cy="582613"/>
            </a:xfrm>
            <a:custGeom>
              <a:avLst/>
              <a:gdLst>
                <a:gd name="T0" fmla="*/ 81 w 85"/>
                <a:gd name="T1" fmla="*/ 42 h 155"/>
                <a:gd name="T2" fmla="*/ 50 w 85"/>
                <a:gd name="T3" fmla="*/ 5 h 155"/>
                <a:gd name="T4" fmla="*/ 35 w 85"/>
                <a:gd name="T5" fmla="*/ 5 h 155"/>
                <a:gd name="T6" fmla="*/ 4 w 85"/>
                <a:gd name="T7" fmla="*/ 42 h 155"/>
                <a:gd name="T8" fmla="*/ 8 w 85"/>
                <a:gd name="T9" fmla="*/ 51 h 155"/>
                <a:gd name="T10" fmla="*/ 19 w 85"/>
                <a:gd name="T11" fmla="*/ 51 h 155"/>
                <a:gd name="T12" fmla="*/ 19 w 85"/>
                <a:gd name="T13" fmla="*/ 148 h 155"/>
                <a:gd name="T14" fmla="*/ 26 w 85"/>
                <a:gd name="T15" fmla="*/ 155 h 155"/>
                <a:gd name="T16" fmla="*/ 58 w 85"/>
                <a:gd name="T17" fmla="*/ 155 h 155"/>
                <a:gd name="T18" fmla="*/ 65 w 85"/>
                <a:gd name="T19" fmla="*/ 148 h 155"/>
                <a:gd name="T20" fmla="*/ 65 w 85"/>
                <a:gd name="T21" fmla="*/ 51 h 155"/>
                <a:gd name="T22" fmla="*/ 76 w 85"/>
                <a:gd name="T23" fmla="*/ 51 h 155"/>
                <a:gd name="T24" fmla="*/ 81 w 85"/>
                <a:gd name="T25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55">
                  <a:moveTo>
                    <a:pt x="81" y="4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46" y="0"/>
                    <a:pt x="39" y="0"/>
                    <a:pt x="35" y="5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7"/>
                    <a:pt x="2" y="51"/>
                    <a:pt x="8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19" y="152"/>
                    <a:pt x="22" y="155"/>
                    <a:pt x="26" y="155"/>
                  </a:cubicBezTo>
                  <a:cubicBezTo>
                    <a:pt x="58" y="155"/>
                    <a:pt x="58" y="155"/>
                    <a:pt x="58" y="155"/>
                  </a:cubicBezTo>
                  <a:cubicBezTo>
                    <a:pt x="62" y="155"/>
                    <a:pt x="65" y="152"/>
                    <a:pt x="65" y="148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83" y="51"/>
                    <a:pt x="85" y="47"/>
                    <a:pt x="8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344B465-21D3-41B8-B71B-160472647E88}"/>
              </a:ext>
            </a:extLst>
          </p:cNvPr>
          <p:cNvGrpSpPr/>
          <p:nvPr/>
        </p:nvGrpSpPr>
        <p:grpSpPr>
          <a:xfrm>
            <a:off x="6953623" y="2519364"/>
            <a:ext cx="449454" cy="448465"/>
            <a:chOff x="5698585" y="3432349"/>
            <a:chExt cx="720725" cy="719138"/>
          </a:xfrm>
          <a:solidFill>
            <a:schemeClr val="bg1"/>
          </a:solidFill>
        </p:grpSpPr>
        <p:sp>
          <p:nvSpPr>
            <p:cNvPr id="124" name="Freeform 49">
              <a:extLst>
                <a:ext uri="{FF2B5EF4-FFF2-40B4-BE49-F238E27FC236}">
                  <a16:creationId xmlns:a16="http://schemas.microsoft.com/office/drawing/2014/main" id="{9E44162E-2075-44FE-9C88-98829F17B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8585" y="3526012"/>
              <a:ext cx="622300" cy="625475"/>
            </a:xfrm>
            <a:custGeom>
              <a:avLst/>
              <a:gdLst>
                <a:gd name="T0" fmla="*/ 158 w 166"/>
                <a:gd name="T1" fmla="*/ 51 h 166"/>
                <a:gd name="T2" fmla="*/ 144 w 166"/>
                <a:gd name="T3" fmla="*/ 45 h 166"/>
                <a:gd name="T4" fmla="*/ 133 w 166"/>
                <a:gd name="T5" fmla="*/ 55 h 166"/>
                <a:gd name="T6" fmla="*/ 140 w 166"/>
                <a:gd name="T7" fmla="*/ 83 h 166"/>
                <a:gd name="T8" fmla="*/ 83 w 166"/>
                <a:gd name="T9" fmla="*/ 140 h 166"/>
                <a:gd name="T10" fmla="*/ 26 w 166"/>
                <a:gd name="T11" fmla="*/ 83 h 166"/>
                <a:gd name="T12" fmla="*/ 83 w 166"/>
                <a:gd name="T13" fmla="*/ 26 h 166"/>
                <a:gd name="T14" fmla="*/ 112 w 166"/>
                <a:gd name="T15" fmla="*/ 34 h 166"/>
                <a:gd name="T16" fmla="*/ 122 w 166"/>
                <a:gd name="T17" fmla="*/ 24 h 166"/>
                <a:gd name="T18" fmla="*/ 116 w 166"/>
                <a:gd name="T19" fmla="*/ 9 h 166"/>
                <a:gd name="T20" fmla="*/ 115 w 166"/>
                <a:gd name="T21" fmla="*/ 6 h 166"/>
                <a:gd name="T22" fmla="*/ 83 w 166"/>
                <a:gd name="T23" fmla="*/ 0 h 166"/>
                <a:gd name="T24" fmla="*/ 0 w 166"/>
                <a:gd name="T25" fmla="*/ 83 h 166"/>
                <a:gd name="T26" fmla="*/ 83 w 166"/>
                <a:gd name="T27" fmla="*/ 166 h 166"/>
                <a:gd name="T28" fmla="*/ 166 w 166"/>
                <a:gd name="T29" fmla="*/ 83 h 166"/>
                <a:gd name="T30" fmla="*/ 160 w 166"/>
                <a:gd name="T31" fmla="*/ 52 h 166"/>
                <a:gd name="T32" fmla="*/ 158 w 166"/>
                <a:gd name="T33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66">
                  <a:moveTo>
                    <a:pt x="158" y="51"/>
                  </a:moveTo>
                  <a:cubicBezTo>
                    <a:pt x="144" y="45"/>
                    <a:pt x="144" y="45"/>
                    <a:pt x="144" y="4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7" y="64"/>
                    <a:pt x="140" y="73"/>
                    <a:pt x="140" y="83"/>
                  </a:cubicBezTo>
                  <a:cubicBezTo>
                    <a:pt x="140" y="114"/>
                    <a:pt x="114" y="140"/>
                    <a:pt x="83" y="140"/>
                  </a:cubicBezTo>
                  <a:cubicBezTo>
                    <a:pt x="51" y="140"/>
                    <a:pt x="26" y="114"/>
                    <a:pt x="26" y="83"/>
                  </a:cubicBezTo>
                  <a:cubicBezTo>
                    <a:pt x="26" y="51"/>
                    <a:pt x="51" y="26"/>
                    <a:pt x="83" y="26"/>
                  </a:cubicBezTo>
                  <a:cubicBezTo>
                    <a:pt x="93" y="26"/>
                    <a:pt x="103" y="29"/>
                    <a:pt x="112" y="3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"/>
                    <a:pt x="94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72"/>
                    <a:pt x="164" y="61"/>
                    <a:pt x="160" y="52"/>
                  </a:cubicBezTo>
                  <a:lnTo>
                    <a:pt x="158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125" name="Freeform 50">
              <a:extLst>
                <a:ext uri="{FF2B5EF4-FFF2-40B4-BE49-F238E27FC236}">
                  <a16:creationId xmlns:a16="http://schemas.microsoft.com/office/drawing/2014/main" id="{99DC2B23-73F3-4D4E-9A7D-9922EF32B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860" y="3432349"/>
              <a:ext cx="425450" cy="425450"/>
            </a:xfrm>
            <a:custGeom>
              <a:avLst/>
              <a:gdLst>
                <a:gd name="T0" fmla="*/ 97 w 113"/>
                <a:gd name="T1" fmla="*/ 16 h 113"/>
                <a:gd name="T2" fmla="*/ 88 w 113"/>
                <a:gd name="T3" fmla="*/ 16 h 113"/>
                <a:gd name="T4" fmla="*/ 84 w 113"/>
                <a:gd name="T5" fmla="*/ 20 h 113"/>
                <a:gd name="T6" fmla="*/ 75 w 113"/>
                <a:gd name="T7" fmla="*/ 0 h 113"/>
                <a:gd name="T8" fmla="*/ 45 w 113"/>
                <a:gd name="T9" fmla="*/ 31 h 113"/>
                <a:gd name="T10" fmla="*/ 53 w 113"/>
                <a:gd name="T11" fmla="*/ 51 h 113"/>
                <a:gd name="T12" fmla="*/ 2 w 113"/>
                <a:gd name="T13" fmla="*/ 102 h 113"/>
                <a:gd name="T14" fmla="*/ 2 w 113"/>
                <a:gd name="T15" fmla="*/ 111 h 113"/>
                <a:gd name="T16" fmla="*/ 11 w 113"/>
                <a:gd name="T17" fmla="*/ 111 h 113"/>
                <a:gd name="T18" fmla="*/ 63 w 113"/>
                <a:gd name="T19" fmla="*/ 60 h 113"/>
                <a:gd name="T20" fmla="*/ 82 w 113"/>
                <a:gd name="T21" fmla="*/ 68 h 113"/>
                <a:gd name="T22" fmla="*/ 113 w 113"/>
                <a:gd name="T23" fmla="*/ 38 h 113"/>
                <a:gd name="T24" fmla="*/ 93 w 113"/>
                <a:gd name="T25" fmla="*/ 29 h 113"/>
                <a:gd name="T26" fmla="*/ 97 w 113"/>
                <a:gd name="T27" fmla="*/ 25 h 113"/>
                <a:gd name="T28" fmla="*/ 97 w 113"/>
                <a:gd name="T2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13">
                  <a:moveTo>
                    <a:pt x="97" y="16"/>
                  </a:moveTo>
                  <a:cubicBezTo>
                    <a:pt x="95" y="13"/>
                    <a:pt x="91" y="13"/>
                    <a:pt x="88" y="16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4"/>
                    <a:pt x="0" y="108"/>
                    <a:pt x="2" y="111"/>
                  </a:cubicBezTo>
                  <a:cubicBezTo>
                    <a:pt x="5" y="113"/>
                    <a:pt x="9" y="113"/>
                    <a:pt x="11" y="111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0" y="22"/>
                    <a:pt x="100" y="18"/>
                    <a:pt x="97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  <p:sp>
          <p:nvSpPr>
            <p:cNvPr id="126" name="Freeform 51">
              <a:extLst>
                <a:ext uri="{FF2B5EF4-FFF2-40B4-BE49-F238E27FC236}">
                  <a16:creationId xmlns:a16="http://schemas.microsoft.com/office/drawing/2014/main" id="{9E7F3271-2E1E-4471-97DF-F304497E3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748" y="3684762"/>
              <a:ext cx="307975" cy="307975"/>
            </a:xfrm>
            <a:custGeom>
              <a:avLst/>
              <a:gdLst>
                <a:gd name="T0" fmla="*/ 55 w 82"/>
                <a:gd name="T1" fmla="*/ 50 h 82"/>
                <a:gd name="T2" fmla="*/ 33 w 82"/>
                <a:gd name="T3" fmla="*/ 50 h 82"/>
                <a:gd name="T4" fmla="*/ 33 w 82"/>
                <a:gd name="T5" fmla="*/ 28 h 82"/>
                <a:gd name="T6" fmla="*/ 58 w 82"/>
                <a:gd name="T7" fmla="*/ 4 h 82"/>
                <a:gd name="T8" fmla="*/ 41 w 82"/>
                <a:gd name="T9" fmla="*/ 0 h 82"/>
                <a:gd name="T10" fmla="*/ 0 w 82"/>
                <a:gd name="T11" fmla="*/ 41 h 82"/>
                <a:gd name="T12" fmla="*/ 41 w 82"/>
                <a:gd name="T13" fmla="*/ 82 h 82"/>
                <a:gd name="T14" fmla="*/ 82 w 82"/>
                <a:gd name="T15" fmla="*/ 41 h 82"/>
                <a:gd name="T16" fmla="*/ 79 w 82"/>
                <a:gd name="T17" fmla="*/ 26 h 82"/>
                <a:gd name="T18" fmla="*/ 55 w 82"/>
                <a:gd name="T19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82">
                  <a:moveTo>
                    <a:pt x="55" y="50"/>
                  </a:moveTo>
                  <a:cubicBezTo>
                    <a:pt x="49" y="56"/>
                    <a:pt x="39" y="56"/>
                    <a:pt x="33" y="50"/>
                  </a:cubicBezTo>
                  <a:cubicBezTo>
                    <a:pt x="27" y="44"/>
                    <a:pt x="27" y="34"/>
                    <a:pt x="33" y="28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3" y="1"/>
                    <a:pt x="4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ubicBezTo>
                    <a:pt x="82" y="35"/>
                    <a:pt x="81" y="30"/>
                    <a:pt x="79" y="26"/>
                  </a:cubicBezTo>
                  <a:lnTo>
                    <a:pt x="55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16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03625" y="1776413"/>
            <a:ext cx="2779713" cy="2787650"/>
          </a:xfrm>
          <a:custGeom>
            <a:avLst/>
            <a:gdLst>
              <a:gd name="T0" fmla="*/ 969 w 1751"/>
              <a:gd name="T1" fmla="*/ 1 h 1756"/>
              <a:gd name="T2" fmla="*/ 815 w 1751"/>
              <a:gd name="T3" fmla="*/ 21 h 1756"/>
              <a:gd name="T4" fmla="*/ 671 w 1751"/>
              <a:gd name="T5" fmla="*/ 63 h 1756"/>
              <a:gd name="T6" fmla="*/ 534 w 1751"/>
              <a:gd name="T7" fmla="*/ 124 h 1756"/>
              <a:gd name="T8" fmla="*/ 410 w 1751"/>
              <a:gd name="T9" fmla="*/ 203 h 1756"/>
              <a:gd name="T10" fmla="*/ 300 w 1751"/>
              <a:gd name="T11" fmla="*/ 300 h 1756"/>
              <a:gd name="T12" fmla="*/ 203 w 1751"/>
              <a:gd name="T13" fmla="*/ 410 h 1756"/>
              <a:gd name="T14" fmla="*/ 124 w 1751"/>
              <a:gd name="T15" fmla="*/ 535 h 1756"/>
              <a:gd name="T16" fmla="*/ 61 w 1751"/>
              <a:gd name="T17" fmla="*/ 671 h 1756"/>
              <a:gd name="T18" fmla="*/ 21 w 1751"/>
              <a:gd name="T19" fmla="*/ 815 h 1756"/>
              <a:gd name="T20" fmla="*/ 1 w 1751"/>
              <a:gd name="T21" fmla="*/ 969 h 1756"/>
              <a:gd name="T22" fmla="*/ 1 w 1751"/>
              <a:gd name="T23" fmla="*/ 1073 h 1756"/>
              <a:gd name="T24" fmla="*/ 20 w 1751"/>
              <a:gd name="T25" fmla="*/ 1224 h 1756"/>
              <a:gd name="T26" fmla="*/ 61 w 1751"/>
              <a:gd name="T27" fmla="*/ 1369 h 1756"/>
              <a:gd name="T28" fmla="*/ 121 w 1751"/>
              <a:gd name="T29" fmla="*/ 1503 h 1756"/>
              <a:gd name="T30" fmla="*/ 199 w 1751"/>
              <a:gd name="T31" fmla="*/ 1627 h 1756"/>
              <a:gd name="T32" fmla="*/ 293 w 1751"/>
              <a:gd name="T33" fmla="*/ 1737 h 1756"/>
              <a:gd name="T34" fmla="*/ 300 w 1751"/>
              <a:gd name="T35" fmla="*/ 1744 h 1756"/>
              <a:gd name="T36" fmla="*/ 319 w 1751"/>
              <a:gd name="T37" fmla="*/ 1754 h 1756"/>
              <a:gd name="T38" fmla="*/ 335 w 1751"/>
              <a:gd name="T39" fmla="*/ 1754 h 1756"/>
              <a:gd name="T40" fmla="*/ 356 w 1751"/>
              <a:gd name="T41" fmla="*/ 1744 h 1756"/>
              <a:gd name="T42" fmla="*/ 363 w 1751"/>
              <a:gd name="T43" fmla="*/ 1731 h 1756"/>
              <a:gd name="T44" fmla="*/ 366 w 1751"/>
              <a:gd name="T45" fmla="*/ 1709 h 1756"/>
              <a:gd name="T46" fmla="*/ 356 w 1751"/>
              <a:gd name="T47" fmla="*/ 1688 h 1756"/>
              <a:gd name="T48" fmla="*/ 323 w 1751"/>
              <a:gd name="T49" fmla="*/ 1655 h 1756"/>
              <a:gd name="T50" fmla="*/ 240 w 1751"/>
              <a:gd name="T51" fmla="*/ 1549 h 1756"/>
              <a:gd name="T52" fmla="*/ 171 w 1751"/>
              <a:gd name="T53" fmla="*/ 1430 h 1756"/>
              <a:gd name="T54" fmla="*/ 120 w 1751"/>
              <a:gd name="T55" fmla="*/ 1301 h 1756"/>
              <a:gd name="T56" fmla="*/ 89 w 1751"/>
              <a:gd name="T57" fmla="*/ 1164 h 1756"/>
              <a:gd name="T58" fmla="*/ 78 w 1751"/>
              <a:gd name="T59" fmla="*/ 1021 h 1756"/>
              <a:gd name="T60" fmla="*/ 83 w 1751"/>
              <a:gd name="T61" fmla="*/ 925 h 1756"/>
              <a:gd name="T62" fmla="*/ 108 w 1751"/>
              <a:gd name="T63" fmla="*/ 785 h 1756"/>
              <a:gd name="T64" fmla="*/ 152 w 1751"/>
              <a:gd name="T65" fmla="*/ 654 h 1756"/>
              <a:gd name="T66" fmla="*/ 215 w 1751"/>
              <a:gd name="T67" fmla="*/ 533 h 1756"/>
              <a:gd name="T68" fmla="*/ 293 w 1751"/>
              <a:gd name="T69" fmla="*/ 422 h 1756"/>
              <a:gd name="T70" fmla="*/ 387 w 1751"/>
              <a:gd name="T71" fmla="*/ 323 h 1756"/>
              <a:gd name="T72" fmla="*/ 494 w 1751"/>
              <a:gd name="T73" fmla="*/ 240 h 1756"/>
              <a:gd name="T74" fmla="*/ 612 w 1751"/>
              <a:gd name="T75" fmla="*/ 171 h 1756"/>
              <a:gd name="T76" fmla="*/ 741 w 1751"/>
              <a:gd name="T77" fmla="*/ 121 h 1756"/>
              <a:gd name="T78" fmla="*/ 878 w 1751"/>
              <a:gd name="T79" fmla="*/ 89 h 1756"/>
              <a:gd name="T80" fmla="*/ 1021 w 1751"/>
              <a:gd name="T81" fmla="*/ 78 h 1756"/>
              <a:gd name="T82" fmla="*/ 1113 w 1751"/>
              <a:gd name="T83" fmla="*/ 82 h 1756"/>
              <a:gd name="T84" fmla="*/ 1250 w 1751"/>
              <a:gd name="T85" fmla="*/ 105 h 1756"/>
              <a:gd name="T86" fmla="*/ 1380 w 1751"/>
              <a:gd name="T87" fmla="*/ 148 h 1756"/>
              <a:gd name="T88" fmla="*/ 1503 w 1751"/>
              <a:gd name="T89" fmla="*/ 210 h 1756"/>
              <a:gd name="T90" fmla="*/ 1616 w 1751"/>
              <a:gd name="T91" fmla="*/ 289 h 1756"/>
              <a:gd name="T92" fmla="*/ 1685 w 1751"/>
              <a:gd name="T93" fmla="*/ 352 h 1756"/>
              <a:gd name="T94" fmla="*/ 1698 w 1751"/>
              <a:gd name="T95" fmla="*/ 361 h 1756"/>
              <a:gd name="T96" fmla="*/ 1712 w 1751"/>
              <a:gd name="T97" fmla="*/ 363 h 1756"/>
              <a:gd name="T98" fmla="*/ 1735 w 1751"/>
              <a:gd name="T99" fmla="*/ 357 h 1756"/>
              <a:gd name="T100" fmla="*/ 1745 w 1751"/>
              <a:gd name="T101" fmla="*/ 345 h 1756"/>
              <a:gd name="T102" fmla="*/ 1751 w 1751"/>
              <a:gd name="T103" fmla="*/ 324 h 1756"/>
              <a:gd name="T104" fmla="*/ 1745 w 1751"/>
              <a:gd name="T105" fmla="*/ 302 h 1756"/>
              <a:gd name="T106" fmla="*/ 1740 w 1751"/>
              <a:gd name="T107" fmla="*/ 297 h 1756"/>
              <a:gd name="T108" fmla="*/ 1666 w 1751"/>
              <a:gd name="T109" fmla="*/ 229 h 1756"/>
              <a:gd name="T110" fmla="*/ 1543 w 1751"/>
              <a:gd name="T111" fmla="*/ 143 h 1756"/>
              <a:gd name="T112" fmla="*/ 1410 w 1751"/>
              <a:gd name="T113" fmla="*/ 77 h 1756"/>
              <a:gd name="T114" fmla="*/ 1270 w 1751"/>
              <a:gd name="T115" fmla="*/ 30 h 1756"/>
              <a:gd name="T116" fmla="*/ 1121 w 1751"/>
              <a:gd name="T117" fmla="*/ 5 h 1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51" h="1756">
                <a:moveTo>
                  <a:pt x="1021" y="0"/>
                </a:moveTo>
                <a:lnTo>
                  <a:pt x="1021" y="0"/>
                </a:lnTo>
                <a:lnTo>
                  <a:pt x="969" y="1"/>
                </a:lnTo>
                <a:lnTo>
                  <a:pt x="917" y="5"/>
                </a:lnTo>
                <a:lnTo>
                  <a:pt x="866" y="12"/>
                </a:lnTo>
                <a:lnTo>
                  <a:pt x="815" y="21"/>
                </a:lnTo>
                <a:lnTo>
                  <a:pt x="766" y="33"/>
                </a:lnTo>
                <a:lnTo>
                  <a:pt x="718" y="46"/>
                </a:lnTo>
                <a:lnTo>
                  <a:pt x="671" y="63"/>
                </a:lnTo>
                <a:lnTo>
                  <a:pt x="624" y="81"/>
                </a:lnTo>
                <a:lnTo>
                  <a:pt x="578" y="100"/>
                </a:lnTo>
                <a:lnTo>
                  <a:pt x="534" y="124"/>
                </a:lnTo>
                <a:lnTo>
                  <a:pt x="492" y="148"/>
                </a:lnTo>
                <a:lnTo>
                  <a:pt x="451" y="175"/>
                </a:lnTo>
                <a:lnTo>
                  <a:pt x="410" y="203"/>
                </a:lnTo>
                <a:lnTo>
                  <a:pt x="371" y="233"/>
                </a:lnTo>
                <a:lnTo>
                  <a:pt x="335" y="266"/>
                </a:lnTo>
                <a:lnTo>
                  <a:pt x="300" y="300"/>
                </a:lnTo>
                <a:lnTo>
                  <a:pt x="266" y="335"/>
                </a:lnTo>
                <a:lnTo>
                  <a:pt x="233" y="372"/>
                </a:lnTo>
                <a:lnTo>
                  <a:pt x="203" y="410"/>
                </a:lnTo>
                <a:lnTo>
                  <a:pt x="174" y="451"/>
                </a:lnTo>
                <a:lnTo>
                  <a:pt x="147" y="492"/>
                </a:lnTo>
                <a:lnTo>
                  <a:pt x="124" y="535"/>
                </a:lnTo>
                <a:lnTo>
                  <a:pt x="100" y="578"/>
                </a:lnTo>
                <a:lnTo>
                  <a:pt x="79" y="624"/>
                </a:lnTo>
                <a:lnTo>
                  <a:pt x="61" y="671"/>
                </a:lnTo>
                <a:lnTo>
                  <a:pt x="46" y="718"/>
                </a:lnTo>
                <a:lnTo>
                  <a:pt x="33" y="766"/>
                </a:lnTo>
                <a:lnTo>
                  <a:pt x="21" y="815"/>
                </a:lnTo>
                <a:lnTo>
                  <a:pt x="12" y="866"/>
                </a:lnTo>
                <a:lnTo>
                  <a:pt x="5" y="917"/>
                </a:lnTo>
                <a:lnTo>
                  <a:pt x="1" y="969"/>
                </a:lnTo>
                <a:lnTo>
                  <a:pt x="0" y="1021"/>
                </a:lnTo>
                <a:lnTo>
                  <a:pt x="0" y="1021"/>
                </a:lnTo>
                <a:lnTo>
                  <a:pt x="1" y="1073"/>
                </a:lnTo>
                <a:lnTo>
                  <a:pt x="5" y="1124"/>
                </a:lnTo>
                <a:lnTo>
                  <a:pt x="12" y="1175"/>
                </a:lnTo>
                <a:lnTo>
                  <a:pt x="20" y="1224"/>
                </a:lnTo>
                <a:lnTo>
                  <a:pt x="31" y="1274"/>
                </a:lnTo>
                <a:lnTo>
                  <a:pt x="44" y="1322"/>
                </a:lnTo>
                <a:lnTo>
                  <a:pt x="61" y="1369"/>
                </a:lnTo>
                <a:lnTo>
                  <a:pt x="78" y="1414"/>
                </a:lnTo>
                <a:lnTo>
                  <a:pt x="99" y="1459"/>
                </a:lnTo>
                <a:lnTo>
                  <a:pt x="121" y="1503"/>
                </a:lnTo>
                <a:lnTo>
                  <a:pt x="145" y="1546"/>
                </a:lnTo>
                <a:lnTo>
                  <a:pt x="171" y="1586"/>
                </a:lnTo>
                <a:lnTo>
                  <a:pt x="199" y="1627"/>
                </a:lnTo>
                <a:lnTo>
                  <a:pt x="229" y="1664"/>
                </a:lnTo>
                <a:lnTo>
                  <a:pt x="260" y="1702"/>
                </a:lnTo>
                <a:lnTo>
                  <a:pt x="293" y="1737"/>
                </a:lnTo>
                <a:lnTo>
                  <a:pt x="293" y="1737"/>
                </a:lnTo>
                <a:lnTo>
                  <a:pt x="300" y="1744"/>
                </a:lnTo>
                <a:lnTo>
                  <a:pt x="300" y="1744"/>
                </a:lnTo>
                <a:lnTo>
                  <a:pt x="305" y="1749"/>
                </a:lnTo>
                <a:lnTo>
                  <a:pt x="313" y="1753"/>
                </a:lnTo>
                <a:lnTo>
                  <a:pt x="319" y="1754"/>
                </a:lnTo>
                <a:lnTo>
                  <a:pt x="327" y="1756"/>
                </a:lnTo>
                <a:lnTo>
                  <a:pt x="327" y="1756"/>
                </a:lnTo>
                <a:lnTo>
                  <a:pt x="335" y="1754"/>
                </a:lnTo>
                <a:lnTo>
                  <a:pt x="341" y="1753"/>
                </a:lnTo>
                <a:lnTo>
                  <a:pt x="349" y="1749"/>
                </a:lnTo>
                <a:lnTo>
                  <a:pt x="356" y="1744"/>
                </a:lnTo>
                <a:lnTo>
                  <a:pt x="356" y="1744"/>
                </a:lnTo>
                <a:lnTo>
                  <a:pt x="359" y="1737"/>
                </a:lnTo>
                <a:lnTo>
                  <a:pt x="363" y="1731"/>
                </a:lnTo>
                <a:lnTo>
                  <a:pt x="366" y="1723"/>
                </a:lnTo>
                <a:lnTo>
                  <a:pt x="366" y="1717"/>
                </a:lnTo>
                <a:lnTo>
                  <a:pt x="366" y="1709"/>
                </a:lnTo>
                <a:lnTo>
                  <a:pt x="363" y="1701"/>
                </a:lnTo>
                <a:lnTo>
                  <a:pt x="359" y="1694"/>
                </a:lnTo>
                <a:lnTo>
                  <a:pt x="356" y="1688"/>
                </a:lnTo>
                <a:lnTo>
                  <a:pt x="354" y="1688"/>
                </a:lnTo>
                <a:lnTo>
                  <a:pt x="354" y="1688"/>
                </a:lnTo>
                <a:lnTo>
                  <a:pt x="323" y="1655"/>
                </a:lnTo>
                <a:lnTo>
                  <a:pt x="294" y="1621"/>
                </a:lnTo>
                <a:lnTo>
                  <a:pt x="266" y="1585"/>
                </a:lnTo>
                <a:lnTo>
                  <a:pt x="240" y="1549"/>
                </a:lnTo>
                <a:lnTo>
                  <a:pt x="215" y="1509"/>
                </a:lnTo>
                <a:lnTo>
                  <a:pt x="191" y="1470"/>
                </a:lnTo>
                <a:lnTo>
                  <a:pt x="171" y="1430"/>
                </a:lnTo>
                <a:lnTo>
                  <a:pt x="152" y="1388"/>
                </a:lnTo>
                <a:lnTo>
                  <a:pt x="135" y="1345"/>
                </a:lnTo>
                <a:lnTo>
                  <a:pt x="120" y="1301"/>
                </a:lnTo>
                <a:lnTo>
                  <a:pt x="108" y="1257"/>
                </a:lnTo>
                <a:lnTo>
                  <a:pt x="98" y="1211"/>
                </a:lnTo>
                <a:lnTo>
                  <a:pt x="89" y="1164"/>
                </a:lnTo>
                <a:lnTo>
                  <a:pt x="83" y="1117"/>
                </a:lnTo>
                <a:lnTo>
                  <a:pt x="79" y="1069"/>
                </a:lnTo>
                <a:lnTo>
                  <a:pt x="78" y="1021"/>
                </a:lnTo>
                <a:lnTo>
                  <a:pt x="78" y="1021"/>
                </a:lnTo>
                <a:lnTo>
                  <a:pt x="79" y="973"/>
                </a:lnTo>
                <a:lnTo>
                  <a:pt x="83" y="925"/>
                </a:lnTo>
                <a:lnTo>
                  <a:pt x="89" y="878"/>
                </a:lnTo>
                <a:lnTo>
                  <a:pt x="98" y="831"/>
                </a:lnTo>
                <a:lnTo>
                  <a:pt x="108" y="785"/>
                </a:lnTo>
                <a:lnTo>
                  <a:pt x="120" y="741"/>
                </a:lnTo>
                <a:lnTo>
                  <a:pt x="135" y="697"/>
                </a:lnTo>
                <a:lnTo>
                  <a:pt x="152" y="654"/>
                </a:lnTo>
                <a:lnTo>
                  <a:pt x="171" y="612"/>
                </a:lnTo>
                <a:lnTo>
                  <a:pt x="191" y="572"/>
                </a:lnTo>
                <a:lnTo>
                  <a:pt x="215" y="533"/>
                </a:lnTo>
                <a:lnTo>
                  <a:pt x="240" y="494"/>
                </a:lnTo>
                <a:lnTo>
                  <a:pt x="266" y="457"/>
                </a:lnTo>
                <a:lnTo>
                  <a:pt x="293" y="422"/>
                </a:lnTo>
                <a:lnTo>
                  <a:pt x="323" y="387"/>
                </a:lnTo>
                <a:lnTo>
                  <a:pt x="354" y="354"/>
                </a:lnTo>
                <a:lnTo>
                  <a:pt x="387" y="323"/>
                </a:lnTo>
                <a:lnTo>
                  <a:pt x="422" y="293"/>
                </a:lnTo>
                <a:lnTo>
                  <a:pt x="457" y="266"/>
                </a:lnTo>
                <a:lnTo>
                  <a:pt x="494" y="240"/>
                </a:lnTo>
                <a:lnTo>
                  <a:pt x="533" y="215"/>
                </a:lnTo>
                <a:lnTo>
                  <a:pt x="572" y="191"/>
                </a:lnTo>
                <a:lnTo>
                  <a:pt x="612" y="171"/>
                </a:lnTo>
                <a:lnTo>
                  <a:pt x="654" y="152"/>
                </a:lnTo>
                <a:lnTo>
                  <a:pt x="697" y="135"/>
                </a:lnTo>
                <a:lnTo>
                  <a:pt x="741" y="121"/>
                </a:lnTo>
                <a:lnTo>
                  <a:pt x="785" y="108"/>
                </a:lnTo>
                <a:lnTo>
                  <a:pt x="831" y="98"/>
                </a:lnTo>
                <a:lnTo>
                  <a:pt x="878" y="89"/>
                </a:lnTo>
                <a:lnTo>
                  <a:pt x="925" y="83"/>
                </a:lnTo>
                <a:lnTo>
                  <a:pt x="973" y="79"/>
                </a:lnTo>
                <a:lnTo>
                  <a:pt x="1021" y="78"/>
                </a:lnTo>
                <a:lnTo>
                  <a:pt x="1021" y="78"/>
                </a:lnTo>
                <a:lnTo>
                  <a:pt x="1068" y="79"/>
                </a:lnTo>
                <a:lnTo>
                  <a:pt x="1113" y="82"/>
                </a:lnTo>
                <a:lnTo>
                  <a:pt x="1160" y="89"/>
                </a:lnTo>
                <a:lnTo>
                  <a:pt x="1206" y="96"/>
                </a:lnTo>
                <a:lnTo>
                  <a:pt x="1250" y="105"/>
                </a:lnTo>
                <a:lnTo>
                  <a:pt x="1294" y="119"/>
                </a:lnTo>
                <a:lnTo>
                  <a:pt x="1337" y="133"/>
                </a:lnTo>
                <a:lnTo>
                  <a:pt x="1380" y="148"/>
                </a:lnTo>
                <a:lnTo>
                  <a:pt x="1422" y="167"/>
                </a:lnTo>
                <a:lnTo>
                  <a:pt x="1462" y="188"/>
                </a:lnTo>
                <a:lnTo>
                  <a:pt x="1503" y="210"/>
                </a:lnTo>
                <a:lnTo>
                  <a:pt x="1542" y="234"/>
                </a:lnTo>
                <a:lnTo>
                  <a:pt x="1580" y="260"/>
                </a:lnTo>
                <a:lnTo>
                  <a:pt x="1616" y="289"/>
                </a:lnTo>
                <a:lnTo>
                  <a:pt x="1651" y="320"/>
                </a:lnTo>
                <a:lnTo>
                  <a:pt x="1685" y="352"/>
                </a:lnTo>
                <a:lnTo>
                  <a:pt x="1685" y="352"/>
                </a:lnTo>
                <a:lnTo>
                  <a:pt x="1685" y="352"/>
                </a:lnTo>
                <a:lnTo>
                  <a:pt x="1692" y="357"/>
                </a:lnTo>
                <a:lnTo>
                  <a:pt x="1698" y="361"/>
                </a:lnTo>
                <a:lnTo>
                  <a:pt x="1706" y="362"/>
                </a:lnTo>
                <a:lnTo>
                  <a:pt x="1712" y="363"/>
                </a:lnTo>
                <a:lnTo>
                  <a:pt x="1712" y="363"/>
                </a:lnTo>
                <a:lnTo>
                  <a:pt x="1720" y="362"/>
                </a:lnTo>
                <a:lnTo>
                  <a:pt x="1728" y="361"/>
                </a:lnTo>
                <a:lnTo>
                  <a:pt x="1735" y="357"/>
                </a:lnTo>
                <a:lnTo>
                  <a:pt x="1740" y="352"/>
                </a:lnTo>
                <a:lnTo>
                  <a:pt x="1740" y="352"/>
                </a:lnTo>
                <a:lnTo>
                  <a:pt x="1745" y="345"/>
                </a:lnTo>
                <a:lnTo>
                  <a:pt x="1749" y="339"/>
                </a:lnTo>
                <a:lnTo>
                  <a:pt x="1751" y="332"/>
                </a:lnTo>
                <a:lnTo>
                  <a:pt x="1751" y="324"/>
                </a:lnTo>
                <a:lnTo>
                  <a:pt x="1751" y="316"/>
                </a:lnTo>
                <a:lnTo>
                  <a:pt x="1749" y="310"/>
                </a:lnTo>
                <a:lnTo>
                  <a:pt x="1745" y="302"/>
                </a:lnTo>
                <a:lnTo>
                  <a:pt x="1740" y="297"/>
                </a:lnTo>
                <a:lnTo>
                  <a:pt x="1740" y="297"/>
                </a:lnTo>
                <a:lnTo>
                  <a:pt x="1740" y="297"/>
                </a:lnTo>
                <a:lnTo>
                  <a:pt x="1740" y="297"/>
                </a:lnTo>
                <a:lnTo>
                  <a:pt x="1703" y="262"/>
                </a:lnTo>
                <a:lnTo>
                  <a:pt x="1666" y="229"/>
                </a:lnTo>
                <a:lnTo>
                  <a:pt x="1625" y="198"/>
                </a:lnTo>
                <a:lnTo>
                  <a:pt x="1585" y="169"/>
                </a:lnTo>
                <a:lnTo>
                  <a:pt x="1543" y="143"/>
                </a:lnTo>
                <a:lnTo>
                  <a:pt x="1500" y="119"/>
                </a:lnTo>
                <a:lnTo>
                  <a:pt x="1456" y="96"/>
                </a:lnTo>
                <a:lnTo>
                  <a:pt x="1410" y="77"/>
                </a:lnTo>
                <a:lnTo>
                  <a:pt x="1363" y="59"/>
                </a:lnTo>
                <a:lnTo>
                  <a:pt x="1317" y="43"/>
                </a:lnTo>
                <a:lnTo>
                  <a:pt x="1270" y="30"/>
                </a:lnTo>
                <a:lnTo>
                  <a:pt x="1220" y="20"/>
                </a:lnTo>
                <a:lnTo>
                  <a:pt x="1172" y="10"/>
                </a:lnTo>
                <a:lnTo>
                  <a:pt x="1121" y="5"/>
                </a:lnTo>
                <a:lnTo>
                  <a:pt x="1072" y="1"/>
                </a:lnTo>
                <a:lnTo>
                  <a:pt x="10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603625" y="1776413"/>
            <a:ext cx="2779713" cy="2787650"/>
          </a:xfrm>
          <a:custGeom>
            <a:avLst/>
            <a:gdLst>
              <a:gd name="T0" fmla="*/ 969 w 1751"/>
              <a:gd name="T1" fmla="*/ 1 h 1756"/>
              <a:gd name="T2" fmla="*/ 815 w 1751"/>
              <a:gd name="T3" fmla="*/ 21 h 1756"/>
              <a:gd name="T4" fmla="*/ 671 w 1751"/>
              <a:gd name="T5" fmla="*/ 63 h 1756"/>
              <a:gd name="T6" fmla="*/ 534 w 1751"/>
              <a:gd name="T7" fmla="*/ 124 h 1756"/>
              <a:gd name="T8" fmla="*/ 410 w 1751"/>
              <a:gd name="T9" fmla="*/ 203 h 1756"/>
              <a:gd name="T10" fmla="*/ 300 w 1751"/>
              <a:gd name="T11" fmla="*/ 300 h 1756"/>
              <a:gd name="T12" fmla="*/ 203 w 1751"/>
              <a:gd name="T13" fmla="*/ 410 h 1756"/>
              <a:gd name="T14" fmla="*/ 124 w 1751"/>
              <a:gd name="T15" fmla="*/ 535 h 1756"/>
              <a:gd name="T16" fmla="*/ 61 w 1751"/>
              <a:gd name="T17" fmla="*/ 671 h 1756"/>
              <a:gd name="T18" fmla="*/ 21 w 1751"/>
              <a:gd name="T19" fmla="*/ 815 h 1756"/>
              <a:gd name="T20" fmla="*/ 1 w 1751"/>
              <a:gd name="T21" fmla="*/ 969 h 1756"/>
              <a:gd name="T22" fmla="*/ 1 w 1751"/>
              <a:gd name="T23" fmla="*/ 1073 h 1756"/>
              <a:gd name="T24" fmla="*/ 20 w 1751"/>
              <a:gd name="T25" fmla="*/ 1224 h 1756"/>
              <a:gd name="T26" fmla="*/ 61 w 1751"/>
              <a:gd name="T27" fmla="*/ 1369 h 1756"/>
              <a:gd name="T28" fmla="*/ 121 w 1751"/>
              <a:gd name="T29" fmla="*/ 1503 h 1756"/>
              <a:gd name="T30" fmla="*/ 199 w 1751"/>
              <a:gd name="T31" fmla="*/ 1627 h 1756"/>
              <a:gd name="T32" fmla="*/ 293 w 1751"/>
              <a:gd name="T33" fmla="*/ 1737 h 1756"/>
              <a:gd name="T34" fmla="*/ 300 w 1751"/>
              <a:gd name="T35" fmla="*/ 1744 h 1756"/>
              <a:gd name="T36" fmla="*/ 319 w 1751"/>
              <a:gd name="T37" fmla="*/ 1754 h 1756"/>
              <a:gd name="T38" fmla="*/ 335 w 1751"/>
              <a:gd name="T39" fmla="*/ 1754 h 1756"/>
              <a:gd name="T40" fmla="*/ 356 w 1751"/>
              <a:gd name="T41" fmla="*/ 1744 h 1756"/>
              <a:gd name="T42" fmla="*/ 363 w 1751"/>
              <a:gd name="T43" fmla="*/ 1731 h 1756"/>
              <a:gd name="T44" fmla="*/ 366 w 1751"/>
              <a:gd name="T45" fmla="*/ 1709 h 1756"/>
              <a:gd name="T46" fmla="*/ 356 w 1751"/>
              <a:gd name="T47" fmla="*/ 1688 h 1756"/>
              <a:gd name="T48" fmla="*/ 323 w 1751"/>
              <a:gd name="T49" fmla="*/ 1655 h 1756"/>
              <a:gd name="T50" fmla="*/ 240 w 1751"/>
              <a:gd name="T51" fmla="*/ 1549 h 1756"/>
              <a:gd name="T52" fmla="*/ 171 w 1751"/>
              <a:gd name="T53" fmla="*/ 1430 h 1756"/>
              <a:gd name="T54" fmla="*/ 120 w 1751"/>
              <a:gd name="T55" fmla="*/ 1301 h 1756"/>
              <a:gd name="T56" fmla="*/ 89 w 1751"/>
              <a:gd name="T57" fmla="*/ 1164 h 1756"/>
              <a:gd name="T58" fmla="*/ 78 w 1751"/>
              <a:gd name="T59" fmla="*/ 1021 h 1756"/>
              <a:gd name="T60" fmla="*/ 83 w 1751"/>
              <a:gd name="T61" fmla="*/ 925 h 1756"/>
              <a:gd name="T62" fmla="*/ 108 w 1751"/>
              <a:gd name="T63" fmla="*/ 785 h 1756"/>
              <a:gd name="T64" fmla="*/ 152 w 1751"/>
              <a:gd name="T65" fmla="*/ 654 h 1756"/>
              <a:gd name="T66" fmla="*/ 215 w 1751"/>
              <a:gd name="T67" fmla="*/ 533 h 1756"/>
              <a:gd name="T68" fmla="*/ 293 w 1751"/>
              <a:gd name="T69" fmla="*/ 422 h 1756"/>
              <a:gd name="T70" fmla="*/ 387 w 1751"/>
              <a:gd name="T71" fmla="*/ 323 h 1756"/>
              <a:gd name="T72" fmla="*/ 494 w 1751"/>
              <a:gd name="T73" fmla="*/ 240 h 1756"/>
              <a:gd name="T74" fmla="*/ 612 w 1751"/>
              <a:gd name="T75" fmla="*/ 171 h 1756"/>
              <a:gd name="T76" fmla="*/ 741 w 1751"/>
              <a:gd name="T77" fmla="*/ 121 h 1756"/>
              <a:gd name="T78" fmla="*/ 878 w 1751"/>
              <a:gd name="T79" fmla="*/ 89 h 1756"/>
              <a:gd name="T80" fmla="*/ 1021 w 1751"/>
              <a:gd name="T81" fmla="*/ 78 h 1756"/>
              <a:gd name="T82" fmla="*/ 1113 w 1751"/>
              <a:gd name="T83" fmla="*/ 82 h 1756"/>
              <a:gd name="T84" fmla="*/ 1250 w 1751"/>
              <a:gd name="T85" fmla="*/ 105 h 1756"/>
              <a:gd name="T86" fmla="*/ 1380 w 1751"/>
              <a:gd name="T87" fmla="*/ 148 h 1756"/>
              <a:gd name="T88" fmla="*/ 1503 w 1751"/>
              <a:gd name="T89" fmla="*/ 210 h 1756"/>
              <a:gd name="T90" fmla="*/ 1616 w 1751"/>
              <a:gd name="T91" fmla="*/ 289 h 1756"/>
              <a:gd name="T92" fmla="*/ 1685 w 1751"/>
              <a:gd name="T93" fmla="*/ 352 h 1756"/>
              <a:gd name="T94" fmla="*/ 1698 w 1751"/>
              <a:gd name="T95" fmla="*/ 361 h 1756"/>
              <a:gd name="T96" fmla="*/ 1712 w 1751"/>
              <a:gd name="T97" fmla="*/ 363 h 1756"/>
              <a:gd name="T98" fmla="*/ 1735 w 1751"/>
              <a:gd name="T99" fmla="*/ 357 h 1756"/>
              <a:gd name="T100" fmla="*/ 1745 w 1751"/>
              <a:gd name="T101" fmla="*/ 345 h 1756"/>
              <a:gd name="T102" fmla="*/ 1751 w 1751"/>
              <a:gd name="T103" fmla="*/ 324 h 1756"/>
              <a:gd name="T104" fmla="*/ 1745 w 1751"/>
              <a:gd name="T105" fmla="*/ 302 h 1756"/>
              <a:gd name="T106" fmla="*/ 1740 w 1751"/>
              <a:gd name="T107" fmla="*/ 297 h 1756"/>
              <a:gd name="T108" fmla="*/ 1666 w 1751"/>
              <a:gd name="T109" fmla="*/ 229 h 1756"/>
              <a:gd name="T110" fmla="*/ 1543 w 1751"/>
              <a:gd name="T111" fmla="*/ 143 h 1756"/>
              <a:gd name="T112" fmla="*/ 1410 w 1751"/>
              <a:gd name="T113" fmla="*/ 77 h 1756"/>
              <a:gd name="T114" fmla="*/ 1270 w 1751"/>
              <a:gd name="T115" fmla="*/ 30 h 1756"/>
              <a:gd name="T116" fmla="*/ 1121 w 1751"/>
              <a:gd name="T117" fmla="*/ 5 h 1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51" h="1756">
                <a:moveTo>
                  <a:pt x="1021" y="0"/>
                </a:moveTo>
                <a:lnTo>
                  <a:pt x="1021" y="0"/>
                </a:lnTo>
                <a:lnTo>
                  <a:pt x="969" y="1"/>
                </a:lnTo>
                <a:lnTo>
                  <a:pt x="917" y="5"/>
                </a:lnTo>
                <a:lnTo>
                  <a:pt x="866" y="12"/>
                </a:lnTo>
                <a:lnTo>
                  <a:pt x="815" y="21"/>
                </a:lnTo>
                <a:lnTo>
                  <a:pt x="766" y="33"/>
                </a:lnTo>
                <a:lnTo>
                  <a:pt x="718" y="46"/>
                </a:lnTo>
                <a:lnTo>
                  <a:pt x="671" y="63"/>
                </a:lnTo>
                <a:lnTo>
                  <a:pt x="624" y="81"/>
                </a:lnTo>
                <a:lnTo>
                  <a:pt x="578" y="100"/>
                </a:lnTo>
                <a:lnTo>
                  <a:pt x="534" y="124"/>
                </a:lnTo>
                <a:lnTo>
                  <a:pt x="492" y="148"/>
                </a:lnTo>
                <a:lnTo>
                  <a:pt x="451" y="175"/>
                </a:lnTo>
                <a:lnTo>
                  <a:pt x="410" y="203"/>
                </a:lnTo>
                <a:lnTo>
                  <a:pt x="371" y="233"/>
                </a:lnTo>
                <a:lnTo>
                  <a:pt x="335" y="266"/>
                </a:lnTo>
                <a:lnTo>
                  <a:pt x="300" y="300"/>
                </a:lnTo>
                <a:lnTo>
                  <a:pt x="266" y="335"/>
                </a:lnTo>
                <a:lnTo>
                  <a:pt x="233" y="372"/>
                </a:lnTo>
                <a:lnTo>
                  <a:pt x="203" y="410"/>
                </a:lnTo>
                <a:lnTo>
                  <a:pt x="174" y="451"/>
                </a:lnTo>
                <a:lnTo>
                  <a:pt x="147" y="492"/>
                </a:lnTo>
                <a:lnTo>
                  <a:pt x="124" y="535"/>
                </a:lnTo>
                <a:lnTo>
                  <a:pt x="100" y="578"/>
                </a:lnTo>
                <a:lnTo>
                  <a:pt x="79" y="624"/>
                </a:lnTo>
                <a:lnTo>
                  <a:pt x="61" y="671"/>
                </a:lnTo>
                <a:lnTo>
                  <a:pt x="46" y="718"/>
                </a:lnTo>
                <a:lnTo>
                  <a:pt x="33" y="766"/>
                </a:lnTo>
                <a:lnTo>
                  <a:pt x="21" y="815"/>
                </a:lnTo>
                <a:lnTo>
                  <a:pt x="12" y="866"/>
                </a:lnTo>
                <a:lnTo>
                  <a:pt x="5" y="917"/>
                </a:lnTo>
                <a:lnTo>
                  <a:pt x="1" y="969"/>
                </a:lnTo>
                <a:lnTo>
                  <a:pt x="0" y="1021"/>
                </a:lnTo>
                <a:lnTo>
                  <a:pt x="0" y="1021"/>
                </a:lnTo>
                <a:lnTo>
                  <a:pt x="1" y="1073"/>
                </a:lnTo>
                <a:lnTo>
                  <a:pt x="5" y="1124"/>
                </a:lnTo>
                <a:lnTo>
                  <a:pt x="12" y="1175"/>
                </a:lnTo>
                <a:lnTo>
                  <a:pt x="20" y="1224"/>
                </a:lnTo>
                <a:lnTo>
                  <a:pt x="31" y="1274"/>
                </a:lnTo>
                <a:lnTo>
                  <a:pt x="44" y="1322"/>
                </a:lnTo>
                <a:lnTo>
                  <a:pt x="61" y="1369"/>
                </a:lnTo>
                <a:lnTo>
                  <a:pt x="78" y="1414"/>
                </a:lnTo>
                <a:lnTo>
                  <a:pt x="99" y="1459"/>
                </a:lnTo>
                <a:lnTo>
                  <a:pt x="121" y="1503"/>
                </a:lnTo>
                <a:lnTo>
                  <a:pt x="145" y="1546"/>
                </a:lnTo>
                <a:lnTo>
                  <a:pt x="171" y="1586"/>
                </a:lnTo>
                <a:lnTo>
                  <a:pt x="199" y="1627"/>
                </a:lnTo>
                <a:lnTo>
                  <a:pt x="229" y="1664"/>
                </a:lnTo>
                <a:lnTo>
                  <a:pt x="260" y="1702"/>
                </a:lnTo>
                <a:lnTo>
                  <a:pt x="293" y="1737"/>
                </a:lnTo>
                <a:lnTo>
                  <a:pt x="293" y="1737"/>
                </a:lnTo>
                <a:lnTo>
                  <a:pt x="300" y="1744"/>
                </a:lnTo>
                <a:lnTo>
                  <a:pt x="300" y="1744"/>
                </a:lnTo>
                <a:lnTo>
                  <a:pt x="305" y="1749"/>
                </a:lnTo>
                <a:lnTo>
                  <a:pt x="313" y="1753"/>
                </a:lnTo>
                <a:lnTo>
                  <a:pt x="319" y="1754"/>
                </a:lnTo>
                <a:lnTo>
                  <a:pt x="327" y="1756"/>
                </a:lnTo>
                <a:lnTo>
                  <a:pt x="327" y="1756"/>
                </a:lnTo>
                <a:lnTo>
                  <a:pt x="335" y="1754"/>
                </a:lnTo>
                <a:lnTo>
                  <a:pt x="341" y="1753"/>
                </a:lnTo>
                <a:lnTo>
                  <a:pt x="349" y="1749"/>
                </a:lnTo>
                <a:lnTo>
                  <a:pt x="356" y="1744"/>
                </a:lnTo>
                <a:lnTo>
                  <a:pt x="356" y="1744"/>
                </a:lnTo>
                <a:lnTo>
                  <a:pt x="359" y="1737"/>
                </a:lnTo>
                <a:lnTo>
                  <a:pt x="363" y="1731"/>
                </a:lnTo>
                <a:lnTo>
                  <a:pt x="366" y="1723"/>
                </a:lnTo>
                <a:lnTo>
                  <a:pt x="366" y="1717"/>
                </a:lnTo>
                <a:lnTo>
                  <a:pt x="366" y="1709"/>
                </a:lnTo>
                <a:lnTo>
                  <a:pt x="363" y="1701"/>
                </a:lnTo>
                <a:lnTo>
                  <a:pt x="359" y="1694"/>
                </a:lnTo>
                <a:lnTo>
                  <a:pt x="356" y="1688"/>
                </a:lnTo>
                <a:lnTo>
                  <a:pt x="354" y="1688"/>
                </a:lnTo>
                <a:lnTo>
                  <a:pt x="354" y="1688"/>
                </a:lnTo>
                <a:lnTo>
                  <a:pt x="323" y="1655"/>
                </a:lnTo>
                <a:lnTo>
                  <a:pt x="294" y="1621"/>
                </a:lnTo>
                <a:lnTo>
                  <a:pt x="266" y="1585"/>
                </a:lnTo>
                <a:lnTo>
                  <a:pt x="240" y="1549"/>
                </a:lnTo>
                <a:lnTo>
                  <a:pt x="215" y="1509"/>
                </a:lnTo>
                <a:lnTo>
                  <a:pt x="191" y="1470"/>
                </a:lnTo>
                <a:lnTo>
                  <a:pt x="171" y="1430"/>
                </a:lnTo>
                <a:lnTo>
                  <a:pt x="152" y="1388"/>
                </a:lnTo>
                <a:lnTo>
                  <a:pt x="135" y="1345"/>
                </a:lnTo>
                <a:lnTo>
                  <a:pt x="120" y="1301"/>
                </a:lnTo>
                <a:lnTo>
                  <a:pt x="108" y="1257"/>
                </a:lnTo>
                <a:lnTo>
                  <a:pt x="98" y="1211"/>
                </a:lnTo>
                <a:lnTo>
                  <a:pt x="89" y="1164"/>
                </a:lnTo>
                <a:lnTo>
                  <a:pt x="83" y="1117"/>
                </a:lnTo>
                <a:lnTo>
                  <a:pt x="79" y="1069"/>
                </a:lnTo>
                <a:lnTo>
                  <a:pt x="78" y="1021"/>
                </a:lnTo>
                <a:lnTo>
                  <a:pt x="78" y="1021"/>
                </a:lnTo>
                <a:lnTo>
                  <a:pt x="79" y="973"/>
                </a:lnTo>
                <a:lnTo>
                  <a:pt x="83" y="925"/>
                </a:lnTo>
                <a:lnTo>
                  <a:pt x="89" y="878"/>
                </a:lnTo>
                <a:lnTo>
                  <a:pt x="98" y="831"/>
                </a:lnTo>
                <a:lnTo>
                  <a:pt x="108" y="785"/>
                </a:lnTo>
                <a:lnTo>
                  <a:pt x="120" y="741"/>
                </a:lnTo>
                <a:lnTo>
                  <a:pt x="135" y="697"/>
                </a:lnTo>
                <a:lnTo>
                  <a:pt x="152" y="654"/>
                </a:lnTo>
                <a:lnTo>
                  <a:pt x="171" y="612"/>
                </a:lnTo>
                <a:lnTo>
                  <a:pt x="191" y="572"/>
                </a:lnTo>
                <a:lnTo>
                  <a:pt x="215" y="533"/>
                </a:lnTo>
                <a:lnTo>
                  <a:pt x="240" y="494"/>
                </a:lnTo>
                <a:lnTo>
                  <a:pt x="266" y="457"/>
                </a:lnTo>
                <a:lnTo>
                  <a:pt x="293" y="422"/>
                </a:lnTo>
                <a:lnTo>
                  <a:pt x="323" y="387"/>
                </a:lnTo>
                <a:lnTo>
                  <a:pt x="354" y="354"/>
                </a:lnTo>
                <a:lnTo>
                  <a:pt x="387" y="323"/>
                </a:lnTo>
                <a:lnTo>
                  <a:pt x="422" y="293"/>
                </a:lnTo>
                <a:lnTo>
                  <a:pt x="457" y="266"/>
                </a:lnTo>
                <a:lnTo>
                  <a:pt x="494" y="240"/>
                </a:lnTo>
                <a:lnTo>
                  <a:pt x="533" y="215"/>
                </a:lnTo>
                <a:lnTo>
                  <a:pt x="572" y="191"/>
                </a:lnTo>
                <a:lnTo>
                  <a:pt x="612" y="171"/>
                </a:lnTo>
                <a:lnTo>
                  <a:pt x="654" y="152"/>
                </a:lnTo>
                <a:lnTo>
                  <a:pt x="697" y="135"/>
                </a:lnTo>
                <a:lnTo>
                  <a:pt x="741" y="121"/>
                </a:lnTo>
                <a:lnTo>
                  <a:pt x="785" y="108"/>
                </a:lnTo>
                <a:lnTo>
                  <a:pt x="831" y="98"/>
                </a:lnTo>
                <a:lnTo>
                  <a:pt x="878" y="89"/>
                </a:lnTo>
                <a:lnTo>
                  <a:pt x="925" y="83"/>
                </a:lnTo>
                <a:lnTo>
                  <a:pt x="973" y="79"/>
                </a:lnTo>
                <a:lnTo>
                  <a:pt x="1021" y="78"/>
                </a:lnTo>
                <a:lnTo>
                  <a:pt x="1021" y="78"/>
                </a:lnTo>
                <a:lnTo>
                  <a:pt x="1068" y="79"/>
                </a:lnTo>
                <a:lnTo>
                  <a:pt x="1113" y="82"/>
                </a:lnTo>
                <a:lnTo>
                  <a:pt x="1160" y="89"/>
                </a:lnTo>
                <a:lnTo>
                  <a:pt x="1206" y="96"/>
                </a:lnTo>
                <a:lnTo>
                  <a:pt x="1250" y="105"/>
                </a:lnTo>
                <a:lnTo>
                  <a:pt x="1294" y="119"/>
                </a:lnTo>
                <a:lnTo>
                  <a:pt x="1337" y="133"/>
                </a:lnTo>
                <a:lnTo>
                  <a:pt x="1380" y="148"/>
                </a:lnTo>
                <a:lnTo>
                  <a:pt x="1422" y="167"/>
                </a:lnTo>
                <a:lnTo>
                  <a:pt x="1462" y="188"/>
                </a:lnTo>
                <a:lnTo>
                  <a:pt x="1503" y="210"/>
                </a:lnTo>
                <a:lnTo>
                  <a:pt x="1542" y="234"/>
                </a:lnTo>
                <a:lnTo>
                  <a:pt x="1580" y="260"/>
                </a:lnTo>
                <a:lnTo>
                  <a:pt x="1616" y="289"/>
                </a:lnTo>
                <a:lnTo>
                  <a:pt x="1651" y="320"/>
                </a:lnTo>
                <a:lnTo>
                  <a:pt x="1685" y="352"/>
                </a:lnTo>
                <a:lnTo>
                  <a:pt x="1685" y="352"/>
                </a:lnTo>
                <a:lnTo>
                  <a:pt x="1685" y="352"/>
                </a:lnTo>
                <a:lnTo>
                  <a:pt x="1692" y="357"/>
                </a:lnTo>
                <a:lnTo>
                  <a:pt x="1698" y="361"/>
                </a:lnTo>
                <a:lnTo>
                  <a:pt x="1706" y="362"/>
                </a:lnTo>
                <a:lnTo>
                  <a:pt x="1712" y="363"/>
                </a:lnTo>
                <a:lnTo>
                  <a:pt x="1712" y="363"/>
                </a:lnTo>
                <a:lnTo>
                  <a:pt x="1720" y="362"/>
                </a:lnTo>
                <a:lnTo>
                  <a:pt x="1728" y="361"/>
                </a:lnTo>
                <a:lnTo>
                  <a:pt x="1735" y="357"/>
                </a:lnTo>
                <a:lnTo>
                  <a:pt x="1740" y="352"/>
                </a:lnTo>
                <a:lnTo>
                  <a:pt x="1740" y="352"/>
                </a:lnTo>
                <a:lnTo>
                  <a:pt x="1745" y="345"/>
                </a:lnTo>
                <a:lnTo>
                  <a:pt x="1749" y="339"/>
                </a:lnTo>
                <a:lnTo>
                  <a:pt x="1751" y="332"/>
                </a:lnTo>
                <a:lnTo>
                  <a:pt x="1751" y="324"/>
                </a:lnTo>
                <a:lnTo>
                  <a:pt x="1751" y="316"/>
                </a:lnTo>
                <a:lnTo>
                  <a:pt x="1749" y="310"/>
                </a:lnTo>
                <a:lnTo>
                  <a:pt x="1745" y="302"/>
                </a:lnTo>
                <a:lnTo>
                  <a:pt x="1740" y="297"/>
                </a:lnTo>
                <a:lnTo>
                  <a:pt x="1740" y="297"/>
                </a:lnTo>
                <a:lnTo>
                  <a:pt x="1740" y="297"/>
                </a:lnTo>
                <a:lnTo>
                  <a:pt x="1740" y="297"/>
                </a:lnTo>
                <a:lnTo>
                  <a:pt x="1703" y="262"/>
                </a:lnTo>
                <a:lnTo>
                  <a:pt x="1666" y="229"/>
                </a:lnTo>
                <a:lnTo>
                  <a:pt x="1625" y="198"/>
                </a:lnTo>
                <a:lnTo>
                  <a:pt x="1585" y="169"/>
                </a:lnTo>
                <a:lnTo>
                  <a:pt x="1543" y="143"/>
                </a:lnTo>
                <a:lnTo>
                  <a:pt x="1500" y="119"/>
                </a:lnTo>
                <a:lnTo>
                  <a:pt x="1456" y="96"/>
                </a:lnTo>
                <a:lnTo>
                  <a:pt x="1410" y="77"/>
                </a:lnTo>
                <a:lnTo>
                  <a:pt x="1363" y="59"/>
                </a:lnTo>
                <a:lnTo>
                  <a:pt x="1317" y="43"/>
                </a:lnTo>
                <a:lnTo>
                  <a:pt x="1270" y="30"/>
                </a:lnTo>
                <a:lnTo>
                  <a:pt x="1220" y="20"/>
                </a:lnTo>
                <a:lnTo>
                  <a:pt x="1172" y="10"/>
                </a:lnTo>
                <a:lnTo>
                  <a:pt x="1121" y="5"/>
                </a:lnTo>
                <a:lnTo>
                  <a:pt x="1072" y="1"/>
                </a:lnTo>
                <a:lnTo>
                  <a:pt x="102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6259513" y="2228850"/>
            <a:ext cx="123825" cy="123825"/>
          </a:xfrm>
          <a:custGeom>
            <a:avLst/>
            <a:gdLst>
              <a:gd name="T0" fmla="*/ 12 w 78"/>
              <a:gd name="T1" fmla="*/ 12 h 78"/>
              <a:gd name="T2" fmla="*/ 12 w 78"/>
              <a:gd name="T3" fmla="*/ 12 h 78"/>
              <a:gd name="T4" fmla="*/ 19 w 78"/>
              <a:gd name="T5" fmla="*/ 7 h 78"/>
              <a:gd name="T6" fmla="*/ 25 w 78"/>
              <a:gd name="T7" fmla="*/ 3 h 78"/>
              <a:gd name="T8" fmla="*/ 32 w 78"/>
              <a:gd name="T9" fmla="*/ 2 h 78"/>
              <a:gd name="T10" fmla="*/ 39 w 78"/>
              <a:gd name="T11" fmla="*/ 0 h 78"/>
              <a:gd name="T12" fmla="*/ 47 w 78"/>
              <a:gd name="T13" fmla="*/ 2 h 78"/>
              <a:gd name="T14" fmla="*/ 55 w 78"/>
              <a:gd name="T15" fmla="*/ 3 h 78"/>
              <a:gd name="T16" fmla="*/ 62 w 78"/>
              <a:gd name="T17" fmla="*/ 7 h 78"/>
              <a:gd name="T18" fmla="*/ 67 w 78"/>
              <a:gd name="T19" fmla="*/ 12 h 78"/>
              <a:gd name="T20" fmla="*/ 67 w 78"/>
              <a:gd name="T21" fmla="*/ 12 h 78"/>
              <a:gd name="T22" fmla="*/ 72 w 78"/>
              <a:gd name="T23" fmla="*/ 17 h 78"/>
              <a:gd name="T24" fmla="*/ 76 w 78"/>
              <a:gd name="T25" fmla="*/ 25 h 78"/>
              <a:gd name="T26" fmla="*/ 78 w 78"/>
              <a:gd name="T27" fmla="*/ 31 h 78"/>
              <a:gd name="T28" fmla="*/ 78 w 78"/>
              <a:gd name="T29" fmla="*/ 39 h 78"/>
              <a:gd name="T30" fmla="*/ 78 w 78"/>
              <a:gd name="T31" fmla="*/ 47 h 78"/>
              <a:gd name="T32" fmla="*/ 76 w 78"/>
              <a:gd name="T33" fmla="*/ 54 h 78"/>
              <a:gd name="T34" fmla="*/ 72 w 78"/>
              <a:gd name="T35" fmla="*/ 60 h 78"/>
              <a:gd name="T36" fmla="*/ 67 w 78"/>
              <a:gd name="T37" fmla="*/ 67 h 78"/>
              <a:gd name="T38" fmla="*/ 67 w 78"/>
              <a:gd name="T39" fmla="*/ 67 h 78"/>
              <a:gd name="T40" fmla="*/ 62 w 78"/>
              <a:gd name="T41" fmla="*/ 72 h 78"/>
              <a:gd name="T42" fmla="*/ 55 w 78"/>
              <a:gd name="T43" fmla="*/ 76 h 78"/>
              <a:gd name="T44" fmla="*/ 47 w 78"/>
              <a:gd name="T45" fmla="*/ 77 h 78"/>
              <a:gd name="T46" fmla="*/ 39 w 78"/>
              <a:gd name="T47" fmla="*/ 78 h 78"/>
              <a:gd name="T48" fmla="*/ 32 w 78"/>
              <a:gd name="T49" fmla="*/ 77 h 78"/>
              <a:gd name="T50" fmla="*/ 25 w 78"/>
              <a:gd name="T51" fmla="*/ 76 h 78"/>
              <a:gd name="T52" fmla="*/ 19 w 78"/>
              <a:gd name="T53" fmla="*/ 72 h 78"/>
              <a:gd name="T54" fmla="*/ 12 w 78"/>
              <a:gd name="T55" fmla="*/ 67 h 78"/>
              <a:gd name="T56" fmla="*/ 12 w 78"/>
              <a:gd name="T57" fmla="*/ 67 h 78"/>
              <a:gd name="T58" fmla="*/ 7 w 78"/>
              <a:gd name="T59" fmla="*/ 60 h 78"/>
              <a:gd name="T60" fmla="*/ 3 w 78"/>
              <a:gd name="T61" fmla="*/ 54 h 78"/>
              <a:gd name="T62" fmla="*/ 2 w 78"/>
              <a:gd name="T63" fmla="*/ 47 h 78"/>
              <a:gd name="T64" fmla="*/ 0 w 78"/>
              <a:gd name="T65" fmla="*/ 39 h 78"/>
              <a:gd name="T66" fmla="*/ 2 w 78"/>
              <a:gd name="T67" fmla="*/ 31 h 78"/>
              <a:gd name="T68" fmla="*/ 3 w 78"/>
              <a:gd name="T69" fmla="*/ 25 h 78"/>
              <a:gd name="T70" fmla="*/ 7 w 78"/>
              <a:gd name="T71" fmla="*/ 17 h 78"/>
              <a:gd name="T72" fmla="*/ 12 w 78"/>
              <a:gd name="T73" fmla="*/ 12 h 78"/>
              <a:gd name="T74" fmla="*/ 12 w 78"/>
              <a:gd name="T75" fmla="*/ 1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78">
                <a:moveTo>
                  <a:pt x="12" y="12"/>
                </a:moveTo>
                <a:lnTo>
                  <a:pt x="12" y="12"/>
                </a:lnTo>
                <a:lnTo>
                  <a:pt x="19" y="7"/>
                </a:lnTo>
                <a:lnTo>
                  <a:pt x="25" y="3"/>
                </a:lnTo>
                <a:lnTo>
                  <a:pt x="32" y="2"/>
                </a:lnTo>
                <a:lnTo>
                  <a:pt x="39" y="0"/>
                </a:lnTo>
                <a:lnTo>
                  <a:pt x="47" y="2"/>
                </a:lnTo>
                <a:lnTo>
                  <a:pt x="55" y="3"/>
                </a:lnTo>
                <a:lnTo>
                  <a:pt x="62" y="7"/>
                </a:lnTo>
                <a:lnTo>
                  <a:pt x="67" y="12"/>
                </a:lnTo>
                <a:lnTo>
                  <a:pt x="67" y="12"/>
                </a:lnTo>
                <a:lnTo>
                  <a:pt x="72" y="17"/>
                </a:lnTo>
                <a:lnTo>
                  <a:pt x="76" y="25"/>
                </a:lnTo>
                <a:lnTo>
                  <a:pt x="78" y="31"/>
                </a:lnTo>
                <a:lnTo>
                  <a:pt x="78" y="39"/>
                </a:lnTo>
                <a:lnTo>
                  <a:pt x="78" y="47"/>
                </a:lnTo>
                <a:lnTo>
                  <a:pt x="76" y="54"/>
                </a:lnTo>
                <a:lnTo>
                  <a:pt x="72" y="60"/>
                </a:lnTo>
                <a:lnTo>
                  <a:pt x="67" y="67"/>
                </a:lnTo>
                <a:lnTo>
                  <a:pt x="67" y="67"/>
                </a:lnTo>
                <a:lnTo>
                  <a:pt x="62" y="72"/>
                </a:lnTo>
                <a:lnTo>
                  <a:pt x="55" y="76"/>
                </a:lnTo>
                <a:lnTo>
                  <a:pt x="47" y="77"/>
                </a:lnTo>
                <a:lnTo>
                  <a:pt x="39" y="78"/>
                </a:lnTo>
                <a:lnTo>
                  <a:pt x="32" y="77"/>
                </a:lnTo>
                <a:lnTo>
                  <a:pt x="25" y="76"/>
                </a:lnTo>
                <a:lnTo>
                  <a:pt x="19" y="72"/>
                </a:lnTo>
                <a:lnTo>
                  <a:pt x="12" y="67"/>
                </a:lnTo>
                <a:lnTo>
                  <a:pt x="12" y="67"/>
                </a:lnTo>
                <a:lnTo>
                  <a:pt x="7" y="60"/>
                </a:lnTo>
                <a:lnTo>
                  <a:pt x="3" y="54"/>
                </a:lnTo>
                <a:lnTo>
                  <a:pt x="2" y="47"/>
                </a:lnTo>
                <a:lnTo>
                  <a:pt x="0" y="39"/>
                </a:lnTo>
                <a:lnTo>
                  <a:pt x="2" y="31"/>
                </a:lnTo>
                <a:lnTo>
                  <a:pt x="3" y="25"/>
                </a:lnTo>
                <a:lnTo>
                  <a:pt x="7" y="17"/>
                </a:lnTo>
                <a:lnTo>
                  <a:pt x="12" y="12"/>
                </a:lnTo>
                <a:lnTo>
                  <a:pt x="12" y="1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4060825" y="2233613"/>
            <a:ext cx="122238" cy="122237"/>
          </a:xfrm>
          <a:custGeom>
            <a:avLst/>
            <a:gdLst>
              <a:gd name="T0" fmla="*/ 12 w 77"/>
              <a:gd name="T1" fmla="*/ 66 h 77"/>
              <a:gd name="T2" fmla="*/ 12 w 77"/>
              <a:gd name="T3" fmla="*/ 66 h 77"/>
              <a:gd name="T4" fmla="*/ 6 w 77"/>
              <a:gd name="T5" fmla="*/ 60 h 77"/>
              <a:gd name="T6" fmla="*/ 2 w 77"/>
              <a:gd name="T7" fmla="*/ 53 h 77"/>
              <a:gd name="T8" fmla="*/ 1 w 77"/>
              <a:gd name="T9" fmla="*/ 45 h 77"/>
              <a:gd name="T10" fmla="*/ 0 w 77"/>
              <a:gd name="T11" fmla="*/ 39 h 77"/>
              <a:gd name="T12" fmla="*/ 1 w 77"/>
              <a:gd name="T13" fmla="*/ 31 h 77"/>
              <a:gd name="T14" fmla="*/ 2 w 77"/>
              <a:gd name="T15" fmla="*/ 23 h 77"/>
              <a:gd name="T16" fmla="*/ 6 w 77"/>
              <a:gd name="T17" fmla="*/ 17 h 77"/>
              <a:gd name="T18" fmla="*/ 12 w 77"/>
              <a:gd name="T19" fmla="*/ 12 h 77"/>
              <a:gd name="T20" fmla="*/ 12 w 77"/>
              <a:gd name="T21" fmla="*/ 12 h 77"/>
              <a:gd name="T22" fmla="*/ 17 w 77"/>
              <a:gd name="T23" fmla="*/ 6 h 77"/>
              <a:gd name="T24" fmla="*/ 25 w 77"/>
              <a:gd name="T25" fmla="*/ 2 h 77"/>
              <a:gd name="T26" fmla="*/ 31 w 77"/>
              <a:gd name="T27" fmla="*/ 1 h 77"/>
              <a:gd name="T28" fmla="*/ 39 w 77"/>
              <a:gd name="T29" fmla="*/ 0 h 77"/>
              <a:gd name="T30" fmla="*/ 45 w 77"/>
              <a:gd name="T31" fmla="*/ 1 h 77"/>
              <a:gd name="T32" fmla="*/ 53 w 77"/>
              <a:gd name="T33" fmla="*/ 2 h 77"/>
              <a:gd name="T34" fmla="*/ 60 w 77"/>
              <a:gd name="T35" fmla="*/ 6 h 77"/>
              <a:gd name="T36" fmla="*/ 66 w 77"/>
              <a:gd name="T37" fmla="*/ 12 h 77"/>
              <a:gd name="T38" fmla="*/ 66 w 77"/>
              <a:gd name="T39" fmla="*/ 12 h 77"/>
              <a:gd name="T40" fmla="*/ 71 w 77"/>
              <a:gd name="T41" fmla="*/ 17 h 77"/>
              <a:gd name="T42" fmla="*/ 74 w 77"/>
              <a:gd name="T43" fmla="*/ 23 h 77"/>
              <a:gd name="T44" fmla="*/ 77 w 77"/>
              <a:gd name="T45" fmla="*/ 31 h 77"/>
              <a:gd name="T46" fmla="*/ 77 w 77"/>
              <a:gd name="T47" fmla="*/ 39 h 77"/>
              <a:gd name="T48" fmla="*/ 77 w 77"/>
              <a:gd name="T49" fmla="*/ 45 h 77"/>
              <a:gd name="T50" fmla="*/ 74 w 77"/>
              <a:gd name="T51" fmla="*/ 53 h 77"/>
              <a:gd name="T52" fmla="*/ 71 w 77"/>
              <a:gd name="T53" fmla="*/ 60 h 77"/>
              <a:gd name="T54" fmla="*/ 66 w 77"/>
              <a:gd name="T55" fmla="*/ 66 h 77"/>
              <a:gd name="T56" fmla="*/ 66 w 77"/>
              <a:gd name="T57" fmla="*/ 66 h 77"/>
              <a:gd name="T58" fmla="*/ 60 w 77"/>
              <a:gd name="T59" fmla="*/ 70 h 77"/>
              <a:gd name="T60" fmla="*/ 53 w 77"/>
              <a:gd name="T61" fmla="*/ 74 h 77"/>
              <a:gd name="T62" fmla="*/ 45 w 77"/>
              <a:gd name="T63" fmla="*/ 77 h 77"/>
              <a:gd name="T64" fmla="*/ 39 w 77"/>
              <a:gd name="T65" fmla="*/ 77 h 77"/>
              <a:gd name="T66" fmla="*/ 31 w 77"/>
              <a:gd name="T67" fmla="*/ 77 h 77"/>
              <a:gd name="T68" fmla="*/ 25 w 77"/>
              <a:gd name="T69" fmla="*/ 74 h 77"/>
              <a:gd name="T70" fmla="*/ 17 w 77"/>
              <a:gd name="T71" fmla="*/ 70 h 77"/>
              <a:gd name="T72" fmla="*/ 12 w 77"/>
              <a:gd name="T73" fmla="*/ 66 h 77"/>
              <a:gd name="T74" fmla="*/ 12 w 77"/>
              <a:gd name="T75" fmla="*/ 6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77">
                <a:moveTo>
                  <a:pt x="12" y="66"/>
                </a:moveTo>
                <a:lnTo>
                  <a:pt x="12" y="66"/>
                </a:lnTo>
                <a:lnTo>
                  <a:pt x="6" y="60"/>
                </a:lnTo>
                <a:lnTo>
                  <a:pt x="2" y="53"/>
                </a:lnTo>
                <a:lnTo>
                  <a:pt x="1" y="45"/>
                </a:lnTo>
                <a:lnTo>
                  <a:pt x="0" y="39"/>
                </a:lnTo>
                <a:lnTo>
                  <a:pt x="1" y="31"/>
                </a:lnTo>
                <a:lnTo>
                  <a:pt x="2" y="23"/>
                </a:lnTo>
                <a:lnTo>
                  <a:pt x="6" y="17"/>
                </a:lnTo>
                <a:lnTo>
                  <a:pt x="12" y="12"/>
                </a:lnTo>
                <a:lnTo>
                  <a:pt x="12" y="12"/>
                </a:lnTo>
                <a:lnTo>
                  <a:pt x="17" y="6"/>
                </a:lnTo>
                <a:lnTo>
                  <a:pt x="25" y="2"/>
                </a:lnTo>
                <a:lnTo>
                  <a:pt x="31" y="1"/>
                </a:lnTo>
                <a:lnTo>
                  <a:pt x="39" y="0"/>
                </a:lnTo>
                <a:lnTo>
                  <a:pt x="45" y="1"/>
                </a:lnTo>
                <a:lnTo>
                  <a:pt x="53" y="2"/>
                </a:lnTo>
                <a:lnTo>
                  <a:pt x="60" y="6"/>
                </a:lnTo>
                <a:lnTo>
                  <a:pt x="66" y="12"/>
                </a:lnTo>
                <a:lnTo>
                  <a:pt x="66" y="12"/>
                </a:lnTo>
                <a:lnTo>
                  <a:pt x="71" y="17"/>
                </a:lnTo>
                <a:lnTo>
                  <a:pt x="74" y="23"/>
                </a:lnTo>
                <a:lnTo>
                  <a:pt x="77" y="31"/>
                </a:lnTo>
                <a:lnTo>
                  <a:pt x="77" y="39"/>
                </a:lnTo>
                <a:lnTo>
                  <a:pt x="77" y="45"/>
                </a:lnTo>
                <a:lnTo>
                  <a:pt x="74" y="53"/>
                </a:lnTo>
                <a:lnTo>
                  <a:pt x="71" y="60"/>
                </a:lnTo>
                <a:lnTo>
                  <a:pt x="66" y="66"/>
                </a:lnTo>
                <a:lnTo>
                  <a:pt x="66" y="66"/>
                </a:lnTo>
                <a:lnTo>
                  <a:pt x="60" y="70"/>
                </a:lnTo>
                <a:lnTo>
                  <a:pt x="53" y="74"/>
                </a:lnTo>
                <a:lnTo>
                  <a:pt x="45" y="77"/>
                </a:lnTo>
                <a:lnTo>
                  <a:pt x="39" y="77"/>
                </a:lnTo>
                <a:lnTo>
                  <a:pt x="31" y="77"/>
                </a:lnTo>
                <a:lnTo>
                  <a:pt x="25" y="74"/>
                </a:lnTo>
                <a:lnTo>
                  <a:pt x="17" y="70"/>
                </a:lnTo>
                <a:lnTo>
                  <a:pt x="12" y="66"/>
                </a:lnTo>
                <a:lnTo>
                  <a:pt x="12" y="6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4060825" y="4437063"/>
            <a:ext cx="123825" cy="127000"/>
          </a:xfrm>
          <a:custGeom>
            <a:avLst/>
            <a:gdLst>
              <a:gd name="T0" fmla="*/ 12 w 78"/>
              <a:gd name="T1" fmla="*/ 12 h 80"/>
              <a:gd name="T2" fmla="*/ 12 w 78"/>
              <a:gd name="T3" fmla="*/ 12 h 80"/>
              <a:gd name="T4" fmla="*/ 17 w 78"/>
              <a:gd name="T5" fmla="*/ 7 h 80"/>
              <a:gd name="T6" fmla="*/ 25 w 78"/>
              <a:gd name="T7" fmla="*/ 3 h 80"/>
              <a:gd name="T8" fmla="*/ 31 w 78"/>
              <a:gd name="T9" fmla="*/ 1 h 80"/>
              <a:gd name="T10" fmla="*/ 39 w 78"/>
              <a:gd name="T11" fmla="*/ 0 h 80"/>
              <a:gd name="T12" fmla="*/ 47 w 78"/>
              <a:gd name="T13" fmla="*/ 1 h 80"/>
              <a:gd name="T14" fmla="*/ 53 w 78"/>
              <a:gd name="T15" fmla="*/ 3 h 80"/>
              <a:gd name="T16" fmla="*/ 61 w 78"/>
              <a:gd name="T17" fmla="*/ 7 h 80"/>
              <a:gd name="T18" fmla="*/ 68 w 78"/>
              <a:gd name="T19" fmla="*/ 12 h 80"/>
              <a:gd name="T20" fmla="*/ 68 w 78"/>
              <a:gd name="T21" fmla="*/ 12 h 80"/>
              <a:gd name="T22" fmla="*/ 71 w 78"/>
              <a:gd name="T23" fmla="*/ 18 h 80"/>
              <a:gd name="T24" fmla="*/ 75 w 78"/>
              <a:gd name="T25" fmla="*/ 25 h 80"/>
              <a:gd name="T26" fmla="*/ 78 w 78"/>
              <a:gd name="T27" fmla="*/ 33 h 80"/>
              <a:gd name="T28" fmla="*/ 78 w 78"/>
              <a:gd name="T29" fmla="*/ 41 h 80"/>
              <a:gd name="T30" fmla="*/ 78 w 78"/>
              <a:gd name="T31" fmla="*/ 47 h 80"/>
              <a:gd name="T32" fmla="*/ 75 w 78"/>
              <a:gd name="T33" fmla="*/ 55 h 80"/>
              <a:gd name="T34" fmla="*/ 71 w 78"/>
              <a:gd name="T35" fmla="*/ 61 h 80"/>
              <a:gd name="T36" fmla="*/ 68 w 78"/>
              <a:gd name="T37" fmla="*/ 68 h 80"/>
              <a:gd name="T38" fmla="*/ 68 w 78"/>
              <a:gd name="T39" fmla="*/ 68 h 80"/>
              <a:gd name="T40" fmla="*/ 61 w 78"/>
              <a:gd name="T41" fmla="*/ 73 h 80"/>
              <a:gd name="T42" fmla="*/ 53 w 78"/>
              <a:gd name="T43" fmla="*/ 77 h 80"/>
              <a:gd name="T44" fmla="*/ 47 w 78"/>
              <a:gd name="T45" fmla="*/ 78 h 80"/>
              <a:gd name="T46" fmla="*/ 39 w 78"/>
              <a:gd name="T47" fmla="*/ 80 h 80"/>
              <a:gd name="T48" fmla="*/ 31 w 78"/>
              <a:gd name="T49" fmla="*/ 78 h 80"/>
              <a:gd name="T50" fmla="*/ 25 w 78"/>
              <a:gd name="T51" fmla="*/ 77 h 80"/>
              <a:gd name="T52" fmla="*/ 17 w 78"/>
              <a:gd name="T53" fmla="*/ 73 h 80"/>
              <a:gd name="T54" fmla="*/ 12 w 78"/>
              <a:gd name="T55" fmla="*/ 68 h 80"/>
              <a:gd name="T56" fmla="*/ 12 w 78"/>
              <a:gd name="T57" fmla="*/ 68 h 80"/>
              <a:gd name="T58" fmla="*/ 6 w 78"/>
              <a:gd name="T59" fmla="*/ 61 h 80"/>
              <a:gd name="T60" fmla="*/ 2 w 78"/>
              <a:gd name="T61" fmla="*/ 55 h 80"/>
              <a:gd name="T62" fmla="*/ 0 w 78"/>
              <a:gd name="T63" fmla="*/ 47 h 80"/>
              <a:gd name="T64" fmla="*/ 0 w 78"/>
              <a:gd name="T65" fmla="*/ 41 h 80"/>
              <a:gd name="T66" fmla="*/ 0 w 78"/>
              <a:gd name="T67" fmla="*/ 33 h 80"/>
              <a:gd name="T68" fmla="*/ 2 w 78"/>
              <a:gd name="T69" fmla="*/ 25 h 80"/>
              <a:gd name="T70" fmla="*/ 6 w 78"/>
              <a:gd name="T71" fmla="*/ 18 h 80"/>
              <a:gd name="T72" fmla="*/ 12 w 78"/>
              <a:gd name="T73" fmla="*/ 12 h 80"/>
              <a:gd name="T74" fmla="*/ 12 w 78"/>
              <a:gd name="T75" fmla="*/ 1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80">
                <a:moveTo>
                  <a:pt x="12" y="12"/>
                </a:moveTo>
                <a:lnTo>
                  <a:pt x="12" y="12"/>
                </a:lnTo>
                <a:lnTo>
                  <a:pt x="17" y="7"/>
                </a:lnTo>
                <a:lnTo>
                  <a:pt x="25" y="3"/>
                </a:lnTo>
                <a:lnTo>
                  <a:pt x="31" y="1"/>
                </a:lnTo>
                <a:lnTo>
                  <a:pt x="39" y="0"/>
                </a:lnTo>
                <a:lnTo>
                  <a:pt x="47" y="1"/>
                </a:lnTo>
                <a:lnTo>
                  <a:pt x="53" y="3"/>
                </a:lnTo>
                <a:lnTo>
                  <a:pt x="61" y="7"/>
                </a:lnTo>
                <a:lnTo>
                  <a:pt x="68" y="12"/>
                </a:lnTo>
                <a:lnTo>
                  <a:pt x="68" y="12"/>
                </a:lnTo>
                <a:lnTo>
                  <a:pt x="71" y="18"/>
                </a:lnTo>
                <a:lnTo>
                  <a:pt x="75" y="25"/>
                </a:lnTo>
                <a:lnTo>
                  <a:pt x="78" y="33"/>
                </a:lnTo>
                <a:lnTo>
                  <a:pt x="78" y="41"/>
                </a:lnTo>
                <a:lnTo>
                  <a:pt x="78" y="47"/>
                </a:lnTo>
                <a:lnTo>
                  <a:pt x="75" y="55"/>
                </a:lnTo>
                <a:lnTo>
                  <a:pt x="71" y="61"/>
                </a:lnTo>
                <a:lnTo>
                  <a:pt x="68" y="68"/>
                </a:lnTo>
                <a:lnTo>
                  <a:pt x="68" y="68"/>
                </a:lnTo>
                <a:lnTo>
                  <a:pt x="61" y="73"/>
                </a:lnTo>
                <a:lnTo>
                  <a:pt x="53" y="77"/>
                </a:lnTo>
                <a:lnTo>
                  <a:pt x="47" y="78"/>
                </a:lnTo>
                <a:lnTo>
                  <a:pt x="39" y="80"/>
                </a:lnTo>
                <a:lnTo>
                  <a:pt x="31" y="78"/>
                </a:lnTo>
                <a:lnTo>
                  <a:pt x="25" y="77"/>
                </a:lnTo>
                <a:lnTo>
                  <a:pt x="17" y="73"/>
                </a:lnTo>
                <a:lnTo>
                  <a:pt x="12" y="68"/>
                </a:lnTo>
                <a:lnTo>
                  <a:pt x="12" y="68"/>
                </a:lnTo>
                <a:lnTo>
                  <a:pt x="6" y="61"/>
                </a:lnTo>
                <a:lnTo>
                  <a:pt x="2" y="55"/>
                </a:lnTo>
                <a:lnTo>
                  <a:pt x="0" y="47"/>
                </a:lnTo>
                <a:lnTo>
                  <a:pt x="0" y="41"/>
                </a:lnTo>
                <a:lnTo>
                  <a:pt x="0" y="33"/>
                </a:lnTo>
                <a:lnTo>
                  <a:pt x="2" y="25"/>
                </a:lnTo>
                <a:lnTo>
                  <a:pt x="6" y="18"/>
                </a:lnTo>
                <a:lnTo>
                  <a:pt x="12" y="12"/>
                </a:lnTo>
                <a:lnTo>
                  <a:pt x="12" y="1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5437188" y="3602038"/>
            <a:ext cx="2770188" cy="2782887"/>
          </a:xfrm>
          <a:custGeom>
            <a:avLst/>
            <a:gdLst>
              <a:gd name="T0" fmla="*/ 1412 w 1745"/>
              <a:gd name="T1" fmla="*/ 0 h 1753"/>
              <a:gd name="T2" fmla="*/ 1392 w 1745"/>
              <a:gd name="T3" fmla="*/ 10 h 1753"/>
              <a:gd name="T4" fmla="*/ 1383 w 1745"/>
              <a:gd name="T5" fmla="*/ 23 h 1753"/>
              <a:gd name="T6" fmla="*/ 1382 w 1745"/>
              <a:gd name="T7" fmla="*/ 46 h 1753"/>
              <a:gd name="T8" fmla="*/ 1392 w 1745"/>
              <a:gd name="T9" fmla="*/ 65 h 1753"/>
              <a:gd name="T10" fmla="*/ 1422 w 1745"/>
              <a:gd name="T11" fmla="*/ 99 h 1753"/>
              <a:gd name="T12" fmla="*/ 1507 w 1745"/>
              <a:gd name="T13" fmla="*/ 206 h 1753"/>
              <a:gd name="T14" fmla="*/ 1574 w 1745"/>
              <a:gd name="T15" fmla="*/ 324 h 1753"/>
              <a:gd name="T16" fmla="*/ 1625 w 1745"/>
              <a:gd name="T17" fmla="*/ 452 h 1753"/>
              <a:gd name="T18" fmla="*/ 1656 w 1745"/>
              <a:gd name="T19" fmla="*/ 589 h 1753"/>
              <a:gd name="T20" fmla="*/ 1667 w 1745"/>
              <a:gd name="T21" fmla="*/ 732 h 1753"/>
              <a:gd name="T22" fmla="*/ 1663 w 1745"/>
              <a:gd name="T23" fmla="*/ 828 h 1753"/>
              <a:gd name="T24" fmla="*/ 1638 w 1745"/>
              <a:gd name="T25" fmla="*/ 968 h 1753"/>
              <a:gd name="T26" fmla="*/ 1593 w 1745"/>
              <a:gd name="T27" fmla="*/ 1099 h 1753"/>
              <a:gd name="T28" fmla="*/ 1530 w 1745"/>
              <a:gd name="T29" fmla="*/ 1220 h 1753"/>
              <a:gd name="T30" fmla="*/ 1452 w 1745"/>
              <a:gd name="T31" fmla="*/ 1331 h 1753"/>
              <a:gd name="T32" fmla="*/ 1358 w 1745"/>
              <a:gd name="T33" fmla="*/ 1430 h 1753"/>
              <a:gd name="T34" fmla="*/ 1251 w 1745"/>
              <a:gd name="T35" fmla="*/ 1513 h 1753"/>
              <a:gd name="T36" fmla="*/ 1133 w 1745"/>
              <a:gd name="T37" fmla="*/ 1582 h 1753"/>
              <a:gd name="T38" fmla="*/ 1004 w 1745"/>
              <a:gd name="T39" fmla="*/ 1633 h 1753"/>
              <a:gd name="T40" fmla="*/ 867 w 1745"/>
              <a:gd name="T41" fmla="*/ 1664 h 1753"/>
              <a:gd name="T42" fmla="*/ 724 w 1745"/>
              <a:gd name="T43" fmla="*/ 1675 h 1753"/>
              <a:gd name="T44" fmla="*/ 633 w 1745"/>
              <a:gd name="T45" fmla="*/ 1671 h 1753"/>
              <a:gd name="T46" fmla="*/ 497 w 1745"/>
              <a:gd name="T47" fmla="*/ 1648 h 1753"/>
              <a:gd name="T48" fmla="*/ 369 w 1745"/>
              <a:gd name="T49" fmla="*/ 1606 h 1753"/>
              <a:gd name="T50" fmla="*/ 247 w 1745"/>
              <a:gd name="T51" fmla="*/ 1546 h 1753"/>
              <a:gd name="T52" fmla="*/ 135 w 1745"/>
              <a:gd name="T53" fmla="*/ 1468 h 1753"/>
              <a:gd name="T54" fmla="*/ 66 w 1745"/>
              <a:gd name="T55" fmla="*/ 1407 h 1753"/>
              <a:gd name="T56" fmla="*/ 53 w 1745"/>
              <a:gd name="T57" fmla="*/ 1399 h 1753"/>
              <a:gd name="T58" fmla="*/ 39 w 1745"/>
              <a:gd name="T59" fmla="*/ 1396 h 1753"/>
              <a:gd name="T60" fmla="*/ 17 w 1745"/>
              <a:gd name="T61" fmla="*/ 1403 h 1753"/>
              <a:gd name="T62" fmla="*/ 7 w 1745"/>
              <a:gd name="T63" fmla="*/ 1413 h 1753"/>
              <a:gd name="T64" fmla="*/ 0 w 1745"/>
              <a:gd name="T65" fmla="*/ 1435 h 1753"/>
              <a:gd name="T66" fmla="*/ 7 w 1745"/>
              <a:gd name="T67" fmla="*/ 1456 h 1753"/>
              <a:gd name="T68" fmla="*/ 12 w 1745"/>
              <a:gd name="T69" fmla="*/ 1463 h 1753"/>
              <a:gd name="T70" fmla="*/ 86 w 1745"/>
              <a:gd name="T71" fmla="*/ 1529 h 1753"/>
              <a:gd name="T72" fmla="*/ 208 w 1745"/>
              <a:gd name="T73" fmla="*/ 1614 h 1753"/>
              <a:gd name="T74" fmla="*/ 340 w 1745"/>
              <a:gd name="T75" fmla="*/ 1679 h 1753"/>
              <a:gd name="T76" fmla="*/ 479 w 1745"/>
              <a:gd name="T77" fmla="*/ 1723 h 1753"/>
              <a:gd name="T78" fmla="*/ 625 w 1745"/>
              <a:gd name="T79" fmla="*/ 1749 h 1753"/>
              <a:gd name="T80" fmla="*/ 724 w 1745"/>
              <a:gd name="T81" fmla="*/ 1753 h 1753"/>
              <a:gd name="T82" fmla="*/ 880 w 1745"/>
              <a:gd name="T83" fmla="*/ 1741 h 1753"/>
              <a:gd name="T84" fmla="*/ 1027 w 1745"/>
              <a:gd name="T85" fmla="*/ 1707 h 1753"/>
              <a:gd name="T86" fmla="*/ 1167 w 1745"/>
              <a:gd name="T87" fmla="*/ 1653 h 1753"/>
              <a:gd name="T88" fmla="*/ 1294 w 1745"/>
              <a:gd name="T89" fmla="*/ 1578 h 1753"/>
              <a:gd name="T90" fmla="*/ 1410 w 1745"/>
              <a:gd name="T91" fmla="*/ 1487 h 1753"/>
              <a:gd name="T92" fmla="*/ 1512 w 1745"/>
              <a:gd name="T93" fmla="*/ 1382 h 1753"/>
              <a:gd name="T94" fmla="*/ 1598 w 1745"/>
              <a:gd name="T95" fmla="*/ 1261 h 1753"/>
              <a:gd name="T96" fmla="*/ 1666 w 1745"/>
              <a:gd name="T97" fmla="*/ 1129 h 1753"/>
              <a:gd name="T98" fmla="*/ 1714 w 1745"/>
              <a:gd name="T99" fmla="*/ 987 h 1753"/>
              <a:gd name="T100" fmla="*/ 1740 w 1745"/>
              <a:gd name="T101" fmla="*/ 836 h 1753"/>
              <a:gd name="T102" fmla="*/ 1745 w 1745"/>
              <a:gd name="T103" fmla="*/ 732 h 1753"/>
              <a:gd name="T104" fmla="*/ 1733 w 1745"/>
              <a:gd name="T105" fmla="*/ 577 h 1753"/>
              <a:gd name="T106" fmla="*/ 1699 w 1745"/>
              <a:gd name="T107" fmla="*/ 428 h 1753"/>
              <a:gd name="T108" fmla="*/ 1645 w 1745"/>
              <a:gd name="T109" fmla="*/ 290 h 1753"/>
              <a:gd name="T110" fmla="*/ 1572 w 1745"/>
              <a:gd name="T111" fmla="*/ 161 h 1753"/>
              <a:gd name="T112" fmla="*/ 1481 w 1745"/>
              <a:gd name="T113" fmla="*/ 47 h 1753"/>
              <a:gd name="T114" fmla="*/ 1447 w 1745"/>
              <a:gd name="T115" fmla="*/ 10 h 1753"/>
              <a:gd name="T116" fmla="*/ 1427 w 1745"/>
              <a:gd name="T117" fmla="*/ 0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45" h="1753">
                <a:moveTo>
                  <a:pt x="1419" y="0"/>
                </a:moveTo>
                <a:lnTo>
                  <a:pt x="1419" y="0"/>
                </a:lnTo>
                <a:lnTo>
                  <a:pt x="1412" y="0"/>
                </a:lnTo>
                <a:lnTo>
                  <a:pt x="1405" y="3"/>
                </a:lnTo>
                <a:lnTo>
                  <a:pt x="1399" y="7"/>
                </a:lnTo>
                <a:lnTo>
                  <a:pt x="1392" y="10"/>
                </a:lnTo>
                <a:lnTo>
                  <a:pt x="1392" y="10"/>
                </a:lnTo>
                <a:lnTo>
                  <a:pt x="1387" y="17"/>
                </a:lnTo>
                <a:lnTo>
                  <a:pt x="1383" y="23"/>
                </a:lnTo>
                <a:lnTo>
                  <a:pt x="1382" y="31"/>
                </a:lnTo>
                <a:lnTo>
                  <a:pt x="1380" y="38"/>
                </a:lnTo>
                <a:lnTo>
                  <a:pt x="1382" y="46"/>
                </a:lnTo>
                <a:lnTo>
                  <a:pt x="1383" y="53"/>
                </a:lnTo>
                <a:lnTo>
                  <a:pt x="1387" y="60"/>
                </a:lnTo>
                <a:lnTo>
                  <a:pt x="1392" y="65"/>
                </a:lnTo>
                <a:lnTo>
                  <a:pt x="1391" y="66"/>
                </a:lnTo>
                <a:lnTo>
                  <a:pt x="1391" y="66"/>
                </a:lnTo>
                <a:lnTo>
                  <a:pt x="1422" y="99"/>
                </a:lnTo>
                <a:lnTo>
                  <a:pt x="1452" y="133"/>
                </a:lnTo>
                <a:lnTo>
                  <a:pt x="1481" y="169"/>
                </a:lnTo>
                <a:lnTo>
                  <a:pt x="1507" y="206"/>
                </a:lnTo>
                <a:lnTo>
                  <a:pt x="1531" y="244"/>
                </a:lnTo>
                <a:lnTo>
                  <a:pt x="1554" y="284"/>
                </a:lnTo>
                <a:lnTo>
                  <a:pt x="1574" y="324"/>
                </a:lnTo>
                <a:lnTo>
                  <a:pt x="1593" y="366"/>
                </a:lnTo>
                <a:lnTo>
                  <a:pt x="1610" y="409"/>
                </a:lnTo>
                <a:lnTo>
                  <a:pt x="1625" y="452"/>
                </a:lnTo>
                <a:lnTo>
                  <a:pt x="1638" y="498"/>
                </a:lnTo>
                <a:lnTo>
                  <a:pt x="1649" y="543"/>
                </a:lnTo>
                <a:lnTo>
                  <a:pt x="1656" y="589"/>
                </a:lnTo>
                <a:lnTo>
                  <a:pt x="1663" y="636"/>
                </a:lnTo>
                <a:lnTo>
                  <a:pt x="1666" y="684"/>
                </a:lnTo>
                <a:lnTo>
                  <a:pt x="1667" y="732"/>
                </a:lnTo>
                <a:lnTo>
                  <a:pt x="1667" y="732"/>
                </a:lnTo>
                <a:lnTo>
                  <a:pt x="1666" y="780"/>
                </a:lnTo>
                <a:lnTo>
                  <a:pt x="1663" y="828"/>
                </a:lnTo>
                <a:lnTo>
                  <a:pt x="1656" y="875"/>
                </a:lnTo>
                <a:lnTo>
                  <a:pt x="1649" y="922"/>
                </a:lnTo>
                <a:lnTo>
                  <a:pt x="1638" y="968"/>
                </a:lnTo>
                <a:lnTo>
                  <a:pt x="1625" y="1012"/>
                </a:lnTo>
                <a:lnTo>
                  <a:pt x="1610" y="1056"/>
                </a:lnTo>
                <a:lnTo>
                  <a:pt x="1593" y="1099"/>
                </a:lnTo>
                <a:lnTo>
                  <a:pt x="1574" y="1141"/>
                </a:lnTo>
                <a:lnTo>
                  <a:pt x="1554" y="1181"/>
                </a:lnTo>
                <a:lnTo>
                  <a:pt x="1530" y="1220"/>
                </a:lnTo>
                <a:lnTo>
                  <a:pt x="1507" y="1259"/>
                </a:lnTo>
                <a:lnTo>
                  <a:pt x="1479" y="1296"/>
                </a:lnTo>
                <a:lnTo>
                  <a:pt x="1452" y="1331"/>
                </a:lnTo>
                <a:lnTo>
                  <a:pt x="1422" y="1366"/>
                </a:lnTo>
                <a:lnTo>
                  <a:pt x="1391" y="1399"/>
                </a:lnTo>
                <a:lnTo>
                  <a:pt x="1358" y="1430"/>
                </a:lnTo>
                <a:lnTo>
                  <a:pt x="1324" y="1460"/>
                </a:lnTo>
                <a:lnTo>
                  <a:pt x="1288" y="1487"/>
                </a:lnTo>
                <a:lnTo>
                  <a:pt x="1251" y="1513"/>
                </a:lnTo>
                <a:lnTo>
                  <a:pt x="1212" y="1538"/>
                </a:lnTo>
                <a:lnTo>
                  <a:pt x="1173" y="1562"/>
                </a:lnTo>
                <a:lnTo>
                  <a:pt x="1133" y="1582"/>
                </a:lnTo>
                <a:lnTo>
                  <a:pt x="1091" y="1601"/>
                </a:lnTo>
                <a:lnTo>
                  <a:pt x="1048" y="1618"/>
                </a:lnTo>
                <a:lnTo>
                  <a:pt x="1004" y="1633"/>
                </a:lnTo>
                <a:lnTo>
                  <a:pt x="960" y="1645"/>
                </a:lnTo>
                <a:lnTo>
                  <a:pt x="914" y="1655"/>
                </a:lnTo>
                <a:lnTo>
                  <a:pt x="867" y="1664"/>
                </a:lnTo>
                <a:lnTo>
                  <a:pt x="820" y="1670"/>
                </a:lnTo>
                <a:lnTo>
                  <a:pt x="774" y="1674"/>
                </a:lnTo>
                <a:lnTo>
                  <a:pt x="724" y="1675"/>
                </a:lnTo>
                <a:lnTo>
                  <a:pt x="724" y="1675"/>
                </a:lnTo>
                <a:lnTo>
                  <a:pt x="678" y="1674"/>
                </a:lnTo>
                <a:lnTo>
                  <a:pt x="633" y="1671"/>
                </a:lnTo>
                <a:lnTo>
                  <a:pt x="587" y="1666"/>
                </a:lnTo>
                <a:lnTo>
                  <a:pt x="542" y="1658"/>
                </a:lnTo>
                <a:lnTo>
                  <a:pt x="497" y="1648"/>
                </a:lnTo>
                <a:lnTo>
                  <a:pt x="455" y="1636"/>
                </a:lnTo>
                <a:lnTo>
                  <a:pt x="412" y="1621"/>
                </a:lnTo>
                <a:lnTo>
                  <a:pt x="369" y="1606"/>
                </a:lnTo>
                <a:lnTo>
                  <a:pt x="327" y="1588"/>
                </a:lnTo>
                <a:lnTo>
                  <a:pt x="287" y="1568"/>
                </a:lnTo>
                <a:lnTo>
                  <a:pt x="247" y="1546"/>
                </a:lnTo>
                <a:lnTo>
                  <a:pt x="208" y="1522"/>
                </a:lnTo>
                <a:lnTo>
                  <a:pt x="172" y="1496"/>
                </a:lnTo>
                <a:lnTo>
                  <a:pt x="135" y="1468"/>
                </a:lnTo>
                <a:lnTo>
                  <a:pt x="100" y="1439"/>
                </a:lnTo>
                <a:lnTo>
                  <a:pt x="66" y="1407"/>
                </a:lnTo>
                <a:lnTo>
                  <a:pt x="66" y="1407"/>
                </a:lnTo>
                <a:lnTo>
                  <a:pt x="66" y="1407"/>
                </a:lnTo>
                <a:lnTo>
                  <a:pt x="60" y="1403"/>
                </a:lnTo>
                <a:lnTo>
                  <a:pt x="53" y="1399"/>
                </a:lnTo>
                <a:lnTo>
                  <a:pt x="46" y="1396"/>
                </a:lnTo>
                <a:lnTo>
                  <a:pt x="39" y="1396"/>
                </a:lnTo>
                <a:lnTo>
                  <a:pt x="39" y="1396"/>
                </a:lnTo>
                <a:lnTo>
                  <a:pt x="31" y="1396"/>
                </a:lnTo>
                <a:lnTo>
                  <a:pt x="23" y="1399"/>
                </a:lnTo>
                <a:lnTo>
                  <a:pt x="17" y="1403"/>
                </a:lnTo>
                <a:lnTo>
                  <a:pt x="12" y="1408"/>
                </a:lnTo>
                <a:lnTo>
                  <a:pt x="12" y="1408"/>
                </a:lnTo>
                <a:lnTo>
                  <a:pt x="7" y="1413"/>
                </a:lnTo>
                <a:lnTo>
                  <a:pt x="3" y="1421"/>
                </a:lnTo>
                <a:lnTo>
                  <a:pt x="0" y="1427"/>
                </a:lnTo>
                <a:lnTo>
                  <a:pt x="0" y="1435"/>
                </a:lnTo>
                <a:lnTo>
                  <a:pt x="0" y="1443"/>
                </a:lnTo>
                <a:lnTo>
                  <a:pt x="3" y="1450"/>
                </a:lnTo>
                <a:lnTo>
                  <a:pt x="7" y="1456"/>
                </a:lnTo>
                <a:lnTo>
                  <a:pt x="12" y="1463"/>
                </a:lnTo>
                <a:lnTo>
                  <a:pt x="12" y="1463"/>
                </a:lnTo>
                <a:lnTo>
                  <a:pt x="12" y="1463"/>
                </a:lnTo>
                <a:lnTo>
                  <a:pt x="12" y="1463"/>
                </a:lnTo>
                <a:lnTo>
                  <a:pt x="48" y="1498"/>
                </a:lnTo>
                <a:lnTo>
                  <a:pt x="86" y="1529"/>
                </a:lnTo>
                <a:lnTo>
                  <a:pt x="125" y="1559"/>
                </a:lnTo>
                <a:lnTo>
                  <a:pt x="167" y="1588"/>
                </a:lnTo>
                <a:lnTo>
                  <a:pt x="208" y="1614"/>
                </a:lnTo>
                <a:lnTo>
                  <a:pt x="250" y="1637"/>
                </a:lnTo>
                <a:lnTo>
                  <a:pt x="294" y="1659"/>
                </a:lnTo>
                <a:lnTo>
                  <a:pt x="340" y="1679"/>
                </a:lnTo>
                <a:lnTo>
                  <a:pt x="386" y="1696"/>
                </a:lnTo>
                <a:lnTo>
                  <a:pt x="431" y="1711"/>
                </a:lnTo>
                <a:lnTo>
                  <a:pt x="479" y="1723"/>
                </a:lnTo>
                <a:lnTo>
                  <a:pt x="527" y="1735"/>
                </a:lnTo>
                <a:lnTo>
                  <a:pt x="576" y="1743"/>
                </a:lnTo>
                <a:lnTo>
                  <a:pt x="625" y="1749"/>
                </a:lnTo>
                <a:lnTo>
                  <a:pt x="675" y="1752"/>
                </a:lnTo>
                <a:lnTo>
                  <a:pt x="724" y="1753"/>
                </a:lnTo>
                <a:lnTo>
                  <a:pt x="724" y="1753"/>
                </a:lnTo>
                <a:lnTo>
                  <a:pt x="777" y="1752"/>
                </a:lnTo>
                <a:lnTo>
                  <a:pt x="828" y="1748"/>
                </a:lnTo>
                <a:lnTo>
                  <a:pt x="880" y="1741"/>
                </a:lnTo>
                <a:lnTo>
                  <a:pt x="930" y="1732"/>
                </a:lnTo>
                <a:lnTo>
                  <a:pt x="979" y="1720"/>
                </a:lnTo>
                <a:lnTo>
                  <a:pt x="1027" y="1707"/>
                </a:lnTo>
                <a:lnTo>
                  <a:pt x="1076" y="1692"/>
                </a:lnTo>
                <a:lnTo>
                  <a:pt x="1121" y="1674"/>
                </a:lnTo>
                <a:lnTo>
                  <a:pt x="1167" y="1653"/>
                </a:lnTo>
                <a:lnTo>
                  <a:pt x="1211" y="1629"/>
                </a:lnTo>
                <a:lnTo>
                  <a:pt x="1254" y="1606"/>
                </a:lnTo>
                <a:lnTo>
                  <a:pt x="1294" y="1578"/>
                </a:lnTo>
                <a:lnTo>
                  <a:pt x="1335" y="1550"/>
                </a:lnTo>
                <a:lnTo>
                  <a:pt x="1374" y="1520"/>
                </a:lnTo>
                <a:lnTo>
                  <a:pt x="1410" y="1487"/>
                </a:lnTo>
                <a:lnTo>
                  <a:pt x="1445" y="1453"/>
                </a:lnTo>
                <a:lnTo>
                  <a:pt x="1479" y="1418"/>
                </a:lnTo>
                <a:lnTo>
                  <a:pt x="1512" y="1382"/>
                </a:lnTo>
                <a:lnTo>
                  <a:pt x="1542" y="1343"/>
                </a:lnTo>
                <a:lnTo>
                  <a:pt x="1571" y="1302"/>
                </a:lnTo>
                <a:lnTo>
                  <a:pt x="1598" y="1261"/>
                </a:lnTo>
                <a:lnTo>
                  <a:pt x="1623" y="1219"/>
                </a:lnTo>
                <a:lnTo>
                  <a:pt x="1645" y="1175"/>
                </a:lnTo>
                <a:lnTo>
                  <a:pt x="1666" y="1129"/>
                </a:lnTo>
                <a:lnTo>
                  <a:pt x="1684" y="1082"/>
                </a:lnTo>
                <a:lnTo>
                  <a:pt x="1699" y="1035"/>
                </a:lnTo>
                <a:lnTo>
                  <a:pt x="1714" y="987"/>
                </a:lnTo>
                <a:lnTo>
                  <a:pt x="1724" y="938"/>
                </a:lnTo>
                <a:lnTo>
                  <a:pt x="1733" y="887"/>
                </a:lnTo>
                <a:lnTo>
                  <a:pt x="1740" y="836"/>
                </a:lnTo>
                <a:lnTo>
                  <a:pt x="1744" y="784"/>
                </a:lnTo>
                <a:lnTo>
                  <a:pt x="1745" y="732"/>
                </a:lnTo>
                <a:lnTo>
                  <a:pt x="1745" y="732"/>
                </a:lnTo>
                <a:lnTo>
                  <a:pt x="1744" y="680"/>
                </a:lnTo>
                <a:lnTo>
                  <a:pt x="1740" y="628"/>
                </a:lnTo>
                <a:lnTo>
                  <a:pt x="1733" y="577"/>
                </a:lnTo>
                <a:lnTo>
                  <a:pt x="1724" y="527"/>
                </a:lnTo>
                <a:lnTo>
                  <a:pt x="1714" y="478"/>
                </a:lnTo>
                <a:lnTo>
                  <a:pt x="1699" y="428"/>
                </a:lnTo>
                <a:lnTo>
                  <a:pt x="1684" y="382"/>
                </a:lnTo>
                <a:lnTo>
                  <a:pt x="1666" y="336"/>
                </a:lnTo>
                <a:lnTo>
                  <a:pt x="1645" y="290"/>
                </a:lnTo>
                <a:lnTo>
                  <a:pt x="1623" y="246"/>
                </a:lnTo>
                <a:lnTo>
                  <a:pt x="1598" y="203"/>
                </a:lnTo>
                <a:lnTo>
                  <a:pt x="1572" y="161"/>
                </a:lnTo>
                <a:lnTo>
                  <a:pt x="1543" y="122"/>
                </a:lnTo>
                <a:lnTo>
                  <a:pt x="1512" y="83"/>
                </a:lnTo>
                <a:lnTo>
                  <a:pt x="1481" y="47"/>
                </a:lnTo>
                <a:lnTo>
                  <a:pt x="1447" y="10"/>
                </a:lnTo>
                <a:lnTo>
                  <a:pt x="1447" y="10"/>
                </a:lnTo>
                <a:lnTo>
                  <a:pt x="1447" y="10"/>
                </a:lnTo>
                <a:lnTo>
                  <a:pt x="1440" y="7"/>
                </a:lnTo>
                <a:lnTo>
                  <a:pt x="1434" y="3"/>
                </a:lnTo>
                <a:lnTo>
                  <a:pt x="1427" y="0"/>
                </a:lnTo>
                <a:lnTo>
                  <a:pt x="14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5437188" y="3602038"/>
            <a:ext cx="2770188" cy="2782887"/>
          </a:xfrm>
          <a:custGeom>
            <a:avLst/>
            <a:gdLst>
              <a:gd name="T0" fmla="*/ 1412 w 1745"/>
              <a:gd name="T1" fmla="*/ 0 h 1753"/>
              <a:gd name="T2" fmla="*/ 1392 w 1745"/>
              <a:gd name="T3" fmla="*/ 10 h 1753"/>
              <a:gd name="T4" fmla="*/ 1383 w 1745"/>
              <a:gd name="T5" fmla="*/ 23 h 1753"/>
              <a:gd name="T6" fmla="*/ 1382 w 1745"/>
              <a:gd name="T7" fmla="*/ 46 h 1753"/>
              <a:gd name="T8" fmla="*/ 1392 w 1745"/>
              <a:gd name="T9" fmla="*/ 65 h 1753"/>
              <a:gd name="T10" fmla="*/ 1422 w 1745"/>
              <a:gd name="T11" fmla="*/ 99 h 1753"/>
              <a:gd name="T12" fmla="*/ 1507 w 1745"/>
              <a:gd name="T13" fmla="*/ 206 h 1753"/>
              <a:gd name="T14" fmla="*/ 1574 w 1745"/>
              <a:gd name="T15" fmla="*/ 324 h 1753"/>
              <a:gd name="T16" fmla="*/ 1625 w 1745"/>
              <a:gd name="T17" fmla="*/ 452 h 1753"/>
              <a:gd name="T18" fmla="*/ 1656 w 1745"/>
              <a:gd name="T19" fmla="*/ 589 h 1753"/>
              <a:gd name="T20" fmla="*/ 1667 w 1745"/>
              <a:gd name="T21" fmla="*/ 732 h 1753"/>
              <a:gd name="T22" fmla="*/ 1663 w 1745"/>
              <a:gd name="T23" fmla="*/ 828 h 1753"/>
              <a:gd name="T24" fmla="*/ 1638 w 1745"/>
              <a:gd name="T25" fmla="*/ 968 h 1753"/>
              <a:gd name="T26" fmla="*/ 1593 w 1745"/>
              <a:gd name="T27" fmla="*/ 1099 h 1753"/>
              <a:gd name="T28" fmla="*/ 1530 w 1745"/>
              <a:gd name="T29" fmla="*/ 1220 h 1753"/>
              <a:gd name="T30" fmla="*/ 1452 w 1745"/>
              <a:gd name="T31" fmla="*/ 1331 h 1753"/>
              <a:gd name="T32" fmla="*/ 1358 w 1745"/>
              <a:gd name="T33" fmla="*/ 1430 h 1753"/>
              <a:gd name="T34" fmla="*/ 1251 w 1745"/>
              <a:gd name="T35" fmla="*/ 1513 h 1753"/>
              <a:gd name="T36" fmla="*/ 1133 w 1745"/>
              <a:gd name="T37" fmla="*/ 1582 h 1753"/>
              <a:gd name="T38" fmla="*/ 1004 w 1745"/>
              <a:gd name="T39" fmla="*/ 1633 h 1753"/>
              <a:gd name="T40" fmla="*/ 867 w 1745"/>
              <a:gd name="T41" fmla="*/ 1664 h 1753"/>
              <a:gd name="T42" fmla="*/ 724 w 1745"/>
              <a:gd name="T43" fmla="*/ 1675 h 1753"/>
              <a:gd name="T44" fmla="*/ 633 w 1745"/>
              <a:gd name="T45" fmla="*/ 1671 h 1753"/>
              <a:gd name="T46" fmla="*/ 497 w 1745"/>
              <a:gd name="T47" fmla="*/ 1648 h 1753"/>
              <a:gd name="T48" fmla="*/ 369 w 1745"/>
              <a:gd name="T49" fmla="*/ 1606 h 1753"/>
              <a:gd name="T50" fmla="*/ 247 w 1745"/>
              <a:gd name="T51" fmla="*/ 1546 h 1753"/>
              <a:gd name="T52" fmla="*/ 135 w 1745"/>
              <a:gd name="T53" fmla="*/ 1468 h 1753"/>
              <a:gd name="T54" fmla="*/ 66 w 1745"/>
              <a:gd name="T55" fmla="*/ 1407 h 1753"/>
              <a:gd name="T56" fmla="*/ 53 w 1745"/>
              <a:gd name="T57" fmla="*/ 1399 h 1753"/>
              <a:gd name="T58" fmla="*/ 39 w 1745"/>
              <a:gd name="T59" fmla="*/ 1396 h 1753"/>
              <a:gd name="T60" fmla="*/ 17 w 1745"/>
              <a:gd name="T61" fmla="*/ 1403 h 1753"/>
              <a:gd name="T62" fmla="*/ 7 w 1745"/>
              <a:gd name="T63" fmla="*/ 1413 h 1753"/>
              <a:gd name="T64" fmla="*/ 0 w 1745"/>
              <a:gd name="T65" fmla="*/ 1435 h 1753"/>
              <a:gd name="T66" fmla="*/ 7 w 1745"/>
              <a:gd name="T67" fmla="*/ 1456 h 1753"/>
              <a:gd name="T68" fmla="*/ 12 w 1745"/>
              <a:gd name="T69" fmla="*/ 1463 h 1753"/>
              <a:gd name="T70" fmla="*/ 86 w 1745"/>
              <a:gd name="T71" fmla="*/ 1529 h 1753"/>
              <a:gd name="T72" fmla="*/ 208 w 1745"/>
              <a:gd name="T73" fmla="*/ 1614 h 1753"/>
              <a:gd name="T74" fmla="*/ 340 w 1745"/>
              <a:gd name="T75" fmla="*/ 1679 h 1753"/>
              <a:gd name="T76" fmla="*/ 479 w 1745"/>
              <a:gd name="T77" fmla="*/ 1723 h 1753"/>
              <a:gd name="T78" fmla="*/ 625 w 1745"/>
              <a:gd name="T79" fmla="*/ 1749 h 1753"/>
              <a:gd name="T80" fmla="*/ 724 w 1745"/>
              <a:gd name="T81" fmla="*/ 1753 h 1753"/>
              <a:gd name="T82" fmla="*/ 880 w 1745"/>
              <a:gd name="T83" fmla="*/ 1741 h 1753"/>
              <a:gd name="T84" fmla="*/ 1027 w 1745"/>
              <a:gd name="T85" fmla="*/ 1707 h 1753"/>
              <a:gd name="T86" fmla="*/ 1167 w 1745"/>
              <a:gd name="T87" fmla="*/ 1653 h 1753"/>
              <a:gd name="T88" fmla="*/ 1294 w 1745"/>
              <a:gd name="T89" fmla="*/ 1578 h 1753"/>
              <a:gd name="T90" fmla="*/ 1410 w 1745"/>
              <a:gd name="T91" fmla="*/ 1487 h 1753"/>
              <a:gd name="T92" fmla="*/ 1512 w 1745"/>
              <a:gd name="T93" fmla="*/ 1382 h 1753"/>
              <a:gd name="T94" fmla="*/ 1598 w 1745"/>
              <a:gd name="T95" fmla="*/ 1261 h 1753"/>
              <a:gd name="T96" fmla="*/ 1666 w 1745"/>
              <a:gd name="T97" fmla="*/ 1129 h 1753"/>
              <a:gd name="T98" fmla="*/ 1714 w 1745"/>
              <a:gd name="T99" fmla="*/ 987 h 1753"/>
              <a:gd name="T100" fmla="*/ 1740 w 1745"/>
              <a:gd name="T101" fmla="*/ 836 h 1753"/>
              <a:gd name="T102" fmla="*/ 1745 w 1745"/>
              <a:gd name="T103" fmla="*/ 732 h 1753"/>
              <a:gd name="T104" fmla="*/ 1733 w 1745"/>
              <a:gd name="T105" fmla="*/ 577 h 1753"/>
              <a:gd name="T106" fmla="*/ 1699 w 1745"/>
              <a:gd name="T107" fmla="*/ 428 h 1753"/>
              <a:gd name="T108" fmla="*/ 1645 w 1745"/>
              <a:gd name="T109" fmla="*/ 290 h 1753"/>
              <a:gd name="T110" fmla="*/ 1572 w 1745"/>
              <a:gd name="T111" fmla="*/ 161 h 1753"/>
              <a:gd name="T112" fmla="*/ 1481 w 1745"/>
              <a:gd name="T113" fmla="*/ 47 h 1753"/>
              <a:gd name="T114" fmla="*/ 1447 w 1745"/>
              <a:gd name="T115" fmla="*/ 10 h 1753"/>
              <a:gd name="T116" fmla="*/ 1427 w 1745"/>
              <a:gd name="T117" fmla="*/ 0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45" h="1753">
                <a:moveTo>
                  <a:pt x="1419" y="0"/>
                </a:moveTo>
                <a:lnTo>
                  <a:pt x="1419" y="0"/>
                </a:lnTo>
                <a:lnTo>
                  <a:pt x="1412" y="0"/>
                </a:lnTo>
                <a:lnTo>
                  <a:pt x="1405" y="3"/>
                </a:lnTo>
                <a:lnTo>
                  <a:pt x="1399" y="7"/>
                </a:lnTo>
                <a:lnTo>
                  <a:pt x="1392" y="10"/>
                </a:lnTo>
                <a:lnTo>
                  <a:pt x="1392" y="10"/>
                </a:lnTo>
                <a:lnTo>
                  <a:pt x="1387" y="17"/>
                </a:lnTo>
                <a:lnTo>
                  <a:pt x="1383" y="23"/>
                </a:lnTo>
                <a:lnTo>
                  <a:pt x="1382" y="31"/>
                </a:lnTo>
                <a:lnTo>
                  <a:pt x="1380" y="38"/>
                </a:lnTo>
                <a:lnTo>
                  <a:pt x="1382" y="46"/>
                </a:lnTo>
                <a:lnTo>
                  <a:pt x="1383" y="53"/>
                </a:lnTo>
                <a:lnTo>
                  <a:pt x="1387" y="60"/>
                </a:lnTo>
                <a:lnTo>
                  <a:pt x="1392" y="65"/>
                </a:lnTo>
                <a:lnTo>
                  <a:pt x="1391" y="66"/>
                </a:lnTo>
                <a:lnTo>
                  <a:pt x="1391" y="66"/>
                </a:lnTo>
                <a:lnTo>
                  <a:pt x="1422" y="99"/>
                </a:lnTo>
                <a:lnTo>
                  <a:pt x="1452" y="133"/>
                </a:lnTo>
                <a:lnTo>
                  <a:pt x="1481" y="169"/>
                </a:lnTo>
                <a:lnTo>
                  <a:pt x="1507" y="206"/>
                </a:lnTo>
                <a:lnTo>
                  <a:pt x="1531" y="244"/>
                </a:lnTo>
                <a:lnTo>
                  <a:pt x="1554" y="284"/>
                </a:lnTo>
                <a:lnTo>
                  <a:pt x="1574" y="324"/>
                </a:lnTo>
                <a:lnTo>
                  <a:pt x="1593" y="366"/>
                </a:lnTo>
                <a:lnTo>
                  <a:pt x="1610" y="409"/>
                </a:lnTo>
                <a:lnTo>
                  <a:pt x="1625" y="452"/>
                </a:lnTo>
                <a:lnTo>
                  <a:pt x="1638" y="498"/>
                </a:lnTo>
                <a:lnTo>
                  <a:pt x="1649" y="543"/>
                </a:lnTo>
                <a:lnTo>
                  <a:pt x="1656" y="589"/>
                </a:lnTo>
                <a:lnTo>
                  <a:pt x="1663" y="636"/>
                </a:lnTo>
                <a:lnTo>
                  <a:pt x="1666" y="684"/>
                </a:lnTo>
                <a:lnTo>
                  <a:pt x="1667" y="732"/>
                </a:lnTo>
                <a:lnTo>
                  <a:pt x="1667" y="732"/>
                </a:lnTo>
                <a:lnTo>
                  <a:pt x="1666" y="780"/>
                </a:lnTo>
                <a:lnTo>
                  <a:pt x="1663" y="828"/>
                </a:lnTo>
                <a:lnTo>
                  <a:pt x="1656" y="875"/>
                </a:lnTo>
                <a:lnTo>
                  <a:pt x="1649" y="922"/>
                </a:lnTo>
                <a:lnTo>
                  <a:pt x="1638" y="968"/>
                </a:lnTo>
                <a:lnTo>
                  <a:pt x="1625" y="1012"/>
                </a:lnTo>
                <a:lnTo>
                  <a:pt x="1610" y="1056"/>
                </a:lnTo>
                <a:lnTo>
                  <a:pt x="1593" y="1099"/>
                </a:lnTo>
                <a:lnTo>
                  <a:pt x="1574" y="1141"/>
                </a:lnTo>
                <a:lnTo>
                  <a:pt x="1554" y="1181"/>
                </a:lnTo>
                <a:lnTo>
                  <a:pt x="1530" y="1220"/>
                </a:lnTo>
                <a:lnTo>
                  <a:pt x="1507" y="1259"/>
                </a:lnTo>
                <a:lnTo>
                  <a:pt x="1479" y="1296"/>
                </a:lnTo>
                <a:lnTo>
                  <a:pt x="1452" y="1331"/>
                </a:lnTo>
                <a:lnTo>
                  <a:pt x="1422" y="1366"/>
                </a:lnTo>
                <a:lnTo>
                  <a:pt x="1391" y="1399"/>
                </a:lnTo>
                <a:lnTo>
                  <a:pt x="1358" y="1430"/>
                </a:lnTo>
                <a:lnTo>
                  <a:pt x="1324" y="1460"/>
                </a:lnTo>
                <a:lnTo>
                  <a:pt x="1288" y="1487"/>
                </a:lnTo>
                <a:lnTo>
                  <a:pt x="1251" y="1513"/>
                </a:lnTo>
                <a:lnTo>
                  <a:pt x="1212" y="1538"/>
                </a:lnTo>
                <a:lnTo>
                  <a:pt x="1173" y="1562"/>
                </a:lnTo>
                <a:lnTo>
                  <a:pt x="1133" y="1582"/>
                </a:lnTo>
                <a:lnTo>
                  <a:pt x="1091" y="1601"/>
                </a:lnTo>
                <a:lnTo>
                  <a:pt x="1048" y="1618"/>
                </a:lnTo>
                <a:lnTo>
                  <a:pt x="1004" y="1633"/>
                </a:lnTo>
                <a:lnTo>
                  <a:pt x="960" y="1645"/>
                </a:lnTo>
                <a:lnTo>
                  <a:pt x="914" y="1655"/>
                </a:lnTo>
                <a:lnTo>
                  <a:pt x="867" y="1664"/>
                </a:lnTo>
                <a:lnTo>
                  <a:pt x="820" y="1670"/>
                </a:lnTo>
                <a:lnTo>
                  <a:pt x="774" y="1674"/>
                </a:lnTo>
                <a:lnTo>
                  <a:pt x="724" y="1675"/>
                </a:lnTo>
                <a:lnTo>
                  <a:pt x="724" y="1675"/>
                </a:lnTo>
                <a:lnTo>
                  <a:pt x="678" y="1674"/>
                </a:lnTo>
                <a:lnTo>
                  <a:pt x="633" y="1671"/>
                </a:lnTo>
                <a:lnTo>
                  <a:pt x="587" y="1666"/>
                </a:lnTo>
                <a:lnTo>
                  <a:pt x="542" y="1658"/>
                </a:lnTo>
                <a:lnTo>
                  <a:pt x="497" y="1648"/>
                </a:lnTo>
                <a:lnTo>
                  <a:pt x="455" y="1636"/>
                </a:lnTo>
                <a:lnTo>
                  <a:pt x="412" y="1621"/>
                </a:lnTo>
                <a:lnTo>
                  <a:pt x="369" y="1606"/>
                </a:lnTo>
                <a:lnTo>
                  <a:pt x="327" y="1588"/>
                </a:lnTo>
                <a:lnTo>
                  <a:pt x="287" y="1568"/>
                </a:lnTo>
                <a:lnTo>
                  <a:pt x="247" y="1546"/>
                </a:lnTo>
                <a:lnTo>
                  <a:pt x="208" y="1522"/>
                </a:lnTo>
                <a:lnTo>
                  <a:pt x="172" y="1496"/>
                </a:lnTo>
                <a:lnTo>
                  <a:pt x="135" y="1468"/>
                </a:lnTo>
                <a:lnTo>
                  <a:pt x="100" y="1439"/>
                </a:lnTo>
                <a:lnTo>
                  <a:pt x="66" y="1407"/>
                </a:lnTo>
                <a:lnTo>
                  <a:pt x="66" y="1407"/>
                </a:lnTo>
                <a:lnTo>
                  <a:pt x="66" y="1407"/>
                </a:lnTo>
                <a:lnTo>
                  <a:pt x="60" y="1403"/>
                </a:lnTo>
                <a:lnTo>
                  <a:pt x="53" y="1399"/>
                </a:lnTo>
                <a:lnTo>
                  <a:pt x="46" y="1396"/>
                </a:lnTo>
                <a:lnTo>
                  <a:pt x="39" y="1396"/>
                </a:lnTo>
                <a:lnTo>
                  <a:pt x="39" y="1396"/>
                </a:lnTo>
                <a:lnTo>
                  <a:pt x="31" y="1396"/>
                </a:lnTo>
                <a:lnTo>
                  <a:pt x="23" y="1399"/>
                </a:lnTo>
                <a:lnTo>
                  <a:pt x="17" y="1403"/>
                </a:lnTo>
                <a:lnTo>
                  <a:pt x="12" y="1408"/>
                </a:lnTo>
                <a:lnTo>
                  <a:pt x="12" y="1408"/>
                </a:lnTo>
                <a:lnTo>
                  <a:pt x="7" y="1413"/>
                </a:lnTo>
                <a:lnTo>
                  <a:pt x="3" y="1421"/>
                </a:lnTo>
                <a:lnTo>
                  <a:pt x="0" y="1427"/>
                </a:lnTo>
                <a:lnTo>
                  <a:pt x="0" y="1435"/>
                </a:lnTo>
                <a:lnTo>
                  <a:pt x="0" y="1443"/>
                </a:lnTo>
                <a:lnTo>
                  <a:pt x="3" y="1450"/>
                </a:lnTo>
                <a:lnTo>
                  <a:pt x="7" y="1456"/>
                </a:lnTo>
                <a:lnTo>
                  <a:pt x="12" y="1463"/>
                </a:lnTo>
                <a:lnTo>
                  <a:pt x="12" y="1463"/>
                </a:lnTo>
                <a:lnTo>
                  <a:pt x="12" y="1463"/>
                </a:lnTo>
                <a:lnTo>
                  <a:pt x="12" y="1463"/>
                </a:lnTo>
                <a:lnTo>
                  <a:pt x="48" y="1498"/>
                </a:lnTo>
                <a:lnTo>
                  <a:pt x="86" y="1529"/>
                </a:lnTo>
                <a:lnTo>
                  <a:pt x="125" y="1559"/>
                </a:lnTo>
                <a:lnTo>
                  <a:pt x="167" y="1588"/>
                </a:lnTo>
                <a:lnTo>
                  <a:pt x="208" y="1614"/>
                </a:lnTo>
                <a:lnTo>
                  <a:pt x="250" y="1637"/>
                </a:lnTo>
                <a:lnTo>
                  <a:pt x="294" y="1659"/>
                </a:lnTo>
                <a:lnTo>
                  <a:pt x="340" y="1679"/>
                </a:lnTo>
                <a:lnTo>
                  <a:pt x="386" y="1696"/>
                </a:lnTo>
                <a:lnTo>
                  <a:pt x="431" y="1711"/>
                </a:lnTo>
                <a:lnTo>
                  <a:pt x="479" y="1723"/>
                </a:lnTo>
                <a:lnTo>
                  <a:pt x="527" y="1735"/>
                </a:lnTo>
                <a:lnTo>
                  <a:pt x="576" y="1743"/>
                </a:lnTo>
                <a:lnTo>
                  <a:pt x="625" y="1749"/>
                </a:lnTo>
                <a:lnTo>
                  <a:pt x="675" y="1752"/>
                </a:lnTo>
                <a:lnTo>
                  <a:pt x="724" y="1753"/>
                </a:lnTo>
                <a:lnTo>
                  <a:pt x="724" y="1753"/>
                </a:lnTo>
                <a:lnTo>
                  <a:pt x="777" y="1752"/>
                </a:lnTo>
                <a:lnTo>
                  <a:pt x="828" y="1748"/>
                </a:lnTo>
                <a:lnTo>
                  <a:pt x="880" y="1741"/>
                </a:lnTo>
                <a:lnTo>
                  <a:pt x="930" y="1732"/>
                </a:lnTo>
                <a:lnTo>
                  <a:pt x="979" y="1720"/>
                </a:lnTo>
                <a:lnTo>
                  <a:pt x="1027" y="1707"/>
                </a:lnTo>
                <a:lnTo>
                  <a:pt x="1076" y="1692"/>
                </a:lnTo>
                <a:lnTo>
                  <a:pt x="1121" y="1674"/>
                </a:lnTo>
                <a:lnTo>
                  <a:pt x="1167" y="1653"/>
                </a:lnTo>
                <a:lnTo>
                  <a:pt x="1211" y="1629"/>
                </a:lnTo>
                <a:lnTo>
                  <a:pt x="1254" y="1606"/>
                </a:lnTo>
                <a:lnTo>
                  <a:pt x="1294" y="1578"/>
                </a:lnTo>
                <a:lnTo>
                  <a:pt x="1335" y="1550"/>
                </a:lnTo>
                <a:lnTo>
                  <a:pt x="1374" y="1520"/>
                </a:lnTo>
                <a:lnTo>
                  <a:pt x="1410" y="1487"/>
                </a:lnTo>
                <a:lnTo>
                  <a:pt x="1445" y="1453"/>
                </a:lnTo>
                <a:lnTo>
                  <a:pt x="1479" y="1418"/>
                </a:lnTo>
                <a:lnTo>
                  <a:pt x="1512" y="1382"/>
                </a:lnTo>
                <a:lnTo>
                  <a:pt x="1542" y="1343"/>
                </a:lnTo>
                <a:lnTo>
                  <a:pt x="1571" y="1302"/>
                </a:lnTo>
                <a:lnTo>
                  <a:pt x="1598" y="1261"/>
                </a:lnTo>
                <a:lnTo>
                  <a:pt x="1623" y="1219"/>
                </a:lnTo>
                <a:lnTo>
                  <a:pt x="1645" y="1175"/>
                </a:lnTo>
                <a:lnTo>
                  <a:pt x="1666" y="1129"/>
                </a:lnTo>
                <a:lnTo>
                  <a:pt x="1684" y="1082"/>
                </a:lnTo>
                <a:lnTo>
                  <a:pt x="1699" y="1035"/>
                </a:lnTo>
                <a:lnTo>
                  <a:pt x="1714" y="987"/>
                </a:lnTo>
                <a:lnTo>
                  <a:pt x="1724" y="938"/>
                </a:lnTo>
                <a:lnTo>
                  <a:pt x="1733" y="887"/>
                </a:lnTo>
                <a:lnTo>
                  <a:pt x="1740" y="836"/>
                </a:lnTo>
                <a:lnTo>
                  <a:pt x="1744" y="784"/>
                </a:lnTo>
                <a:lnTo>
                  <a:pt x="1745" y="732"/>
                </a:lnTo>
                <a:lnTo>
                  <a:pt x="1745" y="732"/>
                </a:lnTo>
                <a:lnTo>
                  <a:pt x="1744" y="680"/>
                </a:lnTo>
                <a:lnTo>
                  <a:pt x="1740" y="628"/>
                </a:lnTo>
                <a:lnTo>
                  <a:pt x="1733" y="577"/>
                </a:lnTo>
                <a:lnTo>
                  <a:pt x="1724" y="527"/>
                </a:lnTo>
                <a:lnTo>
                  <a:pt x="1714" y="478"/>
                </a:lnTo>
                <a:lnTo>
                  <a:pt x="1699" y="428"/>
                </a:lnTo>
                <a:lnTo>
                  <a:pt x="1684" y="382"/>
                </a:lnTo>
                <a:lnTo>
                  <a:pt x="1666" y="336"/>
                </a:lnTo>
                <a:lnTo>
                  <a:pt x="1645" y="290"/>
                </a:lnTo>
                <a:lnTo>
                  <a:pt x="1623" y="246"/>
                </a:lnTo>
                <a:lnTo>
                  <a:pt x="1598" y="203"/>
                </a:lnTo>
                <a:lnTo>
                  <a:pt x="1572" y="161"/>
                </a:lnTo>
                <a:lnTo>
                  <a:pt x="1543" y="122"/>
                </a:lnTo>
                <a:lnTo>
                  <a:pt x="1512" y="83"/>
                </a:lnTo>
                <a:lnTo>
                  <a:pt x="1481" y="47"/>
                </a:lnTo>
                <a:lnTo>
                  <a:pt x="1447" y="10"/>
                </a:lnTo>
                <a:lnTo>
                  <a:pt x="1447" y="10"/>
                </a:lnTo>
                <a:lnTo>
                  <a:pt x="1447" y="10"/>
                </a:lnTo>
                <a:lnTo>
                  <a:pt x="1440" y="7"/>
                </a:lnTo>
                <a:lnTo>
                  <a:pt x="1434" y="3"/>
                </a:lnTo>
                <a:lnTo>
                  <a:pt x="1427" y="0"/>
                </a:lnTo>
                <a:lnTo>
                  <a:pt x="141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437188" y="5818188"/>
            <a:ext cx="123825" cy="123825"/>
          </a:xfrm>
          <a:custGeom>
            <a:avLst/>
            <a:gdLst>
              <a:gd name="T0" fmla="*/ 12 w 78"/>
              <a:gd name="T1" fmla="*/ 12 h 78"/>
              <a:gd name="T2" fmla="*/ 12 w 78"/>
              <a:gd name="T3" fmla="*/ 12 h 78"/>
              <a:gd name="T4" fmla="*/ 17 w 78"/>
              <a:gd name="T5" fmla="*/ 7 h 78"/>
              <a:gd name="T6" fmla="*/ 23 w 78"/>
              <a:gd name="T7" fmla="*/ 3 h 78"/>
              <a:gd name="T8" fmla="*/ 31 w 78"/>
              <a:gd name="T9" fmla="*/ 0 h 78"/>
              <a:gd name="T10" fmla="*/ 39 w 78"/>
              <a:gd name="T11" fmla="*/ 0 h 78"/>
              <a:gd name="T12" fmla="*/ 46 w 78"/>
              <a:gd name="T13" fmla="*/ 0 h 78"/>
              <a:gd name="T14" fmla="*/ 53 w 78"/>
              <a:gd name="T15" fmla="*/ 3 h 78"/>
              <a:gd name="T16" fmla="*/ 60 w 78"/>
              <a:gd name="T17" fmla="*/ 7 h 78"/>
              <a:gd name="T18" fmla="*/ 66 w 78"/>
              <a:gd name="T19" fmla="*/ 12 h 78"/>
              <a:gd name="T20" fmla="*/ 66 w 78"/>
              <a:gd name="T21" fmla="*/ 12 h 78"/>
              <a:gd name="T22" fmla="*/ 72 w 78"/>
              <a:gd name="T23" fmla="*/ 17 h 78"/>
              <a:gd name="T24" fmla="*/ 76 w 78"/>
              <a:gd name="T25" fmla="*/ 25 h 78"/>
              <a:gd name="T26" fmla="*/ 77 w 78"/>
              <a:gd name="T27" fmla="*/ 31 h 78"/>
              <a:gd name="T28" fmla="*/ 78 w 78"/>
              <a:gd name="T29" fmla="*/ 39 h 78"/>
              <a:gd name="T30" fmla="*/ 77 w 78"/>
              <a:gd name="T31" fmla="*/ 47 h 78"/>
              <a:gd name="T32" fmla="*/ 76 w 78"/>
              <a:gd name="T33" fmla="*/ 54 h 78"/>
              <a:gd name="T34" fmla="*/ 72 w 78"/>
              <a:gd name="T35" fmla="*/ 60 h 78"/>
              <a:gd name="T36" fmla="*/ 66 w 78"/>
              <a:gd name="T37" fmla="*/ 67 h 78"/>
              <a:gd name="T38" fmla="*/ 66 w 78"/>
              <a:gd name="T39" fmla="*/ 67 h 78"/>
              <a:gd name="T40" fmla="*/ 60 w 78"/>
              <a:gd name="T41" fmla="*/ 72 h 78"/>
              <a:gd name="T42" fmla="*/ 53 w 78"/>
              <a:gd name="T43" fmla="*/ 76 h 78"/>
              <a:gd name="T44" fmla="*/ 46 w 78"/>
              <a:gd name="T45" fmla="*/ 77 h 78"/>
              <a:gd name="T46" fmla="*/ 39 w 78"/>
              <a:gd name="T47" fmla="*/ 78 h 78"/>
              <a:gd name="T48" fmla="*/ 31 w 78"/>
              <a:gd name="T49" fmla="*/ 77 h 78"/>
              <a:gd name="T50" fmla="*/ 23 w 78"/>
              <a:gd name="T51" fmla="*/ 76 h 78"/>
              <a:gd name="T52" fmla="*/ 17 w 78"/>
              <a:gd name="T53" fmla="*/ 72 h 78"/>
              <a:gd name="T54" fmla="*/ 12 w 78"/>
              <a:gd name="T55" fmla="*/ 67 h 78"/>
              <a:gd name="T56" fmla="*/ 12 w 78"/>
              <a:gd name="T57" fmla="*/ 67 h 78"/>
              <a:gd name="T58" fmla="*/ 7 w 78"/>
              <a:gd name="T59" fmla="*/ 60 h 78"/>
              <a:gd name="T60" fmla="*/ 3 w 78"/>
              <a:gd name="T61" fmla="*/ 54 h 78"/>
              <a:gd name="T62" fmla="*/ 0 w 78"/>
              <a:gd name="T63" fmla="*/ 47 h 78"/>
              <a:gd name="T64" fmla="*/ 0 w 78"/>
              <a:gd name="T65" fmla="*/ 39 h 78"/>
              <a:gd name="T66" fmla="*/ 0 w 78"/>
              <a:gd name="T67" fmla="*/ 31 h 78"/>
              <a:gd name="T68" fmla="*/ 3 w 78"/>
              <a:gd name="T69" fmla="*/ 25 h 78"/>
              <a:gd name="T70" fmla="*/ 7 w 78"/>
              <a:gd name="T71" fmla="*/ 17 h 78"/>
              <a:gd name="T72" fmla="*/ 12 w 78"/>
              <a:gd name="T73" fmla="*/ 12 h 78"/>
              <a:gd name="T74" fmla="*/ 12 w 78"/>
              <a:gd name="T75" fmla="*/ 1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78">
                <a:moveTo>
                  <a:pt x="12" y="12"/>
                </a:moveTo>
                <a:lnTo>
                  <a:pt x="12" y="12"/>
                </a:lnTo>
                <a:lnTo>
                  <a:pt x="17" y="7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6" y="0"/>
                </a:lnTo>
                <a:lnTo>
                  <a:pt x="53" y="3"/>
                </a:lnTo>
                <a:lnTo>
                  <a:pt x="60" y="7"/>
                </a:lnTo>
                <a:lnTo>
                  <a:pt x="66" y="12"/>
                </a:lnTo>
                <a:lnTo>
                  <a:pt x="66" y="12"/>
                </a:lnTo>
                <a:lnTo>
                  <a:pt x="72" y="17"/>
                </a:lnTo>
                <a:lnTo>
                  <a:pt x="76" y="25"/>
                </a:lnTo>
                <a:lnTo>
                  <a:pt x="77" y="31"/>
                </a:lnTo>
                <a:lnTo>
                  <a:pt x="78" y="39"/>
                </a:lnTo>
                <a:lnTo>
                  <a:pt x="77" y="47"/>
                </a:lnTo>
                <a:lnTo>
                  <a:pt x="76" y="54"/>
                </a:lnTo>
                <a:lnTo>
                  <a:pt x="72" y="60"/>
                </a:lnTo>
                <a:lnTo>
                  <a:pt x="66" y="67"/>
                </a:lnTo>
                <a:lnTo>
                  <a:pt x="66" y="67"/>
                </a:lnTo>
                <a:lnTo>
                  <a:pt x="60" y="72"/>
                </a:lnTo>
                <a:lnTo>
                  <a:pt x="53" y="76"/>
                </a:lnTo>
                <a:lnTo>
                  <a:pt x="46" y="77"/>
                </a:lnTo>
                <a:lnTo>
                  <a:pt x="39" y="78"/>
                </a:lnTo>
                <a:lnTo>
                  <a:pt x="31" y="77"/>
                </a:lnTo>
                <a:lnTo>
                  <a:pt x="23" y="76"/>
                </a:lnTo>
                <a:lnTo>
                  <a:pt x="17" y="72"/>
                </a:lnTo>
                <a:lnTo>
                  <a:pt x="12" y="67"/>
                </a:lnTo>
                <a:lnTo>
                  <a:pt x="12" y="67"/>
                </a:lnTo>
                <a:lnTo>
                  <a:pt x="7" y="60"/>
                </a:lnTo>
                <a:lnTo>
                  <a:pt x="3" y="54"/>
                </a:lnTo>
                <a:lnTo>
                  <a:pt x="0" y="47"/>
                </a:lnTo>
                <a:lnTo>
                  <a:pt x="0" y="39"/>
                </a:lnTo>
                <a:lnTo>
                  <a:pt x="0" y="31"/>
                </a:lnTo>
                <a:lnTo>
                  <a:pt x="3" y="25"/>
                </a:lnTo>
                <a:lnTo>
                  <a:pt x="7" y="17"/>
                </a:lnTo>
                <a:lnTo>
                  <a:pt x="12" y="12"/>
                </a:lnTo>
                <a:lnTo>
                  <a:pt x="12" y="1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7627938" y="5803900"/>
            <a:ext cx="125413" cy="123825"/>
          </a:xfrm>
          <a:custGeom>
            <a:avLst/>
            <a:gdLst>
              <a:gd name="T0" fmla="*/ 67 w 79"/>
              <a:gd name="T1" fmla="*/ 66 h 78"/>
              <a:gd name="T2" fmla="*/ 67 w 79"/>
              <a:gd name="T3" fmla="*/ 66 h 78"/>
              <a:gd name="T4" fmla="*/ 62 w 79"/>
              <a:gd name="T5" fmla="*/ 72 h 78"/>
              <a:gd name="T6" fmla="*/ 54 w 79"/>
              <a:gd name="T7" fmla="*/ 76 h 78"/>
              <a:gd name="T8" fmla="*/ 47 w 79"/>
              <a:gd name="T9" fmla="*/ 78 h 78"/>
              <a:gd name="T10" fmla="*/ 39 w 79"/>
              <a:gd name="T11" fmla="*/ 78 h 78"/>
              <a:gd name="T12" fmla="*/ 32 w 79"/>
              <a:gd name="T13" fmla="*/ 78 h 78"/>
              <a:gd name="T14" fmla="*/ 25 w 79"/>
              <a:gd name="T15" fmla="*/ 76 h 78"/>
              <a:gd name="T16" fmla="*/ 17 w 79"/>
              <a:gd name="T17" fmla="*/ 72 h 78"/>
              <a:gd name="T18" fmla="*/ 11 w 79"/>
              <a:gd name="T19" fmla="*/ 66 h 78"/>
              <a:gd name="T20" fmla="*/ 11 w 79"/>
              <a:gd name="T21" fmla="*/ 66 h 78"/>
              <a:gd name="T22" fmla="*/ 7 w 79"/>
              <a:gd name="T23" fmla="*/ 61 h 78"/>
              <a:gd name="T24" fmla="*/ 3 w 79"/>
              <a:gd name="T25" fmla="*/ 53 h 78"/>
              <a:gd name="T26" fmla="*/ 0 w 79"/>
              <a:gd name="T27" fmla="*/ 47 h 78"/>
              <a:gd name="T28" fmla="*/ 0 w 79"/>
              <a:gd name="T29" fmla="*/ 39 h 78"/>
              <a:gd name="T30" fmla="*/ 0 w 79"/>
              <a:gd name="T31" fmla="*/ 31 h 78"/>
              <a:gd name="T32" fmla="*/ 3 w 79"/>
              <a:gd name="T33" fmla="*/ 25 h 78"/>
              <a:gd name="T34" fmla="*/ 7 w 79"/>
              <a:gd name="T35" fmla="*/ 17 h 78"/>
              <a:gd name="T36" fmla="*/ 11 w 79"/>
              <a:gd name="T37" fmla="*/ 10 h 78"/>
              <a:gd name="T38" fmla="*/ 11 w 79"/>
              <a:gd name="T39" fmla="*/ 10 h 78"/>
              <a:gd name="T40" fmla="*/ 17 w 79"/>
              <a:gd name="T41" fmla="*/ 7 h 78"/>
              <a:gd name="T42" fmla="*/ 25 w 79"/>
              <a:gd name="T43" fmla="*/ 3 h 78"/>
              <a:gd name="T44" fmla="*/ 32 w 79"/>
              <a:gd name="T45" fmla="*/ 0 h 78"/>
              <a:gd name="T46" fmla="*/ 39 w 79"/>
              <a:gd name="T47" fmla="*/ 0 h 78"/>
              <a:gd name="T48" fmla="*/ 47 w 79"/>
              <a:gd name="T49" fmla="*/ 0 h 78"/>
              <a:gd name="T50" fmla="*/ 54 w 79"/>
              <a:gd name="T51" fmla="*/ 3 h 78"/>
              <a:gd name="T52" fmla="*/ 62 w 79"/>
              <a:gd name="T53" fmla="*/ 7 h 78"/>
              <a:gd name="T54" fmla="*/ 67 w 79"/>
              <a:gd name="T55" fmla="*/ 10 h 78"/>
              <a:gd name="T56" fmla="*/ 67 w 79"/>
              <a:gd name="T57" fmla="*/ 10 h 78"/>
              <a:gd name="T58" fmla="*/ 72 w 79"/>
              <a:gd name="T59" fmla="*/ 17 h 78"/>
              <a:gd name="T60" fmla="*/ 76 w 79"/>
              <a:gd name="T61" fmla="*/ 25 h 78"/>
              <a:gd name="T62" fmla="*/ 79 w 79"/>
              <a:gd name="T63" fmla="*/ 31 h 78"/>
              <a:gd name="T64" fmla="*/ 79 w 79"/>
              <a:gd name="T65" fmla="*/ 39 h 78"/>
              <a:gd name="T66" fmla="*/ 79 w 79"/>
              <a:gd name="T67" fmla="*/ 47 h 78"/>
              <a:gd name="T68" fmla="*/ 76 w 79"/>
              <a:gd name="T69" fmla="*/ 53 h 78"/>
              <a:gd name="T70" fmla="*/ 72 w 79"/>
              <a:gd name="T71" fmla="*/ 61 h 78"/>
              <a:gd name="T72" fmla="*/ 67 w 79"/>
              <a:gd name="T73" fmla="*/ 66 h 78"/>
              <a:gd name="T74" fmla="*/ 67 w 79"/>
              <a:gd name="T75" fmla="*/ 66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9" h="78">
                <a:moveTo>
                  <a:pt x="67" y="66"/>
                </a:moveTo>
                <a:lnTo>
                  <a:pt x="67" y="66"/>
                </a:lnTo>
                <a:lnTo>
                  <a:pt x="62" y="72"/>
                </a:lnTo>
                <a:lnTo>
                  <a:pt x="54" y="76"/>
                </a:lnTo>
                <a:lnTo>
                  <a:pt x="47" y="78"/>
                </a:lnTo>
                <a:lnTo>
                  <a:pt x="39" y="78"/>
                </a:lnTo>
                <a:lnTo>
                  <a:pt x="32" y="78"/>
                </a:lnTo>
                <a:lnTo>
                  <a:pt x="25" y="76"/>
                </a:lnTo>
                <a:lnTo>
                  <a:pt x="17" y="72"/>
                </a:lnTo>
                <a:lnTo>
                  <a:pt x="11" y="66"/>
                </a:lnTo>
                <a:lnTo>
                  <a:pt x="11" y="66"/>
                </a:lnTo>
                <a:lnTo>
                  <a:pt x="7" y="61"/>
                </a:lnTo>
                <a:lnTo>
                  <a:pt x="3" y="53"/>
                </a:lnTo>
                <a:lnTo>
                  <a:pt x="0" y="47"/>
                </a:lnTo>
                <a:lnTo>
                  <a:pt x="0" y="39"/>
                </a:lnTo>
                <a:lnTo>
                  <a:pt x="0" y="31"/>
                </a:lnTo>
                <a:lnTo>
                  <a:pt x="3" y="25"/>
                </a:lnTo>
                <a:lnTo>
                  <a:pt x="7" y="17"/>
                </a:lnTo>
                <a:lnTo>
                  <a:pt x="11" y="10"/>
                </a:lnTo>
                <a:lnTo>
                  <a:pt x="11" y="10"/>
                </a:lnTo>
                <a:lnTo>
                  <a:pt x="17" y="7"/>
                </a:lnTo>
                <a:lnTo>
                  <a:pt x="25" y="3"/>
                </a:lnTo>
                <a:lnTo>
                  <a:pt x="32" y="0"/>
                </a:lnTo>
                <a:lnTo>
                  <a:pt x="39" y="0"/>
                </a:lnTo>
                <a:lnTo>
                  <a:pt x="47" y="0"/>
                </a:lnTo>
                <a:lnTo>
                  <a:pt x="54" y="3"/>
                </a:lnTo>
                <a:lnTo>
                  <a:pt x="62" y="7"/>
                </a:lnTo>
                <a:lnTo>
                  <a:pt x="67" y="10"/>
                </a:lnTo>
                <a:lnTo>
                  <a:pt x="67" y="10"/>
                </a:lnTo>
                <a:lnTo>
                  <a:pt x="72" y="17"/>
                </a:lnTo>
                <a:lnTo>
                  <a:pt x="76" y="25"/>
                </a:lnTo>
                <a:lnTo>
                  <a:pt x="79" y="31"/>
                </a:lnTo>
                <a:lnTo>
                  <a:pt x="79" y="39"/>
                </a:lnTo>
                <a:lnTo>
                  <a:pt x="79" y="47"/>
                </a:lnTo>
                <a:lnTo>
                  <a:pt x="76" y="53"/>
                </a:lnTo>
                <a:lnTo>
                  <a:pt x="72" y="61"/>
                </a:lnTo>
                <a:lnTo>
                  <a:pt x="67" y="66"/>
                </a:lnTo>
                <a:lnTo>
                  <a:pt x="67" y="6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7627938" y="3602038"/>
            <a:ext cx="125413" cy="122237"/>
          </a:xfrm>
          <a:custGeom>
            <a:avLst/>
            <a:gdLst>
              <a:gd name="T0" fmla="*/ 12 w 79"/>
              <a:gd name="T1" fmla="*/ 10 h 77"/>
              <a:gd name="T2" fmla="*/ 12 w 79"/>
              <a:gd name="T3" fmla="*/ 10 h 77"/>
              <a:gd name="T4" fmla="*/ 19 w 79"/>
              <a:gd name="T5" fmla="*/ 7 h 77"/>
              <a:gd name="T6" fmla="*/ 25 w 79"/>
              <a:gd name="T7" fmla="*/ 3 h 77"/>
              <a:gd name="T8" fmla="*/ 32 w 79"/>
              <a:gd name="T9" fmla="*/ 0 h 77"/>
              <a:gd name="T10" fmla="*/ 39 w 79"/>
              <a:gd name="T11" fmla="*/ 0 h 77"/>
              <a:gd name="T12" fmla="*/ 47 w 79"/>
              <a:gd name="T13" fmla="*/ 0 h 77"/>
              <a:gd name="T14" fmla="*/ 54 w 79"/>
              <a:gd name="T15" fmla="*/ 3 h 77"/>
              <a:gd name="T16" fmla="*/ 60 w 79"/>
              <a:gd name="T17" fmla="*/ 7 h 77"/>
              <a:gd name="T18" fmla="*/ 67 w 79"/>
              <a:gd name="T19" fmla="*/ 10 h 77"/>
              <a:gd name="T20" fmla="*/ 67 w 79"/>
              <a:gd name="T21" fmla="*/ 10 h 77"/>
              <a:gd name="T22" fmla="*/ 72 w 79"/>
              <a:gd name="T23" fmla="*/ 17 h 77"/>
              <a:gd name="T24" fmla="*/ 75 w 79"/>
              <a:gd name="T25" fmla="*/ 23 h 77"/>
              <a:gd name="T26" fmla="*/ 77 w 79"/>
              <a:gd name="T27" fmla="*/ 31 h 77"/>
              <a:gd name="T28" fmla="*/ 79 w 79"/>
              <a:gd name="T29" fmla="*/ 38 h 77"/>
              <a:gd name="T30" fmla="*/ 77 w 79"/>
              <a:gd name="T31" fmla="*/ 46 h 77"/>
              <a:gd name="T32" fmla="*/ 75 w 79"/>
              <a:gd name="T33" fmla="*/ 53 h 77"/>
              <a:gd name="T34" fmla="*/ 72 w 79"/>
              <a:gd name="T35" fmla="*/ 60 h 77"/>
              <a:gd name="T36" fmla="*/ 67 w 79"/>
              <a:gd name="T37" fmla="*/ 65 h 77"/>
              <a:gd name="T38" fmla="*/ 67 w 79"/>
              <a:gd name="T39" fmla="*/ 65 h 77"/>
              <a:gd name="T40" fmla="*/ 60 w 79"/>
              <a:gd name="T41" fmla="*/ 70 h 77"/>
              <a:gd name="T42" fmla="*/ 54 w 79"/>
              <a:gd name="T43" fmla="*/ 74 h 77"/>
              <a:gd name="T44" fmla="*/ 47 w 79"/>
              <a:gd name="T45" fmla="*/ 76 h 77"/>
              <a:gd name="T46" fmla="*/ 39 w 79"/>
              <a:gd name="T47" fmla="*/ 77 h 77"/>
              <a:gd name="T48" fmla="*/ 32 w 79"/>
              <a:gd name="T49" fmla="*/ 76 h 77"/>
              <a:gd name="T50" fmla="*/ 25 w 79"/>
              <a:gd name="T51" fmla="*/ 74 h 77"/>
              <a:gd name="T52" fmla="*/ 19 w 79"/>
              <a:gd name="T53" fmla="*/ 70 h 77"/>
              <a:gd name="T54" fmla="*/ 12 w 79"/>
              <a:gd name="T55" fmla="*/ 65 h 77"/>
              <a:gd name="T56" fmla="*/ 12 w 79"/>
              <a:gd name="T57" fmla="*/ 65 h 77"/>
              <a:gd name="T58" fmla="*/ 7 w 79"/>
              <a:gd name="T59" fmla="*/ 60 h 77"/>
              <a:gd name="T60" fmla="*/ 3 w 79"/>
              <a:gd name="T61" fmla="*/ 53 h 77"/>
              <a:gd name="T62" fmla="*/ 2 w 79"/>
              <a:gd name="T63" fmla="*/ 46 h 77"/>
              <a:gd name="T64" fmla="*/ 0 w 79"/>
              <a:gd name="T65" fmla="*/ 38 h 77"/>
              <a:gd name="T66" fmla="*/ 2 w 79"/>
              <a:gd name="T67" fmla="*/ 31 h 77"/>
              <a:gd name="T68" fmla="*/ 3 w 79"/>
              <a:gd name="T69" fmla="*/ 23 h 77"/>
              <a:gd name="T70" fmla="*/ 7 w 79"/>
              <a:gd name="T71" fmla="*/ 17 h 77"/>
              <a:gd name="T72" fmla="*/ 12 w 79"/>
              <a:gd name="T73" fmla="*/ 10 h 77"/>
              <a:gd name="T74" fmla="*/ 12 w 79"/>
              <a:gd name="T75" fmla="*/ 1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9" h="77">
                <a:moveTo>
                  <a:pt x="12" y="10"/>
                </a:moveTo>
                <a:lnTo>
                  <a:pt x="12" y="10"/>
                </a:lnTo>
                <a:lnTo>
                  <a:pt x="19" y="7"/>
                </a:lnTo>
                <a:lnTo>
                  <a:pt x="25" y="3"/>
                </a:lnTo>
                <a:lnTo>
                  <a:pt x="32" y="0"/>
                </a:lnTo>
                <a:lnTo>
                  <a:pt x="39" y="0"/>
                </a:lnTo>
                <a:lnTo>
                  <a:pt x="47" y="0"/>
                </a:lnTo>
                <a:lnTo>
                  <a:pt x="54" y="3"/>
                </a:lnTo>
                <a:lnTo>
                  <a:pt x="60" y="7"/>
                </a:lnTo>
                <a:lnTo>
                  <a:pt x="67" y="10"/>
                </a:lnTo>
                <a:lnTo>
                  <a:pt x="67" y="10"/>
                </a:lnTo>
                <a:lnTo>
                  <a:pt x="72" y="17"/>
                </a:lnTo>
                <a:lnTo>
                  <a:pt x="75" y="23"/>
                </a:lnTo>
                <a:lnTo>
                  <a:pt x="77" y="31"/>
                </a:lnTo>
                <a:lnTo>
                  <a:pt x="79" y="38"/>
                </a:lnTo>
                <a:lnTo>
                  <a:pt x="77" y="46"/>
                </a:lnTo>
                <a:lnTo>
                  <a:pt x="75" y="53"/>
                </a:lnTo>
                <a:lnTo>
                  <a:pt x="72" y="60"/>
                </a:lnTo>
                <a:lnTo>
                  <a:pt x="67" y="65"/>
                </a:lnTo>
                <a:lnTo>
                  <a:pt x="67" y="65"/>
                </a:lnTo>
                <a:lnTo>
                  <a:pt x="60" y="70"/>
                </a:lnTo>
                <a:lnTo>
                  <a:pt x="54" y="74"/>
                </a:lnTo>
                <a:lnTo>
                  <a:pt x="47" y="76"/>
                </a:lnTo>
                <a:lnTo>
                  <a:pt x="39" y="77"/>
                </a:lnTo>
                <a:lnTo>
                  <a:pt x="32" y="76"/>
                </a:lnTo>
                <a:lnTo>
                  <a:pt x="25" y="74"/>
                </a:lnTo>
                <a:lnTo>
                  <a:pt x="19" y="70"/>
                </a:lnTo>
                <a:lnTo>
                  <a:pt x="12" y="65"/>
                </a:lnTo>
                <a:lnTo>
                  <a:pt x="12" y="65"/>
                </a:lnTo>
                <a:lnTo>
                  <a:pt x="7" y="60"/>
                </a:lnTo>
                <a:lnTo>
                  <a:pt x="3" y="53"/>
                </a:lnTo>
                <a:lnTo>
                  <a:pt x="2" y="46"/>
                </a:lnTo>
                <a:lnTo>
                  <a:pt x="0" y="38"/>
                </a:lnTo>
                <a:lnTo>
                  <a:pt x="2" y="31"/>
                </a:lnTo>
                <a:lnTo>
                  <a:pt x="3" y="23"/>
                </a:lnTo>
                <a:lnTo>
                  <a:pt x="7" y="17"/>
                </a:lnTo>
                <a:lnTo>
                  <a:pt x="12" y="10"/>
                </a:lnTo>
                <a:lnTo>
                  <a:pt x="12" y="1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6588125" y="4764088"/>
            <a:ext cx="1365250" cy="1365250"/>
          </a:xfrm>
          <a:custGeom>
            <a:avLst/>
            <a:gdLst>
              <a:gd name="T0" fmla="*/ 0 w 860"/>
              <a:gd name="T1" fmla="*/ 860 h 860"/>
              <a:gd name="T2" fmla="*/ 0 w 860"/>
              <a:gd name="T3" fmla="*/ 860 h 860"/>
              <a:gd name="T4" fmla="*/ 45 w 860"/>
              <a:gd name="T5" fmla="*/ 860 h 860"/>
              <a:gd name="T6" fmla="*/ 89 w 860"/>
              <a:gd name="T7" fmla="*/ 856 h 860"/>
              <a:gd name="T8" fmla="*/ 132 w 860"/>
              <a:gd name="T9" fmla="*/ 850 h 860"/>
              <a:gd name="T10" fmla="*/ 174 w 860"/>
              <a:gd name="T11" fmla="*/ 843 h 860"/>
              <a:gd name="T12" fmla="*/ 215 w 860"/>
              <a:gd name="T13" fmla="*/ 833 h 860"/>
              <a:gd name="T14" fmla="*/ 257 w 860"/>
              <a:gd name="T15" fmla="*/ 822 h 860"/>
              <a:gd name="T16" fmla="*/ 296 w 860"/>
              <a:gd name="T17" fmla="*/ 807 h 860"/>
              <a:gd name="T18" fmla="*/ 335 w 860"/>
              <a:gd name="T19" fmla="*/ 793 h 860"/>
              <a:gd name="T20" fmla="*/ 373 w 860"/>
              <a:gd name="T21" fmla="*/ 775 h 860"/>
              <a:gd name="T22" fmla="*/ 411 w 860"/>
              <a:gd name="T23" fmla="*/ 757 h 860"/>
              <a:gd name="T24" fmla="*/ 447 w 860"/>
              <a:gd name="T25" fmla="*/ 736 h 860"/>
              <a:gd name="T26" fmla="*/ 481 w 860"/>
              <a:gd name="T27" fmla="*/ 714 h 860"/>
              <a:gd name="T28" fmla="*/ 515 w 860"/>
              <a:gd name="T29" fmla="*/ 689 h 860"/>
              <a:gd name="T30" fmla="*/ 547 w 860"/>
              <a:gd name="T31" fmla="*/ 664 h 860"/>
              <a:gd name="T32" fmla="*/ 579 w 860"/>
              <a:gd name="T33" fmla="*/ 637 h 860"/>
              <a:gd name="T34" fmla="*/ 609 w 860"/>
              <a:gd name="T35" fmla="*/ 608 h 860"/>
              <a:gd name="T36" fmla="*/ 637 w 860"/>
              <a:gd name="T37" fmla="*/ 578 h 860"/>
              <a:gd name="T38" fmla="*/ 664 w 860"/>
              <a:gd name="T39" fmla="*/ 547 h 860"/>
              <a:gd name="T40" fmla="*/ 689 w 860"/>
              <a:gd name="T41" fmla="*/ 514 h 860"/>
              <a:gd name="T42" fmla="*/ 714 w 860"/>
              <a:gd name="T43" fmla="*/ 481 h 860"/>
              <a:gd name="T44" fmla="*/ 736 w 860"/>
              <a:gd name="T45" fmla="*/ 447 h 860"/>
              <a:gd name="T46" fmla="*/ 757 w 860"/>
              <a:gd name="T47" fmla="*/ 410 h 860"/>
              <a:gd name="T48" fmla="*/ 775 w 860"/>
              <a:gd name="T49" fmla="*/ 372 h 860"/>
              <a:gd name="T50" fmla="*/ 793 w 860"/>
              <a:gd name="T51" fmla="*/ 335 h 860"/>
              <a:gd name="T52" fmla="*/ 808 w 860"/>
              <a:gd name="T53" fmla="*/ 296 h 860"/>
              <a:gd name="T54" fmla="*/ 822 w 860"/>
              <a:gd name="T55" fmla="*/ 257 h 860"/>
              <a:gd name="T56" fmla="*/ 834 w 860"/>
              <a:gd name="T57" fmla="*/ 215 h 860"/>
              <a:gd name="T58" fmla="*/ 843 w 860"/>
              <a:gd name="T59" fmla="*/ 173 h 860"/>
              <a:gd name="T60" fmla="*/ 851 w 860"/>
              <a:gd name="T61" fmla="*/ 131 h 860"/>
              <a:gd name="T62" fmla="*/ 856 w 860"/>
              <a:gd name="T63" fmla="*/ 88 h 860"/>
              <a:gd name="T64" fmla="*/ 860 w 860"/>
              <a:gd name="T65" fmla="*/ 44 h 860"/>
              <a:gd name="T66" fmla="*/ 860 w 860"/>
              <a:gd name="T67" fmla="*/ 0 h 860"/>
              <a:gd name="T68" fmla="*/ 0 w 860"/>
              <a:gd name="T69" fmla="*/ 0 h 860"/>
              <a:gd name="T70" fmla="*/ 0 w 860"/>
              <a:gd name="T71" fmla="*/ 86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60" h="860">
                <a:moveTo>
                  <a:pt x="0" y="860"/>
                </a:moveTo>
                <a:lnTo>
                  <a:pt x="0" y="860"/>
                </a:lnTo>
                <a:lnTo>
                  <a:pt x="45" y="860"/>
                </a:lnTo>
                <a:lnTo>
                  <a:pt x="89" y="856"/>
                </a:lnTo>
                <a:lnTo>
                  <a:pt x="132" y="850"/>
                </a:lnTo>
                <a:lnTo>
                  <a:pt x="174" y="843"/>
                </a:lnTo>
                <a:lnTo>
                  <a:pt x="215" y="833"/>
                </a:lnTo>
                <a:lnTo>
                  <a:pt x="257" y="822"/>
                </a:lnTo>
                <a:lnTo>
                  <a:pt x="296" y="807"/>
                </a:lnTo>
                <a:lnTo>
                  <a:pt x="335" y="793"/>
                </a:lnTo>
                <a:lnTo>
                  <a:pt x="373" y="775"/>
                </a:lnTo>
                <a:lnTo>
                  <a:pt x="411" y="757"/>
                </a:lnTo>
                <a:lnTo>
                  <a:pt x="447" y="736"/>
                </a:lnTo>
                <a:lnTo>
                  <a:pt x="481" y="714"/>
                </a:lnTo>
                <a:lnTo>
                  <a:pt x="515" y="689"/>
                </a:lnTo>
                <a:lnTo>
                  <a:pt x="547" y="664"/>
                </a:lnTo>
                <a:lnTo>
                  <a:pt x="579" y="637"/>
                </a:lnTo>
                <a:lnTo>
                  <a:pt x="609" y="608"/>
                </a:lnTo>
                <a:lnTo>
                  <a:pt x="637" y="578"/>
                </a:lnTo>
                <a:lnTo>
                  <a:pt x="664" y="547"/>
                </a:lnTo>
                <a:lnTo>
                  <a:pt x="689" y="514"/>
                </a:lnTo>
                <a:lnTo>
                  <a:pt x="714" y="481"/>
                </a:lnTo>
                <a:lnTo>
                  <a:pt x="736" y="447"/>
                </a:lnTo>
                <a:lnTo>
                  <a:pt x="757" y="410"/>
                </a:lnTo>
                <a:lnTo>
                  <a:pt x="775" y="372"/>
                </a:lnTo>
                <a:lnTo>
                  <a:pt x="793" y="335"/>
                </a:lnTo>
                <a:lnTo>
                  <a:pt x="808" y="296"/>
                </a:lnTo>
                <a:lnTo>
                  <a:pt x="822" y="257"/>
                </a:lnTo>
                <a:lnTo>
                  <a:pt x="834" y="215"/>
                </a:lnTo>
                <a:lnTo>
                  <a:pt x="843" y="173"/>
                </a:lnTo>
                <a:lnTo>
                  <a:pt x="851" y="131"/>
                </a:lnTo>
                <a:lnTo>
                  <a:pt x="856" y="88"/>
                </a:lnTo>
                <a:lnTo>
                  <a:pt x="860" y="44"/>
                </a:lnTo>
                <a:lnTo>
                  <a:pt x="860" y="0"/>
                </a:lnTo>
                <a:lnTo>
                  <a:pt x="0" y="0"/>
                </a:lnTo>
                <a:lnTo>
                  <a:pt x="0" y="8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6588125" y="4764088"/>
            <a:ext cx="1365250" cy="1365250"/>
          </a:xfrm>
          <a:custGeom>
            <a:avLst/>
            <a:gdLst>
              <a:gd name="T0" fmla="*/ 0 w 860"/>
              <a:gd name="T1" fmla="*/ 860 h 860"/>
              <a:gd name="T2" fmla="*/ 0 w 860"/>
              <a:gd name="T3" fmla="*/ 860 h 860"/>
              <a:gd name="T4" fmla="*/ 45 w 860"/>
              <a:gd name="T5" fmla="*/ 860 h 860"/>
              <a:gd name="T6" fmla="*/ 89 w 860"/>
              <a:gd name="T7" fmla="*/ 856 h 860"/>
              <a:gd name="T8" fmla="*/ 132 w 860"/>
              <a:gd name="T9" fmla="*/ 850 h 860"/>
              <a:gd name="T10" fmla="*/ 174 w 860"/>
              <a:gd name="T11" fmla="*/ 843 h 860"/>
              <a:gd name="T12" fmla="*/ 215 w 860"/>
              <a:gd name="T13" fmla="*/ 833 h 860"/>
              <a:gd name="T14" fmla="*/ 257 w 860"/>
              <a:gd name="T15" fmla="*/ 822 h 860"/>
              <a:gd name="T16" fmla="*/ 296 w 860"/>
              <a:gd name="T17" fmla="*/ 807 h 860"/>
              <a:gd name="T18" fmla="*/ 335 w 860"/>
              <a:gd name="T19" fmla="*/ 793 h 860"/>
              <a:gd name="T20" fmla="*/ 373 w 860"/>
              <a:gd name="T21" fmla="*/ 775 h 860"/>
              <a:gd name="T22" fmla="*/ 411 w 860"/>
              <a:gd name="T23" fmla="*/ 757 h 860"/>
              <a:gd name="T24" fmla="*/ 447 w 860"/>
              <a:gd name="T25" fmla="*/ 736 h 860"/>
              <a:gd name="T26" fmla="*/ 481 w 860"/>
              <a:gd name="T27" fmla="*/ 714 h 860"/>
              <a:gd name="T28" fmla="*/ 515 w 860"/>
              <a:gd name="T29" fmla="*/ 689 h 860"/>
              <a:gd name="T30" fmla="*/ 547 w 860"/>
              <a:gd name="T31" fmla="*/ 664 h 860"/>
              <a:gd name="T32" fmla="*/ 579 w 860"/>
              <a:gd name="T33" fmla="*/ 637 h 860"/>
              <a:gd name="T34" fmla="*/ 609 w 860"/>
              <a:gd name="T35" fmla="*/ 608 h 860"/>
              <a:gd name="T36" fmla="*/ 637 w 860"/>
              <a:gd name="T37" fmla="*/ 578 h 860"/>
              <a:gd name="T38" fmla="*/ 664 w 860"/>
              <a:gd name="T39" fmla="*/ 547 h 860"/>
              <a:gd name="T40" fmla="*/ 689 w 860"/>
              <a:gd name="T41" fmla="*/ 514 h 860"/>
              <a:gd name="T42" fmla="*/ 714 w 860"/>
              <a:gd name="T43" fmla="*/ 481 h 860"/>
              <a:gd name="T44" fmla="*/ 736 w 860"/>
              <a:gd name="T45" fmla="*/ 447 h 860"/>
              <a:gd name="T46" fmla="*/ 757 w 860"/>
              <a:gd name="T47" fmla="*/ 410 h 860"/>
              <a:gd name="T48" fmla="*/ 775 w 860"/>
              <a:gd name="T49" fmla="*/ 372 h 860"/>
              <a:gd name="T50" fmla="*/ 793 w 860"/>
              <a:gd name="T51" fmla="*/ 335 h 860"/>
              <a:gd name="T52" fmla="*/ 808 w 860"/>
              <a:gd name="T53" fmla="*/ 296 h 860"/>
              <a:gd name="T54" fmla="*/ 822 w 860"/>
              <a:gd name="T55" fmla="*/ 257 h 860"/>
              <a:gd name="T56" fmla="*/ 834 w 860"/>
              <a:gd name="T57" fmla="*/ 215 h 860"/>
              <a:gd name="T58" fmla="*/ 843 w 860"/>
              <a:gd name="T59" fmla="*/ 173 h 860"/>
              <a:gd name="T60" fmla="*/ 851 w 860"/>
              <a:gd name="T61" fmla="*/ 131 h 860"/>
              <a:gd name="T62" fmla="*/ 856 w 860"/>
              <a:gd name="T63" fmla="*/ 88 h 860"/>
              <a:gd name="T64" fmla="*/ 860 w 860"/>
              <a:gd name="T65" fmla="*/ 44 h 860"/>
              <a:gd name="T66" fmla="*/ 860 w 860"/>
              <a:gd name="T67" fmla="*/ 0 h 860"/>
              <a:gd name="T68" fmla="*/ 0 w 860"/>
              <a:gd name="T69" fmla="*/ 0 h 860"/>
              <a:gd name="T70" fmla="*/ 0 w 860"/>
              <a:gd name="T71" fmla="*/ 86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60" h="860">
                <a:moveTo>
                  <a:pt x="0" y="860"/>
                </a:moveTo>
                <a:lnTo>
                  <a:pt x="0" y="860"/>
                </a:lnTo>
                <a:lnTo>
                  <a:pt x="45" y="860"/>
                </a:lnTo>
                <a:lnTo>
                  <a:pt x="89" y="856"/>
                </a:lnTo>
                <a:lnTo>
                  <a:pt x="132" y="850"/>
                </a:lnTo>
                <a:lnTo>
                  <a:pt x="174" y="843"/>
                </a:lnTo>
                <a:lnTo>
                  <a:pt x="215" y="833"/>
                </a:lnTo>
                <a:lnTo>
                  <a:pt x="257" y="822"/>
                </a:lnTo>
                <a:lnTo>
                  <a:pt x="296" y="807"/>
                </a:lnTo>
                <a:lnTo>
                  <a:pt x="335" y="793"/>
                </a:lnTo>
                <a:lnTo>
                  <a:pt x="373" y="775"/>
                </a:lnTo>
                <a:lnTo>
                  <a:pt x="411" y="757"/>
                </a:lnTo>
                <a:lnTo>
                  <a:pt x="447" y="736"/>
                </a:lnTo>
                <a:lnTo>
                  <a:pt x="481" y="714"/>
                </a:lnTo>
                <a:lnTo>
                  <a:pt x="515" y="689"/>
                </a:lnTo>
                <a:lnTo>
                  <a:pt x="547" y="664"/>
                </a:lnTo>
                <a:lnTo>
                  <a:pt x="579" y="637"/>
                </a:lnTo>
                <a:lnTo>
                  <a:pt x="609" y="608"/>
                </a:lnTo>
                <a:lnTo>
                  <a:pt x="637" y="578"/>
                </a:lnTo>
                <a:lnTo>
                  <a:pt x="664" y="547"/>
                </a:lnTo>
                <a:lnTo>
                  <a:pt x="689" y="514"/>
                </a:lnTo>
                <a:lnTo>
                  <a:pt x="714" y="481"/>
                </a:lnTo>
                <a:lnTo>
                  <a:pt x="736" y="447"/>
                </a:lnTo>
                <a:lnTo>
                  <a:pt x="757" y="410"/>
                </a:lnTo>
                <a:lnTo>
                  <a:pt x="775" y="372"/>
                </a:lnTo>
                <a:lnTo>
                  <a:pt x="793" y="335"/>
                </a:lnTo>
                <a:lnTo>
                  <a:pt x="808" y="296"/>
                </a:lnTo>
                <a:lnTo>
                  <a:pt x="822" y="257"/>
                </a:lnTo>
                <a:lnTo>
                  <a:pt x="834" y="215"/>
                </a:lnTo>
                <a:lnTo>
                  <a:pt x="843" y="173"/>
                </a:lnTo>
                <a:lnTo>
                  <a:pt x="851" y="131"/>
                </a:lnTo>
                <a:lnTo>
                  <a:pt x="856" y="88"/>
                </a:lnTo>
                <a:lnTo>
                  <a:pt x="860" y="44"/>
                </a:lnTo>
                <a:lnTo>
                  <a:pt x="860" y="0"/>
                </a:lnTo>
                <a:lnTo>
                  <a:pt x="0" y="0"/>
                </a:lnTo>
                <a:lnTo>
                  <a:pt x="0" y="86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6588125" y="3398838"/>
            <a:ext cx="1365250" cy="1673225"/>
          </a:xfrm>
          <a:custGeom>
            <a:avLst/>
            <a:gdLst>
              <a:gd name="T0" fmla="*/ 464 w 860"/>
              <a:gd name="T1" fmla="*/ 919 h 1054"/>
              <a:gd name="T2" fmla="*/ 456 w 860"/>
              <a:gd name="T3" fmla="*/ 908 h 1054"/>
              <a:gd name="T4" fmla="*/ 444 w 860"/>
              <a:gd name="T5" fmla="*/ 886 h 1054"/>
              <a:gd name="T6" fmla="*/ 444 w 860"/>
              <a:gd name="T7" fmla="*/ 874 h 1054"/>
              <a:gd name="T8" fmla="*/ 451 w 860"/>
              <a:gd name="T9" fmla="*/ 866 h 1054"/>
              <a:gd name="T10" fmla="*/ 467 w 860"/>
              <a:gd name="T11" fmla="*/ 861 h 1054"/>
              <a:gd name="T12" fmla="*/ 860 w 860"/>
              <a:gd name="T13" fmla="*/ 860 h 1054"/>
              <a:gd name="T14" fmla="*/ 860 w 860"/>
              <a:gd name="T15" fmla="*/ 816 h 1054"/>
              <a:gd name="T16" fmla="*/ 851 w 860"/>
              <a:gd name="T17" fmla="*/ 730 h 1054"/>
              <a:gd name="T18" fmla="*/ 834 w 860"/>
              <a:gd name="T19" fmla="*/ 645 h 1054"/>
              <a:gd name="T20" fmla="*/ 808 w 860"/>
              <a:gd name="T21" fmla="*/ 564 h 1054"/>
              <a:gd name="T22" fmla="*/ 775 w 860"/>
              <a:gd name="T23" fmla="*/ 487 h 1054"/>
              <a:gd name="T24" fmla="*/ 736 w 860"/>
              <a:gd name="T25" fmla="*/ 415 h 1054"/>
              <a:gd name="T26" fmla="*/ 689 w 860"/>
              <a:gd name="T27" fmla="*/ 345 h 1054"/>
              <a:gd name="T28" fmla="*/ 637 w 860"/>
              <a:gd name="T29" fmla="*/ 282 h 1054"/>
              <a:gd name="T30" fmla="*/ 579 w 860"/>
              <a:gd name="T31" fmla="*/ 223 h 1054"/>
              <a:gd name="T32" fmla="*/ 515 w 860"/>
              <a:gd name="T33" fmla="*/ 171 h 1054"/>
              <a:gd name="T34" fmla="*/ 447 w 860"/>
              <a:gd name="T35" fmla="*/ 124 h 1054"/>
              <a:gd name="T36" fmla="*/ 373 w 860"/>
              <a:gd name="T37" fmla="*/ 85 h 1054"/>
              <a:gd name="T38" fmla="*/ 296 w 860"/>
              <a:gd name="T39" fmla="*/ 52 h 1054"/>
              <a:gd name="T40" fmla="*/ 215 w 860"/>
              <a:gd name="T41" fmla="*/ 28 h 1054"/>
              <a:gd name="T42" fmla="*/ 132 w 860"/>
              <a:gd name="T43" fmla="*/ 9 h 1054"/>
              <a:gd name="T44" fmla="*/ 45 w 860"/>
              <a:gd name="T45" fmla="*/ 2 h 1054"/>
              <a:gd name="T46" fmla="*/ 0 w 860"/>
              <a:gd name="T47" fmla="*/ 860 h 1054"/>
              <a:gd name="T48" fmla="*/ 313 w 860"/>
              <a:gd name="T49" fmla="*/ 860 h 1054"/>
              <a:gd name="T50" fmla="*/ 331 w 860"/>
              <a:gd name="T51" fmla="*/ 863 h 1054"/>
              <a:gd name="T52" fmla="*/ 343 w 860"/>
              <a:gd name="T53" fmla="*/ 872 h 1054"/>
              <a:gd name="T54" fmla="*/ 345 w 860"/>
              <a:gd name="T55" fmla="*/ 878 h 1054"/>
              <a:gd name="T56" fmla="*/ 342 w 860"/>
              <a:gd name="T57" fmla="*/ 896 h 1054"/>
              <a:gd name="T58" fmla="*/ 334 w 860"/>
              <a:gd name="T59" fmla="*/ 908 h 1054"/>
              <a:gd name="T60" fmla="*/ 325 w 860"/>
              <a:gd name="T61" fmla="*/ 919 h 1054"/>
              <a:gd name="T62" fmla="*/ 318 w 860"/>
              <a:gd name="T63" fmla="*/ 929 h 1054"/>
              <a:gd name="T64" fmla="*/ 310 w 860"/>
              <a:gd name="T65" fmla="*/ 955 h 1054"/>
              <a:gd name="T66" fmla="*/ 309 w 860"/>
              <a:gd name="T67" fmla="*/ 968 h 1054"/>
              <a:gd name="T68" fmla="*/ 310 w 860"/>
              <a:gd name="T69" fmla="*/ 985 h 1054"/>
              <a:gd name="T70" fmla="*/ 316 w 860"/>
              <a:gd name="T71" fmla="*/ 1002 h 1054"/>
              <a:gd name="T72" fmla="*/ 323 w 860"/>
              <a:gd name="T73" fmla="*/ 1016 h 1054"/>
              <a:gd name="T74" fmla="*/ 334 w 860"/>
              <a:gd name="T75" fmla="*/ 1029 h 1054"/>
              <a:gd name="T76" fmla="*/ 347 w 860"/>
              <a:gd name="T77" fmla="*/ 1040 h 1054"/>
              <a:gd name="T78" fmla="*/ 361 w 860"/>
              <a:gd name="T79" fmla="*/ 1047 h 1054"/>
              <a:gd name="T80" fmla="*/ 378 w 860"/>
              <a:gd name="T81" fmla="*/ 1053 h 1054"/>
              <a:gd name="T82" fmla="*/ 395 w 860"/>
              <a:gd name="T83" fmla="*/ 1054 h 1054"/>
              <a:gd name="T84" fmla="*/ 404 w 860"/>
              <a:gd name="T85" fmla="*/ 1054 h 1054"/>
              <a:gd name="T86" fmla="*/ 420 w 860"/>
              <a:gd name="T87" fmla="*/ 1050 h 1054"/>
              <a:gd name="T88" fmla="*/ 435 w 860"/>
              <a:gd name="T89" fmla="*/ 1044 h 1054"/>
              <a:gd name="T90" fmla="*/ 450 w 860"/>
              <a:gd name="T91" fmla="*/ 1034 h 1054"/>
              <a:gd name="T92" fmla="*/ 461 w 860"/>
              <a:gd name="T93" fmla="*/ 1023 h 1054"/>
              <a:gd name="T94" fmla="*/ 470 w 860"/>
              <a:gd name="T95" fmla="*/ 1008 h 1054"/>
              <a:gd name="T96" fmla="*/ 477 w 860"/>
              <a:gd name="T97" fmla="*/ 994 h 1054"/>
              <a:gd name="T98" fmla="*/ 480 w 860"/>
              <a:gd name="T99" fmla="*/ 977 h 1054"/>
              <a:gd name="T100" fmla="*/ 481 w 860"/>
              <a:gd name="T101" fmla="*/ 968 h 1054"/>
              <a:gd name="T102" fmla="*/ 476 w 860"/>
              <a:gd name="T103" fmla="*/ 942 h 1054"/>
              <a:gd name="T104" fmla="*/ 464 w 860"/>
              <a:gd name="T105" fmla="*/ 919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60" h="1054">
                <a:moveTo>
                  <a:pt x="464" y="919"/>
                </a:moveTo>
                <a:lnTo>
                  <a:pt x="464" y="919"/>
                </a:lnTo>
                <a:lnTo>
                  <a:pt x="456" y="908"/>
                </a:lnTo>
                <a:lnTo>
                  <a:pt x="456" y="908"/>
                </a:lnTo>
                <a:lnTo>
                  <a:pt x="448" y="896"/>
                </a:lnTo>
                <a:lnTo>
                  <a:pt x="444" y="886"/>
                </a:lnTo>
                <a:lnTo>
                  <a:pt x="444" y="878"/>
                </a:lnTo>
                <a:lnTo>
                  <a:pt x="444" y="874"/>
                </a:lnTo>
                <a:lnTo>
                  <a:pt x="446" y="872"/>
                </a:lnTo>
                <a:lnTo>
                  <a:pt x="451" y="866"/>
                </a:lnTo>
                <a:lnTo>
                  <a:pt x="457" y="863"/>
                </a:lnTo>
                <a:lnTo>
                  <a:pt x="467" y="861"/>
                </a:lnTo>
                <a:lnTo>
                  <a:pt x="476" y="860"/>
                </a:lnTo>
                <a:lnTo>
                  <a:pt x="860" y="860"/>
                </a:lnTo>
                <a:lnTo>
                  <a:pt x="860" y="860"/>
                </a:lnTo>
                <a:lnTo>
                  <a:pt x="860" y="816"/>
                </a:lnTo>
                <a:lnTo>
                  <a:pt x="856" y="773"/>
                </a:lnTo>
                <a:lnTo>
                  <a:pt x="851" y="730"/>
                </a:lnTo>
                <a:lnTo>
                  <a:pt x="843" y="687"/>
                </a:lnTo>
                <a:lnTo>
                  <a:pt x="834" y="645"/>
                </a:lnTo>
                <a:lnTo>
                  <a:pt x="822" y="605"/>
                </a:lnTo>
                <a:lnTo>
                  <a:pt x="808" y="564"/>
                </a:lnTo>
                <a:lnTo>
                  <a:pt x="793" y="525"/>
                </a:lnTo>
                <a:lnTo>
                  <a:pt x="775" y="487"/>
                </a:lnTo>
                <a:lnTo>
                  <a:pt x="757" y="450"/>
                </a:lnTo>
                <a:lnTo>
                  <a:pt x="736" y="415"/>
                </a:lnTo>
                <a:lnTo>
                  <a:pt x="714" y="379"/>
                </a:lnTo>
                <a:lnTo>
                  <a:pt x="689" y="345"/>
                </a:lnTo>
                <a:lnTo>
                  <a:pt x="664" y="313"/>
                </a:lnTo>
                <a:lnTo>
                  <a:pt x="637" y="282"/>
                </a:lnTo>
                <a:lnTo>
                  <a:pt x="609" y="252"/>
                </a:lnTo>
                <a:lnTo>
                  <a:pt x="579" y="223"/>
                </a:lnTo>
                <a:lnTo>
                  <a:pt x="547" y="197"/>
                </a:lnTo>
                <a:lnTo>
                  <a:pt x="515" y="171"/>
                </a:lnTo>
                <a:lnTo>
                  <a:pt x="481" y="148"/>
                </a:lnTo>
                <a:lnTo>
                  <a:pt x="447" y="124"/>
                </a:lnTo>
                <a:lnTo>
                  <a:pt x="411" y="105"/>
                </a:lnTo>
                <a:lnTo>
                  <a:pt x="373" y="85"/>
                </a:lnTo>
                <a:lnTo>
                  <a:pt x="335" y="68"/>
                </a:lnTo>
                <a:lnTo>
                  <a:pt x="296" y="52"/>
                </a:lnTo>
                <a:lnTo>
                  <a:pt x="257" y="39"/>
                </a:lnTo>
                <a:lnTo>
                  <a:pt x="215" y="28"/>
                </a:lnTo>
                <a:lnTo>
                  <a:pt x="174" y="17"/>
                </a:lnTo>
                <a:lnTo>
                  <a:pt x="132" y="9"/>
                </a:lnTo>
                <a:lnTo>
                  <a:pt x="89" y="4"/>
                </a:lnTo>
                <a:lnTo>
                  <a:pt x="45" y="2"/>
                </a:lnTo>
                <a:lnTo>
                  <a:pt x="0" y="0"/>
                </a:lnTo>
                <a:lnTo>
                  <a:pt x="0" y="860"/>
                </a:lnTo>
                <a:lnTo>
                  <a:pt x="313" y="860"/>
                </a:lnTo>
                <a:lnTo>
                  <a:pt x="313" y="860"/>
                </a:lnTo>
                <a:lnTo>
                  <a:pt x="323" y="861"/>
                </a:lnTo>
                <a:lnTo>
                  <a:pt x="331" y="863"/>
                </a:lnTo>
                <a:lnTo>
                  <a:pt x="339" y="866"/>
                </a:lnTo>
                <a:lnTo>
                  <a:pt x="343" y="872"/>
                </a:lnTo>
                <a:lnTo>
                  <a:pt x="344" y="874"/>
                </a:lnTo>
                <a:lnTo>
                  <a:pt x="345" y="878"/>
                </a:lnTo>
                <a:lnTo>
                  <a:pt x="345" y="886"/>
                </a:lnTo>
                <a:lnTo>
                  <a:pt x="342" y="896"/>
                </a:lnTo>
                <a:lnTo>
                  <a:pt x="334" y="908"/>
                </a:lnTo>
                <a:lnTo>
                  <a:pt x="334" y="908"/>
                </a:lnTo>
                <a:lnTo>
                  <a:pt x="325" y="919"/>
                </a:lnTo>
                <a:lnTo>
                  <a:pt x="325" y="919"/>
                </a:lnTo>
                <a:lnTo>
                  <a:pt x="325" y="919"/>
                </a:lnTo>
                <a:lnTo>
                  <a:pt x="318" y="929"/>
                </a:lnTo>
                <a:lnTo>
                  <a:pt x="313" y="942"/>
                </a:lnTo>
                <a:lnTo>
                  <a:pt x="310" y="955"/>
                </a:lnTo>
                <a:lnTo>
                  <a:pt x="309" y="968"/>
                </a:lnTo>
                <a:lnTo>
                  <a:pt x="309" y="968"/>
                </a:lnTo>
                <a:lnTo>
                  <a:pt x="309" y="977"/>
                </a:lnTo>
                <a:lnTo>
                  <a:pt x="310" y="985"/>
                </a:lnTo>
                <a:lnTo>
                  <a:pt x="313" y="994"/>
                </a:lnTo>
                <a:lnTo>
                  <a:pt x="316" y="1002"/>
                </a:lnTo>
                <a:lnTo>
                  <a:pt x="319" y="1008"/>
                </a:lnTo>
                <a:lnTo>
                  <a:pt x="323" y="1016"/>
                </a:lnTo>
                <a:lnTo>
                  <a:pt x="329" y="1023"/>
                </a:lnTo>
                <a:lnTo>
                  <a:pt x="334" y="1029"/>
                </a:lnTo>
                <a:lnTo>
                  <a:pt x="340" y="1034"/>
                </a:lnTo>
                <a:lnTo>
                  <a:pt x="347" y="1040"/>
                </a:lnTo>
                <a:lnTo>
                  <a:pt x="353" y="1044"/>
                </a:lnTo>
                <a:lnTo>
                  <a:pt x="361" y="1047"/>
                </a:lnTo>
                <a:lnTo>
                  <a:pt x="369" y="1050"/>
                </a:lnTo>
                <a:lnTo>
                  <a:pt x="378" y="1053"/>
                </a:lnTo>
                <a:lnTo>
                  <a:pt x="386" y="1054"/>
                </a:lnTo>
                <a:lnTo>
                  <a:pt x="395" y="1054"/>
                </a:lnTo>
                <a:lnTo>
                  <a:pt x="395" y="1054"/>
                </a:lnTo>
                <a:lnTo>
                  <a:pt x="404" y="1054"/>
                </a:lnTo>
                <a:lnTo>
                  <a:pt x="412" y="1053"/>
                </a:lnTo>
                <a:lnTo>
                  <a:pt x="420" y="1050"/>
                </a:lnTo>
                <a:lnTo>
                  <a:pt x="427" y="1047"/>
                </a:lnTo>
                <a:lnTo>
                  <a:pt x="435" y="1044"/>
                </a:lnTo>
                <a:lnTo>
                  <a:pt x="443" y="1040"/>
                </a:lnTo>
                <a:lnTo>
                  <a:pt x="450" y="1034"/>
                </a:lnTo>
                <a:lnTo>
                  <a:pt x="455" y="1029"/>
                </a:lnTo>
                <a:lnTo>
                  <a:pt x="461" y="1023"/>
                </a:lnTo>
                <a:lnTo>
                  <a:pt x="465" y="1016"/>
                </a:lnTo>
                <a:lnTo>
                  <a:pt x="470" y="1008"/>
                </a:lnTo>
                <a:lnTo>
                  <a:pt x="474" y="1002"/>
                </a:lnTo>
                <a:lnTo>
                  <a:pt x="477" y="994"/>
                </a:lnTo>
                <a:lnTo>
                  <a:pt x="478" y="985"/>
                </a:lnTo>
                <a:lnTo>
                  <a:pt x="480" y="977"/>
                </a:lnTo>
                <a:lnTo>
                  <a:pt x="481" y="968"/>
                </a:lnTo>
                <a:lnTo>
                  <a:pt x="481" y="968"/>
                </a:lnTo>
                <a:lnTo>
                  <a:pt x="480" y="955"/>
                </a:lnTo>
                <a:lnTo>
                  <a:pt x="476" y="942"/>
                </a:lnTo>
                <a:lnTo>
                  <a:pt x="472" y="929"/>
                </a:lnTo>
                <a:lnTo>
                  <a:pt x="464" y="919"/>
                </a:lnTo>
                <a:lnTo>
                  <a:pt x="464" y="9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6588125" y="3398838"/>
            <a:ext cx="1365250" cy="1673225"/>
          </a:xfrm>
          <a:custGeom>
            <a:avLst/>
            <a:gdLst>
              <a:gd name="T0" fmla="*/ 464 w 860"/>
              <a:gd name="T1" fmla="*/ 919 h 1054"/>
              <a:gd name="T2" fmla="*/ 456 w 860"/>
              <a:gd name="T3" fmla="*/ 908 h 1054"/>
              <a:gd name="T4" fmla="*/ 444 w 860"/>
              <a:gd name="T5" fmla="*/ 886 h 1054"/>
              <a:gd name="T6" fmla="*/ 444 w 860"/>
              <a:gd name="T7" fmla="*/ 874 h 1054"/>
              <a:gd name="T8" fmla="*/ 451 w 860"/>
              <a:gd name="T9" fmla="*/ 866 h 1054"/>
              <a:gd name="T10" fmla="*/ 467 w 860"/>
              <a:gd name="T11" fmla="*/ 861 h 1054"/>
              <a:gd name="T12" fmla="*/ 860 w 860"/>
              <a:gd name="T13" fmla="*/ 860 h 1054"/>
              <a:gd name="T14" fmla="*/ 860 w 860"/>
              <a:gd name="T15" fmla="*/ 816 h 1054"/>
              <a:gd name="T16" fmla="*/ 851 w 860"/>
              <a:gd name="T17" fmla="*/ 730 h 1054"/>
              <a:gd name="T18" fmla="*/ 834 w 860"/>
              <a:gd name="T19" fmla="*/ 645 h 1054"/>
              <a:gd name="T20" fmla="*/ 808 w 860"/>
              <a:gd name="T21" fmla="*/ 564 h 1054"/>
              <a:gd name="T22" fmla="*/ 775 w 860"/>
              <a:gd name="T23" fmla="*/ 487 h 1054"/>
              <a:gd name="T24" fmla="*/ 736 w 860"/>
              <a:gd name="T25" fmla="*/ 415 h 1054"/>
              <a:gd name="T26" fmla="*/ 689 w 860"/>
              <a:gd name="T27" fmla="*/ 345 h 1054"/>
              <a:gd name="T28" fmla="*/ 637 w 860"/>
              <a:gd name="T29" fmla="*/ 282 h 1054"/>
              <a:gd name="T30" fmla="*/ 579 w 860"/>
              <a:gd name="T31" fmla="*/ 223 h 1054"/>
              <a:gd name="T32" fmla="*/ 515 w 860"/>
              <a:gd name="T33" fmla="*/ 171 h 1054"/>
              <a:gd name="T34" fmla="*/ 447 w 860"/>
              <a:gd name="T35" fmla="*/ 124 h 1054"/>
              <a:gd name="T36" fmla="*/ 373 w 860"/>
              <a:gd name="T37" fmla="*/ 85 h 1054"/>
              <a:gd name="T38" fmla="*/ 296 w 860"/>
              <a:gd name="T39" fmla="*/ 52 h 1054"/>
              <a:gd name="T40" fmla="*/ 215 w 860"/>
              <a:gd name="T41" fmla="*/ 28 h 1054"/>
              <a:gd name="T42" fmla="*/ 132 w 860"/>
              <a:gd name="T43" fmla="*/ 9 h 1054"/>
              <a:gd name="T44" fmla="*/ 45 w 860"/>
              <a:gd name="T45" fmla="*/ 2 h 1054"/>
              <a:gd name="T46" fmla="*/ 0 w 860"/>
              <a:gd name="T47" fmla="*/ 860 h 1054"/>
              <a:gd name="T48" fmla="*/ 313 w 860"/>
              <a:gd name="T49" fmla="*/ 860 h 1054"/>
              <a:gd name="T50" fmla="*/ 331 w 860"/>
              <a:gd name="T51" fmla="*/ 863 h 1054"/>
              <a:gd name="T52" fmla="*/ 343 w 860"/>
              <a:gd name="T53" fmla="*/ 872 h 1054"/>
              <a:gd name="T54" fmla="*/ 345 w 860"/>
              <a:gd name="T55" fmla="*/ 878 h 1054"/>
              <a:gd name="T56" fmla="*/ 342 w 860"/>
              <a:gd name="T57" fmla="*/ 896 h 1054"/>
              <a:gd name="T58" fmla="*/ 334 w 860"/>
              <a:gd name="T59" fmla="*/ 908 h 1054"/>
              <a:gd name="T60" fmla="*/ 325 w 860"/>
              <a:gd name="T61" fmla="*/ 919 h 1054"/>
              <a:gd name="T62" fmla="*/ 318 w 860"/>
              <a:gd name="T63" fmla="*/ 929 h 1054"/>
              <a:gd name="T64" fmla="*/ 310 w 860"/>
              <a:gd name="T65" fmla="*/ 955 h 1054"/>
              <a:gd name="T66" fmla="*/ 309 w 860"/>
              <a:gd name="T67" fmla="*/ 968 h 1054"/>
              <a:gd name="T68" fmla="*/ 310 w 860"/>
              <a:gd name="T69" fmla="*/ 985 h 1054"/>
              <a:gd name="T70" fmla="*/ 316 w 860"/>
              <a:gd name="T71" fmla="*/ 1002 h 1054"/>
              <a:gd name="T72" fmla="*/ 323 w 860"/>
              <a:gd name="T73" fmla="*/ 1016 h 1054"/>
              <a:gd name="T74" fmla="*/ 334 w 860"/>
              <a:gd name="T75" fmla="*/ 1029 h 1054"/>
              <a:gd name="T76" fmla="*/ 347 w 860"/>
              <a:gd name="T77" fmla="*/ 1040 h 1054"/>
              <a:gd name="T78" fmla="*/ 361 w 860"/>
              <a:gd name="T79" fmla="*/ 1047 h 1054"/>
              <a:gd name="T80" fmla="*/ 378 w 860"/>
              <a:gd name="T81" fmla="*/ 1053 h 1054"/>
              <a:gd name="T82" fmla="*/ 395 w 860"/>
              <a:gd name="T83" fmla="*/ 1054 h 1054"/>
              <a:gd name="T84" fmla="*/ 404 w 860"/>
              <a:gd name="T85" fmla="*/ 1054 h 1054"/>
              <a:gd name="T86" fmla="*/ 420 w 860"/>
              <a:gd name="T87" fmla="*/ 1050 h 1054"/>
              <a:gd name="T88" fmla="*/ 435 w 860"/>
              <a:gd name="T89" fmla="*/ 1044 h 1054"/>
              <a:gd name="T90" fmla="*/ 450 w 860"/>
              <a:gd name="T91" fmla="*/ 1034 h 1054"/>
              <a:gd name="T92" fmla="*/ 461 w 860"/>
              <a:gd name="T93" fmla="*/ 1023 h 1054"/>
              <a:gd name="T94" fmla="*/ 470 w 860"/>
              <a:gd name="T95" fmla="*/ 1008 h 1054"/>
              <a:gd name="T96" fmla="*/ 477 w 860"/>
              <a:gd name="T97" fmla="*/ 994 h 1054"/>
              <a:gd name="T98" fmla="*/ 480 w 860"/>
              <a:gd name="T99" fmla="*/ 977 h 1054"/>
              <a:gd name="T100" fmla="*/ 481 w 860"/>
              <a:gd name="T101" fmla="*/ 968 h 1054"/>
              <a:gd name="T102" fmla="*/ 476 w 860"/>
              <a:gd name="T103" fmla="*/ 942 h 1054"/>
              <a:gd name="T104" fmla="*/ 464 w 860"/>
              <a:gd name="T105" fmla="*/ 919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60" h="1054">
                <a:moveTo>
                  <a:pt x="464" y="919"/>
                </a:moveTo>
                <a:lnTo>
                  <a:pt x="464" y="919"/>
                </a:lnTo>
                <a:lnTo>
                  <a:pt x="456" y="908"/>
                </a:lnTo>
                <a:lnTo>
                  <a:pt x="456" y="908"/>
                </a:lnTo>
                <a:lnTo>
                  <a:pt x="448" y="896"/>
                </a:lnTo>
                <a:lnTo>
                  <a:pt x="444" y="886"/>
                </a:lnTo>
                <a:lnTo>
                  <a:pt x="444" y="878"/>
                </a:lnTo>
                <a:lnTo>
                  <a:pt x="444" y="874"/>
                </a:lnTo>
                <a:lnTo>
                  <a:pt x="446" y="872"/>
                </a:lnTo>
                <a:lnTo>
                  <a:pt x="451" y="866"/>
                </a:lnTo>
                <a:lnTo>
                  <a:pt x="457" y="863"/>
                </a:lnTo>
                <a:lnTo>
                  <a:pt x="467" y="861"/>
                </a:lnTo>
                <a:lnTo>
                  <a:pt x="476" y="860"/>
                </a:lnTo>
                <a:lnTo>
                  <a:pt x="860" y="860"/>
                </a:lnTo>
                <a:lnTo>
                  <a:pt x="860" y="860"/>
                </a:lnTo>
                <a:lnTo>
                  <a:pt x="860" y="816"/>
                </a:lnTo>
                <a:lnTo>
                  <a:pt x="856" y="773"/>
                </a:lnTo>
                <a:lnTo>
                  <a:pt x="851" y="730"/>
                </a:lnTo>
                <a:lnTo>
                  <a:pt x="843" y="687"/>
                </a:lnTo>
                <a:lnTo>
                  <a:pt x="834" y="645"/>
                </a:lnTo>
                <a:lnTo>
                  <a:pt x="822" y="605"/>
                </a:lnTo>
                <a:lnTo>
                  <a:pt x="808" y="564"/>
                </a:lnTo>
                <a:lnTo>
                  <a:pt x="793" y="525"/>
                </a:lnTo>
                <a:lnTo>
                  <a:pt x="775" y="487"/>
                </a:lnTo>
                <a:lnTo>
                  <a:pt x="757" y="450"/>
                </a:lnTo>
                <a:lnTo>
                  <a:pt x="736" y="415"/>
                </a:lnTo>
                <a:lnTo>
                  <a:pt x="714" y="379"/>
                </a:lnTo>
                <a:lnTo>
                  <a:pt x="689" y="345"/>
                </a:lnTo>
                <a:lnTo>
                  <a:pt x="664" y="313"/>
                </a:lnTo>
                <a:lnTo>
                  <a:pt x="637" y="282"/>
                </a:lnTo>
                <a:lnTo>
                  <a:pt x="609" y="252"/>
                </a:lnTo>
                <a:lnTo>
                  <a:pt x="579" y="223"/>
                </a:lnTo>
                <a:lnTo>
                  <a:pt x="547" y="197"/>
                </a:lnTo>
                <a:lnTo>
                  <a:pt x="515" y="171"/>
                </a:lnTo>
                <a:lnTo>
                  <a:pt x="481" y="148"/>
                </a:lnTo>
                <a:lnTo>
                  <a:pt x="447" y="124"/>
                </a:lnTo>
                <a:lnTo>
                  <a:pt x="411" y="105"/>
                </a:lnTo>
                <a:lnTo>
                  <a:pt x="373" y="85"/>
                </a:lnTo>
                <a:lnTo>
                  <a:pt x="335" y="68"/>
                </a:lnTo>
                <a:lnTo>
                  <a:pt x="296" y="52"/>
                </a:lnTo>
                <a:lnTo>
                  <a:pt x="257" y="39"/>
                </a:lnTo>
                <a:lnTo>
                  <a:pt x="215" y="28"/>
                </a:lnTo>
                <a:lnTo>
                  <a:pt x="174" y="17"/>
                </a:lnTo>
                <a:lnTo>
                  <a:pt x="132" y="9"/>
                </a:lnTo>
                <a:lnTo>
                  <a:pt x="89" y="4"/>
                </a:lnTo>
                <a:lnTo>
                  <a:pt x="45" y="2"/>
                </a:lnTo>
                <a:lnTo>
                  <a:pt x="0" y="0"/>
                </a:lnTo>
                <a:lnTo>
                  <a:pt x="0" y="860"/>
                </a:lnTo>
                <a:lnTo>
                  <a:pt x="313" y="860"/>
                </a:lnTo>
                <a:lnTo>
                  <a:pt x="313" y="860"/>
                </a:lnTo>
                <a:lnTo>
                  <a:pt x="323" y="861"/>
                </a:lnTo>
                <a:lnTo>
                  <a:pt x="331" y="863"/>
                </a:lnTo>
                <a:lnTo>
                  <a:pt x="339" y="866"/>
                </a:lnTo>
                <a:lnTo>
                  <a:pt x="343" y="872"/>
                </a:lnTo>
                <a:lnTo>
                  <a:pt x="344" y="874"/>
                </a:lnTo>
                <a:lnTo>
                  <a:pt x="345" y="878"/>
                </a:lnTo>
                <a:lnTo>
                  <a:pt x="345" y="886"/>
                </a:lnTo>
                <a:lnTo>
                  <a:pt x="342" y="896"/>
                </a:lnTo>
                <a:lnTo>
                  <a:pt x="334" y="908"/>
                </a:lnTo>
                <a:lnTo>
                  <a:pt x="334" y="908"/>
                </a:lnTo>
                <a:lnTo>
                  <a:pt x="325" y="919"/>
                </a:lnTo>
                <a:lnTo>
                  <a:pt x="325" y="919"/>
                </a:lnTo>
                <a:lnTo>
                  <a:pt x="325" y="919"/>
                </a:lnTo>
                <a:lnTo>
                  <a:pt x="318" y="929"/>
                </a:lnTo>
                <a:lnTo>
                  <a:pt x="313" y="942"/>
                </a:lnTo>
                <a:lnTo>
                  <a:pt x="310" y="955"/>
                </a:lnTo>
                <a:lnTo>
                  <a:pt x="309" y="968"/>
                </a:lnTo>
                <a:lnTo>
                  <a:pt x="309" y="968"/>
                </a:lnTo>
                <a:lnTo>
                  <a:pt x="309" y="977"/>
                </a:lnTo>
                <a:lnTo>
                  <a:pt x="310" y="985"/>
                </a:lnTo>
                <a:lnTo>
                  <a:pt x="313" y="994"/>
                </a:lnTo>
                <a:lnTo>
                  <a:pt x="316" y="1002"/>
                </a:lnTo>
                <a:lnTo>
                  <a:pt x="319" y="1008"/>
                </a:lnTo>
                <a:lnTo>
                  <a:pt x="323" y="1016"/>
                </a:lnTo>
                <a:lnTo>
                  <a:pt x="329" y="1023"/>
                </a:lnTo>
                <a:lnTo>
                  <a:pt x="334" y="1029"/>
                </a:lnTo>
                <a:lnTo>
                  <a:pt x="340" y="1034"/>
                </a:lnTo>
                <a:lnTo>
                  <a:pt x="347" y="1040"/>
                </a:lnTo>
                <a:lnTo>
                  <a:pt x="353" y="1044"/>
                </a:lnTo>
                <a:lnTo>
                  <a:pt x="361" y="1047"/>
                </a:lnTo>
                <a:lnTo>
                  <a:pt x="369" y="1050"/>
                </a:lnTo>
                <a:lnTo>
                  <a:pt x="378" y="1053"/>
                </a:lnTo>
                <a:lnTo>
                  <a:pt x="386" y="1054"/>
                </a:lnTo>
                <a:lnTo>
                  <a:pt x="395" y="1054"/>
                </a:lnTo>
                <a:lnTo>
                  <a:pt x="395" y="1054"/>
                </a:lnTo>
                <a:lnTo>
                  <a:pt x="404" y="1054"/>
                </a:lnTo>
                <a:lnTo>
                  <a:pt x="412" y="1053"/>
                </a:lnTo>
                <a:lnTo>
                  <a:pt x="420" y="1050"/>
                </a:lnTo>
                <a:lnTo>
                  <a:pt x="427" y="1047"/>
                </a:lnTo>
                <a:lnTo>
                  <a:pt x="435" y="1044"/>
                </a:lnTo>
                <a:lnTo>
                  <a:pt x="443" y="1040"/>
                </a:lnTo>
                <a:lnTo>
                  <a:pt x="450" y="1034"/>
                </a:lnTo>
                <a:lnTo>
                  <a:pt x="455" y="1029"/>
                </a:lnTo>
                <a:lnTo>
                  <a:pt x="461" y="1023"/>
                </a:lnTo>
                <a:lnTo>
                  <a:pt x="465" y="1016"/>
                </a:lnTo>
                <a:lnTo>
                  <a:pt x="470" y="1008"/>
                </a:lnTo>
                <a:lnTo>
                  <a:pt x="474" y="1002"/>
                </a:lnTo>
                <a:lnTo>
                  <a:pt x="477" y="994"/>
                </a:lnTo>
                <a:lnTo>
                  <a:pt x="478" y="985"/>
                </a:lnTo>
                <a:lnTo>
                  <a:pt x="480" y="977"/>
                </a:lnTo>
                <a:lnTo>
                  <a:pt x="481" y="968"/>
                </a:lnTo>
                <a:lnTo>
                  <a:pt x="481" y="968"/>
                </a:lnTo>
                <a:lnTo>
                  <a:pt x="480" y="955"/>
                </a:lnTo>
                <a:lnTo>
                  <a:pt x="476" y="942"/>
                </a:lnTo>
                <a:lnTo>
                  <a:pt x="472" y="929"/>
                </a:lnTo>
                <a:lnTo>
                  <a:pt x="464" y="919"/>
                </a:lnTo>
                <a:lnTo>
                  <a:pt x="464" y="91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5224463" y="4764088"/>
            <a:ext cx="1671638" cy="1365250"/>
          </a:xfrm>
          <a:custGeom>
            <a:avLst/>
            <a:gdLst>
              <a:gd name="T0" fmla="*/ 967 w 1053"/>
              <a:gd name="T1" fmla="*/ 366 h 860"/>
              <a:gd name="T2" fmla="*/ 941 w 1053"/>
              <a:gd name="T3" fmla="*/ 370 h 860"/>
              <a:gd name="T4" fmla="*/ 918 w 1053"/>
              <a:gd name="T5" fmla="*/ 382 h 860"/>
              <a:gd name="T6" fmla="*/ 918 w 1053"/>
              <a:gd name="T7" fmla="*/ 382 h 860"/>
              <a:gd name="T8" fmla="*/ 908 w 1053"/>
              <a:gd name="T9" fmla="*/ 391 h 860"/>
              <a:gd name="T10" fmla="*/ 885 w 1053"/>
              <a:gd name="T11" fmla="*/ 402 h 860"/>
              <a:gd name="T12" fmla="*/ 874 w 1053"/>
              <a:gd name="T13" fmla="*/ 401 h 860"/>
              <a:gd name="T14" fmla="*/ 866 w 1053"/>
              <a:gd name="T15" fmla="*/ 395 h 860"/>
              <a:gd name="T16" fmla="*/ 861 w 1053"/>
              <a:gd name="T17" fmla="*/ 380 h 860"/>
              <a:gd name="T18" fmla="*/ 859 w 1053"/>
              <a:gd name="T19" fmla="*/ 0 h 860"/>
              <a:gd name="T20" fmla="*/ 0 w 1053"/>
              <a:gd name="T21" fmla="*/ 0 h 860"/>
              <a:gd name="T22" fmla="*/ 4 w 1053"/>
              <a:gd name="T23" fmla="*/ 88 h 860"/>
              <a:gd name="T24" fmla="*/ 17 w 1053"/>
              <a:gd name="T25" fmla="*/ 173 h 860"/>
              <a:gd name="T26" fmla="*/ 39 w 1053"/>
              <a:gd name="T27" fmla="*/ 257 h 860"/>
              <a:gd name="T28" fmla="*/ 68 w 1053"/>
              <a:gd name="T29" fmla="*/ 335 h 860"/>
              <a:gd name="T30" fmla="*/ 104 w 1053"/>
              <a:gd name="T31" fmla="*/ 410 h 860"/>
              <a:gd name="T32" fmla="*/ 147 w 1053"/>
              <a:gd name="T33" fmla="*/ 481 h 860"/>
              <a:gd name="T34" fmla="*/ 197 w 1053"/>
              <a:gd name="T35" fmla="*/ 547 h 860"/>
              <a:gd name="T36" fmla="*/ 251 w 1053"/>
              <a:gd name="T37" fmla="*/ 608 h 860"/>
              <a:gd name="T38" fmla="*/ 312 w 1053"/>
              <a:gd name="T39" fmla="*/ 664 h 860"/>
              <a:gd name="T40" fmla="*/ 379 w 1053"/>
              <a:gd name="T41" fmla="*/ 714 h 860"/>
              <a:gd name="T42" fmla="*/ 449 w 1053"/>
              <a:gd name="T43" fmla="*/ 757 h 860"/>
              <a:gd name="T44" fmla="*/ 525 w 1053"/>
              <a:gd name="T45" fmla="*/ 793 h 860"/>
              <a:gd name="T46" fmla="*/ 604 w 1053"/>
              <a:gd name="T47" fmla="*/ 822 h 860"/>
              <a:gd name="T48" fmla="*/ 686 w 1053"/>
              <a:gd name="T49" fmla="*/ 843 h 860"/>
              <a:gd name="T50" fmla="*/ 772 w 1053"/>
              <a:gd name="T51" fmla="*/ 856 h 860"/>
              <a:gd name="T52" fmla="*/ 859 w 1053"/>
              <a:gd name="T53" fmla="*/ 860 h 860"/>
              <a:gd name="T54" fmla="*/ 859 w 1053"/>
              <a:gd name="T55" fmla="*/ 533 h 860"/>
              <a:gd name="T56" fmla="*/ 862 w 1053"/>
              <a:gd name="T57" fmla="*/ 514 h 860"/>
              <a:gd name="T58" fmla="*/ 871 w 1053"/>
              <a:gd name="T59" fmla="*/ 503 h 860"/>
              <a:gd name="T60" fmla="*/ 878 w 1053"/>
              <a:gd name="T61" fmla="*/ 500 h 860"/>
              <a:gd name="T62" fmla="*/ 896 w 1053"/>
              <a:gd name="T63" fmla="*/ 505 h 860"/>
              <a:gd name="T64" fmla="*/ 908 w 1053"/>
              <a:gd name="T65" fmla="*/ 513 h 860"/>
              <a:gd name="T66" fmla="*/ 918 w 1053"/>
              <a:gd name="T67" fmla="*/ 521 h 860"/>
              <a:gd name="T68" fmla="*/ 928 w 1053"/>
              <a:gd name="T69" fmla="*/ 527 h 860"/>
              <a:gd name="T70" fmla="*/ 954 w 1053"/>
              <a:gd name="T71" fmla="*/ 537 h 860"/>
              <a:gd name="T72" fmla="*/ 967 w 1053"/>
              <a:gd name="T73" fmla="*/ 537 h 860"/>
              <a:gd name="T74" fmla="*/ 984 w 1053"/>
              <a:gd name="T75" fmla="*/ 535 h 860"/>
              <a:gd name="T76" fmla="*/ 1001 w 1053"/>
              <a:gd name="T77" fmla="*/ 530 h 860"/>
              <a:gd name="T78" fmla="*/ 1016 w 1053"/>
              <a:gd name="T79" fmla="*/ 522 h 860"/>
              <a:gd name="T80" fmla="*/ 1029 w 1053"/>
              <a:gd name="T81" fmla="*/ 512 h 860"/>
              <a:gd name="T82" fmla="*/ 1039 w 1053"/>
              <a:gd name="T83" fmla="*/ 499 h 860"/>
              <a:gd name="T84" fmla="*/ 1047 w 1053"/>
              <a:gd name="T85" fmla="*/ 484 h 860"/>
              <a:gd name="T86" fmla="*/ 1052 w 1053"/>
              <a:gd name="T87" fmla="*/ 469 h 860"/>
              <a:gd name="T88" fmla="*/ 1053 w 1053"/>
              <a:gd name="T89" fmla="*/ 452 h 860"/>
              <a:gd name="T90" fmla="*/ 1053 w 1053"/>
              <a:gd name="T91" fmla="*/ 443 h 860"/>
              <a:gd name="T92" fmla="*/ 1049 w 1053"/>
              <a:gd name="T93" fmla="*/ 426 h 860"/>
              <a:gd name="T94" fmla="*/ 1043 w 1053"/>
              <a:gd name="T95" fmla="*/ 410 h 860"/>
              <a:gd name="T96" fmla="*/ 1034 w 1053"/>
              <a:gd name="T97" fmla="*/ 397 h 860"/>
              <a:gd name="T98" fmla="*/ 1022 w 1053"/>
              <a:gd name="T99" fmla="*/ 385 h 860"/>
              <a:gd name="T100" fmla="*/ 1008 w 1053"/>
              <a:gd name="T101" fmla="*/ 376 h 860"/>
              <a:gd name="T102" fmla="*/ 994 w 1053"/>
              <a:gd name="T103" fmla="*/ 370 h 860"/>
              <a:gd name="T104" fmla="*/ 977 w 1053"/>
              <a:gd name="T105" fmla="*/ 366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53" h="860">
                <a:moveTo>
                  <a:pt x="967" y="366"/>
                </a:moveTo>
                <a:lnTo>
                  <a:pt x="967" y="366"/>
                </a:lnTo>
                <a:lnTo>
                  <a:pt x="954" y="367"/>
                </a:lnTo>
                <a:lnTo>
                  <a:pt x="941" y="370"/>
                </a:lnTo>
                <a:lnTo>
                  <a:pt x="928" y="375"/>
                </a:lnTo>
                <a:lnTo>
                  <a:pt x="918" y="382"/>
                </a:lnTo>
                <a:lnTo>
                  <a:pt x="918" y="382"/>
                </a:lnTo>
                <a:lnTo>
                  <a:pt x="918" y="382"/>
                </a:lnTo>
                <a:lnTo>
                  <a:pt x="908" y="391"/>
                </a:lnTo>
                <a:lnTo>
                  <a:pt x="908" y="391"/>
                </a:lnTo>
                <a:lnTo>
                  <a:pt x="896" y="398"/>
                </a:lnTo>
                <a:lnTo>
                  <a:pt x="885" y="402"/>
                </a:lnTo>
                <a:lnTo>
                  <a:pt x="878" y="402"/>
                </a:lnTo>
                <a:lnTo>
                  <a:pt x="874" y="401"/>
                </a:lnTo>
                <a:lnTo>
                  <a:pt x="871" y="400"/>
                </a:lnTo>
                <a:lnTo>
                  <a:pt x="866" y="395"/>
                </a:lnTo>
                <a:lnTo>
                  <a:pt x="862" y="388"/>
                </a:lnTo>
                <a:lnTo>
                  <a:pt x="861" y="380"/>
                </a:lnTo>
                <a:lnTo>
                  <a:pt x="859" y="370"/>
                </a:lnTo>
                <a:lnTo>
                  <a:pt x="859" y="0"/>
                </a:lnTo>
                <a:lnTo>
                  <a:pt x="0" y="0"/>
                </a:lnTo>
                <a:lnTo>
                  <a:pt x="0" y="0"/>
                </a:lnTo>
                <a:lnTo>
                  <a:pt x="1" y="44"/>
                </a:lnTo>
                <a:lnTo>
                  <a:pt x="4" y="88"/>
                </a:lnTo>
                <a:lnTo>
                  <a:pt x="9" y="131"/>
                </a:lnTo>
                <a:lnTo>
                  <a:pt x="17" y="173"/>
                </a:lnTo>
                <a:lnTo>
                  <a:pt x="27" y="215"/>
                </a:lnTo>
                <a:lnTo>
                  <a:pt x="39" y="257"/>
                </a:lnTo>
                <a:lnTo>
                  <a:pt x="52" y="296"/>
                </a:lnTo>
                <a:lnTo>
                  <a:pt x="68" y="335"/>
                </a:lnTo>
                <a:lnTo>
                  <a:pt x="85" y="372"/>
                </a:lnTo>
                <a:lnTo>
                  <a:pt x="104" y="410"/>
                </a:lnTo>
                <a:lnTo>
                  <a:pt x="124" y="447"/>
                </a:lnTo>
                <a:lnTo>
                  <a:pt x="147" y="481"/>
                </a:lnTo>
                <a:lnTo>
                  <a:pt x="171" y="514"/>
                </a:lnTo>
                <a:lnTo>
                  <a:pt x="197" y="547"/>
                </a:lnTo>
                <a:lnTo>
                  <a:pt x="223" y="578"/>
                </a:lnTo>
                <a:lnTo>
                  <a:pt x="251" y="608"/>
                </a:lnTo>
                <a:lnTo>
                  <a:pt x="281" y="637"/>
                </a:lnTo>
                <a:lnTo>
                  <a:pt x="312" y="664"/>
                </a:lnTo>
                <a:lnTo>
                  <a:pt x="345" y="689"/>
                </a:lnTo>
                <a:lnTo>
                  <a:pt x="379" y="714"/>
                </a:lnTo>
                <a:lnTo>
                  <a:pt x="414" y="736"/>
                </a:lnTo>
                <a:lnTo>
                  <a:pt x="449" y="757"/>
                </a:lnTo>
                <a:lnTo>
                  <a:pt x="487" y="775"/>
                </a:lnTo>
                <a:lnTo>
                  <a:pt x="525" y="793"/>
                </a:lnTo>
                <a:lnTo>
                  <a:pt x="564" y="807"/>
                </a:lnTo>
                <a:lnTo>
                  <a:pt x="604" y="822"/>
                </a:lnTo>
                <a:lnTo>
                  <a:pt x="645" y="833"/>
                </a:lnTo>
                <a:lnTo>
                  <a:pt x="686" y="843"/>
                </a:lnTo>
                <a:lnTo>
                  <a:pt x="729" y="850"/>
                </a:lnTo>
                <a:lnTo>
                  <a:pt x="772" y="856"/>
                </a:lnTo>
                <a:lnTo>
                  <a:pt x="815" y="860"/>
                </a:lnTo>
                <a:lnTo>
                  <a:pt x="859" y="860"/>
                </a:lnTo>
                <a:lnTo>
                  <a:pt x="859" y="533"/>
                </a:lnTo>
                <a:lnTo>
                  <a:pt x="859" y="533"/>
                </a:lnTo>
                <a:lnTo>
                  <a:pt x="861" y="523"/>
                </a:lnTo>
                <a:lnTo>
                  <a:pt x="862" y="514"/>
                </a:lnTo>
                <a:lnTo>
                  <a:pt x="866" y="508"/>
                </a:lnTo>
                <a:lnTo>
                  <a:pt x="871" y="503"/>
                </a:lnTo>
                <a:lnTo>
                  <a:pt x="874" y="501"/>
                </a:lnTo>
                <a:lnTo>
                  <a:pt x="878" y="500"/>
                </a:lnTo>
                <a:lnTo>
                  <a:pt x="885" y="501"/>
                </a:lnTo>
                <a:lnTo>
                  <a:pt x="896" y="505"/>
                </a:lnTo>
                <a:lnTo>
                  <a:pt x="908" y="513"/>
                </a:lnTo>
                <a:lnTo>
                  <a:pt x="908" y="513"/>
                </a:lnTo>
                <a:lnTo>
                  <a:pt x="918" y="521"/>
                </a:lnTo>
                <a:lnTo>
                  <a:pt x="918" y="521"/>
                </a:lnTo>
                <a:lnTo>
                  <a:pt x="918" y="521"/>
                </a:lnTo>
                <a:lnTo>
                  <a:pt x="928" y="527"/>
                </a:lnTo>
                <a:lnTo>
                  <a:pt x="941" y="533"/>
                </a:lnTo>
                <a:lnTo>
                  <a:pt x="954" y="537"/>
                </a:lnTo>
                <a:lnTo>
                  <a:pt x="967" y="537"/>
                </a:lnTo>
                <a:lnTo>
                  <a:pt x="967" y="537"/>
                </a:lnTo>
                <a:lnTo>
                  <a:pt x="977" y="537"/>
                </a:lnTo>
                <a:lnTo>
                  <a:pt x="984" y="535"/>
                </a:lnTo>
                <a:lnTo>
                  <a:pt x="994" y="533"/>
                </a:lnTo>
                <a:lnTo>
                  <a:pt x="1001" y="530"/>
                </a:lnTo>
                <a:lnTo>
                  <a:pt x="1008" y="527"/>
                </a:lnTo>
                <a:lnTo>
                  <a:pt x="1016" y="522"/>
                </a:lnTo>
                <a:lnTo>
                  <a:pt x="1022" y="517"/>
                </a:lnTo>
                <a:lnTo>
                  <a:pt x="1029" y="512"/>
                </a:lnTo>
                <a:lnTo>
                  <a:pt x="1034" y="505"/>
                </a:lnTo>
                <a:lnTo>
                  <a:pt x="1039" y="499"/>
                </a:lnTo>
                <a:lnTo>
                  <a:pt x="1043" y="492"/>
                </a:lnTo>
                <a:lnTo>
                  <a:pt x="1047" y="484"/>
                </a:lnTo>
                <a:lnTo>
                  <a:pt x="1049" y="477"/>
                </a:lnTo>
                <a:lnTo>
                  <a:pt x="1052" y="469"/>
                </a:lnTo>
                <a:lnTo>
                  <a:pt x="1053" y="460"/>
                </a:lnTo>
                <a:lnTo>
                  <a:pt x="1053" y="452"/>
                </a:lnTo>
                <a:lnTo>
                  <a:pt x="1053" y="452"/>
                </a:lnTo>
                <a:lnTo>
                  <a:pt x="1053" y="443"/>
                </a:lnTo>
                <a:lnTo>
                  <a:pt x="1052" y="434"/>
                </a:lnTo>
                <a:lnTo>
                  <a:pt x="1049" y="426"/>
                </a:lnTo>
                <a:lnTo>
                  <a:pt x="1047" y="418"/>
                </a:lnTo>
                <a:lnTo>
                  <a:pt x="1043" y="410"/>
                </a:lnTo>
                <a:lnTo>
                  <a:pt x="1039" y="404"/>
                </a:lnTo>
                <a:lnTo>
                  <a:pt x="1034" y="397"/>
                </a:lnTo>
                <a:lnTo>
                  <a:pt x="1029" y="391"/>
                </a:lnTo>
                <a:lnTo>
                  <a:pt x="1022" y="385"/>
                </a:lnTo>
                <a:lnTo>
                  <a:pt x="1016" y="380"/>
                </a:lnTo>
                <a:lnTo>
                  <a:pt x="1008" y="376"/>
                </a:lnTo>
                <a:lnTo>
                  <a:pt x="1001" y="372"/>
                </a:lnTo>
                <a:lnTo>
                  <a:pt x="994" y="370"/>
                </a:lnTo>
                <a:lnTo>
                  <a:pt x="984" y="367"/>
                </a:lnTo>
                <a:lnTo>
                  <a:pt x="977" y="366"/>
                </a:lnTo>
                <a:lnTo>
                  <a:pt x="967" y="36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5224463" y="4764088"/>
            <a:ext cx="1671638" cy="1365250"/>
          </a:xfrm>
          <a:custGeom>
            <a:avLst/>
            <a:gdLst>
              <a:gd name="T0" fmla="*/ 967 w 1053"/>
              <a:gd name="T1" fmla="*/ 366 h 860"/>
              <a:gd name="T2" fmla="*/ 941 w 1053"/>
              <a:gd name="T3" fmla="*/ 370 h 860"/>
              <a:gd name="T4" fmla="*/ 918 w 1053"/>
              <a:gd name="T5" fmla="*/ 382 h 860"/>
              <a:gd name="T6" fmla="*/ 918 w 1053"/>
              <a:gd name="T7" fmla="*/ 382 h 860"/>
              <a:gd name="T8" fmla="*/ 908 w 1053"/>
              <a:gd name="T9" fmla="*/ 391 h 860"/>
              <a:gd name="T10" fmla="*/ 885 w 1053"/>
              <a:gd name="T11" fmla="*/ 402 h 860"/>
              <a:gd name="T12" fmla="*/ 874 w 1053"/>
              <a:gd name="T13" fmla="*/ 401 h 860"/>
              <a:gd name="T14" fmla="*/ 866 w 1053"/>
              <a:gd name="T15" fmla="*/ 395 h 860"/>
              <a:gd name="T16" fmla="*/ 861 w 1053"/>
              <a:gd name="T17" fmla="*/ 380 h 860"/>
              <a:gd name="T18" fmla="*/ 859 w 1053"/>
              <a:gd name="T19" fmla="*/ 0 h 860"/>
              <a:gd name="T20" fmla="*/ 0 w 1053"/>
              <a:gd name="T21" fmla="*/ 0 h 860"/>
              <a:gd name="T22" fmla="*/ 4 w 1053"/>
              <a:gd name="T23" fmla="*/ 88 h 860"/>
              <a:gd name="T24" fmla="*/ 17 w 1053"/>
              <a:gd name="T25" fmla="*/ 173 h 860"/>
              <a:gd name="T26" fmla="*/ 39 w 1053"/>
              <a:gd name="T27" fmla="*/ 257 h 860"/>
              <a:gd name="T28" fmla="*/ 68 w 1053"/>
              <a:gd name="T29" fmla="*/ 335 h 860"/>
              <a:gd name="T30" fmla="*/ 104 w 1053"/>
              <a:gd name="T31" fmla="*/ 410 h 860"/>
              <a:gd name="T32" fmla="*/ 147 w 1053"/>
              <a:gd name="T33" fmla="*/ 481 h 860"/>
              <a:gd name="T34" fmla="*/ 197 w 1053"/>
              <a:gd name="T35" fmla="*/ 547 h 860"/>
              <a:gd name="T36" fmla="*/ 251 w 1053"/>
              <a:gd name="T37" fmla="*/ 608 h 860"/>
              <a:gd name="T38" fmla="*/ 312 w 1053"/>
              <a:gd name="T39" fmla="*/ 664 h 860"/>
              <a:gd name="T40" fmla="*/ 379 w 1053"/>
              <a:gd name="T41" fmla="*/ 714 h 860"/>
              <a:gd name="T42" fmla="*/ 449 w 1053"/>
              <a:gd name="T43" fmla="*/ 757 h 860"/>
              <a:gd name="T44" fmla="*/ 525 w 1053"/>
              <a:gd name="T45" fmla="*/ 793 h 860"/>
              <a:gd name="T46" fmla="*/ 604 w 1053"/>
              <a:gd name="T47" fmla="*/ 822 h 860"/>
              <a:gd name="T48" fmla="*/ 686 w 1053"/>
              <a:gd name="T49" fmla="*/ 843 h 860"/>
              <a:gd name="T50" fmla="*/ 772 w 1053"/>
              <a:gd name="T51" fmla="*/ 856 h 860"/>
              <a:gd name="T52" fmla="*/ 859 w 1053"/>
              <a:gd name="T53" fmla="*/ 860 h 860"/>
              <a:gd name="T54" fmla="*/ 859 w 1053"/>
              <a:gd name="T55" fmla="*/ 533 h 860"/>
              <a:gd name="T56" fmla="*/ 862 w 1053"/>
              <a:gd name="T57" fmla="*/ 514 h 860"/>
              <a:gd name="T58" fmla="*/ 871 w 1053"/>
              <a:gd name="T59" fmla="*/ 503 h 860"/>
              <a:gd name="T60" fmla="*/ 878 w 1053"/>
              <a:gd name="T61" fmla="*/ 500 h 860"/>
              <a:gd name="T62" fmla="*/ 896 w 1053"/>
              <a:gd name="T63" fmla="*/ 505 h 860"/>
              <a:gd name="T64" fmla="*/ 908 w 1053"/>
              <a:gd name="T65" fmla="*/ 513 h 860"/>
              <a:gd name="T66" fmla="*/ 918 w 1053"/>
              <a:gd name="T67" fmla="*/ 521 h 860"/>
              <a:gd name="T68" fmla="*/ 928 w 1053"/>
              <a:gd name="T69" fmla="*/ 527 h 860"/>
              <a:gd name="T70" fmla="*/ 954 w 1053"/>
              <a:gd name="T71" fmla="*/ 537 h 860"/>
              <a:gd name="T72" fmla="*/ 967 w 1053"/>
              <a:gd name="T73" fmla="*/ 537 h 860"/>
              <a:gd name="T74" fmla="*/ 984 w 1053"/>
              <a:gd name="T75" fmla="*/ 535 h 860"/>
              <a:gd name="T76" fmla="*/ 1001 w 1053"/>
              <a:gd name="T77" fmla="*/ 530 h 860"/>
              <a:gd name="T78" fmla="*/ 1016 w 1053"/>
              <a:gd name="T79" fmla="*/ 522 h 860"/>
              <a:gd name="T80" fmla="*/ 1029 w 1053"/>
              <a:gd name="T81" fmla="*/ 512 h 860"/>
              <a:gd name="T82" fmla="*/ 1039 w 1053"/>
              <a:gd name="T83" fmla="*/ 499 h 860"/>
              <a:gd name="T84" fmla="*/ 1047 w 1053"/>
              <a:gd name="T85" fmla="*/ 484 h 860"/>
              <a:gd name="T86" fmla="*/ 1052 w 1053"/>
              <a:gd name="T87" fmla="*/ 469 h 860"/>
              <a:gd name="T88" fmla="*/ 1053 w 1053"/>
              <a:gd name="T89" fmla="*/ 452 h 860"/>
              <a:gd name="T90" fmla="*/ 1053 w 1053"/>
              <a:gd name="T91" fmla="*/ 443 h 860"/>
              <a:gd name="T92" fmla="*/ 1049 w 1053"/>
              <a:gd name="T93" fmla="*/ 426 h 860"/>
              <a:gd name="T94" fmla="*/ 1043 w 1053"/>
              <a:gd name="T95" fmla="*/ 410 h 860"/>
              <a:gd name="T96" fmla="*/ 1034 w 1053"/>
              <a:gd name="T97" fmla="*/ 397 h 860"/>
              <a:gd name="T98" fmla="*/ 1022 w 1053"/>
              <a:gd name="T99" fmla="*/ 385 h 860"/>
              <a:gd name="T100" fmla="*/ 1008 w 1053"/>
              <a:gd name="T101" fmla="*/ 376 h 860"/>
              <a:gd name="T102" fmla="*/ 994 w 1053"/>
              <a:gd name="T103" fmla="*/ 370 h 860"/>
              <a:gd name="T104" fmla="*/ 977 w 1053"/>
              <a:gd name="T105" fmla="*/ 366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53" h="860">
                <a:moveTo>
                  <a:pt x="967" y="366"/>
                </a:moveTo>
                <a:lnTo>
                  <a:pt x="967" y="366"/>
                </a:lnTo>
                <a:lnTo>
                  <a:pt x="954" y="367"/>
                </a:lnTo>
                <a:lnTo>
                  <a:pt x="941" y="370"/>
                </a:lnTo>
                <a:lnTo>
                  <a:pt x="928" y="375"/>
                </a:lnTo>
                <a:lnTo>
                  <a:pt x="918" y="382"/>
                </a:lnTo>
                <a:lnTo>
                  <a:pt x="918" y="382"/>
                </a:lnTo>
                <a:lnTo>
                  <a:pt x="918" y="382"/>
                </a:lnTo>
                <a:lnTo>
                  <a:pt x="908" y="391"/>
                </a:lnTo>
                <a:lnTo>
                  <a:pt x="908" y="391"/>
                </a:lnTo>
                <a:lnTo>
                  <a:pt x="896" y="398"/>
                </a:lnTo>
                <a:lnTo>
                  <a:pt x="885" y="402"/>
                </a:lnTo>
                <a:lnTo>
                  <a:pt x="878" y="402"/>
                </a:lnTo>
                <a:lnTo>
                  <a:pt x="874" y="401"/>
                </a:lnTo>
                <a:lnTo>
                  <a:pt x="871" y="400"/>
                </a:lnTo>
                <a:lnTo>
                  <a:pt x="866" y="395"/>
                </a:lnTo>
                <a:lnTo>
                  <a:pt x="862" y="388"/>
                </a:lnTo>
                <a:lnTo>
                  <a:pt x="861" y="380"/>
                </a:lnTo>
                <a:lnTo>
                  <a:pt x="859" y="370"/>
                </a:lnTo>
                <a:lnTo>
                  <a:pt x="859" y="0"/>
                </a:lnTo>
                <a:lnTo>
                  <a:pt x="0" y="0"/>
                </a:lnTo>
                <a:lnTo>
                  <a:pt x="0" y="0"/>
                </a:lnTo>
                <a:lnTo>
                  <a:pt x="1" y="44"/>
                </a:lnTo>
                <a:lnTo>
                  <a:pt x="4" y="88"/>
                </a:lnTo>
                <a:lnTo>
                  <a:pt x="9" y="131"/>
                </a:lnTo>
                <a:lnTo>
                  <a:pt x="17" y="173"/>
                </a:lnTo>
                <a:lnTo>
                  <a:pt x="27" y="215"/>
                </a:lnTo>
                <a:lnTo>
                  <a:pt x="39" y="257"/>
                </a:lnTo>
                <a:lnTo>
                  <a:pt x="52" y="296"/>
                </a:lnTo>
                <a:lnTo>
                  <a:pt x="68" y="335"/>
                </a:lnTo>
                <a:lnTo>
                  <a:pt x="85" y="372"/>
                </a:lnTo>
                <a:lnTo>
                  <a:pt x="104" y="410"/>
                </a:lnTo>
                <a:lnTo>
                  <a:pt x="124" y="447"/>
                </a:lnTo>
                <a:lnTo>
                  <a:pt x="147" y="481"/>
                </a:lnTo>
                <a:lnTo>
                  <a:pt x="171" y="514"/>
                </a:lnTo>
                <a:lnTo>
                  <a:pt x="197" y="547"/>
                </a:lnTo>
                <a:lnTo>
                  <a:pt x="223" y="578"/>
                </a:lnTo>
                <a:lnTo>
                  <a:pt x="251" y="608"/>
                </a:lnTo>
                <a:lnTo>
                  <a:pt x="281" y="637"/>
                </a:lnTo>
                <a:lnTo>
                  <a:pt x="312" y="664"/>
                </a:lnTo>
                <a:lnTo>
                  <a:pt x="345" y="689"/>
                </a:lnTo>
                <a:lnTo>
                  <a:pt x="379" y="714"/>
                </a:lnTo>
                <a:lnTo>
                  <a:pt x="414" y="736"/>
                </a:lnTo>
                <a:lnTo>
                  <a:pt x="449" y="757"/>
                </a:lnTo>
                <a:lnTo>
                  <a:pt x="487" y="775"/>
                </a:lnTo>
                <a:lnTo>
                  <a:pt x="525" y="793"/>
                </a:lnTo>
                <a:lnTo>
                  <a:pt x="564" y="807"/>
                </a:lnTo>
                <a:lnTo>
                  <a:pt x="604" y="822"/>
                </a:lnTo>
                <a:lnTo>
                  <a:pt x="645" y="833"/>
                </a:lnTo>
                <a:lnTo>
                  <a:pt x="686" y="843"/>
                </a:lnTo>
                <a:lnTo>
                  <a:pt x="729" y="850"/>
                </a:lnTo>
                <a:lnTo>
                  <a:pt x="772" y="856"/>
                </a:lnTo>
                <a:lnTo>
                  <a:pt x="815" y="860"/>
                </a:lnTo>
                <a:lnTo>
                  <a:pt x="859" y="860"/>
                </a:lnTo>
                <a:lnTo>
                  <a:pt x="859" y="533"/>
                </a:lnTo>
                <a:lnTo>
                  <a:pt x="859" y="533"/>
                </a:lnTo>
                <a:lnTo>
                  <a:pt x="861" y="523"/>
                </a:lnTo>
                <a:lnTo>
                  <a:pt x="862" y="514"/>
                </a:lnTo>
                <a:lnTo>
                  <a:pt x="866" y="508"/>
                </a:lnTo>
                <a:lnTo>
                  <a:pt x="871" y="503"/>
                </a:lnTo>
                <a:lnTo>
                  <a:pt x="874" y="501"/>
                </a:lnTo>
                <a:lnTo>
                  <a:pt x="878" y="500"/>
                </a:lnTo>
                <a:lnTo>
                  <a:pt x="885" y="501"/>
                </a:lnTo>
                <a:lnTo>
                  <a:pt x="896" y="505"/>
                </a:lnTo>
                <a:lnTo>
                  <a:pt x="908" y="513"/>
                </a:lnTo>
                <a:lnTo>
                  <a:pt x="908" y="513"/>
                </a:lnTo>
                <a:lnTo>
                  <a:pt x="918" y="521"/>
                </a:lnTo>
                <a:lnTo>
                  <a:pt x="918" y="521"/>
                </a:lnTo>
                <a:lnTo>
                  <a:pt x="918" y="521"/>
                </a:lnTo>
                <a:lnTo>
                  <a:pt x="928" y="527"/>
                </a:lnTo>
                <a:lnTo>
                  <a:pt x="941" y="533"/>
                </a:lnTo>
                <a:lnTo>
                  <a:pt x="954" y="537"/>
                </a:lnTo>
                <a:lnTo>
                  <a:pt x="967" y="537"/>
                </a:lnTo>
                <a:lnTo>
                  <a:pt x="967" y="537"/>
                </a:lnTo>
                <a:lnTo>
                  <a:pt x="977" y="537"/>
                </a:lnTo>
                <a:lnTo>
                  <a:pt x="984" y="535"/>
                </a:lnTo>
                <a:lnTo>
                  <a:pt x="994" y="533"/>
                </a:lnTo>
                <a:lnTo>
                  <a:pt x="1001" y="530"/>
                </a:lnTo>
                <a:lnTo>
                  <a:pt x="1008" y="527"/>
                </a:lnTo>
                <a:lnTo>
                  <a:pt x="1016" y="522"/>
                </a:lnTo>
                <a:lnTo>
                  <a:pt x="1022" y="517"/>
                </a:lnTo>
                <a:lnTo>
                  <a:pt x="1029" y="512"/>
                </a:lnTo>
                <a:lnTo>
                  <a:pt x="1034" y="505"/>
                </a:lnTo>
                <a:lnTo>
                  <a:pt x="1039" y="499"/>
                </a:lnTo>
                <a:lnTo>
                  <a:pt x="1043" y="492"/>
                </a:lnTo>
                <a:lnTo>
                  <a:pt x="1047" y="484"/>
                </a:lnTo>
                <a:lnTo>
                  <a:pt x="1049" y="477"/>
                </a:lnTo>
                <a:lnTo>
                  <a:pt x="1052" y="469"/>
                </a:lnTo>
                <a:lnTo>
                  <a:pt x="1053" y="460"/>
                </a:lnTo>
                <a:lnTo>
                  <a:pt x="1053" y="452"/>
                </a:lnTo>
                <a:lnTo>
                  <a:pt x="1053" y="452"/>
                </a:lnTo>
                <a:lnTo>
                  <a:pt x="1053" y="443"/>
                </a:lnTo>
                <a:lnTo>
                  <a:pt x="1052" y="434"/>
                </a:lnTo>
                <a:lnTo>
                  <a:pt x="1049" y="426"/>
                </a:lnTo>
                <a:lnTo>
                  <a:pt x="1047" y="418"/>
                </a:lnTo>
                <a:lnTo>
                  <a:pt x="1043" y="410"/>
                </a:lnTo>
                <a:lnTo>
                  <a:pt x="1039" y="404"/>
                </a:lnTo>
                <a:lnTo>
                  <a:pt x="1034" y="397"/>
                </a:lnTo>
                <a:lnTo>
                  <a:pt x="1029" y="391"/>
                </a:lnTo>
                <a:lnTo>
                  <a:pt x="1022" y="385"/>
                </a:lnTo>
                <a:lnTo>
                  <a:pt x="1016" y="380"/>
                </a:lnTo>
                <a:lnTo>
                  <a:pt x="1008" y="376"/>
                </a:lnTo>
                <a:lnTo>
                  <a:pt x="1001" y="372"/>
                </a:lnTo>
                <a:lnTo>
                  <a:pt x="994" y="370"/>
                </a:lnTo>
                <a:lnTo>
                  <a:pt x="984" y="367"/>
                </a:lnTo>
                <a:lnTo>
                  <a:pt x="977" y="366"/>
                </a:lnTo>
                <a:lnTo>
                  <a:pt x="967" y="3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5224463" y="2035175"/>
            <a:ext cx="1363663" cy="1363662"/>
          </a:xfrm>
          <a:custGeom>
            <a:avLst/>
            <a:gdLst>
              <a:gd name="T0" fmla="*/ 0 w 859"/>
              <a:gd name="T1" fmla="*/ 0 h 859"/>
              <a:gd name="T2" fmla="*/ 0 w 859"/>
              <a:gd name="T3" fmla="*/ 859 h 859"/>
              <a:gd name="T4" fmla="*/ 859 w 859"/>
              <a:gd name="T5" fmla="*/ 859 h 859"/>
              <a:gd name="T6" fmla="*/ 859 w 859"/>
              <a:gd name="T7" fmla="*/ 859 h 859"/>
              <a:gd name="T8" fmla="*/ 858 w 859"/>
              <a:gd name="T9" fmla="*/ 815 h 859"/>
              <a:gd name="T10" fmla="*/ 855 w 859"/>
              <a:gd name="T11" fmla="*/ 771 h 859"/>
              <a:gd name="T12" fmla="*/ 850 w 859"/>
              <a:gd name="T13" fmla="*/ 728 h 859"/>
              <a:gd name="T14" fmla="*/ 842 w 859"/>
              <a:gd name="T15" fmla="*/ 686 h 859"/>
              <a:gd name="T16" fmla="*/ 832 w 859"/>
              <a:gd name="T17" fmla="*/ 644 h 859"/>
              <a:gd name="T18" fmla="*/ 820 w 859"/>
              <a:gd name="T19" fmla="*/ 603 h 859"/>
              <a:gd name="T20" fmla="*/ 807 w 859"/>
              <a:gd name="T21" fmla="*/ 564 h 859"/>
              <a:gd name="T22" fmla="*/ 792 w 859"/>
              <a:gd name="T23" fmla="*/ 525 h 859"/>
              <a:gd name="T24" fmla="*/ 775 w 859"/>
              <a:gd name="T25" fmla="*/ 487 h 859"/>
              <a:gd name="T26" fmla="*/ 755 w 859"/>
              <a:gd name="T27" fmla="*/ 449 h 859"/>
              <a:gd name="T28" fmla="*/ 736 w 859"/>
              <a:gd name="T29" fmla="*/ 413 h 859"/>
              <a:gd name="T30" fmla="*/ 712 w 859"/>
              <a:gd name="T31" fmla="*/ 379 h 859"/>
              <a:gd name="T32" fmla="*/ 689 w 859"/>
              <a:gd name="T33" fmla="*/ 345 h 859"/>
              <a:gd name="T34" fmla="*/ 663 w 859"/>
              <a:gd name="T35" fmla="*/ 312 h 859"/>
              <a:gd name="T36" fmla="*/ 637 w 859"/>
              <a:gd name="T37" fmla="*/ 281 h 859"/>
              <a:gd name="T38" fmla="*/ 608 w 859"/>
              <a:gd name="T39" fmla="*/ 251 h 859"/>
              <a:gd name="T40" fmla="*/ 578 w 859"/>
              <a:gd name="T41" fmla="*/ 223 h 859"/>
              <a:gd name="T42" fmla="*/ 547 w 859"/>
              <a:gd name="T43" fmla="*/ 195 h 859"/>
              <a:gd name="T44" fmla="*/ 514 w 859"/>
              <a:gd name="T45" fmla="*/ 170 h 859"/>
              <a:gd name="T46" fmla="*/ 480 w 859"/>
              <a:gd name="T47" fmla="*/ 146 h 859"/>
              <a:gd name="T48" fmla="*/ 445 w 859"/>
              <a:gd name="T49" fmla="*/ 124 h 859"/>
              <a:gd name="T50" fmla="*/ 410 w 859"/>
              <a:gd name="T51" fmla="*/ 103 h 859"/>
              <a:gd name="T52" fmla="*/ 372 w 859"/>
              <a:gd name="T53" fmla="*/ 84 h 859"/>
              <a:gd name="T54" fmla="*/ 335 w 859"/>
              <a:gd name="T55" fmla="*/ 66 h 859"/>
              <a:gd name="T56" fmla="*/ 296 w 859"/>
              <a:gd name="T57" fmla="*/ 52 h 859"/>
              <a:gd name="T58" fmla="*/ 255 w 859"/>
              <a:gd name="T59" fmla="*/ 38 h 859"/>
              <a:gd name="T60" fmla="*/ 215 w 859"/>
              <a:gd name="T61" fmla="*/ 26 h 859"/>
              <a:gd name="T62" fmla="*/ 173 w 859"/>
              <a:gd name="T63" fmla="*/ 17 h 859"/>
              <a:gd name="T64" fmla="*/ 130 w 859"/>
              <a:gd name="T65" fmla="*/ 9 h 859"/>
              <a:gd name="T66" fmla="*/ 87 w 859"/>
              <a:gd name="T67" fmla="*/ 4 h 859"/>
              <a:gd name="T68" fmla="*/ 44 w 859"/>
              <a:gd name="T69" fmla="*/ 0 h 859"/>
              <a:gd name="T70" fmla="*/ 0 w 859"/>
              <a:gd name="T71" fmla="*/ 0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9" h="859">
                <a:moveTo>
                  <a:pt x="0" y="0"/>
                </a:moveTo>
                <a:lnTo>
                  <a:pt x="0" y="859"/>
                </a:lnTo>
                <a:lnTo>
                  <a:pt x="859" y="859"/>
                </a:lnTo>
                <a:lnTo>
                  <a:pt x="859" y="859"/>
                </a:lnTo>
                <a:lnTo>
                  <a:pt x="858" y="815"/>
                </a:lnTo>
                <a:lnTo>
                  <a:pt x="855" y="771"/>
                </a:lnTo>
                <a:lnTo>
                  <a:pt x="850" y="728"/>
                </a:lnTo>
                <a:lnTo>
                  <a:pt x="842" y="686"/>
                </a:lnTo>
                <a:lnTo>
                  <a:pt x="832" y="644"/>
                </a:lnTo>
                <a:lnTo>
                  <a:pt x="820" y="603"/>
                </a:lnTo>
                <a:lnTo>
                  <a:pt x="807" y="564"/>
                </a:lnTo>
                <a:lnTo>
                  <a:pt x="792" y="525"/>
                </a:lnTo>
                <a:lnTo>
                  <a:pt x="775" y="487"/>
                </a:lnTo>
                <a:lnTo>
                  <a:pt x="755" y="449"/>
                </a:lnTo>
                <a:lnTo>
                  <a:pt x="736" y="413"/>
                </a:lnTo>
                <a:lnTo>
                  <a:pt x="712" y="379"/>
                </a:lnTo>
                <a:lnTo>
                  <a:pt x="689" y="345"/>
                </a:lnTo>
                <a:lnTo>
                  <a:pt x="663" y="312"/>
                </a:lnTo>
                <a:lnTo>
                  <a:pt x="637" y="281"/>
                </a:lnTo>
                <a:lnTo>
                  <a:pt x="608" y="251"/>
                </a:lnTo>
                <a:lnTo>
                  <a:pt x="578" y="223"/>
                </a:lnTo>
                <a:lnTo>
                  <a:pt x="547" y="195"/>
                </a:lnTo>
                <a:lnTo>
                  <a:pt x="514" y="170"/>
                </a:lnTo>
                <a:lnTo>
                  <a:pt x="480" y="146"/>
                </a:lnTo>
                <a:lnTo>
                  <a:pt x="445" y="124"/>
                </a:lnTo>
                <a:lnTo>
                  <a:pt x="410" y="103"/>
                </a:lnTo>
                <a:lnTo>
                  <a:pt x="372" y="84"/>
                </a:lnTo>
                <a:lnTo>
                  <a:pt x="335" y="66"/>
                </a:lnTo>
                <a:lnTo>
                  <a:pt x="296" y="52"/>
                </a:lnTo>
                <a:lnTo>
                  <a:pt x="255" y="38"/>
                </a:lnTo>
                <a:lnTo>
                  <a:pt x="215" y="26"/>
                </a:lnTo>
                <a:lnTo>
                  <a:pt x="173" y="17"/>
                </a:lnTo>
                <a:lnTo>
                  <a:pt x="130" y="9"/>
                </a:lnTo>
                <a:lnTo>
                  <a:pt x="87" y="4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rgbClr val="8342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3859213" y="3398838"/>
            <a:ext cx="1365250" cy="1365250"/>
          </a:xfrm>
          <a:custGeom>
            <a:avLst/>
            <a:gdLst>
              <a:gd name="T0" fmla="*/ 0 w 860"/>
              <a:gd name="T1" fmla="*/ 0 h 860"/>
              <a:gd name="T2" fmla="*/ 0 w 860"/>
              <a:gd name="T3" fmla="*/ 0 h 860"/>
              <a:gd name="T4" fmla="*/ 0 w 860"/>
              <a:gd name="T5" fmla="*/ 45 h 860"/>
              <a:gd name="T6" fmla="*/ 4 w 860"/>
              <a:gd name="T7" fmla="*/ 88 h 860"/>
              <a:gd name="T8" fmla="*/ 10 w 860"/>
              <a:gd name="T9" fmla="*/ 131 h 860"/>
              <a:gd name="T10" fmla="*/ 17 w 860"/>
              <a:gd name="T11" fmla="*/ 174 h 860"/>
              <a:gd name="T12" fmla="*/ 27 w 860"/>
              <a:gd name="T13" fmla="*/ 215 h 860"/>
              <a:gd name="T14" fmla="*/ 38 w 860"/>
              <a:gd name="T15" fmla="*/ 256 h 860"/>
              <a:gd name="T16" fmla="*/ 53 w 860"/>
              <a:gd name="T17" fmla="*/ 296 h 860"/>
              <a:gd name="T18" fmla="*/ 67 w 860"/>
              <a:gd name="T19" fmla="*/ 335 h 860"/>
              <a:gd name="T20" fmla="*/ 85 w 860"/>
              <a:gd name="T21" fmla="*/ 373 h 860"/>
              <a:gd name="T22" fmla="*/ 103 w 860"/>
              <a:gd name="T23" fmla="*/ 411 h 860"/>
              <a:gd name="T24" fmla="*/ 124 w 860"/>
              <a:gd name="T25" fmla="*/ 446 h 860"/>
              <a:gd name="T26" fmla="*/ 146 w 860"/>
              <a:gd name="T27" fmla="*/ 481 h 860"/>
              <a:gd name="T28" fmla="*/ 171 w 860"/>
              <a:gd name="T29" fmla="*/ 515 h 860"/>
              <a:gd name="T30" fmla="*/ 196 w 860"/>
              <a:gd name="T31" fmla="*/ 547 h 860"/>
              <a:gd name="T32" fmla="*/ 223 w 860"/>
              <a:gd name="T33" fmla="*/ 579 h 860"/>
              <a:gd name="T34" fmla="*/ 252 w 860"/>
              <a:gd name="T35" fmla="*/ 609 h 860"/>
              <a:gd name="T36" fmla="*/ 282 w 860"/>
              <a:gd name="T37" fmla="*/ 637 h 860"/>
              <a:gd name="T38" fmla="*/ 313 w 860"/>
              <a:gd name="T39" fmla="*/ 663 h 860"/>
              <a:gd name="T40" fmla="*/ 346 w 860"/>
              <a:gd name="T41" fmla="*/ 689 h 860"/>
              <a:gd name="T42" fmla="*/ 379 w 860"/>
              <a:gd name="T43" fmla="*/ 713 h 860"/>
              <a:gd name="T44" fmla="*/ 413 w 860"/>
              <a:gd name="T45" fmla="*/ 736 h 860"/>
              <a:gd name="T46" fmla="*/ 450 w 860"/>
              <a:gd name="T47" fmla="*/ 756 h 860"/>
              <a:gd name="T48" fmla="*/ 487 w 860"/>
              <a:gd name="T49" fmla="*/ 775 h 860"/>
              <a:gd name="T50" fmla="*/ 525 w 860"/>
              <a:gd name="T51" fmla="*/ 792 h 860"/>
              <a:gd name="T52" fmla="*/ 564 w 860"/>
              <a:gd name="T53" fmla="*/ 808 h 860"/>
              <a:gd name="T54" fmla="*/ 603 w 860"/>
              <a:gd name="T55" fmla="*/ 821 h 860"/>
              <a:gd name="T56" fmla="*/ 645 w 860"/>
              <a:gd name="T57" fmla="*/ 833 h 860"/>
              <a:gd name="T58" fmla="*/ 687 w 860"/>
              <a:gd name="T59" fmla="*/ 843 h 860"/>
              <a:gd name="T60" fmla="*/ 728 w 860"/>
              <a:gd name="T61" fmla="*/ 851 h 860"/>
              <a:gd name="T62" fmla="*/ 771 w 860"/>
              <a:gd name="T63" fmla="*/ 856 h 860"/>
              <a:gd name="T64" fmla="*/ 816 w 860"/>
              <a:gd name="T65" fmla="*/ 859 h 860"/>
              <a:gd name="T66" fmla="*/ 860 w 860"/>
              <a:gd name="T67" fmla="*/ 860 h 860"/>
              <a:gd name="T68" fmla="*/ 860 w 860"/>
              <a:gd name="T69" fmla="*/ 0 h 860"/>
              <a:gd name="T70" fmla="*/ 0 w 860"/>
              <a:gd name="T71" fmla="*/ 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60" h="860">
                <a:moveTo>
                  <a:pt x="0" y="0"/>
                </a:moveTo>
                <a:lnTo>
                  <a:pt x="0" y="0"/>
                </a:lnTo>
                <a:lnTo>
                  <a:pt x="0" y="45"/>
                </a:lnTo>
                <a:lnTo>
                  <a:pt x="4" y="88"/>
                </a:lnTo>
                <a:lnTo>
                  <a:pt x="10" y="131"/>
                </a:lnTo>
                <a:lnTo>
                  <a:pt x="17" y="174"/>
                </a:lnTo>
                <a:lnTo>
                  <a:pt x="27" y="215"/>
                </a:lnTo>
                <a:lnTo>
                  <a:pt x="38" y="256"/>
                </a:lnTo>
                <a:lnTo>
                  <a:pt x="53" y="296"/>
                </a:lnTo>
                <a:lnTo>
                  <a:pt x="67" y="335"/>
                </a:lnTo>
                <a:lnTo>
                  <a:pt x="85" y="373"/>
                </a:lnTo>
                <a:lnTo>
                  <a:pt x="103" y="411"/>
                </a:lnTo>
                <a:lnTo>
                  <a:pt x="124" y="446"/>
                </a:lnTo>
                <a:lnTo>
                  <a:pt x="146" y="481"/>
                </a:lnTo>
                <a:lnTo>
                  <a:pt x="171" y="515"/>
                </a:lnTo>
                <a:lnTo>
                  <a:pt x="196" y="547"/>
                </a:lnTo>
                <a:lnTo>
                  <a:pt x="223" y="579"/>
                </a:lnTo>
                <a:lnTo>
                  <a:pt x="252" y="609"/>
                </a:lnTo>
                <a:lnTo>
                  <a:pt x="282" y="637"/>
                </a:lnTo>
                <a:lnTo>
                  <a:pt x="313" y="663"/>
                </a:lnTo>
                <a:lnTo>
                  <a:pt x="346" y="689"/>
                </a:lnTo>
                <a:lnTo>
                  <a:pt x="379" y="713"/>
                </a:lnTo>
                <a:lnTo>
                  <a:pt x="413" y="736"/>
                </a:lnTo>
                <a:lnTo>
                  <a:pt x="450" y="756"/>
                </a:lnTo>
                <a:lnTo>
                  <a:pt x="487" y="775"/>
                </a:lnTo>
                <a:lnTo>
                  <a:pt x="525" y="792"/>
                </a:lnTo>
                <a:lnTo>
                  <a:pt x="564" y="808"/>
                </a:lnTo>
                <a:lnTo>
                  <a:pt x="603" y="821"/>
                </a:lnTo>
                <a:lnTo>
                  <a:pt x="645" y="833"/>
                </a:lnTo>
                <a:lnTo>
                  <a:pt x="687" y="843"/>
                </a:lnTo>
                <a:lnTo>
                  <a:pt x="728" y="851"/>
                </a:lnTo>
                <a:lnTo>
                  <a:pt x="771" y="856"/>
                </a:lnTo>
                <a:lnTo>
                  <a:pt x="816" y="859"/>
                </a:lnTo>
                <a:lnTo>
                  <a:pt x="860" y="860"/>
                </a:lnTo>
                <a:lnTo>
                  <a:pt x="86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3859213" y="3398838"/>
            <a:ext cx="1365250" cy="1365250"/>
          </a:xfrm>
          <a:custGeom>
            <a:avLst/>
            <a:gdLst>
              <a:gd name="T0" fmla="*/ 0 w 860"/>
              <a:gd name="T1" fmla="*/ 0 h 860"/>
              <a:gd name="T2" fmla="*/ 0 w 860"/>
              <a:gd name="T3" fmla="*/ 0 h 860"/>
              <a:gd name="T4" fmla="*/ 0 w 860"/>
              <a:gd name="T5" fmla="*/ 45 h 860"/>
              <a:gd name="T6" fmla="*/ 4 w 860"/>
              <a:gd name="T7" fmla="*/ 88 h 860"/>
              <a:gd name="T8" fmla="*/ 10 w 860"/>
              <a:gd name="T9" fmla="*/ 131 h 860"/>
              <a:gd name="T10" fmla="*/ 17 w 860"/>
              <a:gd name="T11" fmla="*/ 174 h 860"/>
              <a:gd name="T12" fmla="*/ 27 w 860"/>
              <a:gd name="T13" fmla="*/ 215 h 860"/>
              <a:gd name="T14" fmla="*/ 38 w 860"/>
              <a:gd name="T15" fmla="*/ 256 h 860"/>
              <a:gd name="T16" fmla="*/ 53 w 860"/>
              <a:gd name="T17" fmla="*/ 296 h 860"/>
              <a:gd name="T18" fmla="*/ 67 w 860"/>
              <a:gd name="T19" fmla="*/ 335 h 860"/>
              <a:gd name="T20" fmla="*/ 85 w 860"/>
              <a:gd name="T21" fmla="*/ 373 h 860"/>
              <a:gd name="T22" fmla="*/ 103 w 860"/>
              <a:gd name="T23" fmla="*/ 411 h 860"/>
              <a:gd name="T24" fmla="*/ 124 w 860"/>
              <a:gd name="T25" fmla="*/ 446 h 860"/>
              <a:gd name="T26" fmla="*/ 146 w 860"/>
              <a:gd name="T27" fmla="*/ 481 h 860"/>
              <a:gd name="T28" fmla="*/ 171 w 860"/>
              <a:gd name="T29" fmla="*/ 515 h 860"/>
              <a:gd name="T30" fmla="*/ 196 w 860"/>
              <a:gd name="T31" fmla="*/ 547 h 860"/>
              <a:gd name="T32" fmla="*/ 223 w 860"/>
              <a:gd name="T33" fmla="*/ 579 h 860"/>
              <a:gd name="T34" fmla="*/ 252 w 860"/>
              <a:gd name="T35" fmla="*/ 609 h 860"/>
              <a:gd name="T36" fmla="*/ 282 w 860"/>
              <a:gd name="T37" fmla="*/ 637 h 860"/>
              <a:gd name="T38" fmla="*/ 313 w 860"/>
              <a:gd name="T39" fmla="*/ 663 h 860"/>
              <a:gd name="T40" fmla="*/ 346 w 860"/>
              <a:gd name="T41" fmla="*/ 689 h 860"/>
              <a:gd name="T42" fmla="*/ 379 w 860"/>
              <a:gd name="T43" fmla="*/ 713 h 860"/>
              <a:gd name="T44" fmla="*/ 413 w 860"/>
              <a:gd name="T45" fmla="*/ 736 h 860"/>
              <a:gd name="T46" fmla="*/ 450 w 860"/>
              <a:gd name="T47" fmla="*/ 756 h 860"/>
              <a:gd name="T48" fmla="*/ 487 w 860"/>
              <a:gd name="T49" fmla="*/ 775 h 860"/>
              <a:gd name="T50" fmla="*/ 525 w 860"/>
              <a:gd name="T51" fmla="*/ 792 h 860"/>
              <a:gd name="T52" fmla="*/ 564 w 860"/>
              <a:gd name="T53" fmla="*/ 808 h 860"/>
              <a:gd name="T54" fmla="*/ 603 w 860"/>
              <a:gd name="T55" fmla="*/ 821 h 860"/>
              <a:gd name="T56" fmla="*/ 645 w 860"/>
              <a:gd name="T57" fmla="*/ 833 h 860"/>
              <a:gd name="T58" fmla="*/ 687 w 860"/>
              <a:gd name="T59" fmla="*/ 843 h 860"/>
              <a:gd name="T60" fmla="*/ 728 w 860"/>
              <a:gd name="T61" fmla="*/ 851 h 860"/>
              <a:gd name="T62" fmla="*/ 771 w 860"/>
              <a:gd name="T63" fmla="*/ 856 h 860"/>
              <a:gd name="T64" fmla="*/ 816 w 860"/>
              <a:gd name="T65" fmla="*/ 859 h 860"/>
              <a:gd name="T66" fmla="*/ 860 w 860"/>
              <a:gd name="T67" fmla="*/ 860 h 860"/>
              <a:gd name="T68" fmla="*/ 860 w 860"/>
              <a:gd name="T69" fmla="*/ 0 h 860"/>
              <a:gd name="T70" fmla="*/ 0 w 860"/>
              <a:gd name="T71" fmla="*/ 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60" h="860">
                <a:moveTo>
                  <a:pt x="0" y="0"/>
                </a:moveTo>
                <a:lnTo>
                  <a:pt x="0" y="0"/>
                </a:lnTo>
                <a:lnTo>
                  <a:pt x="0" y="45"/>
                </a:lnTo>
                <a:lnTo>
                  <a:pt x="4" y="88"/>
                </a:lnTo>
                <a:lnTo>
                  <a:pt x="10" y="131"/>
                </a:lnTo>
                <a:lnTo>
                  <a:pt x="17" y="174"/>
                </a:lnTo>
                <a:lnTo>
                  <a:pt x="27" y="215"/>
                </a:lnTo>
                <a:lnTo>
                  <a:pt x="38" y="256"/>
                </a:lnTo>
                <a:lnTo>
                  <a:pt x="53" y="296"/>
                </a:lnTo>
                <a:lnTo>
                  <a:pt x="67" y="335"/>
                </a:lnTo>
                <a:lnTo>
                  <a:pt x="85" y="373"/>
                </a:lnTo>
                <a:lnTo>
                  <a:pt x="103" y="411"/>
                </a:lnTo>
                <a:lnTo>
                  <a:pt x="124" y="446"/>
                </a:lnTo>
                <a:lnTo>
                  <a:pt x="146" y="481"/>
                </a:lnTo>
                <a:lnTo>
                  <a:pt x="171" y="515"/>
                </a:lnTo>
                <a:lnTo>
                  <a:pt x="196" y="547"/>
                </a:lnTo>
                <a:lnTo>
                  <a:pt x="223" y="579"/>
                </a:lnTo>
                <a:lnTo>
                  <a:pt x="252" y="609"/>
                </a:lnTo>
                <a:lnTo>
                  <a:pt x="282" y="637"/>
                </a:lnTo>
                <a:lnTo>
                  <a:pt x="313" y="663"/>
                </a:lnTo>
                <a:lnTo>
                  <a:pt x="346" y="689"/>
                </a:lnTo>
                <a:lnTo>
                  <a:pt x="379" y="713"/>
                </a:lnTo>
                <a:lnTo>
                  <a:pt x="413" y="736"/>
                </a:lnTo>
                <a:lnTo>
                  <a:pt x="450" y="756"/>
                </a:lnTo>
                <a:lnTo>
                  <a:pt x="487" y="775"/>
                </a:lnTo>
                <a:lnTo>
                  <a:pt x="525" y="792"/>
                </a:lnTo>
                <a:lnTo>
                  <a:pt x="564" y="808"/>
                </a:lnTo>
                <a:lnTo>
                  <a:pt x="603" y="821"/>
                </a:lnTo>
                <a:lnTo>
                  <a:pt x="645" y="833"/>
                </a:lnTo>
                <a:lnTo>
                  <a:pt x="687" y="843"/>
                </a:lnTo>
                <a:lnTo>
                  <a:pt x="728" y="851"/>
                </a:lnTo>
                <a:lnTo>
                  <a:pt x="771" y="856"/>
                </a:lnTo>
                <a:lnTo>
                  <a:pt x="816" y="859"/>
                </a:lnTo>
                <a:lnTo>
                  <a:pt x="860" y="860"/>
                </a:lnTo>
                <a:lnTo>
                  <a:pt x="8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3859213" y="2035175"/>
            <a:ext cx="1673225" cy="1671637"/>
          </a:xfrm>
          <a:custGeom>
            <a:avLst/>
            <a:gdLst>
              <a:gd name="T0" fmla="*/ 954 w 1054"/>
              <a:gd name="T1" fmla="*/ 370 h 1053"/>
              <a:gd name="T2" fmla="*/ 919 w 1054"/>
              <a:gd name="T3" fmla="*/ 384 h 1053"/>
              <a:gd name="T4" fmla="*/ 908 w 1054"/>
              <a:gd name="T5" fmla="*/ 393 h 1053"/>
              <a:gd name="T6" fmla="*/ 886 w 1054"/>
              <a:gd name="T7" fmla="*/ 404 h 1053"/>
              <a:gd name="T8" fmla="*/ 870 w 1054"/>
              <a:gd name="T9" fmla="*/ 402 h 1053"/>
              <a:gd name="T10" fmla="*/ 860 w 1054"/>
              <a:gd name="T11" fmla="*/ 383 h 1053"/>
              <a:gd name="T12" fmla="*/ 860 w 1054"/>
              <a:gd name="T13" fmla="*/ 0 h 1053"/>
              <a:gd name="T14" fmla="*/ 728 w 1054"/>
              <a:gd name="T15" fmla="*/ 9 h 1053"/>
              <a:gd name="T16" fmla="*/ 603 w 1054"/>
              <a:gd name="T17" fmla="*/ 38 h 1053"/>
              <a:gd name="T18" fmla="*/ 487 w 1054"/>
              <a:gd name="T19" fmla="*/ 84 h 1053"/>
              <a:gd name="T20" fmla="*/ 379 w 1054"/>
              <a:gd name="T21" fmla="*/ 146 h 1053"/>
              <a:gd name="T22" fmla="*/ 282 w 1054"/>
              <a:gd name="T23" fmla="*/ 223 h 1053"/>
              <a:gd name="T24" fmla="*/ 196 w 1054"/>
              <a:gd name="T25" fmla="*/ 312 h 1053"/>
              <a:gd name="T26" fmla="*/ 124 w 1054"/>
              <a:gd name="T27" fmla="*/ 413 h 1053"/>
              <a:gd name="T28" fmla="*/ 67 w 1054"/>
              <a:gd name="T29" fmla="*/ 525 h 1053"/>
              <a:gd name="T30" fmla="*/ 27 w 1054"/>
              <a:gd name="T31" fmla="*/ 644 h 1053"/>
              <a:gd name="T32" fmla="*/ 4 w 1054"/>
              <a:gd name="T33" fmla="*/ 771 h 1053"/>
              <a:gd name="T34" fmla="*/ 357 w 1054"/>
              <a:gd name="T35" fmla="*/ 859 h 1053"/>
              <a:gd name="T36" fmla="*/ 376 w 1054"/>
              <a:gd name="T37" fmla="*/ 862 h 1053"/>
              <a:gd name="T38" fmla="*/ 389 w 1054"/>
              <a:gd name="T39" fmla="*/ 874 h 1053"/>
              <a:gd name="T40" fmla="*/ 385 w 1054"/>
              <a:gd name="T41" fmla="*/ 895 h 1053"/>
              <a:gd name="T42" fmla="*/ 369 w 1054"/>
              <a:gd name="T43" fmla="*/ 917 h 1053"/>
              <a:gd name="T44" fmla="*/ 362 w 1054"/>
              <a:gd name="T45" fmla="*/ 928 h 1053"/>
              <a:gd name="T46" fmla="*/ 353 w 1054"/>
              <a:gd name="T47" fmla="*/ 967 h 1053"/>
              <a:gd name="T48" fmla="*/ 355 w 1054"/>
              <a:gd name="T49" fmla="*/ 984 h 1053"/>
              <a:gd name="T50" fmla="*/ 364 w 1054"/>
              <a:gd name="T51" fmla="*/ 1008 h 1053"/>
              <a:gd name="T52" fmla="*/ 378 w 1054"/>
              <a:gd name="T53" fmla="*/ 1027 h 1053"/>
              <a:gd name="T54" fmla="*/ 398 w 1054"/>
              <a:gd name="T55" fmla="*/ 1043 h 1053"/>
              <a:gd name="T56" fmla="*/ 421 w 1054"/>
              <a:gd name="T57" fmla="*/ 1051 h 1053"/>
              <a:gd name="T58" fmla="*/ 438 w 1054"/>
              <a:gd name="T59" fmla="*/ 1053 h 1053"/>
              <a:gd name="T60" fmla="*/ 464 w 1054"/>
              <a:gd name="T61" fmla="*/ 1050 h 1053"/>
              <a:gd name="T62" fmla="*/ 486 w 1054"/>
              <a:gd name="T63" fmla="*/ 1038 h 1053"/>
              <a:gd name="T64" fmla="*/ 504 w 1054"/>
              <a:gd name="T65" fmla="*/ 1022 h 1053"/>
              <a:gd name="T66" fmla="*/ 517 w 1054"/>
              <a:gd name="T67" fmla="*/ 1000 h 1053"/>
              <a:gd name="T68" fmla="*/ 524 w 1054"/>
              <a:gd name="T69" fmla="*/ 975 h 1053"/>
              <a:gd name="T70" fmla="*/ 523 w 1054"/>
              <a:gd name="T71" fmla="*/ 953 h 1053"/>
              <a:gd name="T72" fmla="*/ 508 w 1054"/>
              <a:gd name="T73" fmla="*/ 917 h 1053"/>
              <a:gd name="T74" fmla="*/ 499 w 1054"/>
              <a:gd name="T75" fmla="*/ 908 h 1053"/>
              <a:gd name="T76" fmla="*/ 489 w 1054"/>
              <a:gd name="T77" fmla="*/ 885 h 1053"/>
              <a:gd name="T78" fmla="*/ 490 w 1054"/>
              <a:gd name="T79" fmla="*/ 870 h 1053"/>
              <a:gd name="T80" fmla="*/ 511 w 1054"/>
              <a:gd name="T81" fmla="*/ 859 h 1053"/>
              <a:gd name="T82" fmla="*/ 860 w 1054"/>
              <a:gd name="T83" fmla="*/ 535 h 1053"/>
              <a:gd name="T84" fmla="*/ 863 w 1054"/>
              <a:gd name="T85" fmla="*/ 517 h 1053"/>
              <a:gd name="T86" fmla="*/ 874 w 1054"/>
              <a:gd name="T87" fmla="*/ 504 h 1053"/>
              <a:gd name="T88" fmla="*/ 895 w 1054"/>
              <a:gd name="T89" fmla="*/ 508 h 1053"/>
              <a:gd name="T90" fmla="*/ 917 w 1054"/>
              <a:gd name="T91" fmla="*/ 523 h 1053"/>
              <a:gd name="T92" fmla="*/ 929 w 1054"/>
              <a:gd name="T93" fmla="*/ 530 h 1053"/>
              <a:gd name="T94" fmla="*/ 968 w 1054"/>
              <a:gd name="T95" fmla="*/ 539 h 1053"/>
              <a:gd name="T96" fmla="*/ 985 w 1054"/>
              <a:gd name="T97" fmla="*/ 538 h 1053"/>
              <a:gd name="T98" fmla="*/ 1008 w 1054"/>
              <a:gd name="T99" fmla="*/ 529 h 1053"/>
              <a:gd name="T100" fmla="*/ 1028 w 1054"/>
              <a:gd name="T101" fmla="*/ 514 h 1053"/>
              <a:gd name="T102" fmla="*/ 1044 w 1054"/>
              <a:gd name="T103" fmla="*/ 495 h 1053"/>
              <a:gd name="T104" fmla="*/ 1051 w 1054"/>
              <a:gd name="T105" fmla="*/ 471 h 1053"/>
              <a:gd name="T106" fmla="*/ 1054 w 1054"/>
              <a:gd name="T107" fmla="*/ 454 h 1053"/>
              <a:gd name="T108" fmla="*/ 1050 w 1054"/>
              <a:gd name="T109" fmla="*/ 428 h 1053"/>
              <a:gd name="T110" fmla="*/ 1038 w 1054"/>
              <a:gd name="T111" fmla="*/ 406 h 1053"/>
              <a:gd name="T112" fmla="*/ 1023 w 1054"/>
              <a:gd name="T113" fmla="*/ 388 h 1053"/>
              <a:gd name="T114" fmla="*/ 1001 w 1054"/>
              <a:gd name="T115" fmla="*/ 375 h 1053"/>
              <a:gd name="T116" fmla="*/ 976 w 1054"/>
              <a:gd name="T117" fmla="*/ 368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54" h="1053">
                <a:moveTo>
                  <a:pt x="968" y="368"/>
                </a:moveTo>
                <a:lnTo>
                  <a:pt x="968" y="368"/>
                </a:lnTo>
                <a:lnTo>
                  <a:pt x="954" y="370"/>
                </a:lnTo>
                <a:lnTo>
                  <a:pt x="941" y="372"/>
                </a:lnTo>
                <a:lnTo>
                  <a:pt x="929" y="377"/>
                </a:lnTo>
                <a:lnTo>
                  <a:pt x="919" y="384"/>
                </a:lnTo>
                <a:lnTo>
                  <a:pt x="917" y="384"/>
                </a:lnTo>
                <a:lnTo>
                  <a:pt x="917" y="384"/>
                </a:lnTo>
                <a:lnTo>
                  <a:pt x="908" y="393"/>
                </a:lnTo>
                <a:lnTo>
                  <a:pt x="908" y="393"/>
                </a:lnTo>
                <a:lnTo>
                  <a:pt x="895" y="401"/>
                </a:lnTo>
                <a:lnTo>
                  <a:pt x="886" y="404"/>
                </a:lnTo>
                <a:lnTo>
                  <a:pt x="877" y="405"/>
                </a:lnTo>
                <a:lnTo>
                  <a:pt x="874" y="404"/>
                </a:lnTo>
                <a:lnTo>
                  <a:pt x="870" y="402"/>
                </a:lnTo>
                <a:lnTo>
                  <a:pt x="866" y="397"/>
                </a:lnTo>
                <a:lnTo>
                  <a:pt x="863" y="391"/>
                </a:lnTo>
                <a:lnTo>
                  <a:pt x="860" y="383"/>
                </a:lnTo>
                <a:lnTo>
                  <a:pt x="860" y="372"/>
                </a:lnTo>
                <a:lnTo>
                  <a:pt x="860" y="0"/>
                </a:lnTo>
                <a:lnTo>
                  <a:pt x="860" y="0"/>
                </a:lnTo>
                <a:lnTo>
                  <a:pt x="816" y="0"/>
                </a:lnTo>
                <a:lnTo>
                  <a:pt x="771" y="4"/>
                </a:lnTo>
                <a:lnTo>
                  <a:pt x="728" y="9"/>
                </a:lnTo>
                <a:lnTo>
                  <a:pt x="687" y="17"/>
                </a:lnTo>
                <a:lnTo>
                  <a:pt x="645" y="26"/>
                </a:lnTo>
                <a:lnTo>
                  <a:pt x="603" y="38"/>
                </a:lnTo>
                <a:lnTo>
                  <a:pt x="564" y="52"/>
                </a:lnTo>
                <a:lnTo>
                  <a:pt x="525" y="66"/>
                </a:lnTo>
                <a:lnTo>
                  <a:pt x="487" y="84"/>
                </a:lnTo>
                <a:lnTo>
                  <a:pt x="450" y="103"/>
                </a:lnTo>
                <a:lnTo>
                  <a:pt x="413" y="124"/>
                </a:lnTo>
                <a:lnTo>
                  <a:pt x="379" y="146"/>
                </a:lnTo>
                <a:lnTo>
                  <a:pt x="346" y="170"/>
                </a:lnTo>
                <a:lnTo>
                  <a:pt x="313" y="195"/>
                </a:lnTo>
                <a:lnTo>
                  <a:pt x="282" y="223"/>
                </a:lnTo>
                <a:lnTo>
                  <a:pt x="252" y="251"/>
                </a:lnTo>
                <a:lnTo>
                  <a:pt x="223" y="281"/>
                </a:lnTo>
                <a:lnTo>
                  <a:pt x="196" y="312"/>
                </a:lnTo>
                <a:lnTo>
                  <a:pt x="171" y="345"/>
                </a:lnTo>
                <a:lnTo>
                  <a:pt x="146" y="379"/>
                </a:lnTo>
                <a:lnTo>
                  <a:pt x="124" y="413"/>
                </a:lnTo>
                <a:lnTo>
                  <a:pt x="103" y="449"/>
                </a:lnTo>
                <a:lnTo>
                  <a:pt x="85" y="487"/>
                </a:lnTo>
                <a:lnTo>
                  <a:pt x="67" y="525"/>
                </a:lnTo>
                <a:lnTo>
                  <a:pt x="53" y="564"/>
                </a:lnTo>
                <a:lnTo>
                  <a:pt x="38" y="603"/>
                </a:lnTo>
                <a:lnTo>
                  <a:pt x="27" y="644"/>
                </a:lnTo>
                <a:lnTo>
                  <a:pt x="17" y="686"/>
                </a:lnTo>
                <a:lnTo>
                  <a:pt x="10" y="728"/>
                </a:lnTo>
                <a:lnTo>
                  <a:pt x="4" y="771"/>
                </a:lnTo>
                <a:lnTo>
                  <a:pt x="0" y="815"/>
                </a:lnTo>
                <a:lnTo>
                  <a:pt x="0" y="859"/>
                </a:lnTo>
                <a:lnTo>
                  <a:pt x="357" y="859"/>
                </a:lnTo>
                <a:lnTo>
                  <a:pt x="357" y="859"/>
                </a:lnTo>
                <a:lnTo>
                  <a:pt x="366" y="859"/>
                </a:lnTo>
                <a:lnTo>
                  <a:pt x="376" y="862"/>
                </a:lnTo>
                <a:lnTo>
                  <a:pt x="382" y="866"/>
                </a:lnTo>
                <a:lnTo>
                  <a:pt x="387" y="870"/>
                </a:lnTo>
                <a:lnTo>
                  <a:pt x="389" y="874"/>
                </a:lnTo>
                <a:lnTo>
                  <a:pt x="390" y="876"/>
                </a:lnTo>
                <a:lnTo>
                  <a:pt x="389" y="885"/>
                </a:lnTo>
                <a:lnTo>
                  <a:pt x="385" y="895"/>
                </a:lnTo>
                <a:lnTo>
                  <a:pt x="378" y="908"/>
                </a:lnTo>
                <a:lnTo>
                  <a:pt x="378" y="908"/>
                </a:lnTo>
                <a:lnTo>
                  <a:pt x="369" y="917"/>
                </a:lnTo>
                <a:lnTo>
                  <a:pt x="369" y="917"/>
                </a:lnTo>
                <a:lnTo>
                  <a:pt x="369" y="917"/>
                </a:lnTo>
                <a:lnTo>
                  <a:pt x="362" y="928"/>
                </a:lnTo>
                <a:lnTo>
                  <a:pt x="357" y="940"/>
                </a:lnTo>
                <a:lnTo>
                  <a:pt x="353" y="953"/>
                </a:lnTo>
                <a:lnTo>
                  <a:pt x="353" y="967"/>
                </a:lnTo>
                <a:lnTo>
                  <a:pt x="353" y="967"/>
                </a:lnTo>
                <a:lnTo>
                  <a:pt x="353" y="975"/>
                </a:lnTo>
                <a:lnTo>
                  <a:pt x="355" y="984"/>
                </a:lnTo>
                <a:lnTo>
                  <a:pt x="357" y="992"/>
                </a:lnTo>
                <a:lnTo>
                  <a:pt x="360" y="1000"/>
                </a:lnTo>
                <a:lnTo>
                  <a:pt x="364" y="1008"/>
                </a:lnTo>
                <a:lnTo>
                  <a:pt x="368" y="1016"/>
                </a:lnTo>
                <a:lnTo>
                  <a:pt x="373" y="1022"/>
                </a:lnTo>
                <a:lnTo>
                  <a:pt x="378" y="1027"/>
                </a:lnTo>
                <a:lnTo>
                  <a:pt x="385" y="1034"/>
                </a:lnTo>
                <a:lnTo>
                  <a:pt x="391" y="1038"/>
                </a:lnTo>
                <a:lnTo>
                  <a:pt x="398" y="1043"/>
                </a:lnTo>
                <a:lnTo>
                  <a:pt x="405" y="1046"/>
                </a:lnTo>
                <a:lnTo>
                  <a:pt x="413" y="1050"/>
                </a:lnTo>
                <a:lnTo>
                  <a:pt x="421" y="1051"/>
                </a:lnTo>
                <a:lnTo>
                  <a:pt x="430" y="1052"/>
                </a:lnTo>
                <a:lnTo>
                  <a:pt x="438" y="1053"/>
                </a:lnTo>
                <a:lnTo>
                  <a:pt x="438" y="1053"/>
                </a:lnTo>
                <a:lnTo>
                  <a:pt x="447" y="1052"/>
                </a:lnTo>
                <a:lnTo>
                  <a:pt x="456" y="1051"/>
                </a:lnTo>
                <a:lnTo>
                  <a:pt x="464" y="1050"/>
                </a:lnTo>
                <a:lnTo>
                  <a:pt x="472" y="1046"/>
                </a:lnTo>
                <a:lnTo>
                  <a:pt x="480" y="1043"/>
                </a:lnTo>
                <a:lnTo>
                  <a:pt x="486" y="1038"/>
                </a:lnTo>
                <a:lnTo>
                  <a:pt x="493" y="1034"/>
                </a:lnTo>
                <a:lnTo>
                  <a:pt x="499" y="1027"/>
                </a:lnTo>
                <a:lnTo>
                  <a:pt x="504" y="1022"/>
                </a:lnTo>
                <a:lnTo>
                  <a:pt x="510" y="1016"/>
                </a:lnTo>
                <a:lnTo>
                  <a:pt x="514" y="1008"/>
                </a:lnTo>
                <a:lnTo>
                  <a:pt x="517" y="1000"/>
                </a:lnTo>
                <a:lnTo>
                  <a:pt x="520" y="992"/>
                </a:lnTo>
                <a:lnTo>
                  <a:pt x="523" y="984"/>
                </a:lnTo>
                <a:lnTo>
                  <a:pt x="524" y="975"/>
                </a:lnTo>
                <a:lnTo>
                  <a:pt x="524" y="967"/>
                </a:lnTo>
                <a:lnTo>
                  <a:pt x="524" y="967"/>
                </a:lnTo>
                <a:lnTo>
                  <a:pt x="523" y="953"/>
                </a:lnTo>
                <a:lnTo>
                  <a:pt x="520" y="940"/>
                </a:lnTo>
                <a:lnTo>
                  <a:pt x="515" y="928"/>
                </a:lnTo>
                <a:lnTo>
                  <a:pt x="508" y="917"/>
                </a:lnTo>
                <a:lnTo>
                  <a:pt x="508" y="917"/>
                </a:lnTo>
                <a:lnTo>
                  <a:pt x="508" y="917"/>
                </a:lnTo>
                <a:lnTo>
                  <a:pt x="499" y="908"/>
                </a:lnTo>
                <a:lnTo>
                  <a:pt x="499" y="908"/>
                </a:lnTo>
                <a:lnTo>
                  <a:pt x="493" y="895"/>
                </a:lnTo>
                <a:lnTo>
                  <a:pt x="489" y="885"/>
                </a:lnTo>
                <a:lnTo>
                  <a:pt x="487" y="876"/>
                </a:lnTo>
                <a:lnTo>
                  <a:pt x="489" y="874"/>
                </a:lnTo>
                <a:lnTo>
                  <a:pt x="490" y="870"/>
                </a:lnTo>
                <a:lnTo>
                  <a:pt x="495" y="866"/>
                </a:lnTo>
                <a:lnTo>
                  <a:pt x="502" y="862"/>
                </a:lnTo>
                <a:lnTo>
                  <a:pt x="511" y="859"/>
                </a:lnTo>
                <a:lnTo>
                  <a:pt x="520" y="859"/>
                </a:lnTo>
                <a:lnTo>
                  <a:pt x="860" y="859"/>
                </a:lnTo>
                <a:lnTo>
                  <a:pt x="860" y="535"/>
                </a:lnTo>
                <a:lnTo>
                  <a:pt x="860" y="535"/>
                </a:lnTo>
                <a:lnTo>
                  <a:pt x="860" y="526"/>
                </a:lnTo>
                <a:lnTo>
                  <a:pt x="863" y="517"/>
                </a:lnTo>
                <a:lnTo>
                  <a:pt x="866" y="510"/>
                </a:lnTo>
                <a:lnTo>
                  <a:pt x="870" y="505"/>
                </a:lnTo>
                <a:lnTo>
                  <a:pt x="874" y="504"/>
                </a:lnTo>
                <a:lnTo>
                  <a:pt x="877" y="503"/>
                </a:lnTo>
                <a:lnTo>
                  <a:pt x="886" y="504"/>
                </a:lnTo>
                <a:lnTo>
                  <a:pt x="895" y="508"/>
                </a:lnTo>
                <a:lnTo>
                  <a:pt x="908" y="514"/>
                </a:lnTo>
                <a:lnTo>
                  <a:pt x="908" y="514"/>
                </a:lnTo>
                <a:lnTo>
                  <a:pt x="917" y="523"/>
                </a:lnTo>
                <a:lnTo>
                  <a:pt x="919" y="523"/>
                </a:lnTo>
                <a:lnTo>
                  <a:pt x="919" y="523"/>
                </a:lnTo>
                <a:lnTo>
                  <a:pt x="929" y="530"/>
                </a:lnTo>
                <a:lnTo>
                  <a:pt x="941" y="535"/>
                </a:lnTo>
                <a:lnTo>
                  <a:pt x="954" y="539"/>
                </a:lnTo>
                <a:lnTo>
                  <a:pt x="968" y="539"/>
                </a:lnTo>
                <a:lnTo>
                  <a:pt x="968" y="539"/>
                </a:lnTo>
                <a:lnTo>
                  <a:pt x="976" y="539"/>
                </a:lnTo>
                <a:lnTo>
                  <a:pt x="985" y="538"/>
                </a:lnTo>
                <a:lnTo>
                  <a:pt x="993" y="535"/>
                </a:lnTo>
                <a:lnTo>
                  <a:pt x="1001" y="532"/>
                </a:lnTo>
                <a:lnTo>
                  <a:pt x="1008" y="529"/>
                </a:lnTo>
                <a:lnTo>
                  <a:pt x="1016" y="525"/>
                </a:lnTo>
                <a:lnTo>
                  <a:pt x="1023" y="519"/>
                </a:lnTo>
                <a:lnTo>
                  <a:pt x="1028" y="514"/>
                </a:lnTo>
                <a:lnTo>
                  <a:pt x="1034" y="508"/>
                </a:lnTo>
                <a:lnTo>
                  <a:pt x="1038" y="501"/>
                </a:lnTo>
                <a:lnTo>
                  <a:pt x="1044" y="495"/>
                </a:lnTo>
                <a:lnTo>
                  <a:pt x="1046" y="487"/>
                </a:lnTo>
                <a:lnTo>
                  <a:pt x="1050" y="479"/>
                </a:lnTo>
                <a:lnTo>
                  <a:pt x="1051" y="471"/>
                </a:lnTo>
                <a:lnTo>
                  <a:pt x="1053" y="462"/>
                </a:lnTo>
                <a:lnTo>
                  <a:pt x="1054" y="454"/>
                </a:lnTo>
                <a:lnTo>
                  <a:pt x="1054" y="454"/>
                </a:lnTo>
                <a:lnTo>
                  <a:pt x="1053" y="445"/>
                </a:lnTo>
                <a:lnTo>
                  <a:pt x="1051" y="436"/>
                </a:lnTo>
                <a:lnTo>
                  <a:pt x="1050" y="428"/>
                </a:lnTo>
                <a:lnTo>
                  <a:pt x="1046" y="420"/>
                </a:lnTo>
                <a:lnTo>
                  <a:pt x="1044" y="413"/>
                </a:lnTo>
                <a:lnTo>
                  <a:pt x="1038" y="406"/>
                </a:lnTo>
                <a:lnTo>
                  <a:pt x="1034" y="400"/>
                </a:lnTo>
                <a:lnTo>
                  <a:pt x="1028" y="393"/>
                </a:lnTo>
                <a:lnTo>
                  <a:pt x="1023" y="388"/>
                </a:lnTo>
                <a:lnTo>
                  <a:pt x="1016" y="383"/>
                </a:lnTo>
                <a:lnTo>
                  <a:pt x="1008" y="379"/>
                </a:lnTo>
                <a:lnTo>
                  <a:pt x="1001" y="375"/>
                </a:lnTo>
                <a:lnTo>
                  <a:pt x="993" y="372"/>
                </a:lnTo>
                <a:lnTo>
                  <a:pt x="985" y="370"/>
                </a:lnTo>
                <a:lnTo>
                  <a:pt x="976" y="368"/>
                </a:lnTo>
                <a:lnTo>
                  <a:pt x="968" y="36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3859213" y="2035175"/>
            <a:ext cx="1673225" cy="1671637"/>
          </a:xfrm>
          <a:custGeom>
            <a:avLst/>
            <a:gdLst>
              <a:gd name="T0" fmla="*/ 954 w 1054"/>
              <a:gd name="T1" fmla="*/ 370 h 1053"/>
              <a:gd name="T2" fmla="*/ 919 w 1054"/>
              <a:gd name="T3" fmla="*/ 384 h 1053"/>
              <a:gd name="T4" fmla="*/ 908 w 1054"/>
              <a:gd name="T5" fmla="*/ 393 h 1053"/>
              <a:gd name="T6" fmla="*/ 886 w 1054"/>
              <a:gd name="T7" fmla="*/ 404 h 1053"/>
              <a:gd name="T8" fmla="*/ 870 w 1054"/>
              <a:gd name="T9" fmla="*/ 402 h 1053"/>
              <a:gd name="T10" fmla="*/ 860 w 1054"/>
              <a:gd name="T11" fmla="*/ 383 h 1053"/>
              <a:gd name="T12" fmla="*/ 860 w 1054"/>
              <a:gd name="T13" fmla="*/ 0 h 1053"/>
              <a:gd name="T14" fmla="*/ 728 w 1054"/>
              <a:gd name="T15" fmla="*/ 9 h 1053"/>
              <a:gd name="T16" fmla="*/ 603 w 1054"/>
              <a:gd name="T17" fmla="*/ 38 h 1053"/>
              <a:gd name="T18" fmla="*/ 487 w 1054"/>
              <a:gd name="T19" fmla="*/ 84 h 1053"/>
              <a:gd name="T20" fmla="*/ 379 w 1054"/>
              <a:gd name="T21" fmla="*/ 146 h 1053"/>
              <a:gd name="T22" fmla="*/ 282 w 1054"/>
              <a:gd name="T23" fmla="*/ 223 h 1053"/>
              <a:gd name="T24" fmla="*/ 196 w 1054"/>
              <a:gd name="T25" fmla="*/ 312 h 1053"/>
              <a:gd name="T26" fmla="*/ 124 w 1054"/>
              <a:gd name="T27" fmla="*/ 413 h 1053"/>
              <a:gd name="T28" fmla="*/ 67 w 1054"/>
              <a:gd name="T29" fmla="*/ 525 h 1053"/>
              <a:gd name="T30" fmla="*/ 27 w 1054"/>
              <a:gd name="T31" fmla="*/ 644 h 1053"/>
              <a:gd name="T32" fmla="*/ 4 w 1054"/>
              <a:gd name="T33" fmla="*/ 771 h 1053"/>
              <a:gd name="T34" fmla="*/ 357 w 1054"/>
              <a:gd name="T35" fmla="*/ 859 h 1053"/>
              <a:gd name="T36" fmla="*/ 376 w 1054"/>
              <a:gd name="T37" fmla="*/ 862 h 1053"/>
              <a:gd name="T38" fmla="*/ 389 w 1054"/>
              <a:gd name="T39" fmla="*/ 874 h 1053"/>
              <a:gd name="T40" fmla="*/ 385 w 1054"/>
              <a:gd name="T41" fmla="*/ 895 h 1053"/>
              <a:gd name="T42" fmla="*/ 369 w 1054"/>
              <a:gd name="T43" fmla="*/ 917 h 1053"/>
              <a:gd name="T44" fmla="*/ 362 w 1054"/>
              <a:gd name="T45" fmla="*/ 928 h 1053"/>
              <a:gd name="T46" fmla="*/ 353 w 1054"/>
              <a:gd name="T47" fmla="*/ 967 h 1053"/>
              <a:gd name="T48" fmla="*/ 355 w 1054"/>
              <a:gd name="T49" fmla="*/ 984 h 1053"/>
              <a:gd name="T50" fmla="*/ 364 w 1054"/>
              <a:gd name="T51" fmla="*/ 1008 h 1053"/>
              <a:gd name="T52" fmla="*/ 378 w 1054"/>
              <a:gd name="T53" fmla="*/ 1027 h 1053"/>
              <a:gd name="T54" fmla="*/ 398 w 1054"/>
              <a:gd name="T55" fmla="*/ 1043 h 1053"/>
              <a:gd name="T56" fmla="*/ 421 w 1054"/>
              <a:gd name="T57" fmla="*/ 1051 h 1053"/>
              <a:gd name="T58" fmla="*/ 438 w 1054"/>
              <a:gd name="T59" fmla="*/ 1053 h 1053"/>
              <a:gd name="T60" fmla="*/ 464 w 1054"/>
              <a:gd name="T61" fmla="*/ 1050 h 1053"/>
              <a:gd name="T62" fmla="*/ 486 w 1054"/>
              <a:gd name="T63" fmla="*/ 1038 h 1053"/>
              <a:gd name="T64" fmla="*/ 504 w 1054"/>
              <a:gd name="T65" fmla="*/ 1022 h 1053"/>
              <a:gd name="T66" fmla="*/ 517 w 1054"/>
              <a:gd name="T67" fmla="*/ 1000 h 1053"/>
              <a:gd name="T68" fmla="*/ 524 w 1054"/>
              <a:gd name="T69" fmla="*/ 975 h 1053"/>
              <a:gd name="T70" fmla="*/ 523 w 1054"/>
              <a:gd name="T71" fmla="*/ 953 h 1053"/>
              <a:gd name="T72" fmla="*/ 508 w 1054"/>
              <a:gd name="T73" fmla="*/ 917 h 1053"/>
              <a:gd name="T74" fmla="*/ 499 w 1054"/>
              <a:gd name="T75" fmla="*/ 908 h 1053"/>
              <a:gd name="T76" fmla="*/ 489 w 1054"/>
              <a:gd name="T77" fmla="*/ 885 h 1053"/>
              <a:gd name="T78" fmla="*/ 490 w 1054"/>
              <a:gd name="T79" fmla="*/ 870 h 1053"/>
              <a:gd name="T80" fmla="*/ 511 w 1054"/>
              <a:gd name="T81" fmla="*/ 859 h 1053"/>
              <a:gd name="T82" fmla="*/ 860 w 1054"/>
              <a:gd name="T83" fmla="*/ 535 h 1053"/>
              <a:gd name="T84" fmla="*/ 863 w 1054"/>
              <a:gd name="T85" fmla="*/ 517 h 1053"/>
              <a:gd name="T86" fmla="*/ 874 w 1054"/>
              <a:gd name="T87" fmla="*/ 504 h 1053"/>
              <a:gd name="T88" fmla="*/ 895 w 1054"/>
              <a:gd name="T89" fmla="*/ 508 h 1053"/>
              <a:gd name="T90" fmla="*/ 917 w 1054"/>
              <a:gd name="T91" fmla="*/ 523 h 1053"/>
              <a:gd name="T92" fmla="*/ 929 w 1054"/>
              <a:gd name="T93" fmla="*/ 530 h 1053"/>
              <a:gd name="T94" fmla="*/ 968 w 1054"/>
              <a:gd name="T95" fmla="*/ 539 h 1053"/>
              <a:gd name="T96" fmla="*/ 985 w 1054"/>
              <a:gd name="T97" fmla="*/ 538 h 1053"/>
              <a:gd name="T98" fmla="*/ 1008 w 1054"/>
              <a:gd name="T99" fmla="*/ 529 h 1053"/>
              <a:gd name="T100" fmla="*/ 1028 w 1054"/>
              <a:gd name="T101" fmla="*/ 514 h 1053"/>
              <a:gd name="T102" fmla="*/ 1044 w 1054"/>
              <a:gd name="T103" fmla="*/ 495 h 1053"/>
              <a:gd name="T104" fmla="*/ 1051 w 1054"/>
              <a:gd name="T105" fmla="*/ 471 h 1053"/>
              <a:gd name="T106" fmla="*/ 1054 w 1054"/>
              <a:gd name="T107" fmla="*/ 454 h 1053"/>
              <a:gd name="T108" fmla="*/ 1050 w 1054"/>
              <a:gd name="T109" fmla="*/ 428 h 1053"/>
              <a:gd name="T110" fmla="*/ 1038 w 1054"/>
              <a:gd name="T111" fmla="*/ 406 h 1053"/>
              <a:gd name="T112" fmla="*/ 1023 w 1054"/>
              <a:gd name="T113" fmla="*/ 388 h 1053"/>
              <a:gd name="T114" fmla="*/ 1001 w 1054"/>
              <a:gd name="T115" fmla="*/ 375 h 1053"/>
              <a:gd name="T116" fmla="*/ 976 w 1054"/>
              <a:gd name="T117" fmla="*/ 368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54" h="1053">
                <a:moveTo>
                  <a:pt x="968" y="368"/>
                </a:moveTo>
                <a:lnTo>
                  <a:pt x="968" y="368"/>
                </a:lnTo>
                <a:lnTo>
                  <a:pt x="954" y="370"/>
                </a:lnTo>
                <a:lnTo>
                  <a:pt x="941" y="372"/>
                </a:lnTo>
                <a:lnTo>
                  <a:pt x="929" y="377"/>
                </a:lnTo>
                <a:lnTo>
                  <a:pt x="919" y="384"/>
                </a:lnTo>
                <a:lnTo>
                  <a:pt x="917" y="384"/>
                </a:lnTo>
                <a:lnTo>
                  <a:pt x="917" y="384"/>
                </a:lnTo>
                <a:lnTo>
                  <a:pt x="908" y="393"/>
                </a:lnTo>
                <a:lnTo>
                  <a:pt x="908" y="393"/>
                </a:lnTo>
                <a:lnTo>
                  <a:pt x="895" y="401"/>
                </a:lnTo>
                <a:lnTo>
                  <a:pt x="886" y="404"/>
                </a:lnTo>
                <a:lnTo>
                  <a:pt x="877" y="405"/>
                </a:lnTo>
                <a:lnTo>
                  <a:pt x="874" y="404"/>
                </a:lnTo>
                <a:lnTo>
                  <a:pt x="870" y="402"/>
                </a:lnTo>
                <a:lnTo>
                  <a:pt x="866" y="397"/>
                </a:lnTo>
                <a:lnTo>
                  <a:pt x="863" y="391"/>
                </a:lnTo>
                <a:lnTo>
                  <a:pt x="860" y="383"/>
                </a:lnTo>
                <a:lnTo>
                  <a:pt x="860" y="372"/>
                </a:lnTo>
                <a:lnTo>
                  <a:pt x="860" y="0"/>
                </a:lnTo>
                <a:lnTo>
                  <a:pt x="860" y="0"/>
                </a:lnTo>
                <a:lnTo>
                  <a:pt x="816" y="0"/>
                </a:lnTo>
                <a:lnTo>
                  <a:pt x="771" y="4"/>
                </a:lnTo>
                <a:lnTo>
                  <a:pt x="728" y="9"/>
                </a:lnTo>
                <a:lnTo>
                  <a:pt x="687" y="17"/>
                </a:lnTo>
                <a:lnTo>
                  <a:pt x="645" y="26"/>
                </a:lnTo>
                <a:lnTo>
                  <a:pt x="603" y="38"/>
                </a:lnTo>
                <a:lnTo>
                  <a:pt x="564" y="52"/>
                </a:lnTo>
                <a:lnTo>
                  <a:pt x="525" y="66"/>
                </a:lnTo>
                <a:lnTo>
                  <a:pt x="487" y="84"/>
                </a:lnTo>
                <a:lnTo>
                  <a:pt x="450" y="103"/>
                </a:lnTo>
                <a:lnTo>
                  <a:pt x="413" y="124"/>
                </a:lnTo>
                <a:lnTo>
                  <a:pt x="379" y="146"/>
                </a:lnTo>
                <a:lnTo>
                  <a:pt x="346" y="170"/>
                </a:lnTo>
                <a:lnTo>
                  <a:pt x="313" y="195"/>
                </a:lnTo>
                <a:lnTo>
                  <a:pt x="282" y="223"/>
                </a:lnTo>
                <a:lnTo>
                  <a:pt x="252" y="251"/>
                </a:lnTo>
                <a:lnTo>
                  <a:pt x="223" y="281"/>
                </a:lnTo>
                <a:lnTo>
                  <a:pt x="196" y="312"/>
                </a:lnTo>
                <a:lnTo>
                  <a:pt x="171" y="345"/>
                </a:lnTo>
                <a:lnTo>
                  <a:pt x="146" y="379"/>
                </a:lnTo>
                <a:lnTo>
                  <a:pt x="124" y="413"/>
                </a:lnTo>
                <a:lnTo>
                  <a:pt x="103" y="449"/>
                </a:lnTo>
                <a:lnTo>
                  <a:pt x="85" y="487"/>
                </a:lnTo>
                <a:lnTo>
                  <a:pt x="67" y="525"/>
                </a:lnTo>
                <a:lnTo>
                  <a:pt x="53" y="564"/>
                </a:lnTo>
                <a:lnTo>
                  <a:pt x="38" y="603"/>
                </a:lnTo>
                <a:lnTo>
                  <a:pt x="27" y="644"/>
                </a:lnTo>
                <a:lnTo>
                  <a:pt x="17" y="686"/>
                </a:lnTo>
                <a:lnTo>
                  <a:pt x="10" y="728"/>
                </a:lnTo>
                <a:lnTo>
                  <a:pt x="4" y="771"/>
                </a:lnTo>
                <a:lnTo>
                  <a:pt x="0" y="815"/>
                </a:lnTo>
                <a:lnTo>
                  <a:pt x="0" y="859"/>
                </a:lnTo>
                <a:lnTo>
                  <a:pt x="357" y="859"/>
                </a:lnTo>
                <a:lnTo>
                  <a:pt x="357" y="859"/>
                </a:lnTo>
                <a:lnTo>
                  <a:pt x="366" y="859"/>
                </a:lnTo>
                <a:lnTo>
                  <a:pt x="376" y="862"/>
                </a:lnTo>
                <a:lnTo>
                  <a:pt x="382" y="866"/>
                </a:lnTo>
                <a:lnTo>
                  <a:pt x="387" y="870"/>
                </a:lnTo>
                <a:lnTo>
                  <a:pt x="389" y="874"/>
                </a:lnTo>
                <a:lnTo>
                  <a:pt x="390" y="876"/>
                </a:lnTo>
                <a:lnTo>
                  <a:pt x="389" y="885"/>
                </a:lnTo>
                <a:lnTo>
                  <a:pt x="385" y="895"/>
                </a:lnTo>
                <a:lnTo>
                  <a:pt x="378" y="908"/>
                </a:lnTo>
                <a:lnTo>
                  <a:pt x="378" y="908"/>
                </a:lnTo>
                <a:lnTo>
                  <a:pt x="369" y="917"/>
                </a:lnTo>
                <a:lnTo>
                  <a:pt x="369" y="917"/>
                </a:lnTo>
                <a:lnTo>
                  <a:pt x="369" y="917"/>
                </a:lnTo>
                <a:lnTo>
                  <a:pt x="362" y="928"/>
                </a:lnTo>
                <a:lnTo>
                  <a:pt x="357" y="940"/>
                </a:lnTo>
                <a:lnTo>
                  <a:pt x="353" y="953"/>
                </a:lnTo>
                <a:lnTo>
                  <a:pt x="353" y="967"/>
                </a:lnTo>
                <a:lnTo>
                  <a:pt x="353" y="967"/>
                </a:lnTo>
                <a:lnTo>
                  <a:pt x="353" y="975"/>
                </a:lnTo>
                <a:lnTo>
                  <a:pt x="355" y="984"/>
                </a:lnTo>
                <a:lnTo>
                  <a:pt x="357" y="992"/>
                </a:lnTo>
                <a:lnTo>
                  <a:pt x="360" y="1000"/>
                </a:lnTo>
                <a:lnTo>
                  <a:pt x="364" y="1008"/>
                </a:lnTo>
                <a:lnTo>
                  <a:pt x="368" y="1016"/>
                </a:lnTo>
                <a:lnTo>
                  <a:pt x="373" y="1022"/>
                </a:lnTo>
                <a:lnTo>
                  <a:pt x="378" y="1027"/>
                </a:lnTo>
                <a:lnTo>
                  <a:pt x="385" y="1034"/>
                </a:lnTo>
                <a:lnTo>
                  <a:pt x="391" y="1038"/>
                </a:lnTo>
                <a:lnTo>
                  <a:pt x="398" y="1043"/>
                </a:lnTo>
                <a:lnTo>
                  <a:pt x="405" y="1046"/>
                </a:lnTo>
                <a:lnTo>
                  <a:pt x="413" y="1050"/>
                </a:lnTo>
                <a:lnTo>
                  <a:pt x="421" y="1051"/>
                </a:lnTo>
                <a:lnTo>
                  <a:pt x="430" y="1052"/>
                </a:lnTo>
                <a:lnTo>
                  <a:pt x="438" y="1053"/>
                </a:lnTo>
                <a:lnTo>
                  <a:pt x="438" y="1053"/>
                </a:lnTo>
                <a:lnTo>
                  <a:pt x="447" y="1052"/>
                </a:lnTo>
                <a:lnTo>
                  <a:pt x="456" y="1051"/>
                </a:lnTo>
                <a:lnTo>
                  <a:pt x="464" y="1050"/>
                </a:lnTo>
                <a:lnTo>
                  <a:pt x="472" y="1046"/>
                </a:lnTo>
                <a:lnTo>
                  <a:pt x="480" y="1043"/>
                </a:lnTo>
                <a:lnTo>
                  <a:pt x="486" y="1038"/>
                </a:lnTo>
                <a:lnTo>
                  <a:pt x="493" y="1034"/>
                </a:lnTo>
                <a:lnTo>
                  <a:pt x="499" y="1027"/>
                </a:lnTo>
                <a:lnTo>
                  <a:pt x="504" y="1022"/>
                </a:lnTo>
                <a:lnTo>
                  <a:pt x="510" y="1016"/>
                </a:lnTo>
                <a:lnTo>
                  <a:pt x="514" y="1008"/>
                </a:lnTo>
                <a:lnTo>
                  <a:pt x="517" y="1000"/>
                </a:lnTo>
                <a:lnTo>
                  <a:pt x="520" y="992"/>
                </a:lnTo>
                <a:lnTo>
                  <a:pt x="523" y="984"/>
                </a:lnTo>
                <a:lnTo>
                  <a:pt x="524" y="975"/>
                </a:lnTo>
                <a:lnTo>
                  <a:pt x="524" y="967"/>
                </a:lnTo>
                <a:lnTo>
                  <a:pt x="524" y="967"/>
                </a:lnTo>
                <a:lnTo>
                  <a:pt x="523" y="953"/>
                </a:lnTo>
                <a:lnTo>
                  <a:pt x="520" y="940"/>
                </a:lnTo>
                <a:lnTo>
                  <a:pt x="515" y="928"/>
                </a:lnTo>
                <a:lnTo>
                  <a:pt x="508" y="917"/>
                </a:lnTo>
                <a:lnTo>
                  <a:pt x="508" y="917"/>
                </a:lnTo>
                <a:lnTo>
                  <a:pt x="508" y="917"/>
                </a:lnTo>
                <a:lnTo>
                  <a:pt x="499" y="908"/>
                </a:lnTo>
                <a:lnTo>
                  <a:pt x="499" y="908"/>
                </a:lnTo>
                <a:lnTo>
                  <a:pt x="493" y="895"/>
                </a:lnTo>
                <a:lnTo>
                  <a:pt x="489" y="885"/>
                </a:lnTo>
                <a:lnTo>
                  <a:pt x="487" y="876"/>
                </a:lnTo>
                <a:lnTo>
                  <a:pt x="489" y="874"/>
                </a:lnTo>
                <a:lnTo>
                  <a:pt x="490" y="870"/>
                </a:lnTo>
                <a:lnTo>
                  <a:pt x="495" y="866"/>
                </a:lnTo>
                <a:lnTo>
                  <a:pt x="502" y="862"/>
                </a:lnTo>
                <a:lnTo>
                  <a:pt x="511" y="859"/>
                </a:lnTo>
                <a:lnTo>
                  <a:pt x="520" y="859"/>
                </a:lnTo>
                <a:lnTo>
                  <a:pt x="860" y="859"/>
                </a:lnTo>
                <a:lnTo>
                  <a:pt x="860" y="535"/>
                </a:lnTo>
                <a:lnTo>
                  <a:pt x="860" y="535"/>
                </a:lnTo>
                <a:lnTo>
                  <a:pt x="860" y="526"/>
                </a:lnTo>
                <a:lnTo>
                  <a:pt x="863" y="517"/>
                </a:lnTo>
                <a:lnTo>
                  <a:pt x="866" y="510"/>
                </a:lnTo>
                <a:lnTo>
                  <a:pt x="870" y="505"/>
                </a:lnTo>
                <a:lnTo>
                  <a:pt x="874" y="504"/>
                </a:lnTo>
                <a:lnTo>
                  <a:pt x="877" y="503"/>
                </a:lnTo>
                <a:lnTo>
                  <a:pt x="886" y="504"/>
                </a:lnTo>
                <a:lnTo>
                  <a:pt x="895" y="508"/>
                </a:lnTo>
                <a:lnTo>
                  <a:pt x="908" y="514"/>
                </a:lnTo>
                <a:lnTo>
                  <a:pt x="908" y="514"/>
                </a:lnTo>
                <a:lnTo>
                  <a:pt x="917" y="523"/>
                </a:lnTo>
                <a:lnTo>
                  <a:pt x="919" y="523"/>
                </a:lnTo>
                <a:lnTo>
                  <a:pt x="919" y="523"/>
                </a:lnTo>
                <a:lnTo>
                  <a:pt x="929" y="530"/>
                </a:lnTo>
                <a:lnTo>
                  <a:pt x="941" y="535"/>
                </a:lnTo>
                <a:lnTo>
                  <a:pt x="954" y="539"/>
                </a:lnTo>
                <a:lnTo>
                  <a:pt x="968" y="539"/>
                </a:lnTo>
                <a:lnTo>
                  <a:pt x="968" y="539"/>
                </a:lnTo>
                <a:lnTo>
                  <a:pt x="976" y="539"/>
                </a:lnTo>
                <a:lnTo>
                  <a:pt x="985" y="538"/>
                </a:lnTo>
                <a:lnTo>
                  <a:pt x="993" y="535"/>
                </a:lnTo>
                <a:lnTo>
                  <a:pt x="1001" y="532"/>
                </a:lnTo>
                <a:lnTo>
                  <a:pt x="1008" y="529"/>
                </a:lnTo>
                <a:lnTo>
                  <a:pt x="1016" y="525"/>
                </a:lnTo>
                <a:lnTo>
                  <a:pt x="1023" y="519"/>
                </a:lnTo>
                <a:lnTo>
                  <a:pt x="1028" y="514"/>
                </a:lnTo>
                <a:lnTo>
                  <a:pt x="1034" y="508"/>
                </a:lnTo>
                <a:lnTo>
                  <a:pt x="1038" y="501"/>
                </a:lnTo>
                <a:lnTo>
                  <a:pt x="1044" y="495"/>
                </a:lnTo>
                <a:lnTo>
                  <a:pt x="1046" y="487"/>
                </a:lnTo>
                <a:lnTo>
                  <a:pt x="1050" y="479"/>
                </a:lnTo>
                <a:lnTo>
                  <a:pt x="1051" y="471"/>
                </a:lnTo>
                <a:lnTo>
                  <a:pt x="1053" y="462"/>
                </a:lnTo>
                <a:lnTo>
                  <a:pt x="1054" y="454"/>
                </a:lnTo>
                <a:lnTo>
                  <a:pt x="1054" y="454"/>
                </a:lnTo>
                <a:lnTo>
                  <a:pt x="1053" y="445"/>
                </a:lnTo>
                <a:lnTo>
                  <a:pt x="1051" y="436"/>
                </a:lnTo>
                <a:lnTo>
                  <a:pt x="1050" y="428"/>
                </a:lnTo>
                <a:lnTo>
                  <a:pt x="1046" y="420"/>
                </a:lnTo>
                <a:lnTo>
                  <a:pt x="1044" y="413"/>
                </a:lnTo>
                <a:lnTo>
                  <a:pt x="1038" y="406"/>
                </a:lnTo>
                <a:lnTo>
                  <a:pt x="1034" y="400"/>
                </a:lnTo>
                <a:lnTo>
                  <a:pt x="1028" y="393"/>
                </a:lnTo>
                <a:lnTo>
                  <a:pt x="1023" y="388"/>
                </a:lnTo>
                <a:lnTo>
                  <a:pt x="1016" y="383"/>
                </a:lnTo>
                <a:lnTo>
                  <a:pt x="1008" y="379"/>
                </a:lnTo>
                <a:lnTo>
                  <a:pt x="1001" y="375"/>
                </a:lnTo>
                <a:lnTo>
                  <a:pt x="993" y="372"/>
                </a:lnTo>
                <a:lnTo>
                  <a:pt x="985" y="370"/>
                </a:lnTo>
                <a:lnTo>
                  <a:pt x="976" y="368"/>
                </a:lnTo>
                <a:lnTo>
                  <a:pt x="968" y="36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7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4210050"/>
            <a:ext cx="42703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28"/>
          <p:cNvSpPr>
            <a:spLocks/>
          </p:cNvSpPr>
          <p:nvPr/>
        </p:nvSpPr>
        <p:spPr bwMode="auto">
          <a:xfrm>
            <a:off x="4916488" y="3090863"/>
            <a:ext cx="1979613" cy="1981200"/>
          </a:xfrm>
          <a:custGeom>
            <a:avLst/>
            <a:gdLst>
              <a:gd name="T0" fmla="*/ 1122 w 1247"/>
              <a:gd name="T1" fmla="*/ 547 h 1248"/>
              <a:gd name="T2" fmla="*/ 1102 w 1247"/>
              <a:gd name="T3" fmla="*/ 563 h 1248"/>
              <a:gd name="T4" fmla="*/ 1065 w 1247"/>
              <a:gd name="T5" fmla="*/ 572 h 1248"/>
              <a:gd name="T6" fmla="*/ 1053 w 1247"/>
              <a:gd name="T7" fmla="*/ 194 h 1248"/>
              <a:gd name="T8" fmla="*/ 680 w 1247"/>
              <a:gd name="T9" fmla="*/ 188 h 1248"/>
              <a:gd name="T10" fmla="*/ 677 w 1247"/>
              <a:gd name="T11" fmla="*/ 158 h 1248"/>
              <a:gd name="T12" fmla="*/ 694 w 1247"/>
              <a:gd name="T13" fmla="*/ 136 h 1248"/>
              <a:gd name="T14" fmla="*/ 710 w 1247"/>
              <a:gd name="T15" fmla="*/ 86 h 1248"/>
              <a:gd name="T16" fmla="*/ 699 w 1247"/>
              <a:gd name="T17" fmla="*/ 46 h 1248"/>
              <a:gd name="T18" fmla="*/ 672 w 1247"/>
              <a:gd name="T19" fmla="*/ 15 h 1248"/>
              <a:gd name="T20" fmla="*/ 633 w 1247"/>
              <a:gd name="T21" fmla="*/ 0 h 1248"/>
              <a:gd name="T22" fmla="*/ 598 w 1247"/>
              <a:gd name="T23" fmla="*/ 4 h 1248"/>
              <a:gd name="T24" fmla="*/ 562 w 1247"/>
              <a:gd name="T25" fmla="*/ 25 h 1248"/>
              <a:gd name="T26" fmla="*/ 542 w 1247"/>
              <a:gd name="T27" fmla="*/ 60 h 1248"/>
              <a:gd name="T28" fmla="*/ 539 w 1247"/>
              <a:gd name="T29" fmla="*/ 99 h 1248"/>
              <a:gd name="T30" fmla="*/ 553 w 1247"/>
              <a:gd name="T31" fmla="*/ 136 h 1248"/>
              <a:gd name="T32" fmla="*/ 574 w 1247"/>
              <a:gd name="T33" fmla="*/ 176 h 1248"/>
              <a:gd name="T34" fmla="*/ 552 w 1247"/>
              <a:gd name="T35" fmla="*/ 193 h 1248"/>
              <a:gd name="T36" fmla="*/ 193 w 1247"/>
              <a:gd name="T37" fmla="*/ 553 h 1248"/>
              <a:gd name="T38" fmla="*/ 176 w 1247"/>
              <a:gd name="T39" fmla="*/ 575 h 1248"/>
              <a:gd name="T40" fmla="*/ 135 w 1247"/>
              <a:gd name="T41" fmla="*/ 554 h 1248"/>
              <a:gd name="T42" fmla="*/ 99 w 1247"/>
              <a:gd name="T43" fmla="*/ 539 h 1248"/>
              <a:gd name="T44" fmla="*/ 60 w 1247"/>
              <a:gd name="T45" fmla="*/ 542 h 1248"/>
              <a:gd name="T46" fmla="*/ 25 w 1247"/>
              <a:gd name="T47" fmla="*/ 563 h 1248"/>
              <a:gd name="T48" fmla="*/ 4 w 1247"/>
              <a:gd name="T49" fmla="*/ 598 h 1248"/>
              <a:gd name="T50" fmla="*/ 0 w 1247"/>
              <a:gd name="T51" fmla="*/ 633 h 1248"/>
              <a:gd name="T52" fmla="*/ 14 w 1247"/>
              <a:gd name="T53" fmla="*/ 672 h 1248"/>
              <a:gd name="T54" fmla="*/ 45 w 1247"/>
              <a:gd name="T55" fmla="*/ 700 h 1248"/>
              <a:gd name="T56" fmla="*/ 86 w 1247"/>
              <a:gd name="T57" fmla="*/ 710 h 1248"/>
              <a:gd name="T58" fmla="*/ 135 w 1247"/>
              <a:gd name="T59" fmla="*/ 694 h 1248"/>
              <a:gd name="T60" fmla="*/ 157 w 1247"/>
              <a:gd name="T61" fmla="*/ 678 h 1248"/>
              <a:gd name="T62" fmla="*/ 187 w 1247"/>
              <a:gd name="T63" fmla="*/ 680 h 1248"/>
              <a:gd name="T64" fmla="*/ 543 w 1247"/>
              <a:gd name="T65" fmla="*/ 1054 h 1248"/>
              <a:gd name="T66" fmla="*/ 572 w 1247"/>
              <a:gd name="T67" fmla="*/ 1066 h 1248"/>
              <a:gd name="T68" fmla="*/ 562 w 1247"/>
              <a:gd name="T69" fmla="*/ 1102 h 1248"/>
              <a:gd name="T70" fmla="*/ 547 w 1247"/>
              <a:gd name="T71" fmla="*/ 1123 h 1248"/>
              <a:gd name="T72" fmla="*/ 539 w 1247"/>
              <a:gd name="T73" fmla="*/ 1171 h 1248"/>
              <a:gd name="T74" fmla="*/ 552 w 1247"/>
              <a:gd name="T75" fmla="*/ 1210 h 1248"/>
              <a:gd name="T76" fmla="*/ 583 w 1247"/>
              <a:gd name="T77" fmla="*/ 1238 h 1248"/>
              <a:gd name="T78" fmla="*/ 624 w 1247"/>
              <a:gd name="T79" fmla="*/ 1248 h 1248"/>
              <a:gd name="T80" fmla="*/ 658 w 1247"/>
              <a:gd name="T81" fmla="*/ 1241 h 1248"/>
              <a:gd name="T82" fmla="*/ 690 w 1247"/>
              <a:gd name="T83" fmla="*/ 1217 h 1248"/>
              <a:gd name="T84" fmla="*/ 708 w 1247"/>
              <a:gd name="T85" fmla="*/ 1179 h 1248"/>
              <a:gd name="T86" fmla="*/ 706 w 1247"/>
              <a:gd name="T87" fmla="*/ 1136 h 1248"/>
              <a:gd name="T88" fmla="*/ 685 w 1247"/>
              <a:gd name="T89" fmla="*/ 1102 h 1248"/>
              <a:gd name="T90" fmla="*/ 673 w 1247"/>
              <a:gd name="T91" fmla="*/ 1068 h 1248"/>
              <a:gd name="T92" fmla="*/ 704 w 1247"/>
              <a:gd name="T93" fmla="*/ 1054 h 1248"/>
              <a:gd name="T94" fmla="*/ 1056 w 1247"/>
              <a:gd name="T95" fmla="*/ 688 h 1248"/>
              <a:gd name="T96" fmla="*/ 1079 w 1247"/>
              <a:gd name="T97" fmla="*/ 674 h 1248"/>
              <a:gd name="T98" fmla="*/ 1112 w 1247"/>
              <a:gd name="T99" fmla="*/ 694 h 1248"/>
              <a:gd name="T100" fmla="*/ 1161 w 1247"/>
              <a:gd name="T101" fmla="*/ 710 h 1248"/>
              <a:gd name="T102" fmla="*/ 1195 w 1247"/>
              <a:gd name="T103" fmla="*/ 704 h 1248"/>
              <a:gd name="T104" fmla="*/ 1228 w 1247"/>
              <a:gd name="T105" fmla="*/ 679 h 1248"/>
              <a:gd name="T106" fmla="*/ 1246 w 1247"/>
              <a:gd name="T107" fmla="*/ 641 h 1248"/>
              <a:gd name="T108" fmla="*/ 1246 w 1247"/>
              <a:gd name="T109" fmla="*/ 607 h 1248"/>
              <a:gd name="T110" fmla="*/ 1228 w 1247"/>
              <a:gd name="T111" fmla="*/ 569 h 1248"/>
              <a:gd name="T112" fmla="*/ 1195 w 1247"/>
              <a:gd name="T113" fmla="*/ 545 h 1248"/>
              <a:gd name="T114" fmla="*/ 1161 w 1247"/>
              <a:gd name="T115" fmla="*/ 53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47" h="1248">
                <a:moveTo>
                  <a:pt x="1161" y="538"/>
                </a:moveTo>
                <a:lnTo>
                  <a:pt x="1161" y="538"/>
                </a:lnTo>
                <a:lnTo>
                  <a:pt x="1148" y="539"/>
                </a:lnTo>
                <a:lnTo>
                  <a:pt x="1135" y="542"/>
                </a:lnTo>
                <a:lnTo>
                  <a:pt x="1122" y="547"/>
                </a:lnTo>
                <a:lnTo>
                  <a:pt x="1112" y="554"/>
                </a:lnTo>
                <a:lnTo>
                  <a:pt x="1112" y="554"/>
                </a:lnTo>
                <a:lnTo>
                  <a:pt x="1112" y="554"/>
                </a:lnTo>
                <a:lnTo>
                  <a:pt x="1102" y="563"/>
                </a:lnTo>
                <a:lnTo>
                  <a:pt x="1102" y="563"/>
                </a:lnTo>
                <a:lnTo>
                  <a:pt x="1090" y="571"/>
                </a:lnTo>
                <a:lnTo>
                  <a:pt x="1079" y="575"/>
                </a:lnTo>
                <a:lnTo>
                  <a:pt x="1072" y="575"/>
                </a:lnTo>
                <a:lnTo>
                  <a:pt x="1068" y="575"/>
                </a:lnTo>
                <a:lnTo>
                  <a:pt x="1065" y="572"/>
                </a:lnTo>
                <a:lnTo>
                  <a:pt x="1060" y="568"/>
                </a:lnTo>
                <a:lnTo>
                  <a:pt x="1056" y="560"/>
                </a:lnTo>
                <a:lnTo>
                  <a:pt x="1055" y="553"/>
                </a:lnTo>
                <a:lnTo>
                  <a:pt x="1053" y="543"/>
                </a:lnTo>
                <a:lnTo>
                  <a:pt x="1053" y="194"/>
                </a:lnTo>
                <a:lnTo>
                  <a:pt x="704" y="194"/>
                </a:lnTo>
                <a:lnTo>
                  <a:pt x="704" y="194"/>
                </a:lnTo>
                <a:lnTo>
                  <a:pt x="695" y="193"/>
                </a:lnTo>
                <a:lnTo>
                  <a:pt x="687" y="192"/>
                </a:lnTo>
                <a:lnTo>
                  <a:pt x="680" y="188"/>
                </a:lnTo>
                <a:lnTo>
                  <a:pt x="676" y="183"/>
                </a:lnTo>
                <a:lnTo>
                  <a:pt x="673" y="180"/>
                </a:lnTo>
                <a:lnTo>
                  <a:pt x="673" y="176"/>
                </a:lnTo>
                <a:lnTo>
                  <a:pt x="673" y="168"/>
                </a:lnTo>
                <a:lnTo>
                  <a:pt x="677" y="158"/>
                </a:lnTo>
                <a:lnTo>
                  <a:pt x="685" y="146"/>
                </a:lnTo>
                <a:lnTo>
                  <a:pt x="685" y="146"/>
                </a:lnTo>
                <a:lnTo>
                  <a:pt x="694" y="136"/>
                </a:lnTo>
                <a:lnTo>
                  <a:pt x="694" y="136"/>
                </a:lnTo>
                <a:lnTo>
                  <a:pt x="694" y="136"/>
                </a:lnTo>
                <a:lnTo>
                  <a:pt x="700" y="125"/>
                </a:lnTo>
                <a:lnTo>
                  <a:pt x="706" y="112"/>
                </a:lnTo>
                <a:lnTo>
                  <a:pt x="708" y="99"/>
                </a:lnTo>
                <a:lnTo>
                  <a:pt x="710" y="86"/>
                </a:lnTo>
                <a:lnTo>
                  <a:pt x="710" y="86"/>
                </a:lnTo>
                <a:lnTo>
                  <a:pt x="710" y="77"/>
                </a:lnTo>
                <a:lnTo>
                  <a:pt x="708" y="69"/>
                </a:lnTo>
                <a:lnTo>
                  <a:pt x="706" y="60"/>
                </a:lnTo>
                <a:lnTo>
                  <a:pt x="703" y="52"/>
                </a:lnTo>
                <a:lnTo>
                  <a:pt x="699" y="46"/>
                </a:lnTo>
                <a:lnTo>
                  <a:pt x="695" y="38"/>
                </a:lnTo>
                <a:lnTo>
                  <a:pt x="690" y="32"/>
                </a:lnTo>
                <a:lnTo>
                  <a:pt x="685" y="25"/>
                </a:lnTo>
                <a:lnTo>
                  <a:pt x="678" y="20"/>
                </a:lnTo>
                <a:lnTo>
                  <a:pt x="672" y="15"/>
                </a:lnTo>
                <a:lnTo>
                  <a:pt x="664" y="11"/>
                </a:lnTo>
                <a:lnTo>
                  <a:pt x="658" y="7"/>
                </a:lnTo>
                <a:lnTo>
                  <a:pt x="650" y="4"/>
                </a:lnTo>
                <a:lnTo>
                  <a:pt x="641" y="2"/>
                </a:lnTo>
                <a:lnTo>
                  <a:pt x="633" y="0"/>
                </a:lnTo>
                <a:lnTo>
                  <a:pt x="624" y="0"/>
                </a:lnTo>
                <a:lnTo>
                  <a:pt x="624" y="0"/>
                </a:lnTo>
                <a:lnTo>
                  <a:pt x="615" y="0"/>
                </a:lnTo>
                <a:lnTo>
                  <a:pt x="607" y="2"/>
                </a:lnTo>
                <a:lnTo>
                  <a:pt x="598" y="4"/>
                </a:lnTo>
                <a:lnTo>
                  <a:pt x="590" y="7"/>
                </a:lnTo>
                <a:lnTo>
                  <a:pt x="583" y="11"/>
                </a:lnTo>
                <a:lnTo>
                  <a:pt x="575" y="15"/>
                </a:lnTo>
                <a:lnTo>
                  <a:pt x="569" y="20"/>
                </a:lnTo>
                <a:lnTo>
                  <a:pt x="562" y="25"/>
                </a:lnTo>
                <a:lnTo>
                  <a:pt x="557" y="32"/>
                </a:lnTo>
                <a:lnTo>
                  <a:pt x="552" y="38"/>
                </a:lnTo>
                <a:lnTo>
                  <a:pt x="548" y="46"/>
                </a:lnTo>
                <a:lnTo>
                  <a:pt x="544" y="52"/>
                </a:lnTo>
                <a:lnTo>
                  <a:pt x="542" y="60"/>
                </a:lnTo>
                <a:lnTo>
                  <a:pt x="539" y="69"/>
                </a:lnTo>
                <a:lnTo>
                  <a:pt x="539" y="77"/>
                </a:lnTo>
                <a:lnTo>
                  <a:pt x="538" y="86"/>
                </a:lnTo>
                <a:lnTo>
                  <a:pt x="538" y="86"/>
                </a:lnTo>
                <a:lnTo>
                  <a:pt x="539" y="99"/>
                </a:lnTo>
                <a:lnTo>
                  <a:pt x="542" y="112"/>
                </a:lnTo>
                <a:lnTo>
                  <a:pt x="547" y="125"/>
                </a:lnTo>
                <a:lnTo>
                  <a:pt x="553" y="136"/>
                </a:lnTo>
                <a:lnTo>
                  <a:pt x="553" y="136"/>
                </a:lnTo>
                <a:lnTo>
                  <a:pt x="553" y="136"/>
                </a:lnTo>
                <a:lnTo>
                  <a:pt x="562" y="146"/>
                </a:lnTo>
                <a:lnTo>
                  <a:pt x="562" y="146"/>
                </a:lnTo>
                <a:lnTo>
                  <a:pt x="570" y="158"/>
                </a:lnTo>
                <a:lnTo>
                  <a:pt x="574" y="168"/>
                </a:lnTo>
                <a:lnTo>
                  <a:pt x="574" y="176"/>
                </a:lnTo>
                <a:lnTo>
                  <a:pt x="574" y="180"/>
                </a:lnTo>
                <a:lnTo>
                  <a:pt x="572" y="183"/>
                </a:lnTo>
                <a:lnTo>
                  <a:pt x="568" y="188"/>
                </a:lnTo>
                <a:lnTo>
                  <a:pt x="560" y="192"/>
                </a:lnTo>
                <a:lnTo>
                  <a:pt x="552" y="193"/>
                </a:lnTo>
                <a:lnTo>
                  <a:pt x="543" y="194"/>
                </a:lnTo>
                <a:lnTo>
                  <a:pt x="194" y="194"/>
                </a:lnTo>
                <a:lnTo>
                  <a:pt x="194" y="543"/>
                </a:lnTo>
                <a:lnTo>
                  <a:pt x="194" y="543"/>
                </a:lnTo>
                <a:lnTo>
                  <a:pt x="193" y="553"/>
                </a:lnTo>
                <a:lnTo>
                  <a:pt x="191" y="560"/>
                </a:lnTo>
                <a:lnTo>
                  <a:pt x="187" y="568"/>
                </a:lnTo>
                <a:lnTo>
                  <a:pt x="182" y="572"/>
                </a:lnTo>
                <a:lnTo>
                  <a:pt x="180" y="575"/>
                </a:lnTo>
                <a:lnTo>
                  <a:pt x="176" y="575"/>
                </a:lnTo>
                <a:lnTo>
                  <a:pt x="168" y="575"/>
                </a:lnTo>
                <a:lnTo>
                  <a:pt x="157" y="571"/>
                </a:lnTo>
                <a:lnTo>
                  <a:pt x="146" y="563"/>
                </a:lnTo>
                <a:lnTo>
                  <a:pt x="146" y="563"/>
                </a:lnTo>
                <a:lnTo>
                  <a:pt x="135" y="554"/>
                </a:lnTo>
                <a:lnTo>
                  <a:pt x="135" y="554"/>
                </a:lnTo>
                <a:lnTo>
                  <a:pt x="135" y="554"/>
                </a:lnTo>
                <a:lnTo>
                  <a:pt x="125" y="547"/>
                </a:lnTo>
                <a:lnTo>
                  <a:pt x="112" y="542"/>
                </a:lnTo>
                <a:lnTo>
                  <a:pt x="99" y="539"/>
                </a:lnTo>
                <a:lnTo>
                  <a:pt x="86" y="538"/>
                </a:lnTo>
                <a:lnTo>
                  <a:pt x="86" y="538"/>
                </a:lnTo>
                <a:lnTo>
                  <a:pt x="77" y="538"/>
                </a:lnTo>
                <a:lnTo>
                  <a:pt x="69" y="539"/>
                </a:lnTo>
                <a:lnTo>
                  <a:pt x="60" y="542"/>
                </a:lnTo>
                <a:lnTo>
                  <a:pt x="52" y="545"/>
                </a:lnTo>
                <a:lnTo>
                  <a:pt x="45" y="549"/>
                </a:lnTo>
                <a:lnTo>
                  <a:pt x="38" y="553"/>
                </a:lnTo>
                <a:lnTo>
                  <a:pt x="31" y="558"/>
                </a:lnTo>
                <a:lnTo>
                  <a:pt x="25" y="563"/>
                </a:lnTo>
                <a:lnTo>
                  <a:pt x="19" y="569"/>
                </a:lnTo>
                <a:lnTo>
                  <a:pt x="14" y="576"/>
                </a:lnTo>
                <a:lnTo>
                  <a:pt x="10" y="584"/>
                </a:lnTo>
                <a:lnTo>
                  <a:pt x="6" y="590"/>
                </a:lnTo>
                <a:lnTo>
                  <a:pt x="4" y="598"/>
                </a:lnTo>
                <a:lnTo>
                  <a:pt x="1" y="607"/>
                </a:lnTo>
                <a:lnTo>
                  <a:pt x="0" y="615"/>
                </a:lnTo>
                <a:lnTo>
                  <a:pt x="0" y="624"/>
                </a:lnTo>
                <a:lnTo>
                  <a:pt x="0" y="624"/>
                </a:lnTo>
                <a:lnTo>
                  <a:pt x="0" y="633"/>
                </a:lnTo>
                <a:lnTo>
                  <a:pt x="1" y="641"/>
                </a:lnTo>
                <a:lnTo>
                  <a:pt x="4" y="650"/>
                </a:lnTo>
                <a:lnTo>
                  <a:pt x="6" y="658"/>
                </a:lnTo>
                <a:lnTo>
                  <a:pt x="10" y="665"/>
                </a:lnTo>
                <a:lnTo>
                  <a:pt x="14" y="672"/>
                </a:lnTo>
                <a:lnTo>
                  <a:pt x="19" y="679"/>
                </a:lnTo>
                <a:lnTo>
                  <a:pt x="25" y="685"/>
                </a:lnTo>
                <a:lnTo>
                  <a:pt x="31" y="691"/>
                </a:lnTo>
                <a:lnTo>
                  <a:pt x="38" y="696"/>
                </a:lnTo>
                <a:lnTo>
                  <a:pt x="45" y="700"/>
                </a:lnTo>
                <a:lnTo>
                  <a:pt x="52" y="704"/>
                </a:lnTo>
                <a:lnTo>
                  <a:pt x="60" y="706"/>
                </a:lnTo>
                <a:lnTo>
                  <a:pt x="69" y="709"/>
                </a:lnTo>
                <a:lnTo>
                  <a:pt x="77" y="709"/>
                </a:lnTo>
                <a:lnTo>
                  <a:pt x="86" y="710"/>
                </a:lnTo>
                <a:lnTo>
                  <a:pt x="86" y="710"/>
                </a:lnTo>
                <a:lnTo>
                  <a:pt x="99" y="709"/>
                </a:lnTo>
                <a:lnTo>
                  <a:pt x="112" y="706"/>
                </a:lnTo>
                <a:lnTo>
                  <a:pt x="125" y="701"/>
                </a:lnTo>
                <a:lnTo>
                  <a:pt x="135" y="694"/>
                </a:lnTo>
                <a:lnTo>
                  <a:pt x="135" y="694"/>
                </a:lnTo>
                <a:lnTo>
                  <a:pt x="135" y="694"/>
                </a:lnTo>
                <a:lnTo>
                  <a:pt x="146" y="685"/>
                </a:lnTo>
                <a:lnTo>
                  <a:pt x="146" y="685"/>
                </a:lnTo>
                <a:lnTo>
                  <a:pt x="157" y="678"/>
                </a:lnTo>
                <a:lnTo>
                  <a:pt x="168" y="674"/>
                </a:lnTo>
                <a:lnTo>
                  <a:pt x="176" y="674"/>
                </a:lnTo>
                <a:lnTo>
                  <a:pt x="180" y="674"/>
                </a:lnTo>
                <a:lnTo>
                  <a:pt x="182" y="676"/>
                </a:lnTo>
                <a:lnTo>
                  <a:pt x="187" y="680"/>
                </a:lnTo>
                <a:lnTo>
                  <a:pt x="191" y="688"/>
                </a:lnTo>
                <a:lnTo>
                  <a:pt x="193" y="696"/>
                </a:lnTo>
                <a:lnTo>
                  <a:pt x="194" y="705"/>
                </a:lnTo>
                <a:lnTo>
                  <a:pt x="194" y="1054"/>
                </a:lnTo>
                <a:lnTo>
                  <a:pt x="543" y="1054"/>
                </a:lnTo>
                <a:lnTo>
                  <a:pt x="543" y="1054"/>
                </a:lnTo>
                <a:lnTo>
                  <a:pt x="552" y="1055"/>
                </a:lnTo>
                <a:lnTo>
                  <a:pt x="560" y="1057"/>
                </a:lnTo>
                <a:lnTo>
                  <a:pt x="568" y="1060"/>
                </a:lnTo>
                <a:lnTo>
                  <a:pt x="572" y="1066"/>
                </a:lnTo>
                <a:lnTo>
                  <a:pt x="574" y="1068"/>
                </a:lnTo>
                <a:lnTo>
                  <a:pt x="574" y="1072"/>
                </a:lnTo>
                <a:lnTo>
                  <a:pt x="574" y="1080"/>
                </a:lnTo>
                <a:lnTo>
                  <a:pt x="570" y="1090"/>
                </a:lnTo>
                <a:lnTo>
                  <a:pt x="562" y="1102"/>
                </a:lnTo>
                <a:lnTo>
                  <a:pt x="562" y="1102"/>
                </a:lnTo>
                <a:lnTo>
                  <a:pt x="553" y="1113"/>
                </a:lnTo>
                <a:lnTo>
                  <a:pt x="553" y="1113"/>
                </a:lnTo>
                <a:lnTo>
                  <a:pt x="553" y="1113"/>
                </a:lnTo>
                <a:lnTo>
                  <a:pt x="547" y="1123"/>
                </a:lnTo>
                <a:lnTo>
                  <a:pt x="542" y="1136"/>
                </a:lnTo>
                <a:lnTo>
                  <a:pt x="539" y="1149"/>
                </a:lnTo>
                <a:lnTo>
                  <a:pt x="538" y="1162"/>
                </a:lnTo>
                <a:lnTo>
                  <a:pt x="538" y="1162"/>
                </a:lnTo>
                <a:lnTo>
                  <a:pt x="539" y="1171"/>
                </a:lnTo>
                <a:lnTo>
                  <a:pt x="539" y="1179"/>
                </a:lnTo>
                <a:lnTo>
                  <a:pt x="542" y="1188"/>
                </a:lnTo>
                <a:lnTo>
                  <a:pt x="544" y="1196"/>
                </a:lnTo>
                <a:lnTo>
                  <a:pt x="548" y="1202"/>
                </a:lnTo>
                <a:lnTo>
                  <a:pt x="552" y="1210"/>
                </a:lnTo>
                <a:lnTo>
                  <a:pt x="557" y="1217"/>
                </a:lnTo>
                <a:lnTo>
                  <a:pt x="562" y="1223"/>
                </a:lnTo>
                <a:lnTo>
                  <a:pt x="569" y="1228"/>
                </a:lnTo>
                <a:lnTo>
                  <a:pt x="575" y="1234"/>
                </a:lnTo>
                <a:lnTo>
                  <a:pt x="583" y="1238"/>
                </a:lnTo>
                <a:lnTo>
                  <a:pt x="590" y="1241"/>
                </a:lnTo>
                <a:lnTo>
                  <a:pt x="598" y="1244"/>
                </a:lnTo>
                <a:lnTo>
                  <a:pt x="607" y="1247"/>
                </a:lnTo>
                <a:lnTo>
                  <a:pt x="615" y="1248"/>
                </a:lnTo>
                <a:lnTo>
                  <a:pt x="624" y="1248"/>
                </a:lnTo>
                <a:lnTo>
                  <a:pt x="624" y="1248"/>
                </a:lnTo>
                <a:lnTo>
                  <a:pt x="633" y="1248"/>
                </a:lnTo>
                <a:lnTo>
                  <a:pt x="641" y="1247"/>
                </a:lnTo>
                <a:lnTo>
                  <a:pt x="650" y="1244"/>
                </a:lnTo>
                <a:lnTo>
                  <a:pt x="658" y="1241"/>
                </a:lnTo>
                <a:lnTo>
                  <a:pt x="664" y="1238"/>
                </a:lnTo>
                <a:lnTo>
                  <a:pt x="672" y="1234"/>
                </a:lnTo>
                <a:lnTo>
                  <a:pt x="678" y="1228"/>
                </a:lnTo>
                <a:lnTo>
                  <a:pt x="685" y="1223"/>
                </a:lnTo>
                <a:lnTo>
                  <a:pt x="690" y="1217"/>
                </a:lnTo>
                <a:lnTo>
                  <a:pt x="695" y="1210"/>
                </a:lnTo>
                <a:lnTo>
                  <a:pt x="699" y="1202"/>
                </a:lnTo>
                <a:lnTo>
                  <a:pt x="703" y="1196"/>
                </a:lnTo>
                <a:lnTo>
                  <a:pt x="706" y="1188"/>
                </a:lnTo>
                <a:lnTo>
                  <a:pt x="708" y="1179"/>
                </a:lnTo>
                <a:lnTo>
                  <a:pt x="710" y="1171"/>
                </a:lnTo>
                <a:lnTo>
                  <a:pt x="710" y="1162"/>
                </a:lnTo>
                <a:lnTo>
                  <a:pt x="710" y="1162"/>
                </a:lnTo>
                <a:lnTo>
                  <a:pt x="708" y="1149"/>
                </a:lnTo>
                <a:lnTo>
                  <a:pt x="706" y="1136"/>
                </a:lnTo>
                <a:lnTo>
                  <a:pt x="700" y="1123"/>
                </a:lnTo>
                <a:lnTo>
                  <a:pt x="694" y="1113"/>
                </a:lnTo>
                <a:lnTo>
                  <a:pt x="694" y="1113"/>
                </a:lnTo>
                <a:lnTo>
                  <a:pt x="694" y="1113"/>
                </a:lnTo>
                <a:lnTo>
                  <a:pt x="685" y="1102"/>
                </a:lnTo>
                <a:lnTo>
                  <a:pt x="685" y="1102"/>
                </a:lnTo>
                <a:lnTo>
                  <a:pt x="677" y="1090"/>
                </a:lnTo>
                <a:lnTo>
                  <a:pt x="673" y="1080"/>
                </a:lnTo>
                <a:lnTo>
                  <a:pt x="673" y="1072"/>
                </a:lnTo>
                <a:lnTo>
                  <a:pt x="673" y="1068"/>
                </a:lnTo>
                <a:lnTo>
                  <a:pt x="676" y="1066"/>
                </a:lnTo>
                <a:lnTo>
                  <a:pt x="680" y="1060"/>
                </a:lnTo>
                <a:lnTo>
                  <a:pt x="687" y="1057"/>
                </a:lnTo>
                <a:lnTo>
                  <a:pt x="695" y="1055"/>
                </a:lnTo>
                <a:lnTo>
                  <a:pt x="704" y="1054"/>
                </a:lnTo>
                <a:lnTo>
                  <a:pt x="1053" y="1054"/>
                </a:lnTo>
                <a:lnTo>
                  <a:pt x="1053" y="705"/>
                </a:lnTo>
                <a:lnTo>
                  <a:pt x="1053" y="705"/>
                </a:lnTo>
                <a:lnTo>
                  <a:pt x="1055" y="696"/>
                </a:lnTo>
                <a:lnTo>
                  <a:pt x="1056" y="688"/>
                </a:lnTo>
                <a:lnTo>
                  <a:pt x="1060" y="680"/>
                </a:lnTo>
                <a:lnTo>
                  <a:pt x="1065" y="676"/>
                </a:lnTo>
                <a:lnTo>
                  <a:pt x="1068" y="674"/>
                </a:lnTo>
                <a:lnTo>
                  <a:pt x="1072" y="674"/>
                </a:lnTo>
                <a:lnTo>
                  <a:pt x="1079" y="674"/>
                </a:lnTo>
                <a:lnTo>
                  <a:pt x="1090" y="678"/>
                </a:lnTo>
                <a:lnTo>
                  <a:pt x="1102" y="685"/>
                </a:lnTo>
                <a:lnTo>
                  <a:pt x="1102" y="685"/>
                </a:lnTo>
                <a:lnTo>
                  <a:pt x="1112" y="694"/>
                </a:lnTo>
                <a:lnTo>
                  <a:pt x="1112" y="694"/>
                </a:lnTo>
                <a:lnTo>
                  <a:pt x="1112" y="694"/>
                </a:lnTo>
                <a:lnTo>
                  <a:pt x="1122" y="701"/>
                </a:lnTo>
                <a:lnTo>
                  <a:pt x="1135" y="706"/>
                </a:lnTo>
                <a:lnTo>
                  <a:pt x="1148" y="709"/>
                </a:lnTo>
                <a:lnTo>
                  <a:pt x="1161" y="710"/>
                </a:lnTo>
                <a:lnTo>
                  <a:pt x="1161" y="710"/>
                </a:lnTo>
                <a:lnTo>
                  <a:pt x="1171" y="709"/>
                </a:lnTo>
                <a:lnTo>
                  <a:pt x="1178" y="709"/>
                </a:lnTo>
                <a:lnTo>
                  <a:pt x="1188" y="706"/>
                </a:lnTo>
                <a:lnTo>
                  <a:pt x="1195" y="704"/>
                </a:lnTo>
                <a:lnTo>
                  <a:pt x="1202" y="700"/>
                </a:lnTo>
                <a:lnTo>
                  <a:pt x="1210" y="696"/>
                </a:lnTo>
                <a:lnTo>
                  <a:pt x="1216" y="691"/>
                </a:lnTo>
                <a:lnTo>
                  <a:pt x="1223" y="685"/>
                </a:lnTo>
                <a:lnTo>
                  <a:pt x="1228" y="679"/>
                </a:lnTo>
                <a:lnTo>
                  <a:pt x="1233" y="672"/>
                </a:lnTo>
                <a:lnTo>
                  <a:pt x="1237" y="665"/>
                </a:lnTo>
                <a:lnTo>
                  <a:pt x="1241" y="658"/>
                </a:lnTo>
                <a:lnTo>
                  <a:pt x="1243" y="650"/>
                </a:lnTo>
                <a:lnTo>
                  <a:pt x="1246" y="641"/>
                </a:lnTo>
                <a:lnTo>
                  <a:pt x="1247" y="633"/>
                </a:lnTo>
                <a:lnTo>
                  <a:pt x="1247" y="624"/>
                </a:lnTo>
                <a:lnTo>
                  <a:pt x="1247" y="624"/>
                </a:lnTo>
                <a:lnTo>
                  <a:pt x="1247" y="615"/>
                </a:lnTo>
                <a:lnTo>
                  <a:pt x="1246" y="607"/>
                </a:lnTo>
                <a:lnTo>
                  <a:pt x="1243" y="598"/>
                </a:lnTo>
                <a:lnTo>
                  <a:pt x="1241" y="590"/>
                </a:lnTo>
                <a:lnTo>
                  <a:pt x="1237" y="584"/>
                </a:lnTo>
                <a:lnTo>
                  <a:pt x="1233" y="576"/>
                </a:lnTo>
                <a:lnTo>
                  <a:pt x="1228" y="569"/>
                </a:lnTo>
                <a:lnTo>
                  <a:pt x="1223" y="563"/>
                </a:lnTo>
                <a:lnTo>
                  <a:pt x="1216" y="558"/>
                </a:lnTo>
                <a:lnTo>
                  <a:pt x="1210" y="553"/>
                </a:lnTo>
                <a:lnTo>
                  <a:pt x="1202" y="549"/>
                </a:lnTo>
                <a:lnTo>
                  <a:pt x="1195" y="545"/>
                </a:lnTo>
                <a:lnTo>
                  <a:pt x="1188" y="542"/>
                </a:lnTo>
                <a:lnTo>
                  <a:pt x="1178" y="539"/>
                </a:lnTo>
                <a:lnTo>
                  <a:pt x="1171" y="538"/>
                </a:lnTo>
                <a:lnTo>
                  <a:pt x="1161" y="538"/>
                </a:lnTo>
                <a:lnTo>
                  <a:pt x="1161" y="5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Freeform 29"/>
          <p:cNvSpPr>
            <a:spLocks noEditPoints="1"/>
          </p:cNvSpPr>
          <p:nvPr/>
        </p:nvSpPr>
        <p:spPr bwMode="auto">
          <a:xfrm>
            <a:off x="5622925" y="2506663"/>
            <a:ext cx="571500" cy="477837"/>
          </a:xfrm>
          <a:custGeom>
            <a:avLst/>
            <a:gdLst>
              <a:gd name="T0" fmla="*/ 116 w 360"/>
              <a:gd name="T1" fmla="*/ 258 h 301"/>
              <a:gd name="T2" fmla="*/ 64 w 360"/>
              <a:gd name="T3" fmla="*/ 234 h 301"/>
              <a:gd name="T4" fmla="*/ 43 w 360"/>
              <a:gd name="T5" fmla="*/ 182 h 301"/>
              <a:gd name="T6" fmla="*/ 56 w 360"/>
              <a:gd name="T7" fmla="*/ 142 h 301"/>
              <a:gd name="T8" fmla="*/ 102 w 360"/>
              <a:gd name="T9" fmla="*/ 110 h 301"/>
              <a:gd name="T10" fmla="*/ 119 w 360"/>
              <a:gd name="T11" fmla="*/ 109 h 301"/>
              <a:gd name="T12" fmla="*/ 171 w 360"/>
              <a:gd name="T13" fmla="*/ 133 h 301"/>
              <a:gd name="T14" fmla="*/ 192 w 360"/>
              <a:gd name="T15" fmla="*/ 185 h 301"/>
              <a:gd name="T16" fmla="*/ 177 w 360"/>
              <a:gd name="T17" fmla="*/ 225 h 301"/>
              <a:gd name="T18" fmla="*/ 132 w 360"/>
              <a:gd name="T19" fmla="*/ 256 h 301"/>
              <a:gd name="T20" fmla="*/ 101 w 360"/>
              <a:gd name="T21" fmla="*/ 88 h 301"/>
              <a:gd name="T22" fmla="*/ 64 w 360"/>
              <a:gd name="T23" fmla="*/ 101 h 301"/>
              <a:gd name="T24" fmla="*/ 38 w 360"/>
              <a:gd name="T25" fmla="*/ 127 h 301"/>
              <a:gd name="T26" fmla="*/ 22 w 360"/>
              <a:gd name="T27" fmla="*/ 164 h 301"/>
              <a:gd name="T28" fmla="*/ 21 w 360"/>
              <a:gd name="T29" fmla="*/ 200 h 301"/>
              <a:gd name="T30" fmla="*/ 35 w 360"/>
              <a:gd name="T31" fmla="*/ 237 h 301"/>
              <a:gd name="T32" fmla="*/ 61 w 360"/>
              <a:gd name="T33" fmla="*/ 263 h 301"/>
              <a:gd name="T34" fmla="*/ 97 w 360"/>
              <a:gd name="T35" fmla="*/ 278 h 301"/>
              <a:gd name="T36" fmla="*/ 133 w 360"/>
              <a:gd name="T37" fmla="*/ 278 h 301"/>
              <a:gd name="T38" fmla="*/ 170 w 360"/>
              <a:gd name="T39" fmla="*/ 264 h 301"/>
              <a:gd name="T40" fmla="*/ 197 w 360"/>
              <a:gd name="T41" fmla="*/ 239 h 301"/>
              <a:gd name="T42" fmla="*/ 213 w 360"/>
              <a:gd name="T43" fmla="*/ 203 h 301"/>
              <a:gd name="T44" fmla="*/ 213 w 360"/>
              <a:gd name="T45" fmla="*/ 166 h 301"/>
              <a:gd name="T46" fmla="*/ 198 w 360"/>
              <a:gd name="T47" fmla="*/ 130 h 301"/>
              <a:gd name="T48" fmla="*/ 173 w 360"/>
              <a:gd name="T49" fmla="*/ 104 h 301"/>
              <a:gd name="T50" fmla="*/ 137 w 360"/>
              <a:gd name="T51" fmla="*/ 88 h 301"/>
              <a:gd name="T52" fmla="*/ 280 w 360"/>
              <a:gd name="T53" fmla="*/ 130 h 301"/>
              <a:gd name="T54" fmla="*/ 259 w 360"/>
              <a:gd name="T55" fmla="*/ 126 h 301"/>
              <a:gd name="T56" fmla="*/ 233 w 360"/>
              <a:gd name="T57" fmla="*/ 99 h 301"/>
              <a:gd name="T58" fmla="*/ 231 w 360"/>
              <a:gd name="T59" fmla="*/ 69 h 301"/>
              <a:gd name="T60" fmla="*/ 252 w 360"/>
              <a:gd name="T61" fmla="*/ 38 h 301"/>
              <a:gd name="T62" fmla="*/ 280 w 360"/>
              <a:gd name="T63" fmla="*/ 30 h 301"/>
              <a:gd name="T64" fmla="*/ 300 w 360"/>
              <a:gd name="T65" fmla="*/ 34 h 301"/>
              <a:gd name="T66" fmla="*/ 327 w 360"/>
              <a:gd name="T67" fmla="*/ 61 h 301"/>
              <a:gd name="T68" fmla="*/ 328 w 360"/>
              <a:gd name="T69" fmla="*/ 91 h 301"/>
              <a:gd name="T70" fmla="*/ 308 w 360"/>
              <a:gd name="T71" fmla="*/ 122 h 301"/>
              <a:gd name="T72" fmla="*/ 269 w 360"/>
              <a:gd name="T73" fmla="*/ 0 h 301"/>
              <a:gd name="T74" fmla="*/ 244 w 360"/>
              <a:gd name="T75" fmla="*/ 24 h 301"/>
              <a:gd name="T76" fmla="*/ 226 w 360"/>
              <a:gd name="T77" fmla="*/ 41 h 301"/>
              <a:gd name="T78" fmla="*/ 201 w 360"/>
              <a:gd name="T79" fmla="*/ 91 h 301"/>
              <a:gd name="T80" fmla="*/ 224 w 360"/>
              <a:gd name="T81" fmla="*/ 116 h 301"/>
              <a:gd name="T82" fmla="*/ 242 w 360"/>
              <a:gd name="T83" fmla="*/ 134 h 301"/>
              <a:gd name="T84" fmla="*/ 291 w 360"/>
              <a:gd name="T85" fmla="*/ 160 h 301"/>
              <a:gd name="T86" fmla="*/ 315 w 360"/>
              <a:gd name="T87" fmla="*/ 135 h 301"/>
              <a:gd name="T88" fmla="*/ 334 w 360"/>
              <a:gd name="T89" fmla="*/ 118 h 301"/>
              <a:gd name="T90" fmla="*/ 360 w 360"/>
              <a:gd name="T91" fmla="*/ 69 h 301"/>
              <a:gd name="T92" fmla="*/ 335 w 360"/>
              <a:gd name="T93" fmla="*/ 44 h 301"/>
              <a:gd name="T94" fmla="*/ 318 w 360"/>
              <a:gd name="T95" fmla="*/ 26 h 301"/>
              <a:gd name="T96" fmla="*/ 269 w 360"/>
              <a:gd name="T97" fmla="*/ 0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0" h="301">
                <a:moveTo>
                  <a:pt x="117" y="258"/>
                </a:moveTo>
                <a:lnTo>
                  <a:pt x="117" y="258"/>
                </a:lnTo>
                <a:lnTo>
                  <a:pt x="116" y="258"/>
                </a:lnTo>
                <a:lnTo>
                  <a:pt x="116" y="258"/>
                </a:lnTo>
                <a:lnTo>
                  <a:pt x="101" y="255"/>
                </a:lnTo>
                <a:lnTo>
                  <a:pt x="87" y="251"/>
                </a:lnTo>
                <a:lnTo>
                  <a:pt x="74" y="243"/>
                </a:lnTo>
                <a:lnTo>
                  <a:pt x="64" y="234"/>
                </a:lnTo>
                <a:lnTo>
                  <a:pt x="55" y="224"/>
                </a:lnTo>
                <a:lnTo>
                  <a:pt x="48" y="211"/>
                </a:lnTo>
                <a:lnTo>
                  <a:pt x="45" y="196"/>
                </a:lnTo>
                <a:lnTo>
                  <a:pt x="43" y="182"/>
                </a:lnTo>
                <a:lnTo>
                  <a:pt x="43" y="182"/>
                </a:lnTo>
                <a:lnTo>
                  <a:pt x="45" y="168"/>
                </a:lnTo>
                <a:lnTo>
                  <a:pt x="50" y="153"/>
                </a:lnTo>
                <a:lnTo>
                  <a:pt x="56" y="142"/>
                </a:lnTo>
                <a:lnTo>
                  <a:pt x="65" y="130"/>
                </a:lnTo>
                <a:lnTo>
                  <a:pt x="76" y="122"/>
                </a:lnTo>
                <a:lnTo>
                  <a:pt x="89" y="114"/>
                </a:lnTo>
                <a:lnTo>
                  <a:pt x="102" y="110"/>
                </a:lnTo>
                <a:lnTo>
                  <a:pt x="117" y="109"/>
                </a:lnTo>
                <a:lnTo>
                  <a:pt x="117" y="109"/>
                </a:lnTo>
                <a:lnTo>
                  <a:pt x="119" y="109"/>
                </a:lnTo>
                <a:lnTo>
                  <a:pt x="119" y="109"/>
                </a:lnTo>
                <a:lnTo>
                  <a:pt x="133" y="110"/>
                </a:lnTo>
                <a:lnTo>
                  <a:pt x="147" y="116"/>
                </a:lnTo>
                <a:lnTo>
                  <a:pt x="159" y="122"/>
                </a:lnTo>
                <a:lnTo>
                  <a:pt x="171" y="133"/>
                </a:lnTo>
                <a:lnTo>
                  <a:pt x="179" y="143"/>
                </a:lnTo>
                <a:lnTo>
                  <a:pt x="186" y="156"/>
                </a:lnTo>
                <a:lnTo>
                  <a:pt x="190" y="170"/>
                </a:lnTo>
                <a:lnTo>
                  <a:pt x="192" y="185"/>
                </a:lnTo>
                <a:lnTo>
                  <a:pt x="192" y="185"/>
                </a:lnTo>
                <a:lnTo>
                  <a:pt x="189" y="199"/>
                </a:lnTo>
                <a:lnTo>
                  <a:pt x="185" y="213"/>
                </a:lnTo>
                <a:lnTo>
                  <a:pt x="177" y="225"/>
                </a:lnTo>
                <a:lnTo>
                  <a:pt x="170" y="237"/>
                </a:lnTo>
                <a:lnTo>
                  <a:pt x="158" y="245"/>
                </a:lnTo>
                <a:lnTo>
                  <a:pt x="146" y="251"/>
                </a:lnTo>
                <a:lnTo>
                  <a:pt x="132" y="256"/>
                </a:lnTo>
                <a:lnTo>
                  <a:pt x="117" y="258"/>
                </a:lnTo>
                <a:close/>
                <a:moveTo>
                  <a:pt x="101" y="66"/>
                </a:moveTo>
                <a:lnTo>
                  <a:pt x="101" y="88"/>
                </a:lnTo>
                <a:lnTo>
                  <a:pt x="101" y="88"/>
                </a:lnTo>
                <a:lnTo>
                  <a:pt x="91" y="90"/>
                </a:lnTo>
                <a:lnTo>
                  <a:pt x="81" y="94"/>
                </a:lnTo>
                <a:lnTo>
                  <a:pt x="73" y="97"/>
                </a:lnTo>
                <a:lnTo>
                  <a:pt x="64" y="101"/>
                </a:lnTo>
                <a:lnTo>
                  <a:pt x="50" y="86"/>
                </a:lnTo>
                <a:lnTo>
                  <a:pt x="22" y="112"/>
                </a:lnTo>
                <a:lnTo>
                  <a:pt x="38" y="127"/>
                </a:lnTo>
                <a:lnTo>
                  <a:pt x="38" y="127"/>
                </a:lnTo>
                <a:lnTo>
                  <a:pt x="33" y="135"/>
                </a:lnTo>
                <a:lnTo>
                  <a:pt x="28" y="144"/>
                </a:lnTo>
                <a:lnTo>
                  <a:pt x="25" y="153"/>
                </a:lnTo>
                <a:lnTo>
                  <a:pt x="22" y="164"/>
                </a:lnTo>
                <a:lnTo>
                  <a:pt x="0" y="163"/>
                </a:lnTo>
                <a:lnTo>
                  <a:pt x="0" y="199"/>
                </a:lnTo>
                <a:lnTo>
                  <a:pt x="21" y="200"/>
                </a:lnTo>
                <a:lnTo>
                  <a:pt x="21" y="200"/>
                </a:lnTo>
                <a:lnTo>
                  <a:pt x="24" y="209"/>
                </a:lnTo>
                <a:lnTo>
                  <a:pt x="26" y="219"/>
                </a:lnTo>
                <a:lnTo>
                  <a:pt x="30" y="228"/>
                </a:lnTo>
                <a:lnTo>
                  <a:pt x="35" y="237"/>
                </a:lnTo>
                <a:lnTo>
                  <a:pt x="20" y="251"/>
                </a:lnTo>
                <a:lnTo>
                  <a:pt x="46" y="277"/>
                </a:lnTo>
                <a:lnTo>
                  <a:pt x="61" y="263"/>
                </a:lnTo>
                <a:lnTo>
                  <a:pt x="61" y="263"/>
                </a:lnTo>
                <a:lnTo>
                  <a:pt x="69" y="268"/>
                </a:lnTo>
                <a:lnTo>
                  <a:pt x="78" y="272"/>
                </a:lnTo>
                <a:lnTo>
                  <a:pt x="87" y="276"/>
                </a:lnTo>
                <a:lnTo>
                  <a:pt x="97" y="278"/>
                </a:lnTo>
                <a:lnTo>
                  <a:pt x="97" y="301"/>
                </a:lnTo>
                <a:lnTo>
                  <a:pt x="133" y="301"/>
                </a:lnTo>
                <a:lnTo>
                  <a:pt x="133" y="278"/>
                </a:lnTo>
                <a:lnTo>
                  <a:pt x="133" y="278"/>
                </a:lnTo>
                <a:lnTo>
                  <a:pt x="143" y="277"/>
                </a:lnTo>
                <a:lnTo>
                  <a:pt x="153" y="273"/>
                </a:lnTo>
                <a:lnTo>
                  <a:pt x="162" y="269"/>
                </a:lnTo>
                <a:lnTo>
                  <a:pt x="170" y="264"/>
                </a:lnTo>
                <a:lnTo>
                  <a:pt x="185" y="280"/>
                </a:lnTo>
                <a:lnTo>
                  <a:pt x="211" y="255"/>
                </a:lnTo>
                <a:lnTo>
                  <a:pt x="197" y="239"/>
                </a:lnTo>
                <a:lnTo>
                  <a:pt x="197" y="239"/>
                </a:lnTo>
                <a:lnTo>
                  <a:pt x="202" y="232"/>
                </a:lnTo>
                <a:lnTo>
                  <a:pt x="206" y="222"/>
                </a:lnTo>
                <a:lnTo>
                  <a:pt x="210" y="213"/>
                </a:lnTo>
                <a:lnTo>
                  <a:pt x="213" y="203"/>
                </a:lnTo>
                <a:lnTo>
                  <a:pt x="233" y="204"/>
                </a:lnTo>
                <a:lnTo>
                  <a:pt x="235" y="168"/>
                </a:lnTo>
                <a:lnTo>
                  <a:pt x="213" y="166"/>
                </a:lnTo>
                <a:lnTo>
                  <a:pt x="213" y="166"/>
                </a:lnTo>
                <a:lnTo>
                  <a:pt x="210" y="157"/>
                </a:lnTo>
                <a:lnTo>
                  <a:pt x="207" y="148"/>
                </a:lnTo>
                <a:lnTo>
                  <a:pt x="203" y="139"/>
                </a:lnTo>
                <a:lnTo>
                  <a:pt x="198" y="130"/>
                </a:lnTo>
                <a:lnTo>
                  <a:pt x="214" y="116"/>
                </a:lnTo>
                <a:lnTo>
                  <a:pt x="189" y="90"/>
                </a:lnTo>
                <a:lnTo>
                  <a:pt x="173" y="104"/>
                </a:lnTo>
                <a:lnTo>
                  <a:pt x="173" y="104"/>
                </a:lnTo>
                <a:lnTo>
                  <a:pt x="164" y="99"/>
                </a:lnTo>
                <a:lnTo>
                  <a:pt x="157" y="95"/>
                </a:lnTo>
                <a:lnTo>
                  <a:pt x="147" y="91"/>
                </a:lnTo>
                <a:lnTo>
                  <a:pt x="137" y="88"/>
                </a:lnTo>
                <a:lnTo>
                  <a:pt x="137" y="66"/>
                </a:lnTo>
                <a:lnTo>
                  <a:pt x="101" y="66"/>
                </a:lnTo>
                <a:close/>
                <a:moveTo>
                  <a:pt x="280" y="130"/>
                </a:moveTo>
                <a:lnTo>
                  <a:pt x="280" y="130"/>
                </a:lnTo>
                <a:lnTo>
                  <a:pt x="279" y="130"/>
                </a:lnTo>
                <a:lnTo>
                  <a:pt x="279" y="130"/>
                </a:lnTo>
                <a:lnTo>
                  <a:pt x="269" y="129"/>
                </a:lnTo>
                <a:lnTo>
                  <a:pt x="259" y="126"/>
                </a:lnTo>
                <a:lnTo>
                  <a:pt x="252" y="121"/>
                </a:lnTo>
                <a:lnTo>
                  <a:pt x="244" y="114"/>
                </a:lnTo>
                <a:lnTo>
                  <a:pt x="237" y="107"/>
                </a:lnTo>
                <a:lnTo>
                  <a:pt x="233" y="99"/>
                </a:lnTo>
                <a:lnTo>
                  <a:pt x="231" y="88"/>
                </a:lnTo>
                <a:lnTo>
                  <a:pt x="229" y="79"/>
                </a:lnTo>
                <a:lnTo>
                  <a:pt x="229" y="79"/>
                </a:lnTo>
                <a:lnTo>
                  <a:pt x="231" y="69"/>
                </a:lnTo>
                <a:lnTo>
                  <a:pt x="233" y="60"/>
                </a:lnTo>
                <a:lnTo>
                  <a:pt x="239" y="51"/>
                </a:lnTo>
                <a:lnTo>
                  <a:pt x="245" y="44"/>
                </a:lnTo>
                <a:lnTo>
                  <a:pt x="252" y="38"/>
                </a:lnTo>
                <a:lnTo>
                  <a:pt x="261" y="34"/>
                </a:lnTo>
                <a:lnTo>
                  <a:pt x="270" y="31"/>
                </a:lnTo>
                <a:lnTo>
                  <a:pt x="280" y="30"/>
                </a:lnTo>
                <a:lnTo>
                  <a:pt x="280" y="30"/>
                </a:lnTo>
                <a:lnTo>
                  <a:pt x="282" y="30"/>
                </a:lnTo>
                <a:lnTo>
                  <a:pt x="282" y="30"/>
                </a:lnTo>
                <a:lnTo>
                  <a:pt x="291" y="31"/>
                </a:lnTo>
                <a:lnTo>
                  <a:pt x="300" y="34"/>
                </a:lnTo>
                <a:lnTo>
                  <a:pt x="309" y="39"/>
                </a:lnTo>
                <a:lnTo>
                  <a:pt x="317" y="45"/>
                </a:lnTo>
                <a:lnTo>
                  <a:pt x="322" y="52"/>
                </a:lnTo>
                <a:lnTo>
                  <a:pt x="327" y="61"/>
                </a:lnTo>
                <a:lnTo>
                  <a:pt x="330" y="70"/>
                </a:lnTo>
                <a:lnTo>
                  <a:pt x="330" y="80"/>
                </a:lnTo>
                <a:lnTo>
                  <a:pt x="330" y="80"/>
                </a:lnTo>
                <a:lnTo>
                  <a:pt x="328" y="91"/>
                </a:lnTo>
                <a:lnTo>
                  <a:pt x="326" y="100"/>
                </a:lnTo>
                <a:lnTo>
                  <a:pt x="322" y="108"/>
                </a:lnTo>
                <a:lnTo>
                  <a:pt x="315" y="116"/>
                </a:lnTo>
                <a:lnTo>
                  <a:pt x="308" y="122"/>
                </a:lnTo>
                <a:lnTo>
                  <a:pt x="300" y="126"/>
                </a:lnTo>
                <a:lnTo>
                  <a:pt x="289" y="129"/>
                </a:lnTo>
                <a:lnTo>
                  <a:pt x="280" y="130"/>
                </a:lnTo>
                <a:close/>
                <a:moveTo>
                  <a:pt x="269" y="0"/>
                </a:moveTo>
                <a:lnTo>
                  <a:pt x="269" y="15"/>
                </a:lnTo>
                <a:lnTo>
                  <a:pt x="269" y="15"/>
                </a:lnTo>
                <a:lnTo>
                  <a:pt x="255" y="18"/>
                </a:lnTo>
                <a:lnTo>
                  <a:pt x="244" y="24"/>
                </a:lnTo>
                <a:lnTo>
                  <a:pt x="233" y="14"/>
                </a:lnTo>
                <a:lnTo>
                  <a:pt x="216" y="31"/>
                </a:lnTo>
                <a:lnTo>
                  <a:pt x="226" y="41"/>
                </a:lnTo>
                <a:lnTo>
                  <a:pt x="226" y="41"/>
                </a:lnTo>
                <a:lnTo>
                  <a:pt x="219" y="53"/>
                </a:lnTo>
                <a:lnTo>
                  <a:pt x="215" y="66"/>
                </a:lnTo>
                <a:lnTo>
                  <a:pt x="201" y="66"/>
                </a:lnTo>
                <a:lnTo>
                  <a:pt x="201" y="91"/>
                </a:lnTo>
                <a:lnTo>
                  <a:pt x="215" y="91"/>
                </a:lnTo>
                <a:lnTo>
                  <a:pt x="215" y="91"/>
                </a:lnTo>
                <a:lnTo>
                  <a:pt x="219" y="104"/>
                </a:lnTo>
                <a:lnTo>
                  <a:pt x="224" y="116"/>
                </a:lnTo>
                <a:lnTo>
                  <a:pt x="214" y="126"/>
                </a:lnTo>
                <a:lnTo>
                  <a:pt x="231" y="144"/>
                </a:lnTo>
                <a:lnTo>
                  <a:pt x="242" y="134"/>
                </a:lnTo>
                <a:lnTo>
                  <a:pt x="242" y="134"/>
                </a:lnTo>
                <a:lnTo>
                  <a:pt x="253" y="140"/>
                </a:lnTo>
                <a:lnTo>
                  <a:pt x="266" y="144"/>
                </a:lnTo>
                <a:lnTo>
                  <a:pt x="266" y="159"/>
                </a:lnTo>
                <a:lnTo>
                  <a:pt x="291" y="160"/>
                </a:lnTo>
                <a:lnTo>
                  <a:pt x="291" y="144"/>
                </a:lnTo>
                <a:lnTo>
                  <a:pt x="291" y="144"/>
                </a:lnTo>
                <a:lnTo>
                  <a:pt x="304" y="142"/>
                </a:lnTo>
                <a:lnTo>
                  <a:pt x="315" y="135"/>
                </a:lnTo>
                <a:lnTo>
                  <a:pt x="326" y="146"/>
                </a:lnTo>
                <a:lnTo>
                  <a:pt x="344" y="129"/>
                </a:lnTo>
                <a:lnTo>
                  <a:pt x="334" y="118"/>
                </a:lnTo>
                <a:lnTo>
                  <a:pt x="334" y="118"/>
                </a:lnTo>
                <a:lnTo>
                  <a:pt x="340" y="107"/>
                </a:lnTo>
                <a:lnTo>
                  <a:pt x="344" y="94"/>
                </a:lnTo>
                <a:lnTo>
                  <a:pt x="360" y="94"/>
                </a:lnTo>
                <a:lnTo>
                  <a:pt x="360" y="69"/>
                </a:lnTo>
                <a:lnTo>
                  <a:pt x="345" y="69"/>
                </a:lnTo>
                <a:lnTo>
                  <a:pt x="345" y="69"/>
                </a:lnTo>
                <a:lnTo>
                  <a:pt x="341" y="56"/>
                </a:lnTo>
                <a:lnTo>
                  <a:pt x="335" y="44"/>
                </a:lnTo>
                <a:lnTo>
                  <a:pt x="345" y="34"/>
                </a:lnTo>
                <a:lnTo>
                  <a:pt x="328" y="15"/>
                </a:lnTo>
                <a:lnTo>
                  <a:pt x="318" y="26"/>
                </a:lnTo>
                <a:lnTo>
                  <a:pt x="318" y="26"/>
                </a:lnTo>
                <a:lnTo>
                  <a:pt x="306" y="19"/>
                </a:lnTo>
                <a:lnTo>
                  <a:pt x="293" y="15"/>
                </a:lnTo>
                <a:lnTo>
                  <a:pt x="293" y="1"/>
                </a:lnTo>
                <a:lnTo>
                  <a:pt x="2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5691188" y="2679700"/>
            <a:ext cx="236538" cy="236537"/>
          </a:xfrm>
          <a:custGeom>
            <a:avLst/>
            <a:gdLst>
              <a:gd name="T0" fmla="*/ 74 w 149"/>
              <a:gd name="T1" fmla="*/ 149 h 149"/>
              <a:gd name="T2" fmla="*/ 74 w 149"/>
              <a:gd name="T3" fmla="*/ 149 h 149"/>
              <a:gd name="T4" fmla="*/ 73 w 149"/>
              <a:gd name="T5" fmla="*/ 149 h 149"/>
              <a:gd name="T6" fmla="*/ 73 w 149"/>
              <a:gd name="T7" fmla="*/ 149 h 149"/>
              <a:gd name="T8" fmla="*/ 58 w 149"/>
              <a:gd name="T9" fmla="*/ 146 h 149"/>
              <a:gd name="T10" fmla="*/ 44 w 149"/>
              <a:gd name="T11" fmla="*/ 142 h 149"/>
              <a:gd name="T12" fmla="*/ 31 w 149"/>
              <a:gd name="T13" fmla="*/ 134 h 149"/>
              <a:gd name="T14" fmla="*/ 21 w 149"/>
              <a:gd name="T15" fmla="*/ 125 h 149"/>
              <a:gd name="T16" fmla="*/ 12 w 149"/>
              <a:gd name="T17" fmla="*/ 115 h 149"/>
              <a:gd name="T18" fmla="*/ 5 w 149"/>
              <a:gd name="T19" fmla="*/ 102 h 149"/>
              <a:gd name="T20" fmla="*/ 2 w 149"/>
              <a:gd name="T21" fmla="*/ 87 h 149"/>
              <a:gd name="T22" fmla="*/ 0 w 149"/>
              <a:gd name="T23" fmla="*/ 73 h 149"/>
              <a:gd name="T24" fmla="*/ 0 w 149"/>
              <a:gd name="T25" fmla="*/ 73 h 149"/>
              <a:gd name="T26" fmla="*/ 2 w 149"/>
              <a:gd name="T27" fmla="*/ 59 h 149"/>
              <a:gd name="T28" fmla="*/ 7 w 149"/>
              <a:gd name="T29" fmla="*/ 44 h 149"/>
              <a:gd name="T30" fmla="*/ 13 w 149"/>
              <a:gd name="T31" fmla="*/ 33 h 149"/>
              <a:gd name="T32" fmla="*/ 22 w 149"/>
              <a:gd name="T33" fmla="*/ 21 h 149"/>
              <a:gd name="T34" fmla="*/ 33 w 149"/>
              <a:gd name="T35" fmla="*/ 13 h 149"/>
              <a:gd name="T36" fmla="*/ 46 w 149"/>
              <a:gd name="T37" fmla="*/ 5 h 149"/>
              <a:gd name="T38" fmla="*/ 59 w 149"/>
              <a:gd name="T39" fmla="*/ 1 h 149"/>
              <a:gd name="T40" fmla="*/ 74 w 149"/>
              <a:gd name="T41" fmla="*/ 0 h 149"/>
              <a:gd name="T42" fmla="*/ 74 w 149"/>
              <a:gd name="T43" fmla="*/ 0 h 149"/>
              <a:gd name="T44" fmla="*/ 76 w 149"/>
              <a:gd name="T45" fmla="*/ 0 h 149"/>
              <a:gd name="T46" fmla="*/ 76 w 149"/>
              <a:gd name="T47" fmla="*/ 0 h 149"/>
              <a:gd name="T48" fmla="*/ 90 w 149"/>
              <a:gd name="T49" fmla="*/ 1 h 149"/>
              <a:gd name="T50" fmla="*/ 104 w 149"/>
              <a:gd name="T51" fmla="*/ 7 h 149"/>
              <a:gd name="T52" fmla="*/ 116 w 149"/>
              <a:gd name="T53" fmla="*/ 13 h 149"/>
              <a:gd name="T54" fmla="*/ 128 w 149"/>
              <a:gd name="T55" fmla="*/ 24 h 149"/>
              <a:gd name="T56" fmla="*/ 136 w 149"/>
              <a:gd name="T57" fmla="*/ 34 h 149"/>
              <a:gd name="T58" fmla="*/ 143 w 149"/>
              <a:gd name="T59" fmla="*/ 47 h 149"/>
              <a:gd name="T60" fmla="*/ 147 w 149"/>
              <a:gd name="T61" fmla="*/ 61 h 149"/>
              <a:gd name="T62" fmla="*/ 149 w 149"/>
              <a:gd name="T63" fmla="*/ 76 h 149"/>
              <a:gd name="T64" fmla="*/ 149 w 149"/>
              <a:gd name="T65" fmla="*/ 76 h 149"/>
              <a:gd name="T66" fmla="*/ 146 w 149"/>
              <a:gd name="T67" fmla="*/ 90 h 149"/>
              <a:gd name="T68" fmla="*/ 142 w 149"/>
              <a:gd name="T69" fmla="*/ 104 h 149"/>
              <a:gd name="T70" fmla="*/ 134 w 149"/>
              <a:gd name="T71" fmla="*/ 116 h 149"/>
              <a:gd name="T72" fmla="*/ 127 w 149"/>
              <a:gd name="T73" fmla="*/ 128 h 149"/>
              <a:gd name="T74" fmla="*/ 115 w 149"/>
              <a:gd name="T75" fmla="*/ 136 h 149"/>
              <a:gd name="T76" fmla="*/ 103 w 149"/>
              <a:gd name="T77" fmla="*/ 142 h 149"/>
              <a:gd name="T78" fmla="*/ 89 w 149"/>
              <a:gd name="T79" fmla="*/ 147 h 149"/>
              <a:gd name="T80" fmla="*/ 74 w 149"/>
              <a:gd name="T81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9" h="149">
                <a:moveTo>
                  <a:pt x="74" y="149"/>
                </a:moveTo>
                <a:lnTo>
                  <a:pt x="74" y="149"/>
                </a:lnTo>
                <a:lnTo>
                  <a:pt x="73" y="149"/>
                </a:lnTo>
                <a:lnTo>
                  <a:pt x="73" y="149"/>
                </a:lnTo>
                <a:lnTo>
                  <a:pt x="58" y="146"/>
                </a:lnTo>
                <a:lnTo>
                  <a:pt x="44" y="142"/>
                </a:lnTo>
                <a:lnTo>
                  <a:pt x="31" y="134"/>
                </a:lnTo>
                <a:lnTo>
                  <a:pt x="21" y="125"/>
                </a:lnTo>
                <a:lnTo>
                  <a:pt x="12" y="115"/>
                </a:lnTo>
                <a:lnTo>
                  <a:pt x="5" y="102"/>
                </a:lnTo>
                <a:lnTo>
                  <a:pt x="2" y="87"/>
                </a:lnTo>
                <a:lnTo>
                  <a:pt x="0" y="73"/>
                </a:lnTo>
                <a:lnTo>
                  <a:pt x="0" y="73"/>
                </a:lnTo>
                <a:lnTo>
                  <a:pt x="2" y="59"/>
                </a:lnTo>
                <a:lnTo>
                  <a:pt x="7" y="44"/>
                </a:lnTo>
                <a:lnTo>
                  <a:pt x="13" y="33"/>
                </a:lnTo>
                <a:lnTo>
                  <a:pt x="22" y="21"/>
                </a:lnTo>
                <a:lnTo>
                  <a:pt x="33" y="13"/>
                </a:lnTo>
                <a:lnTo>
                  <a:pt x="46" y="5"/>
                </a:lnTo>
                <a:lnTo>
                  <a:pt x="59" y="1"/>
                </a:lnTo>
                <a:lnTo>
                  <a:pt x="74" y="0"/>
                </a:lnTo>
                <a:lnTo>
                  <a:pt x="74" y="0"/>
                </a:lnTo>
                <a:lnTo>
                  <a:pt x="76" y="0"/>
                </a:lnTo>
                <a:lnTo>
                  <a:pt x="76" y="0"/>
                </a:lnTo>
                <a:lnTo>
                  <a:pt x="90" y="1"/>
                </a:lnTo>
                <a:lnTo>
                  <a:pt x="104" y="7"/>
                </a:lnTo>
                <a:lnTo>
                  <a:pt x="116" y="13"/>
                </a:lnTo>
                <a:lnTo>
                  <a:pt x="128" y="24"/>
                </a:lnTo>
                <a:lnTo>
                  <a:pt x="136" y="34"/>
                </a:lnTo>
                <a:lnTo>
                  <a:pt x="143" y="47"/>
                </a:lnTo>
                <a:lnTo>
                  <a:pt x="147" y="61"/>
                </a:lnTo>
                <a:lnTo>
                  <a:pt x="149" y="76"/>
                </a:lnTo>
                <a:lnTo>
                  <a:pt x="149" y="76"/>
                </a:lnTo>
                <a:lnTo>
                  <a:pt x="146" y="90"/>
                </a:lnTo>
                <a:lnTo>
                  <a:pt x="142" y="104"/>
                </a:lnTo>
                <a:lnTo>
                  <a:pt x="134" y="116"/>
                </a:lnTo>
                <a:lnTo>
                  <a:pt x="127" y="128"/>
                </a:lnTo>
                <a:lnTo>
                  <a:pt x="115" y="136"/>
                </a:lnTo>
                <a:lnTo>
                  <a:pt x="103" y="142"/>
                </a:lnTo>
                <a:lnTo>
                  <a:pt x="89" y="147"/>
                </a:lnTo>
                <a:lnTo>
                  <a:pt x="74" y="1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0" name="Freeform 31"/>
          <p:cNvSpPr>
            <a:spLocks/>
          </p:cNvSpPr>
          <p:nvPr/>
        </p:nvSpPr>
        <p:spPr bwMode="auto">
          <a:xfrm>
            <a:off x="5622925" y="2611438"/>
            <a:ext cx="373063" cy="373062"/>
          </a:xfrm>
          <a:custGeom>
            <a:avLst/>
            <a:gdLst>
              <a:gd name="T0" fmla="*/ 101 w 235"/>
              <a:gd name="T1" fmla="*/ 22 h 235"/>
              <a:gd name="T2" fmla="*/ 91 w 235"/>
              <a:gd name="T3" fmla="*/ 24 h 235"/>
              <a:gd name="T4" fmla="*/ 73 w 235"/>
              <a:gd name="T5" fmla="*/ 31 h 235"/>
              <a:gd name="T6" fmla="*/ 50 w 235"/>
              <a:gd name="T7" fmla="*/ 20 h 235"/>
              <a:gd name="T8" fmla="*/ 38 w 235"/>
              <a:gd name="T9" fmla="*/ 61 h 235"/>
              <a:gd name="T10" fmla="*/ 33 w 235"/>
              <a:gd name="T11" fmla="*/ 69 h 235"/>
              <a:gd name="T12" fmla="*/ 25 w 235"/>
              <a:gd name="T13" fmla="*/ 87 h 235"/>
              <a:gd name="T14" fmla="*/ 0 w 235"/>
              <a:gd name="T15" fmla="*/ 97 h 235"/>
              <a:gd name="T16" fmla="*/ 21 w 235"/>
              <a:gd name="T17" fmla="*/ 134 h 235"/>
              <a:gd name="T18" fmla="*/ 24 w 235"/>
              <a:gd name="T19" fmla="*/ 143 h 235"/>
              <a:gd name="T20" fmla="*/ 30 w 235"/>
              <a:gd name="T21" fmla="*/ 162 h 235"/>
              <a:gd name="T22" fmla="*/ 20 w 235"/>
              <a:gd name="T23" fmla="*/ 185 h 235"/>
              <a:gd name="T24" fmla="*/ 61 w 235"/>
              <a:gd name="T25" fmla="*/ 197 h 235"/>
              <a:gd name="T26" fmla="*/ 69 w 235"/>
              <a:gd name="T27" fmla="*/ 202 h 235"/>
              <a:gd name="T28" fmla="*/ 87 w 235"/>
              <a:gd name="T29" fmla="*/ 210 h 235"/>
              <a:gd name="T30" fmla="*/ 97 w 235"/>
              <a:gd name="T31" fmla="*/ 235 h 235"/>
              <a:gd name="T32" fmla="*/ 133 w 235"/>
              <a:gd name="T33" fmla="*/ 212 h 235"/>
              <a:gd name="T34" fmla="*/ 143 w 235"/>
              <a:gd name="T35" fmla="*/ 211 h 235"/>
              <a:gd name="T36" fmla="*/ 162 w 235"/>
              <a:gd name="T37" fmla="*/ 203 h 235"/>
              <a:gd name="T38" fmla="*/ 185 w 235"/>
              <a:gd name="T39" fmla="*/ 214 h 235"/>
              <a:gd name="T40" fmla="*/ 197 w 235"/>
              <a:gd name="T41" fmla="*/ 173 h 235"/>
              <a:gd name="T42" fmla="*/ 202 w 235"/>
              <a:gd name="T43" fmla="*/ 166 h 235"/>
              <a:gd name="T44" fmla="*/ 210 w 235"/>
              <a:gd name="T45" fmla="*/ 147 h 235"/>
              <a:gd name="T46" fmla="*/ 233 w 235"/>
              <a:gd name="T47" fmla="*/ 138 h 235"/>
              <a:gd name="T48" fmla="*/ 213 w 235"/>
              <a:gd name="T49" fmla="*/ 100 h 235"/>
              <a:gd name="T50" fmla="*/ 210 w 235"/>
              <a:gd name="T51" fmla="*/ 91 h 235"/>
              <a:gd name="T52" fmla="*/ 203 w 235"/>
              <a:gd name="T53" fmla="*/ 73 h 235"/>
              <a:gd name="T54" fmla="*/ 214 w 235"/>
              <a:gd name="T55" fmla="*/ 50 h 235"/>
              <a:gd name="T56" fmla="*/ 173 w 235"/>
              <a:gd name="T57" fmla="*/ 38 h 235"/>
              <a:gd name="T58" fmla="*/ 164 w 235"/>
              <a:gd name="T59" fmla="*/ 33 h 235"/>
              <a:gd name="T60" fmla="*/ 147 w 235"/>
              <a:gd name="T61" fmla="*/ 25 h 235"/>
              <a:gd name="T62" fmla="*/ 137 w 235"/>
              <a:gd name="T63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35" h="235">
                <a:moveTo>
                  <a:pt x="101" y="0"/>
                </a:moveTo>
                <a:lnTo>
                  <a:pt x="101" y="22"/>
                </a:lnTo>
                <a:lnTo>
                  <a:pt x="101" y="22"/>
                </a:lnTo>
                <a:lnTo>
                  <a:pt x="91" y="24"/>
                </a:lnTo>
                <a:lnTo>
                  <a:pt x="81" y="28"/>
                </a:lnTo>
                <a:lnTo>
                  <a:pt x="73" y="31"/>
                </a:lnTo>
                <a:lnTo>
                  <a:pt x="64" y="35"/>
                </a:lnTo>
                <a:lnTo>
                  <a:pt x="50" y="20"/>
                </a:lnTo>
                <a:lnTo>
                  <a:pt x="22" y="46"/>
                </a:lnTo>
                <a:lnTo>
                  <a:pt x="38" y="61"/>
                </a:lnTo>
                <a:lnTo>
                  <a:pt x="38" y="61"/>
                </a:lnTo>
                <a:lnTo>
                  <a:pt x="33" y="69"/>
                </a:lnTo>
                <a:lnTo>
                  <a:pt x="28" y="78"/>
                </a:lnTo>
                <a:lnTo>
                  <a:pt x="25" y="87"/>
                </a:lnTo>
                <a:lnTo>
                  <a:pt x="22" y="98"/>
                </a:lnTo>
                <a:lnTo>
                  <a:pt x="0" y="97"/>
                </a:lnTo>
                <a:lnTo>
                  <a:pt x="0" y="133"/>
                </a:lnTo>
                <a:lnTo>
                  <a:pt x="21" y="134"/>
                </a:lnTo>
                <a:lnTo>
                  <a:pt x="21" y="134"/>
                </a:lnTo>
                <a:lnTo>
                  <a:pt x="24" y="143"/>
                </a:lnTo>
                <a:lnTo>
                  <a:pt x="26" y="153"/>
                </a:lnTo>
                <a:lnTo>
                  <a:pt x="30" y="162"/>
                </a:lnTo>
                <a:lnTo>
                  <a:pt x="35" y="171"/>
                </a:lnTo>
                <a:lnTo>
                  <a:pt x="20" y="185"/>
                </a:lnTo>
                <a:lnTo>
                  <a:pt x="46" y="211"/>
                </a:lnTo>
                <a:lnTo>
                  <a:pt x="61" y="197"/>
                </a:lnTo>
                <a:lnTo>
                  <a:pt x="61" y="197"/>
                </a:lnTo>
                <a:lnTo>
                  <a:pt x="69" y="202"/>
                </a:lnTo>
                <a:lnTo>
                  <a:pt x="78" y="206"/>
                </a:lnTo>
                <a:lnTo>
                  <a:pt x="87" y="210"/>
                </a:lnTo>
                <a:lnTo>
                  <a:pt x="97" y="212"/>
                </a:lnTo>
                <a:lnTo>
                  <a:pt x="97" y="235"/>
                </a:lnTo>
                <a:lnTo>
                  <a:pt x="133" y="235"/>
                </a:lnTo>
                <a:lnTo>
                  <a:pt x="133" y="212"/>
                </a:lnTo>
                <a:lnTo>
                  <a:pt x="133" y="212"/>
                </a:lnTo>
                <a:lnTo>
                  <a:pt x="143" y="211"/>
                </a:lnTo>
                <a:lnTo>
                  <a:pt x="153" y="207"/>
                </a:lnTo>
                <a:lnTo>
                  <a:pt x="162" y="203"/>
                </a:lnTo>
                <a:lnTo>
                  <a:pt x="170" y="198"/>
                </a:lnTo>
                <a:lnTo>
                  <a:pt x="185" y="214"/>
                </a:lnTo>
                <a:lnTo>
                  <a:pt x="211" y="189"/>
                </a:lnTo>
                <a:lnTo>
                  <a:pt x="197" y="173"/>
                </a:lnTo>
                <a:lnTo>
                  <a:pt x="197" y="173"/>
                </a:lnTo>
                <a:lnTo>
                  <a:pt x="202" y="166"/>
                </a:lnTo>
                <a:lnTo>
                  <a:pt x="206" y="156"/>
                </a:lnTo>
                <a:lnTo>
                  <a:pt x="210" y="147"/>
                </a:lnTo>
                <a:lnTo>
                  <a:pt x="213" y="137"/>
                </a:lnTo>
                <a:lnTo>
                  <a:pt x="233" y="138"/>
                </a:lnTo>
                <a:lnTo>
                  <a:pt x="235" y="102"/>
                </a:lnTo>
                <a:lnTo>
                  <a:pt x="213" y="100"/>
                </a:lnTo>
                <a:lnTo>
                  <a:pt x="213" y="100"/>
                </a:lnTo>
                <a:lnTo>
                  <a:pt x="210" y="91"/>
                </a:lnTo>
                <a:lnTo>
                  <a:pt x="207" y="82"/>
                </a:lnTo>
                <a:lnTo>
                  <a:pt x="203" y="73"/>
                </a:lnTo>
                <a:lnTo>
                  <a:pt x="198" y="64"/>
                </a:lnTo>
                <a:lnTo>
                  <a:pt x="214" y="50"/>
                </a:lnTo>
                <a:lnTo>
                  <a:pt x="189" y="24"/>
                </a:lnTo>
                <a:lnTo>
                  <a:pt x="173" y="38"/>
                </a:lnTo>
                <a:lnTo>
                  <a:pt x="173" y="38"/>
                </a:lnTo>
                <a:lnTo>
                  <a:pt x="164" y="33"/>
                </a:lnTo>
                <a:lnTo>
                  <a:pt x="157" y="29"/>
                </a:lnTo>
                <a:lnTo>
                  <a:pt x="147" y="25"/>
                </a:lnTo>
                <a:lnTo>
                  <a:pt x="137" y="22"/>
                </a:lnTo>
                <a:lnTo>
                  <a:pt x="137" y="0"/>
                </a:lnTo>
                <a:lnTo>
                  <a:pt x="1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1" name="Freeform 32"/>
          <p:cNvSpPr>
            <a:spLocks/>
          </p:cNvSpPr>
          <p:nvPr/>
        </p:nvSpPr>
        <p:spPr bwMode="auto">
          <a:xfrm>
            <a:off x="5986463" y="2554288"/>
            <a:ext cx="160338" cy="158750"/>
          </a:xfrm>
          <a:custGeom>
            <a:avLst/>
            <a:gdLst>
              <a:gd name="T0" fmla="*/ 51 w 101"/>
              <a:gd name="T1" fmla="*/ 100 h 100"/>
              <a:gd name="T2" fmla="*/ 51 w 101"/>
              <a:gd name="T3" fmla="*/ 100 h 100"/>
              <a:gd name="T4" fmla="*/ 50 w 101"/>
              <a:gd name="T5" fmla="*/ 100 h 100"/>
              <a:gd name="T6" fmla="*/ 50 w 101"/>
              <a:gd name="T7" fmla="*/ 100 h 100"/>
              <a:gd name="T8" fmla="*/ 40 w 101"/>
              <a:gd name="T9" fmla="*/ 99 h 100"/>
              <a:gd name="T10" fmla="*/ 30 w 101"/>
              <a:gd name="T11" fmla="*/ 96 h 100"/>
              <a:gd name="T12" fmla="*/ 23 w 101"/>
              <a:gd name="T13" fmla="*/ 91 h 100"/>
              <a:gd name="T14" fmla="*/ 15 w 101"/>
              <a:gd name="T15" fmla="*/ 84 h 100"/>
              <a:gd name="T16" fmla="*/ 8 w 101"/>
              <a:gd name="T17" fmla="*/ 77 h 100"/>
              <a:gd name="T18" fmla="*/ 4 w 101"/>
              <a:gd name="T19" fmla="*/ 69 h 100"/>
              <a:gd name="T20" fmla="*/ 2 w 101"/>
              <a:gd name="T21" fmla="*/ 58 h 100"/>
              <a:gd name="T22" fmla="*/ 0 w 101"/>
              <a:gd name="T23" fmla="*/ 49 h 100"/>
              <a:gd name="T24" fmla="*/ 0 w 101"/>
              <a:gd name="T25" fmla="*/ 49 h 100"/>
              <a:gd name="T26" fmla="*/ 2 w 101"/>
              <a:gd name="T27" fmla="*/ 39 h 100"/>
              <a:gd name="T28" fmla="*/ 4 w 101"/>
              <a:gd name="T29" fmla="*/ 30 h 100"/>
              <a:gd name="T30" fmla="*/ 10 w 101"/>
              <a:gd name="T31" fmla="*/ 21 h 100"/>
              <a:gd name="T32" fmla="*/ 16 w 101"/>
              <a:gd name="T33" fmla="*/ 14 h 100"/>
              <a:gd name="T34" fmla="*/ 23 w 101"/>
              <a:gd name="T35" fmla="*/ 8 h 100"/>
              <a:gd name="T36" fmla="*/ 32 w 101"/>
              <a:gd name="T37" fmla="*/ 4 h 100"/>
              <a:gd name="T38" fmla="*/ 41 w 101"/>
              <a:gd name="T39" fmla="*/ 1 h 100"/>
              <a:gd name="T40" fmla="*/ 51 w 101"/>
              <a:gd name="T41" fmla="*/ 0 h 100"/>
              <a:gd name="T42" fmla="*/ 51 w 101"/>
              <a:gd name="T43" fmla="*/ 0 h 100"/>
              <a:gd name="T44" fmla="*/ 53 w 101"/>
              <a:gd name="T45" fmla="*/ 0 h 100"/>
              <a:gd name="T46" fmla="*/ 53 w 101"/>
              <a:gd name="T47" fmla="*/ 0 h 100"/>
              <a:gd name="T48" fmla="*/ 62 w 101"/>
              <a:gd name="T49" fmla="*/ 1 h 100"/>
              <a:gd name="T50" fmla="*/ 71 w 101"/>
              <a:gd name="T51" fmla="*/ 4 h 100"/>
              <a:gd name="T52" fmla="*/ 80 w 101"/>
              <a:gd name="T53" fmla="*/ 9 h 100"/>
              <a:gd name="T54" fmla="*/ 88 w 101"/>
              <a:gd name="T55" fmla="*/ 15 h 100"/>
              <a:gd name="T56" fmla="*/ 93 w 101"/>
              <a:gd name="T57" fmla="*/ 22 h 100"/>
              <a:gd name="T58" fmla="*/ 98 w 101"/>
              <a:gd name="T59" fmla="*/ 31 h 100"/>
              <a:gd name="T60" fmla="*/ 101 w 101"/>
              <a:gd name="T61" fmla="*/ 40 h 100"/>
              <a:gd name="T62" fmla="*/ 101 w 101"/>
              <a:gd name="T63" fmla="*/ 50 h 100"/>
              <a:gd name="T64" fmla="*/ 101 w 101"/>
              <a:gd name="T65" fmla="*/ 50 h 100"/>
              <a:gd name="T66" fmla="*/ 99 w 101"/>
              <a:gd name="T67" fmla="*/ 61 h 100"/>
              <a:gd name="T68" fmla="*/ 97 w 101"/>
              <a:gd name="T69" fmla="*/ 70 h 100"/>
              <a:gd name="T70" fmla="*/ 93 w 101"/>
              <a:gd name="T71" fmla="*/ 78 h 100"/>
              <a:gd name="T72" fmla="*/ 86 w 101"/>
              <a:gd name="T73" fmla="*/ 86 h 100"/>
              <a:gd name="T74" fmla="*/ 79 w 101"/>
              <a:gd name="T75" fmla="*/ 92 h 100"/>
              <a:gd name="T76" fmla="*/ 71 w 101"/>
              <a:gd name="T77" fmla="*/ 96 h 100"/>
              <a:gd name="T78" fmla="*/ 60 w 101"/>
              <a:gd name="T79" fmla="*/ 99 h 100"/>
              <a:gd name="T80" fmla="*/ 51 w 101"/>
              <a:gd name="T8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1" h="100">
                <a:moveTo>
                  <a:pt x="51" y="100"/>
                </a:moveTo>
                <a:lnTo>
                  <a:pt x="51" y="100"/>
                </a:lnTo>
                <a:lnTo>
                  <a:pt x="50" y="100"/>
                </a:lnTo>
                <a:lnTo>
                  <a:pt x="50" y="100"/>
                </a:lnTo>
                <a:lnTo>
                  <a:pt x="40" y="99"/>
                </a:lnTo>
                <a:lnTo>
                  <a:pt x="30" y="96"/>
                </a:lnTo>
                <a:lnTo>
                  <a:pt x="23" y="91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2" y="58"/>
                </a:lnTo>
                <a:lnTo>
                  <a:pt x="0" y="49"/>
                </a:lnTo>
                <a:lnTo>
                  <a:pt x="0" y="49"/>
                </a:lnTo>
                <a:lnTo>
                  <a:pt x="2" y="39"/>
                </a:lnTo>
                <a:lnTo>
                  <a:pt x="4" y="30"/>
                </a:lnTo>
                <a:lnTo>
                  <a:pt x="10" y="21"/>
                </a:lnTo>
                <a:lnTo>
                  <a:pt x="16" y="14"/>
                </a:lnTo>
                <a:lnTo>
                  <a:pt x="23" y="8"/>
                </a:lnTo>
                <a:lnTo>
                  <a:pt x="32" y="4"/>
                </a:lnTo>
                <a:lnTo>
                  <a:pt x="41" y="1"/>
                </a:lnTo>
                <a:lnTo>
                  <a:pt x="51" y="0"/>
                </a:lnTo>
                <a:lnTo>
                  <a:pt x="51" y="0"/>
                </a:lnTo>
                <a:lnTo>
                  <a:pt x="53" y="0"/>
                </a:lnTo>
                <a:lnTo>
                  <a:pt x="53" y="0"/>
                </a:lnTo>
                <a:lnTo>
                  <a:pt x="62" y="1"/>
                </a:lnTo>
                <a:lnTo>
                  <a:pt x="71" y="4"/>
                </a:lnTo>
                <a:lnTo>
                  <a:pt x="80" y="9"/>
                </a:lnTo>
                <a:lnTo>
                  <a:pt x="88" y="15"/>
                </a:lnTo>
                <a:lnTo>
                  <a:pt x="93" y="22"/>
                </a:lnTo>
                <a:lnTo>
                  <a:pt x="98" y="31"/>
                </a:lnTo>
                <a:lnTo>
                  <a:pt x="101" y="40"/>
                </a:lnTo>
                <a:lnTo>
                  <a:pt x="101" y="50"/>
                </a:lnTo>
                <a:lnTo>
                  <a:pt x="101" y="50"/>
                </a:lnTo>
                <a:lnTo>
                  <a:pt x="99" y="61"/>
                </a:lnTo>
                <a:lnTo>
                  <a:pt x="97" y="70"/>
                </a:lnTo>
                <a:lnTo>
                  <a:pt x="93" y="78"/>
                </a:lnTo>
                <a:lnTo>
                  <a:pt x="86" y="86"/>
                </a:lnTo>
                <a:lnTo>
                  <a:pt x="79" y="92"/>
                </a:lnTo>
                <a:lnTo>
                  <a:pt x="71" y="96"/>
                </a:lnTo>
                <a:lnTo>
                  <a:pt x="60" y="99"/>
                </a:lnTo>
                <a:lnTo>
                  <a:pt x="51" y="1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2" name="Freeform 33"/>
          <p:cNvSpPr>
            <a:spLocks/>
          </p:cNvSpPr>
          <p:nvPr/>
        </p:nvSpPr>
        <p:spPr bwMode="auto">
          <a:xfrm>
            <a:off x="5942013" y="2506663"/>
            <a:ext cx="252413" cy="254000"/>
          </a:xfrm>
          <a:custGeom>
            <a:avLst/>
            <a:gdLst>
              <a:gd name="T0" fmla="*/ 68 w 159"/>
              <a:gd name="T1" fmla="*/ 0 h 160"/>
              <a:gd name="T2" fmla="*/ 68 w 159"/>
              <a:gd name="T3" fmla="*/ 15 h 160"/>
              <a:gd name="T4" fmla="*/ 68 w 159"/>
              <a:gd name="T5" fmla="*/ 15 h 160"/>
              <a:gd name="T6" fmla="*/ 54 w 159"/>
              <a:gd name="T7" fmla="*/ 18 h 160"/>
              <a:gd name="T8" fmla="*/ 43 w 159"/>
              <a:gd name="T9" fmla="*/ 24 h 160"/>
              <a:gd name="T10" fmla="*/ 32 w 159"/>
              <a:gd name="T11" fmla="*/ 14 h 160"/>
              <a:gd name="T12" fmla="*/ 15 w 159"/>
              <a:gd name="T13" fmla="*/ 31 h 160"/>
              <a:gd name="T14" fmla="*/ 25 w 159"/>
              <a:gd name="T15" fmla="*/ 41 h 160"/>
              <a:gd name="T16" fmla="*/ 25 w 159"/>
              <a:gd name="T17" fmla="*/ 41 h 160"/>
              <a:gd name="T18" fmla="*/ 18 w 159"/>
              <a:gd name="T19" fmla="*/ 53 h 160"/>
              <a:gd name="T20" fmla="*/ 14 w 159"/>
              <a:gd name="T21" fmla="*/ 66 h 160"/>
              <a:gd name="T22" fmla="*/ 0 w 159"/>
              <a:gd name="T23" fmla="*/ 66 h 160"/>
              <a:gd name="T24" fmla="*/ 0 w 159"/>
              <a:gd name="T25" fmla="*/ 91 h 160"/>
              <a:gd name="T26" fmla="*/ 14 w 159"/>
              <a:gd name="T27" fmla="*/ 91 h 160"/>
              <a:gd name="T28" fmla="*/ 14 w 159"/>
              <a:gd name="T29" fmla="*/ 91 h 160"/>
              <a:gd name="T30" fmla="*/ 18 w 159"/>
              <a:gd name="T31" fmla="*/ 104 h 160"/>
              <a:gd name="T32" fmla="*/ 23 w 159"/>
              <a:gd name="T33" fmla="*/ 116 h 160"/>
              <a:gd name="T34" fmla="*/ 13 w 159"/>
              <a:gd name="T35" fmla="*/ 126 h 160"/>
              <a:gd name="T36" fmla="*/ 30 w 159"/>
              <a:gd name="T37" fmla="*/ 144 h 160"/>
              <a:gd name="T38" fmla="*/ 41 w 159"/>
              <a:gd name="T39" fmla="*/ 134 h 160"/>
              <a:gd name="T40" fmla="*/ 41 w 159"/>
              <a:gd name="T41" fmla="*/ 134 h 160"/>
              <a:gd name="T42" fmla="*/ 52 w 159"/>
              <a:gd name="T43" fmla="*/ 140 h 160"/>
              <a:gd name="T44" fmla="*/ 65 w 159"/>
              <a:gd name="T45" fmla="*/ 144 h 160"/>
              <a:gd name="T46" fmla="*/ 65 w 159"/>
              <a:gd name="T47" fmla="*/ 159 h 160"/>
              <a:gd name="T48" fmla="*/ 90 w 159"/>
              <a:gd name="T49" fmla="*/ 160 h 160"/>
              <a:gd name="T50" fmla="*/ 90 w 159"/>
              <a:gd name="T51" fmla="*/ 144 h 160"/>
              <a:gd name="T52" fmla="*/ 90 w 159"/>
              <a:gd name="T53" fmla="*/ 144 h 160"/>
              <a:gd name="T54" fmla="*/ 103 w 159"/>
              <a:gd name="T55" fmla="*/ 142 h 160"/>
              <a:gd name="T56" fmla="*/ 114 w 159"/>
              <a:gd name="T57" fmla="*/ 135 h 160"/>
              <a:gd name="T58" fmla="*/ 125 w 159"/>
              <a:gd name="T59" fmla="*/ 146 h 160"/>
              <a:gd name="T60" fmla="*/ 143 w 159"/>
              <a:gd name="T61" fmla="*/ 129 h 160"/>
              <a:gd name="T62" fmla="*/ 133 w 159"/>
              <a:gd name="T63" fmla="*/ 118 h 160"/>
              <a:gd name="T64" fmla="*/ 133 w 159"/>
              <a:gd name="T65" fmla="*/ 118 h 160"/>
              <a:gd name="T66" fmla="*/ 139 w 159"/>
              <a:gd name="T67" fmla="*/ 107 h 160"/>
              <a:gd name="T68" fmla="*/ 143 w 159"/>
              <a:gd name="T69" fmla="*/ 94 h 160"/>
              <a:gd name="T70" fmla="*/ 159 w 159"/>
              <a:gd name="T71" fmla="*/ 94 h 160"/>
              <a:gd name="T72" fmla="*/ 159 w 159"/>
              <a:gd name="T73" fmla="*/ 69 h 160"/>
              <a:gd name="T74" fmla="*/ 144 w 159"/>
              <a:gd name="T75" fmla="*/ 69 h 160"/>
              <a:gd name="T76" fmla="*/ 144 w 159"/>
              <a:gd name="T77" fmla="*/ 69 h 160"/>
              <a:gd name="T78" fmla="*/ 140 w 159"/>
              <a:gd name="T79" fmla="*/ 56 h 160"/>
              <a:gd name="T80" fmla="*/ 134 w 159"/>
              <a:gd name="T81" fmla="*/ 44 h 160"/>
              <a:gd name="T82" fmla="*/ 144 w 159"/>
              <a:gd name="T83" fmla="*/ 34 h 160"/>
              <a:gd name="T84" fmla="*/ 127 w 159"/>
              <a:gd name="T85" fmla="*/ 15 h 160"/>
              <a:gd name="T86" fmla="*/ 117 w 159"/>
              <a:gd name="T87" fmla="*/ 26 h 160"/>
              <a:gd name="T88" fmla="*/ 117 w 159"/>
              <a:gd name="T89" fmla="*/ 26 h 160"/>
              <a:gd name="T90" fmla="*/ 105 w 159"/>
              <a:gd name="T91" fmla="*/ 19 h 160"/>
              <a:gd name="T92" fmla="*/ 92 w 159"/>
              <a:gd name="T93" fmla="*/ 15 h 160"/>
              <a:gd name="T94" fmla="*/ 92 w 159"/>
              <a:gd name="T95" fmla="*/ 1 h 160"/>
              <a:gd name="T96" fmla="*/ 68 w 159"/>
              <a:gd name="T97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9" h="160">
                <a:moveTo>
                  <a:pt x="68" y="0"/>
                </a:moveTo>
                <a:lnTo>
                  <a:pt x="68" y="15"/>
                </a:lnTo>
                <a:lnTo>
                  <a:pt x="68" y="15"/>
                </a:lnTo>
                <a:lnTo>
                  <a:pt x="54" y="18"/>
                </a:lnTo>
                <a:lnTo>
                  <a:pt x="43" y="24"/>
                </a:lnTo>
                <a:lnTo>
                  <a:pt x="32" y="14"/>
                </a:lnTo>
                <a:lnTo>
                  <a:pt x="15" y="31"/>
                </a:lnTo>
                <a:lnTo>
                  <a:pt x="25" y="41"/>
                </a:lnTo>
                <a:lnTo>
                  <a:pt x="25" y="41"/>
                </a:lnTo>
                <a:lnTo>
                  <a:pt x="18" y="53"/>
                </a:lnTo>
                <a:lnTo>
                  <a:pt x="14" y="66"/>
                </a:lnTo>
                <a:lnTo>
                  <a:pt x="0" y="66"/>
                </a:lnTo>
                <a:lnTo>
                  <a:pt x="0" y="91"/>
                </a:lnTo>
                <a:lnTo>
                  <a:pt x="14" y="91"/>
                </a:lnTo>
                <a:lnTo>
                  <a:pt x="14" y="91"/>
                </a:lnTo>
                <a:lnTo>
                  <a:pt x="18" y="104"/>
                </a:lnTo>
                <a:lnTo>
                  <a:pt x="23" y="116"/>
                </a:lnTo>
                <a:lnTo>
                  <a:pt x="13" y="126"/>
                </a:lnTo>
                <a:lnTo>
                  <a:pt x="30" y="144"/>
                </a:lnTo>
                <a:lnTo>
                  <a:pt x="41" y="134"/>
                </a:lnTo>
                <a:lnTo>
                  <a:pt x="41" y="134"/>
                </a:lnTo>
                <a:lnTo>
                  <a:pt x="52" y="140"/>
                </a:lnTo>
                <a:lnTo>
                  <a:pt x="65" y="144"/>
                </a:lnTo>
                <a:lnTo>
                  <a:pt x="65" y="159"/>
                </a:lnTo>
                <a:lnTo>
                  <a:pt x="90" y="160"/>
                </a:lnTo>
                <a:lnTo>
                  <a:pt x="90" y="144"/>
                </a:lnTo>
                <a:lnTo>
                  <a:pt x="90" y="144"/>
                </a:lnTo>
                <a:lnTo>
                  <a:pt x="103" y="142"/>
                </a:lnTo>
                <a:lnTo>
                  <a:pt x="114" y="135"/>
                </a:lnTo>
                <a:lnTo>
                  <a:pt x="125" y="146"/>
                </a:lnTo>
                <a:lnTo>
                  <a:pt x="143" y="129"/>
                </a:lnTo>
                <a:lnTo>
                  <a:pt x="133" y="118"/>
                </a:lnTo>
                <a:lnTo>
                  <a:pt x="133" y="118"/>
                </a:lnTo>
                <a:lnTo>
                  <a:pt x="139" y="107"/>
                </a:lnTo>
                <a:lnTo>
                  <a:pt x="143" y="94"/>
                </a:lnTo>
                <a:lnTo>
                  <a:pt x="159" y="94"/>
                </a:lnTo>
                <a:lnTo>
                  <a:pt x="159" y="69"/>
                </a:lnTo>
                <a:lnTo>
                  <a:pt x="144" y="69"/>
                </a:lnTo>
                <a:lnTo>
                  <a:pt x="144" y="69"/>
                </a:lnTo>
                <a:lnTo>
                  <a:pt x="140" y="56"/>
                </a:lnTo>
                <a:lnTo>
                  <a:pt x="134" y="44"/>
                </a:lnTo>
                <a:lnTo>
                  <a:pt x="144" y="34"/>
                </a:lnTo>
                <a:lnTo>
                  <a:pt x="127" y="15"/>
                </a:lnTo>
                <a:lnTo>
                  <a:pt x="117" y="26"/>
                </a:lnTo>
                <a:lnTo>
                  <a:pt x="117" y="26"/>
                </a:lnTo>
                <a:lnTo>
                  <a:pt x="105" y="19"/>
                </a:lnTo>
                <a:lnTo>
                  <a:pt x="92" y="15"/>
                </a:lnTo>
                <a:lnTo>
                  <a:pt x="92" y="1"/>
                </a:lnTo>
                <a:lnTo>
                  <a:pt x="6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3" name="Freeform 34"/>
          <p:cNvSpPr>
            <a:spLocks noEditPoints="1"/>
          </p:cNvSpPr>
          <p:nvPr/>
        </p:nvSpPr>
        <p:spPr bwMode="auto">
          <a:xfrm>
            <a:off x="7002463" y="5145088"/>
            <a:ext cx="488950" cy="458787"/>
          </a:xfrm>
          <a:custGeom>
            <a:avLst/>
            <a:gdLst>
              <a:gd name="T0" fmla="*/ 288 w 308"/>
              <a:gd name="T1" fmla="*/ 149 h 289"/>
              <a:gd name="T2" fmla="*/ 220 w 308"/>
              <a:gd name="T3" fmla="*/ 149 h 289"/>
              <a:gd name="T4" fmla="*/ 220 w 308"/>
              <a:gd name="T5" fmla="*/ 269 h 289"/>
              <a:gd name="T6" fmla="*/ 187 w 308"/>
              <a:gd name="T7" fmla="*/ 269 h 289"/>
              <a:gd name="T8" fmla="*/ 187 w 308"/>
              <a:gd name="T9" fmla="*/ 179 h 289"/>
              <a:gd name="T10" fmla="*/ 120 w 308"/>
              <a:gd name="T11" fmla="*/ 179 h 289"/>
              <a:gd name="T12" fmla="*/ 120 w 308"/>
              <a:gd name="T13" fmla="*/ 269 h 289"/>
              <a:gd name="T14" fmla="*/ 88 w 308"/>
              <a:gd name="T15" fmla="*/ 269 h 289"/>
              <a:gd name="T16" fmla="*/ 88 w 308"/>
              <a:gd name="T17" fmla="*/ 201 h 289"/>
              <a:gd name="T18" fmla="*/ 21 w 308"/>
              <a:gd name="T19" fmla="*/ 201 h 289"/>
              <a:gd name="T20" fmla="*/ 21 w 308"/>
              <a:gd name="T21" fmla="*/ 269 h 289"/>
              <a:gd name="T22" fmla="*/ 0 w 308"/>
              <a:gd name="T23" fmla="*/ 269 h 289"/>
              <a:gd name="T24" fmla="*/ 0 w 308"/>
              <a:gd name="T25" fmla="*/ 289 h 289"/>
              <a:gd name="T26" fmla="*/ 308 w 308"/>
              <a:gd name="T27" fmla="*/ 289 h 289"/>
              <a:gd name="T28" fmla="*/ 308 w 308"/>
              <a:gd name="T29" fmla="*/ 269 h 289"/>
              <a:gd name="T30" fmla="*/ 288 w 308"/>
              <a:gd name="T31" fmla="*/ 269 h 289"/>
              <a:gd name="T32" fmla="*/ 288 w 308"/>
              <a:gd name="T33" fmla="*/ 149 h 289"/>
              <a:gd name="T34" fmla="*/ 281 w 308"/>
              <a:gd name="T35" fmla="*/ 0 h 289"/>
              <a:gd name="T36" fmla="*/ 216 w 308"/>
              <a:gd name="T37" fmla="*/ 22 h 289"/>
              <a:gd name="T38" fmla="*/ 238 w 308"/>
              <a:gd name="T39" fmla="*/ 40 h 289"/>
              <a:gd name="T40" fmla="*/ 151 w 308"/>
              <a:gd name="T41" fmla="*/ 145 h 289"/>
              <a:gd name="T42" fmla="*/ 108 w 308"/>
              <a:gd name="T43" fmla="*/ 102 h 289"/>
              <a:gd name="T44" fmla="*/ 101 w 308"/>
              <a:gd name="T45" fmla="*/ 97 h 289"/>
              <a:gd name="T46" fmla="*/ 97 w 308"/>
              <a:gd name="T47" fmla="*/ 102 h 289"/>
              <a:gd name="T48" fmla="*/ 45 w 308"/>
              <a:gd name="T49" fmla="*/ 173 h 289"/>
              <a:gd name="T50" fmla="*/ 56 w 308"/>
              <a:gd name="T51" fmla="*/ 182 h 289"/>
              <a:gd name="T52" fmla="*/ 104 w 308"/>
              <a:gd name="T53" fmla="*/ 118 h 289"/>
              <a:gd name="T54" fmla="*/ 147 w 308"/>
              <a:gd name="T55" fmla="*/ 161 h 289"/>
              <a:gd name="T56" fmla="*/ 152 w 308"/>
              <a:gd name="T57" fmla="*/ 166 h 289"/>
              <a:gd name="T58" fmla="*/ 156 w 308"/>
              <a:gd name="T59" fmla="*/ 160 h 289"/>
              <a:gd name="T60" fmla="*/ 249 w 308"/>
              <a:gd name="T61" fmla="*/ 48 h 289"/>
              <a:gd name="T62" fmla="*/ 272 w 308"/>
              <a:gd name="T63" fmla="*/ 67 h 289"/>
              <a:gd name="T64" fmla="*/ 281 w 308"/>
              <a:gd name="T65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8" h="289">
                <a:moveTo>
                  <a:pt x="288" y="149"/>
                </a:moveTo>
                <a:lnTo>
                  <a:pt x="220" y="149"/>
                </a:lnTo>
                <a:lnTo>
                  <a:pt x="220" y="269"/>
                </a:lnTo>
                <a:lnTo>
                  <a:pt x="187" y="269"/>
                </a:lnTo>
                <a:lnTo>
                  <a:pt x="187" y="179"/>
                </a:lnTo>
                <a:lnTo>
                  <a:pt x="120" y="179"/>
                </a:lnTo>
                <a:lnTo>
                  <a:pt x="120" y="269"/>
                </a:lnTo>
                <a:lnTo>
                  <a:pt x="88" y="269"/>
                </a:lnTo>
                <a:lnTo>
                  <a:pt x="88" y="201"/>
                </a:lnTo>
                <a:lnTo>
                  <a:pt x="21" y="201"/>
                </a:lnTo>
                <a:lnTo>
                  <a:pt x="21" y="269"/>
                </a:lnTo>
                <a:lnTo>
                  <a:pt x="0" y="269"/>
                </a:lnTo>
                <a:lnTo>
                  <a:pt x="0" y="289"/>
                </a:lnTo>
                <a:lnTo>
                  <a:pt x="308" y="289"/>
                </a:lnTo>
                <a:lnTo>
                  <a:pt x="308" y="269"/>
                </a:lnTo>
                <a:lnTo>
                  <a:pt x="288" y="269"/>
                </a:lnTo>
                <a:lnTo>
                  <a:pt x="288" y="149"/>
                </a:lnTo>
                <a:close/>
                <a:moveTo>
                  <a:pt x="281" y="0"/>
                </a:moveTo>
                <a:lnTo>
                  <a:pt x="216" y="22"/>
                </a:lnTo>
                <a:lnTo>
                  <a:pt x="238" y="40"/>
                </a:lnTo>
                <a:lnTo>
                  <a:pt x="151" y="145"/>
                </a:lnTo>
                <a:lnTo>
                  <a:pt x="108" y="102"/>
                </a:lnTo>
                <a:lnTo>
                  <a:pt x="101" y="97"/>
                </a:lnTo>
                <a:lnTo>
                  <a:pt x="97" y="102"/>
                </a:lnTo>
                <a:lnTo>
                  <a:pt x="45" y="173"/>
                </a:lnTo>
                <a:lnTo>
                  <a:pt x="56" y="182"/>
                </a:lnTo>
                <a:lnTo>
                  <a:pt x="104" y="118"/>
                </a:lnTo>
                <a:lnTo>
                  <a:pt x="147" y="161"/>
                </a:lnTo>
                <a:lnTo>
                  <a:pt x="152" y="166"/>
                </a:lnTo>
                <a:lnTo>
                  <a:pt x="156" y="160"/>
                </a:lnTo>
                <a:lnTo>
                  <a:pt x="249" y="48"/>
                </a:lnTo>
                <a:lnTo>
                  <a:pt x="272" y="67"/>
                </a:lnTo>
                <a:lnTo>
                  <a:pt x="2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4" name="Freeform 35"/>
          <p:cNvSpPr>
            <a:spLocks/>
          </p:cNvSpPr>
          <p:nvPr/>
        </p:nvSpPr>
        <p:spPr bwMode="auto">
          <a:xfrm>
            <a:off x="7002463" y="5381625"/>
            <a:ext cx="488950" cy="222250"/>
          </a:xfrm>
          <a:custGeom>
            <a:avLst/>
            <a:gdLst>
              <a:gd name="T0" fmla="*/ 288 w 308"/>
              <a:gd name="T1" fmla="*/ 0 h 140"/>
              <a:gd name="T2" fmla="*/ 220 w 308"/>
              <a:gd name="T3" fmla="*/ 0 h 140"/>
              <a:gd name="T4" fmla="*/ 220 w 308"/>
              <a:gd name="T5" fmla="*/ 120 h 140"/>
              <a:gd name="T6" fmla="*/ 187 w 308"/>
              <a:gd name="T7" fmla="*/ 120 h 140"/>
              <a:gd name="T8" fmla="*/ 187 w 308"/>
              <a:gd name="T9" fmla="*/ 30 h 140"/>
              <a:gd name="T10" fmla="*/ 120 w 308"/>
              <a:gd name="T11" fmla="*/ 30 h 140"/>
              <a:gd name="T12" fmla="*/ 120 w 308"/>
              <a:gd name="T13" fmla="*/ 120 h 140"/>
              <a:gd name="T14" fmla="*/ 88 w 308"/>
              <a:gd name="T15" fmla="*/ 120 h 140"/>
              <a:gd name="T16" fmla="*/ 88 w 308"/>
              <a:gd name="T17" fmla="*/ 52 h 140"/>
              <a:gd name="T18" fmla="*/ 21 w 308"/>
              <a:gd name="T19" fmla="*/ 52 h 140"/>
              <a:gd name="T20" fmla="*/ 21 w 308"/>
              <a:gd name="T21" fmla="*/ 120 h 140"/>
              <a:gd name="T22" fmla="*/ 0 w 308"/>
              <a:gd name="T23" fmla="*/ 120 h 140"/>
              <a:gd name="T24" fmla="*/ 0 w 308"/>
              <a:gd name="T25" fmla="*/ 140 h 140"/>
              <a:gd name="T26" fmla="*/ 308 w 308"/>
              <a:gd name="T27" fmla="*/ 140 h 140"/>
              <a:gd name="T28" fmla="*/ 308 w 308"/>
              <a:gd name="T29" fmla="*/ 120 h 140"/>
              <a:gd name="T30" fmla="*/ 288 w 308"/>
              <a:gd name="T31" fmla="*/ 120 h 140"/>
              <a:gd name="T32" fmla="*/ 288 w 308"/>
              <a:gd name="T33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140">
                <a:moveTo>
                  <a:pt x="288" y="0"/>
                </a:moveTo>
                <a:lnTo>
                  <a:pt x="220" y="0"/>
                </a:lnTo>
                <a:lnTo>
                  <a:pt x="220" y="120"/>
                </a:lnTo>
                <a:lnTo>
                  <a:pt x="187" y="120"/>
                </a:lnTo>
                <a:lnTo>
                  <a:pt x="187" y="30"/>
                </a:lnTo>
                <a:lnTo>
                  <a:pt x="120" y="30"/>
                </a:lnTo>
                <a:lnTo>
                  <a:pt x="120" y="120"/>
                </a:lnTo>
                <a:lnTo>
                  <a:pt x="88" y="120"/>
                </a:lnTo>
                <a:lnTo>
                  <a:pt x="88" y="52"/>
                </a:lnTo>
                <a:lnTo>
                  <a:pt x="21" y="52"/>
                </a:lnTo>
                <a:lnTo>
                  <a:pt x="21" y="120"/>
                </a:lnTo>
                <a:lnTo>
                  <a:pt x="0" y="120"/>
                </a:lnTo>
                <a:lnTo>
                  <a:pt x="0" y="140"/>
                </a:lnTo>
                <a:lnTo>
                  <a:pt x="308" y="140"/>
                </a:lnTo>
                <a:lnTo>
                  <a:pt x="308" y="120"/>
                </a:lnTo>
                <a:lnTo>
                  <a:pt x="288" y="120"/>
                </a:lnTo>
                <a:lnTo>
                  <a:pt x="2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5" name="Freeform 36"/>
          <p:cNvSpPr>
            <a:spLocks/>
          </p:cNvSpPr>
          <p:nvPr/>
        </p:nvSpPr>
        <p:spPr bwMode="auto">
          <a:xfrm>
            <a:off x="7073900" y="5145088"/>
            <a:ext cx="374650" cy="288925"/>
          </a:xfrm>
          <a:custGeom>
            <a:avLst/>
            <a:gdLst>
              <a:gd name="T0" fmla="*/ 236 w 236"/>
              <a:gd name="T1" fmla="*/ 0 h 182"/>
              <a:gd name="T2" fmla="*/ 171 w 236"/>
              <a:gd name="T3" fmla="*/ 22 h 182"/>
              <a:gd name="T4" fmla="*/ 193 w 236"/>
              <a:gd name="T5" fmla="*/ 40 h 182"/>
              <a:gd name="T6" fmla="*/ 106 w 236"/>
              <a:gd name="T7" fmla="*/ 145 h 182"/>
              <a:gd name="T8" fmla="*/ 63 w 236"/>
              <a:gd name="T9" fmla="*/ 102 h 182"/>
              <a:gd name="T10" fmla="*/ 56 w 236"/>
              <a:gd name="T11" fmla="*/ 97 h 182"/>
              <a:gd name="T12" fmla="*/ 52 w 236"/>
              <a:gd name="T13" fmla="*/ 102 h 182"/>
              <a:gd name="T14" fmla="*/ 0 w 236"/>
              <a:gd name="T15" fmla="*/ 173 h 182"/>
              <a:gd name="T16" fmla="*/ 11 w 236"/>
              <a:gd name="T17" fmla="*/ 182 h 182"/>
              <a:gd name="T18" fmla="*/ 59 w 236"/>
              <a:gd name="T19" fmla="*/ 118 h 182"/>
              <a:gd name="T20" fmla="*/ 102 w 236"/>
              <a:gd name="T21" fmla="*/ 161 h 182"/>
              <a:gd name="T22" fmla="*/ 107 w 236"/>
              <a:gd name="T23" fmla="*/ 166 h 182"/>
              <a:gd name="T24" fmla="*/ 111 w 236"/>
              <a:gd name="T25" fmla="*/ 160 h 182"/>
              <a:gd name="T26" fmla="*/ 204 w 236"/>
              <a:gd name="T27" fmla="*/ 48 h 182"/>
              <a:gd name="T28" fmla="*/ 227 w 236"/>
              <a:gd name="T29" fmla="*/ 67 h 182"/>
              <a:gd name="T30" fmla="*/ 236 w 236"/>
              <a:gd name="T31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6" h="182">
                <a:moveTo>
                  <a:pt x="236" y="0"/>
                </a:moveTo>
                <a:lnTo>
                  <a:pt x="171" y="22"/>
                </a:lnTo>
                <a:lnTo>
                  <a:pt x="193" y="40"/>
                </a:lnTo>
                <a:lnTo>
                  <a:pt x="106" y="145"/>
                </a:lnTo>
                <a:lnTo>
                  <a:pt x="63" y="102"/>
                </a:lnTo>
                <a:lnTo>
                  <a:pt x="56" y="97"/>
                </a:lnTo>
                <a:lnTo>
                  <a:pt x="52" y="102"/>
                </a:lnTo>
                <a:lnTo>
                  <a:pt x="0" y="173"/>
                </a:lnTo>
                <a:lnTo>
                  <a:pt x="11" y="182"/>
                </a:lnTo>
                <a:lnTo>
                  <a:pt x="59" y="118"/>
                </a:lnTo>
                <a:lnTo>
                  <a:pt x="102" y="161"/>
                </a:lnTo>
                <a:lnTo>
                  <a:pt x="107" y="166"/>
                </a:lnTo>
                <a:lnTo>
                  <a:pt x="111" y="160"/>
                </a:lnTo>
                <a:lnTo>
                  <a:pt x="204" y="48"/>
                </a:lnTo>
                <a:lnTo>
                  <a:pt x="227" y="67"/>
                </a:lnTo>
                <a:lnTo>
                  <a:pt x="2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6" name="Freeform 37"/>
          <p:cNvSpPr>
            <a:spLocks noEditPoints="1"/>
          </p:cNvSpPr>
          <p:nvPr/>
        </p:nvSpPr>
        <p:spPr bwMode="auto">
          <a:xfrm>
            <a:off x="4368800" y="3832225"/>
            <a:ext cx="419100" cy="449262"/>
          </a:xfrm>
          <a:custGeom>
            <a:avLst/>
            <a:gdLst>
              <a:gd name="T0" fmla="*/ 236 w 264"/>
              <a:gd name="T1" fmla="*/ 237 h 283"/>
              <a:gd name="T2" fmla="*/ 204 w 264"/>
              <a:gd name="T3" fmla="*/ 200 h 283"/>
              <a:gd name="T4" fmla="*/ 258 w 264"/>
              <a:gd name="T5" fmla="*/ 200 h 283"/>
              <a:gd name="T6" fmla="*/ 164 w 264"/>
              <a:gd name="T7" fmla="*/ 178 h 283"/>
              <a:gd name="T8" fmla="*/ 157 w 264"/>
              <a:gd name="T9" fmla="*/ 212 h 283"/>
              <a:gd name="T10" fmla="*/ 198 w 264"/>
              <a:gd name="T11" fmla="*/ 260 h 283"/>
              <a:gd name="T12" fmla="*/ 215 w 264"/>
              <a:gd name="T13" fmla="*/ 261 h 283"/>
              <a:gd name="T14" fmla="*/ 222 w 264"/>
              <a:gd name="T15" fmla="*/ 252 h 283"/>
              <a:gd name="T16" fmla="*/ 217 w 264"/>
              <a:gd name="T17" fmla="*/ 235 h 283"/>
              <a:gd name="T18" fmla="*/ 174 w 264"/>
              <a:gd name="T19" fmla="*/ 177 h 283"/>
              <a:gd name="T20" fmla="*/ 234 w 264"/>
              <a:gd name="T21" fmla="*/ 164 h 283"/>
              <a:gd name="T22" fmla="*/ 189 w 264"/>
              <a:gd name="T23" fmla="*/ 170 h 283"/>
              <a:gd name="T24" fmla="*/ 250 w 264"/>
              <a:gd name="T25" fmla="*/ 139 h 283"/>
              <a:gd name="T26" fmla="*/ 180 w 264"/>
              <a:gd name="T27" fmla="*/ 145 h 283"/>
              <a:gd name="T28" fmla="*/ 264 w 264"/>
              <a:gd name="T29" fmla="*/ 100 h 283"/>
              <a:gd name="T30" fmla="*/ 221 w 264"/>
              <a:gd name="T31" fmla="*/ 106 h 283"/>
              <a:gd name="T32" fmla="*/ 139 w 264"/>
              <a:gd name="T33" fmla="*/ 63 h 283"/>
              <a:gd name="T34" fmla="*/ 182 w 264"/>
              <a:gd name="T35" fmla="*/ 121 h 283"/>
              <a:gd name="T36" fmla="*/ 191 w 264"/>
              <a:gd name="T37" fmla="*/ 123 h 283"/>
              <a:gd name="T38" fmla="*/ 203 w 264"/>
              <a:gd name="T39" fmla="*/ 118 h 283"/>
              <a:gd name="T40" fmla="*/ 204 w 264"/>
              <a:gd name="T41" fmla="*/ 101 h 283"/>
              <a:gd name="T42" fmla="*/ 178 w 264"/>
              <a:gd name="T43" fmla="*/ 82 h 283"/>
              <a:gd name="T44" fmla="*/ 139 w 264"/>
              <a:gd name="T45" fmla="*/ 63 h 283"/>
              <a:gd name="T46" fmla="*/ 169 w 264"/>
              <a:gd name="T47" fmla="*/ 59 h 283"/>
              <a:gd name="T48" fmla="*/ 143 w 264"/>
              <a:gd name="T49" fmla="*/ 27 h 283"/>
              <a:gd name="T50" fmla="*/ 213 w 264"/>
              <a:gd name="T51" fmla="*/ 27 h 283"/>
              <a:gd name="T52" fmla="*/ 139 w 264"/>
              <a:gd name="T53" fmla="*/ 15 h 283"/>
              <a:gd name="T54" fmla="*/ 91 w 264"/>
              <a:gd name="T55" fmla="*/ 0 h 283"/>
              <a:gd name="T56" fmla="*/ 64 w 264"/>
              <a:gd name="T57" fmla="*/ 11 h 283"/>
              <a:gd name="T58" fmla="*/ 52 w 264"/>
              <a:gd name="T59" fmla="*/ 39 h 283"/>
              <a:gd name="T60" fmla="*/ 57 w 264"/>
              <a:gd name="T61" fmla="*/ 59 h 283"/>
              <a:gd name="T62" fmla="*/ 79 w 264"/>
              <a:gd name="T63" fmla="*/ 76 h 283"/>
              <a:gd name="T64" fmla="*/ 70 w 264"/>
              <a:gd name="T65" fmla="*/ 87 h 283"/>
              <a:gd name="T66" fmla="*/ 44 w 264"/>
              <a:gd name="T67" fmla="*/ 89 h 283"/>
              <a:gd name="T68" fmla="*/ 22 w 264"/>
              <a:gd name="T69" fmla="*/ 82 h 283"/>
              <a:gd name="T70" fmla="*/ 10 w 264"/>
              <a:gd name="T71" fmla="*/ 80 h 283"/>
              <a:gd name="T72" fmla="*/ 1 w 264"/>
              <a:gd name="T73" fmla="*/ 87 h 283"/>
              <a:gd name="T74" fmla="*/ 6 w 264"/>
              <a:gd name="T75" fmla="*/ 108 h 283"/>
              <a:gd name="T76" fmla="*/ 40 w 264"/>
              <a:gd name="T77" fmla="*/ 119 h 283"/>
              <a:gd name="T78" fmla="*/ 70 w 264"/>
              <a:gd name="T79" fmla="*/ 118 h 283"/>
              <a:gd name="T80" fmla="*/ 117 w 264"/>
              <a:gd name="T81" fmla="*/ 166 h 283"/>
              <a:gd name="T82" fmla="*/ 95 w 264"/>
              <a:gd name="T83" fmla="*/ 194 h 283"/>
              <a:gd name="T84" fmla="*/ 74 w 264"/>
              <a:gd name="T85" fmla="*/ 248 h 283"/>
              <a:gd name="T86" fmla="*/ 74 w 264"/>
              <a:gd name="T87" fmla="*/ 277 h 283"/>
              <a:gd name="T88" fmla="*/ 86 w 264"/>
              <a:gd name="T89" fmla="*/ 283 h 283"/>
              <a:gd name="T90" fmla="*/ 99 w 264"/>
              <a:gd name="T91" fmla="*/ 277 h 283"/>
              <a:gd name="T92" fmla="*/ 109 w 264"/>
              <a:gd name="T93" fmla="*/ 234 h 283"/>
              <a:gd name="T94" fmla="*/ 137 w 264"/>
              <a:gd name="T95" fmla="*/ 190 h 283"/>
              <a:gd name="T96" fmla="*/ 161 w 264"/>
              <a:gd name="T97" fmla="*/ 168 h 283"/>
              <a:gd name="T98" fmla="*/ 165 w 264"/>
              <a:gd name="T99" fmla="*/ 151 h 283"/>
              <a:gd name="T100" fmla="*/ 130 w 264"/>
              <a:gd name="T101" fmla="*/ 39 h 283"/>
              <a:gd name="T102" fmla="*/ 124 w 264"/>
              <a:gd name="T103" fmla="*/ 18 h 283"/>
              <a:gd name="T104" fmla="*/ 99 w 264"/>
              <a:gd name="T105" fmla="*/ 1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4" h="283">
                <a:moveTo>
                  <a:pt x="254" y="230"/>
                </a:moveTo>
                <a:lnTo>
                  <a:pt x="233" y="230"/>
                </a:lnTo>
                <a:lnTo>
                  <a:pt x="233" y="230"/>
                </a:lnTo>
                <a:lnTo>
                  <a:pt x="236" y="237"/>
                </a:lnTo>
                <a:lnTo>
                  <a:pt x="254" y="237"/>
                </a:lnTo>
                <a:lnTo>
                  <a:pt x="254" y="230"/>
                </a:lnTo>
                <a:close/>
                <a:moveTo>
                  <a:pt x="258" y="200"/>
                </a:moveTo>
                <a:lnTo>
                  <a:pt x="204" y="200"/>
                </a:lnTo>
                <a:lnTo>
                  <a:pt x="204" y="200"/>
                </a:lnTo>
                <a:lnTo>
                  <a:pt x="208" y="205"/>
                </a:lnTo>
                <a:lnTo>
                  <a:pt x="258" y="205"/>
                </a:lnTo>
                <a:lnTo>
                  <a:pt x="258" y="200"/>
                </a:lnTo>
                <a:close/>
                <a:moveTo>
                  <a:pt x="170" y="171"/>
                </a:moveTo>
                <a:lnTo>
                  <a:pt x="170" y="171"/>
                </a:lnTo>
                <a:lnTo>
                  <a:pt x="166" y="175"/>
                </a:lnTo>
                <a:lnTo>
                  <a:pt x="164" y="178"/>
                </a:lnTo>
                <a:lnTo>
                  <a:pt x="164" y="178"/>
                </a:lnTo>
                <a:lnTo>
                  <a:pt x="148" y="191"/>
                </a:lnTo>
                <a:lnTo>
                  <a:pt x="148" y="191"/>
                </a:lnTo>
                <a:lnTo>
                  <a:pt x="157" y="212"/>
                </a:lnTo>
                <a:lnTo>
                  <a:pt x="169" y="229"/>
                </a:lnTo>
                <a:lnTo>
                  <a:pt x="183" y="246"/>
                </a:lnTo>
                <a:lnTo>
                  <a:pt x="198" y="260"/>
                </a:lnTo>
                <a:lnTo>
                  <a:pt x="198" y="260"/>
                </a:lnTo>
                <a:lnTo>
                  <a:pt x="203" y="261"/>
                </a:lnTo>
                <a:lnTo>
                  <a:pt x="208" y="263"/>
                </a:lnTo>
                <a:lnTo>
                  <a:pt x="208" y="263"/>
                </a:lnTo>
                <a:lnTo>
                  <a:pt x="215" y="261"/>
                </a:lnTo>
                <a:lnTo>
                  <a:pt x="217" y="260"/>
                </a:lnTo>
                <a:lnTo>
                  <a:pt x="220" y="257"/>
                </a:lnTo>
                <a:lnTo>
                  <a:pt x="220" y="257"/>
                </a:lnTo>
                <a:lnTo>
                  <a:pt x="222" y="252"/>
                </a:lnTo>
                <a:lnTo>
                  <a:pt x="222" y="246"/>
                </a:lnTo>
                <a:lnTo>
                  <a:pt x="221" y="241"/>
                </a:lnTo>
                <a:lnTo>
                  <a:pt x="217" y="235"/>
                </a:lnTo>
                <a:lnTo>
                  <a:pt x="217" y="235"/>
                </a:lnTo>
                <a:lnTo>
                  <a:pt x="204" y="224"/>
                </a:lnTo>
                <a:lnTo>
                  <a:pt x="193" y="211"/>
                </a:lnTo>
                <a:lnTo>
                  <a:pt x="183" y="194"/>
                </a:lnTo>
                <a:lnTo>
                  <a:pt x="174" y="177"/>
                </a:lnTo>
                <a:lnTo>
                  <a:pt x="174" y="177"/>
                </a:lnTo>
                <a:lnTo>
                  <a:pt x="173" y="173"/>
                </a:lnTo>
                <a:lnTo>
                  <a:pt x="170" y="171"/>
                </a:lnTo>
                <a:close/>
                <a:moveTo>
                  <a:pt x="234" y="164"/>
                </a:moveTo>
                <a:lnTo>
                  <a:pt x="185" y="164"/>
                </a:lnTo>
                <a:lnTo>
                  <a:pt x="185" y="164"/>
                </a:lnTo>
                <a:lnTo>
                  <a:pt x="189" y="170"/>
                </a:lnTo>
                <a:lnTo>
                  <a:pt x="189" y="170"/>
                </a:lnTo>
                <a:lnTo>
                  <a:pt x="193" y="179"/>
                </a:lnTo>
                <a:lnTo>
                  <a:pt x="234" y="179"/>
                </a:lnTo>
                <a:lnTo>
                  <a:pt x="234" y="164"/>
                </a:lnTo>
                <a:close/>
                <a:moveTo>
                  <a:pt x="250" y="139"/>
                </a:moveTo>
                <a:lnTo>
                  <a:pt x="177" y="139"/>
                </a:lnTo>
                <a:lnTo>
                  <a:pt x="177" y="139"/>
                </a:lnTo>
                <a:lnTo>
                  <a:pt x="180" y="145"/>
                </a:lnTo>
                <a:lnTo>
                  <a:pt x="180" y="145"/>
                </a:lnTo>
                <a:lnTo>
                  <a:pt x="180" y="148"/>
                </a:lnTo>
                <a:lnTo>
                  <a:pt x="250" y="148"/>
                </a:lnTo>
                <a:lnTo>
                  <a:pt x="250" y="139"/>
                </a:lnTo>
                <a:close/>
                <a:moveTo>
                  <a:pt x="264" y="100"/>
                </a:moveTo>
                <a:lnTo>
                  <a:pt x="220" y="100"/>
                </a:lnTo>
                <a:lnTo>
                  <a:pt x="220" y="100"/>
                </a:lnTo>
                <a:lnTo>
                  <a:pt x="221" y="105"/>
                </a:lnTo>
                <a:lnTo>
                  <a:pt x="221" y="106"/>
                </a:lnTo>
                <a:lnTo>
                  <a:pt x="264" y="106"/>
                </a:lnTo>
                <a:lnTo>
                  <a:pt x="264" y="100"/>
                </a:lnTo>
                <a:close/>
                <a:moveTo>
                  <a:pt x="139" y="63"/>
                </a:moveTo>
                <a:lnTo>
                  <a:pt x="139" y="63"/>
                </a:lnTo>
                <a:lnTo>
                  <a:pt x="156" y="104"/>
                </a:lnTo>
                <a:lnTo>
                  <a:pt x="156" y="104"/>
                </a:lnTo>
                <a:lnTo>
                  <a:pt x="170" y="113"/>
                </a:lnTo>
                <a:lnTo>
                  <a:pt x="182" y="121"/>
                </a:lnTo>
                <a:lnTo>
                  <a:pt x="182" y="121"/>
                </a:lnTo>
                <a:lnTo>
                  <a:pt x="182" y="121"/>
                </a:lnTo>
                <a:lnTo>
                  <a:pt x="186" y="123"/>
                </a:lnTo>
                <a:lnTo>
                  <a:pt x="191" y="123"/>
                </a:lnTo>
                <a:lnTo>
                  <a:pt x="191" y="123"/>
                </a:lnTo>
                <a:lnTo>
                  <a:pt x="198" y="122"/>
                </a:lnTo>
                <a:lnTo>
                  <a:pt x="200" y="121"/>
                </a:lnTo>
                <a:lnTo>
                  <a:pt x="203" y="118"/>
                </a:lnTo>
                <a:lnTo>
                  <a:pt x="203" y="118"/>
                </a:lnTo>
                <a:lnTo>
                  <a:pt x="206" y="113"/>
                </a:lnTo>
                <a:lnTo>
                  <a:pt x="206" y="106"/>
                </a:lnTo>
                <a:lnTo>
                  <a:pt x="204" y="101"/>
                </a:lnTo>
                <a:lnTo>
                  <a:pt x="200" y="97"/>
                </a:lnTo>
                <a:lnTo>
                  <a:pt x="200" y="97"/>
                </a:lnTo>
                <a:lnTo>
                  <a:pt x="193" y="91"/>
                </a:lnTo>
                <a:lnTo>
                  <a:pt x="178" y="82"/>
                </a:lnTo>
                <a:lnTo>
                  <a:pt x="160" y="71"/>
                </a:lnTo>
                <a:lnTo>
                  <a:pt x="150" y="67"/>
                </a:lnTo>
                <a:lnTo>
                  <a:pt x="140" y="63"/>
                </a:lnTo>
                <a:lnTo>
                  <a:pt x="139" y="63"/>
                </a:lnTo>
                <a:close/>
                <a:moveTo>
                  <a:pt x="217" y="53"/>
                </a:moveTo>
                <a:lnTo>
                  <a:pt x="156" y="53"/>
                </a:lnTo>
                <a:lnTo>
                  <a:pt x="156" y="53"/>
                </a:lnTo>
                <a:lnTo>
                  <a:pt x="169" y="59"/>
                </a:lnTo>
                <a:lnTo>
                  <a:pt x="217" y="59"/>
                </a:lnTo>
                <a:lnTo>
                  <a:pt x="217" y="53"/>
                </a:lnTo>
                <a:close/>
                <a:moveTo>
                  <a:pt x="213" y="27"/>
                </a:moveTo>
                <a:lnTo>
                  <a:pt x="143" y="27"/>
                </a:lnTo>
                <a:lnTo>
                  <a:pt x="143" y="27"/>
                </a:lnTo>
                <a:lnTo>
                  <a:pt x="144" y="36"/>
                </a:lnTo>
                <a:lnTo>
                  <a:pt x="213" y="36"/>
                </a:lnTo>
                <a:lnTo>
                  <a:pt x="213" y="27"/>
                </a:lnTo>
                <a:close/>
                <a:moveTo>
                  <a:pt x="161" y="10"/>
                </a:moveTo>
                <a:lnTo>
                  <a:pt x="137" y="10"/>
                </a:lnTo>
                <a:lnTo>
                  <a:pt x="137" y="10"/>
                </a:lnTo>
                <a:lnTo>
                  <a:pt x="139" y="15"/>
                </a:lnTo>
                <a:lnTo>
                  <a:pt x="161" y="15"/>
                </a:lnTo>
                <a:lnTo>
                  <a:pt x="161" y="10"/>
                </a:lnTo>
                <a:close/>
                <a:moveTo>
                  <a:pt x="91" y="0"/>
                </a:moveTo>
                <a:lnTo>
                  <a:pt x="91" y="0"/>
                </a:lnTo>
                <a:lnTo>
                  <a:pt x="83" y="1"/>
                </a:lnTo>
                <a:lnTo>
                  <a:pt x="75" y="3"/>
                </a:lnTo>
                <a:lnTo>
                  <a:pt x="69" y="7"/>
                </a:lnTo>
                <a:lnTo>
                  <a:pt x="64" y="11"/>
                </a:lnTo>
                <a:lnTo>
                  <a:pt x="58" y="18"/>
                </a:lnTo>
                <a:lnTo>
                  <a:pt x="55" y="24"/>
                </a:lnTo>
                <a:lnTo>
                  <a:pt x="53" y="31"/>
                </a:lnTo>
                <a:lnTo>
                  <a:pt x="52" y="39"/>
                </a:lnTo>
                <a:lnTo>
                  <a:pt x="52" y="39"/>
                </a:lnTo>
                <a:lnTo>
                  <a:pt x="52" y="46"/>
                </a:lnTo>
                <a:lnTo>
                  <a:pt x="55" y="53"/>
                </a:lnTo>
                <a:lnTo>
                  <a:pt x="57" y="59"/>
                </a:lnTo>
                <a:lnTo>
                  <a:pt x="62" y="65"/>
                </a:lnTo>
                <a:lnTo>
                  <a:pt x="66" y="70"/>
                </a:lnTo>
                <a:lnTo>
                  <a:pt x="73" y="74"/>
                </a:lnTo>
                <a:lnTo>
                  <a:pt x="79" y="76"/>
                </a:lnTo>
                <a:lnTo>
                  <a:pt x="86" y="78"/>
                </a:lnTo>
                <a:lnTo>
                  <a:pt x="86" y="78"/>
                </a:lnTo>
                <a:lnTo>
                  <a:pt x="78" y="83"/>
                </a:lnTo>
                <a:lnTo>
                  <a:pt x="70" y="87"/>
                </a:lnTo>
                <a:lnTo>
                  <a:pt x="61" y="89"/>
                </a:lnTo>
                <a:lnTo>
                  <a:pt x="52" y="91"/>
                </a:lnTo>
                <a:lnTo>
                  <a:pt x="52" y="91"/>
                </a:lnTo>
                <a:lnTo>
                  <a:pt x="44" y="89"/>
                </a:lnTo>
                <a:lnTo>
                  <a:pt x="36" y="88"/>
                </a:lnTo>
                <a:lnTo>
                  <a:pt x="30" y="86"/>
                </a:lnTo>
                <a:lnTo>
                  <a:pt x="22" y="82"/>
                </a:lnTo>
                <a:lnTo>
                  <a:pt x="22" y="82"/>
                </a:lnTo>
                <a:lnTo>
                  <a:pt x="18" y="80"/>
                </a:lnTo>
                <a:lnTo>
                  <a:pt x="14" y="79"/>
                </a:lnTo>
                <a:lnTo>
                  <a:pt x="14" y="79"/>
                </a:lnTo>
                <a:lnTo>
                  <a:pt x="10" y="80"/>
                </a:lnTo>
                <a:lnTo>
                  <a:pt x="8" y="82"/>
                </a:lnTo>
                <a:lnTo>
                  <a:pt x="4" y="83"/>
                </a:lnTo>
                <a:lnTo>
                  <a:pt x="1" y="87"/>
                </a:lnTo>
                <a:lnTo>
                  <a:pt x="1" y="87"/>
                </a:lnTo>
                <a:lnTo>
                  <a:pt x="0" y="92"/>
                </a:lnTo>
                <a:lnTo>
                  <a:pt x="0" y="99"/>
                </a:lnTo>
                <a:lnTo>
                  <a:pt x="2" y="104"/>
                </a:lnTo>
                <a:lnTo>
                  <a:pt x="6" y="108"/>
                </a:lnTo>
                <a:lnTo>
                  <a:pt x="6" y="108"/>
                </a:lnTo>
                <a:lnTo>
                  <a:pt x="17" y="113"/>
                </a:lnTo>
                <a:lnTo>
                  <a:pt x="28" y="117"/>
                </a:lnTo>
                <a:lnTo>
                  <a:pt x="40" y="119"/>
                </a:lnTo>
                <a:lnTo>
                  <a:pt x="52" y="121"/>
                </a:lnTo>
                <a:lnTo>
                  <a:pt x="52" y="121"/>
                </a:lnTo>
                <a:lnTo>
                  <a:pt x="61" y="119"/>
                </a:lnTo>
                <a:lnTo>
                  <a:pt x="70" y="118"/>
                </a:lnTo>
                <a:lnTo>
                  <a:pt x="70" y="118"/>
                </a:lnTo>
                <a:lnTo>
                  <a:pt x="83" y="114"/>
                </a:lnTo>
                <a:lnTo>
                  <a:pt x="96" y="108"/>
                </a:lnTo>
                <a:lnTo>
                  <a:pt x="117" y="166"/>
                </a:lnTo>
                <a:lnTo>
                  <a:pt x="117" y="166"/>
                </a:lnTo>
                <a:lnTo>
                  <a:pt x="109" y="175"/>
                </a:lnTo>
                <a:lnTo>
                  <a:pt x="101" y="185"/>
                </a:lnTo>
                <a:lnTo>
                  <a:pt x="95" y="194"/>
                </a:lnTo>
                <a:lnTo>
                  <a:pt x="88" y="205"/>
                </a:lnTo>
                <a:lnTo>
                  <a:pt x="83" y="218"/>
                </a:lnTo>
                <a:lnTo>
                  <a:pt x="79" y="231"/>
                </a:lnTo>
                <a:lnTo>
                  <a:pt x="74" y="248"/>
                </a:lnTo>
                <a:lnTo>
                  <a:pt x="71" y="267"/>
                </a:lnTo>
                <a:lnTo>
                  <a:pt x="71" y="267"/>
                </a:lnTo>
                <a:lnTo>
                  <a:pt x="71" y="272"/>
                </a:lnTo>
                <a:lnTo>
                  <a:pt x="74" y="277"/>
                </a:lnTo>
                <a:lnTo>
                  <a:pt x="78" y="281"/>
                </a:lnTo>
                <a:lnTo>
                  <a:pt x="83" y="283"/>
                </a:lnTo>
                <a:lnTo>
                  <a:pt x="83" y="283"/>
                </a:lnTo>
                <a:lnTo>
                  <a:pt x="86" y="283"/>
                </a:lnTo>
                <a:lnTo>
                  <a:pt x="86" y="283"/>
                </a:lnTo>
                <a:lnTo>
                  <a:pt x="91" y="283"/>
                </a:lnTo>
                <a:lnTo>
                  <a:pt x="95" y="281"/>
                </a:lnTo>
                <a:lnTo>
                  <a:pt x="99" y="277"/>
                </a:lnTo>
                <a:lnTo>
                  <a:pt x="100" y="272"/>
                </a:lnTo>
                <a:lnTo>
                  <a:pt x="100" y="272"/>
                </a:lnTo>
                <a:lnTo>
                  <a:pt x="105" y="251"/>
                </a:lnTo>
                <a:lnTo>
                  <a:pt x="109" y="234"/>
                </a:lnTo>
                <a:lnTo>
                  <a:pt x="114" y="221"/>
                </a:lnTo>
                <a:lnTo>
                  <a:pt x="121" y="209"/>
                </a:lnTo>
                <a:lnTo>
                  <a:pt x="129" y="199"/>
                </a:lnTo>
                <a:lnTo>
                  <a:pt x="137" y="190"/>
                </a:lnTo>
                <a:lnTo>
                  <a:pt x="147" y="181"/>
                </a:lnTo>
                <a:lnTo>
                  <a:pt x="157" y="171"/>
                </a:lnTo>
                <a:lnTo>
                  <a:pt x="157" y="171"/>
                </a:lnTo>
                <a:lnTo>
                  <a:pt x="161" y="168"/>
                </a:lnTo>
                <a:lnTo>
                  <a:pt x="165" y="162"/>
                </a:lnTo>
                <a:lnTo>
                  <a:pt x="166" y="157"/>
                </a:lnTo>
                <a:lnTo>
                  <a:pt x="165" y="151"/>
                </a:lnTo>
                <a:lnTo>
                  <a:pt x="165" y="151"/>
                </a:lnTo>
                <a:lnTo>
                  <a:pt x="126" y="54"/>
                </a:lnTo>
                <a:lnTo>
                  <a:pt x="126" y="54"/>
                </a:lnTo>
                <a:lnTo>
                  <a:pt x="129" y="48"/>
                </a:lnTo>
                <a:lnTo>
                  <a:pt x="130" y="39"/>
                </a:lnTo>
                <a:lnTo>
                  <a:pt x="130" y="39"/>
                </a:lnTo>
                <a:lnTo>
                  <a:pt x="129" y="31"/>
                </a:lnTo>
                <a:lnTo>
                  <a:pt x="126" y="24"/>
                </a:lnTo>
                <a:lnTo>
                  <a:pt x="124" y="18"/>
                </a:lnTo>
                <a:lnTo>
                  <a:pt x="118" y="11"/>
                </a:lnTo>
                <a:lnTo>
                  <a:pt x="113" y="7"/>
                </a:lnTo>
                <a:lnTo>
                  <a:pt x="107" y="3"/>
                </a:lnTo>
                <a:lnTo>
                  <a:pt x="99" y="1"/>
                </a:lnTo>
                <a:lnTo>
                  <a:pt x="9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7" name="Freeform 38"/>
          <p:cNvSpPr>
            <a:spLocks/>
          </p:cNvSpPr>
          <p:nvPr/>
        </p:nvSpPr>
        <p:spPr bwMode="auto">
          <a:xfrm>
            <a:off x="4738688" y="4197350"/>
            <a:ext cx="33338" cy="11112"/>
          </a:xfrm>
          <a:custGeom>
            <a:avLst/>
            <a:gdLst>
              <a:gd name="T0" fmla="*/ 21 w 21"/>
              <a:gd name="T1" fmla="*/ 0 h 7"/>
              <a:gd name="T2" fmla="*/ 0 w 21"/>
              <a:gd name="T3" fmla="*/ 0 h 7"/>
              <a:gd name="T4" fmla="*/ 0 w 21"/>
              <a:gd name="T5" fmla="*/ 0 h 7"/>
              <a:gd name="T6" fmla="*/ 3 w 21"/>
              <a:gd name="T7" fmla="*/ 7 h 7"/>
              <a:gd name="T8" fmla="*/ 21 w 21"/>
              <a:gd name="T9" fmla="*/ 7 h 7"/>
              <a:gd name="T10" fmla="*/ 21 w 21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7">
                <a:moveTo>
                  <a:pt x="21" y="0"/>
                </a:moveTo>
                <a:lnTo>
                  <a:pt x="0" y="0"/>
                </a:lnTo>
                <a:lnTo>
                  <a:pt x="0" y="0"/>
                </a:lnTo>
                <a:lnTo>
                  <a:pt x="3" y="7"/>
                </a:lnTo>
                <a:lnTo>
                  <a:pt x="21" y="7"/>
                </a:lnTo>
                <a:lnTo>
                  <a:pt x="2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8" name="Freeform 39"/>
          <p:cNvSpPr>
            <a:spLocks/>
          </p:cNvSpPr>
          <p:nvPr/>
        </p:nvSpPr>
        <p:spPr bwMode="auto">
          <a:xfrm>
            <a:off x="4692650" y="4149725"/>
            <a:ext cx="85725" cy="7937"/>
          </a:xfrm>
          <a:custGeom>
            <a:avLst/>
            <a:gdLst>
              <a:gd name="T0" fmla="*/ 54 w 54"/>
              <a:gd name="T1" fmla="*/ 0 h 5"/>
              <a:gd name="T2" fmla="*/ 0 w 54"/>
              <a:gd name="T3" fmla="*/ 0 h 5"/>
              <a:gd name="T4" fmla="*/ 0 w 54"/>
              <a:gd name="T5" fmla="*/ 0 h 5"/>
              <a:gd name="T6" fmla="*/ 4 w 54"/>
              <a:gd name="T7" fmla="*/ 5 h 5"/>
              <a:gd name="T8" fmla="*/ 54 w 54"/>
              <a:gd name="T9" fmla="*/ 5 h 5"/>
              <a:gd name="T10" fmla="*/ 54 w 54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" h="5">
                <a:moveTo>
                  <a:pt x="54" y="0"/>
                </a:moveTo>
                <a:lnTo>
                  <a:pt x="0" y="0"/>
                </a:lnTo>
                <a:lnTo>
                  <a:pt x="0" y="0"/>
                </a:lnTo>
                <a:lnTo>
                  <a:pt x="4" y="5"/>
                </a:lnTo>
                <a:lnTo>
                  <a:pt x="54" y="5"/>
                </a:lnTo>
                <a:lnTo>
                  <a:pt x="5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9" name="Freeform 40"/>
          <p:cNvSpPr>
            <a:spLocks/>
          </p:cNvSpPr>
          <p:nvPr/>
        </p:nvSpPr>
        <p:spPr bwMode="auto">
          <a:xfrm>
            <a:off x="4603750" y="4103688"/>
            <a:ext cx="117475" cy="146050"/>
          </a:xfrm>
          <a:custGeom>
            <a:avLst/>
            <a:gdLst>
              <a:gd name="T0" fmla="*/ 22 w 74"/>
              <a:gd name="T1" fmla="*/ 0 h 92"/>
              <a:gd name="T2" fmla="*/ 22 w 74"/>
              <a:gd name="T3" fmla="*/ 0 h 92"/>
              <a:gd name="T4" fmla="*/ 18 w 74"/>
              <a:gd name="T5" fmla="*/ 4 h 92"/>
              <a:gd name="T6" fmla="*/ 16 w 74"/>
              <a:gd name="T7" fmla="*/ 7 h 92"/>
              <a:gd name="T8" fmla="*/ 16 w 74"/>
              <a:gd name="T9" fmla="*/ 7 h 92"/>
              <a:gd name="T10" fmla="*/ 0 w 74"/>
              <a:gd name="T11" fmla="*/ 20 h 92"/>
              <a:gd name="T12" fmla="*/ 0 w 74"/>
              <a:gd name="T13" fmla="*/ 20 h 92"/>
              <a:gd name="T14" fmla="*/ 9 w 74"/>
              <a:gd name="T15" fmla="*/ 41 h 92"/>
              <a:gd name="T16" fmla="*/ 21 w 74"/>
              <a:gd name="T17" fmla="*/ 58 h 92"/>
              <a:gd name="T18" fmla="*/ 35 w 74"/>
              <a:gd name="T19" fmla="*/ 75 h 92"/>
              <a:gd name="T20" fmla="*/ 50 w 74"/>
              <a:gd name="T21" fmla="*/ 89 h 92"/>
              <a:gd name="T22" fmla="*/ 50 w 74"/>
              <a:gd name="T23" fmla="*/ 89 h 92"/>
              <a:gd name="T24" fmla="*/ 55 w 74"/>
              <a:gd name="T25" fmla="*/ 90 h 92"/>
              <a:gd name="T26" fmla="*/ 60 w 74"/>
              <a:gd name="T27" fmla="*/ 92 h 92"/>
              <a:gd name="T28" fmla="*/ 60 w 74"/>
              <a:gd name="T29" fmla="*/ 92 h 92"/>
              <a:gd name="T30" fmla="*/ 67 w 74"/>
              <a:gd name="T31" fmla="*/ 90 h 92"/>
              <a:gd name="T32" fmla="*/ 69 w 74"/>
              <a:gd name="T33" fmla="*/ 89 h 92"/>
              <a:gd name="T34" fmla="*/ 72 w 74"/>
              <a:gd name="T35" fmla="*/ 86 h 92"/>
              <a:gd name="T36" fmla="*/ 72 w 74"/>
              <a:gd name="T37" fmla="*/ 86 h 92"/>
              <a:gd name="T38" fmla="*/ 74 w 74"/>
              <a:gd name="T39" fmla="*/ 81 h 92"/>
              <a:gd name="T40" fmla="*/ 74 w 74"/>
              <a:gd name="T41" fmla="*/ 75 h 92"/>
              <a:gd name="T42" fmla="*/ 73 w 74"/>
              <a:gd name="T43" fmla="*/ 70 h 92"/>
              <a:gd name="T44" fmla="*/ 69 w 74"/>
              <a:gd name="T45" fmla="*/ 64 h 92"/>
              <a:gd name="T46" fmla="*/ 69 w 74"/>
              <a:gd name="T47" fmla="*/ 64 h 92"/>
              <a:gd name="T48" fmla="*/ 56 w 74"/>
              <a:gd name="T49" fmla="*/ 53 h 92"/>
              <a:gd name="T50" fmla="*/ 45 w 74"/>
              <a:gd name="T51" fmla="*/ 40 h 92"/>
              <a:gd name="T52" fmla="*/ 35 w 74"/>
              <a:gd name="T53" fmla="*/ 23 h 92"/>
              <a:gd name="T54" fmla="*/ 26 w 74"/>
              <a:gd name="T55" fmla="*/ 6 h 92"/>
              <a:gd name="T56" fmla="*/ 26 w 74"/>
              <a:gd name="T57" fmla="*/ 6 h 92"/>
              <a:gd name="T58" fmla="*/ 25 w 74"/>
              <a:gd name="T59" fmla="*/ 2 h 92"/>
              <a:gd name="T60" fmla="*/ 22 w 74"/>
              <a:gd name="T61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4" h="92">
                <a:moveTo>
                  <a:pt x="22" y="0"/>
                </a:moveTo>
                <a:lnTo>
                  <a:pt x="22" y="0"/>
                </a:lnTo>
                <a:lnTo>
                  <a:pt x="18" y="4"/>
                </a:lnTo>
                <a:lnTo>
                  <a:pt x="16" y="7"/>
                </a:lnTo>
                <a:lnTo>
                  <a:pt x="16" y="7"/>
                </a:lnTo>
                <a:lnTo>
                  <a:pt x="0" y="20"/>
                </a:lnTo>
                <a:lnTo>
                  <a:pt x="0" y="20"/>
                </a:lnTo>
                <a:lnTo>
                  <a:pt x="9" y="41"/>
                </a:lnTo>
                <a:lnTo>
                  <a:pt x="21" y="58"/>
                </a:lnTo>
                <a:lnTo>
                  <a:pt x="35" y="75"/>
                </a:lnTo>
                <a:lnTo>
                  <a:pt x="50" y="89"/>
                </a:lnTo>
                <a:lnTo>
                  <a:pt x="50" y="89"/>
                </a:lnTo>
                <a:lnTo>
                  <a:pt x="55" y="90"/>
                </a:lnTo>
                <a:lnTo>
                  <a:pt x="60" y="92"/>
                </a:lnTo>
                <a:lnTo>
                  <a:pt x="60" y="92"/>
                </a:lnTo>
                <a:lnTo>
                  <a:pt x="67" y="90"/>
                </a:lnTo>
                <a:lnTo>
                  <a:pt x="69" y="89"/>
                </a:lnTo>
                <a:lnTo>
                  <a:pt x="72" y="86"/>
                </a:lnTo>
                <a:lnTo>
                  <a:pt x="72" y="86"/>
                </a:lnTo>
                <a:lnTo>
                  <a:pt x="74" y="81"/>
                </a:lnTo>
                <a:lnTo>
                  <a:pt x="74" y="75"/>
                </a:lnTo>
                <a:lnTo>
                  <a:pt x="73" y="70"/>
                </a:lnTo>
                <a:lnTo>
                  <a:pt x="69" y="64"/>
                </a:lnTo>
                <a:lnTo>
                  <a:pt x="69" y="64"/>
                </a:lnTo>
                <a:lnTo>
                  <a:pt x="56" y="53"/>
                </a:lnTo>
                <a:lnTo>
                  <a:pt x="45" y="40"/>
                </a:lnTo>
                <a:lnTo>
                  <a:pt x="35" y="23"/>
                </a:lnTo>
                <a:lnTo>
                  <a:pt x="26" y="6"/>
                </a:lnTo>
                <a:lnTo>
                  <a:pt x="26" y="6"/>
                </a:lnTo>
                <a:lnTo>
                  <a:pt x="25" y="2"/>
                </a:lnTo>
                <a:lnTo>
                  <a:pt x="2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0" name="Freeform 41"/>
          <p:cNvSpPr>
            <a:spLocks/>
          </p:cNvSpPr>
          <p:nvPr/>
        </p:nvSpPr>
        <p:spPr bwMode="auto">
          <a:xfrm>
            <a:off x="4662488" y="4092575"/>
            <a:ext cx="77788" cy="23812"/>
          </a:xfrm>
          <a:custGeom>
            <a:avLst/>
            <a:gdLst>
              <a:gd name="T0" fmla="*/ 49 w 49"/>
              <a:gd name="T1" fmla="*/ 0 h 15"/>
              <a:gd name="T2" fmla="*/ 0 w 49"/>
              <a:gd name="T3" fmla="*/ 0 h 15"/>
              <a:gd name="T4" fmla="*/ 0 w 49"/>
              <a:gd name="T5" fmla="*/ 0 h 15"/>
              <a:gd name="T6" fmla="*/ 4 w 49"/>
              <a:gd name="T7" fmla="*/ 6 h 15"/>
              <a:gd name="T8" fmla="*/ 4 w 49"/>
              <a:gd name="T9" fmla="*/ 6 h 15"/>
              <a:gd name="T10" fmla="*/ 8 w 49"/>
              <a:gd name="T11" fmla="*/ 15 h 15"/>
              <a:gd name="T12" fmla="*/ 49 w 49"/>
              <a:gd name="T13" fmla="*/ 15 h 15"/>
              <a:gd name="T14" fmla="*/ 49 w 49"/>
              <a:gd name="T1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0"/>
                </a:lnTo>
                <a:lnTo>
                  <a:pt x="0" y="0"/>
                </a:lnTo>
                <a:lnTo>
                  <a:pt x="4" y="6"/>
                </a:lnTo>
                <a:lnTo>
                  <a:pt x="4" y="6"/>
                </a:lnTo>
                <a:lnTo>
                  <a:pt x="8" y="15"/>
                </a:lnTo>
                <a:lnTo>
                  <a:pt x="49" y="15"/>
                </a:lnTo>
                <a:lnTo>
                  <a:pt x="4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1" name="Freeform 42"/>
          <p:cNvSpPr>
            <a:spLocks/>
          </p:cNvSpPr>
          <p:nvPr/>
        </p:nvSpPr>
        <p:spPr bwMode="auto">
          <a:xfrm>
            <a:off x="4649788" y="4052888"/>
            <a:ext cx="115888" cy="14287"/>
          </a:xfrm>
          <a:custGeom>
            <a:avLst/>
            <a:gdLst>
              <a:gd name="T0" fmla="*/ 73 w 73"/>
              <a:gd name="T1" fmla="*/ 0 h 9"/>
              <a:gd name="T2" fmla="*/ 0 w 73"/>
              <a:gd name="T3" fmla="*/ 0 h 9"/>
              <a:gd name="T4" fmla="*/ 0 w 73"/>
              <a:gd name="T5" fmla="*/ 0 h 9"/>
              <a:gd name="T6" fmla="*/ 3 w 73"/>
              <a:gd name="T7" fmla="*/ 6 h 9"/>
              <a:gd name="T8" fmla="*/ 3 w 73"/>
              <a:gd name="T9" fmla="*/ 6 h 9"/>
              <a:gd name="T10" fmla="*/ 3 w 73"/>
              <a:gd name="T11" fmla="*/ 9 h 9"/>
              <a:gd name="T12" fmla="*/ 73 w 73"/>
              <a:gd name="T13" fmla="*/ 9 h 9"/>
              <a:gd name="T14" fmla="*/ 73 w 73"/>
              <a:gd name="T1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9">
                <a:moveTo>
                  <a:pt x="73" y="0"/>
                </a:moveTo>
                <a:lnTo>
                  <a:pt x="0" y="0"/>
                </a:lnTo>
                <a:lnTo>
                  <a:pt x="0" y="0"/>
                </a:lnTo>
                <a:lnTo>
                  <a:pt x="3" y="6"/>
                </a:lnTo>
                <a:lnTo>
                  <a:pt x="3" y="6"/>
                </a:lnTo>
                <a:lnTo>
                  <a:pt x="3" y="9"/>
                </a:lnTo>
                <a:lnTo>
                  <a:pt x="73" y="9"/>
                </a:lnTo>
                <a:lnTo>
                  <a:pt x="7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2" name="Freeform 43"/>
          <p:cNvSpPr>
            <a:spLocks/>
          </p:cNvSpPr>
          <p:nvPr/>
        </p:nvSpPr>
        <p:spPr bwMode="auto">
          <a:xfrm>
            <a:off x="4718050" y="3990975"/>
            <a:ext cx="69850" cy="9525"/>
          </a:xfrm>
          <a:custGeom>
            <a:avLst/>
            <a:gdLst>
              <a:gd name="T0" fmla="*/ 44 w 44"/>
              <a:gd name="T1" fmla="*/ 0 h 6"/>
              <a:gd name="T2" fmla="*/ 0 w 44"/>
              <a:gd name="T3" fmla="*/ 0 h 6"/>
              <a:gd name="T4" fmla="*/ 0 w 44"/>
              <a:gd name="T5" fmla="*/ 0 h 6"/>
              <a:gd name="T6" fmla="*/ 1 w 44"/>
              <a:gd name="T7" fmla="*/ 5 h 6"/>
              <a:gd name="T8" fmla="*/ 1 w 44"/>
              <a:gd name="T9" fmla="*/ 6 h 6"/>
              <a:gd name="T10" fmla="*/ 44 w 44"/>
              <a:gd name="T11" fmla="*/ 6 h 6"/>
              <a:gd name="T12" fmla="*/ 44 w 4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" h="6">
                <a:moveTo>
                  <a:pt x="44" y="0"/>
                </a:moveTo>
                <a:lnTo>
                  <a:pt x="0" y="0"/>
                </a:lnTo>
                <a:lnTo>
                  <a:pt x="0" y="0"/>
                </a:lnTo>
                <a:lnTo>
                  <a:pt x="1" y="5"/>
                </a:lnTo>
                <a:lnTo>
                  <a:pt x="1" y="6"/>
                </a:lnTo>
                <a:lnTo>
                  <a:pt x="44" y="6"/>
                </a:lnTo>
                <a:lnTo>
                  <a:pt x="4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3" name="Freeform 44"/>
          <p:cNvSpPr>
            <a:spLocks/>
          </p:cNvSpPr>
          <p:nvPr/>
        </p:nvSpPr>
        <p:spPr bwMode="auto">
          <a:xfrm>
            <a:off x="4589463" y="3932238"/>
            <a:ext cx="106363" cy="95250"/>
          </a:xfrm>
          <a:custGeom>
            <a:avLst/>
            <a:gdLst>
              <a:gd name="T0" fmla="*/ 0 w 67"/>
              <a:gd name="T1" fmla="*/ 0 h 60"/>
              <a:gd name="T2" fmla="*/ 0 w 67"/>
              <a:gd name="T3" fmla="*/ 0 h 60"/>
              <a:gd name="T4" fmla="*/ 17 w 67"/>
              <a:gd name="T5" fmla="*/ 41 h 60"/>
              <a:gd name="T6" fmla="*/ 17 w 67"/>
              <a:gd name="T7" fmla="*/ 41 h 60"/>
              <a:gd name="T8" fmla="*/ 31 w 67"/>
              <a:gd name="T9" fmla="*/ 50 h 60"/>
              <a:gd name="T10" fmla="*/ 43 w 67"/>
              <a:gd name="T11" fmla="*/ 58 h 60"/>
              <a:gd name="T12" fmla="*/ 43 w 67"/>
              <a:gd name="T13" fmla="*/ 58 h 60"/>
              <a:gd name="T14" fmla="*/ 43 w 67"/>
              <a:gd name="T15" fmla="*/ 58 h 60"/>
              <a:gd name="T16" fmla="*/ 47 w 67"/>
              <a:gd name="T17" fmla="*/ 60 h 60"/>
              <a:gd name="T18" fmla="*/ 52 w 67"/>
              <a:gd name="T19" fmla="*/ 60 h 60"/>
              <a:gd name="T20" fmla="*/ 52 w 67"/>
              <a:gd name="T21" fmla="*/ 60 h 60"/>
              <a:gd name="T22" fmla="*/ 59 w 67"/>
              <a:gd name="T23" fmla="*/ 59 h 60"/>
              <a:gd name="T24" fmla="*/ 61 w 67"/>
              <a:gd name="T25" fmla="*/ 58 h 60"/>
              <a:gd name="T26" fmla="*/ 64 w 67"/>
              <a:gd name="T27" fmla="*/ 55 h 60"/>
              <a:gd name="T28" fmla="*/ 64 w 67"/>
              <a:gd name="T29" fmla="*/ 55 h 60"/>
              <a:gd name="T30" fmla="*/ 67 w 67"/>
              <a:gd name="T31" fmla="*/ 50 h 60"/>
              <a:gd name="T32" fmla="*/ 67 w 67"/>
              <a:gd name="T33" fmla="*/ 43 h 60"/>
              <a:gd name="T34" fmla="*/ 65 w 67"/>
              <a:gd name="T35" fmla="*/ 38 h 60"/>
              <a:gd name="T36" fmla="*/ 61 w 67"/>
              <a:gd name="T37" fmla="*/ 34 h 60"/>
              <a:gd name="T38" fmla="*/ 61 w 67"/>
              <a:gd name="T39" fmla="*/ 34 h 60"/>
              <a:gd name="T40" fmla="*/ 54 w 67"/>
              <a:gd name="T41" fmla="*/ 28 h 60"/>
              <a:gd name="T42" fmla="*/ 39 w 67"/>
              <a:gd name="T43" fmla="*/ 19 h 60"/>
              <a:gd name="T44" fmla="*/ 21 w 67"/>
              <a:gd name="T45" fmla="*/ 8 h 60"/>
              <a:gd name="T46" fmla="*/ 11 w 67"/>
              <a:gd name="T47" fmla="*/ 4 h 60"/>
              <a:gd name="T48" fmla="*/ 1 w 67"/>
              <a:gd name="T49" fmla="*/ 0 h 60"/>
              <a:gd name="T50" fmla="*/ 0 w 67"/>
              <a:gd name="T5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7" h="60">
                <a:moveTo>
                  <a:pt x="0" y="0"/>
                </a:moveTo>
                <a:lnTo>
                  <a:pt x="0" y="0"/>
                </a:lnTo>
                <a:lnTo>
                  <a:pt x="17" y="41"/>
                </a:lnTo>
                <a:lnTo>
                  <a:pt x="17" y="41"/>
                </a:lnTo>
                <a:lnTo>
                  <a:pt x="31" y="50"/>
                </a:lnTo>
                <a:lnTo>
                  <a:pt x="43" y="58"/>
                </a:lnTo>
                <a:lnTo>
                  <a:pt x="43" y="58"/>
                </a:lnTo>
                <a:lnTo>
                  <a:pt x="43" y="58"/>
                </a:lnTo>
                <a:lnTo>
                  <a:pt x="47" y="60"/>
                </a:lnTo>
                <a:lnTo>
                  <a:pt x="52" y="60"/>
                </a:lnTo>
                <a:lnTo>
                  <a:pt x="52" y="60"/>
                </a:lnTo>
                <a:lnTo>
                  <a:pt x="59" y="59"/>
                </a:lnTo>
                <a:lnTo>
                  <a:pt x="61" y="58"/>
                </a:lnTo>
                <a:lnTo>
                  <a:pt x="64" y="55"/>
                </a:lnTo>
                <a:lnTo>
                  <a:pt x="64" y="55"/>
                </a:lnTo>
                <a:lnTo>
                  <a:pt x="67" y="50"/>
                </a:lnTo>
                <a:lnTo>
                  <a:pt x="67" y="43"/>
                </a:lnTo>
                <a:lnTo>
                  <a:pt x="65" y="38"/>
                </a:lnTo>
                <a:lnTo>
                  <a:pt x="61" y="34"/>
                </a:lnTo>
                <a:lnTo>
                  <a:pt x="61" y="34"/>
                </a:lnTo>
                <a:lnTo>
                  <a:pt x="54" y="28"/>
                </a:lnTo>
                <a:lnTo>
                  <a:pt x="39" y="19"/>
                </a:lnTo>
                <a:lnTo>
                  <a:pt x="21" y="8"/>
                </a:lnTo>
                <a:lnTo>
                  <a:pt x="11" y="4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4" name="Freeform 45"/>
          <p:cNvSpPr>
            <a:spLocks/>
          </p:cNvSpPr>
          <p:nvPr/>
        </p:nvSpPr>
        <p:spPr bwMode="auto">
          <a:xfrm>
            <a:off x="4616450" y="3916363"/>
            <a:ext cx="96838" cy="9525"/>
          </a:xfrm>
          <a:custGeom>
            <a:avLst/>
            <a:gdLst>
              <a:gd name="T0" fmla="*/ 61 w 61"/>
              <a:gd name="T1" fmla="*/ 0 h 6"/>
              <a:gd name="T2" fmla="*/ 0 w 61"/>
              <a:gd name="T3" fmla="*/ 0 h 6"/>
              <a:gd name="T4" fmla="*/ 0 w 61"/>
              <a:gd name="T5" fmla="*/ 0 h 6"/>
              <a:gd name="T6" fmla="*/ 13 w 61"/>
              <a:gd name="T7" fmla="*/ 6 h 6"/>
              <a:gd name="T8" fmla="*/ 61 w 61"/>
              <a:gd name="T9" fmla="*/ 6 h 6"/>
              <a:gd name="T10" fmla="*/ 61 w 61"/>
              <a:gd name="T1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6">
                <a:moveTo>
                  <a:pt x="61" y="0"/>
                </a:moveTo>
                <a:lnTo>
                  <a:pt x="0" y="0"/>
                </a:lnTo>
                <a:lnTo>
                  <a:pt x="0" y="0"/>
                </a:lnTo>
                <a:lnTo>
                  <a:pt x="13" y="6"/>
                </a:lnTo>
                <a:lnTo>
                  <a:pt x="61" y="6"/>
                </a:lnTo>
                <a:lnTo>
                  <a:pt x="6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5" name="Freeform 46"/>
          <p:cNvSpPr>
            <a:spLocks/>
          </p:cNvSpPr>
          <p:nvPr/>
        </p:nvSpPr>
        <p:spPr bwMode="auto">
          <a:xfrm>
            <a:off x="4595813" y="3875088"/>
            <a:ext cx="111125" cy="14287"/>
          </a:xfrm>
          <a:custGeom>
            <a:avLst/>
            <a:gdLst>
              <a:gd name="T0" fmla="*/ 70 w 70"/>
              <a:gd name="T1" fmla="*/ 0 h 9"/>
              <a:gd name="T2" fmla="*/ 0 w 70"/>
              <a:gd name="T3" fmla="*/ 0 h 9"/>
              <a:gd name="T4" fmla="*/ 0 w 70"/>
              <a:gd name="T5" fmla="*/ 0 h 9"/>
              <a:gd name="T6" fmla="*/ 1 w 70"/>
              <a:gd name="T7" fmla="*/ 9 h 9"/>
              <a:gd name="T8" fmla="*/ 70 w 70"/>
              <a:gd name="T9" fmla="*/ 9 h 9"/>
              <a:gd name="T10" fmla="*/ 70 w 70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" h="9">
                <a:moveTo>
                  <a:pt x="70" y="0"/>
                </a:moveTo>
                <a:lnTo>
                  <a:pt x="0" y="0"/>
                </a:lnTo>
                <a:lnTo>
                  <a:pt x="0" y="0"/>
                </a:lnTo>
                <a:lnTo>
                  <a:pt x="1" y="9"/>
                </a:lnTo>
                <a:lnTo>
                  <a:pt x="70" y="9"/>
                </a:lnTo>
                <a:lnTo>
                  <a:pt x="7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6" name="Freeform 47"/>
          <p:cNvSpPr>
            <a:spLocks/>
          </p:cNvSpPr>
          <p:nvPr/>
        </p:nvSpPr>
        <p:spPr bwMode="auto">
          <a:xfrm>
            <a:off x="4586288" y="3848100"/>
            <a:ext cx="38100" cy="7937"/>
          </a:xfrm>
          <a:custGeom>
            <a:avLst/>
            <a:gdLst>
              <a:gd name="T0" fmla="*/ 24 w 24"/>
              <a:gd name="T1" fmla="*/ 0 h 5"/>
              <a:gd name="T2" fmla="*/ 0 w 24"/>
              <a:gd name="T3" fmla="*/ 0 h 5"/>
              <a:gd name="T4" fmla="*/ 0 w 24"/>
              <a:gd name="T5" fmla="*/ 0 h 5"/>
              <a:gd name="T6" fmla="*/ 2 w 24"/>
              <a:gd name="T7" fmla="*/ 5 h 5"/>
              <a:gd name="T8" fmla="*/ 24 w 24"/>
              <a:gd name="T9" fmla="*/ 5 h 5"/>
              <a:gd name="T10" fmla="*/ 24 w 24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5">
                <a:moveTo>
                  <a:pt x="24" y="0"/>
                </a:moveTo>
                <a:lnTo>
                  <a:pt x="0" y="0"/>
                </a:lnTo>
                <a:lnTo>
                  <a:pt x="0" y="0"/>
                </a:lnTo>
                <a:lnTo>
                  <a:pt x="2" y="5"/>
                </a:lnTo>
                <a:lnTo>
                  <a:pt x="24" y="5"/>
                </a:lnTo>
                <a:lnTo>
                  <a:pt x="2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7" name="Freeform 48"/>
          <p:cNvSpPr>
            <a:spLocks/>
          </p:cNvSpPr>
          <p:nvPr/>
        </p:nvSpPr>
        <p:spPr bwMode="auto">
          <a:xfrm>
            <a:off x="4368800" y="3832225"/>
            <a:ext cx="263525" cy="449262"/>
          </a:xfrm>
          <a:custGeom>
            <a:avLst/>
            <a:gdLst>
              <a:gd name="T0" fmla="*/ 91 w 166"/>
              <a:gd name="T1" fmla="*/ 0 h 283"/>
              <a:gd name="T2" fmla="*/ 75 w 166"/>
              <a:gd name="T3" fmla="*/ 3 h 283"/>
              <a:gd name="T4" fmla="*/ 64 w 166"/>
              <a:gd name="T5" fmla="*/ 11 h 283"/>
              <a:gd name="T6" fmla="*/ 55 w 166"/>
              <a:gd name="T7" fmla="*/ 24 h 283"/>
              <a:gd name="T8" fmla="*/ 52 w 166"/>
              <a:gd name="T9" fmla="*/ 39 h 283"/>
              <a:gd name="T10" fmla="*/ 52 w 166"/>
              <a:gd name="T11" fmla="*/ 46 h 283"/>
              <a:gd name="T12" fmla="*/ 57 w 166"/>
              <a:gd name="T13" fmla="*/ 59 h 283"/>
              <a:gd name="T14" fmla="*/ 66 w 166"/>
              <a:gd name="T15" fmla="*/ 70 h 283"/>
              <a:gd name="T16" fmla="*/ 79 w 166"/>
              <a:gd name="T17" fmla="*/ 76 h 283"/>
              <a:gd name="T18" fmla="*/ 86 w 166"/>
              <a:gd name="T19" fmla="*/ 78 h 283"/>
              <a:gd name="T20" fmla="*/ 70 w 166"/>
              <a:gd name="T21" fmla="*/ 87 h 283"/>
              <a:gd name="T22" fmla="*/ 52 w 166"/>
              <a:gd name="T23" fmla="*/ 91 h 283"/>
              <a:gd name="T24" fmla="*/ 44 w 166"/>
              <a:gd name="T25" fmla="*/ 89 h 283"/>
              <a:gd name="T26" fmla="*/ 30 w 166"/>
              <a:gd name="T27" fmla="*/ 86 h 283"/>
              <a:gd name="T28" fmla="*/ 22 w 166"/>
              <a:gd name="T29" fmla="*/ 82 h 283"/>
              <a:gd name="T30" fmla="*/ 14 w 166"/>
              <a:gd name="T31" fmla="*/ 79 h 283"/>
              <a:gd name="T32" fmla="*/ 10 w 166"/>
              <a:gd name="T33" fmla="*/ 80 h 283"/>
              <a:gd name="T34" fmla="*/ 4 w 166"/>
              <a:gd name="T35" fmla="*/ 83 h 283"/>
              <a:gd name="T36" fmla="*/ 1 w 166"/>
              <a:gd name="T37" fmla="*/ 87 h 283"/>
              <a:gd name="T38" fmla="*/ 0 w 166"/>
              <a:gd name="T39" fmla="*/ 99 h 283"/>
              <a:gd name="T40" fmla="*/ 6 w 166"/>
              <a:gd name="T41" fmla="*/ 108 h 283"/>
              <a:gd name="T42" fmla="*/ 17 w 166"/>
              <a:gd name="T43" fmla="*/ 113 h 283"/>
              <a:gd name="T44" fmla="*/ 40 w 166"/>
              <a:gd name="T45" fmla="*/ 119 h 283"/>
              <a:gd name="T46" fmla="*/ 52 w 166"/>
              <a:gd name="T47" fmla="*/ 121 h 283"/>
              <a:gd name="T48" fmla="*/ 70 w 166"/>
              <a:gd name="T49" fmla="*/ 118 h 283"/>
              <a:gd name="T50" fmla="*/ 83 w 166"/>
              <a:gd name="T51" fmla="*/ 114 h 283"/>
              <a:gd name="T52" fmla="*/ 117 w 166"/>
              <a:gd name="T53" fmla="*/ 166 h 283"/>
              <a:gd name="T54" fmla="*/ 109 w 166"/>
              <a:gd name="T55" fmla="*/ 175 h 283"/>
              <a:gd name="T56" fmla="*/ 95 w 166"/>
              <a:gd name="T57" fmla="*/ 194 h 283"/>
              <a:gd name="T58" fmla="*/ 83 w 166"/>
              <a:gd name="T59" fmla="*/ 218 h 283"/>
              <a:gd name="T60" fmla="*/ 74 w 166"/>
              <a:gd name="T61" fmla="*/ 248 h 283"/>
              <a:gd name="T62" fmla="*/ 71 w 166"/>
              <a:gd name="T63" fmla="*/ 267 h 283"/>
              <a:gd name="T64" fmla="*/ 74 w 166"/>
              <a:gd name="T65" fmla="*/ 277 h 283"/>
              <a:gd name="T66" fmla="*/ 83 w 166"/>
              <a:gd name="T67" fmla="*/ 283 h 283"/>
              <a:gd name="T68" fmla="*/ 86 w 166"/>
              <a:gd name="T69" fmla="*/ 283 h 283"/>
              <a:gd name="T70" fmla="*/ 91 w 166"/>
              <a:gd name="T71" fmla="*/ 283 h 283"/>
              <a:gd name="T72" fmla="*/ 99 w 166"/>
              <a:gd name="T73" fmla="*/ 277 h 283"/>
              <a:gd name="T74" fmla="*/ 100 w 166"/>
              <a:gd name="T75" fmla="*/ 272 h 283"/>
              <a:gd name="T76" fmla="*/ 109 w 166"/>
              <a:gd name="T77" fmla="*/ 234 h 283"/>
              <a:gd name="T78" fmla="*/ 121 w 166"/>
              <a:gd name="T79" fmla="*/ 209 h 283"/>
              <a:gd name="T80" fmla="*/ 137 w 166"/>
              <a:gd name="T81" fmla="*/ 190 h 283"/>
              <a:gd name="T82" fmla="*/ 157 w 166"/>
              <a:gd name="T83" fmla="*/ 171 h 283"/>
              <a:gd name="T84" fmla="*/ 161 w 166"/>
              <a:gd name="T85" fmla="*/ 168 h 283"/>
              <a:gd name="T86" fmla="*/ 166 w 166"/>
              <a:gd name="T87" fmla="*/ 157 h 283"/>
              <a:gd name="T88" fmla="*/ 165 w 166"/>
              <a:gd name="T89" fmla="*/ 151 h 283"/>
              <a:gd name="T90" fmla="*/ 126 w 166"/>
              <a:gd name="T91" fmla="*/ 54 h 283"/>
              <a:gd name="T92" fmla="*/ 130 w 166"/>
              <a:gd name="T93" fmla="*/ 39 h 283"/>
              <a:gd name="T94" fmla="*/ 129 w 166"/>
              <a:gd name="T95" fmla="*/ 31 h 283"/>
              <a:gd name="T96" fmla="*/ 124 w 166"/>
              <a:gd name="T97" fmla="*/ 18 h 283"/>
              <a:gd name="T98" fmla="*/ 113 w 166"/>
              <a:gd name="T99" fmla="*/ 7 h 283"/>
              <a:gd name="T100" fmla="*/ 99 w 166"/>
              <a:gd name="T101" fmla="*/ 1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6" h="283">
                <a:moveTo>
                  <a:pt x="91" y="0"/>
                </a:moveTo>
                <a:lnTo>
                  <a:pt x="91" y="0"/>
                </a:lnTo>
                <a:lnTo>
                  <a:pt x="83" y="1"/>
                </a:lnTo>
                <a:lnTo>
                  <a:pt x="75" y="3"/>
                </a:lnTo>
                <a:lnTo>
                  <a:pt x="69" y="7"/>
                </a:lnTo>
                <a:lnTo>
                  <a:pt x="64" y="11"/>
                </a:lnTo>
                <a:lnTo>
                  <a:pt x="58" y="18"/>
                </a:lnTo>
                <a:lnTo>
                  <a:pt x="55" y="24"/>
                </a:lnTo>
                <a:lnTo>
                  <a:pt x="53" y="31"/>
                </a:lnTo>
                <a:lnTo>
                  <a:pt x="52" y="39"/>
                </a:lnTo>
                <a:lnTo>
                  <a:pt x="52" y="39"/>
                </a:lnTo>
                <a:lnTo>
                  <a:pt x="52" y="46"/>
                </a:lnTo>
                <a:lnTo>
                  <a:pt x="55" y="53"/>
                </a:lnTo>
                <a:lnTo>
                  <a:pt x="57" y="59"/>
                </a:lnTo>
                <a:lnTo>
                  <a:pt x="62" y="65"/>
                </a:lnTo>
                <a:lnTo>
                  <a:pt x="66" y="70"/>
                </a:lnTo>
                <a:lnTo>
                  <a:pt x="73" y="74"/>
                </a:lnTo>
                <a:lnTo>
                  <a:pt x="79" y="76"/>
                </a:lnTo>
                <a:lnTo>
                  <a:pt x="86" y="78"/>
                </a:lnTo>
                <a:lnTo>
                  <a:pt x="86" y="78"/>
                </a:lnTo>
                <a:lnTo>
                  <a:pt x="78" y="83"/>
                </a:lnTo>
                <a:lnTo>
                  <a:pt x="70" y="87"/>
                </a:lnTo>
                <a:lnTo>
                  <a:pt x="61" y="89"/>
                </a:lnTo>
                <a:lnTo>
                  <a:pt x="52" y="91"/>
                </a:lnTo>
                <a:lnTo>
                  <a:pt x="52" y="91"/>
                </a:lnTo>
                <a:lnTo>
                  <a:pt x="44" y="89"/>
                </a:lnTo>
                <a:lnTo>
                  <a:pt x="36" y="88"/>
                </a:lnTo>
                <a:lnTo>
                  <a:pt x="30" y="86"/>
                </a:lnTo>
                <a:lnTo>
                  <a:pt x="22" y="82"/>
                </a:lnTo>
                <a:lnTo>
                  <a:pt x="22" y="82"/>
                </a:lnTo>
                <a:lnTo>
                  <a:pt x="18" y="80"/>
                </a:lnTo>
                <a:lnTo>
                  <a:pt x="14" y="79"/>
                </a:lnTo>
                <a:lnTo>
                  <a:pt x="14" y="79"/>
                </a:lnTo>
                <a:lnTo>
                  <a:pt x="10" y="80"/>
                </a:lnTo>
                <a:lnTo>
                  <a:pt x="8" y="82"/>
                </a:lnTo>
                <a:lnTo>
                  <a:pt x="4" y="83"/>
                </a:lnTo>
                <a:lnTo>
                  <a:pt x="1" y="87"/>
                </a:lnTo>
                <a:lnTo>
                  <a:pt x="1" y="87"/>
                </a:lnTo>
                <a:lnTo>
                  <a:pt x="0" y="92"/>
                </a:lnTo>
                <a:lnTo>
                  <a:pt x="0" y="99"/>
                </a:lnTo>
                <a:lnTo>
                  <a:pt x="2" y="104"/>
                </a:lnTo>
                <a:lnTo>
                  <a:pt x="6" y="108"/>
                </a:lnTo>
                <a:lnTo>
                  <a:pt x="6" y="108"/>
                </a:lnTo>
                <a:lnTo>
                  <a:pt x="17" y="113"/>
                </a:lnTo>
                <a:lnTo>
                  <a:pt x="28" y="117"/>
                </a:lnTo>
                <a:lnTo>
                  <a:pt x="40" y="119"/>
                </a:lnTo>
                <a:lnTo>
                  <a:pt x="52" y="121"/>
                </a:lnTo>
                <a:lnTo>
                  <a:pt x="52" y="121"/>
                </a:lnTo>
                <a:lnTo>
                  <a:pt x="61" y="119"/>
                </a:lnTo>
                <a:lnTo>
                  <a:pt x="70" y="118"/>
                </a:lnTo>
                <a:lnTo>
                  <a:pt x="70" y="118"/>
                </a:lnTo>
                <a:lnTo>
                  <a:pt x="83" y="114"/>
                </a:lnTo>
                <a:lnTo>
                  <a:pt x="96" y="108"/>
                </a:lnTo>
                <a:lnTo>
                  <a:pt x="117" y="166"/>
                </a:lnTo>
                <a:lnTo>
                  <a:pt x="117" y="166"/>
                </a:lnTo>
                <a:lnTo>
                  <a:pt x="109" y="175"/>
                </a:lnTo>
                <a:lnTo>
                  <a:pt x="101" y="185"/>
                </a:lnTo>
                <a:lnTo>
                  <a:pt x="95" y="194"/>
                </a:lnTo>
                <a:lnTo>
                  <a:pt x="88" y="205"/>
                </a:lnTo>
                <a:lnTo>
                  <a:pt x="83" y="218"/>
                </a:lnTo>
                <a:lnTo>
                  <a:pt x="79" y="231"/>
                </a:lnTo>
                <a:lnTo>
                  <a:pt x="74" y="248"/>
                </a:lnTo>
                <a:lnTo>
                  <a:pt x="71" y="267"/>
                </a:lnTo>
                <a:lnTo>
                  <a:pt x="71" y="267"/>
                </a:lnTo>
                <a:lnTo>
                  <a:pt x="71" y="272"/>
                </a:lnTo>
                <a:lnTo>
                  <a:pt x="74" y="277"/>
                </a:lnTo>
                <a:lnTo>
                  <a:pt x="78" y="281"/>
                </a:lnTo>
                <a:lnTo>
                  <a:pt x="83" y="283"/>
                </a:lnTo>
                <a:lnTo>
                  <a:pt x="83" y="283"/>
                </a:lnTo>
                <a:lnTo>
                  <a:pt x="86" y="283"/>
                </a:lnTo>
                <a:lnTo>
                  <a:pt x="86" y="283"/>
                </a:lnTo>
                <a:lnTo>
                  <a:pt x="91" y="283"/>
                </a:lnTo>
                <a:lnTo>
                  <a:pt x="95" y="281"/>
                </a:lnTo>
                <a:lnTo>
                  <a:pt x="99" y="277"/>
                </a:lnTo>
                <a:lnTo>
                  <a:pt x="100" y="272"/>
                </a:lnTo>
                <a:lnTo>
                  <a:pt x="100" y="272"/>
                </a:lnTo>
                <a:lnTo>
                  <a:pt x="105" y="251"/>
                </a:lnTo>
                <a:lnTo>
                  <a:pt x="109" y="234"/>
                </a:lnTo>
                <a:lnTo>
                  <a:pt x="114" y="221"/>
                </a:lnTo>
                <a:lnTo>
                  <a:pt x="121" y="209"/>
                </a:lnTo>
                <a:lnTo>
                  <a:pt x="129" y="199"/>
                </a:lnTo>
                <a:lnTo>
                  <a:pt x="137" y="190"/>
                </a:lnTo>
                <a:lnTo>
                  <a:pt x="147" y="181"/>
                </a:lnTo>
                <a:lnTo>
                  <a:pt x="157" y="171"/>
                </a:lnTo>
                <a:lnTo>
                  <a:pt x="157" y="171"/>
                </a:lnTo>
                <a:lnTo>
                  <a:pt x="161" y="168"/>
                </a:lnTo>
                <a:lnTo>
                  <a:pt x="165" y="162"/>
                </a:lnTo>
                <a:lnTo>
                  <a:pt x="166" y="157"/>
                </a:lnTo>
                <a:lnTo>
                  <a:pt x="165" y="151"/>
                </a:lnTo>
                <a:lnTo>
                  <a:pt x="165" y="151"/>
                </a:lnTo>
                <a:lnTo>
                  <a:pt x="126" y="54"/>
                </a:lnTo>
                <a:lnTo>
                  <a:pt x="126" y="54"/>
                </a:lnTo>
                <a:lnTo>
                  <a:pt x="129" y="48"/>
                </a:lnTo>
                <a:lnTo>
                  <a:pt x="130" y="39"/>
                </a:lnTo>
                <a:lnTo>
                  <a:pt x="130" y="39"/>
                </a:lnTo>
                <a:lnTo>
                  <a:pt x="129" y="31"/>
                </a:lnTo>
                <a:lnTo>
                  <a:pt x="126" y="24"/>
                </a:lnTo>
                <a:lnTo>
                  <a:pt x="124" y="18"/>
                </a:lnTo>
                <a:lnTo>
                  <a:pt x="118" y="11"/>
                </a:lnTo>
                <a:lnTo>
                  <a:pt x="113" y="7"/>
                </a:lnTo>
                <a:lnTo>
                  <a:pt x="107" y="3"/>
                </a:lnTo>
                <a:lnTo>
                  <a:pt x="99" y="1"/>
                </a:lnTo>
                <a:lnTo>
                  <a:pt x="9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8" name="Freeform 49"/>
          <p:cNvSpPr>
            <a:spLocks noEditPoints="1"/>
          </p:cNvSpPr>
          <p:nvPr/>
        </p:nvSpPr>
        <p:spPr bwMode="auto">
          <a:xfrm>
            <a:off x="5799138" y="5141913"/>
            <a:ext cx="561975" cy="511175"/>
          </a:xfrm>
          <a:custGeom>
            <a:avLst/>
            <a:gdLst>
              <a:gd name="T0" fmla="*/ 52 w 354"/>
              <a:gd name="T1" fmla="*/ 114 h 322"/>
              <a:gd name="T2" fmla="*/ 18 w 354"/>
              <a:gd name="T3" fmla="*/ 140 h 322"/>
              <a:gd name="T4" fmla="*/ 0 w 354"/>
              <a:gd name="T5" fmla="*/ 175 h 322"/>
              <a:gd name="T6" fmla="*/ 0 w 354"/>
              <a:gd name="T7" fmla="*/ 196 h 322"/>
              <a:gd name="T8" fmla="*/ 10 w 354"/>
              <a:gd name="T9" fmla="*/ 223 h 322"/>
              <a:gd name="T10" fmla="*/ 30 w 354"/>
              <a:gd name="T11" fmla="*/ 245 h 322"/>
              <a:gd name="T12" fmla="*/ 59 w 354"/>
              <a:gd name="T13" fmla="*/ 263 h 322"/>
              <a:gd name="T14" fmla="*/ 94 w 354"/>
              <a:gd name="T15" fmla="*/ 275 h 322"/>
              <a:gd name="T16" fmla="*/ 134 w 354"/>
              <a:gd name="T17" fmla="*/ 279 h 322"/>
              <a:gd name="T18" fmla="*/ 176 w 354"/>
              <a:gd name="T19" fmla="*/ 275 h 322"/>
              <a:gd name="T20" fmla="*/ 211 w 354"/>
              <a:gd name="T21" fmla="*/ 262 h 322"/>
              <a:gd name="T22" fmla="*/ 240 w 354"/>
              <a:gd name="T23" fmla="*/ 244 h 322"/>
              <a:gd name="T24" fmla="*/ 259 w 354"/>
              <a:gd name="T25" fmla="*/ 220 h 322"/>
              <a:gd name="T26" fmla="*/ 267 w 354"/>
              <a:gd name="T27" fmla="*/ 203 h 322"/>
              <a:gd name="T28" fmla="*/ 227 w 354"/>
              <a:gd name="T29" fmla="*/ 210 h 322"/>
              <a:gd name="T30" fmla="*/ 194 w 354"/>
              <a:gd name="T31" fmla="*/ 210 h 322"/>
              <a:gd name="T32" fmla="*/ 122 w 354"/>
              <a:gd name="T33" fmla="*/ 243 h 322"/>
              <a:gd name="T34" fmla="*/ 124 w 354"/>
              <a:gd name="T35" fmla="*/ 189 h 322"/>
              <a:gd name="T36" fmla="*/ 90 w 354"/>
              <a:gd name="T37" fmla="*/ 163 h 322"/>
              <a:gd name="T38" fmla="*/ 70 w 354"/>
              <a:gd name="T39" fmla="*/ 131 h 322"/>
              <a:gd name="T40" fmla="*/ 220 w 354"/>
              <a:gd name="T41" fmla="*/ 0 h 322"/>
              <a:gd name="T42" fmla="*/ 193 w 354"/>
              <a:gd name="T43" fmla="*/ 3 h 322"/>
              <a:gd name="T44" fmla="*/ 156 w 354"/>
              <a:gd name="T45" fmla="*/ 12 h 322"/>
              <a:gd name="T46" fmla="*/ 125 w 354"/>
              <a:gd name="T47" fmla="*/ 28 h 322"/>
              <a:gd name="T48" fmla="*/ 102 w 354"/>
              <a:gd name="T49" fmla="*/ 48 h 322"/>
              <a:gd name="T50" fmla="*/ 88 w 354"/>
              <a:gd name="T51" fmla="*/ 75 h 322"/>
              <a:gd name="T52" fmla="*/ 86 w 354"/>
              <a:gd name="T53" fmla="*/ 93 h 322"/>
              <a:gd name="T54" fmla="*/ 95 w 354"/>
              <a:gd name="T55" fmla="*/ 127 h 322"/>
              <a:gd name="T56" fmla="*/ 120 w 354"/>
              <a:gd name="T57" fmla="*/ 154 h 322"/>
              <a:gd name="T58" fmla="*/ 143 w 354"/>
              <a:gd name="T59" fmla="*/ 206 h 322"/>
              <a:gd name="T60" fmla="*/ 199 w 354"/>
              <a:gd name="T61" fmla="*/ 184 h 322"/>
              <a:gd name="T62" fmla="*/ 234 w 354"/>
              <a:gd name="T63" fmla="*/ 185 h 322"/>
              <a:gd name="T64" fmla="*/ 272 w 354"/>
              <a:gd name="T65" fmla="*/ 177 h 322"/>
              <a:gd name="T66" fmla="*/ 306 w 354"/>
              <a:gd name="T67" fmla="*/ 164 h 322"/>
              <a:gd name="T68" fmla="*/ 332 w 354"/>
              <a:gd name="T69" fmla="*/ 145 h 322"/>
              <a:gd name="T70" fmla="*/ 349 w 354"/>
              <a:gd name="T71" fmla="*/ 120 h 322"/>
              <a:gd name="T72" fmla="*/ 354 w 354"/>
              <a:gd name="T73" fmla="*/ 93 h 322"/>
              <a:gd name="T74" fmla="*/ 352 w 354"/>
              <a:gd name="T75" fmla="*/ 75 h 322"/>
              <a:gd name="T76" fmla="*/ 339 w 354"/>
              <a:gd name="T77" fmla="*/ 48 h 322"/>
              <a:gd name="T78" fmla="*/ 315 w 354"/>
              <a:gd name="T79" fmla="*/ 28 h 322"/>
              <a:gd name="T80" fmla="*/ 284 w 354"/>
              <a:gd name="T81" fmla="*/ 12 h 322"/>
              <a:gd name="T82" fmla="*/ 247 w 354"/>
              <a:gd name="T83" fmla="*/ 3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54" h="322">
                <a:moveTo>
                  <a:pt x="65" y="107"/>
                </a:moveTo>
                <a:lnTo>
                  <a:pt x="65" y="107"/>
                </a:lnTo>
                <a:lnTo>
                  <a:pt x="52" y="114"/>
                </a:lnTo>
                <a:lnTo>
                  <a:pt x="39" y="121"/>
                </a:lnTo>
                <a:lnTo>
                  <a:pt x="27" y="131"/>
                </a:lnTo>
                <a:lnTo>
                  <a:pt x="18" y="140"/>
                </a:lnTo>
                <a:lnTo>
                  <a:pt x="10" y="151"/>
                </a:lnTo>
                <a:lnTo>
                  <a:pt x="4" y="162"/>
                </a:lnTo>
                <a:lnTo>
                  <a:pt x="0" y="175"/>
                </a:lnTo>
                <a:lnTo>
                  <a:pt x="0" y="187"/>
                </a:lnTo>
                <a:lnTo>
                  <a:pt x="0" y="187"/>
                </a:lnTo>
                <a:lnTo>
                  <a:pt x="0" y="196"/>
                </a:lnTo>
                <a:lnTo>
                  <a:pt x="3" y="205"/>
                </a:lnTo>
                <a:lnTo>
                  <a:pt x="5" y="214"/>
                </a:lnTo>
                <a:lnTo>
                  <a:pt x="10" y="223"/>
                </a:lnTo>
                <a:lnTo>
                  <a:pt x="16" y="231"/>
                </a:lnTo>
                <a:lnTo>
                  <a:pt x="22" y="239"/>
                </a:lnTo>
                <a:lnTo>
                  <a:pt x="30" y="245"/>
                </a:lnTo>
                <a:lnTo>
                  <a:pt x="39" y="252"/>
                </a:lnTo>
                <a:lnTo>
                  <a:pt x="48" y="258"/>
                </a:lnTo>
                <a:lnTo>
                  <a:pt x="59" y="263"/>
                </a:lnTo>
                <a:lnTo>
                  <a:pt x="70" y="267"/>
                </a:lnTo>
                <a:lnTo>
                  <a:pt x="82" y="271"/>
                </a:lnTo>
                <a:lnTo>
                  <a:pt x="94" y="275"/>
                </a:lnTo>
                <a:lnTo>
                  <a:pt x="107" y="276"/>
                </a:lnTo>
                <a:lnTo>
                  <a:pt x="120" y="279"/>
                </a:lnTo>
                <a:lnTo>
                  <a:pt x="134" y="279"/>
                </a:lnTo>
                <a:lnTo>
                  <a:pt x="134" y="279"/>
                </a:lnTo>
                <a:lnTo>
                  <a:pt x="155" y="278"/>
                </a:lnTo>
                <a:lnTo>
                  <a:pt x="176" y="275"/>
                </a:lnTo>
                <a:lnTo>
                  <a:pt x="223" y="322"/>
                </a:lnTo>
                <a:lnTo>
                  <a:pt x="211" y="262"/>
                </a:lnTo>
                <a:lnTo>
                  <a:pt x="211" y="262"/>
                </a:lnTo>
                <a:lnTo>
                  <a:pt x="221" y="257"/>
                </a:lnTo>
                <a:lnTo>
                  <a:pt x="230" y="250"/>
                </a:lnTo>
                <a:lnTo>
                  <a:pt x="240" y="244"/>
                </a:lnTo>
                <a:lnTo>
                  <a:pt x="247" y="237"/>
                </a:lnTo>
                <a:lnTo>
                  <a:pt x="254" y="229"/>
                </a:lnTo>
                <a:lnTo>
                  <a:pt x="259" y="220"/>
                </a:lnTo>
                <a:lnTo>
                  <a:pt x="263" y="213"/>
                </a:lnTo>
                <a:lnTo>
                  <a:pt x="267" y="203"/>
                </a:lnTo>
                <a:lnTo>
                  <a:pt x="267" y="203"/>
                </a:lnTo>
                <a:lnTo>
                  <a:pt x="254" y="206"/>
                </a:lnTo>
                <a:lnTo>
                  <a:pt x="241" y="209"/>
                </a:lnTo>
                <a:lnTo>
                  <a:pt x="227" y="210"/>
                </a:lnTo>
                <a:lnTo>
                  <a:pt x="212" y="210"/>
                </a:lnTo>
                <a:lnTo>
                  <a:pt x="212" y="210"/>
                </a:lnTo>
                <a:lnTo>
                  <a:pt x="194" y="210"/>
                </a:lnTo>
                <a:lnTo>
                  <a:pt x="174" y="207"/>
                </a:lnTo>
                <a:lnTo>
                  <a:pt x="174" y="207"/>
                </a:lnTo>
                <a:lnTo>
                  <a:pt x="122" y="243"/>
                </a:lnTo>
                <a:lnTo>
                  <a:pt x="122" y="243"/>
                </a:lnTo>
                <a:lnTo>
                  <a:pt x="124" y="189"/>
                </a:lnTo>
                <a:lnTo>
                  <a:pt x="124" y="189"/>
                </a:lnTo>
                <a:lnTo>
                  <a:pt x="111" y="181"/>
                </a:lnTo>
                <a:lnTo>
                  <a:pt x="99" y="172"/>
                </a:lnTo>
                <a:lnTo>
                  <a:pt x="90" y="163"/>
                </a:lnTo>
                <a:lnTo>
                  <a:pt x="82" y="153"/>
                </a:lnTo>
                <a:lnTo>
                  <a:pt x="74" y="142"/>
                </a:lnTo>
                <a:lnTo>
                  <a:pt x="70" y="131"/>
                </a:lnTo>
                <a:lnTo>
                  <a:pt x="66" y="119"/>
                </a:lnTo>
                <a:lnTo>
                  <a:pt x="65" y="107"/>
                </a:lnTo>
                <a:close/>
                <a:moveTo>
                  <a:pt x="220" y="0"/>
                </a:moveTo>
                <a:lnTo>
                  <a:pt x="220" y="0"/>
                </a:lnTo>
                <a:lnTo>
                  <a:pt x="206" y="2"/>
                </a:lnTo>
                <a:lnTo>
                  <a:pt x="193" y="3"/>
                </a:lnTo>
                <a:lnTo>
                  <a:pt x="180" y="4"/>
                </a:lnTo>
                <a:lnTo>
                  <a:pt x="168" y="8"/>
                </a:lnTo>
                <a:lnTo>
                  <a:pt x="156" y="12"/>
                </a:lnTo>
                <a:lnTo>
                  <a:pt x="144" y="16"/>
                </a:lnTo>
                <a:lnTo>
                  <a:pt x="134" y="21"/>
                </a:lnTo>
                <a:lnTo>
                  <a:pt x="125" y="28"/>
                </a:lnTo>
                <a:lnTo>
                  <a:pt x="116" y="34"/>
                </a:lnTo>
                <a:lnTo>
                  <a:pt x="108" y="42"/>
                </a:lnTo>
                <a:lnTo>
                  <a:pt x="102" y="48"/>
                </a:lnTo>
                <a:lnTo>
                  <a:pt x="96" y="58"/>
                </a:lnTo>
                <a:lnTo>
                  <a:pt x="91" y="65"/>
                </a:lnTo>
                <a:lnTo>
                  <a:pt x="88" y="75"/>
                </a:lnTo>
                <a:lnTo>
                  <a:pt x="86" y="84"/>
                </a:lnTo>
                <a:lnTo>
                  <a:pt x="86" y="93"/>
                </a:lnTo>
                <a:lnTo>
                  <a:pt x="86" y="93"/>
                </a:lnTo>
                <a:lnTo>
                  <a:pt x="86" y="104"/>
                </a:lnTo>
                <a:lnTo>
                  <a:pt x="90" y="116"/>
                </a:lnTo>
                <a:lnTo>
                  <a:pt x="95" y="127"/>
                </a:lnTo>
                <a:lnTo>
                  <a:pt x="102" y="136"/>
                </a:lnTo>
                <a:lnTo>
                  <a:pt x="109" y="146"/>
                </a:lnTo>
                <a:lnTo>
                  <a:pt x="120" y="154"/>
                </a:lnTo>
                <a:lnTo>
                  <a:pt x="130" y="162"/>
                </a:lnTo>
                <a:lnTo>
                  <a:pt x="143" y="168"/>
                </a:lnTo>
                <a:lnTo>
                  <a:pt x="143" y="206"/>
                </a:lnTo>
                <a:lnTo>
                  <a:pt x="178" y="181"/>
                </a:lnTo>
                <a:lnTo>
                  <a:pt x="178" y="181"/>
                </a:lnTo>
                <a:lnTo>
                  <a:pt x="199" y="184"/>
                </a:lnTo>
                <a:lnTo>
                  <a:pt x="220" y="185"/>
                </a:lnTo>
                <a:lnTo>
                  <a:pt x="220" y="185"/>
                </a:lnTo>
                <a:lnTo>
                  <a:pt x="234" y="185"/>
                </a:lnTo>
                <a:lnTo>
                  <a:pt x="247" y="183"/>
                </a:lnTo>
                <a:lnTo>
                  <a:pt x="260" y="181"/>
                </a:lnTo>
                <a:lnTo>
                  <a:pt x="272" y="177"/>
                </a:lnTo>
                <a:lnTo>
                  <a:pt x="284" y="173"/>
                </a:lnTo>
                <a:lnTo>
                  <a:pt x="296" y="170"/>
                </a:lnTo>
                <a:lnTo>
                  <a:pt x="306" y="164"/>
                </a:lnTo>
                <a:lnTo>
                  <a:pt x="315" y="158"/>
                </a:lnTo>
                <a:lnTo>
                  <a:pt x="324" y="151"/>
                </a:lnTo>
                <a:lnTo>
                  <a:pt x="332" y="145"/>
                </a:lnTo>
                <a:lnTo>
                  <a:pt x="339" y="137"/>
                </a:lnTo>
                <a:lnTo>
                  <a:pt x="344" y="129"/>
                </a:lnTo>
                <a:lnTo>
                  <a:pt x="349" y="120"/>
                </a:lnTo>
                <a:lnTo>
                  <a:pt x="352" y="111"/>
                </a:lnTo>
                <a:lnTo>
                  <a:pt x="354" y="102"/>
                </a:lnTo>
                <a:lnTo>
                  <a:pt x="354" y="93"/>
                </a:lnTo>
                <a:lnTo>
                  <a:pt x="354" y="93"/>
                </a:lnTo>
                <a:lnTo>
                  <a:pt x="354" y="84"/>
                </a:lnTo>
                <a:lnTo>
                  <a:pt x="352" y="75"/>
                </a:lnTo>
                <a:lnTo>
                  <a:pt x="349" y="65"/>
                </a:lnTo>
                <a:lnTo>
                  <a:pt x="344" y="58"/>
                </a:lnTo>
                <a:lnTo>
                  <a:pt x="339" y="48"/>
                </a:lnTo>
                <a:lnTo>
                  <a:pt x="332" y="42"/>
                </a:lnTo>
                <a:lnTo>
                  <a:pt x="324" y="34"/>
                </a:lnTo>
                <a:lnTo>
                  <a:pt x="315" y="28"/>
                </a:lnTo>
                <a:lnTo>
                  <a:pt x="306" y="21"/>
                </a:lnTo>
                <a:lnTo>
                  <a:pt x="296" y="16"/>
                </a:lnTo>
                <a:lnTo>
                  <a:pt x="284" y="12"/>
                </a:lnTo>
                <a:lnTo>
                  <a:pt x="272" y="8"/>
                </a:lnTo>
                <a:lnTo>
                  <a:pt x="260" y="4"/>
                </a:lnTo>
                <a:lnTo>
                  <a:pt x="247" y="3"/>
                </a:lnTo>
                <a:lnTo>
                  <a:pt x="234" y="2"/>
                </a:lnTo>
                <a:lnTo>
                  <a:pt x="22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59" name="Freeform 50"/>
          <p:cNvSpPr>
            <a:spLocks/>
          </p:cNvSpPr>
          <p:nvPr/>
        </p:nvSpPr>
        <p:spPr bwMode="auto">
          <a:xfrm>
            <a:off x="5799138" y="5311775"/>
            <a:ext cx="423863" cy="341312"/>
          </a:xfrm>
          <a:custGeom>
            <a:avLst/>
            <a:gdLst>
              <a:gd name="T0" fmla="*/ 65 w 267"/>
              <a:gd name="T1" fmla="*/ 0 h 215"/>
              <a:gd name="T2" fmla="*/ 65 w 267"/>
              <a:gd name="T3" fmla="*/ 0 h 215"/>
              <a:gd name="T4" fmla="*/ 52 w 267"/>
              <a:gd name="T5" fmla="*/ 7 h 215"/>
              <a:gd name="T6" fmla="*/ 39 w 267"/>
              <a:gd name="T7" fmla="*/ 14 h 215"/>
              <a:gd name="T8" fmla="*/ 27 w 267"/>
              <a:gd name="T9" fmla="*/ 24 h 215"/>
              <a:gd name="T10" fmla="*/ 18 w 267"/>
              <a:gd name="T11" fmla="*/ 33 h 215"/>
              <a:gd name="T12" fmla="*/ 10 w 267"/>
              <a:gd name="T13" fmla="*/ 44 h 215"/>
              <a:gd name="T14" fmla="*/ 4 w 267"/>
              <a:gd name="T15" fmla="*/ 55 h 215"/>
              <a:gd name="T16" fmla="*/ 0 w 267"/>
              <a:gd name="T17" fmla="*/ 68 h 215"/>
              <a:gd name="T18" fmla="*/ 0 w 267"/>
              <a:gd name="T19" fmla="*/ 80 h 215"/>
              <a:gd name="T20" fmla="*/ 0 w 267"/>
              <a:gd name="T21" fmla="*/ 80 h 215"/>
              <a:gd name="T22" fmla="*/ 0 w 267"/>
              <a:gd name="T23" fmla="*/ 89 h 215"/>
              <a:gd name="T24" fmla="*/ 3 w 267"/>
              <a:gd name="T25" fmla="*/ 98 h 215"/>
              <a:gd name="T26" fmla="*/ 5 w 267"/>
              <a:gd name="T27" fmla="*/ 107 h 215"/>
              <a:gd name="T28" fmla="*/ 10 w 267"/>
              <a:gd name="T29" fmla="*/ 116 h 215"/>
              <a:gd name="T30" fmla="*/ 16 w 267"/>
              <a:gd name="T31" fmla="*/ 124 h 215"/>
              <a:gd name="T32" fmla="*/ 22 w 267"/>
              <a:gd name="T33" fmla="*/ 132 h 215"/>
              <a:gd name="T34" fmla="*/ 30 w 267"/>
              <a:gd name="T35" fmla="*/ 138 h 215"/>
              <a:gd name="T36" fmla="*/ 39 w 267"/>
              <a:gd name="T37" fmla="*/ 145 h 215"/>
              <a:gd name="T38" fmla="*/ 48 w 267"/>
              <a:gd name="T39" fmla="*/ 151 h 215"/>
              <a:gd name="T40" fmla="*/ 59 w 267"/>
              <a:gd name="T41" fmla="*/ 156 h 215"/>
              <a:gd name="T42" fmla="*/ 70 w 267"/>
              <a:gd name="T43" fmla="*/ 160 h 215"/>
              <a:gd name="T44" fmla="*/ 82 w 267"/>
              <a:gd name="T45" fmla="*/ 164 h 215"/>
              <a:gd name="T46" fmla="*/ 94 w 267"/>
              <a:gd name="T47" fmla="*/ 168 h 215"/>
              <a:gd name="T48" fmla="*/ 107 w 267"/>
              <a:gd name="T49" fmla="*/ 169 h 215"/>
              <a:gd name="T50" fmla="*/ 120 w 267"/>
              <a:gd name="T51" fmla="*/ 172 h 215"/>
              <a:gd name="T52" fmla="*/ 134 w 267"/>
              <a:gd name="T53" fmla="*/ 172 h 215"/>
              <a:gd name="T54" fmla="*/ 134 w 267"/>
              <a:gd name="T55" fmla="*/ 172 h 215"/>
              <a:gd name="T56" fmla="*/ 155 w 267"/>
              <a:gd name="T57" fmla="*/ 171 h 215"/>
              <a:gd name="T58" fmla="*/ 176 w 267"/>
              <a:gd name="T59" fmla="*/ 168 h 215"/>
              <a:gd name="T60" fmla="*/ 223 w 267"/>
              <a:gd name="T61" fmla="*/ 215 h 215"/>
              <a:gd name="T62" fmla="*/ 211 w 267"/>
              <a:gd name="T63" fmla="*/ 155 h 215"/>
              <a:gd name="T64" fmla="*/ 211 w 267"/>
              <a:gd name="T65" fmla="*/ 155 h 215"/>
              <a:gd name="T66" fmla="*/ 221 w 267"/>
              <a:gd name="T67" fmla="*/ 150 h 215"/>
              <a:gd name="T68" fmla="*/ 230 w 267"/>
              <a:gd name="T69" fmla="*/ 143 h 215"/>
              <a:gd name="T70" fmla="*/ 240 w 267"/>
              <a:gd name="T71" fmla="*/ 137 h 215"/>
              <a:gd name="T72" fmla="*/ 247 w 267"/>
              <a:gd name="T73" fmla="*/ 130 h 215"/>
              <a:gd name="T74" fmla="*/ 254 w 267"/>
              <a:gd name="T75" fmla="*/ 122 h 215"/>
              <a:gd name="T76" fmla="*/ 259 w 267"/>
              <a:gd name="T77" fmla="*/ 113 h 215"/>
              <a:gd name="T78" fmla="*/ 263 w 267"/>
              <a:gd name="T79" fmla="*/ 106 h 215"/>
              <a:gd name="T80" fmla="*/ 267 w 267"/>
              <a:gd name="T81" fmla="*/ 96 h 215"/>
              <a:gd name="T82" fmla="*/ 267 w 267"/>
              <a:gd name="T83" fmla="*/ 96 h 215"/>
              <a:gd name="T84" fmla="*/ 254 w 267"/>
              <a:gd name="T85" fmla="*/ 99 h 215"/>
              <a:gd name="T86" fmla="*/ 241 w 267"/>
              <a:gd name="T87" fmla="*/ 102 h 215"/>
              <a:gd name="T88" fmla="*/ 227 w 267"/>
              <a:gd name="T89" fmla="*/ 103 h 215"/>
              <a:gd name="T90" fmla="*/ 212 w 267"/>
              <a:gd name="T91" fmla="*/ 103 h 215"/>
              <a:gd name="T92" fmla="*/ 212 w 267"/>
              <a:gd name="T93" fmla="*/ 103 h 215"/>
              <a:gd name="T94" fmla="*/ 194 w 267"/>
              <a:gd name="T95" fmla="*/ 103 h 215"/>
              <a:gd name="T96" fmla="*/ 174 w 267"/>
              <a:gd name="T97" fmla="*/ 100 h 215"/>
              <a:gd name="T98" fmla="*/ 174 w 267"/>
              <a:gd name="T99" fmla="*/ 100 h 215"/>
              <a:gd name="T100" fmla="*/ 122 w 267"/>
              <a:gd name="T101" fmla="*/ 136 h 215"/>
              <a:gd name="T102" fmla="*/ 122 w 267"/>
              <a:gd name="T103" fmla="*/ 136 h 215"/>
              <a:gd name="T104" fmla="*/ 124 w 267"/>
              <a:gd name="T105" fmla="*/ 82 h 215"/>
              <a:gd name="T106" fmla="*/ 124 w 267"/>
              <a:gd name="T107" fmla="*/ 82 h 215"/>
              <a:gd name="T108" fmla="*/ 111 w 267"/>
              <a:gd name="T109" fmla="*/ 74 h 215"/>
              <a:gd name="T110" fmla="*/ 99 w 267"/>
              <a:gd name="T111" fmla="*/ 65 h 215"/>
              <a:gd name="T112" fmla="*/ 90 w 267"/>
              <a:gd name="T113" fmla="*/ 56 h 215"/>
              <a:gd name="T114" fmla="*/ 82 w 267"/>
              <a:gd name="T115" fmla="*/ 46 h 215"/>
              <a:gd name="T116" fmla="*/ 74 w 267"/>
              <a:gd name="T117" fmla="*/ 35 h 215"/>
              <a:gd name="T118" fmla="*/ 70 w 267"/>
              <a:gd name="T119" fmla="*/ 24 h 215"/>
              <a:gd name="T120" fmla="*/ 66 w 267"/>
              <a:gd name="T121" fmla="*/ 12 h 215"/>
              <a:gd name="T122" fmla="*/ 65 w 267"/>
              <a:gd name="T12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7" h="215">
                <a:moveTo>
                  <a:pt x="65" y="0"/>
                </a:moveTo>
                <a:lnTo>
                  <a:pt x="65" y="0"/>
                </a:lnTo>
                <a:lnTo>
                  <a:pt x="52" y="7"/>
                </a:lnTo>
                <a:lnTo>
                  <a:pt x="39" y="14"/>
                </a:lnTo>
                <a:lnTo>
                  <a:pt x="27" y="24"/>
                </a:lnTo>
                <a:lnTo>
                  <a:pt x="18" y="33"/>
                </a:lnTo>
                <a:lnTo>
                  <a:pt x="10" y="44"/>
                </a:lnTo>
                <a:lnTo>
                  <a:pt x="4" y="55"/>
                </a:lnTo>
                <a:lnTo>
                  <a:pt x="0" y="68"/>
                </a:lnTo>
                <a:lnTo>
                  <a:pt x="0" y="80"/>
                </a:lnTo>
                <a:lnTo>
                  <a:pt x="0" y="80"/>
                </a:lnTo>
                <a:lnTo>
                  <a:pt x="0" y="89"/>
                </a:lnTo>
                <a:lnTo>
                  <a:pt x="3" y="98"/>
                </a:lnTo>
                <a:lnTo>
                  <a:pt x="5" y="107"/>
                </a:lnTo>
                <a:lnTo>
                  <a:pt x="10" y="116"/>
                </a:lnTo>
                <a:lnTo>
                  <a:pt x="16" y="124"/>
                </a:lnTo>
                <a:lnTo>
                  <a:pt x="22" y="132"/>
                </a:lnTo>
                <a:lnTo>
                  <a:pt x="30" y="138"/>
                </a:lnTo>
                <a:lnTo>
                  <a:pt x="39" y="145"/>
                </a:lnTo>
                <a:lnTo>
                  <a:pt x="48" y="151"/>
                </a:lnTo>
                <a:lnTo>
                  <a:pt x="59" y="156"/>
                </a:lnTo>
                <a:lnTo>
                  <a:pt x="70" y="160"/>
                </a:lnTo>
                <a:lnTo>
                  <a:pt x="82" y="164"/>
                </a:lnTo>
                <a:lnTo>
                  <a:pt x="94" y="168"/>
                </a:lnTo>
                <a:lnTo>
                  <a:pt x="107" y="169"/>
                </a:lnTo>
                <a:lnTo>
                  <a:pt x="120" y="172"/>
                </a:lnTo>
                <a:lnTo>
                  <a:pt x="134" y="172"/>
                </a:lnTo>
                <a:lnTo>
                  <a:pt x="134" y="172"/>
                </a:lnTo>
                <a:lnTo>
                  <a:pt x="155" y="171"/>
                </a:lnTo>
                <a:lnTo>
                  <a:pt x="176" y="168"/>
                </a:lnTo>
                <a:lnTo>
                  <a:pt x="223" y="215"/>
                </a:lnTo>
                <a:lnTo>
                  <a:pt x="211" y="155"/>
                </a:lnTo>
                <a:lnTo>
                  <a:pt x="211" y="155"/>
                </a:lnTo>
                <a:lnTo>
                  <a:pt x="221" y="150"/>
                </a:lnTo>
                <a:lnTo>
                  <a:pt x="230" y="143"/>
                </a:lnTo>
                <a:lnTo>
                  <a:pt x="240" y="137"/>
                </a:lnTo>
                <a:lnTo>
                  <a:pt x="247" y="130"/>
                </a:lnTo>
                <a:lnTo>
                  <a:pt x="254" y="122"/>
                </a:lnTo>
                <a:lnTo>
                  <a:pt x="259" y="113"/>
                </a:lnTo>
                <a:lnTo>
                  <a:pt x="263" y="106"/>
                </a:lnTo>
                <a:lnTo>
                  <a:pt x="267" y="96"/>
                </a:lnTo>
                <a:lnTo>
                  <a:pt x="267" y="96"/>
                </a:lnTo>
                <a:lnTo>
                  <a:pt x="254" y="99"/>
                </a:lnTo>
                <a:lnTo>
                  <a:pt x="241" y="102"/>
                </a:lnTo>
                <a:lnTo>
                  <a:pt x="227" y="103"/>
                </a:lnTo>
                <a:lnTo>
                  <a:pt x="212" y="103"/>
                </a:lnTo>
                <a:lnTo>
                  <a:pt x="212" y="103"/>
                </a:lnTo>
                <a:lnTo>
                  <a:pt x="194" y="103"/>
                </a:lnTo>
                <a:lnTo>
                  <a:pt x="174" y="100"/>
                </a:lnTo>
                <a:lnTo>
                  <a:pt x="174" y="100"/>
                </a:lnTo>
                <a:lnTo>
                  <a:pt x="122" y="136"/>
                </a:lnTo>
                <a:lnTo>
                  <a:pt x="122" y="136"/>
                </a:lnTo>
                <a:lnTo>
                  <a:pt x="124" y="82"/>
                </a:lnTo>
                <a:lnTo>
                  <a:pt x="124" y="82"/>
                </a:lnTo>
                <a:lnTo>
                  <a:pt x="111" y="74"/>
                </a:lnTo>
                <a:lnTo>
                  <a:pt x="99" y="65"/>
                </a:lnTo>
                <a:lnTo>
                  <a:pt x="90" y="56"/>
                </a:lnTo>
                <a:lnTo>
                  <a:pt x="82" y="46"/>
                </a:lnTo>
                <a:lnTo>
                  <a:pt x="74" y="35"/>
                </a:lnTo>
                <a:lnTo>
                  <a:pt x="70" y="24"/>
                </a:lnTo>
                <a:lnTo>
                  <a:pt x="66" y="12"/>
                </a:lnTo>
                <a:lnTo>
                  <a:pt x="6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0" name="Freeform 51"/>
          <p:cNvSpPr>
            <a:spLocks/>
          </p:cNvSpPr>
          <p:nvPr/>
        </p:nvSpPr>
        <p:spPr bwMode="auto">
          <a:xfrm>
            <a:off x="5935663" y="5141913"/>
            <a:ext cx="425450" cy="327025"/>
          </a:xfrm>
          <a:custGeom>
            <a:avLst/>
            <a:gdLst>
              <a:gd name="T0" fmla="*/ 134 w 268"/>
              <a:gd name="T1" fmla="*/ 0 h 206"/>
              <a:gd name="T2" fmla="*/ 107 w 268"/>
              <a:gd name="T3" fmla="*/ 3 h 206"/>
              <a:gd name="T4" fmla="*/ 82 w 268"/>
              <a:gd name="T5" fmla="*/ 8 h 206"/>
              <a:gd name="T6" fmla="*/ 58 w 268"/>
              <a:gd name="T7" fmla="*/ 16 h 206"/>
              <a:gd name="T8" fmla="*/ 39 w 268"/>
              <a:gd name="T9" fmla="*/ 28 h 206"/>
              <a:gd name="T10" fmla="*/ 22 w 268"/>
              <a:gd name="T11" fmla="*/ 42 h 206"/>
              <a:gd name="T12" fmla="*/ 10 w 268"/>
              <a:gd name="T13" fmla="*/ 58 h 206"/>
              <a:gd name="T14" fmla="*/ 2 w 268"/>
              <a:gd name="T15" fmla="*/ 75 h 206"/>
              <a:gd name="T16" fmla="*/ 0 w 268"/>
              <a:gd name="T17" fmla="*/ 93 h 206"/>
              <a:gd name="T18" fmla="*/ 0 w 268"/>
              <a:gd name="T19" fmla="*/ 104 h 206"/>
              <a:gd name="T20" fmla="*/ 9 w 268"/>
              <a:gd name="T21" fmla="*/ 127 h 206"/>
              <a:gd name="T22" fmla="*/ 23 w 268"/>
              <a:gd name="T23" fmla="*/ 146 h 206"/>
              <a:gd name="T24" fmla="*/ 44 w 268"/>
              <a:gd name="T25" fmla="*/ 162 h 206"/>
              <a:gd name="T26" fmla="*/ 57 w 268"/>
              <a:gd name="T27" fmla="*/ 206 h 206"/>
              <a:gd name="T28" fmla="*/ 92 w 268"/>
              <a:gd name="T29" fmla="*/ 181 h 206"/>
              <a:gd name="T30" fmla="*/ 134 w 268"/>
              <a:gd name="T31" fmla="*/ 185 h 206"/>
              <a:gd name="T32" fmla="*/ 148 w 268"/>
              <a:gd name="T33" fmla="*/ 185 h 206"/>
              <a:gd name="T34" fmla="*/ 174 w 268"/>
              <a:gd name="T35" fmla="*/ 181 h 206"/>
              <a:gd name="T36" fmla="*/ 198 w 268"/>
              <a:gd name="T37" fmla="*/ 173 h 206"/>
              <a:gd name="T38" fmla="*/ 220 w 268"/>
              <a:gd name="T39" fmla="*/ 164 h 206"/>
              <a:gd name="T40" fmla="*/ 238 w 268"/>
              <a:gd name="T41" fmla="*/ 151 h 206"/>
              <a:gd name="T42" fmla="*/ 253 w 268"/>
              <a:gd name="T43" fmla="*/ 137 h 206"/>
              <a:gd name="T44" fmla="*/ 263 w 268"/>
              <a:gd name="T45" fmla="*/ 120 h 206"/>
              <a:gd name="T46" fmla="*/ 268 w 268"/>
              <a:gd name="T47" fmla="*/ 102 h 206"/>
              <a:gd name="T48" fmla="*/ 268 w 268"/>
              <a:gd name="T49" fmla="*/ 93 h 206"/>
              <a:gd name="T50" fmla="*/ 266 w 268"/>
              <a:gd name="T51" fmla="*/ 75 h 206"/>
              <a:gd name="T52" fmla="*/ 258 w 268"/>
              <a:gd name="T53" fmla="*/ 58 h 206"/>
              <a:gd name="T54" fmla="*/ 246 w 268"/>
              <a:gd name="T55" fmla="*/ 42 h 206"/>
              <a:gd name="T56" fmla="*/ 229 w 268"/>
              <a:gd name="T57" fmla="*/ 28 h 206"/>
              <a:gd name="T58" fmla="*/ 210 w 268"/>
              <a:gd name="T59" fmla="*/ 16 h 206"/>
              <a:gd name="T60" fmla="*/ 186 w 268"/>
              <a:gd name="T61" fmla="*/ 8 h 206"/>
              <a:gd name="T62" fmla="*/ 161 w 268"/>
              <a:gd name="T63" fmla="*/ 3 h 206"/>
              <a:gd name="T64" fmla="*/ 134 w 268"/>
              <a:gd name="T65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8" h="206">
                <a:moveTo>
                  <a:pt x="134" y="0"/>
                </a:moveTo>
                <a:lnTo>
                  <a:pt x="134" y="0"/>
                </a:lnTo>
                <a:lnTo>
                  <a:pt x="120" y="2"/>
                </a:lnTo>
                <a:lnTo>
                  <a:pt x="107" y="3"/>
                </a:lnTo>
                <a:lnTo>
                  <a:pt x="94" y="4"/>
                </a:lnTo>
                <a:lnTo>
                  <a:pt x="82" y="8"/>
                </a:lnTo>
                <a:lnTo>
                  <a:pt x="70" y="12"/>
                </a:lnTo>
                <a:lnTo>
                  <a:pt x="58" y="16"/>
                </a:lnTo>
                <a:lnTo>
                  <a:pt x="48" y="21"/>
                </a:lnTo>
                <a:lnTo>
                  <a:pt x="39" y="28"/>
                </a:lnTo>
                <a:lnTo>
                  <a:pt x="30" y="34"/>
                </a:lnTo>
                <a:lnTo>
                  <a:pt x="22" y="42"/>
                </a:lnTo>
                <a:lnTo>
                  <a:pt x="16" y="48"/>
                </a:lnTo>
                <a:lnTo>
                  <a:pt x="10" y="58"/>
                </a:lnTo>
                <a:lnTo>
                  <a:pt x="5" y="65"/>
                </a:lnTo>
                <a:lnTo>
                  <a:pt x="2" y="75"/>
                </a:lnTo>
                <a:lnTo>
                  <a:pt x="0" y="84"/>
                </a:lnTo>
                <a:lnTo>
                  <a:pt x="0" y="93"/>
                </a:lnTo>
                <a:lnTo>
                  <a:pt x="0" y="93"/>
                </a:lnTo>
                <a:lnTo>
                  <a:pt x="0" y="104"/>
                </a:lnTo>
                <a:lnTo>
                  <a:pt x="4" y="116"/>
                </a:lnTo>
                <a:lnTo>
                  <a:pt x="9" y="127"/>
                </a:lnTo>
                <a:lnTo>
                  <a:pt x="16" y="136"/>
                </a:lnTo>
                <a:lnTo>
                  <a:pt x="23" y="146"/>
                </a:lnTo>
                <a:lnTo>
                  <a:pt x="34" y="154"/>
                </a:lnTo>
                <a:lnTo>
                  <a:pt x="44" y="162"/>
                </a:lnTo>
                <a:lnTo>
                  <a:pt x="57" y="168"/>
                </a:lnTo>
                <a:lnTo>
                  <a:pt x="57" y="206"/>
                </a:lnTo>
                <a:lnTo>
                  <a:pt x="92" y="181"/>
                </a:lnTo>
                <a:lnTo>
                  <a:pt x="92" y="181"/>
                </a:lnTo>
                <a:lnTo>
                  <a:pt x="113" y="184"/>
                </a:lnTo>
                <a:lnTo>
                  <a:pt x="134" y="185"/>
                </a:lnTo>
                <a:lnTo>
                  <a:pt x="134" y="185"/>
                </a:lnTo>
                <a:lnTo>
                  <a:pt x="148" y="185"/>
                </a:lnTo>
                <a:lnTo>
                  <a:pt x="161" y="183"/>
                </a:lnTo>
                <a:lnTo>
                  <a:pt x="174" y="181"/>
                </a:lnTo>
                <a:lnTo>
                  <a:pt x="186" y="177"/>
                </a:lnTo>
                <a:lnTo>
                  <a:pt x="198" y="173"/>
                </a:lnTo>
                <a:lnTo>
                  <a:pt x="210" y="170"/>
                </a:lnTo>
                <a:lnTo>
                  <a:pt x="220" y="164"/>
                </a:lnTo>
                <a:lnTo>
                  <a:pt x="229" y="158"/>
                </a:lnTo>
                <a:lnTo>
                  <a:pt x="238" y="151"/>
                </a:lnTo>
                <a:lnTo>
                  <a:pt x="246" y="145"/>
                </a:lnTo>
                <a:lnTo>
                  <a:pt x="253" y="137"/>
                </a:lnTo>
                <a:lnTo>
                  <a:pt x="258" y="129"/>
                </a:lnTo>
                <a:lnTo>
                  <a:pt x="263" y="120"/>
                </a:lnTo>
                <a:lnTo>
                  <a:pt x="266" y="111"/>
                </a:lnTo>
                <a:lnTo>
                  <a:pt x="268" y="102"/>
                </a:lnTo>
                <a:lnTo>
                  <a:pt x="268" y="93"/>
                </a:lnTo>
                <a:lnTo>
                  <a:pt x="268" y="93"/>
                </a:lnTo>
                <a:lnTo>
                  <a:pt x="268" y="84"/>
                </a:lnTo>
                <a:lnTo>
                  <a:pt x="266" y="75"/>
                </a:lnTo>
                <a:lnTo>
                  <a:pt x="263" y="65"/>
                </a:lnTo>
                <a:lnTo>
                  <a:pt x="258" y="58"/>
                </a:lnTo>
                <a:lnTo>
                  <a:pt x="253" y="48"/>
                </a:lnTo>
                <a:lnTo>
                  <a:pt x="246" y="42"/>
                </a:lnTo>
                <a:lnTo>
                  <a:pt x="238" y="34"/>
                </a:lnTo>
                <a:lnTo>
                  <a:pt x="229" y="28"/>
                </a:lnTo>
                <a:lnTo>
                  <a:pt x="220" y="21"/>
                </a:lnTo>
                <a:lnTo>
                  <a:pt x="210" y="16"/>
                </a:lnTo>
                <a:lnTo>
                  <a:pt x="198" y="12"/>
                </a:lnTo>
                <a:lnTo>
                  <a:pt x="186" y="8"/>
                </a:lnTo>
                <a:lnTo>
                  <a:pt x="174" y="4"/>
                </a:lnTo>
                <a:lnTo>
                  <a:pt x="161" y="3"/>
                </a:lnTo>
                <a:lnTo>
                  <a:pt x="148" y="2"/>
                </a:lnTo>
                <a:lnTo>
                  <a:pt x="13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1" name="Freeform 52"/>
          <p:cNvSpPr>
            <a:spLocks noEditPoints="1"/>
          </p:cNvSpPr>
          <p:nvPr/>
        </p:nvSpPr>
        <p:spPr bwMode="auto">
          <a:xfrm>
            <a:off x="6911975" y="4103688"/>
            <a:ext cx="636588" cy="377825"/>
          </a:xfrm>
          <a:custGeom>
            <a:avLst/>
            <a:gdLst>
              <a:gd name="T0" fmla="*/ 226 w 401"/>
              <a:gd name="T1" fmla="*/ 110 h 238"/>
              <a:gd name="T2" fmla="*/ 268 w 401"/>
              <a:gd name="T3" fmla="*/ 171 h 238"/>
              <a:gd name="T4" fmla="*/ 269 w 401"/>
              <a:gd name="T5" fmla="*/ 133 h 238"/>
              <a:gd name="T6" fmla="*/ 401 w 401"/>
              <a:gd name="T7" fmla="*/ 105 h 238"/>
              <a:gd name="T8" fmla="*/ 289 w 401"/>
              <a:gd name="T9" fmla="*/ 86 h 238"/>
              <a:gd name="T10" fmla="*/ 266 w 401"/>
              <a:gd name="T11" fmla="*/ 0 h 238"/>
              <a:gd name="T12" fmla="*/ 166 w 401"/>
              <a:gd name="T13" fmla="*/ 0 h 238"/>
              <a:gd name="T14" fmla="*/ 139 w 401"/>
              <a:gd name="T15" fmla="*/ 6 h 238"/>
              <a:gd name="T16" fmla="*/ 117 w 401"/>
              <a:gd name="T17" fmla="*/ 21 h 238"/>
              <a:gd name="T18" fmla="*/ 101 w 401"/>
              <a:gd name="T19" fmla="*/ 43 h 238"/>
              <a:gd name="T20" fmla="*/ 96 w 401"/>
              <a:gd name="T21" fmla="*/ 71 h 238"/>
              <a:gd name="T22" fmla="*/ 53 w 401"/>
              <a:gd name="T23" fmla="*/ 105 h 238"/>
              <a:gd name="T24" fmla="*/ 52 w 401"/>
              <a:gd name="T25" fmla="*/ 67 h 238"/>
              <a:gd name="T26" fmla="*/ 9 w 401"/>
              <a:gd name="T27" fmla="*/ 110 h 238"/>
              <a:gd name="T28" fmla="*/ 52 w 401"/>
              <a:gd name="T29" fmla="*/ 171 h 238"/>
              <a:gd name="T30" fmla="*/ 53 w 401"/>
              <a:gd name="T31" fmla="*/ 133 h 238"/>
              <a:gd name="T32" fmla="*/ 96 w 401"/>
              <a:gd name="T33" fmla="*/ 168 h 238"/>
              <a:gd name="T34" fmla="*/ 97 w 401"/>
              <a:gd name="T35" fmla="*/ 182 h 238"/>
              <a:gd name="T36" fmla="*/ 108 w 401"/>
              <a:gd name="T37" fmla="*/ 208 h 238"/>
              <a:gd name="T38" fmla="*/ 127 w 401"/>
              <a:gd name="T39" fmla="*/ 226 h 238"/>
              <a:gd name="T40" fmla="*/ 152 w 401"/>
              <a:gd name="T41" fmla="*/ 236 h 238"/>
              <a:gd name="T42" fmla="*/ 266 w 401"/>
              <a:gd name="T43" fmla="*/ 238 h 238"/>
              <a:gd name="T44" fmla="*/ 281 w 401"/>
              <a:gd name="T45" fmla="*/ 236 h 238"/>
              <a:gd name="T46" fmla="*/ 306 w 401"/>
              <a:gd name="T47" fmla="*/ 226 h 238"/>
              <a:gd name="T48" fmla="*/ 325 w 401"/>
              <a:gd name="T49" fmla="*/ 208 h 238"/>
              <a:gd name="T50" fmla="*/ 335 w 401"/>
              <a:gd name="T51" fmla="*/ 182 h 238"/>
              <a:gd name="T52" fmla="*/ 337 w 401"/>
              <a:gd name="T53" fmla="*/ 155 h 238"/>
              <a:gd name="T54" fmla="*/ 308 w 401"/>
              <a:gd name="T55" fmla="*/ 168 h 238"/>
              <a:gd name="T56" fmla="*/ 308 w 401"/>
              <a:gd name="T57" fmla="*/ 176 h 238"/>
              <a:gd name="T58" fmla="*/ 302 w 401"/>
              <a:gd name="T59" fmla="*/ 192 h 238"/>
              <a:gd name="T60" fmla="*/ 290 w 401"/>
              <a:gd name="T61" fmla="*/ 202 h 238"/>
              <a:gd name="T62" fmla="*/ 274 w 401"/>
              <a:gd name="T63" fmla="*/ 209 h 238"/>
              <a:gd name="T64" fmla="*/ 166 w 401"/>
              <a:gd name="T65" fmla="*/ 210 h 238"/>
              <a:gd name="T66" fmla="*/ 157 w 401"/>
              <a:gd name="T67" fmla="*/ 209 h 238"/>
              <a:gd name="T68" fmla="*/ 143 w 401"/>
              <a:gd name="T69" fmla="*/ 202 h 238"/>
              <a:gd name="T70" fmla="*/ 131 w 401"/>
              <a:gd name="T71" fmla="*/ 192 h 238"/>
              <a:gd name="T72" fmla="*/ 125 w 401"/>
              <a:gd name="T73" fmla="*/ 176 h 238"/>
              <a:gd name="T74" fmla="*/ 123 w 401"/>
              <a:gd name="T75" fmla="*/ 71 h 238"/>
              <a:gd name="T76" fmla="*/ 125 w 401"/>
              <a:gd name="T77" fmla="*/ 62 h 238"/>
              <a:gd name="T78" fmla="*/ 131 w 401"/>
              <a:gd name="T79" fmla="*/ 47 h 238"/>
              <a:gd name="T80" fmla="*/ 143 w 401"/>
              <a:gd name="T81" fmla="*/ 36 h 238"/>
              <a:gd name="T82" fmla="*/ 157 w 401"/>
              <a:gd name="T83" fmla="*/ 29 h 238"/>
              <a:gd name="T84" fmla="*/ 266 w 401"/>
              <a:gd name="T85" fmla="*/ 28 h 238"/>
              <a:gd name="T86" fmla="*/ 274 w 401"/>
              <a:gd name="T87" fmla="*/ 29 h 238"/>
              <a:gd name="T88" fmla="*/ 290 w 401"/>
              <a:gd name="T89" fmla="*/ 36 h 238"/>
              <a:gd name="T90" fmla="*/ 302 w 401"/>
              <a:gd name="T91" fmla="*/ 47 h 238"/>
              <a:gd name="T92" fmla="*/ 308 w 401"/>
              <a:gd name="T93" fmla="*/ 62 h 238"/>
              <a:gd name="T94" fmla="*/ 308 w 401"/>
              <a:gd name="T95" fmla="*/ 83 h 238"/>
              <a:gd name="T96" fmla="*/ 337 w 401"/>
              <a:gd name="T97" fmla="*/ 71 h 238"/>
              <a:gd name="T98" fmla="*/ 335 w 401"/>
              <a:gd name="T99" fmla="*/ 56 h 238"/>
              <a:gd name="T100" fmla="*/ 325 w 401"/>
              <a:gd name="T101" fmla="*/ 32 h 238"/>
              <a:gd name="T102" fmla="*/ 306 w 401"/>
              <a:gd name="T103" fmla="*/ 12 h 238"/>
              <a:gd name="T104" fmla="*/ 281 w 401"/>
              <a:gd name="T105" fmla="*/ 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01" h="238">
                <a:moveTo>
                  <a:pt x="268" y="67"/>
                </a:moveTo>
                <a:lnTo>
                  <a:pt x="226" y="110"/>
                </a:lnTo>
                <a:lnTo>
                  <a:pt x="216" y="119"/>
                </a:lnTo>
                <a:lnTo>
                  <a:pt x="268" y="171"/>
                </a:lnTo>
                <a:lnTo>
                  <a:pt x="289" y="152"/>
                </a:lnTo>
                <a:lnTo>
                  <a:pt x="269" y="133"/>
                </a:lnTo>
                <a:lnTo>
                  <a:pt x="401" y="133"/>
                </a:lnTo>
                <a:lnTo>
                  <a:pt x="401" y="105"/>
                </a:lnTo>
                <a:lnTo>
                  <a:pt x="269" y="105"/>
                </a:lnTo>
                <a:lnTo>
                  <a:pt x="289" y="86"/>
                </a:lnTo>
                <a:lnTo>
                  <a:pt x="268" y="67"/>
                </a:lnTo>
                <a:close/>
                <a:moveTo>
                  <a:pt x="266" y="0"/>
                </a:moveTo>
                <a:lnTo>
                  <a:pt x="166" y="0"/>
                </a:lnTo>
                <a:lnTo>
                  <a:pt x="166" y="0"/>
                </a:lnTo>
                <a:lnTo>
                  <a:pt x="152" y="2"/>
                </a:lnTo>
                <a:lnTo>
                  <a:pt x="139" y="6"/>
                </a:lnTo>
                <a:lnTo>
                  <a:pt x="127" y="12"/>
                </a:lnTo>
                <a:lnTo>
                  <a:pt x="117" y="21"/>
                </a:lnTo>
                <a:lnTo>
                  <a:pt x="108" y="32"/>
                </a:lnTo>
                <a:lnTo>
                  <a:pt x="101" y="43"/>
                </a:lnTo>
                <a:lnTo>
                  <a:pt x="97" y="56"/>
                </a:lnTo>
                <a:lnTo>
                  <a:pt x="96" y="71"/>
                </a:lnTo>
                <a:lnTo>
                  <a:pt x="96" y="105"/>
                </a:lnTo>
                <a:lnTo>
                  <a:pt x="53" y="105"/>
                </a:lnTo>
                <a:lnTo>
                  <a:pt x="71" y="86"/>
                </a:lnTo>
                <a:lnTo>
                  <a:pt x="52" y="67"/>
                </a:lnTo>
                <a:lnTo>
                  <a:pt x="9" y="110"/>
                </a:lnTo>
                <a:lnTo>
                  <a:pt x="9" y="110"/>
                </a:lnTo>
                <a:lnTo>
                  <a:pt x="0" y="119"/>
                </a:lnTo>
                <a:lnTo>
                  <a:pt x="52" y="171"/>
                </a:lnTo>
                <a:lnTo>
                  <a:pt x="71" y="152"/>
                </a:lnTo>
                <a:lnTo>
                  <a:pt x="53" y="133"/>
                </a:lnTo>
                <a:lnTo>
                  <a:pt x="96" y="133"/>
                </a:lnTo>
                <a:lnTo>
                  <a:pt x="96" y="168"/>
                </a:lnTo>
                <a:lnTo>
                  <a:pt x="96" y="168"/>
                </a:lnTo>
                <a:lnTo>
                  <a:pt x="97" y="182"/>
                </a:lnTo>
                <a:lnTo>
                  <a:pt x="101" y="195"/>
                </a:lnTo>
                <a:lnTo>
                  <a:pt x="108" y="208"/>
                </a:lnTo>
                <a:lnTo>
                  <a:pt x="117" y="218"/>
                </a:lnTo>
                <a:lnTo>
                  <a:pt x="127" y="226"/>
                </a:lnTo>
                <a:lnTo>
                  <a:pt x="139" y="232"/>
                </a:lnTo>
                <a:lnTo>
                  <a:pt x="152" y="236"/>
                </a:lnTo>
                <a:lnTo>
                  <a:pt x="166" y="238"/>
                </a:lnTo>
                <a:lnTo>
                  <a:pt x="266" y="238"/>
                </a:lnTo>
                <a:lnTo>
                  <a:pt x="266" y="238"/>
                </a:lnTo>
                <a:lnTo>
                  <a:pt x="281" y="236"/>
                </a:lnTo>
                <a:lnTo>
                  <a:pt x="294" y="232"/>
                </a:lnTo>
                <a:lnTo>
                  <a:pt x="306" y="226"/>
                </a:lnTo>
                <a:lnTo>
                  <a:pt x="316" y="218"/>
                </a:lnTo>
                <a:lnTo>
                  <a:pt x="325" y="208"/>
                </a:lnTo>
                <a:lnTo>
                  <a:pt x="332" y="195"/>
                </a:lnTo>
                <a:lnTo>
                  <a:pt x="335" y="182"/>
                </a:lnTo>
                <a:lnTo>
                  <a:pt x="337" y="168"/>
                </a:lnTo>
                <a:lnTo>
                  <a:pt x="337" y="155"/>
                </a:lnTo>
                <a:lnTo>
                  <a:pt x="308" y="155"/>
                </a:lnTo>
                <a:lnTo>
                  <a:pt x="308" y="168"/>
                </a:lnTo>
                <a:lnTo>
                  <a:pt x="308" y="168"/>
                </a:lnTo>
                <a:lnTo>
                  <a:pt x="308" y="176"/>
                </a:lnTo>
                <a:lnTo>
                  <a:pt x="306" y="184"/>
                </a:lnTo>
                <a:lnTo>
                  <a:pt x="302" y="192"/>
                </a:lnTo>
                <a:lnTo>
                  <a:pt x="296" y="197"/>
                </a:lnTo>
                <a:lnTo>
                  <a:pt x="290" y="202"/>
                </a:lnTo>
                <a:lnTo>
                  <a:pt x="283" y="206"/>
                </a:lnTo>
                <a:lnTo>
                  <a:pt x="274" y="209"/>
                </a:lnTo>
                <a:lnTo>
                  <a:pt x="266" y="210"/>
                </a:lnTo>
                <a:lnTo>
                  <a:pt x="166" y="210"/>
                </a:lnTo>
                <a:lnTo>
                  <a:pt x="166" y="210"/>
                </a:lnTo>
                <a:lnTo>
                  <a:pt x="157" y="209"/>
                </a:lnTo>
                <a:lnTo>
                  <a:pt x="149" y="206"/>
                </a:lnTo>
                <a:lnTo>
                  <a:pt x="143" y="202"/>
                </a:lnTo>
                <a:lnTo>
                  <a:pt x="136" y="197"/>
                </a:lnTo>
                <a:lnTo>
                  <a:pt x="131" y="192"/>
                </a:lnTo>
                <a:lnTo>
                  <a:pt x="127" y="184"/>
                </a:lnTo>
                <a:lnTo>
                  <a:pt x="125" y="176"/>
                </a:lnTo>
                <a:lnTo>
                  <a:pt x="123" y="168"/>
                </a:lnTo>
                <a:lnTo>
                  <a:pt x="123" y="71"/>
                </a:lnTo>
                <a:lnTo>
                  <a:pt x="123" y="71"/>
                </a:lnTo>
                <a:lnTo>
                  <a:pt x="125" y="62"/>
                </a:lnTo>
                <a:lnTo>
                  <a:pt x="127" y="54"/>
                </a:lnTo>
                <a:lnTo>
                  <a:pt x="131" y="47"/>
                </a:lnTo>
                <a:lnTo>
                  <a:pt x="136" y="41"/>
                </a:lnTo>
                <a:lnTo>
                  <a:pt x="143" y="36"/>
                </a:lnTo>
                <a:lnTo>
                  <a:pt x="149" y="32"/>
                </a:lnTo>
                <a:lnTo>
                  <a:pt x="157" y="29"/>
                </a:lnTo>
                <a:lnTo>
                  <a:pt x="166" y="28"/>
                </a:lnTo>
                <a:lnTo>
                  <a:pt x="266" y="28"/>
                </a:lnTo>
                <a:lnTo>
                  <a:pt x="266" y="28"/>
                </a:lnTo>
                <a:lnTo>
                  <a:pt x="274" y="29"/>
                </a:lnTo>
                <a:lnTo>
                  <a:pt x="283" y="32"/>
                </a:lnTo>
                <a:lnTo>
                  <a:pt x="290" y="36"/>
                </a:lnTo>
                <a:lnTo>
                  <a:pt x="296" y="41"/>
                </a:lnTo>
                <a:lnTo>
                  <a:pt x="302" y="47"/>
                </a:lnTo>
                <a:lnTo>
                  <a:pt x="306" y="54"/>
                </a:lnTo>
                <a:lnTo>
                  <a:pt x="308" y="62"/>
                </a:lnTo>
                <a:lnTo>
                  <a:pt x="308" y="71"/>
                </a:lnTo>
                <a:lnTo>
                  <a:pt x="308" y="83"/>
                </a:lnTo>
                <a:lnTo>
                  <a:pt x="337" y="83"/>
                </a:lnTo>
                <a:lnTo>
                  <a:pt x="337" y="71"/>
                </a:lnTo>
                <a:lnTo>
                  <a:pt x="337" y="71"/>
                </a:lnTo>
                <a:lnTo>
                  <a:pt x="335" y="56"/>
                </a:lnTo>
                <a:lnTo>
                  <a:pt x="332" y="43"/>
                </a:lnTo>
                <a:lnTo>
                  <a:pt x="325" y="32"/>
                </a:lnTo>
                <a:lnTo>
                  <a:pt x="316" y="21"/>
                </a:lnTo>
                <a:lnTo>
                  <a:pt x="306" y="12"/>
                </a:lnTo>
                <a:lnTo>
                  <a:pt x="294" y="6"/>
                </a:lnTo>
                <a:lnTo>
                  <a:pt x="281" y="2"/>
                </a:lnTo>
                <a:lnTo>
                  <a:pt x="2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2" name="Freeform 53"/>
          <p:cNvSpPr>
            <a:spLocks/>
          </p:cNvSpPr>
          <p:nvPr/>
        </p:nvSpPr>
        <p:spPr bwMode="auto">
          <a:xfrm>
            <a:off x="7254875" y="4210050"/>
            <a:ext cx="293688" cy="165100"/>
          </a:xfrm>
          <a:custGeom>
            <a:avLst/>
            <a:gdLst>
              <a:gd name="T0" fmla="*/ 52 w 185"/>
              <a:gd name="T1" fmla="*/ 0 h 104"/>
              <a:gd name="T2" fmla="*/ 10 w 185"/>
              <a:gd name="T3" fmla="*/ 43 h 104"/>
              <a:gd name="T4" fmla="*/ 0 w 185"/>
              <a:gd name="T5" fmla="*/ 52 h 104"/>
              <a:gd name="T6" fmla="*/ 52 w 185"/>
              <a:gd name="T7" fmla="*/ 104 h 104"/>
              <a:gd name="T8" fmla="*/ 73 w 185"/>
              <a:gd name="T9" fmla="*/ 85 h 104"/>
              <a:gd name="T10" fmla="*/ 53 w 185"/>
              <a:gd name="T11" fmla="*/ 66 h 104"/>
              <a:gd name="T12" fmla="*/ 185 w 185"/>
              <a:gd name="T13" fmla="*/ 66 h 104"/>
              <a:gd name="T14" fmla="*/ 185 w 185"/>
              <a:gd name="T15" fmla="*/ 38 h 104"/>
              <a:gd name="T16" fmla="*/ 53 w 185"/>
              <a:gd name="T17" fmla="*/ 38 h 104"/>
              <a:gd name="T18" fmla="*/ 73 w 185"/>
              <a:gd name="T19" fmla="*/ 19 h 104"/>
              <a:gd name="T20" fmla="*/ 52 w 185"/>
              <a:gd name="T21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5" h="104">
                <a:moveTo>
                  <a:pt x="52" y="0"/>
                </a:moveTo>
                <a:lnTo>
                  <a:pt x="10" y="43"/>
                </a:lnTo>
                <a:lnTo>
                  <a:pt x="0" y="52"/>
                </a:lnTo>
                <a:lnTo>
                  <a:pt x="52" y="104"/>
                </a:lnTo>
                <a:lnTo>
                  <a:pt x="73" y="85"/>
                </a:lnTo>
                <a:lnTo>
                  <a:pt x="53" y="66"/>
                </a:lnTo>
                <a:lnTo>
                  <a:pt x="185" y="66"/>
                </a:lnTo>
                <a:lnTo>
                  <a:pt x="185" y="38"/>
                </a:lnTo>
                <a:lnTo>
                  <a:pt x="53" y="38"/>
                </a:lnTo>
                <a:lnTo>
                  <a:pt x="73" y="19"/>
                </a:lnTo>
                <a:lnTo>
                  <a:pt x="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3" name="Freeform 54"/>
          <p:cNvSpPr>
            <a:spLocks/>
          </p:cNvSpPr>
          <p:nvPr/>
        </p:nvSpPr>
        <p:spPr bwMode="auto">
          <a:xfrm>
            <a:off x="6911975" y="4103688"/>
            <a:ext cx="534988" cy="377825"/>
          </a:xfrm>
          <a:custGeom>
            <a:avLst/>
            <a:gdLst>
              <a:gd name="T0" fmla="*/ 166 w 337"/>
              <a:gd name="T1" fmla="*/ 0 h 238"/>
              <a:gd name="T2" fmla="*/ 152 w 337"/>
              <a:gd name="T3" fmla="*/ 2 h 238"/>
              <a:gd name="T4" fmla="*/ 127 w 337"/>
              <a:gd name="T5" fmla="*/ 12 h 238"/>
              <a:gd name="T6" fmla="*/ 108 w 337"/>
              <a:gd name="T7" fmla="*/ 32 h 238"/>
              <a:gd name="T8" fmla="*/ 97 w 337"/>
              <a:gd name="T9" fmla="*/ 56 h 238"/>
              <a:gd name="T10" fmla="*/ 96 w 337"/>
              <a:gd name="T11" fmla="*/ 105 h 238"/>
              <a:gd name="T12" fmla="*/ 71 w 337"/>
              <a:gd name="T13" fmla="*/ 86 h 238"/>
              <a:gd name="T14" fmla="*/ 9 w 337"/>
              <a:gd name="T15" fmla="*/ 110 h 238"/>
              <a:gd name="T16" fmla="*/ 0 w 337"/>
              <a:gd name="T17" fmla="*/ 119 h 238"/>
              <a:gd name="T18" fmla="*/ 71 w 337"/>
              <a:gd name="T19" fmla="*/ 152 h 238"/>
              <a:gd name="T20" fmla="*/ 96 w 337"/>
              <a:gd name="T21" fmla="*/ 133 h 238"/>
              <a:gd name="T22" fmla="*/ 96 w 337"/>
              <a:gd name="T23" fmla="*/ 168 h 238"/>
              <a:gd name="T24" fmla="*/ 101 w 337"/>
              <a:gd name="T25" fmla="*/ 195 h 238"/>
              <a:gd name="T26" fmla="*/ 117 w 337"/>
              <a:gd name="T27" fmla="*/ 218 h 238"/>
              <a:gd name="T28" fmla="*/ 139 w 337"/>
              <a:gd name="T29" fmla="*/ 232 h 238"/>
              <a:gd name="T30" fmla="*/ 166 w 337"/>
              <a:gd name="T31" fmla="*/ 238 h 238"/>
              <a:gd name="T32" fmla="*/ 266 w 337"/>
              <a:gd name="T33" fmla="*/ 238 h 238"/>
              <a:gd name="T34" fmla="*/ 294 w 337"/>
              <a:gd name="T35" fmla="*/ 232 h 238"/>
              <a:gd name="T36" fmla="*/ 316 w 337"/>
              <a:gd name="T37" fmla="*/ 218 h 238"/>
              <a:gd name="T38" fmla="*/ 332 w 337"/>
              <a:gd name="T39" fmla="*/ 195 h 238"/>
              <a:gd name="T40" fmla="*/ 337 w 337"/>
              <a:gd name="T41" fmla="*/ 168 h 238"/>
              <a:gd name="T42" fmla="*/ 308 w 337"/>
              <a:gd name="T43" fmla="*/ 155 h 238"/>
              <a:gd name="T44" fmla="*/ 308 w 337"/>
              <a:gd name="T45" fmla="*/ 168 h 238"/>
              <a:gd name="T46" fmla="*/ 306 w 337"/>
              <a:gd name="T47" fmla="*/ 184 h 238"/>
              <a:gd name="T48" fmla="*/ 296 w 337"/>
              <a:gd name="T49" fmla="*/ 197 h 238"/>
              <a:gd name="T50" fmla="*/ 283 w 337"/>
              <a:gd name="T51" fmla="*/ 206 h 238"/>
              <a:gd name="T52" fmla="*/ 266 w 337"/>
              <a:gd name="T53" fmla="*/ 210 h 238"/>
              <a:gd name="T54" fmla="*/ 166 w 337"/>
              <a:gd name="T55" fmla="*/ 210 h 238"/>
              <a:gd name="T56" fmla="*/ 149 w 337"/>
              <a:gd name="T57" fmla="*/ 206 h 238"/>
              <a:gd name="T58" fmla="*/ 136 w 337"/>
              <a:gd name="T59" fmla="*/ 197 h 238"/>
              <a:gd name="T60" fmla="*/ 127 w 337"/>
              <a:gd name="T61" fmla="*/ 184 h 238"/>
              <a:gd name="T62" fmla="*/ 123 w 337"/>
              <a:gd name="T63" fmla="*/ 168 h 238"/>
              <a:gd name="T64" fmla="*/ 123 w 337"/>
              <a:gd name="T65" fmla="*/ 71 h 238"/>
              <a:gd name="T66" fmla="*/ 127 w 337"/>
              <a:gd name="T67" fmla="*/ 54 h 238"/>
              <a:gd name="T68" fmla="*/ 136 w 337"/>
              <a:gd name="T69" fmla="*/ 41 h 238"/>
              <a:gd name="T70" fmla="*/ 149 w 337"/>
              <a:gd name="T71" fmla="*/ 32 h 238"/>
              <a:gd name="T72" fmla="*/ 166 w 337"/>
              <a:gd name="T73" fmla="*/ 28 h 238"/>
              <a:gd name="T74" fmla="*/ 266 w 337"/>
              <a:gd name="T75" fmla="*/ 28 h 238"/>
              <a:gd name="T76" fmla="*/ 283 w 337"/>
              <a:gd name="T77" fmla="*/ 32 h 238"/>
              <a:gd name="T78" fmla="*/ 296 w 337"/>
              <a:gd name="T79" fmla="*/ 41 h 238"/>
              <a:gd name="T80" fmla="*/ 306 w 337"/>
              <a:gd name="T81" fmla="*/ 54 h 238"/>
              <a:gd name="T82" fmla="*/ 308 w 337"/>
              <a:gd name="T83" fmla="*/ 71 h 238"/>
              <a:gd name="T84" fmla="*/ 337 w 337"/>
              <a:gd name="T85" fmla="*/ 83 h 238"/>
              <a:gd name="T86" fmla="*/ 337 w 337"/>
              <a:gd name="T87" fmla="*/ 71 h 238"/>
              <a:gd name="T88" fmla="*/ 332 w 337"/>
              <a:gd name="T89" fmla="*/ 43 h 238"/>
              <a:gd name="T90" fmla="*/ 316 w 337"/>
              <a:gd name="T91" fmla="*/ 21 h 238"/>
              <a:gd name="T92" fmla="*/ 294 w 337"/>
              <a:gd name="T93" fmla="*/ 6 h 238"/>
              <a:gd name="T94" fmla="*/ 266 w 337"/>
              <a:gd name="T95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7" h="238">
                <a:moveTo>
                  <a:pt x="266" y="0"/>
                </a:moveTo>
                <a:lnTo>
                  <a:pt x="166" y="0"/>
                </a:lnTo>
                <a:lnTo>
                  <a:pt x="166" y="0"/>
                </a:lnTo>
                <a:lnTo>
                  <a:pt x="152" y="2"/>
                </a:lnTo>
                <a:lnTo>
                  <a:pt x="139" y="6"/>
                </a:lnTo>
                <a:lnTo>
                  <a:pt x="127" y="12"/>
                </a:lnTo>
                <a:lnTo>
                  <a:pt x="117" y="21"/>
                </a:lnTo>
                <a:lnTo>
                  <a:pt x="108" y="32"/>
                </a:lnTo>
                <a:lnTo>
                  <a:pt x="101" y="43"/>
                </a:lnTo>
                <a:lnTo>
                  <a:pt x="97" y="56"/>
                </a:lnTo>
                <a:lnTo>
                  <a:pt x="96" y="71"/>
                </a:lnTo>
                <a:lnTo>
                  <a:pt x="96" y="105"/>
                </a:lnTo>
                <a:lnTo>
                  <a:pt x="53" y="105"/>
                </a:lnTo>
                <a:lnTo>
                  <a:pt x="71" y="86"/>
                </a:lnTo>
                <a:lnTo>
                  <a:pt x="52" y="67"/>
                </a:lnTo>
                <a:lnTo>
                  <a:pt x="9" y="110"/>
                </a:lnTo>
                <a:lnTo>
                  <a:pt x="9" y="110"/>
                </a:lnTo>
                <a:lnTo>
                  <a:pt x="0" y="119"/>
                </a:lnTo>
                <a:lnTo>
                  <a:pt x="52" y="171"/>
                </a:lnTo>
                <a:lnTo>
                  <a:pt x="71" y="152"/>
                </a:lnTo>
                <a:lnTo>
                  <a:pt x="53" y="133"/>
                </a:lnTo>
                <a:lnTo>
                  <a:pt x="96" y="133"/>
                </a:lnTo>
                <a:lnTo>
                  <a:pt x="96" y="168"/>
                </a:lnTo>
                <a:lnTo>
                  <a:pt x="96" y="168"/>
                </a:lnTo>
                <a:lnTo>
                  <a:pt x="97" y="182"/>
                </a:lnTo>
                <a:lnTo>
                  <a:pt x="101" y="195"/>
                </a:lnTo>
                <a:lnTo>
                  <a:pt x="108" y="208"/>
                </a:lnTo>
                <a:lnTo>
                  <a:pt x="117" y="218"/>
                </a:lnTo>
                <a:lnTo>
                  <a:pt x="127" y="226"/>
                </a:lnTo>
                <a:lnTo>
                  <a:pt x="139" y="232"/>
                </a:lnTo>
                <a:lnTo>
                  <a:pt x="152" y="236"/>
                </a:lnTo>
                <a:lnTo>
                  <a:pt x="166" y="238"/>
                </a:lnTo>
                <a:lnTo>
                  <a:pt x="266" y="238"/>
                </a:lnTo>
                <a:lnTo>
                  <a:pt x="266" y="238"/>
                </a:lnTo>
                <a:lnTo>
                  <a:pt x="281" y="236"/>
                </a:lnTo>
                <a:lnTo>
                  <a:pt x="294" y="232"/>
                </a:lnTo>
                <a:lnTo>
                  <a:pt x="306" y="226"/>
                </a:lnTo>
                <a:lnTo>
                  <a:pt x="316" y="218"/>
                </a:lnTo>
                <a:lnTo>
                  <a:pt x="325" y="208"/>
                </a:lnTo>
                <a:lnTo>
                  <a:pt x="332" y="195"/>
                </a:lnTo>
                <a:lnTo>
                  <a:pt x="335" y="182"/>
                </a:lnTo>
                <a:lnTo>
                  <a:pt x="337" y="168"/>
                </a:lnTo>
                <a:lnTo>
                  <a:pt x="337" y="155"/>
                </a:lnTo>
                <a:lnTo>
                  <a:pt x="308" y="155"/>
                </a:lnTo>
                <a:lnTo>
                  <a:pt x="308" y="168"/>
                </a:lnTo>
                <a:lnTo>
                  <a:pt x="308" y="168"/>
                </a:lnTo>
                <a:lnTo>
                  <a:pt x="308" y="176"/>
                </a:lnTo>
                <a:lnTo>
                  <a:pt x="306" y="184"/>
                </a:lnTo>
                <a:lnTo>
                  <a:pt x="302" y="192"/>
                </a:lnTo>
                <a:lnTo>
                  <a:pt x="296" y="197"/>
                </a:lnTo>
                <a:lnTo>
                  <a:pt x="290" y="202"/>
                </a:lnTo>
                <a:lnTo>
                  <a:pt x="283" y="206"/>
                </a:lnTo>
                <a:lnTo>
                  <a:pt x="274" y="209"/>
                </a:lnTo>
                <a:lnTo>
                  <a:pt x="266" y="210"/>
                </a:lnTo>
                <a:lnTo>
                  <a:pt x="166" y="210"/>
                </a:lnTo>
                <a:lnTo>
                  <a:pt x="166" y="210"/>
                </a:lnTo>
                <a:lnTo>
                  <a:pt x="157" y="209"/>
                </a:lnTo>
                <a:lnTo>
                  <a:pt x="149" y="206"/>
                </a:lnTo>
                <a:lnTo>
                  <a:pt x="143" y="202"/>
                </a:lnTo>
                <a:lnTo>
                  <a:pt x="136" y="197"/>
                </a:lnTo>
                <a:lnTo>
                  <a:pt x="131" y="192"/>
                </a:lnTo>
                <a:lnTo>
                  <a:pt x="127" y="184"/>
                </a:lnTo>
                <a:lnTo>
                  <a:pt x="125" y="176"/>
                </a:lnTo>
                <a:lnTo>
                  <a:pt x="123" y="168"/>
                </a:lnTo>
                <a:lnTo>
                  <a:pt x="123" y="71"/>
                </a:lnTo>
                <a:lnTo>
                  <a:pt x="123" y="71"/>
                </a:lnTo>
                <a:lnTo>
                  <a:pt x="125" y="62"/>
                </a:lnTo>
                <a:lnTo>
                  <a:pt x="127" y="54"/>
                </a:lnTo>
                <a:lnTo>
                  <a:pt x="131" y="47"/>
                </a:lnTo>
                <a:lnTo>
                  <a:pt x="136" y="41"/>
                </a:lnTo>
                <a:lnTo>
                  <a:pt x="143" y="36"/>
                </a:lnTo>
                <a:lnTo>
                  <a:pt x="149" y="32"/>
                </a:lnTo>
                <a:lnTo>
                  <a:pt x="157" y="29"/>
                </a:lnTo>
                <a:lnTo>
                  <a:pt x="166" y="28"/>
                </a:lnTo>
                <a:lnTo>
                  <a:pt x="266" y="28"/>
                </a:lnTo>
                <a:lnTo>
                  <a:pt x="266" y="28"/>
                </a:lnTo>
                <a:lnTo>
                  <a:pt x="274" y="29"/>
                </a:lnTo>
                <a:lnTo>
                  <a:pt x="283" y="32"/>
                </a:lnTo>
                <a:lnTo>
                  <a:pt x="290" y="36"/>
                </a:lnTo>
                <a:lnTo>
                  <a:pt x="296" y="41"/>
                </a:lnTo>
                <a:lnTo>
                  <a:pt x="302" y="47"/>
                </a:lnTo>
                <a:lnTo>
                  <a:pt x="306" y="54"/>
                </a:lnTo>
                <a:lnTo>
                  <a:pt x="308" y="62"/>
                </a:lnTo>
                <a:lnTo>
                  <a:pt x="308" y="71"/>
                </a:lnTo>
                <a:lnTo>
                  <a:pt x="308" y="83"/>
                </a:lnTo>
                <a:lnTo>
                  <a:pt x="337" y="83"/>
                </a:lnTo>
                <a:lnTo>
                  <a:pt x="337" y="71"/>
                </a:lnTo>
                <a:lnTo>
                  <a:pt x="337" y="71"/>
                </a:lnTo>
                <a:lnTo>
                  <a:pt x="335" y="56"/>
                </a:lnTo>
                <a:lnTo>
                  <a:pt x="332" y="43"/>
                </a:lnTo>
                <a:lnTo>
                  <a:pt x="325" y="32"/>
                </a:lnTo>
                <a:lnTo>
                  <a:pt x="316" y="21"/>
                </a:lnTo>
                <a:lnTo>
                  <a:pt x="306" y="12"/>
                </a:lnTo>
                <a:lnTo>
                  <a:pt x="294" y="6"/>
                </a:lnTo>
                <a:lnTo>
                  <a:pt x="281" y="2"/>
                </a:lnTo>
                <a:lnTo>
                  <a:pt x="26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4" name="Freeform 55"/>
          <p:cNvSpPr>
            <a:spLocks noEditPoints="1"/>
          </p:cNvSpPr>
          <p:nvPr/>
        </p:nvSpPr>
        <p:spPr bwMode="auto">
          <a:xfrm>
            <a:off x="4486275" y="2595563"/>
            <a:ext cx="446088" cy="557212"/>
          </a:xfrm>
          <a:custGeom>
            <a:avLst/>
            <a:gdLst>
              <a:gd name="T0" fmla="*/ 116 w 281"/>
              <a:gd name="T1" fmla="*/ 238 h 351"/>
              <a:gd name="T2" fmla="*/ 116 w 281"/>
              <a:gd name="T3" fmla="*/ 213 h 351"/>
              <a:gd name="T4" fmla="*/ 134 w 281"/>
              <a:gd name="T5" fmla="*/ 209 h 351"/>
              <a:gd name="T6" fmla="*/ 145 w 281"/>
              <a:gd name="T7" fmla="*/ 225 h 351"/>
              <a:gd name="T8" fmla="*/ 128 w 281"/>
              <a:gd name="T9" fmla="*/ 242 h 351"/>
              <a:gd name="T10" fmla="*/ 77 w 281"/>
              <a:gd name="T11" fmla="*/ 129 h 351"/>
              <a:gd name="T12" fmla="*/ 74 w 281"/>
              <a:gd name="T13" fmla="*/ 108 h 351"/>
              <a:gd name="T14" fmla="*/ 94 w 281"/>
              <a:gd name="T15" fmla="*/ 82 h 351"/>
              <a:gd name="T16" fmla="*/ 121 w 281"/>
              <a:gd name="T17" fmla="*/ 71 h 351"/>
              <a:gd name="T18" fmla="*/ 152 w 281"/>
              <a:gd name="T19" fmla="*/ 75 h 351"/>
              <a:gd name="T20" fmla="*/ 175 w 281"/>
              <a:gd name="T21" fmla="*/ 88 h 351"/>
              <a:gd name="T22" fmla="*/ 185 w 281"/>
              <a:gd name="T23" fmla="*/ 110 h 351"/>
              <a:gd name="T24" fmla="*/ 181 w 281"/>
              <a:gd name="T25" fmla="*/ 133 h 351"/>
              <a:gd name="T26" fmla="*/ 152 w 281"/>
              <a:gd name="T27" fmla="*/ 164 h 351"/>
              <a:gd name="T28" fmla="*/ 142 w 281"/>
              <a:gd name="T29" fmla="*/ 179 h 351"/>
              <a:gd name="T30" fmla="*/ 135 w 281"/>
              <a:gd name="T31" fmla="*/ 195 h 351"/>
              <a:gd name="T32" fmla="*/ 116 w 281"/>
              <a:gd name="T33" fmla="*/ 195 h 351"/>
              <a:gd name="T34" fmla="*/ 113 w 281"/>
              <a:gd name="T35" fmla="*/ 174 h 351"/>
              <a:gd name="T36" fmla="*/ 124 w 281"/>
              <a:gd name="T37" fmla="*/ 155 h 351"/>
              <a:gd name="T38" fmla="*/ 152 w 281"/>
              <a:gd name="T39" fmla="*/ 125 h 351"/>
              <a:gd name="T40" fmla="*/ 154 w 281"/>
              <a:gd name="T41" fmla="*/ 112 h 351"/>
              <a:gd name="T42" fmla="*/ 145 w 281"/>
              <a:gd name="T43" fmla="*/ 99 h 351"/>
              <a:gd name="T44" fmla="*/ 125 w 281"/>
              <a:gd name="T45" fmla="*/ 96 h 351"/>
              <a:gd name="T46" fmla="*/ 107 w 281"/>
              <a:gd name="T47" fmla="*/ 109 h 351"/>
              <a:gd name="T48" fmla="*/ 92 w 281"/>
              <a:gd name="T49" fmla="*/ 131 h 351"/>
              <a:gd name="T50" fmla="*/ 99 w 281"/>
              <a:gd name="T51" fmla="*/ 2 h 351"/>
              <a:gd name="T52" fmla="*/ 47 w 281"/>
              <a:gd name="T53" fmla="*/ 23 h 351"/>
              <a:gd name="T54" fmla="*/ 10 w 281"/>
              <a:gd name="T55" fmla="*/ 58 h 351"/>
              <a:gd name="T56" fmla="*/ 0 w 281"/>
              <a:gd name="T57" fmla="*/ 92 h 351"/>
              <a:gd name="T58" fmla="*/ 10 w 281"/>
              <a:gd name="T59" fmla="*/ 169 h 351"/>
              <a:gd name="T60" fmla="*/ 46 w 281"/>
              <a:gd name="T61" fmla="*/ 260 h 351"/>
              <a:gd name="T62" fmla="*/ 37 w 281"/>
              <a:gd name="T63" fmla="*/ 321 h 351"/>
              <a:gd name="T64" fmla="*/ 50 w 281"/>
              <a:gd name="T65" fmla="*/ 334 h 351"/>
              <a:gd name="T66" fmla="*/ 132 w 281"/>
              <a:gd name="T67" fmla="*/ 347 h 351"/>
              <a:gd name="T68" fmla="*/ 169 w 281"/>
              <a:gd name="T69" fmla="*/ 350 h 351"/>
              <a:gd name="T70" fmla="*/ 188 w 281"/>
              <a:gd name="T71" fmla="*/ 341 h 351"/>
              <a:gd name="T72" fmla="*/ 188 w 281"/>
              <a:gd name="T73" fmla="*/ 320 h 351"/>
              <a:gd name="T74" fmla="*/ 195 w 281"/>
              <a:gd name="T75" fmla="*/ 290 h 351"/>
              <a:gd name="T76" fmla="*/ 236 w 281"/>
              <a:gd name="T77" fmla="*/ 278 h 351"/>
              <a:gd name="T78" fmla="*/ 255 w 281"/>
              <a:gd name="T79" fmla="*/ 267 h 351"/>
              <a:gd name="T80" fmla="*/ 253 w 281"/>
              <a:gd name="T81" fmla="*/ 242 h 351"/>
              <a:gd name="T82" fmla="*/ 260 w 281"/>
              <a:gd name="T83" fmla="*/ 228 h 351"/>
              <a:gd name="T84" fmla="*/ 257 w 281"/>
              <a:gd name="T85" fmla="*/ 215 h 351"/>
              <a:gd name="T86" fmla="*/ 260 w 281"/>
              <a:gd name="T87" fmla="*/ 196 h 351"/>
              <a:gd name="T88" fmla="*/ 277 w 281"/>
              <a:gd name="T89" fmla="*/ 183 h 351"/>
              <a:gd name="T90" fmla="*/ 280 w 281"/>
              <a:gd name="T91" fmla="*/ 172 h 351"/>
              <a:gd name="T92" fmla="*/ 255 w 281"/>
              <a:gd name="T93" fmla="*/ 133 h 351"/>
              <a:gd name="T94" fmla="*/ 263 w 281"/>
              <a:gd name="T95" fmla="*/ 120 h 351"/>
              <a:gd name="T96" fmla="*/ 255 w 281"/>
              <a:gd name="T97" fmla="*/ 88 h 351"/>
              <a:gd name="T98" fmla="*/ 229 w 281"/>
              <a:gd name="T99" fmla="*/ 38 h 351"/>
              <a:gd name="T100" fmla="*/ 154 w 281"/>
              <a:gd name="T101" fmla="*/ 2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1" h="351">
                <a:moveTo>
                  <a:pt x="128" y="242"/>
                </a:moveTo>
                <a:lnTo>
                  <a:pt x="128" y="242"/>
                </a:lnTo>
                <a:lnTo>
                  <a:pt x="121" y="241"/>
                </a:lnTo>
                <a:lnTo>
                  <a:pt x="116" y="238"/>
                </a:lnTo>
                <a:lnTo>
                  <a:pt x="116" y="238"/>
                </a:lnTo>
                <a:lnTo>
                  <a:pt x="112" y="233"/>
                </a:lnTo>
                <a:lnTo>
                  <a:pt x="111" y="225"/>
                </a:lnTo>
                <a:lnTo>
                  <a:pt x="111" y="225"/>
                </a:lnTo>
                <a:lnTo>
                  <a:pt x="112" y="219"/>
                </a:lnTo>
                <a:lnTo>
                  <a:pt x="116" y="213"/>
                </a:lnTo>
                <a:lnTo>
                  <a:pt x="116" y="213"/>
                </a:lnTo>
                <a:lnTo>
                  <a:pt x="121" y="209"/>
                </a:lnTo>
                <a:lnTo>
                  <a:pt x="128" y="208"/>
                </a:lnTo>
                <a:lnTo>
                  <a:pt x="128" y="208"/>
                </a:lnTo>
                <a:lnTo>
                  <a:pt x="134" y="209"/>
                </a:lnTo>
                <a:lnTo>
                  <a:pt x="139" y="213"/>
                </a:lnTo>
                <a:lnTo>
                  <a:pt x="139" y="213"/>
                </a:lnTo>
                <a:lnTo>
                  <a:pt x="143" y="219"/>
                </a:lnTo>
                <a:lnTo>
                  <a:pt x="145" y="225"/>
                </a:lnTo>
                <a:lnTo>
                  <a:pt x="145" y="225"/>
                </a:lnTo>
                <a:lnTo>
                  <a:pt x="143" y="233"/>
                </a:lnTo>
                <a:lnTo>
                  <a:pt x="139" y="238"/>
                </a:lnTo>
                <a:lnTo>
                  <a:pt x="139" y="238"/>
                </a:lnTo>
                <a:lnTo>
                  <a:pt x="134" y="241"/>
                </a:lnTo>
                <a:lnTo>
                  <a:pt x="128" y="242"/>
                </a:lnTo>
                <a:close/>
                <a:moveTo>
                  <a:pt x="87" y="133"/>
                </a:moveTo>
                <a:lnTo>
                  <a:pt x="87" y="133"/>
                </a:lnTo>
                <a:lnTo>
                  <a:pt x="82" y="131"/>
                </a:lnTo>
                <a:lnTo>
                  <a:pt x="77" y="129"/>
                </a:lnTo>
                <a:lnTo>
                  <a:pt x="77" y="129"/>
                </a:lnTo>
                <a:lnTo>
                  <a:pt x="73" y="123"/>
                </a:lnTo>
                <a:lnTo>
                  <a:pt x="73" y="118"/>
                </a:lnTo>
                <a:lnTo>
                  <a:pt x="73" y="118"/>
                </a:lnTo>
                <a:lnTo>
                  <a:pt x="73" y="113"/>
                </a:lnTo>
                <a:lnTo>
                  <a:pt x="74" y="108"/>
                </a:lnTo>
                <a:lnTo>
                  <a:pt x="79" y="96"/>
                </a:lnTo>
                <a:lnTo>
                  <a:pt x="79" y="96"/>
                </a:lnTo>
                <a:lnTo>
                  <a:pt x="83" y="91"/>
                </a:lnTo>
                <a:lnTo>
                  <a:pt x="87" y="87"/>
                </a:lnTo>
                <a:lnTo>
                  <a:pt x="94" y="82"/>
                </a:lnTo>
                <a:lnTo>
                  <a:pt x="99" y="78"/>
                </a:lnTo>
                <a:lnTo>
                  <a:pt x="99" y="78"/>
                </a:lnTo>
                <a:lnTo>
                  <a:pt x="107" y="75"/>
                </a:lnTo>
                <a:lnTo>
                  <a:pt x="113" y="73"/>
                </a:lnTo>
                <a:lnTo>
                  <a:pt x="121" y="71"/>
                </a:lnTo>
                <a:lnTo>
                  <a:pt x="130" y="71"/>
                </a:lnTo>
                <a:lnTo>
                  <a:pt x="130" y="71"/>
                </a:lnTo>
                <a:lnTo>
                  <a:pt x="138" y="71"/>
                </a:lnTo>
                <a:lnTo>
                  <a:pt x="146" y="73"/>
                </a:lnTo>
                <a:lnTo>
                  <a:pt x="152" y="75"/>
                </a:lnTo>
                <a:lnTo>
                  <a:pt x="159" y="78"/>
                </a:lnTo>
                <a:lnTo>
                  <a:pt x="159" y="78"/>
                </a:lnTo>
                <a:lnTo>
                  <a:pt x="165" y="80"/>
                </a:lnTo>
                <a:lnTo>
                  <a:pt x="171" y="84"/>
                </a:lnTo>
                <a:lnTo>
                  <a:pt x="175" y="88"/>
                </a:lnTo>
                <a:lnTo>
                  <a:pt x="178" y="94"/>
                </a:lnTo>
                <a:lnTo>
                  <a:pt x="178" y="94"/>
                </a:lnTo>
                <a:lnTo>
                  <a:pt x="181" y="99"/>
                </a:lnTo>
                <a:lnTo>
                  <a:pt x="184" y="105"/>
                </a:lnTo>
                <a:lnTo>
                  <a:pt x="185" y="110"/>
                </a:lnTo>
                <a:lnTo>
                  <a:pt x="185" y="117"/>
                </a:lnTo>
                <a:lnTo>
                  <a:pt x="185" y="117"/>
                </a:lnTo>
                <a:lnTo>
                  <a:pt x="185" y="125"/>
                </a:lnTo>
                <a:lnTo>
                  <a:pt x="181" y="133"/>
                </a:lnTo>
                <a:lnTo>
                  <a:pt x="181" y="133"/>
                </a:lnTo>
                <a:lnTo>
                  <a:pt x="177" y="140"/>
                </a:lnTo>
                <a:lnTo>
                  <a:pt x="172" y="146"/>
                </a:lnTo>
                <a:lnTo>
                  <a:pt x="172" y="146"/>
                </a:lnTo>
                <a:lnTo>
                  <a:pt x="152" y="164"/>
                </a:lnTo>
                <a:lnTo>
                  <a:pt x="152" y="164"/>
                </a:lnTo>
                <a:lnTo>
                  <a:pt x="147" y="169"/>
                </a:lnTo>
                <a:lnTo>
                  <a:pt x="147" y="169"/>
                </a:lnTo>
                <a:lnTo>
                  <a:pt x="143" y="174"/>
                </a:lnTo>
                <a:lnTo>
                  <a:pt x="143" y="174"/>
                </a:lnTo>
                <a:lnTo>
                  <a:pt x="142" y="179"/>
                </a:lnTo>
                <a:lnTo>
                  <a:pt x="142" y="179"/>
                </a:lnTo>
                <a:lnTo>
                  <a:pt x="139" y="186"/>
                </a:lnTo>
                <a:lnTo>
                  <a:pt x="139" y="186"/>
                </a:lnTo>
                <a:lnTo>
                  <a:pt x="138" y="191"/>
                </a:lnTo>
                <a:lnTo>
                  <a:pt x="135" y="195"/>
                </a:lnTo>
                <a:lnTo>
                  <a:pt x="132" y="198"/>
                </a:lnTo>
                <a:lnTo>
                  <a:pt x="126" y="198"/>
                </a:lnTo>
                <a:lnTo>
                  <a:pt x="126" y="198"/>
                </a:lnTo>
                <a:lnTo>
                  <a:pt x="121" y="198"/>
                </a:lnTo>
                <a:lnTo>
                  <a:pt x="116" y="195"/>
                </a:lnTo>
                <a:lnTo>
                  <a:pt x="116" y="195"/>
                </a:lnTo>
                <a:lnTo>
                  <a:pt x="113" y="190"/>
                </a:lnTo>
                <a:lnTo>
                  <a:pt x="112" y="183"/>
                </a:lnTo>
                <a:lnTo>
                  <a:pt x="112" y="183"/>
                </a:lnTo>
                <a:lnTo>
                  <a:pt x="113" y="174"/>
                </a:lnTo>
                <a:lnTo>
                  <a:pt x="116" y="166"/>
                </a:lnTo>
                <a:lnTo>
                  <a:pt x="116" y="166"/>
                </a:lnTo>
                <a:lnTo>
                  <a:pt x="119" y="160"/>
                </a:lnTo>
                <a:lnTo>
                  <a:pt x="124" y="155"/>
                </a:lnTo>
                <a:lnTo>
                  <a:pt x="124" y="155"/>
                </a:lnTo>
                <a:lnTo>
                  <a:pt x="137" y="142"/>
                </a:lnTo>
                <a:lnTo>
                  <a:pt x="137" y="142"/>
                </a:lnTo>
                <a:lnTo>
                  <a:pt x="147" y="133"/>
                </a:lnTo>
                <a:lnTo>
                  <a:pt x="147" y="133"/>
                </a:lnTo>
                <a:lnTo>
                  <a:pt x="152" y="125"/>
                </a:lnTo>
                <a:lnTo>
                  <a:pt x="152" y="125"/>
                </a:lnTo>
                <a:lnTo>
                  <a:pt x="154" y="121"/>
                </a:lnTo>
                <a:lnTo>
                  <a:pt x="155" y="117"/>
                </a:lnTo>
                <a:lnTo>
                  <a:pt x="155" y="117"/>
                </a:lnTo>
                <a:lnTo>
                  <a:pt x="154" y="112"/>
                </a:lnTo>
                <a:lnTo>
                  <a:pt x="152" y="108"/>
                </a:lnTo>
                <a:lnTo>
                  <a:pt x="151" y="105"/>
                </a:lnTo>
                <a:lnTo>
                  <a:pt x="147" y="101"/>
                </a:lnTo>
                <a:lnTo>
                  <a:pt x="147" y="101"/>
                </a:lnTo>
                <a:lnTo>
                  <a:pt x="145" y="99"/>
                </a:lnTo>
                <a:lnTo>
                  <a:pt x="139" y="96"/>
                </a:lnTo>
                <a:lnTo>
                  <a:pt x="135" y="96"/>
                </a:lnTo>
                <a:lnTo>
                  <a:pt x="130" y="95"/>
                </a:lnTo>
                <a:lnTo>
                  <a:pt x="130" y="95"/>
                </a:lnTo>
                <a:lnTo>
                  <a:pt x="125" y="96"/>
                </a:lnTo>
                <a:lnTo>
                  <a:pt x="120" y="96"/>
                </a:lnTo>
                <a:lnTo>
                  <a:pt x="116" y="99"/>
                </a:lnTo>
                <a:lnTo>
                  <a:pt x="112" y="101"/>
                </a:lnTo>
                <a:lnTo>
                  <a:pt x="112" y="101"/>
                </a:lnTo>
                <a:lnTo>
                  <a:pt x="107" y="109"/>
                </a:lnTo>
                <a:lnTo>
                  <a:pt x="102" y="120"/>
                </a:lnTo>
                <a:lnTo>
                  <a:pt x="102" y="120"/>
                </a:lnTo>
                <a:lnTo>
                  <a:pt x="100" y="125"/>
                </a:lnTo>
                <a:lnTo>
                  <a:pt x="96" y="130"/>
                </a:lnTo>
                <a:lnTo>
                  <a:pt x="92" y="131"/>
                </a:lnTo>
                <a:lnTo>
                  <a:pt x="87" y="133"/>
                </a:lnTo>
                <a:close/>
                <a:moveTo>
                  <a:pt x="124" y="0"/>
                </a:moveTo>
                <a:lnTo>
                  <a:pt x="124" y="0"/>
                </a:lnTo>
                <a:lnTo>
                  <a:pt x="112" y="1"/>
                </a:lnTo>
                <a:lnTo>
                  <a:pt x="99" y="2"/>
                </a:lnTo>
                <a:lnTo>
                  <a:pt x="89" y="5"/>
                </a:lnTo>
                <a:lnTo>
                  <a:pt x="77" y="8"/>
                </a:lnTo>
                <a:lnTo>
                  <a:pt x="66" y="13"/>
                </a:lnTo>
                <a:lnTo>
                  <a:pt x="56" y="17"/>
                </a:lnTo>
                <a:lnTo>
                  <a:pt x="47" y="23"/>
                </a:lnTo>
                <a:lnTo>
                  <a:pt x="38" y="30"/>
                </a:lnTo>
                <a:lnTo>
                  <a:pt x="30" y="36"/>
                </a:lnTo>
                <a:lnTo>
                  <a:pt x="22" y="43"/>
                </a:lnTo>
                <a:lnTo>
                  <a:pt x="17" y="51"/>
                </a:lnTo>
                <a:lnTo>
                  <a:pt x="10" y="58"/>
                </a:lnTo>
                <a:lnTo>
                  <a:pt x="7" y="67"/>
                </a:lnTo>
                <a:lnTo>
                  <a:pt x="3" y="75"/>
                </a:lnTo>
                <a:lnTo>
                  <a:pt x="1" y="84"/>
                </a:lnTo>
                <a:lnTo>
                  <a:pt x="0" y="92"/>
                </a:lnTo>
                <a:lnTo>
                  <a:pt x="0" y="92"/>
                </a:lnTo>
                <a:lnTo>
                  <a:pt x="0" y="109"/>
                </a:lnTo>
                <a:lnTo>
                  <a:pt x="0" y="126"/>
                </a:lnTo>
                <a:lnTo>
                  <a:pt x="3" y="140"/>
                </a:lnTo>
                <a:lnTo>
                  <a:pt x="7" y="155"/>
                </a:lnTo>
                <a:lnTo>
                  <a:pt x="10" y="169"/>
                </a:lnTo>
                <a:lnTo>
                  <a:pt x="16" y="182"/>
                </a:lnTo>
                <a:lnTo>
                  <a:pt x="25" y="206"/>
                </a:lnTo>
                <a:lnTo>
                  <a:pt x="35" y="228"/>
                </a:lnTo>
                <a:lnTo>
                  <a:pt x="43" y="250"/>
                </a:lnTo>
                <a:lnTo>
                  <a:pt x="46" y="260"/>
                </a:lnTo>
                <a:lnTo>
                  <a:pt x="47" y="271"/>
                </a:lnTo>
                <a:lnTo>
                  <a:pt x="46" y="280"/>
                </a:lnTo>
                <a:lnTo>
                  <a:pt x="44" y="290"/>
                </a:lnTo>
                <a:lnTo>
                  <a:pt x="44" y="290"/>
                </a:lnTo>
                <a:lnTo>
                  <a:pt x="37" y="321"/>
                </a:lnTo>
                <a:lnTo>
                  <a:pt x="34" y="329"/>
                </a:lnTo>
                <a:lnTo>
                  <a:pt x="30" y="336"/>
                </a:lnTo>
                <a:lnTo>
                  <a:pt x="30" y="336"/>
                </a:lnTo>
                <a:lnTo>
                  <a:pt x="39" y="334"/>
                </a:lnTo>
                <a:lnTo>
                  <a:pt x="50" y="334"/>
                </a:lnTo>
                <a:lnTo>
                  <a:pt x="50" y="334"/>
                </a:lnTo>
                <a:lnTo>
                  <a:pt x="72" y="336"/>
                </a:lnTo>
                <a:lnTo>
                  <a:pt x="95" y="340"/>
                </a:lnTo>
                <a:lnTo>
                  <a:pt x="116" y="344"/>
                </a:lnTo>
                <a:lnTo>
                  <a:pt x="132" y="347"/>
                </a:lnTo>
                <a:lnTo>
                  <a:pt x="132" y="347"/>
                </a:lnTo>
                <a:lnTo>
                  <a:pt x="148" y="350"/>
                </a:lnTo>
                <a:lnTo>
                  <a:pt x="162" y="351"/>
                </a:lnTo>
                <a:lnTo>
                  <a:pt x="162" y="351"/>
                </a:lnTo>
                <a:lnTo>
                  <a:pt x="169" y="350"/>
                </a:lnTo>
                <a:lnTo>
                  <a:pt x="176" y="349"/>
                </a:lnTo>
                <a:lnTo>
                  <a:pt x="181" y="347"/>
                </a:lnTo>
                <a:lnTo>
                  <a:pt x="184" y="345"/>
                </a:lnTo>
                <a:lnTo>
                  <a:pt x="184" y="345"/>
                </a:lnTo>
                <a:lnTo>
                  <a:pt x="188" y="341"/>
                </a:lnTo>
                <a:lnTo>
                  <a:pt x="190" y="337"/>
                </a:lnTo>
                <a:lnTo>
                  <a:pt x="191" y="332"/>
                </a:lnTo>
                <a:lnTo>
                  <a:pt x="190" y="324"/>
                </a:lnTo>
                <a:lnTo>
                  <a:pt x="190" y="324"/>
                </a:lnTo>
                <a:lnTo>
                  <a:pt x="188" y="320"/>
                </a:lnTo>
                <a:lnTo>
                  <a:pt x="188" y="315"/>
                </a:lnTo>
                <a:lnTo>
                  <a:pt x="188" y="308"/>
                </a:lnTo>
                <a:lnTo>
                  <a:pt x="189" y="302"/>
                </a:lnTo>
                <a:lnTo>
                  <a:pt x="191" y="295"/>
                </a:lnTo>
                <a:lnTo>
                  <a:pt x="195" y="290"/>
                </a:lnTo>
                <a:lnTo>
                  <a:pt x="202" y="285"/>
                </a:lnTo>
                <a:lnTo>
                  <a:pt x="210" y="282"/>
                </a:lnTo>
                <a:lnTo>
                  <a:pt x="210" y="282"/>
                </a:lnTo>
                <a:lnTo>
                  <a:pt x="221" y="281"/>
                </a:lnTo>
                <a:lnTo>
                  <a:pt x="236" y="278"/>
                </a:lnTo>
                <a:lnTo>
                  <a:pt x="242" y="277"/>
                </a:lnTo>
                <a:lnTo>
                  <a:pt x="247" y="275"/>
                </a:lnTo>
                <a:lnTo>
                  <a:pt x="253" y="271"/>
                </a:lnTo>
                <a:lnTo>
                  <a:pt x="255" y="267"/>
                </a:lnTo>
                <a:lnTo>
                  <a:pt x="255" y="267"/>
                </a:lnTo>
                <a:lnTo>
                  <a:pt x="257" y="262"/>
                </a:lnTo>
                <a:lnTo>
                  <a:pt x="258" y="258"/>
                </a:lnTo>
                <a:lnTo>
                  <a:pt x="257" y="251"/>
                </a:lnTo>
                <a:lnTo>
                  <a:pt x="254" y="246"/>
                </a:lnTo>
                <a:lnTo>
                  <a:pt x="253" y="242"/>
                </a:lnTo>
                <a:lnTo>
                  <a:pt x="253" y="242"/>
                </a:lnTo>
                <a:lnTo>
                  <a:pt x="254" y="238"/>
                </a:lnTo>
                <a:lnTo>
                  <a:pt x="257" y="234"/>
                </a:lnTo>
                <a:lnTo>
                  <a:pt x="259" y="230"/>
                </a:lnTo>
                <a:lnTo>
                  <a:pt x="260" y="228"/>
                </a:lnTo>
                <a:lnTo>
                  <a:pt x="260" y="228"/>
                </a:lnTo>
                <a:lnTo>
                  <a:pt x="259" y="220"/>
                </a:lnTo>
                <a:lnTo>
                  <a:pt x="259" y="217"/>
                </a:lnTo>
                <a:lnTo>
                  <a:pt x="257" y="215"/>
                </a:lnTo>
                <a:lnTo>
                  <a:pt x="257" y="215"/>
                </a:lnTo>
                <a:lnTo>
                  <a:pt x="259" y="213"/>
                </a:lnTo>
                <a:lnTo>
                  <a:pt x="260" y="212"/>
                </a:lnTo>
                <a:lnTo>
                  <a:pt x="262" y="208"/>
                </a:lnTo>
                <a:lnTo>
                  <a:pt x="260" y="206"/>
                </a:lnTo>
                <a:lnTo>
                  <a:pt x="260" y="196"/>
                </a:lnTo>
                <a:lnTo>
                  <a:pt x="259" y="187"/>
                </a:lnTo>
                <a:lnTo>
                  <a:pt x="259" y="187"/>
                </a:lnTo>
                <a:lnTo>
                  <a:pt x="268" y="187"/>
                </a:lnTo>
                <a:lnTo>
                  <a:pt x="275" y="185"/>
                </a:lnTo>
                <a:lnTo>
                  <a:pt x="277" y="183"/>
                </a:lnTo>
                <a:lnTo>
                  <a:pt x="280" y="182"/>
                </a:lnTo>
                <a:lnTo>
                  <a:pt x="281" y="179"/>
                </a:lnTo>
                <a:lnTo>
                  <a:pt x="281" y="176"/>
                </a:lnTo>
                <a:lnTo>
                  <a:pt x="281" y="176"/>
                </a:lnTo>
                <a:lnTo>
                  <a:pt x="280" y="172"/>
                </a:lnTo>
                <a:lnTo>
                  <a:pt x="277" y="166"/>
                </a:lnTo>
                <a:lnTo>
                  <a:pt x="268" y="153"/>
                </a:lnTo>
                <a:lnTo>
                  <a:pt x="259" y="140"/>
                </a:lnTo>
                <a:lnTo>
                  <a:pt x="257" y="136"/>
                </a:lnTo>
                <a:lnTo>
                  <a:pt x="255" y="133"/>
                </a:lnTo>
                <a:lnTo>
                  <a:pt x="255" y="133"/>
                </a:lnTo>
                <a:lnTo>
                  <a:pt x="258" y="129"/>
                </a:lnTo>
                <a:lnTo>
                  <a:pt x="260" y="125"/>
                </a:lnTo>
                <a:lnTo>
                  <a:pt x="262" y="122"/>
                </a:lnTo>
                <a:lnTo>
                  <a:pt x="263" y="120"/>
                </a:lnTo>
                <a:lnTo>
                  <a:pt x="263" y="116"/>
                </a:lnTo>
                <a:lnTo>
                  <a:pt x="262" y="112"/>
                </a:lnTo>
                <a:lnTo>
                  <a:pt x="262" y="112"/>
                </a:lnTo>
                <a:lnTo>
                  <a:pt x="258" y="101"/>
                </a:lnTo>
                <a:lnTo>
                  <a:pt x="255" y="88"/>
                </a:lnTo>
                <a:lnTo>
                  <a:pt x="250" y="75"/>
                </a:lnTo>
                <a:lnTo>
                  <a:pt x="244" y="58"/>
                </a:lnTo>
                <a:lnTo>
                  <a:pt x="244" y="58"/>
                </a:lnTo>
                <a:lnTo>
                  <a:pt x="237" y="48"/>
                </a:lnTo>
                <a:lnTo>
                  <a:pt x="229" y="38"/>
                </a:lnTo>
                <a:lnTo>
                  <a:pt x="219" y="28"/>
                </a:lnTo>
                <a:lnTo>
                  <a:pt x="207" y="19"/>
                </a:lnTo>
                <a:lnTo>
                  <a:pt x="191" y="13"/>
                </a:lnTo>
                <a:lnTo>
                  <a:pt x="175" y="6"/>
                </a:lnTo>
                <a:lnTo>
                  <a:pt x="154" y="2"/>
                </a:lnTo>
                <a:lnTo>
                  <a:pt x="129" y="0"/>
                </a:lnTo>
                <a:lnTo>
                  <a:pt x="129" y="0"/>
                </a:lnTo>
                <a:lnTo>
                  <a:pt x="12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5" name="Freeform 56"/>
          <p:cNvSpPr>
            <a:spLocks/>
          </p:cNvSpPr>
          <p:nvPr/>
        </p:nvSpPr>
        <p:spPr bwMode="auto">
          <a:xfrm>
            <a:off x="4662488" y="2925763"/>
            <a:ext cx="53975" cy="53975"/>
          </a:xfrm>
          <a:custGeom>
            <a:avLst/>
            <a:gdLst>
              <a:gd name="T0" fmla="*/ 17 w 34"/>
              <a:gd name="T1" fmla="*/ 34 h 34"/>
              <a:gd name="T2" fmla="*/ 17 w 34"/>
              <a:gd name="T3" fmla="*/ 34 h 34"/>
              <a:gd name="T4" fmla="*/ 10 w 34"/>
              <a:gd name="T5" fmla="*/ 33 h 34"/>
              <a:gd name="T6" fmla="*/ 5 w 34"/>
              <a:gd name="T7" fmla="*/ 30 h 34"/>
              <a:gd name="T8" fmla="*/ 5 w 34"/>
              <a:gd name="T9" fmla="*/ 30 h 34"/>
              <a:gd name="T10" fmla="*/ 1 w 34"/>
              <a:gd name="T11" fmla="*/ 25 h 34"/>
              <a:gd name="T12" fmla="*/ 0 w 34"/>
              <a:gd name="T13" fmla="*/ 17 h 34"/>
              <a:gd name="T14" fmla="*/ 0 w 34"/>
              <a:gd name="T15" fmla="*/ 17 h 34"/>
              <a:gd name="T16" fmla="*/ 1 w 34"/>
              <a:gd name="T17" fmla="*/ 11 h 34"/>
              <a:gd name="T18" fmla="*/ 5 w 34"/>
              <a:gd name="T19" fmla="*/ 5 h 34"/>
              <a:gd name="T20" fmla="*/ 5 w 34"/>
              <a:gd name="T21" fmla="*/ 5 h 34"/>
              <a:gd name="T22" fmla="*/ 10 w 34"/>
              <a:gd name="T23" fmla="*/ 1 h 34"/>
              <a:gd name="T24" fmla="*/ 17 w 34"/>
              <a:gd name="T25" fmla="*/ 0 h 34"/>
              <a:gd name="T26" fmla="*/ 17 w 34"/>
              <a:gd name="T27" fmla="*/ 0 h 34"/>
              <a:gd name="T28" fmla="*/ 23 w 34"/>
              <a:gd name="T29" fmla="*/ 1 h 34"/>
              <a:gd name="T30" fmla="*/ 28 w 34"/>
              <a:gd name="T31" fmla="*/ 5 h 34"/>
              <a:gd name="T32" fmla="*/ 28 w 34"/>
              <a:gd name="T33" fmla="*/ 5 h 34"/>
              <a:gd name="T34" fmla="*/ 32 w 34"/>
              <a:gd name="T35" fmla="*/ 11 h 34"/>
              <a:gd name="T36" fmla="*/ 34 w 34"/>
              <a:gd name="T37" fmla="*/ 17 h 34"/>
              <a:gd name="T38" fmla="*/ 34 w 34"/>
              <a:gd name="T39" fmla="*/ 17 h 34"/>
              <a:gd name="T40" fmla="*/ 32 w 34"/>
              <a:gd name="T41" fmla="*/ 25 h 34"/>
              <a:gd name="T42" fmla="*/ 28 w 34"/>
              <a:gd name="T43" fmla="*/ 30 h 34"/>
              <a:gd name="T44" fmla="*/ 28 w 34"/>
              <a:gd name="T45" fmla="*/ 30 h 34"/>
              <a:gd name="T46" fmla="*/ 23 w 34"/>
              <a:gd name="T47" fmla="*/ 33 h 34"/>
              <a:gd name="T48" fmla="*/ 17 w 34"/>
              <a:gd name="T49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" h="34">
                <a:moveTo>
                  <a:pt x="17" y="34"/>
                </a:moveTo>
                <a:lnTo>
                  <a:pt x="17" y="34"/>
                </a:lnTo>
                <a:lnTo>
                  <a:pt x="10" y="33"/>
                </a:lnTo>
                <a:lnTo>
                  <a:pt x="5" y="30"/>
                </a:lnTo>
                <a:lnTo>
                  <a:pt x="5" y="30"/>
                </a:lnTo>
                <a:lnTo>
                  <a:pt x="1" y="25"/>
                </a:lnTo>
                <a:lnTo>
                  <a:pt x="0" y="17"/>
                </a:lnTo>
                <a:lnTo>
                  <a:pt x="0" y="17"/>
                </a:lnTo>
                <a:lnTo>
                  <a:pt x="1" y="11"/>
                </a:lnTo>
                <a:lnTo>
                  <a:pt x="5" y="5"/>
                </a:lnTo>
                <a:lnTo>
                  <a:pt x="5" y="5"/>
                </a:lnTo>
                <a:lnTo>
                  <a:pt x="10" y="1"/>
                </a:lnTo>
                <a:lnTo>
                  <a:pt x="17" y="0"/>
                </a:lnTo>
                <a:lnTo>
                  <a:pt x="17" y="0"/>
                </a:lnTo>
                <a:lnTo>
                  <a:pt x="23" y="1"/>
                </a:lnTo>
                <a:lnTo>
                  <a:pt x="28" y="5"/>
                </a:lnTo>
                <a:lnTo>
                  <a:pt x="28" y="5"/>
                </a:lnTo>
                <a:lnTo>
                  <a:pt x="32" y="11"/>
                </a:lnTo>
                <a:lnTo>
                  <a:pt x="34" y="17"/>
                </a:lnTo>
                <a:lnTo>
                  <a:pt x="34" y="17"/>
                </a:lnTo>
                <a:lnTo>
                  <a:pt x="32" y="25"/>
                </a:lnTo>
                <a:lnTo>
                  <a:pt x="28" y="30"/>
                </a:lnTo>
                <a:lnTo>
                  <a:pt x="28" y="30"/>
                </a:lnTo>
                <a:lnTo>
                  <a:pt x="23" y="33"/>
                </a:lnTo>
                <a:lnTo>
                  <a:pt x="17" y="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6" name="Freeform 57"/>
          <p:cNvSpPr>
            <a:spLocks/>
          </p:cNvSpPr>
          <p:nvPr/>
        </p:nvSpPr>
        <p:spPr bwMode="auto">
          <a:xfrm>
            <a:off x="4602163" y="2708275"/>
            <a:ext cx="177800" cy="201612"/>
          </a:xfrm>
          <a:custGeom>
            <a:avLst/>
            <a:gdLst>
              <a:gd name="T0" fmla="*/ 14 w 112"/>
              <a:gd name="T1" fmla="*/ 62 h 127"/>
              <a:gd name="T2" fmla="*/ 4 w 112"/>
              <a:gd name="T3" fmla="*/ 58 h 127"/>
              <a:gd name="T4" fmla="*/ 0 w 112"/>
              <a:gd name="T5" fmla="*/ 52 h 127"/>
              <a:gd name="T6" fmla="*/ 0 w 112"/>
              <a:gd name="T7" fmla="*/ 47 h 127"/>
              <a:gd name="T8" fmla="*/ 1 w 112"/>
              <a:gd name="T9" fmla="*/ 37 h 127"/>
              <a:gd name="T10" fmla="*/ 6 w 112"/>
              <a:gd name="T11" fmla="*/ 25 h 127"/>
              <a:gd name="T12" fmla="*/ 14 w 112"/>
              <a:gd name="T13" fmla="*/ 16 h 127"/>
              <a:gd name="T14" fmla="*/ 26 w 112"/>
              <a:gd name="T15" fmla="*/ 7 h 127"/>
              <a:gd name="T16" fmla="*/ 34 w 112"/>
              <a:gd name="T17" fmla="*/ 4 h 127"/>
              <a:gd name="T18" fmla="*/ 48 w 112"/>
              <a:gd name="T19" fmla="*/ 0 h 127"/>
              <a:gd name="T20" fmla="*/ 57 w 112"/>
              <a:gd name="T21" fmla="*/ 0 h 127"/>
              <a:gd name="T22" fmla="*/ 73 w 112"/>
              <a:gd name="T23" fmla="*/ 2 h 127"/>
              <a:gd name="T24" fmla="*/ 86 w 112"/>
              <a:gd name="T25" fmla="*/ 7 h 127"/>
              <a:gd name="T26" fmla="*/ 92 w 112"/>
              <a:gd name="T27" fmla="*/ 9 h 127"/>
              <a:gd name="T28" fmla="*/ 102 w 112"/>
              <a:gd name="T29" fmla="*/ 17 h 127"/>
              <a:gd name="T30" fmla="*/ 105 w 112"/>
              <a:gd name="T31" fmla="*/ 23 h 127"/>
              <a:gd name="T32" fmla="*/ 111 w 112"/>
              <a:gd name="T33" fmla="*/ 34 h 127"/>
              <a:gd name="T34" fmla="*/ 112 w 112"/>
              <a:gd name="T35" fmla="*/ 46 h 127"/>
              <a:gd name="T36" fmla="*/ 112 w 112"/>
              <a:gd name="T37" fmla="*/ 54 h 127"/>
              <a:gd name="T38" fmla="*/ 108 w 112"/>
              <a:gd name="T39" fmla="*/ 62 h 127"/>
              <a:gd name="T40" fmla="*/ 99 w 112"/>
              <a:gd name="T41" fmla="*/ 75 h 127"/>
              <a:gd name="T42" fmla="*/ 79 w 112"/>
              <a:gd name="T43" fmla="*/ 93 h 127"/>
              <a:gd name="T44" fmla="*/ 74 w 112"/>
              <a:gd name="T45" fmla="*/ 98 h 127"/>
              <a:gd name="T46" fmla="*/ 70 w 112"/>
              <a:gd name="T47" fmla="*/ 103 h 127"/>
              <a:gd name="T48" fmla="*/ 69 w 112"/>
              <a:gd name="T49" fmla="*/ 108 h 127"/>
              <a:gd name="T50" fmla="*/ 66 w 112"/>
              <a:gd name="T51" fmla="*/ 115 h 127"/>
              <a:gd name="T52" fmla="*/ 65 w 112"/>
              <a:gd name="T53" fmla="*/ 120 h 127"/>
              <a:gd name="T54" fmla="*/ 59 w 112"/>
              <a:gd name="T55" fmla="*/ 127 h 127"/>
              <a:gd name="T56" fmla="*/ 53 w 112"/>
              <a:gd name="T57" fmla="*/ 127 h 127"/>
              <a:gd name="T58" fmla="*/ 43 w 112"/>
              <a:gd name="T59" fmla="*/ 124 h 127"/>
              <a:gd name="T60" fmla="*/ 40 w 112"/>
              <a:gd name="T61" fmla="*/ 119 h 127"/>
              <a:gd name="T62" fmla="*/ 39 w 112"/>
              <a:gd name="T63" fmla="*/ 112 h 127"/>
              <a:gd name="T64" fmla="*/ 43 w 112"/>
              <a:gd name="T65" fmla="*/ 95 h 127"/>
              <a:gd name="T66" fmla="*/ 46 w 112"/>
              <a:gd name="T67" fmla="*/ 89 h 127"/>
              <a:gd name="T68" fmla="*/ 51 w 112"/>
              <a:gd name="T69" fmla="*/ 84 h 127"/>
              <a:gd name="T70" fmla="*/ 64 w 112"/>
              <a:gd name="T71" fmla="*/ 71 h 127"/>
              <a:gd name="T72" fmla="*/ 74 w 112"/>
              <a:gd name="T73" fmla="*/ 62 h 127"/>
              <a:gd name="T74" fmla="*/ 79 w 112"/>
              <a:gd name="T75" fmla="*/ 54 h 127"/>
              <a:gd name="T76" fmla="*/ 82 w 112"/>
              <a:gd name="T77" fmla="*/ 46 h 127"/>
              <a:gd name="T78" fmla="*/ 81 w 112"/>
              <a:gd name="T79" fmla="*/ 41 h 127"/>
              <a:gd name="T80" fmla="*/ 78 w 112"/>
              <a:gd name="T81" fmla="*/ 34 h 127"/>
              <a:gd name="T82" fmla="*/ 74 w 112"/>
              <a:gd name="T83" fmla="*/ 30 h 127"/>
              <a:gd name="T84" fmla="*/ 66 w 112"/>
              <a:gd name="T85" fmla="*/ 25 h 127"/>
              <a:gd name="T86" fmla="*/ 57 w 112"/>
              <a:gd name="T87" fmla="*/ 24 h 127"/>
              <a:gd name="T88" fmla="*/ 52 w 112"/>
              <a:gd name="T89" fmla="*/ 25 h 127"/>
              <a:gd name="T90" fmla="*/ 43 w 112"/>
              <a:gd name="T91" fmla="*/ 28 h 127"/>
              <a:gd name="T92" fmla="*/ 39 w 112"/>
              <a:gd name="T93" fmla="*/ 30 h 127"/>
              <a:gd name="T94" fmla="*/ 29 w 112"/>
              <a:gd name="T95" fmla="*/ 49 h 127"/>
              <a:gd name="T96" fmla="*/ 27 w 112"/>
              <a:gd name="T97" fmla="*/ 54 h 127"/>
              <a:gd name="T98" fmla="*/ 19 w 112"/>
              <a:gd name="T99" fmla="*/ 6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2" h="127">
                <a:moveTo>
                  <a:pt x="14" y="62"/>
                </a:moveTo>
                <a:lnTo>
                  <a:pt x="14" y="62"/>
                </a:lnTo>
                <a:lnTo>
                  <a:pt x="9" y="60"/>
                </a:lnTo>
                <a:lnTo>
                  <a:pt x="4" y="58"/>
                </a:lnTo>
                <a:lnTo>
                  <a:pt x="4" y="58"/>
                </a:lnTo>
                <a:lnTo>
                  <a:pt x="0" y="52"/>
                </a:lnTo>
                <a:lnTo>
                  <a:pt x="0" y="47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6" y="25"/>
                </a:lnTo>
                <a:lnTo>
                  <a:pt x="6" y="25"/>
                </a:lnTo>
                <a:lnTo>
                  <a:pt x="10" y="20"/>
                </a:lnTo>
                <a:lnTo>
                  <a:pt x="14" y="16"/>
                </a:lnTo>
                <a:lnTo>
                  <a:pt x="21" y="11"/>
                </a:lnTo>
                <a:lnTo>
                  <a:pt x="26" y="7"/>
                </a:lnTo>
                <a:lnTo>
                  <a:pt x="26" y="7"/>
                </a:lnTo>
                <a:lnTo>
                  <a:pt x="34" y="4"/>
                </a:lnTo>
                <a:lnTo>
                  <a:pt x="40" y="2"/>
                </a:lnTo>
                <a:lnTo>
                  <a:pt x="48" y="0"/>
                </a:lnTo>
                <a:lnTo>
                  <a:pt x="57" y="0"/>
                </a:lnTo>
                <a:lnTo>
                  <a:pt x="57" y="0"/>
                </a:lnTo>
                <a:lnTo>
                  <a:pt x="65" y="0"/>
                </a:lnTo>
                <a:lnTo>
                  <a:pt x="73" y="2"/>
                </a:lnTo>
                <a:lnTo>
                  <a:pt x="79" y="4"/>
                </a:lnTo>
                <a:lnTo>
                  <a:pt x="86" y="7"/>
                </a:lnTo>
                <a:lnTo>
                  <a:pt x="86" y="7"/>
                </a:lnTo>
                <a:lnTo>
                  <a:pt x="92" y="9"/>
                </a:lnTo>
                <a:lnTo>
                  <a:pt x="98" y="13"/>
                </a:lnTo>
                <a:lnTo>
                  <a:pt x="102" y="17"/>
                </a:lnTo>
                <a:lnTo>
                  <a:pt x="105" y="23"/>
                </a:lnTo>
                <a:lnTo>
                  <a:pt x="105" y="23"/>
                </a:lnTo>
                <a:lnTo>
                  <a:pt x="108" y="28"/>
                </a:lnTo>
                <a:lnTo>
                  <a:pt x="111" y="34"/>
                </a:lnTo>
                <a:lnTo>
                  <a:pt x="112" y="39"/>
                </a:lnTo>
                <a:lnTo>
                  <a:pt x="112" y="46"/>
                </a:lnTo>
                <a:lnTo>
                  <a:pt x="112" y="46"/>
                </a:lnTo>
                <a:lnTo>
                  <a:pt x="112" y="54"/>
                </a:lnTo>
                <a:lnTo>
                  <a:pt x="108" y="62"/>
                </a:lnTo>
                <a:lnTo>
                  <a:pt x="108" y="62"/>
                </a:lnTo>
                <a:lnTo>
                  <a:pt x="104" y="69"/>
                </a:lnTo>
                <a:lnTo>
                  <a:pt x="99" y="75"/>
                </a:lnTo>
                <a:lnTo>
                  <a:pt x="99" y="75"/>
                </a:lnTo>
                <a:lnTo>
                  <a:pt x="79" y="93"/>
                </a:lnTo>
                <a:lnTo>
                  <a:pt x="79" y="93"/>
                </a:lnTo>
                <a:lnTo>
                  <a:pt x="74" y="98"/>
                </a:lnTo>
                <a:lnTo>
                  <a:pt x="74" y="98"/>
                </a:lnTo>
                <a:lnTo>
                  <a:pt x="70" y="103"/>
                </a:lnTo>
                <a:lnTo>
                  <a:pt x="70" y="103"/>
                </a:lnTo>
                <a:lnTo>
                  <a:pt x="69" y="108"/>
                </a:lnTo>
                <a:lnTo>
                  <a:pt x="69" y="108"/>
                </a:lnTo>
                <a:lnTo>
                  <a:pt x="66" y="115"/>
                </a:lnTo>
                <a:lnTo>
                  <a:pt x="66" y="115"/>
                </a:lnTo>
                <a:lnTo>
                  <a:pt x="65" y="120"/>
                </a:lnTo>
                <a:lnTo>
                  <a:pt x="62" y="124"/>
                </a:lnTo>
                <a:lnTo>
                  <a:pt x="59" y="127"/>
                </a:lnTo>
                <a:lnTo>
                  <a:pt x="53" y="127"/>
                </a:lnTo>
                <a:lnTo>
                  <a:pt x="53" y="127"/>
                </a:lnTo>
                <a:lnTo>
                  <a:pt x="48" y="127"/>
                </a:lnTo>
                <a:lnTo>
                  <a:pt x="43" y="124"/>
                </a:lnTo>
                <a:lnTo>
                  <a:pt x="43" y="124"/>
                </a:lnTo>
                <a:lnTo>
                  <a:pt x="40" y="119"/>
                </a:lnTo>
                <a:lnTo>
                  <a:pt x="39" y="112"/>
                </a:lnTo>
                <a:lnTo>
                  <a:pt x="39" y="112"/>
                </a:lnTo>
                <a:lnTo>
                  <a:pt x="40" y="103"/>
                </a:lnTo>
                <a:lnTo>
                  <a:pt x="43" y="95"/>
                </a:lnTo>
                <a:lnTo>
                  <a:pt x="43" y="95"/>
                </a:lnTo>
                <a:lnTo>
                  <a:pt x="46" y="89"/>
                </a:lnTo>
                <a:lnTo>
                  <a:pt x="51" y="84"/>
                </a:lnTo>
                <a:lnTo>
                  <a:pt x="51" y="84"/>
                </a:lnTo>
                <a:lnTo>
                  <a:pt x="64" y="71"/>
                </a:lnTo>
                <a:lnTo>
                  <a:pt x="64" y="71"/>
                </a:lnTo>
                <a:lnTo>
                  <a:pt x="74" y="62"/>
                </a:lnTo>
                <a:lnTo>
                  <a:pt x="74" y="62"/>
                </a:lnTo>
                <a:lnTo>
                  <a:pt x="79" y="54"/>
                </a:lnTo>
                <a:lnTo>
                  <a:pt x="79" y="54"/>
                </a:lnTo>
                <a:lnTo>
                  <a:pt x="81" y="50"/>
                </a:lnTo>
                <a:lnTo>
                  <a:pt x="82" y="46"/>
                </a:lnTo>
                <a:lnTo>
                  <a:pt x="82" y="46"/>
                </a:lnTo>
                <a:lnTo>
                  <a:pt x="81" y="41"/>
                </a:lnTo>
                <a:lnTo>
                  <a:pt x="79" y="37"/>
                </a:lnTo>
                <a:lnTo>
                  <a:pt x="78" y="34"/>
                </a:lnTo>
                <a:lnTo>
                  <a:pt x="74" y="30"/>
                </a:lnTo>
                <a:lnTo>
                  <a:pt x="74" y="30"/>
                </a:lnTo>
                <a:lnTo>
                  <a:pt x="72" y="28"/>
                </a:lnTo>
                <a:lnTo>
                  <a:pt x="66" y="25"/>
                </a:lnTo>
                <a:lnTo>
                  <a:pt x="62" y="25"/>
                </a:lnTo>
                <a:lnTo>
                  <a:pt x="57" y="24"/>
                </a:lnTo>
                <a:lnTo>
                  <a:pt x="57" y="24"/>
                </a:lnTo>
                <a:lnTo>
                  <a:pt x="52" y="25"/>
                </a:lnTo>
                <a:lnTo>
                  <a:pt x="47" y="25"/>
                </a:lnTo>
                <a:lnTo>
                  <a:pt x="43" y="28"/>
                </a:lnTo>
                <a:lnTo>
                  <a:pt x="39" y="30"/>
                </a:lnTo>
                <a:lnTo>
                  <a:pt x="39" y="30"/>
                </a:lnTo>
                <a:lnTo>
                  <a:pt x="34" y="38"/>
                </a:lnTo>
                <a:lnTo>
                  <a:pt x="29" y="49"/>
                </a:lnTo>
                <a:lnTo>
                  <a:pt x="29" y="49"/>
                </a:lnTo>
                <a:lnTo>
                  <a:pt x="27" y="54"/>
                </a:lnTo>
                <a:lnTo>
                  <a:pt x="23" y="59"/>
                </a:lnTo>
                <a:lnTo>
                  <a:pt x="19" y="60"/>
                </a:lnTo>
                <a:lnTo>
                  <a:pt x="14" y="6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68" name="Freeform 58"/>
          <p:cNvSpPr>
            <a:spLocks/>
          </p:cNvSpPr>
          <p:nvPr/>
        </p:nvSpPr>
        <p:spPr bwMode="auto">
          <a:xfrm>
            <a:off x="4486275" y="2595563"/>
            <a:ext cx="446088" cy="557212"/>
          </a:xfrm>
          <a:custGeom>
            <a:avLst/>
            <a:gdLst>
              <a:gd name="T0" fmla="*/ 112 w 281"/>
              <a:gd name="T1" fmla="*/ 1 h 351"/>
              <a:gd name="T2" fmla="*/ 77 w 281"/>
              <a:gd name="T3" fmla="*/ 8 h 351"/>
              <a:gd name="T4" fmla="*/ 47 w 281"/>
              <a:gd name="T5" fmla="*/ 23 h 351"/>
              <a:gd name="T6" fmla="*/ 22 w 281"/>
              <a:gd name="T7" fmla="*/ 43 h 351"/>
              <a:gd name="T8" fmla="*/ 7 w 281"/>
              <a:gd name="T9" fmla="*/ 67 h 351"/>
              <a:gd name="T10" fmla="*/ 0 w 281"/>
              <a:gd name="T11" fmla="*/ 92 h 351"/>
              <a:gd name="T12" fmla="*/ 0 w 281"/>
              <a:gd name="T13" fmla="*/ 126 h 351"/>
              <a:gd name="T14" fmla="*/ 10 w 281"/>
              <a:gd name="T15" fmla="*/ 169 h 351"/>
              <a:gd name="T16" fmla="*/ 35 w 281"/>
              <a:gd name="T17" fmla="*/ 228 h 351"/>
              <a:gd name="T18" fmla="*/ 47 w 281"/>
              <a:gd name="T19" fmla="*/ 271 h 351"/>
              <a:gd name="T20" fmla="*/ 44 w 281"/>
              <a:gd name="T21" fmla="*/ 290 h 351"/>
              <a:gd name="T22" fmla="*/ 30 w 281"/>
              <a:gd name="T23" fmla="*/ 336 h 351"/>
              <a:gd name="T24" fmla="*/ 50 w 281"/>
              <a:gd name="T25" fmla="*/ 334 h 351"/>
              <a:gd name="T26" fmla="*/ 95 w 281"/>
              <a:gd name="T27" fmla="*/ 340 h 351"/>
              <a:gd name="T28" fmla="*/ 132 w 281"/>
              <a:gd name="T29" fmla="*/ 347 h 351"/>
              <a:gd name="T30" fmla="*/ 162 w 281"/>
              <a:gd name="T31" fmla="*/ 351 h 351"/>
              <a:gd name="T32" fmla="*/ 181 w 281"/>
              <a:gd name="T33" fmla="*/ 347 h 351"/>
              <a:gd name="T34" fmla="*/ 188 w 281"/>
              <a:gd name="T35" fmla="*/ 341 h 351"/>
              <a:gd name="T36" fmla="*/ 190 w 281"/>
              <a:gd name="T37" fmla="*/ 324 h 351"/>
              <a:gd name="T38" fmla="*/ 188 w 281"/>
              <a:gd name="T39" fmla="*/ 315 h 351"/>
              <a:gd name="T40" fmla="*/ 191 w 281"/>
              <a:gd name="T41" fmla="*/ 295 h 351"/>
              <a:gd name="T42" fmla="*/ 210 w 281"/>
              <a:gd name="T43" fmla="*/ 282 h 351"/>
              <a:gd name="T44" fmla="*/ 236 w 281"/>
              <a:gd name="T45" fmla="*/ 278 h 351"/>
              <a:gd name="T46" fmla="*/ 253 w 281"/>
              <a:gd name="T47" fmla="*/ 271 h 351"/>
              <a:gd name="T48" fmla="*/ 257 w 281"/>
              <a:gd name="T49" fmla="*/ 262 h 351"/>
              <a:gd name="T50" fmla="*/ 254 w 281"/>
              <a:gd name="T51" fmla="*/ 246 h 351"/>
              <a:gd name="T52" fmla="*/ 254 w 281"/>
              <a:gd name="T53" fmla="*/ 238 h 351"/>
              <a:gd name="T54" fmla="*/ 260 w 281"/>
              <a:gd name="T55" fmla="*/ 228 h 351"/>
              <a:gd name="T56" fmla="*/ 259 w 281"/>
              <a:gd name="T57" fmla="*/ 217 h 351"/>
              <a:gd name="T58" fmla="*/ 259 w 281"/>
              <a:gd name="T59" fmla="*/ 213 h 351"/>
              <a:gd name="T60" fmla="*/ 260 w 281"/>
              <a:gd name="T61" fmla="*/ 206 h 351"/>
              <a:gd name="T62" fmla="*/ 259 w 281"/>
              <a:gd name="T63" fmla="*/ 187 h 351"/>
              <a:gd name="T64" fmla="*/ 277 w 281"/>
              <a:gd name="T65" fmla="*/ 183 h 351"/>
              <a:gd name="T66" fmla="*/ 281 w 281"/>
              <a:gd name="T67" fmla="*/ 176 h 351"/>
              <a:gd name="T68" fmla="*/ 277 w 281"/>
              <a:gd name="T69" fmla="*/ 166 h 351"/>
              <a:gd name="T70" fmla="*/ 257 w 281"/>
              <a:gd name="T71" fmla="*/ 136 h 351"/>
              <a:gd name="T72" fmla="*/ 258 w 281"/>
              <a:gd name="T73" fmla="*/ 129 h 351"/>
              <a:gd name="T74" fmla="*/ 263 w 281"/>
              <a:gd name="T75" fmla="*/ 120 h 351"/>
              <a:gd name="T76" fmla="*/ 262 w 281"/>
              <a:gd name="T77" fmla="*/ 112 h 351"/>
              <a:gd name="T78" fmla="*/ 250 w 281"/>
              <a:gd name="T79" fmla="*/ 75 h 351"/>
              <a:gd name="T80" fmla="*/ 237 w 281"/>
              <a:gd name="T81" fmla="*/ 48 h 351"/>
              <a:gd name="T82" fmla="*/ 207 w 281"/>
              <a:gd name="T83" fmla="*/ 19 h 351"/>
              <a:gd name="T84" fmla="*/ 154 w 281"/>
              <a:gd name="T85" fmla="*/ 2 h 351"/>
              <a:gd name="T86" fmla="*/ 124 w 281"/>
              <a:gd name="T87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1" h="351">
                <a:moveTo>
                  <a:pt x="124" y="0"/>
                </a:moveTo>
                <a:lnTo>
                  <a:pt x="124" y="0"/>
                </a:lnTo>
                <a:lnTo>
                  <a:pt x="112" y="1"/>
                </a:lnTo>
                <a:lnTo>
                  <a:pt x="99" y="2"/>
                </a:lnTo>
                <a:lnTo>
                  <a:pt x="89" y="5"/>
                </a:lnTo>
                <a:lnTo>
                  <a:pt x="77" y="8"/>
                </a:lnTo>
                <a:lnTo>
                  <a:pt x="66" y="13"/>
                </a:lnTo>
                <a:lnTo>
                  <a:pt x="56" y="17"/>
                </a:lnTo>
                <a:lnTo>
                  <a:pt x="47" y="23"/>
                </a:lnTo>
                <a:lnTo>
                  <a:pt x="38" y="30"/>
                </a:lnTo>
                <a:lnTo>
                  <a:pt x="30" y="36"/>
                </a:lnTo>
                <a:lnTo>
                  <a:pt x="22" y="43"/>
                </a:lnTo>
                <a:lnTo>
                  <a:pt x="17" y="51"/>
                </a:lnTo>
                <a:lnTo>
                  <a:pt x="10" y="58"/>
                </a:lnTo>
                <a:lnTo>
                  <a:pt x="7" y="67"/>
                </a:lnTo>
                <a:lnTo>
                  <a:pt x="3" y="75"/>
                </a:lnTo>
                <a:lnTo>
                  <a:pt x="1" y="84"/>
                </a:lnTo>
                <a:lnTo>
                  <a:pt x="0" y="92"/>
                </a:lnTo>
                <a:lnTo>
                  <a:pt x="0" y="92"/>
                </a:lnTo>
                <a:lnTo>
                  <a:pt x="0" y="109"/>
                </a:lnTo>
                <a:lnTo>
                  <a:pt x="0" y="126"/>
                </a:lnTo>
                <a:lnTo>
                  <a:pt x="3" y="140"/>
                </a:lnTo>
                <a:lnTo>
                  <a:pt x="7" y="155"/>
                </a:lnTo>
                <a:lnTo>
                  <a:pt x="10" y="169"/>
                </a:lnTo>
                <a:lnTo>
                  <a:pt x="16" y="182"/>
                </a:lnTo>
                <a:lnTo>
                  <a:pt x="25" y="206"/>
                </a:lnTo>
                <a:lnTo>
                  <a:pt x="35" y="228"/>
                </a:lnTo>
                <a:lnTo>
                  <a:pt x="43" y="250"/>
                </a:lnTo>
                <a:lnTo>
                  <a:pt x="46" y="260"/>
                </a:lnTo>
                <a:lnTo>
                  <a:pt x="47" y="271"/>
                </a:lnTo>
                <a:lnTo>
                  <a:pt x="46" y="280"/>
                </a:lnTo>
                <a:lnTo>
                  <a:pt x="44" y="290"/>
                </a:lnTo>
                <a:lnTo>
                  <a:pt x="44" y="290"/>
                </a:lnTo>
                <a:lnTo>
                  <a:pt x="37" y="321"/>
                </a:lnTo>
                <a:lnTo>
                  <a:pt x="34" y="329"/>
                </a:lnTo>
                <a:lnTo>
                  <a:pt x="30" y="336"/>
                </a:lnTo>
                <a:lnTo>
                  <a:pt x="30" y="336"/>
                </a:lnTo>
                <a:lnTo>
                  <a:pt x="39" y="334"/>
                </a:lnTo>
                <a:lnTo>
                  <a:pt x="50" y="334"/>
                </a:lnTo>
                <a:lnTo>
                  <a:pt x="50" y="334"/>
                </a:lnTo>
                <a:lnTo>
                  <a:pt x="72" y="336"/>
                </a:lnTo>
                <a:lnTo>
                  <a:pt x="95" y="340"/>
                </a:lnTo>
                <a:lnTo>
                  <a:pt x="116" y="344"/>
                </a:lnTo>
                <a:lnTo>
                  <a:pt x="132" y="347"/>
                </a:lnTo>
                <a:lnTo>
                  <a:pt x="132" y="347"/>
                </a:lnTo>
                <a:lnTo>
                  <a:pt x="148" y="350"/>
                </a:lnTo>
                <a:lnTo>
                  <a:pt x="162" y="351"/>
                </a:lnTo>
                <a:lnTo>
                  <a:pt x="162" y="351"/>
                </a:lnTo>
                <a:lnTo>
                  <a:pt x="169" y="350"/>
                </a:lnTo>
                <a:lnTo>
                  <a:pt x="176" y="349"/>
                </a:lnTo>
                <a:lnTo>
                  <a:pt x="181" y="347"/>
                </a:lnTo>
                <a:lnTo>
                  <a:pt x="184" y="345"/>
                </a:lnTo>
                <a:lnTo>
                  <a:pt x="184" y="345"/>
                </a:lnTo>
                <a:lnTo>
                  <a:pt x="188" y="341"/>
                </a:lnTo>
                <a:lnTo>
                  <a:pt x="190" y="337"/>
                </a:lnTo>
                <a:lnTo>
                  <a:pt x="191" y="332"/>
                </a:lnTo>
                <a:lnTo>
                  <a:pt x="190" y="324"/>
                </a:lnTo>
                <a:lnTo>
                  <a:pt x="190" y="324"/>
                </a:lnTo>
                <a:lnTo>
                  <a:pt x="188" y="320"/>
                </a:lnTo>
                <a:lnTo>
                  <a:pt x="188" y="315"/>
                </a:lnTo>
                <a:lnTo>
                  <a:pt x="188" y="308"/>
                </a:lnTo>
                <a:lnTo>
                  <a:pt x="189" y="302"/>
                </a:lnTo>
                <a:lnTo>
                  <a:pt x="191" y="295"/>
                </a:lnTo>
                <a:lnTo>
                  <a:pt x="195" y="290"/>
                </a:lnTo>
                <a:lnTo>
                  <a:pt x="202" y="285"/>
                </a:lnTo>
                <a:lnTo>
                  <a:pt x="210" y="282"/>
                </a:lnTo>
                <a:lnTo>
                  <a:pt x="210" y="282"/>
                </a:lnTo>
                <a:lnTo>
                  <a:pt x="221" y="281"/>
                </a:lnTo>
                <a:lnTo>
                  <a:pt x="236" y="278"/>
                </a:lnTo>
                <a:lnTo>
                  <a:pt x="242" y="277"/>
                </a:lnTo>
                <a:lnTo>
                  <a:pt x="247" y="275"/>
                </a:lnTo>
                <a:lnTo>
                  <a:pt x="253" y="271"/>
                </a:lnTo>
                <a:lnTo>
                  <a:pt x="255" y="267"/>
                </a:lnTo>
                <a:lnTo>
                  <a:pt x="255" y="267"/>
                </a:lnTo>
                <a:lnTo>
                  <a:pt x="257" y="262"/>
                </a:lnTo>
                <a:lnTo>
                  <a:pt x="258" y="258"/>
                </a:lnTo>
                <a:lnTo>
                  <a:pt x="257" y="251"/>
                </a:lnTo>
                <a:lnTo>
                  <a:pt x="254" y="246"/>
                </a:lnTo>
                <a:lnTo>
                  <a:pt x="253" y="242"/>
                </a:lnTo>
                <a:lnTo>
                  <a:pt x="253" y="242"/>
                </a:lnTo>
                <a:lnTo>
                  <a:pt x="254" y="238"/>
                </a:lnTo>
                <a:lnTo>
                  <a:pt x="257" y="234"/>
                </a:lnTo>
                <a:lnTo>
                  <a:pt x="259" y="230"/>
                </a:lnTo>
                <a:lnTo>
                  <a:pt x="260" y="228"/>
                </a:lnTo>
                <a:lnTo>
                  <a:pt x="260" y="228"/>
                </a:lnTo>
                <a:lnTo>
                  <a:pt x="259" y="220"/>
                </a:lnTo>
                <a:lnTo>
                  <a:pt x="259" y="217"/>
                </a:lnTo>
                <a:lnTo>
                  <a:pt x="257" y="215"/>
                </a:lnTo>
                <a:lnTo>
                  <a:pt x="257" y="215"/>
                </a:lnTo>
                <a:lnTo>
                  <a:pt x="259" y="213"/>
                </a:lnTo>
                <a:lnTo>
                  <a:pt x="260" y="212"/>
                </a:lnTo>
                <a:lnTo>
                  <a:pt x="262" y="208"/>
                </a:lnTo>
                <a:lnTo>
                  <a:pt x="260" y="206"/>
                </a:lnTo>
                <a:lnTo>
                  <a:pt x="260" y="196"/>
                </a:lnTo>
                <a:lnTo>
                  <a:pt x="259" y="187"/>
                </a:lnTo>
                <a:lnTo>
                  <a:pt x="259" y="187"/>
                </a:lnTo>
                <a:lnTo>
                  <a:pt x="268" y="187"/>
                </a:lnTo>
                <a:lnTo>
                  <a:pt x="275" y="185"/>
                </a:lnTo>
                <a:lnTo>
                  <a:pt x="277" y="183"/>
                </a:lnTo>
                <a:lnTo>
                  <a:pt x="280" y="182"/>
                </a:lnTo>
                <a:lnTo>
                  <a:pt x="281" y="179"/>
                </a:lnTo>
                <a:lnTo>
                  <a:pt x="281" y="176"/>
                </a:lnTo>
                <a:lnTo>
                  <a:pt x="281" y="176"/>
                </a:lnTo>
                <a:lnTo>
                  <a:pt x="280" y="172"/>
                </a:lnTo>
                <a:lnTo>
                  <a:pt x="277" y="166"/>
                </a:lnTo>
                <a:lnTo>
                  <a:pt x="268" y="153"/>
                </a:lnTo>
                <a:lnTo>
                  <a:pt x="259" y="140"/>
                </a:lnTo>
                <a:lnTo>
                  <a:pt x="257" y="136"/>
                </a:lnTo>
                <a:lnTo>
                  <a:pt x="255" y="133"/>
                </a:lnTo>
                <a:lnTo>
                  <a:pt x="255" y="133"/>
                </a:lnTo>
                <a:lnTo>
                  <a:pt x="258" y="129"/>
                </a:lnTo>
                <a:lnTo>
                  <a:pt x="260" y="125"/>
                </a:lnTo>
                <a:lnTo>
                  <a:pt x="262" y="122"/>
                </a:lnTo>
                <a:lnTo>
                  <a:pt x="263" y="120"/>
                </a:lnTo>
                <a:lnTo>
                  <a:pt x="263" y="116"/>
                </a:lnTo>
                <a:lnTo>
                  <a:pt x="262" y="112"/>
                </a:lnTo>
                <a:lnTo>
                  <a:pt x="262" y="112"/>
                </a:lnTo>
                <a:lnTo>
                  <a:pt x="258" y="101"/>
                </a:lnTo>
                <a:lnTo>
                  <a:pt x="255" y="88"/>
                </a:lnTo>
                <a:lnTo>
                  <a:pt x="250" y="75"/>
                </a:lnTo>
                <a:lnTo>
                  <a:pt x="244" y="58"/>
                </a:lnTo>
                <a:lnTo>
                  <a:pt x="244" y="58"/>
                </a:lnTo>
                <a:lnTo>
                  <a:pt x="237" y="48"/>
                </a:lnTo>
                <a:lnTo>
                  <a:pt x="229" y="38"/>
                </a:lnTo>
                <a:lnTo>
                  <a:pt x="219" y="28"/>
                </a:lnTo>
                <a:lnTo>
                  <a:pt x="207" y="19"/>
                </a:lnTo>
                <a:lnTo>
                  <a:pt x="191" y="13"/>
                </a:lnTo>
                <a:lnTo>
                  <a:pt x="175" y="6"/>
                </a:lnTo>
                <a:lnTo>
                  <a:pt x="154" y="2"/>
                </a:lnTo>
                <a:lnTo>
                  <a:pt x="129" y="0"/>
                </a:lnTo>
                <a:lnTo>
                  <a:pt x="129" y="0"/>
                </a:lnTo>
                <a:lnTo>
                  <a:pt x="12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63001" y="1888907"/>
            <a:ext cx="257751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763001" y="162322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3001" y="3558262"/>
            <a:ext cx="249607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763001" y="327451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763001" y="5410314"/>
            <a:ext cx="2616199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763001" y="5126568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29524" y="5410314"/>
            <a:ext cx="25581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29524" y="5126568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29524" y="3558262"/>
            <a:ext cx="26343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29524" y="3274516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29524" y="1888907"/>
            <a:ext cx="2520076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29524" y="1623220"/>
            <a:ext cx="132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82" name="Oval 81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40CFC3F-DDE2-46BD-8991-2F28A05FA38B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19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6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812" y="488872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About 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5" name="Oval 4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3AD415B-D674-4B3C-B205-7163510C74A2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2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812" y="1924046"/>
            <a:ext cx="3768388" cy="15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Phasellus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viverra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metus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varius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rutrum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Etiam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nisi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augue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Curabitur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nisi. Nam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dui.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Etiam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Maecenas tempus,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tellus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condimentum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semper libero,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112" y="4008966"/>
            <a:ext cx="107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234+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112" y="4632929"/>
            <a:ext cx="1672009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1191" y="4008966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50%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1191" y="4632929"/>
            <a:ext cx="1672009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F15BEEE-D21B-4AF9-8155-8ACA9B50A4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r="25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70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1" name="Oval 40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CC0B7152-1964-47B3-9C49-B95A42705019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20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Freeform 40"/>
          <p:cNvSpPr>
            <a:spLocks/>
          </p:cNvSpPr>
          <p:nvPr/>
        </p:nvSpPr>
        <p:spPr bwMode="auto">
          <a:xfrm>
            <a:off x="5599741" y="3851138"/>
            <a:ext cx="4218958" cy="45775"/>
          </a:xfrm>
          <a:custGeom>
            <a:avLst/>
            <a:gdLst>
              <a:gd name="T0" fmla="*/ 24 w 4426"/>
              <a:gd name="T1" fmla="*/ 47 h 47"/>
              <a:gd name="T2" fmla="*/ 24 w 4426"/>
              <a:gd name="T3" fmla="*/ 47 h 47"/>
              <a:gd name="T4" fmla="*/ 19 w 4426"/>
              <a:gd name="T5" fmla="*/ 46 h 47"/>
              <a:gd name="T6" fmla="*/ 15 w 4426"/>
              <a:gd name="T7" fmla="*/ 45 h 47"/>
              <a:gd name="T8" fmla="*/ 11 w 4426"/>
              <a:gd name="T9" fmla="*/ 43 h 47"/>
              <a:gd name="T10" fmla="*/ 8 w 4426"/>
              <a:gd name="T11" fmla="*/ 40 h 47"/>
              <a:gd name="T12" fmla="*/ 4 w 4426"/>
              <a:gd name="T13" fmla="*/ 36 h 47"/>
              <a:gd name="T14" fmla="*/ 2 w 4426"/>
              <a:gd name="T15" fmla="*/ 33 h 47"/>
              <a:gd name="T16" fmla="*/ 0 w 4426"/>
              <a:gd name="T17" fmla="*/ 28 h 47"/>
              <a:gd name="T18" fmla="*/ 0 w 4426"/>
              <a:gd name="T19" fmla="*/ 24 h 47"/>
              <a:gd name="T20" fmla="*/ 0 w 4426"/>
              <a:gd name="T21" fmla="*/ 24 h 47"/>
              <a:gd name="T22" fmla="*/ 0 w 4426"/>
              <a:gd name="T23" fmla="*/ 19 h 47"/>
              <a:gd name="T24" fmla="*/ 2 w 4426"/>
              <a:gd name="T25" fmla="*/ 14 h 47"/>
              <a:gd name="T26" fmla="*/ 4 w 4426"/>
              <a:gd name="T27" fmla="*/ 10 h 47"/>
              <a:gd name="T28" fmla="*/ 8 w 4426"/>
              <a:gd name="T29" fmla="*/ 6 h 47"/>
              <a:gd name="T30" fmla="*/ 11 w 4426"/>
              <a:gd name="T31" fmla="*/ 3 h 47"/>
              <a:gd name="T32" fmla="*/ 15 w 4426"/>
              <a:gd name="T33" fmla="*/ 1 h 47"/>
              <a:gd name="T34" fmla="*/ 19 w 4426"/>
              <a:gd name="T35" fmla="*/ 0 h 47"/>
              <a:gd name="T36" fmla="*/ 24 w 4426"/>
              <a:gd name="T37" fmla="*/ 0 h 47"/>
              <a:gd name="T38" fmla="*/ 4402 w 4426"/>
              <a:gd name="T39" fmla="*/ 0 h 47"/>
              <a:gd name="T40" fmla="*/ 4402 w 4426"/>
              <a:gd name="T41" fmla="*/ 0 h 47"/>
              <a:gd name="T42" fmla="*/ 4407 w 4426"/>
              <a:gd name="T43" fmla="*/ 0 h 47"/>
              <a:gd name="T44" fmla="*/ 4411 w 4426"/>
              <a:gd name="T45" fmla="*/ 1 h 47"/>
              <a:gd name="T46" fmla="*/ 4415 w 4426"/>
              <a:gd name="T47" fmla="*/ 3 h 47"/>
              <a:gd name="T48" fmla="*/ 4419 w 4426"/>
              <a:gd name="T49" fmla="*/ 6 h 47"/>
              <a:gd name="T50" fmla="*/ 4423 w 4426"/>
              <a:gd name="T51" fmla="*/ 10 h 47"/>
              <a:gd name="T52" fmla="*/ 4425 w 4426"/>
              <a:gd name="T53" fmla="*/ 14 h 47"/>
              <a:gd name="T54" fmla="*/ 4426 w 4426"/>
              <a:gd name="T55" fmla="*/ 19 h 47"/>
              <a:gd name="T56" fmla="*/ 4426 w 4426"/>
              <a:gd name="T57" fmla="*/ 24 h 47"/>
              <a:gd name="T58" fmla="*/ 4426 w 4426"/>
              <a:gd name="T59" fmla="*/ 24 h 47"/>
              <a:gd name="T60" fmla="*/ 4426 w 4426"/>
              <a:gd name="T61" fmla="*/ 28 h 47"/>
              <a:gd name="T62" fmla="*/ 4425 w 4426"/>
              <a:gd name="T63" fmla="*/ 33 h 47"/>
              <a:gd name="T64" fmla="*/ 4423 w 4426"/>
              <a:gd name="T65" fmla="*/ 36 h 47"/>
              <a:gd name="T66" fmla="*/ 4419 w 4426"/>
              <a:gd name="T67" fmla="*/ 40 h 47"/>
              <a:gd name="T68" fmla="*/ 4415 w 4426"/>
              <a:gd name="T69" fmla="*/ 43 h 47"/>
              <a:gd name="T70" fmla="*/ 4411 w 4426"/>
              <a:gd name="T71" fmla="*/ 45 h 47"/>
              <a:gd name="T72" fmla="*/ 4407 w 4426"/>
              <a:gd name="T73" fmla="*/ 46 h 47"/>
              <a:gd name="T74" fmla="*/ 4402 w 4426"/>
              <a:gd name="T75" fmla="*/ 47 h 47"/>
              <a:gd name="T76" fmla="*/ 24 w 4426"/>
              <a:gd name="T77" fmla="*/ 47 h 47"/>
              <a:gd name="T78" fmla="*/ 24 w 4426"/>
              <a:gd name="T79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26" h="47">
                <a:moveTo>
                  <a:pt x="24" y="47"/>
                </a:moveTo>
                <a:lnTo>
                  <a:pt x="24" y="47"/>
                </a:lnTo>
                <a:lnTo>
                  <a:pt x="19" y="46"/>
                </a:lnTo>
                <a:lnTo>
                  <a:pt x="15" y="45"/>
                </a:lnTo>
                <a:lnTo>
                  <a:pt x="11" y="43"/>
                </a:lnTo>
                <a:lnTo>
                  <a:pt x="8" y="40"/>
                </a:lnTo>
                <a:lnTo>
                  <a:pt x="4" y="36"/>
                </a:lnTo>
                <a:lnTo>
                  <a:pt x="2" y="33"/>
                </a:lnTo>
                <a:lnTo>
                  <a:pt x="0" y="28"/>
                </a:lnTo>
                <a:lnTo>
                  <a:pt x="0" y="24"/>
                </a:lnTo>
                <a:lnTo>
                  <a:pt x="0" y="24"/>
                </a:lnTo>
                <a:lnTo>
                  <a:pt x="0" y="19"/>
                </a:lnTo>
                <a:lnTo>
                  <a:pt x="2" y="14"/>
                </a:lnTo>
                <a:lnTo>
                  <a:pt x="4" y="10"/>
                </a:lnTo>
                <a:lnTo>
                  <a:pt x="8" y="6"/>
                </a:lnTo>
                <a:lnTo>
                  <a:pt x="11" y="3"/>
                </a:lnTo>
                <a:lnTo>
                  <a:pt x="15" y="1"/>
                </a:lnTo>
                <a:lnTo>
                  <a:pt x="19" y="0"/>
                </a:lnTo>
                <a:lnTo>
                  <a:pt x="24" y="0"/>
                </a:lnTo>
                <a:lnTo>
                  <a:pt x="4402" y="0"/>
                </a:lnTo>
                <a:lnTo>
                  <a:pt x="4402" y="0"/>
                </a:lnTo>
                <a:lnTo>
                  <a:pt x="4407" y="0"/>
                </a:lnTo>
                <a:lnTo>
                  <a:pt x="4411" y="1"/>
                </a:lnTo>
                <a:lnTo>
                  <a:pt x="4415" y="3"/>
                </a:lnTo>
                <a:lnTo>
                  <a:pt x="4419" y="6"/>
                </a:lnTo>
                <a:lnTo>
                  <a:pt x="4423" y="10"/>
                </a:lnTo>
                <a:lnTo>
                  <a:pt x="4425" y="14"/>
                </a:lnTo>
                <a:lnTo>
                  <a:pt x="4426" y="19"/>
                </a:lnTo>
                <a:lnTo>
                  <a:pt x="4426" y="24"/>
                </a:lnTo>
                <a:lnTo>
                  <a:pt x="4426" y="24"/>
                </a:lnTo>
                <a:lnTo>
                  <a:pt x="4426" y="28"/>
                </a:lnTo>
                <a:lnTo>
                  <a:pt x="4425" y="33"/>
                </a:lnTo>
                <a:lnTo>
                  <a:pt x="4423" y="36"/>
                </a:lnTo>
                <a:lnTo>
                  <a:pt x="4419" y="40"/>
                </a:lnTo>
                <a:lnTo>
                  <a:pt x="4415" y="43"/>
                </a:lnTo>
                <a:lnTo>
                  <a:pt x="4411" y="45"/>
                </a:lnTo>
                <a:lnTo>
                  <a:pt x="4407" y="46"/>
                </a:lnTo>
                <a:lnTo>
                  <a:pt x="4402" y="47"/>
                </a:lnTo>
                <a:lnTo>
                  <a:pt x="24" y="47"/>
                </a:lnTo>
                <a:lnTo>
                  <a:pt x="24" y="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41"/>
          <p:cNvSpPr>
            <a:spLocks/>
          </p:cNvSpPr>
          <p:nvPr/>
        </p:nvSpPr>
        <p:spPr bwMode="auto">
          <a:xfrm>
            <a:off x="5599741" y="3988464"/>
            <a:ext cx="2124739" cy="45775"/>
          </a:xfrm>
          <a:custGeom>
            <a:avLst/>
            <a:gdLst>
              <a:gd name="T0" fmla="*/ 24 w 2230"/>
              <a:gd name="T1" fmla="*/ 48 h 48"/>
              <a:gd name="T2" fmla="*/ 24 w 2230"/>
              <a:gd name="T3" fmla="*/ 48 h 48"/>
              <a:gd name="T4" fmla="*/ 19 w 2230"/>
              <a:gd name="T5" fmla="*/ 47 h 48"/>
              <a:gd name="T6" fmla="*/ 15 w 2230"/>
              <a:gd name="T7" fmla="*/ 45 h 48"/>
              <a:gd name="T8" fmla="*/ 11 w 2230"/>
              <a:gd name="T9" fmla="*/ 43 h 48"/>
              <a:gd name="T10" fmla="*/ 8 w 2230"/>
              <a:gd name="T11" fmla="*/ 40 h 48"/>
              <a:gd name="T12" fmla="*/ 4 w 2230"/>
              <a:gd name="T13" fmla="*/ 37 h 48"/>
              <a:gd name="T14" fmla="*/ 2 w 2230"/>
              <a:gd name="T15" fmla="*/ 33 h 48"/>
              <a:gd name="T16" fmla="*/ 0 w 2230"/>
              <a:gd name="T17" fmla="*/ 28 h 48"/>
              <a:gd name="T18" fmla="*/ 0 w 2230"/>
              <a:gd name="T19" fmla="*/ 24 h 48"/>
              <a:gd name="T20" fmla="*/ 0 w 2230"/>
              <a:gd name="T21" fmla="*/ 24 h 48"/>
              <a:gd name="T22" fmla="*/ 0 w 2230"/>
              <a:gd name="T23" fmla="*/ 19 h 48"/>
              <a:gd name="T24" fmla="*/ 2 w 2230"/>
              <a:gd name="T25" fmla="*/ 15 h 48"/>
              <a:gd name="T26" fmla="*/ 4 w 2230"/>
              <a:gd name="T27" fmla="*/ 11 h 48"/>
              <a:gd name="T28" fmla="*/ 8 w 2230"/>
              <a:gd name="T29" fmla="*/ 8 h 48"/>
              <a:gd name="T30" fmla="*/ 11 w 2230"/>
              <a:gd name="T31" fmla="*/ 5 h 48"/>
              <a:gd name="T32" fmla="*/ 15 w 2230"/>
              <a:gd name="T33" fmla="*/ 3 h 48"/>
              <a:gd name="T34" fmla="*/ 19 w 2230"/>
              <a:gd name="T35" fmla="*/ 0 h 48"/>
              <a:gd name="T36" fmla="*/ 24 w 2230"/>
              <a:gd name="T37" fmla="*/ 0 h 48"/>
              <a:gd name="T38" fmla="*/ 2207 w 2230"/>
              <a:gd name="T39" fmla="*/ 0 h 48"/>
              <a:gd name="T40" fmla="*/ 2207 w 2230"/>
              <a:gd name="T41" fmla="*/ 0 h 48"/>
              <a:gd name="T42" fmla="*/ 2212 w 2230"/>
              <a:gd name="T43" fmla="*/ 0 h 48"/>
              <a:gd name="T44" fmla="*/ 2216 w 2230"/>
              <a:gd name="T45" fmla="*/ 3 h 48"/>
              <a:gd name="T46" fmla="*/ 2220 w 2230"/>
              <a:gd name="T47" fmla="*/ 5 h 48"/>
              <a:gd name="T48" fmla="*/ 2224 w 2230"/>
              <a:gd name="T49" fmla="*/ 8 h 48"/>
              <a:gd name="T50" fmla="*/ 2227 w 2230"/>
              <a:gd name="T51" fmla="*/ 11 h 48"/>
              <a:gd name="T52" fmla="*/ 2229 w 2230"/>
              <a:gd name="T53" fmla="*/ 15 h 48"/>
              <a:gd name="T54" fmla="*/ 2230 w 2230"/>
              <a:gd name="T55" fmla="*/ 19 h 48"/>
              <a:gd name="T56" fmla="*/ 2230 w 2230"/>
              <a:gd name="T57" fmla="*/ 24 h 48"/>
              <a:gd name="T58" fmla="*/ 2230 w 2230"/>
              <a:gd name="T59" fmla="*/ 24 h 48"/>
              <a:gd name="T60" fmla="*/ 2230 w 2230"/>
              <a:gd name="T61" fmla="*/ 28 h 48"/>
              <a:gd name="T62" fmla="*/ 2229 w 2230"/>
              <a:gd name="T63" fmla="*/ 33 h 48"/>
              <a:gd name="T64" fmla="*/ 2227 w 2230"/>
              <a:gd name="T65" fmla="*/ 37 h 48"/>
              <a:gd name="T66" fmla="*/ 2224 w 2230"/>
              <a:gd name="T67" fmla="*/ 40 h 48"/>
              <a:gd name="T68" fmla="*/ 2220 w 2230"/>
              <a:gd name="T69" fmla="*/ 43 h 48"/>
              <a:gd name="T70" fmla="*/ 2216 w 2230"/>
              <a:gd name="T71" fmla="*/ 45 h 48"/>
              <a:gd name="T72" fmla="*/ 2212 w 2230"/>
              <a:gd name="T73" fmla="*/ 47 h 48"/>
              <a:gd name="T74" fmla="*/ 2207 w 2230"/>
              <a:gd name="T75" fmla="*/ 48 h 48"/>
              <a:gd name="T76" fmla="*/ 24 w 2230"/>
              <a:gd name="T77" fmla="*/ 48 h 48"/>
              <a:gd name="T78" fmla="*/ 24 w 2230"/>
              <a:gd name="T7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230" h="48">
                <a:moveTo>
                  <a:pt x="24" y="48"/>
                </a:moveTo>
                <a:lnTo>
                  <a:pt x="24" y="48"/>
                </a:lnTo>
                <a:lnTo>
                  <a:pt x="19" y="47"/>
                </a:lnTo>
                <a:lnTo>
                  <a:pt x="15" y="45"/>
                </a:lnTo>
                <a:lnTo>
                  <a:pt x="11" y="43"/>
                </a:lnTo>
                <a:lnTo>
                  <a:pt x="8" y="40"/>
                </a:lnTo>
                <a:lnTo>
                  <a:pt x="4" y="37"/>
                </a:lnTo>
                <a:lnTo>
                  <a:pt x="2" y="33"/>
                </a:lnTo>
                <a:lnTo>
                  <a:pt x="0" y="28"/>
                </a:lnTo>
                <a:lnTo>
                  <a:pt x="0" y="24"/>
                </a:lnTo>
                <a:lnTo>
                  <a:pt x="0" y="24"/>
                </a:lnTo>
                <a:lnTo>
                  <a:pt x="0" y="19"/>
                </a:lnTo>
                <a:lnTo>
                  <a:pt x="2" y="15"/>
                </a:lnTo>
                <a:lnTo>
                  <a:pt x="4" y="11"/>
                </a:lnTo>
                <a:lnTo>
                  <a:pt x="8" y="8"/>
                </a:lnTo>
                <a:lnTo>
                  <a:pt x="11" y="5"/>
                </a:lnTo>
                <a:lnTo>
                  <a:pt x="15" y="3"/>
                </a:lnTo>
                <a:lnTo>
                  <a:pt x="19" y="0"/>
                </a:lnTo>
                <a:lnTo>
                  <a:pt x="24" y="0"/>
                </a:lnTo>
                <a:lnTo>
                  <a:pt x="2207" y="0"/>
                </a:lnTo>
                <a:lnTo>
                  <a:pt x="2207" y="0"/>
                </a:lnTo>
                <a:lnTo>
                  <a:pt x="2212" y="0"/>
                </a:lnTo>
                <a:lnTo>
                  <a:pt x="2216" y="3"/>
                </a:lnTo>
                <a:lnTo>
                  <a:pt x="2220" y="5"/>
                </a:lnTo>
                <a:lnTo>
                  <a:pt x="2224" y="8"/>
                </a:lnTo>
                <a:lnTo>
                  <a:pt x="2227" y="11"/>
                </a:lnTo>
                <a:lnTo>
                  <a:pt x="2229" y="15"/>
                </a:lnTo>
                <a:lnTo>
                  <a:pt x="2230" y="19"/>
                </a:lnTo>
                <a:lnTo>
                  <a:pt x="2230" y="24"/>
                </a:lnTo>
                <a:lnTo>
                  <a:pt x="2230" y="24"/>
                </a:lnTo>
                <a:lnTo>
                  <a:pt x="2230" y="28"/>
                </a:lnTo>
                <a:lnTo>
                  <a:pt x="2229" y="33"/>
                </a:lnTo>
                <a:lnTo>
                  <a:pt x="2227" y="37"/>
                </a:lnTo>
                <a:lnTo>
                  <a:pt x="2224" y="40"/>
                </a:lnTo>
                <a:lnTo>
                  <a:pt x="2220" y="43"/>
                </a:lnTo>
                <a:lnTo>
                  <a:pt x="2216" y="45"/>
                </a:lnTo>
                <a:lnTo>
                  <a:pt x="2212" y="47"/>
                </a:lnTo>
                <a:lnTo>
                  <a:pt x="2207" y="48"/>
                </a:lnTo>
                <a:lnTo>
                  <a:pt x="24" y="48"/>
                </a:lnTo>
                <a:lnTo>
                  <a:pt x="24" y="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42"/>
          <p:cNvSpPr>
            <a:spLocks/>
          </p:cNvSpPr>
          <p:nvPr/>
        </p:nvSpPr>
        <p:spPr bwMode="auto">
          <a:xfrm>
            <a:off x="5599741" y="3702367"/>
            <a:ext cx="5115393" cy="41960"/>
          </a:xfrm>
          <a:custGeom>
            <a:avLst/>
            <a:gdLst>
              <a:gd name="T0" fmla="*/ 24 w 5366"/>
              <a:gd name="T1" fmla="*/ 47 h 47"/>
              <a:gd name="T2" fmla="*/ 24 w 5366"/>
              <a:gd name="T3" fmla="*/ 47 h 47"/>
              <a:gd name="T4" fmla="*/ 19 w 5366"/>
              <a:gd name="T5" fmla="*/ 47 h 47"/>
              <a:gd name="T6" fmla="*/ 15 w 5366"/>
              <a:gd name="T7" fmla="*/ 45 h 47"/>
              <a:gd name="T8" fmla="*/ 11 w 5366"/>
              <a:gd name="T9" fmla="*/ 43 h 47"/>
              <a:gd name="T10" fmla="*/ 8 w 5366"/>
              <a:gd name="T11" fmla="*/ 40 h 47"/>
              <a:gd name="T12" fmla="*/ 4 w 5366"/>
              <a:gd name="T13" fmla="*/ 36 h 47"/>
              <a:gd name="T14" fmla="*/ 2 w 5366"/>
              <a:gd name="T15" fmla="*/ 32 h 47"/>
              <a:gd name="T16" fmla="*/ 0 w 5366"/>
              <a:gd name="T17" fmla="*/ 28 h 47"/>
              <a:gd name="T18" fmla="*/ 0 w 5366"/>
              <a:gd name="T19" fmla="*/ 23 h 47"/>
              <a:gd name="T20" fmla="*/ 0 w 5366"/>
              <a:gd name="T21" fmla="*/ 23 h 47"/>
              <a:gd name="T22" fmla="*/ 0 w 5366"/>
              <a:gd name="T23" fmla="*/ 18 h 47"/>
              <a:gd name="T24" fmla="*/ 2 w 5366"/>
              <a:gd name="T25" fmla="*/ 14 h 47"/>
              <a:gd name="T26" fmla="*/ 4 w 5366"/>
              <a:gd name="T27" fmla="*/ 10 h 47"/>
              <a:gd name="T28" fmla="*/ 8 w 5366"/>
              <a:gd name="T29" fmla="*/ 7 h 47"/>
              <a:gd name="T30" fmla="*/ 11 w 5366"/>
              <a:gd name="T31" fmla="*/ 4 h 47"/>
              <a:gd name="T32" fmla="*/ 15 w 5366"/>
              <a:gd name="T33" fmla="*/ 2 h 47"/>
              <a:gd name="T34" fmla="*/ 19 w 5366"/>
              <a:gd name="T35" fmla="*/ 1 h 47"/>
              <a:gd name="T36" fmla="*/ 24 w 5366"/>
              <a:gd name="T37" fmla="*/ 0 h 47"/>
              <a:gd name="T38" fmla="*/ 5343 w 5366"/>
              <a:gd name="T39" fmla="*/ 0 h 47"/>
              <a:gd name="T40" fmla="*/ 5343 w 5366"/>
              <a:gd name="T41" fmla="*/ 0 h 47"/>
              <a:gd name="T42" fmla="*/ 5347 w 5366"/>
              <a:gd name="T43" fmla="*/ 1 h 47"/>
              <a:gd name="T44" fmla="*/ 5352 w 5366"/>
              <a:gd name="T45" fmla="*/ 2 h 47"/>
              <a:gd name="T46" fmla="*/ 5356 w 5366"/>
              <a:gd name="T47" fmla="*/ 4 h 47"/>
              <a:gd name="T48" fmla="*/ 5359 w 5366"/>
              <a:gd name="T49" fmla="*/ 7 h 47"/>
              <a:gd name="T50" fmla="*/ 5362 w 5366"/>
              <a:gd name="T51" fmla="*/ 10 h 47"/>
              <a:gd name="T52" fmla="*/ 5364 w 5366"/>
              <a:gd name="T53" fmla="*/ 14 h 47"/>
              <a:gd name="T54" fmla="*/ 5365 w 5366"/>
              <a:gd name="T55" fmla="*/ 18 h 47"/>
              <a:gd name="T56" fmla="*/ 5366 w 5366"/>
              <a:gd name="T57" fmla="*/ 23 h 47"/>
              <a:gd name="T58" fmla="*/ 5366 w 5366"/>
              <a:gd name="T59" fmla="*/ 23 h 47"/>
              <a:gd name="T60" fmla="*/ 5365 w 5366"/>
              <a:gd name="T61" fmla="*/ 28 h 47"/>
              <a:gd name="T62" fmla="*/ 5364 w 5366"/>
              <a:gd name="T63" fmla="*/ 32 h 47"/>
              <a:gd name="T64" fmla="*/ 5362 w 5366"/>
              <a:gd name="T65" fmla="*/ 36 h 47"/>
              <a:gd name="T66" fmla="*/ 5359 w 5366"/>
              <a:gd name="T67" fmla="*/ 40 h 47"/>
              <a:gd name="T68" fmla="*/ 5356 w 5366"/>
              <a:gd name="T69" fmla="*/ 43 h 47"/>
              <a:gd name="T70" fmla="*/ 5352 w 5366"/>
              <a:gd name="T71" fmla="*/ 45 h 47"/>
              <a:gd name="T72" fmla="*/ 5347 w 5366"/>
              <a:gd name="T73" fmla="*/ 47 h 47"/>
              <a:gd name="T74" fmla="*/ 5343 w 5366"/>
              <a:gd name="T75" fmla="*/ 47 h 47"/>
              <a:gd name="T76" fmla="*/ 24 w 5366"/>
              <a:gd name="T77" fmla="*/ 47 h 47"/>
              <a:gd name="T78" fmla="*/ 24 w 5366"/>
              <a:gd name="T79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366" h="47">
                <a:moveTo>
                  <a:pt x="24" y="47"/>
                </a:moveTo>
                <a:lnTo>
                  <a:pt x="24" y="47"/>
                </a:lnTo>
                <a:lnTo>
                  <a:pt x="19" y="47"/>
                </a:lnTo>
                <a:lnTo>
                  <a:pt x="15" y="45"/>
                </a:lnTo>
                <a:lnTo>
                  <a:pt x="11" y="43"/>
                </a:lnTo>
                <a:lnTo>
                  <a:pt x="8" y="40"/>
                </a:lnTo>
                <a:lnTo>
                  <a:pt x="4" y="36"/>
                </a:lnTo>
                <a:lnTo>
                  <a:pt x="2" y="32"/>
                </a:lnTo>
                <a:lnTo>
                  <a:pt x="0" y="28"/>
                </a:lnTo>
                <a:lnTo>
                  <a:pt x="0" y="23"/>
                </a:lnTo>
                <a:lnTo>
                  <a:pt x="0" y="23"/>
                </a:lnTo>
                <a:lnTo>
                  <a:pt x="0" y="18"/>
                </a:lnTo>
                <a:lnTo>
                  <a:pt x="2" y="14"/>
                </a:lnTo>
                <a:lnTo>
                  <a:pt x="4" y="10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19" y="1"/>
                </a:lnTo>
                <a:lnTo>
                  <a:pt x="24" y="0"/>
                </a:lnTo>
                <a:lnTo>
                  <a:pt x="5343" y="0"/>
                </a:lnTo>
                <a:lnTo>
                  <a:pt x="5343" y="0"/>
                </a:lnTo>
                <a:lnTo>
                  <a:pt x="5347" y="1"/>
                </a:lnTo>
                <a:lnTo>
                  <a:pt x="5352" y="2"/>
                </a:lnTo>
                <a:lnTo>
                  <a:pt x="5356" y="4"/>
                </a:lnTo>
                <a:lnTo>
                  <a:pt x="5359" y="7"/>
                </a:lnTo>
                <a:lnTo>
                  <a:pt x="5362" y="10"/>
                </a:lnTo>
                <a:lnTo>
                  <a:pt x="5364" y="14"/>
                </a:lnTo>
                <a:lnTo>
                  <a:pt x="5365" y="18"/>
                </a:lnTo>
                <a:lnTo>
                  <a:pt x="5366" y="23"/>
                </a:lnTo>
                <a:lnTo>
                  <a:pt x="5366" y="23"/>
                </a:lnTo>
                <a:lnTo>
                  <a:pt x="5365" y="28"/>
                </a:lnTo>
                <a:lnTo>
                  <a:pt x="5364" y="32"/>
                </a:lnTo>
                <a:lnTo>
                  <a:pt x="5362" y="36"/>
                </a:lnTo>
                <a:lnTo>
                  <a:pt x="5359" y="40"/>
                </a:lnTo>
                <a:lnTo>
                  <a:pt x="5356" y="43"/>
                </a:lnTo>
                <a:lnTo>
                  <a:pt x="5352" y="45"/>
                </a:lnTo>
                <a:lnTo>
                  <a:pt x="5347" y="47"/>
                </a:lnTo>
                <a:lnTo>
                  <a:pt x="5343" y="47"/>
                </a:lnTo>
                <a:lnTo>
                  <a:pt x="24" y="47"/>
                </a:lnTo>
                <a:lnTo>
                  <a:pt x="24" y="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3"/>
          <p:cNvSpPr>
            <a:spLocks/>
          </p:cNvSpPr>
          <p:nvPr/>
        </p:nvSpPr>
        <p:spPr bwMode="auto">
          <a:xfrm>
            <a:off x="5599741" y="3561228"/>
            <a:ext cx="3127980" cy="45775"/>
          </a:xfrm>
          <a:custGeom>
            <a:avLst/>
            <a:gdLst>
              <a:gd name="T0" fmla="*/ 24 w 3282"/>
              <a:gd name="T1" fmla="*/ 47 h 47"/>
              <a:gd name="T2" fmla="*/ 24 w 3282"/>
              <a:gd name="T3" fmla="*/ 47 h 47"/>
              <a:gd name="T4" fmla="*/ 19 w 3282"/>
              <a:gd name="T5" fmla="*/ 46 h 47"/>
              <a:gd name="T6" fmla="*/ 15 w 3282"/>
              <a:gd name="T7" fmla="*/ 45 h 47"/>
              <a:gd name="T8" fmla="*/ 11 w 3282"/>
              <a:gd name="T9" fmla="*/ 43 h 47"/>
              <a:gd name="T10" fmla="*/ 8 w 3282"/>
              <a:gd name="T11" fmla="*/ 40 h 47"/>
              <a:gd name="T12" fmla="*/ 4 w 3282"/>
              <a:gd name="T13" fmla="*/ 37 h 47"/>
              <a:gd name="T14" fmla="*/ 2 w 3282"/>
              <a:gd name="T15" fmla="*/ 33 h 47"/>
              <a:gd name="T16" fmla="*/ 0 w 3282"/>
              <a:gd name="T17" fmla="*/ 29 h 47"/>
              <a:gd name="T18" fmla="*/ 0 w 3282"/>
              <a:gd name="T19" fmla="*/ 24 h 47"/>
              <a:gd name="T20" fmla="*/ 0 w 3282"/>
              <a:gd name="T21" fmla="*/ 24 h 47"/>
              <a:gd name="T22" fmla="*/ 0 w 3282"/>
              <a:gd name="T23" fmla="*/ 19 h 47"/>
              <a:gd name="T24" fmla="*/ 2 w 3282"/>
              <a:gd name="T25" fmla="*/ 15 h 47"/>
              <a:gd name="T26" fmla="*/ 4 w 3282"/>
              <a:gd name="T27" fmla="*/ 11 h 47"/>
              <a:gd name="T28" fmla="*/ 8 w 3282"/>
              <a:gd name="T29" fmla="*/ 7 h 47"/>
              <a:gd name="T30" fmla="*/ 11 w 3282"/>
              <a:gd name="T31" fmla="*/ 4 h 47"/>
              <a:gd name="T32" fmla="*/ 15 w 3282"/>
              <a:gd name="T33" fmla="*/ 2 h 47"/>
              <a:gd name="T34" fmla="*/ 19 w 3282"/>
              <a:gd name="T35" fmla="*/ 0 h 47"/>
              <a:gd name="T36" fmla="*/ 24 w 3282"/>
              <a:gd name="T37" fmla="*/ 0 h 47"/>
              <a:gd name="T38" fmla="*/ 3259 w 3282"/>
              <a:gd name="T39" fmla="*/ 0 h 47"/>
              <a:gd name="T40" fmla="*/ 3259 w 3282"/>
              <a:gd name="T41" fmla="*/ 0 h 47"/>
              <a:gd name="T42" fmla="*/ 3263 w 3282"/>
              <a:gd name="T43" fmla="*/ 0 h 47"/>
              <a:gd name="T44" fmla="*/ 3268 w 3282"/>
              <a:gd name="T45" fmla="*/ 2 h 47"/>
              <a:gd name="T46" fmla="*/ 3272 w 3282"/>
              <a:gd name="T47" fmla="*/ 4 h 47"/>
              <a:gd name="T48" fmla="*/ 3275 w 3282"/>
              <a:gd name="T49" fmla="*/ 7 h 47"/>
              <a:gd name="T50" fmla="*/ 3278 w 3282"/>
              <a:gd name="T51" fmla="*/ 11 h 47"/>
              <a:gd name="T52" fmla="*/ 3280 w 3282"/>
              <a:gd name="T53" fmla="*/ 15 h 47"/>
              <a:gd name="T54" fmla="*/ 3281 w 3282"/>
              <a:gd name="T55" fmla="*/ 19 h 47"/>
              <a:gd name="T56" fmla="*/ 3282 w 3282"/>
              <a:gd name="T57" fmla="*/ 24 h 47"/>
              <a:gd name="T58" fmla="*/ 3282 w 3282"/>
              <a:gd name="T59" fmla="*/ 24 h 47"/>
              <a:gd name="T60" fmla="*/ 3281 w 3282"/>
              <a:gd name="T61" fmla="*/ 29 h 47"/>
              <a:gd name="T62" fmla="*/ 3280 w 3282"/>
              <a:gd name="T63" fmla="*/ 33 h 47"/>
              <a:gd name="T64" fmla="*/ 3278 w 3282"/>
              <a:gd name="T65" fmla="*/ 37 h 47"/>
              <a:gd name="T66" fmla="*/ 3275 w 3282"/>
              <a:gd name="T67" fmla="*/ 40 h 47"/>
              <a:gd name="T68" fmla="*/ 3272 w 3282"/>
              <a:gd name="T69" fmla="*/ 43 h 47"/>
              <a:gd name="T70" fmla="*/ 3268 w 3282"/>
              <a:gd name="T71" fmla="*/ 45 h 47"/>
              <a:gd name="T72" fmla="*/ 3263 w 3282"/>
              <a:gd name="T73" fmla="*/ 46 h 47"/>
              <a:gd name="T74" fmla="*/ 3259 w 3282"/>
              <a:gd name="T75" fmla="*/ 47 h 47"/>
              <a:gd name="T76" fmla="*/ 24 w 3282"/>
              <a:gd name="T77" fmla="*/ 47 h 47"/>
              <a:gd name="T78" fmla="*/ 24 w 3282"/>
              <a:gd name="T79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282" h="47">
                <a:moveTo>
                  <a:pt x="24" y="47"/>
                </a:moveTo>
                <a:lnTo>
                  <a:pt x="24" y="47"/>
                </a:lnTo>
                <a:lnTo>
                  <a:pt x="19" y="46"/>
                </a:lnTo>
                <a:lnTo>
                  <a:pt x="15" y="45"/>
                </a:lnTo>
                <a:lnTo>
                  <a:pt x="11" y="43"/>
                </a:lnTo>
                <a:lnTo>
                  <a:pt x="8" y="40"/>
                </a:lnTo>
                <a:lnTo>
                  <a:pt x="4" y="37"/>
                </a:lnTo>
                <a:lnTo>
                  <a:pt x="2" y="33"/>
                </a:lnTo>
                <a:lnTo>
                  <a:pt x="0" y="29"/>
                </a:lnTo>
                <a:lnTo>
                  <a:pt x="0" y="24"/>
                </a:lnTo>
                <a:lnTo>
                  <a:pt x="0" y="24"/>
                </a:lnTo>
                <a:lnTo>
                  <a:pt x="0" y="19"/>
                </a:lnTo>
                <a:lnTo>
                  <a:pt x="2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19" y="0"/>
                </a:lnTo>
                <a:lnTo>
                  <a:pt x="24" y="0"/>
                </a:lnTo>
                <a:lnTo>
                  <a:pt x="3259" y="0"/>
                </a:lnTo>
                <a:lnTo>
                  <a:pt x="3259" y="0"/>
                </a:lnTo>
                <a:lnTo>
                  <a:pt x="3263" y="0"/>
                </a:lnTo>
                <a:lnTo>
                  <a:pt x="3268" y="2"/>
                </a:lnTo>
                <a:lnTo>
                  <a:pt x="3272" y="4"/>
                </a:lnTo>
                <a:lnTo>
                  <a:pt x="3275" y="7"/>
                </a:lnTo>
                <a:lnTo>
                  <a:pt x="3278" y="11"/>
                </a:lnTo>
                <a:lnTo>
                  <a:pt x="3280" y="15"/>
                </a:lnTo>
                <a:lnTo>
                  <a:pt x="3281" y="19"/>
                </a:lnTo>
                <a:lnTo>
                  <a:pt x="3282" y="24"/>
                </a:lnTo>
                <a:lnTo>
                  <a:pt x="3282" y="24"/>
                </a:lnTo>
                <a:lnTo>
                  <a:pt x="3281" y="29"/>
                </a:lnTo>
                <a:lnTo>
                  <a:pt x="3280" y="33"/>
                </a:lnTo>
                <a:lnTo>
                  <a:pt x="3278" y="37"/>
                </a:lnTo>
                <a:lnTo>
                  <a:pt x="3275" y="40"/>
                </a:lnTo>
                <a:lnTo>
                  <a:pt x="3272" y="43"/>
                </a:lnTo>
                <a:lnTo>
                  <a:pt x="3268" y="45"/>
                </a:lnTo>
                <a:lnTo>
                  <a:pt x="3263" y="46"/>
                </a:lnTo>
                <a:lnTo>
                  <a:pt x="3259" y="47"/>
                </a:lnTo>
                <a:lnTo>
                  <a:pt x="24" y="47"/>
                </a:lnTo>
                <a:lnTo>
                  <a:pt x="24" y="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44"/>
          <p:cNvSpPr>
            <a:spLocks/>
          </p:cNvSpPr>
          <p:nvPr/>
        </p:nvSpPr>
        <p:spPr bwMode="auto">
          <a:xfrm>
            <a:off x="5599741" y="3423902"/>
            <a:ext cx="1102423" cy="45775"/>
          </a:xfrm>
          <a:custGeom>
            <a:avLst/>
            <a:gdLst>
              <a:gd name="T0" fmla="*/ 24 w 1159"/>
              <a:gd name="T1" fmla="*/ 47 h 47"/>
              <a:gd name="T2" fmla="*/ 24 w 1159"/>
              <a:gd name="T3" fmla="*/ 47 h 47"/>
              <a:gd name="T4" fmla="*/ 19 w 1159"/>
              <a:gd name="T5" fmla="*/ 46 h 47"/>
              <a:gd name="T6" fmla="*/ 15 w 1159"/>
              <a:gd name="T7" fmla="*/ 45 h 47"/>
              <a:gd name="T8" fmla="*/ 11 w 1159"/>
              <a:gd name="T9" fmla="*/ 43 h 47"/>
              <a:gd name="T10" fmla="*/ 8 w 1159"/>
              <a:gd name="T11" fmla="*/ 40 h 47"/>
              <a:gd name="T12" fmla="*/ 4 w 1159"/>
              <a:gd name="T13" fmla="*/ 37 h 47"/>
              <a:gd name="T14" fmla="*/ 2 w 1159"/>
              <a:gd name="T15" fmla="*/ 33 h 47"/>
              <a:gd name="T16" fmla="*/ 0 w 1159"/>
              <a:gd name="T17" fmla="*/ 28 h 47"/>
              <a:gd name="T18" fmla="*/ 0 w 1159"/>
              <a:gd name="T19" fmla="*/ 24 h 47"/>
              <a:gd name="T20" fmla="*/ 0 w 1159"/>
              <a:gd name="T21" fmla="*/ 24 h 47"/>
              <a:gd name="T22" fmla="*/ 0 w 1159"/>
              <a:gd name="T23" fmla="*/ 18 h 47"/>
              <a:gd name="T24" fmla="*/ 2 w 1159"/>
              <a:gd name="T25" fmla="*/ 14 h 47"/>
              <a:gd name="T26" fmla="*/ 4 w 1159"/>
              <a:gd name="T27" fmla="*/ 10 h 47"/>
              <a:gd name="T28" fmla="*/ 8 w 1159"/>
              <a:gd name="T29" fmla="*/ 6 h 47"/>
              <a:gd name="T30" fmla="*/ 11 w 1159"/>
              <a:gd name="T31" fmla="*/ 4 h 47"/>
              <a:gd name="T32" fmla="*/ 15 w 1159"/>
              <a:gd name="T33" fmla="*/ 1 h 47"/>
              <a:gd name="T34" fmla="*/ 19 w 1159"/>
              <a:gd name="T35" fmla="*/ 0 h 47"/>
              <a:gd name="T36" fmla="*/ 24 w 1159"/>
              <a:gd name="T37" fmla="*/ 0 h 47"/>
              <a:gd name="T38" fmla="*/ 1135 w 1159"/>
              <a:gd name="T39" fmla="*/ 0 h 47"/>
              <a:gd name="T40" fmla="*/ 1135 w 1159"/>
              <a:gd name="T41" fmla="*/ 0 h 47"/>
              <a:gd name="T42" fmla="*/ 1140 w 1159"/>
              <a:gd name="T43" fmla="*/ 0 h 47"/>
              <a:gd name="T44" fmla="*/ 1145 w 1159"/>
              <a:gd name="T45" fmla="*/ 1 h 47"/>
              <a:gd name="T46" fmla="*/ 1149 w 1159"/>
              <a:gd name="T47" fmla="*/ 4 h 47"/>
              <a:gd name="T48" fmla="*/ 1153 w 1159"/>
              <a:gd name="T49" fmla="*/ 6 h 47"/>
              <a:gd name="T50" fmla="*/ 1155 w 1159"/>
              <a:gd name="T51" fmla="*/ 10 h 47"/>
              <a:gd name="T52" fmla="*/ 1158 w 1159"/>
              <a:gd name="T53" fmla="*/ 14 h 47"/>
              <a:gd name="T54" fmla="*/ 1159 w 1159"/>
              <a:gd name="T55" fmla="*/ 18 h 47"/>
              <a:gd name="T56" fmla="*/ 1159 w 1159"/>
              <a:gd name="T57" fmla="*/ 24 h 47"/>
              <a:gd name="T58" fmla="*/ 1159 w 1159"/>
              <a:gd name="T59" fmla="*/ 24 h 47"/>
              <a:gd name="T60" fmla="*/ 1159 w 1159"/>
              <a:gd name="T61" fmla="*/ 28 h 47"/>
              <a:gd name="T62" fmla="*/ 1158 w 1159"/>
              <a:gd name="T63" fmla="*/ 33 h 47"/>
              <a:gd name="T64" fmla="*/ 1155 w 1159"/>
              <a:gd name="T65" fmla="*/ 37 h 47"/>
              <a:gd name="T66" fmla="*/ 1153 w 1159"/>
              <a:gd name="T67" fmla="*/ 40 h 47"/>
              <a:gd name="T68" fmla="*/ 1149 w 1159"/>
              <a:gd name="T69" fmla="*/ 43 h 47"/>
              <a:gd name="T70" fmla="*/ 1145 w 1159"/>
              <a:gd name="T71" fmla="*/ 45 h 47"/>
              <a:gd name="T72" fmla="*/ 1140 w 1159"/>
              <a:gd name="T73" fmla="*/ 46 h 47"/>
              <a:gd name="T74" fmla="*/ 1135 w 1159"/>
              <a:gd name="T75" fmla="*/ 47 h 47"/>
              <a:gd name="T76" fmla="*/ 24 w 1159"/>
              <a:gd name="T77" fmla="*/ 47 h 47"/>
              <a:gd name="T78" fmla="*/ 24 w 1159"/>
              <a:gd name="T79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59" h="47">
                <a:moveTo>
                  <a:pt x="24" y="47"/>
                </a:moveTo>
                <a:lnTo>
                  <a:pt x="24" y="47"/>
                </a:lnTo>
                <a:lnTo>
                  <a:pt x="19" y="46"/>
                </a:lnTo>
                <a:lnTo>
                  <a:pt x="15" y="45"/>
                </a:lnTo>
                <a:lnTo>
                  <a:pt x="11" y="43"/>
                </a:lnTo>
                <a:lnTo>
                  <a:pt x="8" y="40"/>
                </a:lnTo>
                <a:lnTo>
                  <a:pt x="4" y="37"/>
                </a:lnTo>
                <a:lnTo>
                  <a:pt x="2" y="33"/>
                </a:lnTo>
                <a:lnTo>
                  <a:pt x="0" y="28"/>
                </a:lnTo>
                <a:lnTo>
                  <a:pt x="0" y="24"/>
                </a:lnTo>
                <a:lnTo>
                  <a:pt x="0" y="24"/>
                </a:lnTo>
                <a:lnTo>
                  <a:pt x="0" y="18"/>
                </a:lnTo>
                <a:lnTo>
                  <a:pt x="2" y="14"/>
                </a:lnTo>
                <a:lnTo>
                  <a:pt x="4" y="10"/>
                </a:lnTo>
                <a:lnTo>
                  <a:pt x="8" y="6"/>
                </a:lnTo>
                <a:lnTo>
                  <a:pt x="11" y="4"/>
                </a:lnTo>
                <a:lnTo>
                  <a:pt x="15" y="1"/>
                </a:lnTo>
                <a:lnTo>
                  <a:pt x="19" y="0"/>
                </a:lnTo>
                <a:lnTo>
                  <a:pt x="24" y="0"/>
                </a:lnTo>
                <a:lnTo>
                  <a:pt x="1135" y="0"/>
                </a:lnTo>
                <a:lnTo>
                  <a:pt x="1135" y="0"/>
                </a:lnTo>
                <a:lnTo>
                  <a:pt x="1140" y="0"/>
                </a:lnTo>
                <a:lnTo>
                  <a:pt x="1145" y="1"/>
                </a:lnTo>
                <a:lnTo>
                  <a:pt x="1149" y="4"/>
                </a:lnTo>
                <a:lnTo>
                  <a:pt x="1153" y="6"/>
                </a:lnTo>
                <a:lnTo>
                  <a:pt x="1155" y="10"/>
                </a:lnTo>
                <a:lnTo>
                  <a:pt x="1158" y="14"/>
                </a:lnTo>
                <a:lnTo>
                  <a:pt x="1159" y="18"/>
                </a:lnTo>
                <a:lnTo>
                  <a:pt x="1159" y="24"/>
                </a:lnTo>
                <a:lnTo>
                  <a:pt x="1159" y="24"/>
                </a:lnTo>
                <a:lnTo>
                  <a:pt x="1159" y="28"/>
                </a:lnTo>
                <a:lnTo>
                  <a:pt x="1158" y="33"/>
                </a:lnTo>
                <a:lnTo>
                  <a:pt x="1155" y="37"/>
                </a:lnTo>
                <a:lnTo>
                  <a:pt x="1153" y="40"/>
                </a:lnTo>
                <a:lnTo>
                  <a:pt x="1149" y="43"/>
                </a:lnTo>
                <a:lnTo>
                  <a:pt x="1145" y="45"/>
                </a:lnTo>
                <a:lnTo>
                  <a:pt x="1140" y="46"/>
                </a:lnTo>
                <a:lnTo>
                  <a:pt x="1135" y="47"/>
                </a:lnTo>
                <a:lnTo>
                  <a:pt x="24" y="47"/>
                </a:lnTo>
                <a:lnTo>
                  <a:pt x="24" y="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5676033" y="1863725"/>
            <a:ext cx="1274080" cy="1575433"/>
            <a:chOff x="5918265" y="2111375"/>
            <a:chExt cx="1274080" cy="1575433"/>
          </a:xfrm>
          <a:solidFill>
            <a:schemeClr val="accent2"/>
          </a:solidFill>
        </p:grpSpPr>
        <p:sp>
          <p:nvSpPr>
            <p:cNvPr id="7" name="Freeform 45"/>
            <p:cNvSpPr>
              <a:spLocks/>
            </p:cNvSpPr>
            <p:nvPr/>
          </p:nvSpPr>
          <p:spPr bwMode="auto">
            <a:xfrm>
              <a:off x="6063220" y="2252517"/>
              <a:ext cx="987985" cy="987983"/>
            </a:xfrm>
            <a:custGeom>
              <a:avLst/>
              <a:gdLst>
                <a:gd name="T0" fmla="*/ 491 w 1035"/>
                <a:gd name="T1" fmla="*/ 1036 h 1036"/>
                <a:gd name="T2" fmla="*/ 413 w 1035"/>
                <a:gd name="T3" fmla="*/ 1026 h 1036"/>
                <a:gd name="T4" fmla="*/ 339 w 1035"/>
                <a:gd name="T5" fmla="*/ 1005 h 1036"/>
                <a:gd name="T6" fmla="*/ 271 w 1035"/>
                <a:gd name="T7" fmla="*/ 973 h 1036"/>
                <a:gd name="T8" fmla="*/ 207 w 1035"/>
                <a:gd name="T9" fmla="*/ 933 h 1036"/>
                <a:gd name="T10" fmla="*/ 151 w 1035"/>
                <a:gd name="T11" fmla="*/ 884 h 1036"/>
                <a:gd name="T12" fmla="*/ 102 w 1035"/>
                <a:gd name="T13" fmla="*/ 828 h 1036"/>
                <a:gd name="T14" fmla="*/ 62 w 1035"/>
                <a:gd name="T15" fmla="*/ 765 h 1036"/>
                <a:gd name="T16" fmla="*/ 30 w 1035"/>
                <a:gd name="T17" fmla="*/ 696 h 1036"/>
                <a:gd name="T18" fmla="*/ 10 w 1035"/>
                <a:gd name="T19" fmla="*/ 622 h 1036"/>
                <a:gd name="T20" fmla="*/ 0 w 1035"/>
                <a:gd name="T21" fmla="*/ 545 h 1036"/>
                <a:gd name="T22" fmla="*/ 0 w 1035"/>
                <a:gd name="T23" fmla="*/ 491 h 1036"/>
                <a:gd name="T24" fmla="*/ 10 w 1035"/>
                <a:gd name="T25" fmla="*/ 414 h 1036"/>
                <a:gd name="T26" fmla="*/ 30 w 1035"/>
                <a:gd name="T27" fmla="*/ 340 h 1036"/>
                <a:gd name="T28" fmla="*/ 62 w 1035"/>
                <a:gd name="T29" fmla="*/ 271 h 1036"/>
                <a:gd name="T30" fmla="*/ 102 w 1035"/>
                <a:gd name="T31" fmla="*/ 208 h 1036"/>
                <a:gd name="T32" fmla="*/ 151 w 1035"/>
                <a:gd name="T33" fmla="*/ 152 h 1036"/>
                <a:gd name="T34" fmla="*/ 207 w 1035"/>
                <a:gd name="T35" fmla="*/ 103 h 1036"/>
                <a:gd name="T36" fmla="*/ 271 w 1035"/>
                <a:gd name="T37" fmla="*/ 63 h 1036"/>
                <a:gd name="T38" fmla="*/ 339 w 1035"/>
                <a:gd name="T39" fmla="*/ 31 h 1036"/>
                <a:gd name="T40" fmla="*/ 413 w 1035"/>
                <a:gd name="T41" fmla="*/ 11 h 1036"/>
                <a:gd name="T42" fmla="*/ 491 w 1035"/>
                <a:gd name="T43" fmla="*/ 0 h 1036"/>
                <a:gd name="T44" fmla="*/ 544 w 1035"/>
                <a:gd name="T45" fmla="*/ 0 h 1036"/>
                <a:gd name="T46" fmla="*/ 622 w 1035"/>
                <a:gd name="T47" fmla="*/ 11 h 1036"/>
                <a:gd name="T48" fmla="*/ 696 w 1035"/>
                <a:gd name="T49" fmla="*/ 31 h 1036"/>
                <a:gd name="T50" fmla="*/ 764 w 1035"/>
                <a:gd name="T51" fmla="*/ 63 h 1036"/>
                <a:gd name="T52" fmla="*/ 828 w 1035"/>
                <a:gd name="T53" fmla="*/ 103 h 1036"/>
                <a:gd name="T54" fmla="*/ 884 w 1035"/>
                <a:gd name="T55" fmla="*/ 152 h 1036"/>
                <a:gd name="T56" fmla="*/ 933 w 1035"/>
                <a:gd name="T57" fmla="*/ 208 h 1036"/>
                <a:gd name="T58" fmla="*/ 973 w 1035"/>
                <a:gd name="T59" fmla="*/ 271 h 1036"/>
                <a:gd name="T60" fmla="*/ 1005 w 1035"/>
                <a:gd name="T61" fmla="*/ 340 h 1036"/>
                <a:gd name="T62" fmla="*/ 1025 w 1035"/>
                <a:gd name="T63" fmla="*/ 414 h 1036"/>
                <a:gd name="T64" fmla="*/ 1035 w 1035"/>
                <a:gd name="T65" fmla="*/ 491 h 1036"/>
                <a:gd name="T66" fmla="*/ 1035 w 1035"/>
                <a:gd name="T67" fmla="*/ 545 h 1036"/>
                <a:gd name="T68" fmla="*/ 1025 w 1035"/>
                <a:gd name="T69" fmla="*/ 622 h 1036"/>
                <a:gd name="T70" fmla="*/ 1005 w 1035"/>
                <a:gd name="T71" fmla="*/ 696 h 1036"/>
                <a:gd name="T72" fmla="*/ 973 w 1035"/>
                <a:gd name="T73" fmla="*/ 765 h 1036"/>
                <a:gd name="T74" fmla="*/ 933 w 1035"/>
                <a:gd name="T75" fmla="*/ 828 h 1036"/>
                <a:gd name="T76" fmla="*/ 884 w 1035"/>
                <a:gd name="T77" fmla="*/ 884 h 1036"/>
                <a:gd name="T78" fmla="*/ 828 w 1035"/>
                <a:gd name="T79" fmla="*/ 933 h 1036"/>
                <a:gd name="T80" fmla="*/ 764 w 1035"/>
                <a:gd name="T81" fmla="*/ 973 h 1036"/>
                <a:gd name="T82" fmla="*/ 696 w 1035"/>
                <a:gd name="T83" fmla="*/ 1005 h 1036"/>
                <a:gd name="T84" fmla="*/ 622 w 1035"/>
                <a:gd name="T85" fmla="*/ 1026 h 1036"/>
                <a:gd name="T86" fmla="*/ 544 w 1035"/>
                <a:gd name="T87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5" h="1036">
                  <a:moveTo>
                    <a:pt x="518" y="1036"/>
                  </a:moveTo>
                  <a:lnTo>
                    <a:pt x="518" y="1036"/>
                  </a:lnTo>
                  <a:lnTo>
                    <a:pt x="491" y="1036"/>
                  </a:lnTo>
                  <a:lnTo>
                    <a:pt x="464" y="1034"/>
                  </a:lnTo>
                  <a:lnTo>
                    <a:pt x="439" y="1031"/>
                  </a:lnTo>
                  <a:lnTo>
                    <a:pt x="413" y="1026"/>
                  </a:lnTo>
                  <a:lnTo>
                    <a:pt x="388" y="1020"/>
                  </a:lnTo>
                  <a:lnTo>
                    <a:pt x="363" y="1013"/>
                  </a:lnTo>
                  <a:lnTo>
                    <a:pt x="339" y="1005"/>
                  </a:lnTo>
                  <a:lnTo>
                    <a:pt x="316" y="996"/>
                  </a:lnTo>
                  <a:lnTo>
                    <a:pt x="292" y="986"/>
                  </a:lnTo>
                  <a:lnTo>
                    <a:pt x="271" y="973"/>
                  </a:lnTo>
                  <a:lnTo>
                    <a:pt x="248" y="961"/>
                  </a:lnTo>
                  <a:lnTo>
                    <a:pt x="228" y="948"/>
                  </a:lnTo>
                  <a:lnTo>
                    <a:pt x="207" y="933"/>
                  </a:lnTo>
                  <a:lnTo>
                    <a:pt x="188" y="918"/>
                  </a:lnTo>
                  <a:lnTo>
                    <a:pt x="169" y="902"/>
                  </a:lnTo>
                  <a:lnTo>
                    <a:pt x="151" y="884"/>
                  </a:lnTo>
                  <a:lnTo>
                    <a:pt x="134" y="867"/>
                  </a:lnTo>
                  <a:lnTo>
                    <a:pt x="117" y="848"/>
                  </a:lnTo>
                  <a:lnTo>
                    <a:pt x="102" y="828"/>
                  </a:lnTo>
                  <a:lnTo>
                    <a:pt x="88" y="808"/>
                  </a:lnTo>
                  <a:lnTo>
                    <a:pt x="74" y="787"/>
                  </a:lnTo>
                  <a:lnTo>
                    <a:pt x="62" y="765"/>
                  </a:lnTo>
                  <a:lnTo>
                    <a:pt x="50" y="743"/>
                  </a:lnTo>
                  <a:lnTo>
                    <a:pt x="40" y="720"/>
                  </a:lnTo>
                  <a:lnTo>
                    <a:pt x="30" y="696"/>
                  </a:lnTo>
                  <a:lnTo>
                    <a:pt x="22" y="673"/>
                  </a:lnTo>
                  <a:lnTo>
                    <a:pt x="15" y="648"/>
                  </a:lnTo>
                  <a:lnTo>
                    <a:pt x="10" y="622"/>
                  </a:lnTo>
                  <a:lnTo>
                    <a:pt x="5" y="597"/>
                  </a:lnTo>
                  <a:lnTo>
                    <a:pt x="2" y="571"/>
                  </a:lnTo>
                  <a:lnTo>
                    <a:pt x="0" y="545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91"/>
                  </a:lnTo>
                  <a:lnTo>
                    <a:pt x="2" y="465"/>
                  </a:lnTo>
                  <a:lnTo>
                    <a:pt x="5" y="439"/>
                  </a:lnTo>
                  <a:lnTo>
                    <a:pt x="10" y="414"/>
                  </a:lnTo>
                  <a:lnTo>
                    <a:pt x="15" y="389"/>
                  </a:lnTo>
                  <a:lnTo>
                    <a:pt x="22" y="364"/>
                  </a:lnTo>
                  <a:lnTo>
                    <a:pt x="30" y="340"/>
                  </a:lnTo>
                  <a:lnTo>
                    <a:pt x="40" y="316"/>
                  </a:lnTo>
                  <a:lnTo>
                    <a:pt x="50" y="294"/>
                  </a:lnTo>
                  <a:lnTo>
                    <a:pt x="62" y="271"/>
                  </a:lnTo>
                  <a:lnTo>
                    <a:pt x="74" y="249"/>
                  </a:lnTo>
                  <a:lnTo>
                    <a:pt x="88" y="228"/>
                  </a:lnTo>
                  <a:lnTo>
                    <a:pt x="102" y="208"/>
                  </a:lnTo>
                  <a:lnTo>
                    <a:pt x="117" y="189"/>
                  </a:lnTo>
                  <a:lnTo>
                    <a:pt x="134" y="170"/>
                  </a:lnTo>
                  <a:lnTo>
                    <a:pt x="151" y="152"/>
                  </a:lnTo>
                  <a:lnTo>
                    <a:pt x="169" y="134"/>
                  </a:lnTo>
                  <a:lnTo>
                    <a:pt x="188" y="118"/>
                  </a:lnTo>
                  <a:lnTo>
                    <a:pt x="207" y="103"/>
                  </a:lnTo>
                  <a:lnTo>
                    <a:pt x="228" y="88"/>
                  </a:lnTo>
                  <a:lnTo>
                    <a:pt x="248" y="75"/>
                  </a:lnTo>
                  <a:lnTo>
                    <a:pt x="271" y="63"/>
                  </a:lnTo>
                  <a:lnTo>
                    <a:pt x="292" y="51"/>
                  </a:lnTo>
                  <a:lnTo>
                    <a:pt x="316" y="40"/>
                  </a:lnTo>
                  <a:lnTo>
                    <a:pt x="339" y="31"/>
                  </a:lnTo>
                  <a:lnTo>
                    <a:pt x="363" y="23"/>
                  </a:lnTo>
                  <a:lnTo>
                    <a:pt x="388" y="17"/>
                  </a:lnTo>
                  <a:lnTo>
                    <a:pt x="413" y="11"/>
                  </a:lnTo>
                  <a:lnTo>
                    <a:pt x="439" y="6"/>
                  </a:lnTo>
                  <a:lnTo>
                    <a:pt x="464" y="2"/>
                  </a:lnTo>
                  <a:lnTo>
                    <a:pt x="491" y="0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44" y="0"/>
                  </a:lnTo>
                  <a:lnTo>
                    <a:pt x="571" y="2"/>
                  </a:lnTo>
                  <a:lnTo>
                    <a:pt x="596" y="6"/>
                  </a:lnTo>
                  <a:lnTo>
                    <a:pt x="622" y="11"/>
                  </a:lnTo>
                  <a:lnTo>
                    <a:pt x="646" y="17"/>
                  </a:lnTo>
                  <a:lnTo>
                    <a:pt x="671" y="23"/>
                  </a:lnTo>
                  <a:lnTo>
                    <a:pt x="696" y="31"/>
                  </a:lnTo>
                  <a:lnTo>
                    <a:pt x="719" y="40"/>
                  </a:lnTo>
                  <a:lnTo>
                    <a:pt x="742" y="51"/>
                  </a:lnTo>
                  <a:lnTo>
                    <a:pt x="764" y="63"/>
                  </a:lnTo>
                  <a:lnTo>
                    <a:pt x="786" y="75"/>
                  </a:lnTo>
                  <a:lnTo>
                    <a:pt x="807" y="88"/>
                  </a:lnTo>
                  <a:lnTo>
                    <a:pt x="828" y="103"/>
                  </a:lnTo>
                  <a:lnTo>
                    <a:pt x="847" y="118"/>
                  </a:lnTo>
                  <a:lnTo>
                    <a:pt x="865" y="134"/>
                  </a:lnTo>
                  <a:lnTo>
                    <a:pt x="884" y="152"/>
                  </a:lnTo>
                  <a:lnTo>
                    <a:pt x="901" y="170"/>
                  </a:lnTo>
                  <a:lnTo>
                    <a:pt x="918" y="189"/>
                  </a:lnTo>
                  <a:lnTo>
                    <a:pt x="933" y="208"/>
                  </a:lnTo>
                  <a:lnTo>
                    <a:pt x="947" y="228"/>
                  </a:lnTo>
                  <a:lnTo>
                    <a:pt x="961" y="249"/>
                  </a:lnTo>
                  <a:lnTo>
                    <a:pt x="973" y="271"/>
                  </a:lnTo>
                  <a:lnTo>
                    <a:pt x="984" y="294"/>
                  </a:lnTo>
                  <a:lnTo>
                    <a:pt x="994" y="316"/>
                  </a:lnTo>
                  <a:lnTo>
                    <a:pt x="1005" y="340"/>
                  </a:lnTo>
                  <a:lnTo>
                    <a:pt x="1012" y="364"/>
                  </a:lnTo>
                  <a:lnTo>
                    <a:pt x="1019" y="389"/>
                  </a:lnTo>
                  <a:lnTo>
                    <a:pt x="1025" y="414"/>
                  </a:lnTo>
                  <a:lnTo>
                    <a:pt x="1029" y="439"/>
                  </a:lnTo>
                  <a:lnTo>
                    <a:pt x="1033" y="465"/>
                  </a:lnTo>
                  <a:lnTo>
                    <a:pt x="1035" y="491"/>
                  </a:lnTo>
                  <a:lnTo>
                    <a:pt x="1035" y="518"/>
                  </a:lnTo>
                  <a:lnTo>
                    <a:pt x="1035" y="518"/>
                  </a:lnTo>
                  <a:lnTo>
                    <a:pt x="1035" y="545"/>
                  </a:lnTo>
                  <a:lnTo>
                    <a:pt x="1033" y="571"/>
                  </a:lnTo>
                  <a:lnTo>
                    <a:pt x="1029" y="597"/>
                  </a:lnTo>
                  <a:lnTo>
                    <a:pt x="1025" y="622"/>
                  </a:lnTo>
                  <a:lnTo>
                    <a:pt x="1019" y="648"/>
                  </a:lnTo>
                  <a:lnTo>
                    <a:pt x="1012" y="673"/>
                  </a:lnTo>
                  <a:lnTo>
                    <a:pt x="1005" y="696"/>
                  </a:lnTo>
                  <a:lnTo>
                    <a:pt x="994" y="720"/>
                  </a:lnTo>
                  <a:lnTo>
                    <a:pt x="984" y="743"/>
                  </a:lnTo>
                  <a:lnTo>
                    <a:pt x="973" y="765"/>
                  </a:lnTo>
                  <a:lnTo>
                    <a:pt x="961" y="787"/>
                  </a:lnTo>
                  <a:lnTo>
                    <a:pt x="947" y="808"/>
                  </a:lnTo>
                  <a:lnTo>
                    <a:pt x="933" y="828"/>
                  </a:lnTo>
                  <a:lnTo>
                    <a:pt x="918" y="848"/>
                  </a:lnTo>
                  <a:lnTo>
                    <a:pt x="901" y="867"/>
                  </a:lnTo>
                  <a:lnTo>
                    <a:pt x="884" y="884"/>
                  </a:lnTo>
                  <a:lnTo>
                    <a:pt x="865" y="902"/>
                  </a:lnTo>
                  <a:lnTo>
                    <a:pt x="847" y="918"/>
                  </a:lnTo>
                  <a:lnTo>
                    <a:pt x="828" y="933"/>
                  </a:lnTo>
                  <a:lnTo>
                    <a:pt x="807" y="948"/>
                  </a:lnTo>
                  <a:lnTo>
                    <a:pt x="786" y="961"/>
                  </a:lnTo>
                  <a:lnTo>
                    <a:pt x="764" y="973"/>
                  </a:lnTo>
                  <a:lnTo>
                    <a:pt x="742" y="986"/>
                  </a:lnTo>
                  <a:lnTo>
                    <a:pt x="719" y="996"/>
                  </a:lnTo>
                  <a:lnTo>
                    <a:pt x="696" y="1005"/>
                  </a:lnTo>
                  <a:lnTo>
                    <a:pt x="671" y="1013"/>
                  </a:lnTo>
                  <a:lnTo>
                    <a:pt x="646" y="1020"/>
                  </a:lnTo>
                  <a:lnTo>
                    <a:pt x="622" y="1026"/>
                  </a:lnTo>
                  <a:lnTo>
                    <a:pt x="596" y="1031"/>
                  </a:lnTo>
                  <a:lnTo>
                    <a:pt x="571" y="1034"/>
                  </a:lnTo>
                  <a:lnTo>
                    <a:pt x="544" y="1036"/>
                  </a:lnTo>
                  <a:lnTo>
                    <a:pt x="518" y="1036"/>
                  </a:lnTo>
                  <a:lnTo>
                    <a:pt x="518" y="10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6"/>
            <p:cNvSpPr>
              <a:spLocks noEditPoints="1"/>
            </p:cNvSpPr>
            <p:nvPr/>
          </p:nvSpPr>
          <p:spPr bwMode="auto">
            <a:xfrm>
              <a:off x="5918265" y="2111375"/>
              <a:ext cx="1274080" cy="1575433"/>
            </a:xfrm>
            <a:custGeom>
              <a:avLst/>
              <a:gdLst>
                <a:gd name="T0" fmla="*/ 669 w 1337"/>
                <a:gd name="T1" fmla="*/ 1287 h 1651"/>
                <a:gd name="T2" fmla="*/ 687 w 1337"/>
                <a:gd name="T3" fmla="*/ 1326 h 1651"/>
                <a:gd name="T4" fmla="*/ 606 w 1337"/>
                <a:gd name="T5" fmla="*/ 1327 h 1651"/>
                <a:gd name="T6" fmla="*/ 617 w 1337"/>
                <a:gd name="T7" fmla="*/ 1286 h 1651"/>
                <a:gd name="T8" fmla="*/ 1330 w 1337"/>
                <a:gd name="T9" fmla="*/ 682 h 1651"/>
                <a:gd name="T10" fmla="*/ 1290 w 1337"/>
                <a:gd name="T11" fmla="*/ 671 h 1651"/>
                <a:gd name="T12" fmla="*/ 1312 w 1337"/>
                <a:gd name="T13" fmla="*/ 620 h 1651"/>
                <a:gd name="T14" fmla="*/ 1316 w 1337"/>
                <a:gd name="T15" fmla="*/ 503 h 1651"/>
                <a:gd name="T16" fmla="*/ 1276 w 1337"/>
                <a:gd name="T17" fmla="*/ 520 h 1651"/>
                <a:gd name="T18" fmla="*/ 1262 w 1337"/>
                <a:gd name="T19" fmla="*/ 442 h 1651"/>
                <a:gd name="T20" fmla="*/ 1303 w 1337"/>
                <a:gd name="T21" fmla="*/ 455 h 1651"/>
                <a:gd name="T22" fmla="*/ 1231 w 1337"/>
                <a:gd name="T23" fmla="*/ 351 h 1651"/>
                <a:gd name="T24" fmla="*/ 1174 w 1337"/>
                <a:gd name="T25" fmla="*/ 305 h 1651"/>
                <a:gd name="T26" fmla="*/ 1194 w 1337"/>
                <a:gd name="T27" fmla="*/ 268 h 1651"/>
                <a:gd name="T28" fmla="*/ 1118 w 1337"/>
                <a:gd name="T29" fmla="*/ 173 h 1651"/>
                <a:gd name="T30" fmla="*/ 1094 w 1337"/>
                <a:gd name="T31" fmla="*/ 209 h 1651"/>
                <a:gd name="T32" fmla="*/ 1040 w 1337"/>
                <a:gd name="T33" fmla="*/ 149 h 1651"/>
                <a:gd name="T34" fmla="*/ 1098 w 1337"/>
                <a:gd name="T35" fmla="*/ 154 h 1651"/>
                <a:gd name="T36" fmla="*/ 960 w 1337"/>
                <a:gd name="T37" fmla="*/ 97 h 1651"/>
                <a:gd name="T38" fmla="*/ 891 w 1337"/>
                <a:gd name="T39" fmla="*/ 86 h 1651"/>
                <a:gd name="T40" fmla="*/ 891 w 1337"/>
                <a:gd name="T41" fmla="*/ 42 h 1651"/>
                <a:gd name="T42" fmla="*/ 776 w 1337"/>
                <a:gd name="T43" fmla="*/ 9 h 1651"/>
                <a:gd name="T44" fmla="*/ 768 w 1337"/>
                <a:gd name="T45" fmla="*/ 51 h 1651"/>
                <a:gd name="T46" fmla="*/ 692 w 1337"/>
                <a:gd name="T47" fmla="*/ 27 h 1651"/>
                <a:gd name="T48" fmla="*/ 745 w 1337"/>
                <a:gd name="T49" fmla="*/ 2 h 1651"/>
                <a:gd name="T50" fmla="*/ 598 w 1337"/>
                <a:gd name="T51" fmla="*/ 31 h 1651"/>
                <a:gd name="T52" fmla="*/ 533 w 1337"/>
                <a:gd name="T53" fmla="*/ 60 h 1651"/>
                <a:gd name="T54" fmla="*/ 510 w 1337"/>
                <a:gd name="T55" fmla="*/ 22 h 1651"/>
                <a:gd name="T56" fmla="*/ 395 w 1337"/>
                <a:gd name="T57" fmla="*/ 59 h 1651"/>
                <a:gd name="T58" fmla="*/ 411 w 1337"/>
                <a:gd name="T59" fmla="*/ 99 h 1651"/>
                <a:gd name="T60" fmla="*/ 333 w 1337"/>
                <a:gd name="T61" fmla="*/ 116 h 1651"/>
                <a:gd name="T62" fmla="*/ 385 w 1337"/>
                <a:gd name="T63" fmla="*/ 61 h 1651"/>
                <a:gd name="T64" fmla="*/ 259 w 1337"/>
                <a:gd name="T65" fmla="*/ 175 h 1651"/>
                <a:gd name="T66" fmla="*/ 217 w 1337"/>
                <a:gd name="T67" fmla="*/ 238 h 1651"/>
                <a:gd name="T68" fmla="*/ 182 w 1337"/>
                <a:gd name="T69" fmla="*/ 212 h 1651"/>
                <a:gd name="T70" fmla="*/ 111 w 1337"/>
                <a:gd name="T71" fmla="*/ 308 h 1651"/>
                <a:gd name="T72" fmla="*/ 139 w 1337"/>
                <a:gd name="T73" fmla="*/ 339 h 1651"/>
                <a:gd name="T74" fmla="*/ 84 w 1337"/>
                <a:gd name="T75" fmla="*/ 392 h 1651"/>
                <a:gd name="T76" fmla="*/ 98 w 1337"/>
                <a:gd name="T77" fmla="*/ 318 h 1651"/>
                <a:gd name="T78" fmla="*/ 56 w 1337"/>
                <a:gd name="T79" fmla="*/ 482 h 1651"/>
                <a:gd name="T80" fmla="*/ 56 w 1337"/>
                <a:gd name="T81" fmla="*/ 559 h 1651"/>
                <a:gd name="T82" fmla="*/ 13 w 1337"/>
                <a:gd name="T83" fmla="*/ 558 h 1651"/>
                <a:gd name="T84" fmla="*/ 5 w 1337"/>
                <a:gd name="T85" fmla="*/ 675 h 1651"/>
                <a:gd name="T86" fmla="*/ 46 w 1337"/>
                <a:gd name="T87" fmla="*/ 684 h 1651"/>
                <a:gd name="T88" fmla="*/ 30 w 1337"/>
                <a:gd name="T89" fmla="*/ 760 h 1651"/>
                <a:gd name="T90" fmla="*/ 0 w 1337"/>
                <a:gd name="T91" fmla="*/ 691 h 1651"/>
                <a:gd name="T92" fmla="*/ 57 w 1337"/>
                <a:gd name="T93" fmla="*/ 850 h 1651"/>
                <a:gd name="T94" fmla="*/ 98 w 1337"/>
                <a:gd name="T95" fmla="*/ 920 h 1651"/>
                <a:gd name="T96" fmla="*/ 59 w 1337"/>
                <a:gd name="T97" fmla="*/ 934 h 1651"/>
                <a:gd name="T98" fmla="*/ 122 w 1337"/>
                <a:gd name="T99" fmla="*/ 1034 h 1651"/>
                <a:gd name="T100" fmla="*/ 166 w 1337"/>
                <a:gd name="T101" fmla="*/ 1031 h 1651"/>
                <a:gd name="T102" fmla="*/ 180 w 1337"/>
                <a:gd name="T103" fmla="*/ 1101 h 1651"/>
                <a:gd name="T104" fmla="*/ 260 w 1337"/>
                <a:gd name="T105" fmla="*/ 1195 h 1651"/>
                <a:gd name="T106" fmla="*/ 268 w 1337"/>
                <a:gd name="T107" fmla="*/ 1153 h 1651"/>
                <a:gd name="T108" fmla="*/ 335 w 1337"/>
                <a:gd name="T109" fmla="*/ 1197 h 1651"/>
                <a:gd name="T110" fmla="*/ 303 w 1337"/>
                <a:gd name="T111" fmla="*/ 1225 h 1651"/>
                <a:gd name="T112" fmla="*/ 415 w 1337"/>
                <a:gd name="T113" fmla="*/ 1270 h 1651"/>
                <a:gd name="T114" fmla="*/ 452 w 1337"/>
                <a:gd name="T115" fmla="*/ 1248 h 1651"/>
                <a:gd name="T116" fmla="*/ 500 w 1337"/>
                <a:gd name="T117" fmla="*/ 1299 h 1651"/>
                <a:gd name="T118" fmla="*/ 690 w 1337"/>
                <a:gd name="T119" fmla="*/ 1487 h 1651"/>
                <a:gd name="T120" fmla="*/ 656 w 1337"/>
                <a:gd name="T121" fmla="*/ 1505 h 1651"/>
                <a:gd name="T122" fmla="*/ 656 w 1337"/>
                <a:gd name="T123" fmla="*/ 1425 h 1651"/>
                <a:gd name="T124" fmla="*/ 690 w 1337"/>
                <a:gd name="T125" fmla="*/ 1443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7" h="1651">
                  <a:moveTo>
                    <a:pt x="557" y="1439"/>
                  </a:moveTo>
                  <a:lnTo>
                    <a:pt x="575" y="1426"/>
                  </a:lnTo>
                  <a:lnTo>
                    <a:pt x="669" y="1571"/>
                  </a:lnTo>
                  <a:lnTo>
                    <a:pt x="762" y="1426"/>
                  </a:lnTo>
                  <a:lnTo>
                    <a:pt x="799" y="1451"/>
                  </a:lnTo>
                  <a:lnTo>
                    <a:pt x="687" y="1623"/>
                  </a:lnTo>
                  <a:lnTo>
                    <a:pt x="669" y="1651"/>
                  </a:lnTo>
                  <a:lnTo>
                    <a:pt x="650" y="1623"/>
                  </a:lnTo>
                  <a:lnTo>
                    <a:pt x="539" y="1451"/>
                  </a:lnTo>
                  <a:lnTo>
                    <a:pt x="557" y="1439"/>
                  </a:lnTo>
                  <a:lnTo>
                    <a:pt x="557" y="1439"/>
                  </a:lnTo>
                  <a:close/>
                  <a:moveTo>
                    <a:pt x="669" y="1287"/>
                  </a:moveTo>
                  <a:lnTo>
                    <a:pt x="669" y="1287"/>
                  </a:lnTo>
                  <a:lnTo>
                    <a:pt x="674" y="1288"/>
                  </a:lnTo>
                  <a:lnTo>
                    <a:pt x="679" y="1289"/>
                  </a:lnTo>
                  <a:lnTo>
                    <a:pt x="683" y="1292"/>
                  </a:lnTo>
                  <a:lnTo>
                    <a:pt x="687" y="1296"/>
                  </a:lnTo>
                  <a:lnTo>
                    <a:pt x="690" y="1300"/>
                  </a:lnTo>
                  <a:lnTo>
                    <a:pt x="691" y="1306"/>
                  </a:lnTo>
                  <a:lnTo>
                    <a:pt x="692" y="1312"/>
                  </a:lnTo>
                  <a:lnTo>
                    <a:pt x="691" y="1317"/>
                  </a:lnTo>
                  <a:lnTo>
                    <a:pt x="691" y="1317"/>
                  </a:lnTo>
                  <a:lnTo>
                    <a:pt x="689" y="1322"/>
                  </a:lnTo>
                  <a:lnTo>
                    <a:pt x="687" y="1326"/>
                  </a:lnTo>
                  <a:lnTo>
                    <a:pt x="683" y="1329"/>
                  </a:lnTo>
                  <a:lnTo>
                    <a:pt x="680" y="1331"/>
                  </a:lnTo>
                  <a:lnTo>
                    <a:pt x="676" y="1332"/>
                  </a:lnTo>
                  <a:lnTo>
                    <a:pt x="671" y="1333"/>
                  </a:lnTo>
                  <a:lnTo>
                    <a:pt x="661" y="1334"/>
                  </a:lnTo>
                  <a:lnTo>
                    <a:pt x="661" y="1334"/>
                  </a:lnTo>
                  <a:lnTo>
                    <a:pt x="641" y="1333"/>
                  </a:lnTo>
                  <a:lnTo>
                    <a:pt x="620" y="1332"/>
                  </a:lnTo>
                  <a:lnTo>
                    <a:pt x="620" y="1332"/>
                  </a:lnTo>
                  <a:lnTo>
                    <a:pt x="615" y="1331"/>
                  </a:lnTo>
                  <a:lnTo>
                    <a:pt x="610" y="1330"/>
                  </a:lnTo>
                  <a:lnTo>
                    <a:pt x="606" y="1327"/>
                  </a:lnTo>
                  <a:lnTo>
                    <a:pt x="603" y="1323"/>
                  </a:lnTo>
                  <a:lnTo>
                    <a:pt x="600" y="1319"/>
                  </a:lnTo>
                  <a:lnTo>
                    <a:pt x="599" y="1315"/>
                  </a:lnTo>
                  <a:lnTo>
                    <a:pt x="598" y="1310"/>
                  </a:lnTo>
                  <a:lnTo>
                    <a:pt x="598" y="1305"/>
                  </a:lnTo>
                  <a:lnTo>
                    <a:pt x="598" y="1305"/>
                  </a:lnTo>
                  <a:lnTo>
                    <a:pt x="600" y="1299"/>
                  </a:lnTo>
                  <a:lnTo>
                    <a:pt x="602" y="1295"/>
                  </a:lnTo>
                  <a:lnTo>
                    <a:pt x="605" y="1292"/>
                  </a:lnTo>
                  <a:lnTo>
                    <a:pt x="609" y="1289"/>
                  </a:lnTo>
                  <a:lnTo>
                    <a:pt x="613" y="1287"/>
                  </a:lnTo>
                  <a:lnTo>
                    <a:pt x="617" y="1286"/>
                  </a:lnTo>
                  <a:lnTo>
                    <a:pt x="628" y="1286"/>
                  </a:lnTo>
                  <a:lnTo>
                    <a:pt x="628" y="1286"/>
                  </a:lnTo>
                  <a:lnTo>
                    <a:pt x="648" y="1287"/>
                  </a:lnTo>
                  <a:lnTo>
                    <a:pt x="669" y="1287"/>
                  </a:lnTo>
                  <a:lnTo>
                    <a:pt x="669" y="1287"/>
                  </a:lnTo>
                  <a:close/>
                  <a:moveTo>
                    <a:pt x="1337" y="666"/>
                  </a:moveTo>
                  <a:lnTo>
                    <a:pt x="1337" y="666"/>
                  </a:lnTo>
                  <a:lnTo>
                    <a:pt x="1337" y="666"/>
                  </a:lnTo>
                  <a:lnTo>
                    <a:pt x="1336" y="671"/>
                  </a:lnTo>
                  <a:lnTo>
                    <a:pt x="1335" y="675"/>
                  </a:lnTo>
                  <a:lnTo>
                    <a:pt x="1333" y="679"/>
                  </a:lnTo>
                  <a:lnTo>
                    <a:pt x="1330" y="682"/>
                  </a:lnTo>
                  <a:lnTo>
                    <a:pt x="1327" y="686"/>
                  </a:lnTo>
                  <a:lnTo>
                    <a:pt x="1322" y="688"/>
                  </a:lnTo>
                  <a:lnTo>
                    <a:pt x="1317" y="690"/>
                  </a:lnTo>
                  <a:lnTo>
                    <a:pt x="1313" y="690"/>
                  </a:lnTo>
                  <a:lnTo>
                    <a:pt x="1313" y="690"/>
                  </a:lnTo>
                  <a:lnTo>
                    <a:pt x="1308" y="690"/>
                  </a:lnTo>
                  <a:lnTo>
                    <a:pt x="1304" y="688"/>
                  </a:lnTo>
                  <a:lnTo>
                    <a:pt x="1300" y="686"/>
                  </a:lnTo>
                  <a:lnTo>
                    <a:pt x="1297" y="682"/>
                  </a:lnTo>
                  <a:lnTo>
                    <a:pt x="1294" y="679"/>
                  </a:lnTo>
                  <a:lnTo>
                    <a:pt x="1292" y="675"/>
                  </a:lnTo>
                  <a:lnTo>
                    <a:pt x="1290" y="671"/>
                  </a:lnTo>
                  <a:lnTo>
                    <a:pt x="1290" y="666"/>
                  </a:lnTo>
                  <a:lnTo>
                    <a:pt x="1289" y="644"/>
                  </a:lnTo>
                  <a:lnTo>
                    <a:pt x="1289" y="644"/>
                  </a:lnTo>
                  <a:lnTo>
                    <a:pt x="1290" y="639"/>
                  </a:lnTo>
                  <a:lnTo>
                    <a:pt x="1291" y="634"/>
                  </a:lnTo>
                  <a:lnTo>
                    <a:pt x="1293" y="630"/>
                  </a:lnTo>
                  <a:lnTo>
                    <a:pt x="1295" y="627"/>
                  </a:lnTo>
                  <a:lnTo>
                    <a:pt x="1299" y="624"/>
                  </a:lnTo>
                  <a:lnTo>
                    <a:pt x="1303" y="622"/>
                  </a:lnTo>
                  <a:lnTo>
                    <a:pt x="1307" y="620"/>
                  </a:lnTo>
                  <a:lnTo>
                    <a:pt x="1312" y="620"/>
                  </a:lnTo>
                  <a:lnTo>
                    <a:pt x="1312" y="620"/>
                  </a:lnTo>
                  <a:lnTo>
                    <a:pt x="1316" y="620"/>
                  </a:lnTo>
                  <a:lnTo>
                    <a:pt x="1321" y="621"/>
                  </a:lnTo>
                  <a:lnTo>
                    <a:pt x="1326" y="623"/>
                  </a:lnTo>
                  <a:lnTo>
                    <a:pt x="1329" y="626"/>
                  </a:lnTo>
                  <a:lnTo>
                    <a:pt x="1332" y="629"/>
                  </a:lnTo>
                  <a:lnTo>
                    <a:pt x="1334" y="633"/>
                  </a:lnTo>
                  <a:lnTo>
                    <a:pt x="1336" y="637"/>
                  </a:lnTo>
                  <a:lnTo>
                    <a:pt x="1336" y="643"/>
                  </a:lnTo>
                  <a:lnTo>
                    <a:pt x="1337" y="666"/>
                  </a:lnTo>
                  <a:close/>
                  <a:moveTo>
                    <a:pt x="1315" y="497"/>
                  </a:moveTo>
                  <a:lnTo>
                    <a:pt x="1315" y="497"/>
                  </a:lnTo>
                  <a:lnTo>
                    <a:pt x="1316" y="503"/>
                  </a:lnTo>
                  <a:lnTo>
                    <a:pt x="1315" y="508"/>
                  </a:lnTo>
                  <a:lnTo>
                    <a:pt x="1313" y="514"/>
                  </a:lnTo>
                  <a:lnTo>
                    <a:pt x="1311" y="518"/>
                  </a:lnTo>
                  <a:lnTo>
                    <a:pt x="1307" y="522"/>
                  </a:lnTo>
                  <a:lnTo>
                    <a:pt x="1303" y="525"/>
                  </a:lnTo>
                  <a:lnTo>
                    <a:pt x="1298" y="526"/>
                  </a:lnTo>
                  <a:lnTo>
                    <a:pt x="1293" y="527"/>
                  </a:lnTo>
                  <a:lnTo>
                    <a:pt x="1293" y="527"/>
                  </a:lnTo>
                  <a:lnTo>
                    <a:pt x="1288" y="527"/>
                  </a:lnTo>
                  <a:lnTo>
                    <a:pt x="1283" y="525"/>
                  </a:lnTo>
                  <a:lnTo>
                    <a:pt x="1280" y="523"/>
                  </a:lnTo>
                  <a:lnTo>
                    <a:pt x="1276" y="520"/>
                  </a:lnTo>
                  <a:lnTo>
                    <a:pt x="1273" y="517"/>
                  </a:lnTo>
                  <a:lnTo>
                    <a:pt x="1271" y="513"/>
                  </a:lnTo>
                  <a:lnTo>
                    <a:pt x="1268" y="503"/>
                  </a:lnTo>
                  <a:lnTo>
                    <a:pt x="1268" y="503"/>
                  </a:lnTo>
                  <a:lnTo>
                    <a:pt x="1262" y="485"/>
                  </a:lnTo>
                  <a:lnTo>
                    <a:pt x="1257" y="467"/>
                  </a:lnTo>
                  <a:lnTo>
                    <a:pt x="1257" y="467"/>
                  </a:lnTo>
                  <a:lnTo>
                    <a:pt x="1255" y="460"/>
                  </a:lnTo>
                  <a:lnTo>
                    <a:pt x="1256" y="455"/>
                  </a:lnTo>
                  <a:lnTo>
                    <a:pt x="1257" y="450"/>
                  </a:lnTo>
                  <a:lnTo>
                    <a:pt x="1259" y="446"/>
                  </a:lnTo>
                  <a:lnTo>
                    <a:pt x="1262" y="442"/>
                  </a:lnTo>
                  <a:lnTo>
                    <a:pt x="1266" y="438"/>
                  </a:lnTo>
                  <a:lnTo>
                    <a:pt x="1271" y="436"/>
                  </a:lnTo>
                  <a:lnTo>
                    <a:pt x="1276" y="435"/>
                  </a:lnTo>
                  <a:lnTo>
                    <a:pt x="1276" y="435"/>
                  </a:lnTo>
                  <a:lnTo>
                    <a:pt x="1282" y="435"/>
                  </a:lnTo>
                  <a:lnTo>
                    <a:pt x="1287" y="436"/>
                  </a:lnTo>
                  <a:lnTo>
                    <a:pt x="1290" y="438"/>
                  </a:lnTo>
                  <a:lnTo>
                    <a:pt x="1294" y="440"/>
                  </a:lnTo>
                  <a:lnTo>
                    <a:pt x="1297" y="444"/>
                  </a:lnTo>
                  <a:lnTo>
                    <a:pt x="1299" y="447"/>
                  </a:lnTo>
                  <a:lnTo>
                    <a:pt x="1303" y="455"/>
                  </a:lnTo>
                  <a:lnTo>
                    <a:pt x="1303" y="455"/>
                  </a:lnTo>
                  <a:lnTo>
                    <a:pt x="1309" y="477"/>
                  </a:lnTo>
                  <a:lnTo>
                    <a:pt x="1315" y="497"/>
                  </a:lnTo>
                  <a:lnTo>
                    <a:pt x="1315" y="497"/>
                  </a:lnTo>
                  <a:close/>
                  <a:moveTo>
                    <a:pt x="1239" y="318"/>
                  </a:moveTo>
                  <a:lnTo>
                    <a:pt x="1239" y="318"/>
                  </a:lnTo>
                  <a:lnTo>
                    <a:pt x="1242" y="323"/>
                  </a:lnTo>
                  <a:lnTo>
                    <a:pt x="1243" y="328"/>
                  </a:lnTo>
                  <a:lnTo>
                    <a:pt x="1243" y="334"/>
                  </a:lnTo>
                  <a:lnTo>
                    <a:pt x="1241" y="339"/>
                  </a:lnTo>
                  <a:lnTo>
                    <a:pt x="1239" y="344"/>
                  </a:lnTo>
                  <a:lnTo>
                    <a:pt x="1236" y="348"/>
                  </a:lnTo>
                  <a:lnTo>
                    <a:pt x="1231" y="351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21" y="354"/>
                  </a:lnTo>
                  <a:lnTo>
                    <a:pt x="1216" y="354"/>
                  </a:lnTo>
                  <a:lnTo>
                    <a:pt x="1212" y="353"/>
                  </a:lnTo>
                  <a:lnTo>
                    <a:pt x="1208" y="351"/>
                  </a:lnTo>
                  <a:lnTo>
                    <a:pt x="1205" y="349"/>
                  </a:lnTo>
                  <a:lnTo>
                    <a:pt x="1202" y="346"/>
                  </a:lnTo>
                  <a:lnTo>
                    <a:pt x="1196" y="338"/>
                  </a:lnTo>
                  <a:lnTo>
                    <a:pt x="1196" y="338"/>
                  </a:lnTo>
                  <a:lnTo>
                    <a:pt x="1184" y="321"/>
                  </a:lnTo>
                  <a:lnTo>
                    <a:pt x="1174" y="305"/>
                  </a:lnTo>
                  <a:lnTo>
                    <a:pt x="1174" y="305"/>
                  </a:lnTo>
                  <a:lnTo>
                    <a:pt x="1171" y="301"/>
                  </a:lnTo>
                  <a:lnTo>
                    <a:pt x="1170" y="296"/>
                  </a:lnTo>
                  <a:lnTo>
                    <a:pt x="1170" y="290"/>
                  </a:lnTo>
                  <a:lnTo>
                    <a:pt x="1170" y="284"/>
                  </a:lnTo>
                  <a:lnTo>
                    <a:pt x="1172" y="280"/>
                  </a:lnTo>
                  <a:lnTo>
                    <a:pt x="1175" y="276"/>
                  </a:lnTo>
                  <a:lnTo>
                    <a:pt x="1179" y="272"/>
                  </a:lnTo>
                  <a:lnTo>
                    <a:pt x="1184" y="269"/>
                  </a:lnTo>
                  <a:lnTo>
                    <a:pt x="1184" y="269"/>
                  </a:lnTo>
                  <a:lnTo>
                    <a:pt x="1189" y="268"/>
                  </a:lnTo>
                  <a:lnTo>
                    <a:pt x="1194" y="268"/>
                  </a:lnTo>
                  <a:lnTo>
                    <a:pt x="1199" y="269"/>
                  </a:lnTo>
                  <a:lnTo>
                    <a:pt x="1203" y="270"/>
                  </a:lnTo>
                  <a:lnTo>
                    <a:pt x="1206" y="272"/>
                  </a:lnTo>
                  <a:lnTo>
                    <a:pt x="1210" y="275"/>
                  </a:lnTo>
                  <a:lnTo>
                    <a:pt x="1216" y="282"/>
                  </a:lnTo>
                  <a:lnTo>
                    <a:pt x="1216" y="282"/>
                  </a:lnTo>
                  <a:lnTo>
                    <a:pt x="1227" y="301"/>
                  </a:lnTo>
                  <a:lnTo>
                    <a:pt x="1239" y="318"/>
                  </a:lnTo>
                  <a:lnTo>
                    <a:pt x="1239" y="318"/>
                  </a:lnTo>
                  <a:close/>
                  <a:moveTo>
                    <a:pt x="1115" y="169"/>
                  </a:moveTo>
                  <a:lnTo>
                    <a:pt x="1115" y="169"/>
                  </a:lnTo>
                  <a:lnTo>
                    <a:pt x="1118" y="173"/>
                  </a:lnTo>
                  <a:lnTo>
                    <a:pt x="1121" y="178"/>
                  </a:lnTo>
                  <a:lnTo>
                    <a:pt x="1122" y="183"/>
                  </a:lnTo>
                  <a:lnTo>
                    <a:pt x="1122" y="188"/>
                  </a:lnTo>
                  <a:lnTo>
                    <a:pt x="1121" y="193"/>
                  </a:lnTo>
                  <a:lnTo>
                    <a:pt x="1120" y="197"/>
                  </a:lnTo>
                  <a:lnTo>
                    <a:pt x="1117" y="203"/>
                  </a:lnTo>
                  <a:lnTo>
                    <a:pt x="1112" y="206"/>
                  </a:lnTo>
                  <a:lnTo>
                    <a:pt x="1112" y="206"/>
                  </a:lnTo>
                  <a:lnTo>
                    <a:pt x="1108" y="209"/>
                  </a:lnTo>
                  <a:lnTo>
                    <a:pt x="1103" y="210"/>
                  </a:lnTo>
                  <a:lnTo>
                    <a:pt x="1098" y="210"/>
                  </a:lnTo>
                  <a:lnTo>
                    <a:pt x="1094" y="209"/>
                  </a:lnTo>
                  <a:lnTo>
                    <a:pt x="1090" y="208"/>
                  </a:lnTo>
                  <a:lnTo>
                    <a:pt x="1086" y="206"/>
                  </a:lnTo>
                  <a:lnTo>
                    <a:pt x="1078" y="199"/>
                  </a:lnTo>
                  <a:lnTo>
                    <a:pt x="1078" y="199"/>
                  </a:lnTo>
                  <a:lnTo>
                    <a:pt x="1064" y="187"/>
                  </a:lnTo>
                  <a:lnTo>
                    <a:pt x="1048" y="175"/>
                  </a:lnTo>
                  <a:lnTo>
                    <a:pt x="1048" y="175"/>
                  </a:lnTo>
                  <a:lnTo>
                    <a:pt x="1044" y="171"/>
                  </a:lnTo>
                  <a:lnTo>
                    <a:pt x="1041" y="166"/>
                  </a:lnTo>
                  <a:lnTo>
                    <a:pt x="1040" y="161"/>
                  </a:lnTo>
                  <a:lnTo>
                    <a:pt x="1039" y="154"/>
                  </a:lnTo>
                  <a:lnTo>
                    <a:pt x="1040" y="149"/>
                  </a:lnTo>
                  <a:lnTo>
                    <a:pt x="1042" y="144"/>
                  </a:lnTo>
                  <a:lnTo>
                    <a:pt x="1046" y="140"/>
                  </a:lnTo>
                  <a:lnTo>
                    <a:pt x="1050" y="136"/>
                  </a:lnTo>
                  <a:lnTo>
                    <a:pt x="1050" y="136"/>
                  </a:lnTo>
                  <a:lnTo>
                    <a:pt x="1054" y="134"/>
                  </a:lnTo>
                  <a:lnTo>
                    <a:pt x="1058" y="133"/>
                  </a:lnTo>
                  <a:lnTo>
                    <a:pt x="1063" y="133"/>
                  </a:lnTo>
                  <a:lnTo>
                    <a:pt x="1067" y="133"/>
                  </a:lnTo>
                  <a:lnTo>
                    <a:pt x="1075" y="136"/>
                  </a:lnTo>
                  <a:lnTo>
                    <a:pt x="1082" y="141"/>
                  </a:lnTo>
                  <a:lnTo>
                    <a:pt x="1082" y="141"/>
                  </a:lnTo>
                  <a:lnTo>
                    <a:pt x="1098" y="154"/>
                  </a:lnTo>
                  <a:lnTo>
                    <a:pt x="1115" y="169"/>
                  </a:lnTo>
                  <a:lnTo>
                    <a:pt x="1115" y="169"/>
                  </a:lnTo>
                  <a:close/>
                  <a:moveTo>
                    <a:pt x="952" y="61"/>
                  </a:moveTo>
                  <a:lnTo>
                    <a:pt x="952" y="61"/>
                  </a:lnTo>
                  <a:lnTo>
                    <a:pt x="957" y="64"/>
                  </a:lnTo>
                  <a:lnTo>
                    <a:pt x="961" y="67"/>
                  </a:lnTo>
                  <a:lnTo>
                    <a:pt x="963" y="73"/>
                  </a:lnTo>
                  <a:lnTo>
                    <a:pt x="965" y="78"/>
                  </a:lnTo>
                  <a:lnTo>
                    <a:pt x="966" y="83"/>
                  </a:lnTo>
                  <a:lnTo>
                    <a:pt x="965" y="88"/>
                  </a:lnTo>
                  <a:lnTo>
                    <a:pt x="963" y="93"/>
                  </a:lnTo>
                  <a:lnTo>
                    <a:pt x="960" y="97"/>
                  </a:lnTo>
                  <a:lnTo>
                    <a:pt x="960" y="97"/>
                  </a:lnTo>
                  <a:lnTo>
                    <a:pt x="957" y="101"/>
                  </a:lnTo>
                  <a:lnTo>
                    <a:pt x="953" y="103"/>
                  </a:lnTo>
                  <a:lnTo>
                    <a:pt x="949" y="105"/>
                  </a:lnTo>
                  <a:lnTo>
                    <a:pt x="945" y="105"/>
                  </a:lnTo>
                  <a:lnTo>
                    <a:pt x="941" y="105"/>
                  </a:lnTo>
                  <a:lnTo>
                    <a:pt x="937" y="104"/>
                  </a:lnTo>
                  <a:lnTo>
                    <a:pt x="927" y="101"/>
                  </a:lnTo>
                  <a:lnTo>
                    <a:pt x="927" y="101"/>
                  </a:lnTo>
                  <a:lnTo>
                    <a:pt x="909" y="94"/>
                  </a:lnTo>
                  <a:lnTo>
                    <a:pt x="891" y="86"/>
                  </a:lnTo>
                  <a:lnTo>
                    <a:pt x="891" y="86"/>
                  </a:lnTo>
                  <a:lnTo>
                    <a:pt x="885" y="84"/>
                  </a:lnTo>
                  <a:lnTo>
                    <a:pt x="881" y="80"/>
                  </a:lnTo>
                  <a:lnTo>
                    <a:pt x="878" y="76"/>
                  </a:lnTo>
                  <a:lnTo>
                    <a:pt x="876" y="71"/>
                  </a:lnTo>
                  <a:lnTo>
                    <a:pt x="875" y="65"/>
                  </a:lnTo>
                  <a:lnTo>
                    <a:pt x="876" y="60"/>
                  </a:lnTo>
                  <a:lnTo>
                    <a:pt x="877" y="55"/>
                  </a:lnTo>
                  <a:lnTo>
                    <a:pt x="879" y="50"/>
                  </a:lnTo>
                  <a:lnTo>
                    <a:pt x="879" y="50"/>
                  </a:lnTo>
                  <a:lnTo>
                    <a:pt x="883" y="47"/>
                  </a:lnTo>
                  <a:lnTo>
                    <a:pt x="887" y="44"/>
                  </a:lnTo>
                  <a:lnTo>
                    <a:pt x="891" y="42"/>
                  </a:lnTo>
                  <a:lnTo>
                    <a:pt x="896" y="41"/>
                  </a:lnTo>
                  <a:lnTo>
                    <a:pt x="900" y="41"/>
                  </a:lnTo>
                  <a:lnTo>
                    <a:pt x="904" y="42"/>
                  </a:lnTo>
                  <a:lnTo>
                    <a:pt x="913" y="44"/>
                  </a:lnTo>
                  <a:lnTo>
                    <a:pt x="913" y="44"/>
                  </a:lnTo>
                  <a:lnTo>
                    <a:pt x="933" y="52"/>
                  </a:lnTo>
                  <a:lnTo>
                    <a:pt x="952" y="61"/>
                  </a:lnTo>
                  <a:lnTo>
                    <a:pt x="952" y="61"/>
                  </a:lnTo>
                  <a:close/>
                  <a:moveTo>
                    <a:pt x="766" y="5"/>
                  </a:moveTo>
                  <a:lnTo>
                    <a:pt x="766" y="5"/>
                  </a:lnTo>
                  <a:lnTo>
                    <a:pt x="771" y="6"/>
                  </a:lnTo>
                  <a:lnTo>
                    <a:pt x="776" y="9"/>
                  </a:lnTo>
                  <a:lnTo>
                    <a:pt x="780" y="12"/>
                  </a:lnTo>
                  <a:lnTo>
                    <a:pt x="783" y="17"/>
                  </a:lnTo>
                  <a:lnTo>
                    <a:pt x="785" y="21"/>
                  </a:lnTo>
                  <a:lnTo>
                    <a:pt x="786" y="27"/>
                  </a:lnTo>
                  <a:lnTo>
                    <a:pt x="786" y="33"/>
                  </a:lnTo>
                  <a:lnTo>
                    <a:pt x="784" y="38"/>
                  </a:lnTo>
                  <a:lnTo>
                    <a:pt x="784" y="38"/>
                  </a:lnTo>
                  <a:lnTo>
                    <a:pt x="782" y="42"/>
                  </a:lnTo>
                  <a:lnTo>
                    <a:pt x="779" y="45"/>
                  </a:lnTo>
                  <a:lnTo>
                    <a:pt x="776" y="48"/>
                  </a:lnTo>
                  <a:lnTo>
                    <a:pt x="772" y="50"/>
                  </a:lnTo>
                  <a:lnTo>
                    <a:pt x="768" y="51"/>
                  </a:lnTo>
                  <a:lnTo>
                    <a:pt x="764" y="51"/>
                  </a:lnTo>
                  <a:lnTo>
                    <a:pt x="754" y="51"/>
                  </a:lnTo>
                  <a:lnTo>
                    <a:pt x="754" y="51"/>
                  </a:lnTo>
                  <a:lnTo>
                    <a:pt x="734" y="49"/>
                  </a:lnTo>
                  <a:lnTo>
                    <a:pt x="715" y="47"/>
                  </a:lnTo>
                  <a:lnTo>
                    <a:pt x="715" y="47"/>
                  </a:lnTo>
                  <a:lnTo>
                    <a:pt x="708" y="46"/>
                  </a:lnTo>
                  <a:lnTo>
                    <a:pt x="704" y="44"/>
                  </a:lnTo>
                  <a:lnTo>
                    <a:pt x="699" y="41"/>
                  </a:lnTo>
                  <a:lnTo>
                    <a:pt x="696" y="37"/>
                  </a:lnTo>
                  <a:lnTo>
                    <a:pt x="694" y="32"/>
                  </a:lnTo>
                  <a:lnTo>
                    <a:pt x="692" y="27"/>
                  </a:lnTo>
                  <a:lnTo>
                    <a:pt x="692" y="21"/>
                  </a:lnTo>
                  <a:lnTo>
                    <a:pt x="693" y="16"/>
                  </a:lnTo>
                  <a:lnTo>
                    <a:pt x="693" y="16"/>
                  </a:lnTo>
                  <a:lnTo>
                    <a:pt x="695" y="11"/>
                  </a:lnTo>
                  <a:lnTo>
                    <a:pt x="698" y="7"/>
                  </a:lnTo>
                  <a:lnTo>
                    <a:pt x="701" y="5"/>
                  </a:lnTo>
                  <a:lnTo>
                    <a:pt x="705" y="2"/>
                  </a:lnTo>
                  <a:lnTo>
                    <a:pt x="709" y="1"/>
                  </a:lnTo>
                  <a:lnTo>
                    <a:pt x="715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45" y="2"/>
                  </a:lnTo>
                  <a:lnTo>
                    <a:pt x="766" y="5"/>
                  </a:lnTo>
                  <a:lnTo>
                    <a:pt x="766" y="5"/>
                  </a:lnTo>
                  <a:close/>
                  <a:moveTo>
                    <a:pt x="571" y="5"/>
                  </a:moveTo>
                  <a:lnTo>
                    <a:pt x="571" y="5"/>
                  </a:lnTo>
                  <a:lnTo>
                    <a:pt x="576" y="5"/>
                  </a:lnTo>
                  <a:lnTo>
                    <a:pt x="583" y="6"/>
                  </a:lnTo>
                  <a:lnTo>
                    <a:pt x="587" y="8"/>
                  </a:lnTo>
                  <a:lnTo>
                    <a:pt x="591" y="11"/>
                  </a:lnTo>
                  <a:lnTo>
                    <a:pt x="595" y="15"/>
                  </a:lnTo>
                  <a:lnTo>
                    <a:pt x="597" y="20"/>
                  </a:lnTo>
                  <a:lnTo>
                    <a:pt x="598" y="26"/>
                  </a:lnTo>
                  <a:lnTo>
                    <a:pt x="598" y="31"/>
                  </a:lnTo>
                  <a:lnTo>
                    <a:pt x="598" y="31"/>
                  </a:lnTo>
                  <a:lnTo>
                    <a:pt x="597" y="36"/>
                  </a:lnTo>
                  <a:lnTo>
                    <a:pt x="596" y="40"/>
                  </a:lnTo>
                  <a:lnTo>
                    <a:pt x="593" y="43"/>
                  </a:lnTo>
                  <a:lnTo>
                    <a:pt x="590" y="46"/>
                  </a:lnTo>
                  <a:lnTo>
                    <a:pt x="586" y="48"/>
                  </a:lnTo>
                  <a:lnTo>
                    <a:pt x="582" y="50"/>
                  </a:lnTo>
                  <a:lnTo>
                    <a:pt x="572" y="52"/>
                  </a:lnTo>
                  <a:lnTo>
                    <a:pt x="572" y="52"/>
                  </a:lnTo>
                  <a:lnTo>
                    <a:pt x="553" y="56"/>
                  </a:lnTo>
                  <a:lnTo>
                    <a:pt x="533" y="60"/>
                  </a:lnTo>
                  <a:lnTo>
                    <a:pt x="533" y="60"/>
                  </a:lnTo>
                  <a:lnTo>
                    <a:pt x="528" y="60"/>
                  </a:lnTo>
                  <a:lnTo>
                    <a:pt x="523" y="59"/>
                  </a:lnTo>
                  <a:lnTo>
                    <a:pt x="518" y="58"/>
                  </a:lnTo>
                  <a:lnTo>
                    <a:pt x="514" y="55"/>
                  </a:lnTo>
                  <a:lnTo>
                    <a:pt x="510" y="51"/>
                  </a:lnTo>
                  <a:lnTo>
                    <a:pt x="507" y="47"/>
                  </a:lnTo>
                  <a:lnTo>
                    <a:pt x="506" y="42"/>
                  </a:lnTo>
                  <a:lnTo>
                    <a:pt x="505" y="36"/>
                  </a:lnTo>
                  <a:lnTo>
                    <a:pt x="505" y="36"/>
                  </a:lnTo>
                  <a:lnTo>
                    <a:pt x="506" y="31"/>
                  </a:lnTo>
                  <a:lnTo>
                    <a:pt x="507" y="27"/>
                  </a:lnTo>
                  <a:lnTo>
                    <a:pt x="510" y="22"/>
                  </a:lnTo>
                  <a:lnTo>
                    <a:pt x="513" y="19"/>
                  </a:lnTo>
                  <a:lnTo>
                    <a:pt x="516" y="17"/>
                  </a:lnTo>
                  <a:lnTo>
                    <a:pt x="520" y="15"/>
                  </a:lnTo>
                  <a:lnTo>
                    <a:pt x="529" y="12"/>
                  </a:lnTo>
                  <a:lnTo>
                    <a:pt x="529" y="12"/>
                  </a:lnTo>
                  <a:lnTo>
                    <a:pt x="551" y="8"/>
                  </a:lnTo>
                  <a:lnTo>
                    <a:pt x="571" y="5"/>
                  </a:lnTo>
                  <a:lnTo>
                    <a:pt x="571" y="5"/>
                  </a:lnTo>
                  <a:close/>
                  <a:moveTo>
                    <a:pt x="385" y="61"/>
                  </a:moveTo>
                  <a:lnTo>
                    <a:pt x="385" y="61"/>
                  </a:lnTo>
                  <a:lnTo>
                    <a:pt x="390" y="59"/>
                  </a:lnTo>
                  <a:lnTo>
                    <a:pt x="395" y="59"/>
                  </a:lnTo>
                  <a:lnTo>
                    <a:pt x="400" y="59"/>
                  </a:lnTo>
                  <a:lnTo>
                    <a:pt x="406" y="61"/>
                  </a:lnTo>
                  <a:lnTo>
                    <a:pt x="410" y="64"/>
                  </a:lnTo>
                  <a:lnTo>
                    <a:pt x="414" y="67"/>
                  </a:lnTo>
                  <a:lnTo>
                    <a:pt x="417" y="73"/>
                  </a:lnTo>
                  <a:lnTo>
                    <a:pt x="418" y="78"/>
                  </a:lnTo>
                  <a:lnTo>
                    <a:pt x="418" y="78"/>
                  </a:lnTo>
                  <a:lnTo>
                    <a:pt x="419" y="83"/>
                  </a:lnTo>
                  <a:lnTo>
                    <a:pt x="418" y="88"/>
                  </a:lnTo>
                  <a:lnTo>
                    <a:pt x="417" y="92"/>
                  </a:lnTo>
                  <a:lnTo>
                    <a:pt x="414" y="95"/>
                  </a:lnTo>
                  <a:lnTo>
                    <a:pt x="411" y="99"/>
                  </a:lnTo>
                  <a:lnTo>
                    <a:pt x="408" y="101"/>
                  </a:lnTo>
                  <a:lnTo>
                    <a:pt x="399" y="106"/>
                  </a:lnTo>
                  <a:lnTo>
                    <a:pt x="399" y="106"/>
                  </a:lnTo>
                  <a:lnTo>
                    <a:pt x="365" y="125"/>
                  </a:lnTo>
                  <a:lnTo>
                    <a:pt x="365" y="125"/>
                  </a:lnTo>
                  <a:lnTo>
                    <a:pt x="359" y="127"/>
                  </a:lnTo>
                  <a:lnTo>
                    <a:pt x="354" y="127"/>
                  </a:lnTo>
                  <a:lnTo>
                    <a:pt x="349" y="127"/>
                  </a:lnTo>
                  <a:lnTo>
                    <a:pt x="344" y="126"/>
                  </a:lnTo>
                  <a:lnTo>
                    <a:pt x="340" y="123"/>
                  </a:lnTo>
                  <a:lnTo>
                    <a:pt x="336" y="120"/>
                  </a:lnTo>
                  <a:lnTo>
                    <a:pt x="333" y="116"/>
                  </a:lnTo>
                  <a:lnTo>
                    <a:pt x="331" y="110"/>
                  </a:lnTo>
                  <a:lnTo>
                    <a:pt x="331" y="110"/>
                  </a:lnTo>
                  <a:lnTo>
                    <a:pt x="330" y="105"/>
                  </a:lnTo>
                  <a:lnTo>
                    <a:pt x="330" y="100"/>
                  </a:lnTo>
                  <a:lnTo>
                    <a:pt x="331" y="96"/>
                  </a:lnTo>
                  <a:lnTo>
                    <a:pt x="333" y="92"/>
                  </a:lnTo>
                  <a:lnTo>
                    <a:pt x="336" y="89"/>
                  </a:lnTo>
                  <a:lnTo>
                    <a:pt x="339" y="86"/>
                  </a:lnTo>
                  <a:lnTo>
                    <a:pt x="346" y="81"/>
                  </a:lnTo>
                  <a:lnTo>
                    <a:pt x="346" y="81"/>
                  </a:lnTo>
                  <a:lnTo>
                    <a:pt x="366" y="71"/>
                  </a:lnTo>
                  <a:lnTo>
                    <a:pt x="385" y="61"/>
                  </a:lnTo>
                  <a:lnTo>
                    <a:pt x="385" y="61"/>
                  </a:lnTo>
                  <a:close/>
                  <a:moveTo>
                    <a:pt x="222" y="169"/>
                  </a:moveTo>
                  <a:lnTo>
                    <a:pt x="222" y="169"/>
                  </a:lnTo>
                  <a:lnTo>
                    <a:pt x="227" y="166"/>
                  </a:lnTo>
                  <a:lnTo>
                    <a:pt x="233" y="164"/>
                  </a:lnTo>
                  <a:lnTo>
                    <a:pt x="238" y="163"/>
                  </a:lnTo>
                  <a:lnTo>
                    <a:pt x="243" y="163"/>
                  </a:lnTo>
                  <a:lnTo>
                    <a:pt x="248" y="165"/>
                  </a:lnTo>
                  <a:lnTo>
                    <a:pt x="252" y="167"/>
                  </a:lnTo>
                  <a:lnTo>
                    <a:pt x="256" y="171"/>
                  </a:lnTo>
                  <a:lnTo>
                    <a:pt x="259" y="175"/>
                  </a:lnTo>
                  <a:lnTo>
                    <a:pt x="259" y="175"/>
                  </a:lnTo>
                  <a:lnTo>
                    <a:pt x="261" y="179"/>
                  </a:lnTo>
                  <a:lnTo>
                    <a:pt x="262" y="184"/>
                  </a:lnTo>
                  <a:lnTo>
                    <a:pt x="262" y="188"/>
                  </a:lnTo>
                  <a:lnTo>
                    <a:pt x="261" y="192"/>
                  </a:lnTo>
                  <a:lnTo>
                    <a:pt x="259" y="196"/>
                  </a:lnTo>
                  <a:lnTo>
                    <a:pt x="257" y="199"/>
                  </a:lnTo>
                  <a:lnTo>
                    <a:pt x="251" y="207"/>
                  </a:lnTo>
                  <a:lnTo>
                    <a:pt x="251" y="207"/>
                  </a:lnTo>
                  <a:lnTo>
                    <a:pt x="237" y="220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17" y="238"/>
                  </a:lnTo>
                  <a:lnTo>
                    <a:pt x="213" y="240"/>
                  </a:lnTo>
                  <a:lnTo>
                    <a:pt x="208" y="241"/>
                  </a:lnTo>
                  <a:lnTo>
                    <a:pt x="202" y="241"/>
                  </a:lnTo>
                  <a:lnTo>
                    <a:pt x="197" y="240"/>
                  </a:lnTo>
                  <a:lnTo>
                    <a:pt x="192" y="238"/>
                  </a:lnTo>
                  <a:lnTo>
                    <a:pt x="188" y="235"/>
                  </a:lnTo>
                  <a:lnTo>
                    <a:pt x="184" y="230"/>
                  </a:lnTo>
                  <a:lnTo>
                    <a:pt x="184" y="230"/>
                  </a:lnTo>
                  <a:lnTo>
                    <a:pt x="182" y="226"/>
                  </a:lnTo>
                  <a:lnTo>
                    <a:pt x="181" y="221"/>
                  </a:lnTo>
                  <a:lnTo>
                    <a:pt x="181" y="217"/>
                  </a:lnTo>
                  <a:lnTo>
                    <a:pt x="182" y="212"/>
                  </a:lnTo>
                  <a:lnTo>
                    <a:pt x="184" y="208"/>
                  </a:lnTo>
                  <a:lnTo>
                    <a:pt x="187" y="204"/>
                  </a:lnTo>
                  <a:lnTo>
                    <a:pt x="193" y="196"/>
                  </a:lnTo>
                  <a:lnTo>
                    <a:pt x="193" y="196"/>
                  </a:lnTo>
                  <a:lnTo>
                    <a:pt x="208" y="182"/>
                  </a:lnTo>
                  <a:lnTo>
                    <a:pt x="222" y="169"/>
                  </a:lnTo>
                  <a:lnTo>
                    <a:pt x="222" y="169"/>
                  </a:lnTo>
                  <a:close/>
                  <a:moveTo>
                    <a:pt x="98" y="318"/>
                  </a:moveTo>
                  <a:lnTo>
                    <a:pt x="98" y="318"/>
                  </a:lnTo>
                  <a:lnTo>
                    <a:pt x="102" y="314"/>
                  </a:lnTo>
                  <a:lnTo>
                    <a:pt x="106" y="310"/>
                  </a:lnTo>
                  <a:lnTo>
                    <a:pt x="111" y="308"/>
                  </a:lnTo>
                  <a:lnTo>
                    <a:pt x="116" y="307"/>
                  </a:lnTo>
                  <a:lnTo>
                    <a:pt x="121" y="307"/>
                  </a:lnTo>
                  <a:lnTo>
                    <a:pt x="126" y="308"/>
                  </a:lnTo>
                  <a:lnTo>
                    <a:pt x="130" y="310"/>
                  </a:lnTo>
                  <a:lnTo>
                    <a:pt x="135" y="314"/>
                  </a:lnTo>
                  <a:lnTo>
                    <a:pt x="135" y="314"/>
                  </a:lnTo>
                  <a:lnTo>
                    <a:pt x="138" y="317"/>
                  </a:lnTo>
                  <a:lnTo>
                    <a:pt x="140" y="321"/>
                  </a:lnTo>
                  <a:lnTo>
                    <a:pt x="141" y="326"/>
                  </a:lnTo>
                  <a:lnTo>
                    <a:pt x="141" y="330"/>
                  </a:lnTo>
                  <a:lnTo>
                    <a:pt x="140" y="335"/>
                  </a:lnTo>
                  <a:lnTo>
                    <a:pt x="139" y="339"/>
                  </a:lnTo>
                  <a:lnTo>
                    <a:pt x="135" y="348"/>
                  </a:lnTo>
                  <a:lnTo>
                    <a:pt x="135" y="348"/>
                  </a:lnTo>
                  <a:lnTo>
                    <a:pt x="126" y="364"/>
                  </a:lnTo>
                  <a:lnTo>
                    <a:pt x="116" y="382"/>
                  </a:lnTo>
                  <a:lnTo>
                    <a:pt x="116" y="382"/>
                  </a:lnTo>
                  <a:lnTo>
                    <a:pt x="113" y="387"/>
                  </a:lnTo>
                  <a:lnTo>
                    <a:pt x="109" y="390"/>
                  </a:lnTo>
                  <a:lnTo>
                    <a:pt x="105" y="393"/>
                  </a:lnTo>
                  <a:lnTo>
                    <a:pt x="100" y="394"/>
                  </a:lnTo>
                  <a:lnTo>
                    <a:pt x="94" y="395"/>
                  </a:lnTo>
                  <a:lnTo>
                    <a:pt x="89" y="394"/>
                  </a:lnTo>
                  <a:lnTo>
                    <a:pt x="84" y="392"/>
                  </a:lnTo>
                  <a:lnTo>
                    <a:pt x="79" y="389"/>
                  </a:lnTo>
                  <a:lnTo>
                    <a:pt x="79" y="389"/>
                  </a:lnTo>
                  <a:lnTo>
                    <a:pt x="76" y="385"/>
                  </a:lnTo>
                  <a:lnTo>
                    <a:pt x="74" y="381"/>
                  </a:lnTo>
                  <a:lnTo>
                    <a:pt x="72" y="376"/>
                  </a:lnTo>
                  <a:lnTo>
                    <a:pt x="72" y="372"/>
                  </a:lnTo>
                  <a:lnTo>
                    <a:pt x="72" y="368"/>
                  </a:lnTo>
                  <a:lnTo>
                    <a:pt x="73" y="363"/>
                  </a:lnTo>
                  <a:lnTo>
                    <a:pt x="77" y="355"/>
                  </a:lnTo>
                  <a:lnTo>
                    <a:pt x="77" y="355"/>
                  </a:lnTo>
                  <a:lnTo>
                    <a:pt x="87" y="337"/>
                  </a:lnTo>
                  <a:lnTo>
                    <a:pt x="98" y="318"/>
                  </a:lnTo>
                  <a:lnTo>
                    <a:pt x="98" y="318"/>
                  </a:lnTo>
                  <a:close/>
                  <a:moveTo>
                    <a:pt x="22" y="497"/>
                  </a:moveTo>
                  <a:lnTo>
                    <a:pt x="22" y="497"/>
                  </a:lnTo>
                  <a:lnTo>
                    <a:pt x="24" y="492"/>
                  </a:lnTo>
                  <a:lnTo>
                    <a:pt x="27" y="488"/>
                  </a:lnTo>
                  <a:lnTo>
                    <a:pt x="31" y="484"/>
                  </a:lnTo>
                  <a:lnTo>
                    <a:pt x="35" y="482"/>
                  </a:lnTo>
                  <a:lnTo>
                    <a:pt x="40" y="480"/>
                  </a:lnTo>
                  <a:lnTo>
                    <a:pt x="45" y="480"/>
                  </a:lnTo>
                  <a:lnTo>
                    <a:pt x="50" y="480"/>
                  </a:lnTo>
                  <a:lnTo>
                    <a:pt x="56" y="482"/>
                  </a:lnTo>
                  <a:lnTo>
                    <a:pt x="56" y="482"/>
                  </a:lnTo>
                  <a:lnTo>
                    <a:pt x="61" y="485"/>
                  </a:lnTo>
                  <a:lnTo>
                    <a:pt x="64" y="488"/>
                  </a:lnTo>
                  <a:lnTo>
                    <a:pt x="66" y="492"/>
                  </a:lnTo>
                  <a:lnTo>
                    <a:pt x="67" y="496"/>
                  </a:lnTo>
                  <a:lnTo>
                    <a:pt x="68" y="500"/>
                  </a:lnTo>
                  <a:lnTo>
                    <a:pt x="68" y="505"/>
                  </a:lnTo>
                  <a:lnTo>
                    <a:pt x="66" y="515"/>
                  </a:lnTo>
                  <a:lnTo>
                    <a:pt x="66" y="515"/>
                  </a:lnTo>
                  <a:lnTo>
                    <a:pt x="62" y="534"/>
                  </a:lnTo>
                  <a:lnTo>
                    <a:pt x="58" y="554"/>
                  </a:lnTo>
                  <a:lnTo>
                    <a:pt x="58" y="554"/>
                  </a:lnTo>
                  <a:lnTo>
                    <a:pt x="56" y="559"/>
                  </a:lnTo>
                  <a:lnTo>
                    <a:pt x="53" y="563"/>
                  </a:lnTo>
                  <a:lnTo>
                    <a:pt x="49" y="567"/>
                  </a:lnTo>
                  <a:lnTo>
                    <a:pt x="45" y="570"/>
                  </a:lnTo>
                  <a:lnTo>
                    <a:pt x="40" y="572"/>
                  </a:lnTo>
                  <a:lnTo>
                    <a:pt x="35" y="572"/>
                  </a:lnTo>
                  <a:lnTo>
                    <a:pt x="30" y="572"/>
                  </a:lnTo>
                  <a:lnTo>
                    <a:pt x="25" y="570"/>
                  </a:lnTo>
                  <a:lnTo>
                    <a:pt x="25" y="570"/>
                  </a:lnTo>
                  <a:lnTo>
                    <a:pt x="21" y="568"/>
                  </a:lnTo>
                  <a:lnTo>
                    <a:pt x="17" y="565"/>
                  </a:lnTo>
                  <a:lnTo>
                    <a:pt x="15" y="562"/>
                  </a:lnTo>
                  <a:lnTo>
                    <a:pt x="13" y="558"/>
                  </a:lnTo>
                  <a:lnTo>
                    <a:pt x="11" y="554"/>
                  </a:lnTo>
                  <a:lnTo>
                    <a:pt x="11" y="548"/>
                  </a:lnTo>
                  <a:lnTo>
                    <a:pt x="13" y="539"/>
                  </a:lnTo>
                  <a:lnTo>
                    <a:pt x="13" y="539"/>
                  </a:lnTo>
                  <a:lnTo>
                    <a:pt x="17" y="519"/>
                  </a:lnTo>
                  <a:lnTo>
                    <a:pt x="22" y="497"/>
                  </a:lnTo>
                  <a:lnTo>
                    <a:pt x="22" y="497"/>
                  </a:lnTo>
                  <a:close/>
                  <a:moveTo>
                    <a:pt x="0" y="691"/>
                  </a:moveTo>
                  <a:lnTo>
                    <a:pt x="0" y="691"/>
                  </a:lnTo>
                  <a:lnTo>
                    <a:pt x="1" y="684"/>
                  </a:lnTo>
                  <a:lnTo>
                    <a:pt x="2" y="679"/>
                  </a:lnTo>
                  <a:lnTo>
                    <a:pt x="5" y="675"/>
                  </a:lnTo>
                  <a:lnTo>
                    <a:pt x="9" y="671"/>
                  </a:lnTo>
                  <a:lnTo>
                    <a:pt x="14" y="669"/>
                  </a:lnTo>
                  <a:lnTo>
                    <a:pt x="19" y="667"/>
                  </a:lnTo>
                  <a:lnTo>
                    <a:pt x="24" y="666"/>
                  </a:lnTo>
                  <a:lnTo>
                    <a:pt x="29" y="666"/>
                  </a:lnTo>
                  <a:lnTo>
                    <a:pt x="29" y="666"/>
                  </a:lnTo>
                  <a:lnTo>
                    <a:pt x="34" y="668"/>
                  </a:lnTo>
                  <a:lnTo>
                    <a:pt x="38" y="670"/>
                  </a:lnTo>
                  <a:lnTo>
                    <a:pt x="41" y="673"/>
                  </a:lnTo>
                  <a:lnTo>
                    <a:pt x="43" y="676"/>
                  </a:lnTo>
                  <a:lnTo>
                    <a:pt x="45" y="680"/>
                  </a:lnTo>
                  <a:lnTo>
                    <a:pt x="46" y="684"/>
                  </a:lnTo>
                  <a:lnTo>
                    <a:pt x="48" y="694"/>
                  </a:lnTo>
                  <a:lnTo>
                    <a:pt x="48" y="694"/>
                  </a:lnTo>
                  <a:lnTo>
                    <a:pt x="49" y="714"/>
                  </a:lnTo>
                  <a:lnTo>
                    <a:pt x="51" y="734"/>
                  </a:lnTo>
                  <a:lnTo>
                    <a:pt x="51" y="734"/>
                  </a:lnTo>
                  <a:lnTo>
                    <a:pt x="51" y="740"/>
                  </a:lnTo>
                  <a:lnTo>
                    <a:pt x="49" y="745"/>
                  </a:lnTo>
                  <a:lnTo>
                    <a:pt x="47" y="749"/>
                  </a:lnTo>
                  <a:lnTo>
                    <a:pt x="44" y="753"/>
                  </a:lnTo>
                  <a:lnTo>
                    <a:pt x="40" y="756"/>
                  </a:lnTo>
                  <a:lnTo>
                    <a:pt x="35" y="759"/>
                  </a:lnTo>
                  <a:lnTo>
                    <a:pt x="30" y="760"/>
                  </a:lnTo>
                  <a:lnTo>
                    <a:pt x="25" y="760"/>
                  </a:lnTo>
                  <a:lnTo>
                    <a:pt x="25" y="760"/>
                  </a:lnTo>
                  <a:lnTo>
                    <a:pt x="20" y="759"/>
                  </a:lnTo>
                  <a:lnTo>
                    <a:pt x="16" y="757"/>
                  </a:lnTo>
                  <a:lnTo>
                    <a:pt x="11" y="754"/>
                  </a:lnTo>
                  <a:lnTo>
                    <a:pt x="9" y="751"/>
                  </a:lnTo>
                  <a:lnTo>
                    <a:pt x="7" y="747"/>
                  </a:lnTo>
                  <a:lnTo>
                    <a:pt x="5" y="743"/>
                  </a:lnTo>
                  <a:lnTo>
                    <a:pt x="3" y="734"/>
                  </a:lnTo>
                  <a:lnTo>
                    <a:pt x="3" y="734"/>
                  </a:lnTo>
                  <a:lnTo>
                    <a:pt x="1" y="712"/>
                  </a:lnTo>
                  <a:lnTo>
                    <a:pt x="0" y="691"/>
                  </a:lnTo>
                  <a:lnTo>
                    <a:pt x="0" y="691"/>
                  </a:lnTo>
                  <a:close/>
                  <a:moveTo>
                    <a:pt x="36" y="882"/>
                  </a:moveTo>
                  <a:lnTo>
                    <a:pt x="36" y="882"/>
                  </a:lnTo>
                  <a:lnTo>
                    <a:pt x="35" y="877"/>
                  </a:lnTo>
                  <a:lnTo>
                    <a:pt x="35" y="871"/>
                  </a:lnTo>
                  <a:lnTo>
                    <a:pt x="36" y="866"/>
                  </a:lnTo>
                  <a:lnTo>
                    <a:pt x="38" y="861"/>
                  </a:lnTo>
                  <a:lnTo>
                    <a:pt x="42" y="857"/>
                  </a:lnTo>
                  <a:lnTo>
                    <a:pt x="46" y="854"/>
                  </a:lnTo>
                  <a:lnTo>
                    <a:pt x="50" y="852"/>
                  </a:lnTo>
                  <a:lnTo>
                    <a:pt x="57" y="850"/>
                  </a:lnTo>
                  <a:lnTo>
                    <a:pt x="57" y="850"/>
                  </a:lnTo>
                  <a:lnTo>
                    <a:pt x="62" y="851"/>
                  </a:lnTo>
                  <a:lnTo>
                    <a:pt x="66" y="852"/>
                  </a:lnTo>
                  <a:lnTo>
                    <a:pt x="70" y="854"/>
                  </a:lnTo>
                  <a:lnTo>
                    <a:pt x="73" y="856"/>
                  </a:lnTo>
                  <a:lnTo>
                    <a:pt x="76" y="859"/>
                  </a:lnTo>
                  <a:lnTo>
                    <a:pt x="79" y="864"/>
                  </a:lnTo>
                  <a:lnTo>
                    <a:pt x="82" y="873"/>
                  </a:lnTo>
                  <a:lnTo>
                    <a:pt x="82" y="873"/>
                  </a:lnTo>
                  <a:lnTo>
                    <a:pt x="96" y="909"/>
                  </a:lnTo>
                  <a:lnTo>
                    <a:pt x="96" y="909"/>
                  </a:lnTo>
                  <a:lnTo>
                    <a:pt x="98" y="914"/>
                  </a:lnTo>
                  <a:lnTo>
                    <a:pt x="98" y="920"/>
                  </a:lnTo>
                  <a:lnTo>
                    <a:pt x="97" y="925"/>
                  </a:lnTo>
                  <a:lnTo>
                    <a:pt x="95" y="929"/>
                  </a:lnTo>
                  <a:lnTo>
                    <a:pt x="92" y="934"/>
                  </a:lnTo>
                  <a:lnTo>
                    <a:pt x="88" y="937"/>
                  </a:lnTo>
                  <a:lnTo>
                    <a:pt x="84" y="940"/>
                  </a:lnTo>
                  <a:lnTo>
                    <a:pt x="79" y="941"/>
                  </a:lnTo>
                  <a:lnTo>
                    <a:pt x="79" y="941"/>
                  </a:lnTo>
                  <a:lnTo>
                    <a:pt x="74" y="941"/>
                  </a:lnTo>
                  <a:lnTo>
                    <a:pt x="69" y="941"/>
                  </a:lnTo>
                  <a:lnTo>
                    <a:pt x="65" y="939"/>
                  </a:lnTo>
                  <a:lnTo>
                    <a:pt x="62" y="937"/>
                  </a:lnTo>
                  <a:lnTo>
                    <a:pt x="59" y="934"/>
                  </a:lnTo>
                  <a:lnTo>
                    <a:pt x="56" y="931"/>
                  </a:lnTo>
                  <a:lnTo>
                    <a:pt x="51" y="923"/>
                  </a:lnTo>
                  <a:lnTo>
                    <a:pt x="51" y="923"/>
                  </a:lnTo>
                  <a:lnTo>
                    <a:pt x="43" y="902"/>
                  </a:lnTo>
                  <a:lnTo>
                    <a:pt x="36" y="882"/>
                  </a:lnTo>
                  <a:lnTo>
                    <a:pt x="36" y="882"/>
                  </a:lnTo>
                  <a:close/>
                  <a:moveTo>
                    <a:pt x="125" y="1055"/>
                  </a:moveTo>
                  <a:lnTo>
                    <a:pt x="125" y="1055"/>
                  </a:lnTo>
                  <a:lnTo>
                    <a:pt x="122" y="1050"/>
                  </a:lnTo>
                  <a:lnTo>
                    <a:pt x="121" y="1045"/>
                  </a:lnTo>
                  <a:lnTo>
                    <a:pt x="121" y="1040"/>
                  </a:lnTo>
                  <a:lnTo>
                    <a:pt x="122" y="1034"/>
                  </a:lnTo>
                  <a:lnTo>
                    <a:pt x="123" y="1029"/>
                  </a:lnTo>
                  <a:lnTo>
                    <a:pt x="126" y="1025"/>
                  </a:lnTo>
                  <a:lnTo>
                    <a:pt x="130" y="1022"/>
                  </a:lnTo>
                  <a:lnTo>
                    <a:pt x="135" y="1019"/>
                  </a:lnTo>
                  <a:lnTo>
                    <a:pt x="135" y="1019"/>
                  </a:lnTo>
                  <a:lnTo>
                    <a:pt x="140" y="1018"/>
                  </a:lnTo>
                  <a:lnTo>
                    <a:pt x="145" y="1017"/>
                  </a:lnTo>
                  <a:lnTo>
                    <a:pt x="149" y="1018"/>
                  </a:lnTo>
                  <a:lnTo>
                    <a:pt x="153" y="1020"/>
                  </a:lnTo>
                  <a:lnTo>
                    <a:pt x="157" y="1022"/>
                  </a:lnTo>
                  <a:lnTo>
                    <a:pt x="160" y="1024"/>
                  </a:lnTo>
                  <a:lnTo>
                    <a:pt x="166" y="1031"/>
                  </a:lnTo>
                  <a:lnTo>
                    <a:pt x="166" y="1031"/>
                  </a:lnTo>
                  <a:lnTo>
                    <a:pt x="178" y="1048"/>
                  </a:lnTo>
                  <a:lnTo>
                    <a:pt x="191" y="1063"/>
                  </a:lnTo>
                  <a:lnTo>
                    <a:pt x="191" y="1063"/>
                  </a:lnTo>
                  <a:lnTo>
                    <a:pt x="194" y="1068"/>
                  </a:lnTo>
                  <a:lnTo>
                    <a:pt x="196" y="1073"/>
                  </a:lnTo>
                  <a:lnTo>
                    <a:pt x="197" y="1079"/>
                  </a:lnTo>
                  <a:lnTo>
                    <a:pt x="196" y="1085"/>
                  </a:lnTo>
                  <a:lnTo>
                    <a:pt x="194" y="1090"/>
                  </a:lnTo>
                  <a:lnTo>
                    <a:pt x="190" y="1095"/>
                  </a:lnTo>
                  <a:lnTo>
                    <a:pt x="185" y="1098"/>
                  </a:lnTo>
                  <a:lnTo>
                    <a:pt x="180" y="1101"/>
                  </a:lnTo>
                  <a:lnTo>
                    <a:pt x="180" y="1101"/>
                  </a:lnTo>
                  <a:lnTo>
                    <a:pt x="175" y="1102"/>
                  </a:lnTo>
                  <a:lnTo>
                    <a:pt x="171" y="1102"/>
                  </a:lnTo>
                  <a:lnTo>
                    <a:pt x="167" y="1101"/>
                  </a:lnTo>
                  <a:lnTo>
                    <a:pt x="163" y="1100"/>
                  </a:lnTo>
                  <a:lnTo>
                    <a:pt x="157" y="1095"/>
                  </a:lnTo>
                  <a:lnTo>
                    <a:pt x="151" y="1088"/>
                  </a:lnTo>
                  <a:lnTo>
                    <a:pt x="151" y="1088"/>
                  </a:lnTo>
                  <a:lnTo>
                    <a:pt x="137" y="1071"/>
                  </a:lnTo>
                  <a:lnTo>
                    <a:pt x="125" y="1055"/>
                  </a:lnTo>
                  <a:lnTo>
                    <a:pt x="125" y="1055"/>
                  </a:lnTo>
                  <a:close/>
                  <a:moveTo>
                    <a:pt x="260" y="1195"/>
                  </a:moveTo>
                  <a:lnTo>
                    <a:pt x="260" y="1195"/>
                  </a:lnTo>
                  <a:lnTo>
                    <a:pt x="256" y="1191"/>
                  </a:lnTo>
                  <a:lnTo>
                    <a:pt x="253" y="1187"/>
                  </a:lnTo>
                  <a:lnTo>
                    <a:pt x="252" y="1182"/>
                  </a:lnTo>
                  <a:lnTo>
                    <a:pt x="251" y="1177"/>
                  </a:lnTo>
                  <a:lnTo>
                    <a:pt x="251" y="1172"/>
                  </a:lnTo>
                  <a:lnTo>
                    <a:pt x="253" y="1166"/>
                  </a:lnTo>
                  <a:lnTo>
                    <a:pt x="256" y="1161"/>
                  </a:lnTo>
                  <a:lnTo>
                    <a:pt x="260" y="1158"/>
                  </a:lnTo>
                  <a:lnTo>
                    <a:pt x="260" y="1158"/>
                  </a:lnTo>
                  <a:lnTo>
                    <a:pt x="264" y="1155"/>
                  </a:lnTo>
                  <a:lnTo>
                    <a:pt x="268" y="1153"/>
                  </a:lnTo>
                  <a:lnTo>
                    <a:pt x="272" y="1153"/>
                  </a:lnTo>
                  <a:lnTo>
                    <a:pt x="278" y="1153"/>
                  </a:lnTo>
                  <a:lnTo>
                    <a:pt x="282" y="1154"/>
                  </a:lnTo>
                  <a:lnTo>
                    <a:pt x="286" y="1156"/>
                  </a:lnTo>
                  <a:lnTo>
                    <a:pt x="294" y="1161"/>
                  </a:lnTo>
                  <a:lnTo>
                    <a:pt x="294" y="1161"/>
                  </a:lnTo>
                  <a:lnTo>
                    <a:pt x="309" y="1173"/>
                  </a:lnTo>
                  <a:lnTo>
                    <a:pt x="326" y="1184"/>
                  </a:lnTo>
                  <a:lnTo>
                    <a:pt x="326" y="1184"/>
                  </a:lnTo>
                  <a:lnTo>
                    <a:pt x="330" y="1188"/>
                  </a:lnTo>
                  <a:lnTo>
                    <a:pt x="333" y="1192"/>
                  </a:lnTo>
                  <a:lnTo>
                    <a:pt x="335" y="1197"/>
                  </a:lnTo>
                  <a:lnTo>
                    <a:pt x="336" y="1202"/>
                  </a:lnTo>
                  <a:lnTo>
                    <a:pt x="336" y="1207"/>
                  </a:lnTo>
                  <a:lnTo>
                    <a:pt x="335" y="1212"/>
                  </a:lnTo>
                  <a:lnTo>
                    <a:pt x="332" y="1217"/>
                  </a:lnTo>
                  <a:lnTo>
                    <a:pt x="329" y="1221"/>
                  </a:lnTo>
                  <a:lnTo>
                    <a:pt x="329" y="1221"/>
                  </a:lnTo>
                  <a:lnTo>
                    <a:pt x="325" y="1224"/>
                  </a:lnTo>
                  <a:lnTo>
                    <a:pt x="321" y="1226"/>
                  </a:lnTo>
                  <a:lnTo>
                    <a:pt x="316" y="1227"/>
                  </a:lnTo>
                  <a:lnTo>
                    <a:pt x="311" y="1227"/>
                  </a:lnTo>
                  <a:lnTo>
                    <a:pt x="307" y="1226"/>
                  </a:lnTo>
                  <a:lnTo>
                    <a:pt x="303" y="1225"/>
                  </a:lnTo>
                  <a:lnTo>
                    <a:pt x="295" y="1220"/>
                  </a:lnTo>
                  <a:lnTo>
                    <a:pt x="295" y="1220"/>
                  </a:lnTo>
                  <a:lnTo>
                    <a:pt x="278" y="1207"/>
                  </a:lnTo>
                  <a:lnTo>
                    <a:pt x="260" y="1195"/>
                  </a:lnTo>
                  <a:lnTo>
                    <a:pt x="260" y="1195"/>
                  </a:lnTo>
                  <a:close/>
                  <a:moveTo>
                    <a:pt x="430" y="1290"/>
                  </a:moveTo>
                  <a:lnTo>
                    <a:pt x="430" y="1290"/>
                  </a:lnTo>
                  <a:lnTo>
                    <a:pt x="425" y="1288"/>
                  </a:lnTo>
                  <a:lnTo>
                    <a:pt x="421" y="1284"/>
                  </a:lnTo>
                  <a:lnTo>
                    <a:pt x="418" y="1280"/>
                  </a:lnTo>
                  <a:lnTo>
                    <a:pt x="416" y="1275"/>
                  </a:lnTo>
                  <a:lnTo>
                    <a:pt x="415" y="1270"/>
                  </a:lnTo>
                  <a:lnTo>
                    <a:pt x="415" y="1265"/>
                  </a:lnTo>
                  <a:lnTo>
                    <a:pt x="416" y="1260"/>
                  </a:lnTo>
                  <a:lnTo>
                    <a:pt x="419" y="1254"/>
                  </a:lnTo>
                  <a:lnTo>
                    <a:pt x="419" y="1254"/>
                  </a:lnTo>
                  <a:lnTo>
                    <a:pt x="422" y="1251"/>
                  </a:lnTo>
                  <a:lnTo>
                    <a:pt x="426" y="1248"/>
                  </a:lnTo>
                  <a:lnTo>
                    <a:pt x="429" y="1246"/>
                  </a:lnTo>
                  <a:lnTo>
                    <a:pt x="434" y="1245"/>
                  </a:lnTo>
                  <a:lnTo>
                    <a:pt x="438" y="1245"/>
                  </a:lnTo>
                  <a:lnTo>
                    <a:pt x="442" y="1246"/>
                  </a:lnTo>
                  <a:lnTo>
                    <a:pt x="452" y="1248"/>
                  </a:lnTo>
                  <a:lnTo>
                    <a:pt x="452" y="1248"/>
                  </a:lnTo>
                  <a:lnTo>
                    <a:pt x="489" y="1261"/>
                  </a:lnTo>
                  <a:lnTo>
                    <a:pt x="489" y="1261"/>
                  </a:lnTo>
                  <a:lnTo>
                    <a:pt x="495" y="1263"/>
                  </a:lnTo>
                  <a:lnTo>
                    <a:pt x="499" y="1267"/>
                  </a:lnTo>
                  <a:lnTo>
                    <a:pt x="502" y="1271"/>
                  </a:lnTo>
                  <a:lnTo>
                    <a:pt x="505" y="1275"/>
                  </a:lnTo>
                  <a:lnTo>
                    <a:pt x="506" y="1280"/>
                  </a:lnTo>
                  <a:lnTo>
                    <a:pt x="506" y="1285"/>
                  </a:lnTo>
                  <a:lnTo>
                    <a:pt x="505" y="1290"/>
                  </a:lnTo>
                  <a:lnTo>
                    <a:pt x="503" y="1295"/>
                  </a:lnTo>
                  <a:lnTo>
                    <a:pt x="503" y="1295"/>
                  </a:lnTo>
                  <a:lnTo>
                    <a:pt x="500" y="1299"/>
                  </a:lnTo>
                  <a:lnTo>
                    <a:pt x="497" y="1302"/>
                  </a:lnTo>
                  <a:lnTo>
                    <a:pt x="493" y="1305"/>
                  </a:lnTo>
                  <a:lnTo>
                    <a:pt x="488" y="1306"/>
                  </a:lnTo>
                  <a:lnTo>
                    <a:pt x="483" y="1307"/>
                  </a:lnTo>
                  <a:lnTo>
                    <a:pt x="479" y="1307"/>
                  </a:lnTo>
                  <a:lnTo>
                    <a:pt x="470" y="1305"/>
                  </a:lnTo>
                  <a:lnTo>
                    <a:pt x="470" y="1305"/>
                  </a:lnTo>
                  <a:lnTo>
                    <a:pt x="450" y="1297"/>
                  </a:lnTo>
                  <a:lnTo>
                    <a:pt x="430" y="1290"/>
                  </a:lnTo>
                  <a:lnTo>
                    <a:pt x="430" y="1290"/>
                  </a:lnTo>
                  <a:close/>
                  <a:moveTo>
                    <a:pt x="690" y="1487"/>
                  </a:moveTo>
                  <a:lnTo>
                    <a:pt x="690" y="1487"/>
                  </a:lnTo>
                  <a:lnTo>
                    <a:pt x="690" y="1491"/>
                  </a:lnTo>
                  <a:lnTo>
                    <a:pt x="689" y="1495"/>
                  </a:lnTo>
                  <a:lnTo>
                    <a:pt x="687" y="1499"/>
                  </a:lnTo>
                  <a:lnTo>
                    <a:pt x="684" y="1502"/>
                  </a:lnTo>
                  <a:lnTo>
                    <a:pt x="681" y="1505"/>
                  </a:lnTo>
                  <a:lnTo>
                    <a:pt x="677" y="1507"/>
                  </a:lnTo>
                  <a:lnTo>
                    <a:pt x="673" y="1508"/>
                  </a:lnTo>
                  <a:lnTo>
                    <a:pt x="669" y="1508"/>
                  </a:lnTo>
                  <a:lnTo>
                    <a:pt x="669" y="1508"/>
                  </a:lnTo>
                  <a:lnTo>
                    <a:pt x="664" y="1508"/>
                  </a:lnTo>
                  <a:lnTo>
                    <a:pt x="660" y="1507"/>
                  </a:lnTo>
                  <a:lnTo>
                    <a:pt x="656" y="1505"/>
                  </a:lnTo>
                  <a:lnTo>
                    <a:pt x="653" y="1502"/>
                  </a:lnTo>
                  <a:lnTo>
                    <a:pt x="650" y="1499"/>
                  </a:lnTo>
                  <a:lnTo>
                    <a:pt x="648" y="1495"/>
                  </a:lnTo>
                  <a:lnTo>
                    <a:pt x="647" y="1491"/>
                  </a:lnTo>
                  <a:lnTo>
                    <a:pt x="647" y="1487"/>
                  </a:lnTo>
                  <a:lnTo>
                    <a:pt x="647" y="1443"/>
                  </a:lnTo>
                  <a:lnTo>
                    <a:pt x="647" y="1443"/>
                  </a:lnTo>
                  <a:lnTo>
                    <a:pt x="647" y="1439"/>
                  </a:lnTo>
                  <a:lnTo>
                    <a:pt x="648" y="1434"/>
                  </a:lnTo>
                  <a:lnTo>
                    <a:pt x="650" y="1430"/>
                  </a:lnTo>
                  <a:lnTo>
                    <a:pt x="653" y="1427"/>
                  </a:lnTo>
                  <a:lnTo>
                    <a:pt x="656" y="1425"/>
                  </a:lnTo>
                  <a:lnTo>
                    <a:pt x="660" y="1423"/>
                  </a:lnTo>
                  <a:lnTo>
                    <a:pt x="664" y="1421"/>
                  </a:lnTo>
                  <a:lnTo>
                    <a:pt x="669" y="1421"/>
                  </a:lnTo>
                  <a:lnTo>
                    <a:pt x="669" y="1421"/>
                  </a:lnTo>
                  <a:lnTo>
                    <a:pt x="673" y="1421"/>
                  </a:lnTo>
                  <a:lnTo>
                    <a:pt x="677" y="1423"/>
                  </a:lnTo>
                  <a:lnTo>
                    <a:pt x="681" y="1425"/>
                  </a:lnTo>
                  <a:lnTo>
                    <a:pt x="684" y="1427"/>
                  </a:lnTo>
                  <a:lnTo>
                    <a:pt x="687" y="1430"/>
                  </a:lnTo>
                  <a:lnTo>
                    <a:pt x="689" y="1434"/>
                  </a:lnTo>
                  <a:lnTo>
                    <a:pt x="690" y="1439"/>
                  </a:lnTo>
                  <a:lnTo>
                    <a:pt x="690" y="1443"/>
                  </a:lnTo>
                  <a:lnTo>
                    <a:pt x="690" y="1487"/>
                  </a:lnTo>
                  <a:lnTo>
                    <a:pt x="690" y="14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210079" y="2134564"/>
            <a:ext cx="209805" cy="278465"/>
            <a:chOff x="6452311" y="2382214"/>
            <a:chExt cx="209805" cy="278465"/>
          </a:xfrm>
          <a:solidFill>
            <a:schemeClr val="bg1"/>
          </a:solidFill>
        </p:grpSpPr>
        <p:sp>
          <p:nvSpPr>
            <p:cNvPr id="9" name="Freeform 47"/>
            <p:cNvSpPr>
              <a:spLocks/>
            </p:cNvSpPr>
            <p:nvPr/>
          </p:nvSpPr>
          <p:spPr bwMode="auto">
            <a:xfrm>
              <a:off x="6536232" y="2527169"/>
              <a:ext cx="15258" cy="22888"/>
            </a:xfrm>
            <a:custGeom>
              <a:avLst/>
              <a:gdLst>
                <a:gd name="T0" fmla="*/ 0 w 14"/>
                <a:gd name="T1" fmla="*/ 12 h 23"/>
                <a:gd name="T2" fmla="*/ 0 w 14"/>
                <a:gd name="T3" fmla="*/ 12 h 23"/>
                <a:gd name="T4" fmla="*/ 1 w 14"/>
                <a:gd name="T5" fmla="*/ 16 h 23"/>
                <a:gd name="T6" fmla="*/ 4 w 14"/>
                <a:gd name="T7" fmla="*/ 19 h 23"/>
                <a:gd name="T8" fmla="*/ 8 w 14"/>
                <a:gd name="T9" fmla="*/ 22 h 23"/>
                <a:gd name="T10" fmla="*/ 14 w 14"/>
                <a:gd name="T11" fmla="*/ 23 h 23"/>
                <a:gd name="T12" fmla="*/ 14 w 14"/>
                <a:gd name="T13" fmla="*/ 0 h 23"/>
                <a:gd name="T14" fmla="*/ 14 w 14"/>
                <a:gd name="T15" fmla="*/ 0 h 23"/>
                <a:gd name="T16" fmla="*/ 9 w 14"/>
                <a:gd name="T17" fmla="*/ 1 h 23"/>
                <a:gd name="T18" fmla="*/ 4 w 14"/>
                <a:gd name="T19" fmla="*/ 3 h 23"/>
                <a:gd name="T20" fmla="*/ 4 w 14"/>
                <a:gd name="T21" fmla="*/ 3 h 23"/>
                <a:gd name="T22" fmla="*/ 2 w 14"/>
                <a:gd name="T23" fmla="*/ 5 h 23"/>
                <a:gd name="T24" fmla="*/ 1 w 14"/>
                <a:gd name="T25" fmla="*/ 7 h 23"/>
                <a:gd name="T26" fmla="*/ 0 w 14"/>
                <a:gd name="T27" fmla="*/ 12 h 23"/>
                <a:gd name="T28" fmla="*/ 0 w 14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3">
                  <a:moveTo>
                    <a:pt x="0" y="12"/>
                  </a:moveTo>
                  <a:lnTo>
                    <a:pt x="0" y="12"/>
                  </a:lnTo>
                  <a:lnTo>
                    <a:pt x="1" y="16"/>
                  </a:lnTo>
                  <a:lnTo>
                    <a:pt x="4" y="19"/>
                  </a:lnTo>
                  <a:lnTo>
                    <a:pt x="8" y="22"/>
                  </a:lnTo>
                  <a:lnTo>
                    <a:pt x="14" y="2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8"/>
            <p:cNvSpPr>
              <a:spLocks/>
            </p:cNvSpPr>
            <p:nvPr/>
          </p:nvSpPr>
          <p:spPr bwMode="auto">
            <a:xfrm>
              <a:off x="6559120" y="2565315"/>
              <a:ext cx="15258" cy="26701"/>
            </a:xfrm>
            <a:custGeom>
              <a:avLst/>
              <a:gdLst>
                <a:gd name="T0" fmla="*/ 0 w 15"/>
                <a:gd name="T1" fmla="*/ 0 h 26"/>
                <a:gd name="T2" fmla="*/ 0 w 15"/>
                <a:gd name="T3" fmla="*/ 26 h 26"/>
                <a:gd name="T4" fmla="*/ 0 w 15"/>
                <a:gd name="T5" fmla="*/ 26 h 26"/>
                <a:gd name="T6" fmla="*/ 6 w 15"/>
                <a:gd name="T7" fmla="*/ 25 h 26"/>
                <a:gd name="T8" fmla="*/ 11 w 15"/>
                <a:gd name="T9" fmla="*/ 22 h 26"/>
                <a:gd name="T10" fmla="*/ 11 w 15"/>
                <a:gd name="T11" fmla="*/ 22 h 26"/>
                <a:gd name="T12" fmla="*/ 13 w 15"/>
                <a:gd name="T13" fmla="*/ 20 h 26"/>
                <a:gd name="T14" fmla="*/ 14 w 15"/>
                <a:gd name="T15" fmla="*/ 18 h 26"/>
                <a:gd name="T16" fmla="*/ 15 w 15"/>
                <a:gd name="T17" fmla="*/ 13 h 26"/>
                <a:gd name="T18" fmla="*/ 15 w 15"/>
                <a:gd name="T19" fmla="*/ 13 h 26"/>
                <a:gd name="T20" fmla="*/ 14 w 15"/>
                <a:gd name="T21" fmla="*/ 8 h 26"/>
                <a:gd name="T22" fmla="*/ 12 w 15"/>
                <a:gd name="T23" fmla="*/ 5 h 26"/>
                <a:gd name="T24" fmla="*/ 7 w 15"/>
                <a:gd name="T25" fmla="*/ 2 h 26"/>
                <a:gd name="T26" fmla="*/ 0 w 15"/>
                <a:gd name="T27" fmla="*/ 0 h 26"/>
                <a:gd name="T28" fmla="*/ 0 w 15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6">
                  <a:moveTo>
                    <a:pt x="0" y="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6" y="25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8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8"/>
                  </a:lnTo>
                  <a:lnTo>
                    <a:pt x="12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>
              <a:off x="6509531" y="2382214"/>
              <a:ext cx="95366" cy="53405"/>
            </a:xfrm>
            <a:custGeom>
              <a:avLst/>
              <a:gdLst>
                <a:gd name="T0" fmla="*/ 80 w 103"/>
                <a:gd name="T1" fmla="*/ 55 h 56"/>
                <a:gd name="T2" fmla="*/ 80 w 103"/>
                <a:gd name="T3" fmla="*/ 55 h 56"/>
                <a:gd name="T4" fmla="*/ 81 w 103"/>
                <a:gd name="T5" fmla="*/ 55 h 56"/>
                <a:gd name="T6" fmla="*/ 81 w 103"/>
                <a:gd name="T7" fmla="*/ 55 h 56"/>
                <a:gd name="T8" fmla="*/ 89 w 103"/>
                <a:gd name="T9" fmla="*/ 42 h 56"/>
                <a:gd name="T10" fmla="*/ 100 w 103"/>
                <a:gd name="T11" fmla="*/ 25 h 56"/>
                <a:gd name="T12" fmla="*/ 100 w 103"/>
                <a:gd name="T13" fmla="*/ 25 h 56"/>
                <a:gd name="T14" fmla="*/ 102 w 103"/>
                <a:gd name="T15" fmla="*/ 21 h 56"/>
                <a:gd name="T16" fmla="*/ 103 w 103"/>
                <a:gd name="T17" fmla="*/ 17 h 56"/>
                <a:gd name="T18" fmla="*/ 103 w 103"/>
                <a:gd name="T19" fmla="*/ 14 h 56"/>
                <a:gd name="T20" fmla="*/ 102 w 103"/>
                <a:gd name="T21" fmla="*/ 11 h 56"/>
                <a:gd name="T22" fmla="*/ 101 w 103"/>
                <a:gd name="T23" fmla="*/ 9 h 56"/>
                <a:gd name="T24" fmla="*/ 98 w 103"/>
                <a:gd name="T25" fmla="*/ 7 h 56"/>
                <a:gd name="T26" fmla="*/ 91 w 103"/>
                <a:gd name="T27" fmla="*/ 3 h 56"/>
                <a:gd name="T28" fmla="*/ 82 w 103"/>
                <a:gd name="T29" fmla="*/ 1 h 56"/>
                <a:gd name="T30" fmla="*/ 72 w 103"/>
                <a:gd name="T31" fmla="*/ 0 h 56"/>
                <a:gd name="T32" fmla="*/ 52 w 103"/>
                <a:gd name="T33" fmla="*/ 0 h 56"/>
                <a:gd name="T34" fmla="*/ 52 w 103"/>
                <a:gd name="T35" fmla="*/ 0 h 56"/>
                <a:gd name="T36" fmla="*/ 31 w 103"/>
                <a:gd name="T37" fmla="*/ 0 h 56"/>
                <a:gd name="T38" fmla="*/ 21 w 103"/>
                <a:gd name="T39" fmla="*/ 1 h 56"/>
                <a:gd name="T40" fmla="*/ 13 w 103"/>
                <a:gd name="T41" fmla="*/ 2 h 56"/>
                <a:gd name="T42" fmla="*/ 5 w 103"/>
                <a:gd name="T43" fmla="*/ 5 h 56"/>
                <a:gd name="T44" fmla="*/ 2 w 103"/>
                <a:gd name="T45" fmla="*/ 8 h 56"/>
                <a:gd name="T46" fmla="*/ 1 w 103"/>
                <a:gd name="T47" fmla="*/ 11 h 56"/>
                <a:gd name="T48" fmla="*/ 0 w 103"/>
                <a:gd name="T49" fmla="*/ 13 h 56"/>
                <a:gd name="T50" fmla="*/ 0 w 103"/>
                <a:gd name="T51" fmla="*/ 17 h 56"/>
                <a:gd name="T52" fmla="*/ 0 w 103"/>
                <a:gd name="T53" fmla="*/ 21 h 56"/>
                <a:gd name="T54" fmla="*/ 2 w 103"/>
                <a:gd name="T55" fmla="*/ 25 h 56"/>
                <a:gd name="T56" fmla="*/ 2 w 103"/>
                <a:gd name="T57" fmla="*/ 25 h 56"/>
                <a:gd name="T58" fmla="*/ 12 w 103"/>
                <a:gd name="T59" fmla="*/ 41 h 56"/>
                <a:gd name="T60" fmla="*/ 22 w 103"/>
                <a:gd name="T61" fmla="*/ 56 h 56"/>
                <a:gd name="T62" fmla="*/ 22 w 103"/>
                <a:gd name="T63" fmla="*/ 56 h 56"/>
                <a:gd name="T64" fmla="*/ 24 w 103"/>
                <a:gd name="T65" fmla="*/ 55 h 56"/>
                <a:gd name="T66" fmla="*/ 80 w 103"/>
                <a:gd name="T67" fmla="*/ 55 h 56"/>
                <a:gd name="T68" fmla="*/ 80 w 103"/>
                <a:gd name="T69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56">
                  <a:moveTo>
                    <a:pt x="80" y="55"/>
                  </a:moveTo>
                  <a:lnTo>
                    <a:pt x="80" y="55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9" y="42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2" y="21"/>
                  </a:lnTo>
                  <a:lnTo>
                    <a:pt x="103" y="17"/>
                  </a:lnTo>
                  <a:lnTo>
                    <a:pt x="103" y="14"/>
                  </a:lnTo>
                  <a:lnTo>
                    <a:pt x="102" y="11"/>
                  </a:lnTo>
                  <a:lnTo>
                    <a:pt x="101" y="9"/>
                  </a:lnTo>
                  <a:lnTo>
                    <a:pt x="98" y="7"/>
                  </a:lnTo>
                  <a:lnTo>
                    <a:pt x="91" y="3"/>
                  </a:lnTo>
                  <a:lnTo>
                    <a:pt x="82" y="1"/>
                  </a:lnTo>
                  <a:lnTo>
                    <a:pt x="7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31" y="0"/>
                  </a:lnTo>
                  <a:lnTo>
                    <a:pt x="21" y="1"/>
                  </a:lnTo>
                  <a:lnTo>
                    <a:pt x="13" y="2"/>
                  </a:lnTo>
                  <a:lnTo>
                    <a:pt x="5" y="5"/>
                  </a:lnTo>
                  <a:lnTo>
                    <a:pt x="2" y="8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2" y="41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55"/>
                  </a:lnTo>
                  <a:lnTo>
                    <a:pt x="80" y="55"/>
                  </a:lnTo>
                  <a:lnTo>
                    <a:pt x="8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0"/>
            <p:cNvSpPr>
              <a:spLocks noEditPoints="1"/>
            </p:cNvSpPr>
            <p:nvPr/>
          </p:nvSpPr>
          <p:spPr bwMode="auto">
            <a:xfrm>
              <a:off x="6452311" y="2447061"/>
              <a:ext cx="209805" cy="213618"/>
            </a:xfrm>
            <a:custGeom>
              <a:avLst/>
              <a:gdLst>
                <a:gd name="T0" fmla="*/ 132 w 221"/>
                <a:gd name="T1" fmla="*/ 159 h 222"/>
                <a:gd name="T2" fmla="*/ 114 w 221"/>
                <a:gd name="T3" fmla="*/ 165 h 222"/>
                <a:gd name="T4" fmla="*/ 104 w 221"/>
                <a:gd name="T5" fmla="*/ 165 h 222"/>
                <a:gd name="T6" fmla="*/ 92 w 221"/>
                <a:gd name="T7" fmla="*/ 162 h 222"/>
                <a:gd name="T8" fmla="*/ 79 w 221"/>
                <a:gd name="T9" fmla="*/ 153 h 222"/>
                <a:gd name="T10" fmla="*/ 72 w 221"/>
                <a:gd name="T11" fmla="*/ 139 h 222"/>
                <a:gd name="T12" fmla="*/ 89 w 221"/>
                <a:gd name="T13" fmla="*/ 142 h 222"/>
                <a:gd name="T14" fmla="*/ 104 w 221"/>
                <a:gd name="T15" fmla="*/ 151 h 222"/>
                <a:gd name="T16" fmla="*/ 96 w 221"/>
                <a:gd name="T17" fmla="*/ 122 h 222"/>
                <a:gd name="T18" fmla="*/ 80 w 221"/>
                <a:gd name="T19" fmla="*/ 114 h 222"/>
                <a:gd name="T20" fmla="*/ 76 w 221"/>
                <a:gd name="T21" fmla="*/ 106 h 222"/>
                <a:gd name="T22" fmla="*/ 75 w 221"/>
                <a:gd name="T23" fmla="*/ 97 h 222"/>
                <a:gd name="T24" fmla="*/ 79 w 221"/>
                <a:gd name="T25" fmla="*/ 83 h 222"/>
                <a:gd name="T26" fmla="*/ 91 w 221"/>
                <a:gd name="T27" fmla="*/ 74 h 222"/>
                <a:gd name="T28" fmla="*/ 104 w 221"/>
                <a:gd name="T29" fmla="*/ 60 h 222"/>
                <a:gd name="T30" fmla="*/ 114 w 221"/>
                <a:gd name="T31" fmla="*/ 71 h 222"/>
                <a:gd name="T32" fmla="*/ 132 w 221"/>
                <a:gd name="T33" fmla="*/ 77 h 222"/>
                <a:gd name="T34" fmla="*/ 140 w 221"/>
                <a:gd name="T35" fmla="*/ 87 h 222"/>
                <a:gd name="T36" fmla="*/ 127 w 221"/>
                <a:gd name="T37" fmla="*/ 95 h 222"/>
                <a:gd name="T38" fmla="*/ 119 w 221"/>
                <a:gd name="T39" fmla="*/ 84 h 222"/>
                <a:gd name="T40" fmla="*/ 114 w 221"/>
                <a:gd name="T41" fmla="*/ 107 h 222"/>
                <a:gd name="T42" fmla="*/ 137 w 221"/>
                <a:gd name="T43" fmla="*/ 117 h 222"/>
                <a:gd name="T44" fmla="*/ 143 w 221"/>
                <a:gd name="T45" fmla="*/ 128 h 222"/>
                <a:gd name="T46" fmla="*/ 144 w 221"/>
                <a:gd name="T47" fmla="*/ 141 h 222"/>
                <a:gd name="T48" fmla="*/ 137 w 221"/>
                <a:gd name="T49" fmla="*/ 155 h 222"/>
                <a:gd name="T50" fmla="*/ 145 w 221"/>
                <a:gd name="T51" fmla="*/ 2 h 222"/>
                <a:gd name="T52" fmla="*/ 141 w 221"/>
                <a:gd name="T53" fmla="*/ 9 h 222"/>
                <a:gd name="T54" fmla="*/ 83 w 221"/>
                <a:gd name="T55" fmla="*/ 10 h 222"/>
                <a:gd name="T56" fmla="*/ 77 w 221"/>
                <a:gd name="T57" fmla="*/ 4 h 222"/>
                <a:gd name="T58" fmla="*/ 68 w 221"/>
                <a:gd name="T59" fmla="*/ 5 h 222"/>
                <a:gd name="T60" fmla="*/ 46 w 221"/>
                <a:gd name="T61" fmla="*/ 24 h 222"/>
                <a:gd name="T62" fmla="*/ 23 w 221"/>
                <a:gd name="T63" fmla="*/ 60 h 222"/>
                <a:gd name="T64" fmla="*/ 4 w 221"/>
                <a:gd name="T65" fmla="*/ 110 h 222"/>
                <a:gd name="T66" fmla="*/ 0 w 221"/>
                <a:gd name="T67" fmla="*/ 140 h 222"/>
                <a:gd name="T68" fmla="*/ 2 w 221"/>
                <a:gd name="T69" fmla="*/ 162 h 222"/>
                <a:gd name="T70" fmla="*/ 13 w 221"/>
                <a:gd name="T71" fmla="*/ 187 h 222"/>
                <a:gd name="T72" fmla="*/ 33 w 221"/>
                <a:gd name="T73" fmla="*/ 206 h 222"/>
                <a:gd name="T74" fmla="*/ 58 w 221"/>
                <a:gd name="T75" fmla="*/ 216 h 222"/>
                <a:gd name="T76" fmla="*/ 88 w 221"/>
                <a:gd name="T77" fmla="*/ 221 h 222"/>
                <a:gd name="T78" fmla="*/ 133 w 221"/>
                <a:gd name="T79" fmla="*/ 221 h 222"/>
                <a:gd name="T80" fmla="*/ 163 w 221"/>
                <a:gd name="T81" fmla="*/ 216 h 222"/>
                <a:gd name="T82" fmla="*/ 188 w 221"/>
                <a:gd name="T83" fmla="*/ 206 h 222"/>
                <a:gd name="T84" fmla="*/ 208 w 221"/>
                <a:gd name="T85" fmla="*/ 187 h 222"/>
                <a:gd name="T86" fmla="*/ 218 w 221"/>
                <a:gd name="T87" fmla="*/ 162 h 222"/>
                <a:gd name="T88" fmla="*/ 221 w 221"/>
                <a:gd name="T89" fmla="*/ 140 h 222"/>
                <a:gd name="T90" fmla="*/ 217 w 221"/>
                <a:gd name="T91" fmla="*/ 111 h 222"/>
                <a:gd name="T92" fmla="*/ 198 w 221"/>
                <a:gd name="T93" fmla="*/ 62 h 222"/>
                <a:gd name="T94" fmla="*/ 160 w 221"/>
                <a:gd name="T95" fmla="*/ 13 h 222"/>
                <a:gd name="T96" fmla="*/ 145 w 221"/>
                <a:gd name="T97" fmla="*/ 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1" h="222">
                  <a:moveTo>
                    <a:pt x="137" y="155"/>
                  </a:moveTo>
                  <a:lnTo>
                    <a:pt x="137" y="155"/>
                  </a:lnTo>
                  <a:lnTo>
                    <a:pt x="132" y="159"/>
                  </a:lnTo>
                  <a:lnTo>
                    <a:pt x="127" y="162"/>
                  </a:lnTo>
                  <a:lnTo>
                    <a:pt x="121" y="164"/>
                  </a:lnTo>
                  <a:lnTo>
                    <a:pt x="114" y="165"/>
                  </a:lnTo>
                  <a:lnTo>
                    <a:pt x="114" y="177"/>
                  </a:lnTo>
                  <a:lnTo>
                    <a:pt x="104" y="177"/>
                  </a:lnTo>
                  <a:lnTo>
                    <a:pt x="104" y="165"/>
                  </a:lnTo>
                  <a:lnTo>
                    <a:pt x="104" y="165"/>
                  </a:lnTo>
                  <a:lnTo>
                    <a:pt x="98" y="164"/>
                  </a:lnTo>
                  <a:lnTo>
                    <a:pt x="92" y="162"/>
                  </a:lnTo>
                  <a:lnTo>
                    <a:pt x="88" y="160"/>
                  </a:lnTo>
                  <a:lnTo>
                    <a:pt x="83" y="156"/>
                  </a:lnTo>
                  <a:lnTo>
                    <a:pt x="79" y="153"/>
                  </a:lnTo>
                  <a:lnTo>
                    <a:pt x="76" y="149"/>
                  </a:lnTo>
                  <a:lnTo>
                    <a:pt x="74" y="144"/>
                  </a:lnTo>
                  <a:lnTo>
                    <a:pt x="72" y="139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89" y="142"/>
                  </a:lnTo>
                  <a:lnTo>
                    <a:pt x="93" y="147"/>
                  </a:lnTo>
                  <a:lnTo>
                    <a:pt x="98" y="150"/>
                  </a:lnTo>
                  <a:lnTo>
                    <a:pt x="104" y="151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96" y="122"/>
                  </a:lnTo>
                  <a:lnTo>
                    <a:pt x="89" y="119"/>
                  </a:lnTo>
                  <a:lnTo>
                    <a:pt x="84" y="117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78" y="109"/>
                  </a:lnTo>
                  <a:lnTo>
                    <a:pt x="76" y="106"/>
                  </a:lnTo>
                  <a:lnTo>
                    <a:pt x="75" y="102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5" y="92"/>
                  </a:lnTo>
                  <a:lnTo>
                    <a:pt x="77" y="87"/>
                  </a:lnTo>
                  <a:lnTo>
                    <a:pt x="79" y="83"/>
                  </a:lnTo>
                  <a:lnTo>
                    <a:pt x="82" y="79"/>
                  </a:lnTo>
                  <a:lnTo>
                    <a:pt x="86" y="76"/>
                  </a:lnTo>
                  <a:lnTo>
                    <a:pt x="91" y="74"/>
                  </a:lnTo>
                  <a:lnTo>
                    <a:pt x="97" y="72"/>
                  </a:lnTo>
                  <a:lnTo>
                    <a:pt x="104" y="71"/>
                  </a:lnTo>
                  <a:lnTo>
                    <a:pt x="104" y="60"/>
                  </a:lnTo>
                  <a:lnTo>
                    <a:pt x="114" y="60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24" y="73"/>
                  </a:lnTo>
                  <a:lnTo>
                    <a:pt x="128" y="75"/>
                  </a:lnTo>
                  <a:lnTo>
                    <a:pt x="132" y="77"/>
                  </a:lnTo>
                  <a:lnTo>
                    <a:pt x="135" y="80"/>
                  </a:lnTo>
                  <a:lnTo>
                    <a:pt x="137" y="83"/>
                  </a:lnTo>
                  <a:lnTo>
                    <a:pt x="140" y="87"/>
                  </a:lnTo>
                  <a:lnTo>
                    <a:pt x="141" y="92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5" y="90"/>
                  </a:lnTo>
                  <a:lnTo>
                    <a:pt x="122" y="86"/>
                  </a:lnTo>
                  <a:lnTo>
                    <a:pt x="119" y="84"/>
                  </a:lnTo>
                  <a:lnTo>
                    <a:pt x="114" y="83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7" y="117"/>
                  </a:lnTo>
                  <a:lnTo>
                    <a:pt x="141" y="122"/>
                  </a:lnTo>
                  <a:lnTo>
                    <a:pt x="141" y="122"/>
                  </a:lnTo>
                  <a:lnTo>
                    <a:pt x="143" y="128"/>
                  </a:lnTo>
                  <a:lnTo>
                    <a:pt x="144" y="136"/>
                  </a:lnTo>
                  <a:lnTo>
                    <a:pt x="144" y="136"/>
                  </a:lnTo>
                  <a:lnTo>
                    <a:pt x="144" y="141"/>
                  </a:lnTo>
                  <a:lnTo>
                    <a:pt x="143" y="146"/>
                  </a:lnTo>
                  <a:lnTo>
                    <a:pt x="140" y="151"/>
                  </a:lnTo>
                  <a:lnTo>
                    <a:pt x="137" y="155"/>
                  </a:lnTo>
                  <a:lnTo>
                    <a:pt x="137" y="155"/>
                  </a:lnTo>
                  <a:close/>
                  <a:moveTo>
                    <a:pt x="145" y="2"/>
                  </a:moveTo>
                  <a:lnTo>
                    <a:pt x="145" y="2"/>
                  </a:lnTo>
                  <a:lnTo>
                    <a:pt x="144" y="5"/>
                  </a:lnTo>
                  <a:lnTo>
                    <a:pt x="143" y="7"/>
                  </a:lnTo>
                  <a:lnTo>
                    <a:pt x="141" y="9"/>
                  </a:lnTo>
                  <a:lnTo>
                    <a:pt x="139" y="10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0" y="9"/>
                  </a:lnTo>
                  <a:lnTo>
                    <a:pt x="78" y="7"/>
                  </a:lnTo>
                  <a:lnTo>
                    <a:pt x="77" y="4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8" y="5"/>
                  </a:lnTo>
                  <a:lnTo>
                    <a:pt x="60" y="11"/>
                  </a:lnTo>
                  <a:lnTo>
                    <a:pt x="53" y="17"/>
                  </a:lnTo>
                  <a:lnTo>
                    <a:pt x="46" y="24"/>
                  </a:lnTo>
                  <a:lnTo>
                    <a:pt x="40" y="33"/>
                  </a:lnTo>
                  <a:lnTo>
                    <a:pt x="34" y="42"/>
                  </a:lnTo>
                  <a:lnTo>
                    <a:pt x="23" y="60"/>
                  </a:lnTo>
                  <a:lnTo>
                    <a:pt x="13" y="80"/>
                  </a:lnTo>
                  <a:lnTo>
                    <a:pt x="6" y="100"/>
                  </a:lnTo>
                  <a:lnTo>
                    <a:pt x="4" y="110"/>
                  </a:lnTo>
                  <a:lnTo>
                    <a:pt x="2" y="121"/>
                  </a:lnTo>
                  <a:lnTo>
                    <a:pt x="1" y="13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" y="151"/>
                  </a:lnTo>
                  <a:lnTo>
                    <a:pt x="2" y="162"/>
                  </a:lnTo>
                  <a:lnTo>
                    <a:pt x="5" y="172"/>
                  </a:lnTo>
                  <a:lnTo>
                    <a:pt x="9" y="180"/>
                  </a:lnTo>
                  <a:lnTo>
                    <a:pt x="13" y="187"/>
                  </a:lnTo>
                  <a:lnTo>
                    <a:pt x="19" y="194"/>
                  </a:lnTo>
                  <a:lnTo>
                    <a:pt x="26" y="200"/>
                  </a:lnTo>
                  <a:lnTo>
                    <a:pt x="33" y="206"/>
                  </a:lnTo>
                  <a:lnTo>
                    <a:pt x="40" y="210"/>
                  </a:lnTo>
                  <a:lnTo>
                    <a:pt x="49" y="213"/>
                  </a:lnTo>
                  <a:lnTo>
                    <a:pt x="58" y="216"/>
                  </a:lnTo>
                  <a:lnTo>
                    <a:pt x="68" y="219"/>
                  </a:lnTo>
                  <a:lnTo>
                    <a:pt x="78" y="220"/>
                  </a:lnTo>
                  <a:lnTo>
                    <a:pt x="88" y="221"/>
                  </a:lnTo>
                  <a:lnTo>
                    <a:pt x="111" y="222"/>
                  </a:lnTo>
                  <a:lnTo>
                    <a:pt x="111" y="222"/>
                  </a:lnTo>
                  <a:lnTo>
                    <a:pt x="133" y="221"/>
                  </a:lnTo>
                  <a:lnTo>
                    <a:pt x="143" y="220"/>
                  </a:lnTo>
                  <a:lnTo>
                    <a:pt x="154" y="219"/>
                  </a:lnTo>
                  <a:lnTo>
                    <a:pt x="163" y="216"/>
                  </a:lnTo>
                  <a:lnTo>
                    <a:pt x="172" y="213"/>
                  </a:lnTo>
                  <a:lnTo>
                    <a:pt x="180" y="210"/>
                  </a:lnTo>
                  <a:lnTo>
                    <a:pt x="188" y="206"/>
                  </a:lnTo>
                  <a:lnTo>
                    <a:pt x="195" y="200"/>
                  </a:lnTo>
                  <a:lnTo>
                    <a:pt x="202" y="194"/>
                  </a:lnTo>
                  <a:lnTo>
                    <a:pt x="208" y="187"/>
                  </a:lnTo>
                  <a:lnTo>
                    <a:pt x="212" y="180"/>
                  </a:lnTo>
                  <a:lnTo>
                    <a:pt x="216" y="172"/>
                  </a:lnTo>
                  <a:lnTo>
                    <a:pt x="218" y="162"/>
                  </a:lnTo>
                  <a:lnTo>
                    <a:pt x="220" y="151"/>
                  </a:lnTo>
                  <a:lnTo>
                    <a:pt x="221" y="140"/>
                  </a:lnTo>
                  <a:lnTo>
                    <a:pt x="221" y="140"/>
                  </a:lnTo>
                  <a:lnTo>
                    <a:pt x="220" y="131"/>
                  </a:lnTo>
                  <a:lnTo>
                    <a:pt x="219" y="121"/>
                  </a:lnTo>
                  <a:lnTo>
                    <a:pt x="217" y="111"/>
                  </a:lnTo>
                  <a:lnTo>
                    <a:pt x="214" y="101"/>
                  </a:lnTo>
                  <a:lnTo>
                    <a:pt x="207" y="82"/>
                  </a:lnTo>
                  <a:lnTo>
                    <a:pt x="198" y="62"/>
                  </a:lnTo>
                  <a:lnTo>
                    <a:pt x="186" y="44"/>
                  </a:lnTo>
                  <a:lnTo>
                    <a:pt x="174" y="28"/>
                  </a:lnTo>
                  <a:lnTo>
                    <a:pt x="160" y="13"/>
                  </a:lnTo>
                  <a:lnTo>
                    <a:pt x="152" y="7"/>
                  </a:lnTo>
                  <a:lnTo>
                    <a:pt x="145" y="2"/>
                  </a:lnTo>
                  <a:lnTo>
                    <a:pt x="14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67259" y="1863725"/>
            <a:ext cx="1274080" cy="1716575"/>
            <a:chOff x="7909491" y="2111375"/>
            <a:chExt cx="1274080" cy="1716575"/>
          </a:xfrm>
          <a:solidFill>
            <a:schemeClr val="accent2"/>
          </a:solidFill>
        </p:grpSpPr>
        <p:sp>
          <p:nvSpPr>
            <p:cNvPr id="13" name="Freeform 51"/>
            <p:cNvSpPr>
              <a:spLocks/>
            </p:cNvSpPr>
            <p:nvPr/>
          </p:nvSpPr>
          <p:spPr bwMode="auto">
            <a:xfrm>
              <a:off x="8054447" y="2252517"/>
              <a:ext cx="987985" cy="987983"/>
            </a:xfrm>
            <a:custGeom>
              <a:avLst/>
              <a:gdLst>
                <a:gd name="T0" fmla="*/ 492 w 1036"/>
                <a:gd name="T1" fmla="*/ 1036 h 1036"/>
                <a:gd name="T2" fmla="*/ 414 w 1036"/>
                <a:gd name="T3" fmla="*/ 1026 h 1036"/>
                <a:gd name="T4" fmla="*/ 340 w 1036"/>
                <a:gd name="T5" fmla="*/ 1005 h 1036"/>
                <a:gd name="T6" fmla="*/ 272 w 1036"/>
                <a:gd name="T7" fmla="*/ 973 h 1036"/>
                <a:gd name="T8" fmla="*/ 208 w 1036"/>
                <a:gd name="T9" fmla="*/ 933 h 1036"/>
                <a:gd name="T10" fmla="*/ 152 w 1036"/>
                <a:gd name="T11" fmla="*/ 884 h 1036"/>
                <a:gd name="T12" fmla="*/ 103 w 1036"/>
                <a:gd name="T13" fmla="*/ 828 h 1036"/>
                <a:gd name="T14" fmla="*/ 63 w 1036"/>
                <a:gd name="T15" fmla="*/ 765 h 1036"/>
                <a:gd name="T16" fmla="*/ 31 w 1036"/>
                <a:gd name="T17" fmla="*/ 696 h 1036"/>
                <a:gd name="T18" fmla="*/ 11 w 1036"/>
                <a:gd name="T19" fmla="*/ 622 h 1036"/>
                <a:gd name="T20" fmla="*/ 0 w 1036"/>
                <a:gd name="T21" fmla="*/ 545 h 1036"/>
                <a:gd name="T22" fmla="*/ 0 w 1036"/>
                <a:gd name="T23" fmla="*/ 491 h 1036"/>
                <a:gd name="T24" fmla="*/ 11 w 1036"/>
                <a:gd name="T25" fmla="*/ 414 h 1036"/>
                <a:gd name="T26" fmla="*/ 31 w 1036"/>
                <a:gd name="T27" fmla="*/ 340 h 1036"/>
                <a:gd name="T28" fmla="*/ 63 w 1036"/>
                <a:gd name="T29" fmla="*/ 271 h 1036"/>
                <a:gd name="T30" fmla="*/ 103 w 1036"/>
                <a:gd name="T31" fmla="*/ 208 h 1036"/>
                <a:gd name="T32" fmla="*/ 152 w 1036"/>
                <a:gd name="T33" fmla="*/ 152 h 1036"/>
                <a:gd name="T34" fmla="*/ 208 w 1036"/>
                <a:gd name="T35" fmla="*/ 103 h 1036"/>
                <a:gd name="T36" fmla="*/ 272 w 1036"/>
                <a:gd name="T37" fmla="*/ 63 h 1036"/>
                <a:gd name="T38" fmla="*/ 340 w 1036"/>
                <a:gd name="T39" fmla="*/ 31 h 1036"/>
                <a:gd name="T40" fmla="*/ 414 w 1036"/>
                <a:gd name="T41" fmla="*/ 11 h 1036"/>
                <a:gd name="T42" fmla="*/ 492 w 1036"/>
                <a:gd name="T43" fmla="*/ 0 h 1036"/>
                <a:gd name="T44" fmla="*/ 545 w 1036"/>
                <a:gd name="T45" fmla="*/ 0 h 1036"/>
                <a:gd name="T46" fmla="*/ 623 w 1036"/>
                <a:gd name="T47" fmla="*/ 11 h 1036"/>
                <a:gd name="T48" fmla="*/ 696 w 1036"/>
                <a:gd name="T49" fmla="*/ 31 h 1036"/>
                <a:gd name="T50" fmla="*/ 765 w 1036"/>
                <a:gd name="T51" fmla="*/ 63 h 1036"/>
                <a:gd name="T52" fmla="*/ 828 w 1036"/>
                <a:gd name="T53" fmla="*/ 103 h 1036"/>
                <a:gd name="T54" fmla="*/ 885 w 1036"/>
                <a:gd name="T55" fmla="*/ 152 h 1036"/>
                <a:gd name="T56" fmla="*/ 934 w 1036"/>
                <a:gd name="T57" fmla="*/ 208 h 1036"/>
                <a:gd name="T58" fmla="*/ 974 w 1036"/>
                <a:gd name="T59" fmla="*/ 271 h 1036"/>
                <a:gd name="T60" fmla="*/ 1005 w 1036"/>
                <a:gd name="T61" fmla="*/ 340 h 1036"/>
                <a:gd name="T62" fmla="*/ 1026 w 1036"/>
                <a:gd name="T63" fmla="*/ 414 h 1036"/>
                <a:gd name="T64" fmla="*/ 1036 w 1036"/>
                <a:gd name="T65" fmla="*/ 491 h 1036"/>
                <a:gd name="T66" fmla="*/ 1036 w 1036"/>
                <a:gd name="T67" fmla="*/ 545 h 1036"/>
                <a:gd name="T68" fmla="*/ 1026 w 1036"/>
                <a:gd name="T69" fmla="*/ 622 h 1036"/>
                <a:gd name="T70" fmla="*/ 1005 w 1036"/>
                <a:gd name="T71" fmla="*/ 696 h 1036"/>
                <a:gd name="T72" fmla="*/ 974 w 1036"/>
                <a:gd name="T73" fmla="*/ 765 h 1036"/>
                <a:gd name="T74" fmla="*/ 934 w 1036"/>
                <a:gd name="T75" fmla="*/ 828 h 1036"/>
                <a:gd name="T76" fmla="*/ 885 w 1036"/>
                <a:gd name="T77" fmla="*/ 884 h 1036"/>
                <a:gd name="T78" fmla="*/ 828 w 1036"/>
                <a:gd name="T79" fmla="*/ 933 h 1036"/>
                <a:gd name="T80" fmla="*/ 765 w 1036"/>
                <a:gd name="T81" fmla="*/ 973 h 1036"/>
                <a:gd name="T82" fmla="*/ 696 w 1036"/>
                <a:gd name="T83" fmla="*/ 1005 h 1036"/>
                <a:gd name="T84" fmla="*/ 623 w 1036"/>
                <a:gd name="T85" fmla="*/ 1026 h 1036"/>
                <a:gd name="T86" fmla="*/ 545 w 1036"/>
                <a:gd name="T87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6" h="1036">
                  <a:moveTo>
                    <a:pt x="518" y="1036"/>
                  </a:moveTo>
                  <a:lnTo>
                    <a:pt x="518" y="1036"/>
                  </a:lnTo>
                  <a:lnTo>
                    <a:pt x="492" y="1036"/>
                  </a:lnTo>
                  <a:lnTo>
                    <a:pt x="465" y="1034"/>
                  </a:lnTo>
                  <a:lnTo>
                    <a:pt x="439" y="1031"/>
                  </a:lnTo>
                  <a:lnTo>
                    <a:pt x="414" y="1026"/>
                  </a:lnTo>
                  <a:lnTo>
                    <a:pt x="388" y="1020"/>
                  </a:lnTo>
                  <a:lnTo>
                    <a:pt x="364" y="1013"/>
                  </a:lnTo>
                  <a:lnTo>
                    <a:pt x="340" y="1005"/>
                  </a:lnTo>
                  <a:lnTo>
                    <a:pt x="317" y="996"/>
                  </a:lnTo>
                  <a:lnTo>
                    <a:pt x="293" y="986"/>
                  </a:lnTo>
                  <a:lnTo>
                    <a:pt x="272" y="973"/>
                  </a:lnTo>
                  <a:lnTo>
                    <a:pt x="249" y="961"/>
                  </a:lnTo>
                  <a:lnTo>
                    <a:pt x="229" y="948"/>
                  </a:lnTo>
                  <a:lnTo>
                    <a:pt x="208" y="933"/>
                  </a:lnTo>
                  <a:lnTo>
                    <a:pt x="189" y="918"/>
                  </a:lnTo>
                  <a:lnTo>
                    <a:pt x="169" y="902"/>
                  </a:lnTo>
                  <a:lnTo>
                    <a:pt x="152" y="884"/>
                  </a:lnTo>
                  <a:lnTo>
                    <a:pt x="135" y="867"/>
                  </a:lnTo>
                  <a:lnTo>
                    <a:pt x="118" y="848"/>
                  </a:lnTo>
                  <a:lnTo>
                    <a:pt x="103" y="828"/>
                  </a:lnTo>
                  <a:lnTo>
                    <a:pt x="88" y="808"/>
                  </a:lnTo>
                  <a:lnTo>
                    <a:pt x="75" y="787"/>
                  </a:lnTo>
                  <a:lnTo>
                    <a:pt x="63" y="765"/>
                  </a:lnTo>
                  <a:lnTo>
                    <a:pt x="51" y="743"/>
                  </a:lnTo>
                  <a:lnTo>
                    <a:pt x="40" y="720"/>
                  </a:lnTo>
                  <a:lnTo>
                    <a:pt x="31" y="696"/>
                  </a:lnTo>
                  <a:lnTo>
                    <a:pt x="23" y="673"/>
                  </a:lnTo>
                  <a:lnTo>
                    <a:pt x="16" y="648"/>
                  </a:lnTo>
                  <a:lnTo>
                    <a:pt x="11" y="622"/>
                  </a:lnTo>
                  <a:lnTo>
                    <a:pt x="6" y="597"/>
                  </a:lnTo>
                  <a:lnTo>
                    <a:pt x="2" y="571"/>
                  </a:lnTo>
                  <a:lnTo>
                    <a:pt x="0" y="545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491"/>
                  </a:lnTo>
                  <a:lnTo>
                    <a:pt x="2" y="465"/>
                  </a:lnTo>
                  <a:lnTo>
                    <a:pt x="6" y="439"/>
                  </a:lnTo>
                  <a:lnTo>
                    <a:pt x="11" y="414"/>
                  </a:lnTo>
                  <a:lnTo>
                    <a:pt x="16" y="389"/>
                  </a:lnTo>
                  <a:lnTo>
                    <a:pt x="23" y="364"/>
                  </a:lnTo>
                  <a:lnTo>
                    <a:pt x="31" y="340"/>
                  </a:lnTo>
                  <a:lnTo>
                    <a:pt x="40" y="316"/>
                  </a:lnTo>
                  <a:lnTo>
                    <a:pt x="51" y="294"/>
                  </a:lnTo>
                  <a:lnTo>
                    <a:pt x="63" y="271"/>
                  </a:lnTo>
                  <a:lnTo>
                    <a:pt x="75" y="249"/>
                  </a:lnTo>
                  <a:lnTo>
                    <a:pt x="88" y="228"/>
                  </a:lnTo>
                  <a:lnTo>
                    <a:pt x="103" y="208"/>
                  </a:lnTo>
                  <a:lnTo>
                    <a:pt x="118" y="189"/>
                  </a:lnTo>
                  <a:lnTo>
                    <a:pt x="135" y="170"/>
                  </a:lnTo>
                  <a:lnTo>
                    <a:pt x="152" y="152"/>
                  </a:lnTo>
                  <a:lnTo>
                    <a:pt x="169" y="134"/>
                  </a:lnTo>
                  <a:lnTo>
                    <a:pt x="189" y="118"/>
                  </a:lnTo>
                  <a:lnTo>
                    <a:pt x="208" y="103"/>
                  </a:lnTo>
                  <a:lnTo>
                    <a:pt x="229" y="88"/>
                  </a:lnTo>
                  <a:lnTo>
                    <a:pt x="249" y="75"/>
                  </a:lnTo>
                  <a:lnTo>
                    <a:pt x="272" y="63"/>
                  </a:lnTo>
                  <a:lnTo>
                    <a:pt x="293" y="51"/>
                  </a:lnTo>
                  <a:lnTo>
                    <a:pt x="317" y="40"/>
                  </a:lnTo>
                  <a:lnTo>
                    <a:pt x="340" y="31"/>
                  </a:lnTo>
                  <a:lnTo>
                    <a:pt x="364" y="23"/>
                  </a:lnTo>
                  <a:lnTo>
                    <a:pt x="388" y="17"/>
                  </a:lnTo>
                  <a:lnTo>
                    <a:pt x="414" y="11"/>
                  </a:lnTo>
                  <a:lnTo>
                    <a:pt x="439" y="6"/>
                  </a:lnTo>
                  <a:lnTo>
                    <a:pt x="465" y="2"/>
                  </a:lnTo>
                  <a:lnTo>
                    <a:pt x="492" y="0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45" y="0"/>
                  </a:lnTo>
                  <a:lnTo>
                    <a:pt x="572" y="2"/>
                  </a:lnTo>
                  <a:lnTo>
                    <a:pt x="597" y="6"/>
                  </a:lnTo>
                  <a:lnTo>
                    <a:pt x="623" y="11"/>
                  </a:lnTo>
                  <a:lnTo>
                    <a:pt x="647" y="17"/>
                  </a:lnTo>
                  <a:lnTo>
                    <a:pt x="672" y="23"/>
                  </a:lnTo>
                  <a:lnTo>
                    <a:pt x="696" y="31"/>
                  </a:lnTo>
                  <a:lnTo>
                    <a:pt x="720" y="40"/>
                  </a:lnTo>
                  <a:lnTo>
                    <a:pt x="742" y="51"/>
                  </a:lnTo>
                  <a:lnTo>
                    <a:pt x="765" y="63"/>
                  </a:lnTo>
                  <a:lnTo>
                    <a:pt x="786" y="75"/>
                  </a:lnTo>
                  <a:lnTo>
                    <a:pt x="808" y="88"/>
                  </a:lnTo>
                  <a:lnTo>
                    <a:pt x="828" y="103"/>
                  </a:lnTo>
                  <a:lnTo>
                    <a:pt x="848" y="118"/>
                  </a:lnTo>
                  <a:lnTo>
                    <a:pt x="866" y="134"/>
                  </a:lnTo>
                  <a:lnTo>
                    <a:pt x="885" y="152"/>
                  </a:lnTo>
                  <a:lnTo>
                    <a:pt x="902" y="170"/>
                  </a:lnTo>
                  <a:lnTo>
                    <a:pt x="918" y="189"/>
                  </a:lnTo>
                  <a:lnTo>
                    <a:pt x="934" y="208"/>
                  </a:lnTo>
                  <a:lnTo>
                    <a:pt x="948" y="228"/>
                  </a:lnTo>
                  <a:lnTo>
                    <a:pt x="961" y="249"/>
                  </a:lnTo>
                  <a:lnTo>
                    <a:pt x="974" y="271"/>
                  </a:lnTo>
                  <a:lnTo>
                    <a:pt x="985" y="294"/>
                  </a:lnTo>
                  <a:lnTo>
                    <a:pt x="995" y="316"/>
                  </a:lnTo>
                  <a:lnTo>
                    <a:pt x="1005" y="340"/>
                  </a:lnTo>
                  <a:lnTo>
                    <a:pt x="1014" y="364"/>
                  </a:lnTo>
                  <a:lnTo>
                    <a:pt x="1020" y="389"/>
                  </a:lnTo>
                  <a:lnTo>
                    <a:pt x="1026" y="414"/>
                  </a:lnTo>
                  <a:lnTo>
                    <a:pt x="1030" y="439"/>
                  </a:lnTo>
                  <a:lnTo>
                    <a:pt x="1034" y="465"/>
                  </a:lnTo>
                  <a:lnTo>
                    <a:pt x="1036" y="491"/>
                  </a:lnTo>
                  <a:lnTo>
                    <a:pt x="1036" y="518"/>
                  </a:lnTo>
                  <a:lnTo>
                    <a:pt x="1036" y="518"/>
                  </a:lnTo>
                  <a:lnTo>
                    <a:pt x="1036" y="545"/>
                  </a:lnTo>
                  <a:lnTo>
                    <a:pt x="1034" y="571"/>
                  </a:lnTo>
                  <a:lnTo>
                    <a:pt x="1030" y="597"/>
                  </a:lnTo>
                  <a:lnTo>
                    <a:pt x="1026" y="622"/>
                  </a:lnTo>
                  <a:lnTo>
                    <a:pt x="1020" y="648"/>
                  </a:lnTo>
                  <a:lnTo>
                    <a:pt x="1014" y="673"/>
                  </a:lnTo>
                  <a:lnTo>
                    <a:pt x="1005" y="696"/>
                  </a:lnTo>
                  <a:lnTo>
                    <a:pt x="995" y="720"/>
                  </a:lnTo>
                  <a:lnTo>
                    <a:pt x="985" y="743"/>
                  </a:lnTo>
                  <a:lnTo>
                    <a:pt x="974" y="765"/>
                  </a:lnTo>
                  <a:lnTo>
                    <a:pt x="961" y="787"/>
                  </a:lnTo>
                  <a:lnTo>
                    <a:pt x="948" y="808"/>
                  </a:lnTo>
                  <a:lnTo>
                    <a:pt x="934" y="828"/>
                  </a:lnTo>
                  <a:lnTo>
                    <a:pt x="918" y="848"/>
                  </a:lnTo>
                  <a:lnTo>
                    <a:pt x="902" y="867"/>
                  </a:lnTo>
                  <a:lnTo>
                    <a:pt x="885" y="884"/>
                  </a:lnTo>
                  <a:lnTo>
                    <a:pt x="866" y="902"/>
                  </a:lnTo>
                  <a:lnTo>
                    <a:pt x="848" y="918"/>
                  </a:lnTo>
                  <a:lnTo>
                    <a:pt x="828" y="933"/>
                  </a:lnTo>
                  <a:lnTo>
                    <a:pt x="808" y="948"/>
                  </a:lnTo>
                  <a:lnTo>
                    <a:pt x="786" y="961"/>
                  </a:lnTo>
                  <a:lnTo>
                    <a:pt x="765" y="973"/>
                  </a:lnTo>
                  <a:lnTo>
                    <a:pt x="742" y="986"/>
                  </a:lnTo>
                  <a:lnTo>
                    <a:pt x="720" y="996"/>
                  </a:lnTo>
                  <a:lnTo>
                    <a:pt x="696" y="1005"/>
                  </a:lnTo>
                  <a:lnTo>
                    <a:pt x="672" y="1013"/>
                  </a:lnTo>
                  <a:lnTo>
                    <a:pt x="647" y="1020"/>
                  </a:lnTo>
                  <a:lnTo>
                    <a:pt x="623" y="1026"/>
                  </a:lnTo>
                  <a:lnTo>
                    <a:pt x="597" y="1031"/>
                  </a:lnTo>
                  <a:lnTo>
                    <a:pt x="572" y="1034"/>
                  </a:lnTo>
                  <a:lnTo>
                    <a:pt x="545" y="1036"/>
                  </a:lnTo>
                  <a:lnTo>
                    <a:pt x="518" y="1036"/>
                  </a:lnTo>
                  <a:lnTo>
                    <a:pt x="518" y="10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2"/>
            <p:cNvSpPr>
              <a:spLocks noEditPoints="1"/>
            </p:cNvSpPr>
            <p:nvPr/>
          </p:nvSpPr>
          <p:spPr bwMode="auto">
            <a:xfrm>
              <a:off x="7909491" y="2111375"/>
              <a:ext cx="1274080" cy="1716575"/>
            </a:xfrm>
            <a:custGeom>
              <a:avLst/>
              <a:gdLst>
                <a:gd name="T0" fmla="*/ 687 w 1337"/>
                <a:gd name="T1" fmla="*/ 1325 h 1801"/>
                <a:gd name="T2" fmla="*/ 605 w 1337"/>
                <a:gd name="T3" fmla="*/ 1326 h 1801"/>
                <a:gd name="T4" fmla="*/ 627 w 1337"/>
                <a:gd name="T5" fmla="*/ 1286 h 1801"/>
                <a:gd name="T6" fmla="*/ 538 w 1337"/>
                <a:gd name="T7" fmla="*/ 1600 h 1801"/>
                <a:gd name="T8" fmla="*/ 668 w 1337"/>
                <a:gd name="T9" fmla="*/ 1658 h 1801"/>
                <a:gd name="T10" fmla="*/ 650 w 1337"/>
                <a:gd name="T11" fmla="*/ 1580 h 1801"/>
                <a:gd name="T12" fmla="*/ 690 w 1337"/>
                <a:gd name="T13" fmla="*/ 1588 h 1801"/>
                <a:gd name="T14" fmla="*/ 668 w 1337"/>
                <a:gd name="T15" fmla="*/ 1484 h 1801"/>
                <a:gd name="T16" fmla="*/ 648 w 1337"/>
                <a:gd name="T17" fmla="*/ 1409 h 1801"/>
                <a:gd name="T18" fmla="*/ 689 w 1337"/>
                <a:gd name="T19" fmla="*/ 1409 h 1801"/>
                <a:gd name="T20" fmla="*/ 1322 w 1337"/>
                <a:gd name="T21" fmla="*/ 688 h 1801"/>
                <a:gd name="T22" fmla="*/ 1288 w 1337"/>
                <a:gd name="T23" fmla="*/ 644 h 1801"/>
                <a:gd name="T24" fmla="*/ 1328 w 1337"/>
                <a:gd name="T25" fmla="*/ 626 h 1801"/>
                <a:gd name="T26" fmla="*/ 1303 w 1337"/>
                <a:gd name="T27" fmla="*/ 525 h 1801"/>
                <a:gd name="T28" fmla="*/ 1257 w 1337"/>
                <a:gd name="T29" fmla="*/ 467 h 1801"/>
                <a:gd name="T30" fmla="*/ 1290 w 1337"/>
                <a:gd name="T31" fmla="*/ 438 h 1801"/>
                <a:gd name="T32" fmla="*/ 1242 w 1337"/>
                <a:gd name="T33" fmla="*/ 334 h 1801"/>
                <a:gd name="T34" fmla="*/ 1195 w 1337"/>
                <a:gd name="T35" fmla="*/ 338 h 1801"/>
                <a:gd name="T36" fmla="*/ 1184 w 1337"/>
                <a:gd name="T37" fmla="*/ 269 h 1801"/>
                <a:gd name="T38" fmla="*/ 1114 w 1337"/>
                <a:gd name="T39" fmla="*/ 169 h 1801"/>
                <a:gd name="T40" fmla="*/ 1094 w 1337"/>
                <a:gd name="T41" fmla="*/ 209 h 1801"/>
                <a:gd name="T42" fmla="*/ 1042 w 1337"/>
                <a:gd name="T43" fmla="*/ 144 h 1801"/>
                <a:gd name="T44" fmla="*/ 1114 w 1337"/>
                <a:gd name="T45" fmla="*/ 169 h 1801"/>
                <a:gd name="T46" fmla="*/ 953 w 1337"/>
                <a:gd name="T47" fmla="*/ 103 h 1801"/>
                <a:gd name="T48" fmla="*/ 876 w 1337"/>
                <a:gd name="T49" fmla="*/ 71 h 1801"/>
                <a:gd name="T50" fmla="*/ 913 w 1337"/>
                <a:gd name="T51" fmla="*/ 44 h 1801"/>
                <a:gd name="T52" fmla="*/ 784 w 1337"/>
                <a:gd name="T53" fmla="*/ 38 h 1801"/>
                <a:gd name="T54" fmla="*/ 708 w 1337"/>
                <a:gd name="T55" fmla="*/ 46 h 1801"/>
                <a:gd name="T56" fmla="*/ 709 w 1337"/>
                <a:gd name="T57" fmla="*/ 1 h 1801"/>
                <a:gd name="T58" fmla="*/ 595 w 1337"/>
                <a:gd name="T59" fmla="*/ 15 h 1801"/>
                <a:gd name="T60" fmla="*/ 553 w 1337"/>
                <a:gd name="T61" fmla="*/ 56 h 1801"/>
                <a:gd name="T62" fmla="*/ 507 w 1337"/>
                <a:gd name="T63" fmla="*/ 27 h 1801"/>
                <a:gd name="T64" fmla="*/ 395 w 1337"/>
                <a:gd name="T65" fmla="*/ 59 h 1801"/>
                <a:gd name="T66" fmla="*/ 407 w 1337"/>
                <a:gd name="T67" fmla="*/ 101 h 1801"/>
                <a:gd name="T68" fmla="*/ 331 w 1337"/>
                <a:gd name="T69" fmla="*/ 110 h 1801"/>
                <a:gd name="T70" fmla="*/ 222 w 1337"/>
                <a:gd name="T71" fmla="*/ 169 h 1801"/>
                <a:gd name="T72" fmla="*/ 261 w 1337"/>
                <a:gd name="T73" fmla="*/ 192 h 1801"/>
                <a:gd name="T74" fmla="*/ 191 w 1337"/>
                <a:gd name="T75" fmla="*/ 238 h 1801"/>
                <a:gd name="T76" fmla="*/ 222 w 1337"/>
                <a:gd name="T77" fmla="*/ 169 h 1801"/>
                <a:gd name="T78" fmla="*/ 138 w 1337"/>
                <a:gd name="T79" fmla="*/ 317 h 1801"/>
                <a:gd name="T80" fmla="*/ 104 w 1337"/>
                <a:gd name="T81" fmla="*/ 393 h 1801"/>
                <a:gd name="T82" fmla="*/ 77 w 1337"/>
                <a:gd name="T83" fmla="*/ 355 h 1801"/>
                <a:gd name="T84" fmla="*/ 50 w 1337"/>
                <a:gd name="T85" fmla="*/ 480 h 1801"/>
                <a:gd name="T86" fmla="*/ 57 w 1337"/>
                <a:gd name="T87" fmla="*/ 554 h 1801"/>
                <a:gd name="T88" fmla="*/ 12 w 1337"/>
                <a:gd name="T89" fmla="*/ 558 h 1801"/>
                <a:gd name="T90" fmla="*/ 9 w 1337"/>
                <a:gd name="T91" fmla="*/ 671 h 1801"/>
                <a:gd name="T92" fmla="*/ 48 w 1337"/>
                <a:gd name="T93" fmla="*/ 694 h 1801"/>
                <a:gd name="T94" fmla="*/ 19 w 1337"/>
                <a:gd name="T95" fmla="*/ 759 h 1801"/>
                <a:gd name="T96" fmla="*/ 35 w 1337"/>
                <a:gd name="T97" fmla="*/ 877 h 1801"/>
                <a:gd name="T98" fmla="*/ 76 w 1337"/>
                <a:gd name="T99" fmla="*/ 859 h 1801"/>
                <a:gd name="T100" fmla="*/ 84 w 1337"/>
                <a:gd name="T101" fmla="*/ 940 h 1801"/>
                <a:gd name="T102" fmla="*/ 36 w 1337"/>
                <a:gd name="T103" fmla="*/ 882 h 1801"/>
                <a:gd name="T104" fmla="*/ 144 w 1337"/>
                <a:gd name="T105" fmla="*/ 1017 h 1801"/>
                <a:gd name="T106" fmla="*/ 195 w 1337"/>
                <a:gd name="T107" fmla="*/ 1085 h 1801"/>
                <a:gd name="T108" fmla="*/ 137 w 1337"/>
                <a:gd name="T109" fmla="*/ 1071 h 1801"/>
                <a:gd name="T110" fmla="*/ 260 w 1337"/>
                <a:gd name="T111" fmla="*/ 1158 h 1801"/>
                <a:gd name="T112" fmla="*/ 333 w 1337"/>
                <a:gd name="T113" fmla="*/ 1192 h 1801"/>
                <a:gd name="T114" fmla="*/ 303 w 1337"/>
                <a:gd name="T115" fmla="*/ 1225 h 1801"/>
                <a:gd name="T116" fmla="*/ 414 w 1337"/>
                <a:gd name="T117" fmla="*/ 1265 h 1801"/>
                <a:gd name="T118" fmla="*/ 489 w 1337"/>
                <a:gd name="T119" fmla="*/ 1261 h 1801"/>
                <a:gd name="T120" fmla="*/ 488 w 1337"/>
                <a:gd name="T121" fmla="*/ 130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37" h="1801">
                  <a:moveTo>
                    <a:pt x="668" y="1287"/>
                  </a:moveTo>
                  <a:lnTo>
                    <a:pt x="668" y="1287"/>
                  </a:lnTo>
                  <a:lnTo>
                    <a:pt x="673" y="1288"/>
                  </a:lnTo>
                  <a:lnTo>
                    <a:pt x="679" y="1289"/>
                  </a:lnTo>
                  <a:lnTo>
                    <a:pt x="683" y="1292"/>
                  </a:lnTo>
                  <a:lnTo>
                    <a:pt x="687" y="1296"/>
                  </a:lnTo>
                  <a:lnTo>
                    <a:pt x="690" y="1300"/>
                  </a:lnTo>
                  <a:lnTo>
                    <a:pt x="691" y="1306"/>
                  </a:lnTo>
                  <a:lnTo>
                    <a:pt x="692" y="1311"/>
                  </a:lnTo>
                  <a:lnTo>
                    <a:pt x="691" y="1317"/>
                  </a:lnTo>
                  <a:lnTo>
                    <a:pt x="691" y="1317"/>
                  </a:lnTo>
                  <a:lnTo>
                    <a:pt x="690" y="1321"/>
                  </a:lnTo>
                  <a:lnTo>
                    <a:pt x="687" y="1325"/>
                  </a:lnTo>
                  <a:lnTo>
                    <a:pt x="684" y="1328"/>
                  </a:lnTo>
                  <a:lnTo>
                    <a:pt x="681" y="1330"/>
                  </a:lnTo>
                  <a:lnTo>
                    <a:pt x="676" y="1332"/>
                  </a:lnTo>
                  <a:lnTo>
                    <a:pt x="672" y="1333"/>
                  </a:lnTo>
                  <a:lnTo>
                    <a:pt x="663" y="1334"/>
                  </a:lnTo>
                  <a:lnTo>
                    <a:pt x="663" y="1334"/>
                  </a:lnTo>
                  <a:lnTo>
                    <a:pt x="641" y="1334"/>
                  </a:lnTo>
                  <a:lnTo>
                    <a:pt x="630" y="1333"/>
                  </a:lnTo>
                  <a:lnTo>
                    <a:pt x="619" y="1332"/>
                  </a:lnTo>
                  <a:lnTo>
                    <a:pt x="619" y="1332"/>
                  </a:lnTo>
                  <a:lnTo>
                    <a:pt x="614" y="1331"/>
                  </a:lnTo>
                  <a:lnTo>
                    <a:pt x="609" y="1329"/>
                  </a:lnTo>
                  <a:lnTo>
                    <a:pt x="605" y="1326"/>
                  </a:lnTo>
                  <a:lnTo>
                    <a:pt x="602" y="1322"/>
                  </a:lnTo>
                  <a:lnTo>
                    <a:pt x="600" y="1318"/>
                  </a:lnTo>
                  <a:lnTo>
                    <a:pt x="598" y="1313"/>
                  </a:lnTo>
                  <a:lnTo>
                    <a:pt x="598" y="1307"/>
                  </a:lnTo>
                  <a:lnTo>
                    <a:pt x="599" y="1301"/>
                  </a:lnTo>
                  <a:lnTo>
                    <a:pt x="599" y="1301"/>
                  </a:lnTo>
                  <a:lnTo>
                    <a:pt x="601" y="1297"/>
                  </a:lnTo>
                  <a:lnTo>
                    <a:pt x="603" y="1293"/>
                  </a:lnTo>
                  <a:lnTo>
                    <a:pt x="607" y="1290"/>
                  </a:lnTo>
                  <a:lnTo>
                    <a:pt x="610" y="1288"/>
                  </a:lnTo>
                  <a:lnTo>
                    <a:pt x="614" y="1287"/>
                  </a:lnTo>
                  <a:lnTo>
                    <a:pt x="618" y="1286"/>
                  </a:lnTo>
                  <a:lnTo>
                    <a:pt x="627" y="1286"/>
                  </a:lnTo>
                  <a:lnTo>
                    <a:pt x="627" y="1286"/>
                  </a:lnTo>
                  <a:lnTo>
                    <a:pt x="648" y="1287"/>
                  </a:lnTo>
                  <a:lnTo>
                    <a:pt x="668" y="1287"/>
                  </a:lnTo>
                  <a:lnTo>
                    <a:pt x="668" y="1287"/>
                  </a:lnTo>
                  <a:close/>
                  <a:moveTo>
                    <a:pt x="557" y="1588"/>
                  </a:moveTo>
                  <a:lnTo>
                    <a:pt x="575" y="1576"/>
                  </a:lnTo>
                  <a:lnTo>
                    <a:pt x="668" y="1720"/>
                  </a:lnTo>
                  <a:lnTo>
                    <a:pt x="761" y="1576"/>
                  </a:lnTo>
                  <a:lnTo>
                    <a:pt x="798" y="1600"/>
                  </a:lnTo>
                  <a:lnTo>
                    <a:pt x="687" y="1772"/>
                  </a:lnTo>
                  <a:lnTo>
                    <a:pt x="668" y="1801"/>
                  </a:lnTo>
                  <a:lnTo>
                    <a:pt x="650" y="1772"/>
                  </a:lnTo>
                  <a:lnTo>
                    <a:pt x="538" y="1600"/>
                  </a:lnTo>
                  <a:lnTo>
                    <a:pt x="557" y="1588"/>
                  </a:lnTo>
                  <a:lnTo>
                    <a:pt x="557" y="1588"/>
                  </a:lnTo>
                  <a:close/>
                  <a:moveTo>
                    <a:pt x="690" y="1636"/>
                  </a:moveTo>
                  <a:lnTo>
                    <a:pt x="690" y="1636"/>
                  </a:lnTo>
                  <a:lnTo>
                    <a:pt x="690" y="1640"/>
                  </a:lnTo>
                  <a:lnTo>
                    <a:pt x="689" y="1644"/>
                  </a:lnTo>
                  <a:lnTo>
                    <a:pt x="687" y="1648"/>
                  </a:lnTo>
                  <a:lnTo>
                    <a:pt x="684" y="1651"/>
                  </a:lnTo>
                  <a:lnTo>
                    <a:pt x="681" y="1654"/>
                  </a:lnTo>
                  <a:lnTo>
                    <a:pt x="676" y="1657"/>
                  </a:lnTo>
                  <a:lnTo>
                    <a:pt x="672" y="1658"/>
                  </a:lnTo>
                  <a:lnTo>
                    <a:pt x="668" y="1658"/>
                  </a:lnTo>
                  <a:lnTo>
                    <a:pt x="668" y="1658"/>
                  </a:lnTo>
                  <a:lnTo>
                    <a:pt x="664" y="1658"/>
                  </a:lnTo>
                  <a:lnTo>
                    <a:pt x="660" y="1657"/>
                  </a:lnTo>
                  <a:lnTo>
                    <a:pt x="656" y="1654"/>
                  </a:lnTo>
                  <a:lnTo>
                    <a:pt x="653" y="1651"/>
                  </a:lnTo>
                  <a:lnTo>
                    <a:pt x="650" y="1648"/>
                  </a:lnTo>
                  <a:lnTo>
                    <a:pt x="648" y="1644"/>
                  </a:lnTo>
                  <a:lnTo>
                    <a:pt x="647" y="1640"/>
                  </a:lnTo>
                  <a:lnTo>
                    <a:pt x="647" y="1636"/>
                  </a:lnTo>
                  <a:lnTo>
                    <a:pt x="647" y="1592"/>
                  </a:lnTo>
                  <a:lnTo>
                    <a:pt x="647" y="1592"/>
                  </a:lnTo>
                  <a:lnTo>
                    <a:pt x="647" y="1588"/>
                  </a:lnTo>
                  <a:lnTo>
                    <a:pt x="648" y="1584"/>
                  </a:lnTo>
                  <a:lnTo>
                    <a:pt x="650" y="1580"/>
                  </a:lnTo>
                  <a:lnTo>
                    <a:pt x="653" y="1577"/>
                  </a:lnTo>
                  <a:lnTo>
                    <a:pt x="656" y="1575"/>
                  </a:lnTo>
                  <a:lnTo>
                    <a:pt x="660" y="1573"/>
                  </a:lnTo>
                  <a:lnTo>
                    <a:pt x="664" y="1571"/>
                  </a:lnTo>
                  <a:lnTo>
                    <a:pt x="668" y="1571"/>
                  </a:lnTo>
                  <a:lnTo>
                    <a:pt x="668" y="1571"/>
                  </a:lnTo>
                  <a:lnTo>
                    <a:pt x="672" y="1571"/>
                  </a:lnTo>
                  <a:lnTo>
                    <a:pt x="676" y="1573"/>
                  </a:lnTo>
                  <a:lnTo>
                    <a:pt x="681" y="1575"/>
                  </a:lnTo>
                  <a:lnTo>
                    <a:pt x="684" y="1577"/>
                  </a:lnTo>
                  <a:lnTo>
                    <a:pt x="687" y="1580"/>
                  </a:lnTo>
                  <a:lnTo>
                    <a:pt x="689" y="1584"/>
                  </a:lnTo>
                  <a:lnTo>
                    <a:pt x="690" y="1588"/>
                  </a:lnTo>
                  <a:lnTo>
                    <a:pt x="690" y="1592"/>
                  </a:lnTo>
                  <a:lnTo>
                    <a:pt x="690" y="1636"/>
                  </a:lnTo>
                  <a:lnTo>
                    <a:pt x="690" y="1636"/>
                  </a:lnTo>
                  <a:close/>
                  <a:moveTo>
                    <a:pt x="690" y="1461"/>
                  </a:moveTo>
                  <a:lnTo>
                    <a:pt x="690" y="1461"/>
                  </a:lnTo>
                  <a:lnTo>
                    <a:pt x="690" y="1466"/>
                  </a:lnTo>
                  <a:lnTo>
                    <a:pt x="689" y="1470"/>
                  </a:lnTo>
                  <a:lnTo>
                    <a:pt x="687" y="1473"/>
                  </a:lnTo>
                  <a:lnTo>
                    <a:pt x="684" y="1476"/>
                  </a:lnTo>
                  <a:lnTo>
                    <a:pt x="681" y="1480"/>
                  </a:lnTo>
                  <a:lnTo>
                    <a:pt x="676" y="1482"/>
                  </a:lnTo>
                  <a:lnTo>
                    <a:pt x="672" y="1483"/>
                  </a:lnTo>
                  <a:lnTo>
                    <a:pt x="668" y="1484"/>
                  </a:lnTo>
                  <a:lnTo>
                    <a:pt x="668" y="1484"/>
                  </a:lnTo>
                  <a:lnTo>
                    <a:pt x="664" y="1483"/>
                  </a:lnTo>
                  <a:lnTo>
                    <a:pt x="660" y="1482"/>
                  </a:lnTo>
                  <a:lnTo>
                    <a:pt x="656" y="1480"/>
                  </a:lnTo>
                  <a:lnTo>
                    <a:pt x="653" y="1476"/>
                  </a:lnTo>
                  <a:lnTo>
                    <a:pt x="650" y="1473"/>
                  </a:lnTo>
                  <a:lnTo>
                    <a:pt x="648" y="1470"/>
                  </a:lnTo>
                  <a:lnTo>
                    <a:pt x="647" y="1466"/>
                  </a:lnTo>
                  <a:lnTo>
                    <a:pt x="647" y="1461"/>
                  </a:lnTo>
                  <a:lnTo>
                    <a:pt x="647" y="1418"/>
                  </a:lnTo>
                  <a:lnTo>
                    <a:pt x="647" y="1418"/>
                  </a:lnTo>
                  <a:lnTo>
                    <a:pt x="647" y="1413"/>
                  </a:lnTo>
                  <a:lnTo>
                    <a:pt x="648" y="1409"/>
                  </a:lnTo>
                  <a:lnTo>
                    <a:pt x="650" y="1406"/>
                  </a:lnTo>
                  <a:lnTo>
                    <a:pt x="653" y="1403"/>
                  </a:lnTo>
                  <a:lnTo>
                    <a:pt x="656" y="1400"/>
                  </a:lnTo>
                  <a:lnTo>
                    <a:pt x="660" y="1398"/>
                  </a:lnTo>
                  <a:lnTo>
                    <a:pt x="664" y="1397"/>
                  </a:lnTo>
                  <a:lnTo>
                    <a:pt x="668" y="1396"/>
                  </a:lnTo>
                  <a:lnTo>
                    <a:pt x="668" y="1396"/>
                  </a:lnTo>
                  <a:lnTo>
                    <a:pt x="672" y="1397"/>
                  </a:lnTo>
                  <a:lnTo>
                    <a:pt x="676" y="1398"/>
                  </a:lnTo>
                  <a:lnTo>
                    <a:pt x="681" y="1400"/>
                  </a:lnTo>
                  <a:lnTo>
                    <a:pt x="684" y="1403"/>
                  </a:lnTo>
                  <a:lnTo>
                    <a:pt x="687" y="1406"/>
                  </a:lnTo>
                  <a:lnTo>
                    <a:pt x="689" y="1409"/>
                  </a:lnTo>
                  <a:lnTo>
                    <a:pt x="690" y="1413"/>
                  </a:lnTo>
                  <a:lnTo>
                    <a:pt x="690" y="1418"/>
                  </a:lnTo>
                  <a:lnTo>
                    <a:pt x="690" y="1461"/>
                  </a:lnTo>
                  <a:lnTo>
                    <a:pt x="690" y="1461"/>
                  </a:lnTo>
                  <a:close/>
                  <a:moveTo>
                    <a:pt x="1337" y="666"/>
                  </a:moveTo>
                  <a:lnTo>
                    <a:pt x="1337" y="666"/>
                  </a:lnTo>
                  <a:lnTo>
                    <a:pt x="1337" y="666"/>
                  </a:lnTo>
                  <a:lnTo>
                    <a:pt x="1336" y="671"/>
                  </a:lnTo>
                  <a:lnTo>
                    <a:pt x="1335" y="675"/>
                  </a:lnTo>
                  <a:lnTo>
                    <a:pt x="1332" y="679"/>
                  </a:lnTo>
                  <a:lnTo>
                    <a:pt x="1329" y="682"/>
                  </a:lnTo>
                  <a:lnTo>
                    <a:pt x="1326" y="686"/>
                  </a:lnTo>
                  <a:lnTo>
                    <a:pt x="1322" y="688"/>
                  </a:lnTo>
                  <a:lnTo>
                    <a:pt x="1317" y="690"/>
                  </a:lnTo>
                  <a:lnTo>
                    <a:pt x="1313" y="690"/>
                  </a:lnTo>
                  <a:lnTo>
                    <a:pt x="1313" y="690"/>
                  </a:lnTo>
                  <a:lnTo>
                    <a:pt x="1308" y="690"/>
                  </a:lnTo>
                  <a:lnTo>
                    <a:pt x="1304" y="688"/>
                  </a:lnTo>
                  <a:lnTo>
                    <a:pt x="1300" y="686"/>
                  </a:lnTo>
                  <a:lnTo>
                    <a:pt x="1297" y="682"/>
                  </a:lnTo>
                  <a:lnTo>
                    <a:pt x="1294" y="679"/>
                  </a:lnTo>
                  <a:lnTo>
                    <a:pt x="1292" y="675"/>
                  </a:lnTo>
                  <a:lnTo>
                    <a:pt x="1290" y="671"/>
                  </a:lnTo>
                  <a:lnTo>
                    <a:pt x="1290" y="666"/>
                  </a:lnTo>
                  <a:lnTo>
                    <a:pt x="1288" y="644"/>
                  </a:lnTo>
                  <a:lnTo>
                    <a:pt x="1288" y="644"/>
                  </a:lnTo>
                  <a:lnTo>
                    <a:pt x="1290" y="639"/>
                  </a:lnTo>
                  <a:lnTo>
                    <a:pt x="1291" y="634"/>
                  </a:lnTo>
                  <a:lnTo>
                    <a:pt x="1293" y="630"/>
                  </a:lnTo>
                  <a:lnTo>
                    <a:pt x="1296" y="627"/>
                  </a:lnTo>
                  <a:lnTo>
                    <a:pt x="1299" y="624"/>
                  </a:lnTo>
                  <a:lnTo>
                    <a:pt x="1303" y="622"/>
                  </a:lnTo>
                  <a:lnTo>
                    <a:pt x="1307" y="620"/>
                  </a:lnTo>
                  <a:lnTo>
                    <a:pt x="1312" y="620"/>
                  </a:lnTo>
                  <a:lnTo>
                    <a:pt x="1312" y="620"/>
                  </a:lnTo>
                  <a:lnTo>
                    <a:pt x="1316" y="620"/>
                  </a:lnTo>
                  <a:lnTo>
                    <a:pt x="1321" y="621"/>
                  </a:lnTo>
                  <a:lnTo>
                    <a:pt x="1325" y="623"/>
                  </a:lnTo>
                  <a:lnTo>
                    <a:pt x="1328" y="626"/>
                  </a:lnTo>
                  <a:lnTo>
                    <a:pt x="1331" y="629"/>
                  </a:lnTo>
                  <a:lnTo>
                    <a:pt x="1334" y="633"/>
                  </a:lnTo>
                  <a:lnTo>
                    <a:pt x="1336" y="637"/>
                  </a:lnTo>
                  <a:lnTo>
                    <a:pt x="1336" y="643"/>
                  </a:lnTo>
                  <a:lnTo>
                    <a:pt x="1337" y="666"/>
                  </a:lnTo>
                  <a:close/>
                  <a:moveTo>
                    <a:pt x="1315" y="497"/>
                  </a:moveTo>
                  <a:lnTo>
                    <a:pt x="1315" y="497"/>
                  </a:lnTo>
                  <a:lnTo>
                    <a:pt x="1316" y="503"/>
                  </a:lnTo>
                  <a:lnTo>
                    <a:pt x="1315" y="508"/>
                  </a:lnTo>
                  <a:lnTo>
                    <a:pt x="1313" y="514"/>
                  </a:lnTo>
                  <a:lnTo>
                    <a:pt x="1311" y="518"/>
                  </a:lnTo>
                  <a:lnTo>
                    <a:pt x="1307" y="522"/>
                  </a:lnTo>
                  <a:lnTo>
                    <a:pt x="1303" y="525"/>
                  </a:lnTo>
                  <a:lnTo>
                    <a:pt x="1298" y="526"/>
                  </a:lnTo>
                  <a:lnTo>
                    <a:pt x="1293" y="527"/>
                  </a:lnTo>
                  <a:lnTo>
                    <a:pt x="1293" y="527"/>
                  </a:lnTo>
                  <a:lnTo>
                    <a:pt x="1287" y="527"/>
                  </a:lnTo>
                  <a:lnTo>
                    <a:pt x="1282" y="525"/>
                  </a:lnTo>
                  <a:lnTo>
                    <a:pt x="1279" y="523"/>
                  </a:lnTo>
                  <a:lnTo>
                    <a:pt x="1276" y="520"/>
                  </a:lnTo>
                  <a:lnTo>
                    <a:pt x="1273" y="517"/>
                  </a:lnTo>
                  <a:lnTo>
                    <a:pt x="1271" y="513"/>
                  </a:lnTo>
                  <a:lnTo>
                    <a:pt x="1268" y="503"/>
                  </a:lnTo>
                  <a:lnTo>
                    <a:pt x="1268" y="503"/>
                  </a:lnTo>
                  <a:lnTo>
                    <a:pt x="1262" y="485"/>
                  </a:lnTo>
                  <a:lnTo>
                    <a:pt x="1257" y="467"/>
                  </a:lnTo>
                  <a:lnTo>
                    <a:pt x="1257" y="467"/>
                  </a:lnTo>
                  <a:lnTo>
                    <a:pt x="1255" y="460"/>
                  </a:lnTo>
                  <a:lnTo>
                    <a:pt x="1256" y="455"/>
                  </a:lnTo>
                  <a:lnTo>
                    <a:pt x="1257" y="450"/>
                  </a:lnTo>
                  <a:lnTo>
                    <a:pt x="1259" y="446"/>
                  </a:lnTo>
                  <a:lnTo>
                    <a:pt x="1262" y="442"/>
                  </a:lnTo>
                  <a:lnTo>
                    <a:pt x="1266" y="438"/>
                  </a:lnTo>
                  <a:lnTo>
                    <a:pt x="1271" y="436"/>
                  </a:lnTo>
                  <a:lnTo>
                    <a:pt x="1276" y="435"/>
                  </a:lnTo>
                  <a:lnTo>
                    <a:pt x="1276" y="435"/>
                  </a:lnTo>
                  <a:lnTo>
                    <a:pt x="1281" y="435"/>
                  </a:lnTo>
                  <a:lnTo>
                    <a:pt x="1286" y="436"/>
                  </a:lnTo>
                  <a:lnTo>
                    <a:pt x="1290" y="438"/>
                  </a:lnTo>
                  <a:lnTo>
                    <a:pt x="1294" y="440"/>
                  </a:lnTo>
                  <a:lnTo>
                    <a:pt x="1297" y="444"/>
                  </a:lnTo>
                  <a:lnTo>
                    <a:pt x="1299" y="447"/>
                  </a:lnTo>
                  <a:lnTo>
                    <a:pt x="1303" y="455"/>
                  </a:lnTo>
                  <a:lnTo>
                    <a:pt x="1303" y="455"/>
                  </a:lnTo>
                  <a:lnTo>
                    <a:pt x="1309" y="477"/>
                  </a:lnTo>
                  <a:lnTo>
                    <a:pt x="1315" y="497"/>
                  </a:lnTo>
                  <a:lnTo>
                    <a:pt x="1315" y="497"/>
                  </a:lnTo>
                  <a:close/>
                  <a:moveTo>
                    <a:pt x="1238" y="318"/>
                  </a:moveTo>
                  <a:lnTo>
                    <a:pt x="1238" y="318"/>
                  </a:lnTo>
                  <a:lnTo>
                    <a:pt x="1241" y="323"/>
                  </a:lnTo>
                  <a:lnTo>
                    <a:pt x="1242" y="328"/>
                  </a:lnTo>
                  <a:lnTo>
                    <a:pt x="1242" y="334"/>
                  </a:lnTo>
                  <a:lnTo>
                    <a:pt x="1240" y="339"/>
                  </a:lnTo>
                  <a:lnTo>
                    <a:pt x="1238" y="344"/>
                  </a:lnTo>
                  <a:lnTo>
                    <a:pt x="1235" y="348"/>
                  </a:lnTo>
                  <a:lnTo>
                    <a:pt x="1231" y="351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21" y="354"/>
                  </a:lnTo>
                  <a:lnTo>
                    <a:pt x="1216" y="354"/>
                  </a:lnTo>
                  <a:lnTo>
                    <a:pt x="1212" y="353"/>
                  </a:lnTo>
                  <a:lnTo>
                    <a:pt x="1208" y="351"/>
                  </a:lnTo>
                  <a:lnTo>
                    <a:pt x="1205" y="349"/>
                  </a:lnTo>
                  <a:lnTo>
                    <a:pt x="1201" y="346"/>
                  </a:lnTo>
                  <a:lnTo>
                    <a:pt x="1195" y="338"/>
                  </a:lnTo>
                  <a:lnTo>
                    <a:pt x="1195" y="338"/>
                  </a:lnTo>
                  <a:lnTo>
                    <a:pt x="1184" y="321"/>
                  </a:lnTo>
                  <a:lnTo>
                    <a:pt x="1174" y="305"/>
                  </a:lnTo>
                  <a:lnTo>
                    <a:pt x="1174" y="305"/>
                  </a:lnTo>
                  <a:lnTo>
                    <a:pt x="1171" y="301"/>
                  </a:lnTo>
                  <a:lnTo>
                    <a:pt x="1170" y="296"/>
                  </a:lnTo>
                  <a:lnTo>
                    <a:pt x="1170" y="290"/>
                  </a:lnTo>
                  <a:lnTo>
                    <a:pt x="1171" y="284"/>
                  </a:lnTo>
                  <a:lnTo>
                    <a:pt x="1172" y="280"/>
                  </a:lnTo>
                  <a:lnTo>
                    <a:pt x="1175" y="276"/>
                  </a:lnTo>
                  <a:lnTo>
                    <a:pt x="1179" y="272"/>
                  </a:lnTo>
                  <a:lnTo>
                    <a:pt x="1184" y="269"/>
                  </a:lnTo>
                  <a:lnTo>
                    <a:pt x="1184" y="269"/>
                  </a:lnTo>
                  <a:lnTo>
                    <a:pt x="1189" y="268"/>
                  </a:lnTo>
                  <a:lnTo>
                    <a:pt x="1193" y="268"/>
                  </a:lnTo>
                  <a:lnTo>
                    <a:pt x="1198" y="269"/>
                  </a:lnTo>
                  <a:lnTo>
                    <a:pt x="1203" y="270"/>
                  </a:lnTo>
                  <a:lnTo>
                    <a:pt x="1206" y="272"/>
                  </a:lnTo>
                  <a:lnTo>
                    <a:pt x="1210" y="275"/>
                  </a:lnTo>
                  <a:lnTo>
                    <a:pt x="1216" y="282"/>
                  </a:lnTo>
                  <a:lnTo>
                    <a:pt x="1216" y="282"/>
                  </a:lnTo>
                  <a:lnTo>
                    <a:pt x="1227" y="301"/>
                  </a:lnTo>
                  <a:lnTo>
                    <a:pt x="1238" y="318"/>
                  </a:lnTo>
                  <a:lnTo>
                    <a:pt x="1238" y="318"/>
                  </a:lnTo>
                  <a:close/>
                  <a:moveTo>
                    <a:pt x="1114" y="169"/>
                  </a:moveTo>
                  <a:lnTo>
                    <a:pt x="1114" y="169"/>
                  </a:lnTo>
                  <a:lnTo>
                    <a:pt x="1118" y="173"/>
                  </a:lnTo>
                  <a:lnTo>
                    <a:pt x="1121" y="178"/>
                  </a:lnTo>
                  <a:lnTo>
                    <a:pt x="1122" y="183"/>
                  </a:lnTo>
                  <a:lnTo>
                    <a:pt x="1122" y="188"/>
                  </a:lnTo>
                  <a:lnTo>
                    <a:pt x="1121" y="193"/>
                  </a:lnTo>
                  <a:lnTo>
                    <a:pt x="1120" y="197"/>
                  </a:lnTo>
                  <a:lnTo>
                    <a:pt x="1117" y="203"/>
                  </a:lnTo>
                  <a:lnTo>
                    <a:pt x="1111" y="206"/>
                  </a:lnTo>
                  <a:lnTo>
                    <a:pt x="1111" y="206"/>
                  </a:lnTo>
                  <a:lnTo>
                    <a:pt x="1107" y="209"/>
                  </a:lnTo>
                  <a:lnTo>
                    <a:pt x="1103" y="210"/>
                  </a:lnTo>
                  <a:lnTo>
                    <a:pt x="1098" y="210"/>
                  </a:lnTo>
                  <a:lnTo>
                    <a:pt x="1094" y="209"/>
                  </a:lnTo>
                  <a:lnTo>
                    <a:pt x="1090" y="208"/>
                  </a:lnTo>
                  <a:lnTo>
                    <a:pt x="1086" y="206"/>
                  </a:lnTo>
                  <a:lnTo>
                    <a:pt x="1079" y="199"/>
                  </a:lnTo>
                  <a:lnTo>
                    <a:pt x="1079" y="199"/>
                  </a:lnTo>
                  <a:lnTo>
                    <a:pt x="1063" y="187"/>
                  </a:lnTo>
                  <a:lnTo>
                    <a:pt x="1048" y="175"/>
                  </a:lnTo>
                  <a:lnTo>
                    <a:pt x="1048" y="175"/>
                  </a:lnTo>
                  <a:lnTo>
                    <a:pt x="1044" y="171"/>
                  </a:lnTo>
                  <a:lnTo>
                    <a:pt x="1041" y="166"/>
                  </a:lnTo>
                  <a:lnTo>
                    <a:pt x="1040" y="161"/>
                  </a:lnTo>
                  <a:lnTo>
                    <a:pt x="1039" y="154"/>
                  </a:lnTo>
                  <a:lnTo>
                    <a:pt x="1040" y="149"/>
                  </a:lnTo>
                  <a:lnTo>
                    <a:pt x="1042" y="144"/>
                  </a:lnTo>
                  <a:lnTo>
                    <a:pt x="1046" y="140"/>
                  </a:lnTo>
                  <a:lnTo>
                    <a:pt x="1050" y="136"/>
                  </a:lnTo>
                  <a:lnTo>
                    <a:pt x="1050" y="136"/>
                  </a:lnTo>
                  <a:lnTo>
                    <a:pt x="1054" y="134"/>
                  </a:lnTo>
                  <a:lnTo>
                    <a:pt x="1058" y="133"/>
                  </a:lnTo>
                  <a:lnTo>
                    <a:pt x="1062" y="133"/>
                  </a:lnTo>
                  <a:lnTo>
                    <a:pt x="1066" y="133"/>
                  </a:lnTo>
                  <a:lnTo>
                    <a:pt x="1075" y="136"/>
                  </a:lnTo>
                  <a:lnTo>
                    <a:pt x="1082" y="141"/>
                  </a:lnTo>
                  <a:lnTo>
                    <a:pt x="1082" y="141"/>
                  </a:lnTo>
                  <a:lnTo>
                    <a:pt x="1098" y="154"/>
                  </a:lnTo>
                  <a:lnTo>
                    <a:pt x="1114" y="169"/>
                  </a:lnTo>
                  <a:lnTo>
                    <a:pt x="1114" y="169"/>
                  </a:lnTo>
                  <a:close/>
                  <a:moveTo>
                    <a:pt x="952" y="61"/>
                  </a:moveTo>
                  <a:lnTo>
                    <a:pt x="952" y="61"/>
                  </a:lnTo>
                  <a:lnTo>
                    <a:pt x="957" y="64"/>
                  </a:lnTo>
                  <a:lnTo>
                    <a:pt x="961" y="67"/>
                  </a:lnTo>
                  <a:lnTo>
                    <a:pt x="963" y="73"/>
                  </a:lnTo>
                  <a:lnTo>
                    <a:pt x="965" y="78"/>
                  </a:lnTo>
                  <a:lnTo>
                    <a:pt x="966" y="83"/>
                  </a:lnTo>
                  <a:lnTo>
                    <a:pt x="965" y="88"/>
                  </a:lnTo>
                  <a:lnTo>
                    <a:pt x="963" y="93"/>
                  </a:lnTo>
                  <a:lnTo>
                    <a:pt x="960" y="97"/>
                  </a:lnTo>
                  <a:lnTo>
                    <a:pt x="960" y="97"/>
                  </a:lnTo>
                  <a:lnTo>
                    <a:pt x="957" y="101"/>
                  </a:lnTo>
                  <a:lnTo>
                    <a:pt x="953" y="103"/>
                  </a:lnTo>
                  <a:lnTo>
                    <a:pt x="949" y="105"/>
                  </a:lnTo>
                  <a:lnTo>
                    <a:pt x="945" y="105"/>
                  </a:lnTo>
                  <a:lnTo>
                    <a:pt x="941" y="105"/>
                  </a:lnTo>
                  <a:lnTo>
                    <a:pt x="936" y="104"/>
                  </a:lnTo>
                  <a:lnTo>
                    <a:pt x="927" y="101"/>
                  </a:lnTo>
                  <a:lnTo>
                    <a:pt x="927" y="101"/>
                  </a:lnTo>
                  <a:lnTo>
                    <a:pt x="909" y="94"/>
                  </a:lnTo>
                  <a:lnTo>
                    <a:pt x="890" y="86"/>
                  </a:lnTo>
                  <a:lnTo>
                    <a:pt x="890" y="86"/>
                  </a:lnTo>
                  <a:lnTo>
                    <a:pt x="885" y="84"/>
                  </a:lnTo>
                  <a:lnTo>
                    <a:pt x="881" y="80"/>
                  </a:lnTo>
                  <a:lnTo>
                    <a:pt x="878" y="76"/>
                  </a:lnTo>
                  <a:lnTo>
                    <a:pt x="876" y="71"/>
                  </a:lnTo>
                  <a:lnTo>
                    <a:pt x="875" y="65"/>
                  </a:lnTo>
                  <a:lnTo>
                    <a:pt x="876" y="60"/>
                  </a:lnTo>
                  <a:lnTo>
                    <a:pt x="877" y="55"/>
                  </a:lnTo>
                  <a:lnTo>
                    <a:pt x="879" y="50"/>
                  </a:lnTo>
                  <a:lnTo>
                    <a:pt x="879" y="50"/>
                  </a:lnTo>
                  <a:lnTo>
                    <a:pt x="883" y="47"/>
                  </a:lnTo>
                  <a:lnTo>
                    <a:pt x="886" y="44"/>
                  </a:lnTo>
                  <a:lnTo>
                    <a:pt x="890" y="42"/>
                  </a:lnTo>
                  <a:lnTo>
                    <a:pt x="895" y="41"/>
                  </a:lnTo>
                  <a:lnTo>
                    <a:pt x="900" y="41"/>
                  </a:lnTo>
                  <a:lnTo>
                    <a:pt x="904" y="42"/>
                  </a:lnTo>
                  <a:lnTo>
                    <a:pt x="913" y="44"/>
                  </a:lnTo>
                  <a:lnTo>
                    <a:pt x="913" y="44"/>
                  </a:lnTo>
                  <a:lnTo>
                    <a:pt x="932" y="52"/>
                  </a:lnTo>
                  <a:lnTo>
                    <a:pt x="952" y="61"/>
                  </a:lnTo>
                  <a:lnTo>
                    <a:pt x="952" y="61"/>
                  </a:lnTo>
                  <a:close/>
                  <a:moveTo>
                    <a:pt x="766" y="5"/>
                  </a:moveTo>
                  <a:lnTo>
                    <a:pt x="766" y="5"/>
                  </a:lnTo>
                  <a:lnTo>
                    <a:pt x="772" y="6"/>
                  </a:lnTo>
                  <a:lnTo>
                    <a:pt x="776" y="9"/>
                  </a:lnTo>
                  <a:lnTo>
                    <a:pt x="780" y="12"/>
                  </a:lnTo>
                  <a:lnTo>
                    <a:pt x="783" y="17"/>
                  </a:lnTo>
                  <a:lnTo>
                    <a:pt x="785" y="21"/>
                  </a:lnTo>
                  <a:lnTo>
                    <a:pt x="786" y="27"/>
                  </a:lnTo>
                  <a:lnTo>
                    <a:pt x="786" y="33"/>
                  </a:lnTo>
                  <a:lnTo>
                    <a:pt x="784" y="38"/>
                  </a:lnTo>
                  <a:lnTo>
                    <a:pt x="784" y="38"/>
                  </a:lnTo>
                  <a:lnTo>
                    <a:pt x="782" y="42"/>
                  </a:lnTo>
                  <a:lnTo>
                    <a:pt x="779" y="45"/>
                  </a:lnTo>
                  <a:lnTo>
                    <a:pt x="776" y="48"/>
                  </a:lnTo>
                  <a:lnTo>
                    <a:pt x="772" y="50"/>
                  </a:lnTo>
                  <a:lnTo>
                    <a:pt x="768" y="51"/>
                  </a:lnTo>
                  <a:lnTo>
                    <a:pt x="763" y="51"/>
                  </a:lnTo>
                  <a:lnTo>
                    <a:pt x="754" y="51"/>
                  </a:lnTo>
                  <a:lnTo>
                    <a:pt x="754" y="51"/>
                  </a:lnTo>
                  <a:lnTo>
                    <a:pt x="734" y="49"/>
                  </a:lnTo>
                  <a:lnTo>
                    <a:pt x="714" y="47"/>
                  </a:lnTo>
                  <a:lnTo>
                    <a:pt x="714" y="47"/>
                  </a:lnTo>
                  <a:lnTo>
                    <a:pt x="708" y="46"/>
                  </a:lnTo>
                  <a:lnTo>
                    <a:pt x="704" y="44"/>
                  </a:lnTo>
                  <a:lnTo>
                    <a:pt x="700" y="41"/>
                  </a:lnTo>
                  <a:lnTo>
                    <a:pt x="696" y="37"/>
                  </a:lnTo>
                  <a:lnTo>
                    <a:pt x="694" y="32"/>
                  </a:lnTo>
                  <a:lnTo>
                    <a:pt x="692" y="27"/>
                  </a:lnTo>
                  <a:lnTo>
                    <a:pt x="692" y="21"/>
                  </a:lnTo>
                  <a:lnTo>
                    <a:pt x="693" y="16"/>
                  </a:lnTo>
                  <a:lnTo>
                    <a:pt x="693" y="16"/>
                  </a:lnTo>
                  <a:lnTo>
                    <a:pt x="695" y="11"/>
                  </a:lnTo>
                  <a:lnTo>
                    <a:pt x="698" y="7"/>
                  </a:lnTo>
                  <a:lnTo>
                    <a:pt x="701" y="5"/>
                  </a:lnTo>
                  <a:lnTo>
                    <a:pt x="705" y="2"/>
                  </a:lnTo>
                  <a:lnTo>
                    <a:pt x="709" y="1"/>
                  </a:lnTo>
                  <a:lnTo>
                    <a:pt x="71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45" y="2"/>
                  </a:lnTo>
                  <a:lnTo>
                    <a:pt x="766" y="5"/>
                  </a:lnTo>
                  <a:lnTo>
                    <a:pt x="766" y="5"/>
                  </a:lnTo>
                  <a:close/>
                  <a:moveTo>
                    <a:pt x="571" y="5"/>
                  </a:moveTo>
                  <a:lnTo>
                    <a:pt x="571" y="5"/>
                  </a:lnTo>
                  <a:lnTo>
                    <a:pt x="577" y="5"/>
                  </a:lnTo>
                  <a:lnTo>
                    <a:pt x="582" y="6"/>
                  </a:lnTo>
                  <a:lnTo>
                    <a:pt x="586" y="8"/>
                  </a:lnTo>
                  <a:lnTo>
                    <a:pt x="591" y="11"/>
                  </a:lnTo>
                  <a:lnTo>
                    <a:pt x="595" y="15"/>
                  </a:lnTo>
                  <a:lnTo>
                    <a:pt x="597" y="20"/>
                  </a:lnTo>
                  <a:lnTo>
                    <a:pt x="598" y="26"/>
                  </a:lnTo>
                  <a:lnTo>
                    <a:pt x="598" y="31"/>
                  </a:lnTo>
                  <a:lnTo>
                    <a:pt x="598" y="31"/>
                  </a:lnTo>
                  <a:lnTo>
                    <a:pt x="597" y="36"/>
                  </a:lnTo>
                  <a:lnTo>
                    <a:pt x="596" y="40"/>
                  </a:lnTo>
                  <a:lnTo>
                    <a:pt x="593" y="43"/>
                  </a:lnTo>
                  <a:lnTo>
                    <a:pt x="589" y="46"/>
                  </a:lnTo>
                  <a:lnTo>
                    <a:pt x="585" y="48"/>
                  </a:lnTo>
                  <a:lnTo>
                    <a:pt x="581" y="50"/>
                  </a:lnTo>
                  <a:lnTo>
                    <a:pt x="572" y="52"/>
                  </a:lnTo>
                  <a:lnTo>
                    <a:pt x="572" y="52"/>
                  </a:lnTo>
                  <a:lnTo>
                    <a:pt x="553" y="56"/>
                  </a:lnTo>
                  <a:lnTo>
                    <a:pt x="533" y="60"/>
                  </a:lnTo>
                  <a:lnTo>
                    <a:pt x="533" y="60"/>
                  </a:lnTo>
                  <a:lnTo>
                    <a:pt x="528" y="60"/>
                  </a:lnTo>
                  <a:lnTo>
                    <a:pt x="523" y="59"/>
                  </a:lnTo>
                  <a:lnTo>
                    <a:pt x="518" y="58"/>
                  </a:lnTo>
                  <a:lnTo>
                    <a:pt x="514" y="55"/>
                  </a:lnTo>
                  <a:lnTo>
                    <a:pt x="510" y="51"/>
                  </a:lnTo>
                  <a:lnTo>
                    <a:pt x="507" y="47"/>
                  </a:lnTo>
                  <a:lnTo>
                    <a:pt x="506" y="42"/>
                  </a:lnTo>
                  <a:lnTo>
                    <a:pt x="505" y="36"/>
                  </a:lnTo>
                  <a:lnTo>
                    <a:pt x="505" y="36"/>
                  </a:lnTo>
                  <a:lnTo>
                    <a:pt x="506" y="31"/>
                  </a:lnTo>
                  <a:lnTo>
                    <a:pt x="507" y="27"/>
                  </a:lnTo>
                  <a:lnTo>
                    <a:pt x="510" y="22"/>
                  </a:lnTo>
                  <a:lnTo>
                    <a:pt x="513" y="19"/>
                  </a:lnTo>
                  <a:lnTo>
                    <a:pt x="516" y="17"/>
                  </a:lnTo>
                  <a:lnTo>
                    <a:pt x="520" y="15"/>
                  </a:lnTo>
                  <a:lnTo>
                    <a:pt x="529" y="12"/>
                  </a:lnTo>
                  <a:lnTo>
                    <a:pt x="529" y="12"/>
                  </a:lnTo>
                  <a:lnTo>
                    <a:pt x="551" y="8"/>
                  </a:lnTo>
                  <a:lnTo>
                    <a:pt x="571" y="5"/>
                  </a:lnTo>
                  <a:lnTo>
                    <a:pt x="571" y="5"/>
                  </a:lnTo>
                  <a:close/>
                  <a:moveTo>
                    <a:pt x="385" y="61"/>
                  </a:moveTo>
                  <a:lnTo>
                    <a:pt x="385" y="61"/>
                  </a:lnTo>
                  <a:lnTo>
                    <a:pt x="390" y="59"/>
                  </a:lnTo>
                  <a:lnTo>
                    <a:pt x="395" y="59"/>
                  </a:lnTo>
                  <a:lnTo>
                    <a:pt x="400" y="59"/>
                  </a:lnTo>
                  <a:lnTo>
                    <a:pt x="405" y="61"/>
                  </a:lnTo>
                  <a:lnTo>
                    <a:pt x="409" y="64"/>
                  </a:lnTo>
                  <a:lnTo>
                    <a:pt x="413" y="67"/>
                  </a:lnTo>
                  <a:lnTo>
                    <a:pt x="417" y="73"/>
                  </a:lnTo>
                  <a:lnTo>
                    <a:pt x="418" y="78"/>
                  </a:lnTo>
                  <a:lnTo>
                    <a:pt x="418" y="78"/>
                  </a:lnTo>
                  <a:lnTo>
                    <a:pt x="419" y="83"/>
                  </a:lnTo>
                  <a:lnTo>
                    <a:pt x="418" y="88"/>
                  </a:lnTo>
                  <a:lnTo>
                    <a:pt x="417" y="92"/>
                  </a:lnTo>
                  <a:lnTo>
                    <a:pt x="413" y="95"/>
                  </a:lnTo>
                  <a:lnTo>
                    <a:pt x="410" y="99"/>
                  </a:lnTo>
                  <a:lnTo>
                    <a:pt x="407" y="101"/>
                  </a:lnTo>
                  <a:lnTo>
                    <a:pt x="399" y="106"/>
                  </a:lnTo>
                  <a:lnTo>
                    <a:pt x="399" y="106"/>
                  </a:lnTo>
                  <a:lnTo>
                    <a:pt x="364" y="125"/>
                  </a:lnTo>
                  <a:lnTo>
                    <a:pt x="364" y="125"/>
                  </a:lnTo>
                  <a:lnTo>
                    <a:pt x="359" y="127"/>
                  </a:lnTo>
                  <a:lnTo>
                    <a:pt x="354" y="127"/>
                  </a:lnTo>
                  <a:lnTo>
                    <a:pt x="349" y="127"/>
                  </a:lnTo>
                  <a:lnTo>
                    <a:pt x="344" y="126"/>
                  </a:lnTo>
                  <a:lnTo>
                    <a:pt x="340" y="123"/>
                  </a:lnTo>
                  <a:lnTo>
                    <a:pt x="336" y="120"/>
                  </a:lnTo>
                  <a:lnTo>
                    <a:pt x="333" y="116"/>
                  </a:lnTo>
                  <a:lnTo>
                    <a:pt x="331" y="110"/>
                  </a:lnTo>
                  <a:lnTo>
                    <a:pt x="331" y="110"/>
                  </a:lnTo>
                  <a:lnTo>
                    <a:pt x="330" y="105"/>
                  </a:lnTo>
                  <a:lnTo>
                    <a:pt x="330" y="100"/>
                  </a:lnTo>
                  <a:lnTo>
                    <a:pt x="331" y="96"/>
                  </a:lnTo>
                  <a:lnTo>
                    <a:pt x="333" y="92"/>
                  </a:lnTo>
                  <a:lnTo>
                    <a:pt x="336" y="89"/>
                  </a:lnTo>
                  <a:lnTo>
                    <a:pt x="339" y="86"/>
                  </a:lnTo>
                  <a:lnTo>
                    <a:pt x="346" y="81"/>
                  </a:lnTo>
                  <a:lnTo>
                    <a:pt x="346" y="81"/>
                  </a:lnTo>
                  <a:lnTo>
                    <a:pt x="365" y="71"/>
                  </a:lnTo>
                  <a:lnTo>
                    <a:pt x="385" y="61"/>
                  </a:lnTo>
                  <a:lnTo>
                    <a:pt x="385" y="61"/>
                  </a:lnTo>
                  <a:close/>
                  <a:moveTo>
                    <a:pt x="222" y="169"/>
                  </a:moveTo>
                  <a:lnTo>
                    <a:pt x="222" y="169"/>
                  </a:lnTo>
                  <a:lnTo>
                    <a:pt x="227" y="166"/>
                  </a:lnTo>
                  <a:lnTo>
                    <a:pt x="232" y="164"/>
                  </a:lnTo>
                  <a:lnTo>
                    <a:pt x="237" y="163"/>
                  </a:lnTo>
                  <a:lnTo>
                    <a:pt x="243" y="163"/>
                  </a:lnTo>
                  <a:lnTo>
                    <a:pt x="248" y="165"/>
                  </a:lnTo>
                  <a:lnTo>
                    <a:pt x="252" y="167"/>
                  </a:lnTo>
                  <a:lnTo>
                    <a:pt x="256" y="171"/>
                  </a:lnTo>
                  <a:lnTo>
                    <a:pt x="259" y="175"/>
                  </a:lnTo>
                  <a:lnTo>
                    <a:pt x="259" y="175"/>
                  </a:lnTo>
                  <a:lnTo>
                    <a:pt x="261" y="179"/>
                  </a:lnTo>
                  <a:lnTo>
                    <a:pt x="262" y="184"/>
                  </a:lnTo>
                  <a:lnTo>
                    <a:pt x="262" y="188"/>
                  </a:lnTo>
                  <a:lnTo>
                    <a:pt x="261" y="192"/>
                  </a:lnTo>
                  <a:lnTo>
                    <a:pt x="259" y="196"/>
                  </a:lnTo>
                  <a:lnTo>
                    <a:pt x="257" y="199"/>
                  </a:lnTo>
                  <a:lnTo>
                    <a:pt x="251" y="207"/>
                  </a:lnTo>
                  <a:lnTo>
                    <a:pt x="251" y="207"/>
                  </a:lnTo>
                  <a:lnTo>
                    <a:pt x="236" y="220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18" y="238"/>
                  </a:lnTo>
                  <a:lnTo>
                    <a:pt x="213" y="240"/>
                  </a:lnTo>
                  <a:lnTo>
                    <a:pt x="208" y="241"/>
                  </a:lnTo>
                  <a:lnTo>
                    <a:pt x="202" y="241"/>
                  </a:lnTo>
                  <a:lnTo>
                    <a:pt x="196" y="240"/>
                  </a:lnTo>
                  <a:lnTo>
                    <a:pt x="191" y="238"/>
                  </a:lnTo>
                  <a:lnTo>
                    <a:pt x="187" y="235"/>
                  </a:lnTo>
                  <a:lnTo>
                    <a:pt x="184" y="230"/>
                  </a:lnTo>
                  <a:lnTo>
                    <a:pt x="184" y="230"/>
                  </a:lnTo>
                  <a:lnTo>
                    <a:pt x="182" y="226"/>
                  </a:lnTo>
                  <a:lnTo>
                    <a:pt x="181" y="221"/>
                  </a:lnTo>
                  <a:lnTo>
                    <a:pt x="181" y="217"/>
                  </a:lnTo>
                  <a:lnTo>
                    <a:pt x="182" y="212"/>
                  </a:lnTo>
                  <a:lnTo>
                    <a:pt x="184" y="208"/>
                  </a:lnTo>
                  <a:lnTo>
                    <a:pt x="186" y="204"/>
                  </a:lnTo>
                  <a:lnTo>
                    <a:pt x="192" y="196"/>
                  </a:lnTo>
                  <a:lnTo>
                    <a:pt x="192" y="196"/>
                  </a:lnTo>
                  <a:lnTo>
                    <a:pt x="208" y="182"/>
                  </a:lnTo>
                  <a:lnTo>
                    <a:pt x="222" y="169"/>
                  </a:lnTo>
                  <a:lnTo>
                    <a:pt x="222" y="169"/>
                  </a:lnTo>
                  <a:close/>
                  <a:moveTo>
                    <a:pt x="98" y="318"/>
                  </a:moveTo>
                  <a:lnTo>
                    <a:pt x="98" y="318"/>
                  </a:lnTo>
                  <a:lnTo>
                    <a:pt x="101" y="314"/>
                  </a:lnTo>
                  <a:lnTo>
                    <a:pt x="105" y="310"/>
                  </a:lnTo>
                  <a:lnTo>
                    <a:pt x="111" y="308"/>
                  </a:lnTo>
                  <a:lnTo>
                    <a:pt x="116" y="307"/>
                  </a:lnTo>
                  <a:lnTo>
                    <a:pt x="121" y="307"/>
                  </a:lnTo>
                  <a:lnTo>
                    <a:pt x="126" y="308"/>
                  </a:lnTo>
                  <a:lnTo>
                    <a:pt x="130" y="310"/>
                  </a:lnTo>
                  <a:lnTo>
                    <a:pt x="135" y="314"/>
                  </a:lnTo>
                  <a:lnTo>
                    <a:pt x="135" y="314"/>
                  </a:lnTo>
                  <a:lnTo>
                    <a:pt x="138" y="317"/>
                  </a:lnTo>
                  <a:lnTo>
                    <a:pt x="140" y="321"/>
                  </a:lnTo>
                  <a:lnTo>
                    <a:pt x="141" y="326"/>
                  </a:lnTo>
                  <a:lnTo>
                    <a:pt x="141" y="330"/>
                  </a:lnTo>
                  <a:lnTo>
                    <a:pt x="140" y="335"/>
                  </a:lnTo>
                  <a:lnTo>
                    <a:pt x="139" y="339"/>
                  </a:lnTo>
                  <a:lnTo>
                    <a:pt x="135" y="348"/>
                  </a:lnTo>
                  <a:lnTo>
                    <a:pt x="135" y="348"/>
                  </a:lnTo>
                  <a:lnTo>
                    <a:pt x="126" y="364"/>
                  </a:lnTo>
                  <a:lnTo>
                    <a:pt x="116" y="382"/>
                  </a:lnTo>
                  <a:lnTo>
                    <a:pt x="116" y="382"/>
                  </a:lnTo>
                  <a:lnTo>
                    <a:pt x="113" y="387"/>
                  </a:lnTo>
                  <a:lnTo>
                    <a:pt x="108" y="390"/>
                  </a:lnTo>
                  <a:lnTo>
                    <a:pt x="104" y="393"/>
                  </a:lnTo>
                  <a:lnTo>
                    <a:pt x="99" y="394"/>
                  </a:lnTo>
                  <a:lnTo>
                    <a:pt x="94" y="395"/>
                  </a:lnTo>
                  <a:lnTo>
                    <a:pt x="89" y="394"/>
                  </a:lnTo>
                  <a:lnTo>
                    <a:pt x="84" y="392"/>
                  </a:lnTo>
                  <a:lnTo>
                    <a:pt x="79" y="389"/>
                  </a:lnTo>
                  <a:lnTo>
                    <a:pt x="79" y="389"/>
                  </a:lnTo>
                  <a:lnTo>
                    <a:pt x="76" y="385"/>
                  </a:lnTo>
                  <a:lnTo>
                    <a:pt x="74" y="381"/>
                  </a:lnTo>
                  <a:lnTo>
                    <a:pt x="72" y="376"/>
                  </a:lnTo>
                  <a:lnTo>
                    <a:pt x="72" y="372"/>
                  </a:lnTo>
                  <a:lnTo>
                    <a:pt x="72" y="368"/>
                  </a:lnTo>
                  <a:lnTo>
                    <a:pt x="73" y="363"/>
                  </a:lnTo>
                  <a:lnTo>
                    <a:pt x="77" y="355"/>
                  </a:lnTo>
                  <a:lnTo>
                    <a:pt x="77" y="355"/>
                  </a:lnTo>
                  <a:lnTo>
                    <a:pt x="87" y="337"/>
                  </a:lnTo>
                  <a:lnTo>
                    <a:pt x="98" y="318"/>
                  </a:lnTo>
                  <a:lnTo>
                    <a:pt x="98" y="318"/>
                  </a:lnTo>
                  <a:close/>
                  <a:moveTo>
                    <a:pt x="21" y="497"/>
                  </a:moveTo>
                  <a:lnTo>
                    <a:pt x="21" y="497"/>
                  </a:lnTo>
                  <a:lnTo>
                    <a:pt x="24" y="492"/>
                  </a:lnTo>
                  <a:lnTo>
                    <a:pt x="27" y="488"/>
                  </a:lnTo>
                  <a:lnTo>
                    <a:pt x="31" y="484"/>
                  </a:lnTo>
                  <a:lnTo>
                    <a:pt x="35" y="482"/>
                  </a:lnTo>
                  <a:lnTo>
                    <a:pt x="40" y="480"/>
                  </a:lnTo>
                  <a:lnTo>
                    <a:pt x="45" y="480"/>
                  </a:lnTo>
                  <a:lnTo>
                    <a:pt x="50" y="480"/>
                  </a:lnTo>
                  <a:lnTo>
                    <a:pt x="55" y="482"/>
                  </a:lnTo>
                  <a:lnTo>
                    <a:pt x="55" y="482"/>
                  </a:lnTo>
                  <a:lnTo>
                    <a:pt x="60" y="485"/>
                  </a:lnTo>
                  <a:lnTo>
                    <a:pt x="63" y="488"/>
                  </a:lnTo>
                  <a:lnTo>
                    <a:pt x="65" y="492"/>
                  </a:lnTo>
                  <a:lnTo>
                    <a:pt x="67" y="496"/>
                  </a:lnTo>
                  <a:lnTo>
                    <a:pt x="68" y="500"/>
                  </a:lnTo>
                  <a:lnTo>
                    <a:pt x="68" y="505"/>
                  </a:lnTo>
                  <a:lnTo>
                    <a:pt x="65" y="515"/>
                  </a:lnTo>
                  <a:lnTo>
                    <a:pt x="65" y="515"/>
                  </a:lnTo>
                  <a:lnTo>
                    <a:pt x="61" y="534"/>
                  </a:lnTo>
                  <a:lnTo>
                    <a:pt x="57" y="554"/>
                  </a:lnTo>
                  <a:lnTo>
                    <a:pt x="57" y="554"/>
                  </a:lnTo>
                  <a:lnTo>
                    <a:pt x="55" y="559"/>
                  </a:lnTo>
                  <a:lnTo>
                    <a:pt x="53" y="563"/>
                  </a:lnTo>
                  <a:lnTo>
                    <a:pt x="49" y="567"/>
                  </a:lnTo>
                  <a:lnTo>
                    <a:pt x="45" y="570"/>
                  </a:lnTo>
                  <a:lnTo>
                    <a:pt x="40" y="572"/>
                  </a:lnTo>
                  <a:lnTo>
                    <a:pt x="35" y="572"/>
                  </a:lnTo>
                  <a:lnTo>
                    <a:pt x="30" y="572"/>
                  </a:lnTo>
                  <a:lnTo>
                    <a:pt x="25" y="570"/>
                  </a:lnTo>
                  <a:lnTo>
                    <a:pt x="25" y="570"/>
                  </a:lnTo>
                  <a:lnTo>
                    <a:pt x="20" y="568"/>
                  </a:lnTo>
                  <a:lnTo>
                    <a:pt x="16" y="565"/>
                  </a:lnTo>
                  <a:lnTo>
                    <a:pt x="14" y="562"/>
                  </a:lnTo>
                  <a:lnTo>
                    <a:pt x="12" y="558"/>
                  </a:lnTo>
                  <a:lnTo>
                    <a:pt x="11" y="554"/>
                  </a:lnTo>
                  <a:lnTo>
                    <a:pt x="11" y="548"/>
                  </a:lnTo>
                  <a:lnTo>
                    <a:pt x="12" y="539"/>
                  </a:lnTo>
                  <a:lnTo>
                    <a:pt x="12" y="539"/>
                  </a:lnTo>
                  <a:lnTo>
                    <a:pt x="16" y="519"/>
                  </a:lnTo>
                  <a:lnTo>
                    <a:pt x="21" y="497"/>
                  </a:lnTo>
                  <a:lnTo>
                    <a:pt x="21" y="497"/>
                  </a:lnTo>
                  <a:close/>
                  <a:moveTo>
                    <a:pt x="0" y="691"/>
                  </a:moveTo>
                  <a:lnTo>
                    <a:pt x="0" y="691"/>
                  </a:lnTo>
                  <a:lnTo>
                    <a:pt x="1" y="684"/>
                  </a:lnTo>
                  <a:lnTo>
                    <a:pt x="2" y="679"/>
                  </a:lnTo>
                  <a:lnTo>
                    <a:pt x="5" y="675"/>
                  </a:lnTo>
                  <a:lnTo>
                    <a:pt x="9" y="671"/>
                  </a:lnTo>
                  <a:lnTo>
                    <a:pt x="13" y="669"/>
                  </a:lnTo>
                  <a:lnTo>
                    <a:pt x="18" y="667"/>
                  </a:lnTo>
                  <a:lnTo>
                    <a:pt x="24" y="666"/>
                  </a:lnTo>
                  <a:lnTo>
                    <a:pt x="29" y="666"/>
                  </a:lnTo>
                  <a:lnTo>
                    <a:pt x="29" y="666"/>
                  </a:lnTo>
                  <a:lnTo>
                    <a:pt x="34" y="668"/>
                  </a:lnTo>
                  <a:lnTo>
                    <a:pt x="38" y="670"/>
                  </a:lnTo>
                  <a:lnTo>
                    <a:pt x="41" y="673"/>
                  </a:lnTo>
                  <a:lnTo>
                    <a:pt x="43" y="676"/>
                  </a:lnTo>
                  <a:lnTo>
                    <a:pt x="45" y="680"/>
                  </a:lnTo>
                  <a:lnTo>
                    <a:pt x="46" y="684"/>
                  </a:lnTo>
                  <a:lnTo>
                    <a:pt x="48" y="694"/>
                  </a:lnTo>
                  <a:lnTo>
                    <a:pt x="48" y="694"/>
                  </a:lnTo>
                  <a:lnTo>
                    <a:pt x="49" y="714"/>
                  </a:lnTo>
                  <a:lnTo>
                    <a:pt x="51" y="734"/>
                  </a:lnTo>
                  <a:lnTo>
                    <a:pt x="51" y="734"/>
                  </a:lnTo>
                  <a:lnTo>
                    <a:pt x="51" y="740"/>
                  </a:lnTo>
                  <a:lnTo>
                    <a:pt x="49" y="745"/>
                  </a:lnTo>
                  <a:lnTo>
                    <a:pt x="47" y="749"/>
                  </a:lnTo>
                  <a:lnTo>
                    <a:pt x="44" y="753"/>
                  </a:lnTo>
                  <a:lnTo>
                    <a:pt x="40" y="756"/>
                  </a:lnTo>
                  <a:lnTo>
                    <a:pt x="35" y="759"/>
                  </a:lnTo>
                  <a:lnTo>
                    <a:pt x="30" y="760"/>
                  </a:lnTo>
                  <a:lnTo>
                    <a:pt x="25" y="760"/>
                  </a:lnTo>
                  <a:lnTo>
                    <a:pt x="25" y="760"/>
                  </a:lnTo>
                  <a:lnTo>
                    <a:pt x="19" y="759"/>
                  </a:lnTo>
                  <a:lnTo>
                    <a:pt x="15" y="757"/>
                  </a:lnTo>
                  <a:lnTo>
                    <a:pt x="11" y="754"/>
                  </a:lnTo>
                  <a:lnTo>
                    <a:pt x="9" y="751"/>
                  </a:lnTo>
                  <a:lnTo>
                    <a:pt x="7" y="747"/>
                  </a:lnTo>
                  <a:lnTo>
                    <a:pt x="5" y="743"/>
                  </a:lnTo>
                  <a:lnTo>
                    <a:pt x="3" y="734"/>
                  </a:lnTo>
                  <a:lnTo>
                    <a:pt x="3" y="734"/>
                  </a:lnTo>
                  <a:lnTo>
                    <a:pt x="2" y="712"/>
                  </a:lnTo>
                  <a:lnTo>
                    <a:pt x="0" y="691"/>
                  </a:lnTo>
                  <a:lnTo>
                    <a:pt x="0" y="691"/>
                  </a:lnTo>
                  <a:close/>
                  <a:moveTo>
                    <a:pt x="36" y="882"/>
                  </a:moveTo>
                  <a:lnTo>
                    <a:pt x="36" y="882"/>
                  </a:lnTo>
                  <a:lnTo>
                    <a:pt x="35" y="877"/>
                  </a:lnTo>
                  <a:lnTo>
                    <a:pt x="35" y="871"/>
                  </a:lnTo>
                  <a:lnTo>
                    <a:pt x="36" y="866"/>
                  </a:lnTo>
                  <a:lnTo>
                    <a:pt x="38" y="861"/>
                  </a:lnTo>
                  <a:lnTo>
                    <a:pt x="42" y="857"/>
                  </a:lnTo>
                  <a:lnTo>
                    <a:pt x="46" y="854"/>
                  </a:lnTo>
                  <a:lnTo>
                    <a:pt x="50" y="852"/>
                  </a:lnTo>
                  <a:lnTo>
                    <a:pt x="56" y="850"/>
                  </a:lnTo>
                  <a:lnTo>
                    <a:pt x="56" y="850"/>
                  </a:lnTo>
                  <a:lnTo>
                    <a:pt x="61" y="851"/>
                  </a:lnTo>
                  <a:lnTo>
                    <a:pt x="65" y="852"/>
                  </a:lnTo>
                  <a:lnTo>
                    <a:pt x="70" y="854"/>
                  </a:lnTo>
                  <a:lnTo>
                    <a:pt x="73" y="856"/>
                  </a:lnTo>
                  <a:lnTo>
                    <a:pt x="76" y="859"/>
                  </a:lnTo>
                  <a:lnTo>
                    <a:pt x="79" y="864"/>
                  </a:lnTo>
                  <a:lnTo>
                    <a:pt x="82" y="873"/>
                  </a:lnTo>
                  <a:lnTo>
                    <a:pt x="82" y="873"/>
                  </a:lnTo>
                  <a:lnTo>
                    <a:pt x="89" y="891"/>
                  </a:lnTo>
                  <a:lnTo>
                    <a:pt x="96" y="909"/>
                  </a:lnTo>
                  <a:lnTo>
                    <a:pt x="96" y="909"/>
                  </a:lnTo>
                  <a:lnTo>
                    <a:pt x="98" y="914"/>
                  </a:lnTo>
                  <a:lnTo>
                    <a:pt x="98" y="920"/>
                  </a:lnTo>
                  <a:lnTo>
                    <a:pt x="97" y="925"/>
                  </a:lnTo>
                  <a:lnTo>
                    <a:pt x="95" y="929"/>
                  </a:lnTo>
                  <a:lnTo>
                    <a:pt x="92" y="934"/>
                  </a:lnTo>
                  <a:lnTo>
                    <a:pt x="88" y="937"/>
                  </a:lnTo>
                  <a:lnTo>
                    <a:pt x="84" y="940"/>
                  </a:lnTo>
                  <a:lnTo>
                    <a:pt x="79" y="941"/>
                  </a:lnTo>
                  <a:lnTo>
                    <a:pt x="79" y="941"/>
                  </a:lnTo>
                  <a:lnTo>
                    <a:pt x="74" y="941"/>
                  </a:lnTo>
                  <a:lnTo>
                    <a:pt x="69" y="941"/>
                  </a:lnTo>
                  <a:lnTo>
                    <a:pt x="64" y="939"/>
                  </a:lnTo>
                  <a:lnTo>
                    <a:pt x="61" y="937"/>
                  </a:lnTo>
                  <a:lnTo>
                    <a:pt x="58" y="934"/>
                  </a:lnTo>
                  <a:lnTo>
                    <a:pt x="55" y="931"/>
                  </a:lnTo>
                  <a:lnTo>
                    <a:pt x="51" y="923"/>
                  </a:lnTo>
                  <a:lnTo>
                    <a:pt x="51" y="923"/>
                  </a:lnTo>
                  <a:lnTo>
                    <a:pt x="43" y="902"/>
                  </a:lnTo>
                  <a:lnTo>
                    <a:pt x="36" y="882"/>
                  </a:lnTo>
                  <a:lnTo>
                    <a:pt x="36" y="882"/>
                  </a:lnTo>
                  <a:close/>
                  <a:moveTo>
                    <a:pt x="125" y="1055"/>
                  </a:moveTo>
                  <a:lnTo>
                    <a:pt x="125" y="1055"/>
                  </a:lnTo>
                  <a:lnTo>
                    <a:pt x="122" y="1050"/>
                  </a:lnTo>
                  <a:lnTo>
                    <a:pt x="121" y="1045"/>
                  </a:lnTo>
                  <a:lnTo>
                    <a:pt x="121" y="1040"/>
                  </a:lnTo>
                  <a:lnTo>
                    <a:pt x="122" y="1034"/>
                  </a:lnTo>
                  <a:lnTo>
                    <a:pt x="124" y="1029"/>
                  </a:lnTo>
                  <a:lnTo>
                    <a:pt x="126" y="1025"/>
                  </a:lnTo>
                  <a:lnTo>
                    <a:pt x="130" y="1022"/>
                  </a:lnTo>
                  <a:lnTo>
                    <a:pt x="135" y="1019"/>
                  </a:lnTo>
                  <a:lnTo>
                    <a:pt x="135" y="1019"/>
                  </a:lnTo>
                  <a:lnTo>
                    <a:pt x="140" y="1018"/>
                  </a:lnTo>
                  <a:lnTo>
                    <a:pt x="144" y="1017"/>
                  </a:lnTo>
                  <a:lnTo>
                    <a:pt x="148" y="1018"/>
                  </a:lnTo>
                  <a:lnTo>
                    <a:pt x="152" y="1020"/>
                  </a:lnTo>
                  <a:lnTo>
                    <a:pt x="157" y="1022"/>
                  </a:lnTo>
                  <a:lnTo>
                    <a:pt x="160" y="1024"/>
                  </a:lnTo>
                  <a:lnTo>
                    <a:pt x="166" y="1031"/>
                  </a:lnTo>
                  <a:lnTo>
                    <a:pt x="166" y="1031"/>
                  </a:lnTo>
                  <a:lnTo>
                    <a:pt x="178" y="1048"/>
                  </a:lnTo>
                  <a:lnTo>
                    <a:pt x="190" y="1063"/>
                  </a:lnTo>
                  <a:lnTo>
                    <a:pt x="190" y="1063"/>
                  </a:lnTo>
                  <a:lnTo>
                    <a:pt x="193" y="1068"/>
                  </a:lnTo>
                  <a:lnTo>
                    <a:pt x="195" y="1073"/>
                  </a:lnTo>
                  <a:lnTo>
                    <a:pt x="196" y="1079"/>
                  </a:lnTo>
                  <a:lnTo>
                    <a:pt x="195" y="1085"/>
                  </a:lnTo>
                  <a:lnTo>
                    <a:pt x="193" y="1090"/>
                  </a:lnTo>
                  <a:lnTo>
                    <a:pt x="189" y="1095"/>
                  </a:lnTo>
                  <a:lnTo>
                    <a:pt x="185" y="1098"/>
                  </a:lnTo>
                  <a:lnTo>
                    <a:pt x="180" y="1101"/>
                  </a:lnTo>
                  <a:lnTo>
                    <a:pt x="180" y="1101"/>
                  </a:lnTo>
                  <a:lnTo>
                    <a:pt x="175" y="1102"/>
                  </a:lnTo>
                  <a:lnTo>
                    <a:pt x="171" y="1102"/>
                  </a:lnTo>
                  <a:lnTo>
                    <a:pt x="167" y="1101"/>
                  </a:lnTo>
                  <a:lnTo>
                    <a:pt x="163" y="1100"/>
                  </a:lnTo>
                  <a:lnTo>
                    <a:pt x="157" y="1095"/>
                  </a:lnTo>
                  <a:lnTo>
                    <a:pt x="150" y="1088"/>
                  </a:lnTo>
                  <a:lnTo>
                    <a:pt x="150" y="1088"/>
                  </a:lnTo>
                  <a:lnTo>
                    <a:pt x="137" y="1071"/>
                  </a:lnTo>
                  <a:lnTo>
                    <a:pt x="125" y="1055"/>
                  </a:lnTo>
                  <a:lnTo>
                    <a:pt x="125" y="1055"/>
                  </a:lnTo>
                  <a:close/>
                  <a:moveTo>
                    <a:pt x="260" y="1195"/>
                  </a:moveTo>
                  <a:lnTo>
                    <a:pt x="260" y="1195"/>
                  </a:lnTo>
                  <a:lnTo>
                    <a:pt x="256" y="1191"/>
                  </a:lnTo>
                  <a:lnTo>
                    <a:pt x="253" y="1187"/>
                  </a:lnTo>
                  <a:lnTo>
                    <a:pt x="252" y="1182"/>
                  </a:lnTo>
                  <a:lnTo>
                    <a:pt x="251" y="1177"/>
                  </a:lnTo>
                  <a:lnTo>
                    <a:pt x="252" y="1172"/>
                  </a:lnTo>
                  <a:lnTo>
                    <a:pt x="253" y="1166"/>
                  </a:lnTo>
                  <a:lnTo>
                    <a:pt x="256" y="1161"/>
                  </a:lnTo>
                  <a:lnTo>
                    <a:pt x="260" y="1158"/>
                  </a:lnTo>
                  <a:lnTo>
                    <a:pt x="260" y="1158"/>
                  </a:lnTo>
                  <a:lnTo>
                    <a:pt x="264" y="1155"/>
                  </a:lnTo>
                  <a:lnTo>
                    <a:pt x="268" y="1153"/>
                  </a:lnTo>
                  <a:lnTo>
                    <a:pt x="272" y="1153"/>
                  </a:lnTo>
                  <a:lnTo>
                    <a:pt x="277" y="1153"/>
                  </a:lnTo>
                  <a:lnTo>
                    <a:pt x="281" y="1154"/>
                  </a:lnTo>
                  <a:lnTo>
                    <a:pt x="286" y="1156"/>
                  </a:lnTo>
                  <a:lnTo>
                    <a:pt x="294" y="1161"/>
                  </a:lnTo>
                  <a:lnTo>
                    <a:pt x="294" y="1161"/>
                  </a:lnTo>
                  <a:lnTo>
                    <a:pt x="309" y="1173"/>
                  </a:lnTo>
                  <a:lnTo>
                    <a:pt x="325" y="1184"/>
                  </a:lnTo>
                  <a:lnTo>
                    <a:pt x="325" y="1184"/>
                  </a:lnTo>
                  <a:lnTo>
                    <a:pt x="330" y="1188"/>
                  </a:lnTo>
                  <a:lnTo>
                    <a:pt x="333" y="1192"/>
                  </a:lnTo>
                  <a:lnTo>
                    <a:pt x="335" y="1197"/>
                  </a:lnTo>
                  <a:lnTo>
                    <a:pt x="336" y="1202"/>
                  </a:lnTo>
                  <a:lnTo>
                    <a:pt x="336" y="1207"/>
                  </a:lnTo>
                  <a:lnTo>
                    <a:pt x="335" y="1212"/>
                  </a:lnTo>
                  <a:lnTo>
                    <a:pt x="332" y="1217"/>
                  </a:lnTo>
                  <a:lnTo>
                    <a:pt x="329" y="1221"/>
                  </a:lnTo>
                  <a:lnTo>
                    <a:pt x="329" y="1221"/>
                  </a:lnTo>
                  <a:lnTo>
                    <a:pt x="324" y="1224"/>
                  </a:lnTo>
                  <a:lnTo>
                    <a:pt x="320" y="1226"/>
                  </a:lnTo>
                  <a:lnTo>
                    <a:pt x="316" y="1227"/>
                  </a:lnTo>
                  <a:lnTo>
                    <a:pt x="311" y="1227"/>
                  </a:lnTo>
                  <a:lnTo>
                    <a:pt x="307" y="1226"/>
                  </a:lnTo>
                  <a:lnTo>
                    <a:pt x="303" y="1225"/>
                  </a:lnTo>
                  <a:lnTo>
                    <a:pt x="295" y="1220"/>
                  </a:lnTo>
                  <a:lnTo>
                    <a:pt x="295" y="1220"/>
                  </a:lnTo>
                  <a:lnTo>
                    <a:pt x="277" y="1207"/>
                  </a:lnTo>
                  <a:lnTo>
                    <a:pt x="260" y="1195"/>
                  </a:lnTo>
                  <a:lnTo>
                    <a:pt x="260" y="1195"/>
                  </a:lnTo>
                  <a:close/>
                  <a:moveTo>
                    <a:pt x="430" y="1290"/>
                  </a:moveTo>
                  <a:lnTo>
                    <a:pt x="430" y="1290"/>
                  </a:lnTo>
                  <a:lnTo>
                    <a:pt x="425" y="1288"/>
                  </a:lnTo>
                  <a:lnTo>
                    <a:pt x="421" y="1284"/>
                  </a:lnTo>
                  <a:lnTo>
                    <a:pt x="418" y="1280"/>
                  </a:lnTo>
                  <a:lnTo>
                    <a:pt x="416" y="1275"/>
                  </a:lnTo>
                  <a:lnTo>
                    <a:pt x="414" y="1270"/>
                  </a:lnTo>
                  <a:lnTo>
                    <a:pt x="414" y="1265"/>
                  </a:lnTo>
                  <a:lnTo>
                    <a:pt x="416" y="1260"/>
                  </a:lnTo>
                  <a:lnTo>
                    <a:pt x="419" y="1254"/>
                  </a:lnTo>
                  <a:lnTo>
                    <a:pt x="419" y="1254"/>
                  </a:lnTo>
                  <a:lnTo>
                    <a:pt x="422" y="1251"/>
                  </a:lnTo>
                  <a:lnTo>
                    <a:pt x="426" y="1248"/>
                  </a:lnTo>
                  <a:lnTo>
                    <a:pt x="429" y="1246"/>
                  </a:lnTo>
                  <a:lnTo>
                    <a:pt x="434" y="1245"/>
                  </a:lnTo>
                  <a:lnTo>
                    <a:pt x="438" y="1245"/>
                  </a:lnTo>
                  <a:lnTo>
                    <a:pt x="442" y="1246"/>
                  </a:lnTo>
                  <a:lnTo>
                    <a:pt x="451" y="1248"/>
                  </a:lnTo>
                  <a:lnTo>
                    <a:pt x="451" y="1248"/>
                  </a:lnTo>
                  <a:lnTo>
                    <a:pt x="489" y="1261"/>
                  </a:lnTo>
                  <a:lnTo>
                    <a:pt x="489" y="1261"/>
                  </a:lnTo>
                  <a:lnTo>
                    <a:pt x="494" y="1263"/>
                  </a:lnTo>
                  <a:lnTo>
                    <a:pt x="498" y="1267"/>
                  </a:lnTo>
                  <a:lnTo>
                    <a:pt x="501" y="1271"/>
                  </a:lnTo>
                  <a:lnTo>
                    <a:pt x="505" y="1275"/>
                  </a:lnTo>
                  <a:lnTo>
                    <a:pt x="506" y="1280"/>
                  </a:lnTo>
                  <a:lnTo>
                    <a:pt x="506" y="1285"/>
                  </a:lnTo>
                  <a:lnTo>
                    <a:pt x="505" y="1290"/>
                  </a:lnTo>
                  <a:lnTo>
                    <a:pt x="502" y="1295"/>
                  </a:lnTo>
                  <a:lnTo>
                    <a:pt x="502" y="1295"/>
                  </a:lnTo>
                  <a:lnTo>
                    <a:pt x="499" y="1299"/>
                  </a:lnTo>
                  <a:lnTo>
                    <a:pt x="496" y="1302"/>
                  </a:lnTo>
                  <a:lnTo>
                    <a:pt x="492" y="1305"/>
                  </a:lnTo>
                  <a:lnTo>
                    <a:pt x="488" y="1306"/>
                  </a:lnTo>
                  <a:lnTo>
                    <a:pt x="483" y="1307"/>
                  </a:lnTo>
                  <a:lnTo>
                    <a:pt x="479" y="1307"/>
                  </a:lnTo>
                  <a:lnTo>
                    <a:pt x="470" y="1305"/>
                  </a:lnTo>
                  <a:lnTo>
                    <a:pt x="470" y="1305"/>
                  </a:lnTo>
                  <a:lnTo>
                    <a:pt x="449" y="1297"/>
                  </a:lnTo>
                  <a:lnTo>
                    <a:pt x="430" y="1290"/>
                  </a:lnTo>
                  <a:lnTo>
                    <a:pt x="430" y="1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reeform 53"/>
          <p:cNvSpPr>
            <a:spLocks/>
          </p:cNvSpPr>
          <p:nvPr/>
        </p:nvSpPr>
        <p:spPr bwMode="auto">
          <a:xfrm>
            <a:off x="9799628" y="2004867"/>
            <a:ext cx="987985" cy="987983"/>
          </a:xfrm>
          <a:custGeom>
            <a:avLst/>
            <a:gdLst>
              <a:gd name="T0" fmla="*/ 491 w 1036"/>
              <a:gd name="T1" fmla="*/ 1036 h 1036"/>
              <a:gd name="T2" fmla="*/ 414 w 1036"/>
              <a:gd name="T3" fmla="*/ 1026 h 1036"/>
              <a:gd name="T4" fmla="*/ 340 w 1036"/>
              <a:gd name="T5" fmla="*/ 1005 h 1036"/>
              <a:gd name="T6" fmla="*/ 271 w 1036"/>
              <a:gd name="T7" fmla="*/ 973 h 1036"/>
              <a:gd name="T8" fmla="*/ 208 w 1036"/>
              <a:gd name="T9" fmla="*/ 933 h 1036"/>
              <a:gd name="T10" fmla="*/ 152 w 1036"/>
              <a:gd name="T11" fmla="*/ 884 h 1036"/>
              <a:gd name="T12" fmla="*/ 102 w 1036"/>
              <a:gd name="T13" fmla="*/ 828 h 1036"/>
              <a:gd name="T14" fmla="*/ 63 w 1036"/>
              <a:gd name="T15" fmla="*/ 765 h 1036"/>
              <a:gd name="T16" fmla="*/ 31 w 1036"/>
              <a:gd name="T17" fmla="*/ 696 h 1036"/>
              <a:gd name="T18" fmla="*/ 10 w 1036"/>
              <a:gd name="T19" fmla="*/ 622 h 1036"/>
              <a:gd name="T20" fmla="*/ 0 w 1036"/>
              <a:gd name="T21" fmla="*/ 545 h 1036"/>
              <a:gd name="T22" fmla="*/ 0 w 1036"/>
              <a:gd name="T23" fmla="*/ 491 h 1036"/>
              <a:gd name="T24" fmla="*/ 10 w 1036"/>
              <a:gd name="T25" fmla="*/ 414 h 1036"/>
              <a:gd name="T26" fmla="*/ 31 w 1036"/>
              <a:gd name="T27" fmla="*/ 340 h 1036"/>
              <a:gd name="T28" fmla="*/ 63 w 1036"/>
              <a:gd name="T29" fmla="*/ 271 h 1036"/>
              <a:gd name="T30" fmla="*/ 102 w 1036"/>
              <a:gd name="T31" fmla="*/ 208 h 1036"/>
              <a:gd name="T32" fmla="*/ 152 w 1036"/>
              <a:gd name="T33" fmla="*/ 152 h 1036"/>
              <a:gd name="T34" fmla="*/ 208 w 1036"/>
              <a:gd name="T35" fmla="*/ 103 h 1036"/>
              <a:gd name="T36" fmla="*/ 271 w 1036"/>
              <a:gd name="T37" fmla="*/ 63 h 1036"/>
              <a:gd name="T38" fmla="*/ 340 w 1036"/>
              <a:gd name="T39" fmla="*/ 31 h 1036"/>
              <a:gd name="T40" fmla="*/ 414 w 1036"/>
              <a:gd name="T41" fmla="*/ 11 h 1036"/>
              <a:gd name="T42" fmla="*/ 491 w 1036"/>
              <a:gd name="T43" fmla="*/ 0 h 1036"/>
              <a:gd name="T44" fmla="*/ 545 w 1036"/>
              <a:gd name="T45" fmla="*/ 0 h 1036"/>
              <a:gd name="T46" fmla="*/ 622 w 1036"/>
              <a:gd name="T47" fmla="*/ 11 h 1036"/>
              <a:gd name="T48" fmla="*/ 696 w 1036"/>
              <a:gd name="T49" fmla="*/ 31 h 1036"/>
              <a:gd name="T50" fmla="*/ 765 w 1036"/>
              <a:gd name="T51" fmla="*/ 63 h 1036"/>
              <a:gd name="T52" fmla="*/ 828 w 1036"/>
              <a:gd name="T53" fmla="*/ 103 h 1036"/>
              <a:gd name="T54" fmla="*/ 884 w 1036"/>
              <a:gd name="T55" fmla="*/ 152 h 1036"/>
              <a:gd name="T56" fmla="*/ 934 w 1036"/>
              <a:gd name="T57" fmla="*/ 208 h 1036"/>
              <a:gd name="T58" fmla="*/ 973 w 1036"/>
              <a:gd name="T59" fmla="*/ 271 h 1036"/>
              <a:gd name="T60" fmla="*/ 1005 w 1036"/>
              <a:gd name="T61" fmla="*/ 340 h 1036"/>
              <a:gd name="T62" fmla="*/ 1026 w 1036"/>
              <a:gd name="T63" fmla="*/ 414 h 1036"/>
              <a:gd name="T64" fmla="*/ 1036 w 1036"/>
              <a:gd name="T65" fmla="*/ 491 h 1036"/>
              <a:gd name="T66" fmla="*/ 1036 w 1036"/>
              <a:gd name="T67" fmla="*/ 545 h 1036"/>
              <a:gd name="T68" fmla="*/ 1026 w 1036"/>
              <a:gd name="T69" fmla="*/ 622 h 1036"/>
              <a:gd name="T70" fmla="*/ 1005 w 1036"/>
              <a:gd name="T71" fmla="*/ 696 h 1036"/>
              <a:gd name="T72" fmla="*/ 973 w 1036"/>
              <a:gd name="T73" fmla="*/ 765 h 1036"/>
              <a:gd name="T74" fmla="*/ 934 w 1036"/>
              <a:gd name="T75" fmla="*/ 828 h 1036"/>
              <a:gd name="T76" fmla="*/ 884 w 1036"/>
              <a:gd name="T77" fmla="*/ 884 h 1036"/>
              <a:gd name="T78" fmla="*/ 828 w 1036"/>
              <a:gd name="T79" fmla="*/ 933 h 1036"/>
              <a:gd name="T80" fmla="*/ 765 w 1036"/>
              <a:gd name="T81" fmla="*/ 973 h 1036"/>
              <a:gd name="T82" fmla="*/ 696 w 1036"/>
              <a:gd name="T83" fmla="*/ 1005 h 1036"/>
              <a:gd name="T84" fmla="*/ 622 w 1036"/>
              <a:gd name="T85" fmla="*/ 1026 h 1036"/>
              <a:gd name="T86" fmla="*/ 545 w 1036"/>
              <a:gd name="T87" fmla="*/ 1036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36" h="1036">
                <a:moveTo>
                  <a:pt x="518" y="1036"/>
                </a:moveTo>
                <a:lnTo>
                  <a:pt x="518" y="1036"/>
                </a:lnTo>
                <a:lnTo>
                  <a:pt x="491" y="1036"/>
                </a:lnTo>
                <a:lnTo>
                  <a:pt x="465" y="1034"/>
                </a:lnTo>
                <a:lnTo>
                  <a:pt x="439" y="1031"/>
                </a:lnTo>
                <a:lnTo>
                  <a:pt x="414" y="1026"/>
                </a:lnTo>
                <a:lnTo>
                  <a:pt x="388" y="1020"/>
                </a:lnTo>
                <a:lnTo>
                  <a:pt x="363" y="1013"/>
                </a:lnTo>
                <a:lnTo>
                  <a:pt x="340" y="1005"/>
                </a:lnTo>
                <a:lnTo>
                  <a:pt x="316" y="996"/>
                </a:lnTo>
                <a:lnTo>
                  <a:pt x="293" y="986"/>
                </a:lnTo>
                <a:lnTo>
                  <a:pt x="271" y="973"/>
                </a:lnTo>
                <a:lnTo>
                  <a:pt x="249" y="961"/>
                </a:lnTo>
                <a:lnTo>
                  <a:pt x="228" y="948"/>
                </a:lnTo>
                <a:lnTo>
                  <a:pt x="208" y="933"/>
                </a:lnTo>
                <a:lnTo>
                  <a:pt x="188" y="918"/>
                </a:lnTo>
                <a:lnTo>
                  <a:pt x="169" y="902"/>
                </a:lnTo>
                <a:lnTo>
                  <a:pt x="152" y="884"/>
                </a:lnTo>
                <a:lnTo>
                  <a:pt x="134" y="867"/>
                </a:lnTo>
                <a:lnTo>
                  <a:pt x="118" y="848"/>
                </a:lnTo>
                <a:lnTo>
                  <a:pt x="102" y="828"/>
                </a:lnTo>
                <a:lnTo>
                  <a:pt x="88" y="808"/>
                </a:lnTo>
                <a:lnTo>
                  <a:pt x="75" y="787"/>
                </a:lnTo>
                <a:lnTo>
                  <a:pt x="63" y="765"/>
                </a:lnTo>
                <a:lnTo>
                  <a:pt x="51" y="743"/>
                </a:lnTo>
                <a:lnTo>
                  <a:pt x="40" y="720"/>
                </a:lnTo>
                <a:lnTo>
                  <a:pt x="31" y="696"/>
                </a:lnTo>
                <a:lnTo>
                  <a:pt x="23" y="673"/>
                </a:lnTo>
                <a:lnTo>
                  <a:pt x="17" y="648"/>
                </a:lnTo>
                <a:lnTo>
                  <a:pt x="10" y="622"/>
                </a:lnTo>
                <a:lnTo>
                  <a:pt x="5" y="597"/>
                </a:lnTo>
                <a:lnTo>
                  <a:pt x="2" y="571"/>
                </a:lnTo>
                <a:lnTo>
                  <a:pt x="0" y="545"/>
                </a:lnTo>
                <a:lnTo>
                  <a:pt x="0" y="518"/>
                </a:lnTo>
                <a:lnTo>
                  <a:pt x="0" y="518"/>
                </a:lnTo>
                <a:lnTo>
                  <a:pt x="0" y="491"/>
                </a:lnTo>
                <a:lnTo>
                  <a:pt x="2" y="465"/>
                </a:lnTo>
                <a:lnTo>
                  <a:pt x="5" y="439"/>
                </a:lnTo>
                <a:lnTo>
                  <a:pt x="10" y="414"/>
                </a:lnTo>
                <a:lnTo>
                  <a:pt x="17" y="389"/>
                </a:lnTo>
                <a:lnTo>
                  <a:pt x="23" y="364"/>
                </a:lnTo>
                <a:lnTo>
                  <a:pt x="31" y="340"/>
                </a:lnTo>
                <a:lnTo>
                  <a:pt x="40" y="316"/>
                </a:lnTo>
                <a:lnTo>
                  <a:pt x="51" y="294"/>
                </a:lnTo>
                <a:lnTo>
                  <a:pt x="63" y="271"/>
                </a:lnTo>
                <a:lnTo>
                  <a:pt x="75" y="249"/>
                </a:lnTo>
                <a:lnTo>
                  <a:pt x="88" y="228"/>
                </a:lnTo>
                <a:lnTo>
                  <a:pt x="102" y="208"/>
                </a:lnTo>
                <a:lnTo>
                  <a:pt x="118" y="189"/>
                </a:lnTo>
                <a:lnTo>
                  <a:pt x="134" y="170"/>
                </a:lnTo>
                <a:lnTo>
                  <a:pt x="152" y="152"/>
                </a:lnTo>
                <a:lnTo>
                  <a:pt x="169" y="134"/>
                </a:lnTo>
                <a:lnTo>
                  <a:pt x="188" y="118"/>
                </a:lnTo>
                <a:lnTo>
                  <a:pt x="208" y="103"/>
                </a:lnTo>
                <a:lnTo>
                  <a:pt x="228" y="88"/>
                </a:lnTo>
                <a:lnTo>
                  <a:pt x="249" y="75"/>
                </a:lnTo>
                <a:lnTo>
                  <a:pt x="271" y="63"/>
                </a:lnTo>
                <a:lnTo>
                  <a:pt x="293" y="51"/>
                </a:lnTo>
                <a:lnTo>
                  <a:pt x="316" y="40"/>
                </a:lnTo>
                <a:lnTo>
                  <a:pt x="340" y="31"/>
                </a:lnTo>
                <a:lnTo>
                  <a:pt x="363" y="23"/>
                </a:lnTo>
                <a:lnTo>
                  <a:pt x="388" y="17"/>
                </a:lnTo>
                <a:lnTo>
                  <a:pt x="414" y="11"/>
                </a:lnTo>
                <a:lnTo>
                  <a:pt x="439" y="6"/>
                </a:lnTo>
                <a:lnTo>
                  <a:pt x="465" y="2"/>
                </a:lnTo>
                <a:lnTo>
                  <a:pt x="491" y="0"/>
                </a:lnTo>
                <a:lnTo>
                  <a:pt x="518" y="0"/>
                </a:lnTo>
                <a:lnTo>
                  <a:pt x="518" y="0"/>
                </a:lnTo>
                <a:lnTo>
                  <a:pt x="545" y="0"/>
                </a:lnTo>
                <a:lnTo>
                  <a:pt x="571" y="2"/>
                </a:lnTo>
                <a:lnTo>
                  <a:pt x="597" y="6"/>
                </a:lnTo>
                <a:lnTo>
                  <a:pt x="622" y="11"/>
                </a:lnTo>
                <a:lnTo>
                  <a:pt x="648" y="17"/>
                </a:lnTo>
                <a:lnTo>
                  <a:pt x="673" y="23"/>
                </a:lnTo>
                <a:lnTo>
                  <a:pt x="696" y="31"/>
                </a:lnTo>
                <a:lnTo>
                  <a:pt x="720" y="40"/>
                </a:lnTo>
                <a:lnTo>
                  <a:pt x="742" y="51"/>
                </a:lnTo>
                <a:lnTo>
                  <a:pt x="765" y="63"/>
                </a:lnTo>
                <a:lnTo>
                  <a:pt x="787" y="75"/>
                </a:lnTo>
                <a:lnTo>
                  <a:pt x="808" y="88"/>
                </a:lnTo>
                <a:lnTo>
                  <a:pt x="828" y="103"/>
                </a:lnTo>
                <a:lnTo>
                  <a:pt x="848" y="118"/>
                </a:lnTo>
                <a:lnTo>
                  <a:pt x="866" y="134"/>
                </a:lnTo>
                <a:lnTo>
                  <a:pt x="884" y="152"/>
                </a:lnTo>
                <a:lnTo>
                  <a:pt x="902" y="170"/>
                </a:lnTo>
                <a:lnTo>
                  <a:pt x="918" y="189"/>
                </a:lnTo>
                <a:lnTo>
                  <a:pt x="934" y="208"/>
                </a:lnTo>
                <a:lnTo>
                  <a:pt x="948" y="228"/>
                </a:lnTo>
                <a:lnTo>
                  <a:pt x="961" y="249"/>
                </a:lnTo>
                <a:lnTo>
                  <a:pt x="973" y="271"/>
                </a:lnTo>
                <a:lnTo>
                  <a:pt x="985" y="294"/>
                </a:lnTo>
                <a:lnTo>
                  <a:pt x="996" y="316"/>
                </a:lnTo>
                <a:lnTo>
                  <a:pt x="1005" y="340"/>
                </a:lnTo>
                <a:lnTo>
                  <a:pt x="1013" y="364"/>
                </a:lnTo>
                <a:lnTo>
                  <a:pt x="1019" y="389"/>
                </a:lnTo>
                <a:lnTo>
                  <a:pt x="1026" y="414"/>
                </a:lnTo>
                <a:lnTo>
                  <a:pt x="1031" y="439"/>
                </a:lnTo>
                <a:lnTo>
                  <a:pt x="1034" y="465"/>
                </a:lnTo>
                <a:lnTo>
                  <a:pt x="1036" y="491"/>
                </a:lnTo>
                <a:lnTo>
                  <a:pt x="1036" y="518"/>
                </a:lnTo>
                <a:lnTo>
                  <a:pt x="1036" y="518"/>
                </a:lnTo>
                <a:lnTo>
                  <a:pt x="1036" y="545"/>
                </a:lnTo>
                <a:lnTo>
                  <a:pt x="1034" y="571"/>
                </a:lnTo>
                <a:lnTo>
                  <a:pt x="1031" y="597"/>
                </a:lnTo>
                <a:lnTo>
                  <a:pt x="1026" y="622"/>
                </a:lnTo>
                <a:lnTo>
                  <a:pt x="1019" y="648"/>
                </a:lnTo>
                <a:lnTo>
                  <a:pt x="1013" y="673"/>
                </a:lnTo>
                <a:lnTo>
                  <a:pt x="1005" y="696"/>
                </a:lnTo>
                <a:lnTo>
                  <a:pt x="996" y="720"/>
                </a:lnTo>
                <a:lnTo>
                  <a:pt x="985" y="743"/>
                </a:lnTo>
                <a:lnTo>
                  <a:pt x="973" y="765"/>
                </a:lnTo>
                <a:lnTo>
                  <a:pt x="961" y="787"/>
                </a:lnTo>
                <a:lnTo>
                  <a:pt x="948" y="808"/>
                </a:lnTo>
                <a:lnTo>
                  <a:pt x="934" y="828"/>
                </a:lnTo>
                <a:lnTo>
                  <a:pt x="918" y="848"/>
                </a:lnTo>
                <a:lnTo>
                  <a:pt x="902" y="867"/>
                </a:lnTo>
                <a:lnTo>
                  <a:pt x="884" y="884"/>
                </a:lnTo>
                <a:lnTo>
                  <a:pt x="866" y="902"/>
                </a:lnTo>
                <a:lnTo>
                  <a:pt x="848" y="918"/>
                </a:lnTo>
                <a:lnTo>
                  <a:pt x="828" y="933"/>
                </a:lnTo>
                <a:lnTo>
                  <a:pt x="808" y="948"/>
                </a:lnTo>
                <a:lnTo>
                  <a:pt x="787" y="961"/>
                </a:lnTo>
                <a:lnTo>
                  <a:pt x="765" y="973"/>
                </a:lnTo>
                <a:lnTo>
                  <a:pt x="742" y="986"/>
                </a:lnTo>
                <a:lnTo>
                  <a:pt x="720" y="996"/>
                </a:lnTo>
                <a:lnTo>
                  <a:pt x="696" y="1005"/>
                </a:lnTo>
                <a:lnTo>
                  <a:pt x="673" y="1013"/>
                </a:lnTo>
                <a:lnTo>
                  <a:pt x="648" y="1020"/>
                </a:lnTo>
                <a:lnTo>
                  <a:pt x="622" y="1026"/>
                </a:lnTo>
                <a:lnTo>
                  <a:pt x="597" y="1031"/>
                </a:lnTo>
                <a:lnTo>
                  <a:pt x="571" y="1034"/>
                </a:lnTo>
                <a:lnTo>
                  <a:pt x="545" y="1036"/>
                </a:lnTo>
                <a:lnTo>
                  <a:pt x="518" y="1036"/>
                </a:lnTo>
                <a:lnTo>
                  <a:pt x="518" y="10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4"/>
          <p:cNvSpPr>
            <a:spLocks noEditPoints="1"/>
          </p:cNvSpPr>
          <p:nvPr/>
        </p:nvSpPr>
        <p:spPr bwMode="auto">
          <a:xfrm>
            <a:off x="9654672" y="1863725"/>
            <a:ext cx="1274080" cy="1857714"/>
          </a:xfrm>
          <a:custGeom>
            <a:avLst/>
            <a:gdLst>
              <a:gd name="T0" fmla="*/ 683 w 1336"/>
              <a:gd name="T1" fmla="*/ 1328 h 1947"/>
              <a:gd name="T2" fmla="*/ 599 w 1336"/>
              <a:gd name="T3" fmla="*/ 1318 h 1947"/>
              <a:gd name="T4" fmla="*/ 668 w 1336"/>
              <a:gd name="T5" fmla="*/ 1287 h 1947"/>
              <a:gd name="T6" fmla="*/ 677 w 1336"/>
              <a:gd name="T7" fmla="*/ 1367 h 1947"/>
              <a:gd name="T8" fmla="*/ 677 w 1336"/>
              <a:gd name="T9" fmla="*/ 1457 h 1947"/>
              <a:gd name="T10" fmla="*/ 547 w 1336"/>
              <a:gd name="T11" fmla="*/ 1718 h 1947"/>
              <a:gd name="T12" fmla="*/ 689 w 1336"/>
              <a:gd name="T13" fmla="*/ 1821 h 1947"/>
              <a:gd name="T14" fmla="*/ 644 w 1336"/>
              <a:gd name="T15" fmla="*/ 1817 h 1947"/>
              <a:gd name="T16" fmla="*/ 677 w 1336"/>
              <a:gd name="T17" fmla="*/ 1743 h 1947"/>
              <a:gd name="T18" fmla="*/ 684 w 1336"/>
              <a:gd name="T19" fmla="*/ 1641 h 1947"/>
              <a:gd name="T20" fmla="*/ 644 w 1336"/>
              <a:gd name="T21" fmla="*/ 1577 h 1947"/>
              <a:gd name="T22" fmla="*/ 684 w 1336"/>
              <a:gd name="T23" fmla="*/ 1560 h 1947"/>
              <a:gd name="T24" fmla="*/ 1326 w 1336"/>
              <a:gd name="T25" fmla="*/ 686 h 1947"/>
              <a:gd name="T26" fmla="*/ 1288 w 1336"/>
              <a:gd name="T27" fmla="*/ 644 h 1947"/>
              <a:gd name="T28" fmla="*/ 1331 w 1336"/>
              <a:gd name="T29" fmla="*/ 629 h 1947"/>
              <a:gd name="T30" fmla="*/ 1292 w 1336"/>
              <a:gd name="T31" fmla="*/ 527 h 1947"/>
              <a:gd name="T32" fmla="*/ 1255 w 1336"/>
              <a:gd name="T33" fmla="*/ 455 h 1947"/>
              <a:gd name="T34" fmla="*/ 1303 w 1336"/>
              <a:gd name="T35" fmla="*/ 455 h 1947"/>
              <a:gd name="T36" fmla="*/ 1226 w 1336"/>
              <a:gd name="T37" fmla="*/ 353 h 1947"/>
              <a:gd name="T38" fmla="*/ 1169 w 1336"/>
              <a:gd name="T39" fmla="*/ 296 h 1947"/>
              <a:gd name="T40" fmla="*/ 1216 w 1336"/>
              <a:gd name="T41" fmla="*/ 282 h 1947"/>
              <a:gd name="T42" fmla="*/ 1112 w 1336"/>
              <a:gd name="T43" fmla="*/ 206 h 1947"/>
              <a:gd name="T44" fmla="*/ 1041 w 1336"/>
              <a:gd name="T45" fmla="*/ 166 h 1947"/>
              <a:gd name="T46" fmla="*/ 1081 w 1336"/>
              <a:gd name="T47" fmla="*/ 141 h 1947"/>
              <a:gd name="T48" fmla="*/ 961 w 1336"/>
              <a:gd name="T49" fmla="*/ 97 h 1947"/>
              <a:gd name="T50" fmla="*/ 878 w 1336"/>
              <a:gd name="T51" fmla="*/ 76 h 1947"/>
              <a:gd name="T52" fmla="*/ 913 w 1336"/>
              <a:gd name="T53" fmla="*/ 44 h 1947"/>
              <a:gd name="T54" fmla="*/ 784 w 1336"/>
              <a:gd name="T55" fmla="*/ 38 h 1947"/>
              <a:gd name="T56" fmla="*/ 700 w 1336"/>
              <a:gd name="T57" fmla="*/ 41 h 1947"/>
              <a:gd name="T58" fmla="*/ 723 w 1336"/>
              <a:gd name="T59" fmla="*/ 0 h 1947"/>
              <a:gd name="T60" fmla="*/ 597 w 1336"/>
              <a:gd name="T61" fmla="*/ 31 h 1947"/>
              <a:gd name="T62" fmla="*/ 518 w 1336"/>
              <a:gd name="T63" fmla="*/ 58 h 1947"/>
              <a:gd name="T64" fmla="*/ 529 w 1336"/>
              <a:gd name="T65" fmla="*/ 12 h 1947"/>
              <a:gd name="T66" fmla="*/ 417 w 1336"/>
              <a:gd name="T67" fmla="*/ 78 h 1947"/>
              <a:gd name="T68" fmla="*/ 344 w 1336"/>
              <a:gd name="T69" fmla="*/ 126 h 1947"/>
              <a:gd name="T70" fmla="*/ 365 w 1336"/>
              <a:gd name="T71" fmla="*/ 71 h 1947"/>
              <a:gd name="T72" fmla="*/ 261 w 1336"/>
              <a:gd name="T73" fmla="*/ 179 h 1947"/>
              <a:gd name="T74" fmla="*/ 201 w 1336"/>
              <a:gd name="T75" fmla="*/ 241 h 1947"/>
              <a:gd name="T76" fmla="*/ 207 w 1336"/>
              <a:gd name="T77" fmla="*/ 182 h 1947"/>
              <a:gd name="T78" fmla="*/ 138 w 1336"/>
              <a:gd name="T79" fmla="*/ 317 h 1947"/>
              <a:gd name="T80" fmla="*/ 99 w 1336"/>
              <a:gd name="T81" fmla="*/ 394 h 1947"/>
              <a:gd name="T82" fmla="*/ 87 w 1336"/>
              <a:gd name="T83" fmla="*/ 337 h 1947"/>
              <a:gd name="T84" fmla="*/ 60 w 1336"/>
              <a:gd name="T85" fmla="*/ 485 h 1947"/>
              <a:gd name="T86" fmla="*/ 45 w 1336"/>
              <a:gd name="T87" fmla="*/ 570 h 1947"/>
              <a:gd name="T88" fmla="*/ 16 w 1336"/>
              <a:gd name="T89" fmla="*/ 519 h 1947"/>
              <a:gd name="T90" fmla="*/ 33 w 1336"/>
              <a:gd name="T91" fmla="*/ 668 h 1947"/>
              <a:gd name="T92" fmla="*/ 44 w 1336"/>
              <a:gd name="T93" fmla="*/ 753 h 1947"/>
              <a:gd name="T94" fmla="*/ 2 w 1336"/>
              <a:gd name="T95" fmla="*/ 712 h 1947"/>
              <a:gd name="T96" fmla="*/ 61 w 1336"/>
              <a:gd name="T97" fmla="*/ 851 h 1947"/>
              <a:gd name="T98" fmla="*/ 95 w 1336"/>
              <a:gd name="T99" fmla="*/ 929 h 1947"/>
              <a:gd name="T100" fmla="*/ 43 w 1336"/>
              <a:gd name="T101" fmla="*/ 902 h 1947"/>
              <a:gd name="T102" fmla="*/ 140 w 1336"/>
              <a:gd name="T103" fmla="*/ 1018 h 1947"/>
              <a:gd name="T104" fmla="*/ 195 w 1336"/>
              <a:gd name="T105" fmla="*/ 1085 h 1947"/>
              <a:gd name="T106" fmla="*/ 125 w 1336"/>
              <a:gd name="T107" fmla="*/ 1055 h 1947"/>
              <a:gd name="T108" fmla="*/ 268 w 1336"/>
              <a:gd name="T109" fmla="*/ 1153 h 1947"/>
              <a:gd name="T110" fmla="*/ 335 w 1336"/>
              <a:gd name="T111" fmla="*/ 1207 h 1947"/>
              <a:gd name="T112" fmla="*/ 260 w 1336"/>
              <a:gd name="T113" fmla="*/ 1195 h 1947"/>
              <a:gd name="T114" fmla="*/ 425 w 1336"/>
              <a:gd name="T115" fmla="*/ 1248 h 1947"/>
              <a:gd name="T116" fmla="*/ 505 w 1336"/>
              <a:gd name="T117" fmla="*/ 1285 h 1947"/>
              <a:gd name="T118" fmla="*/ 430 w 1336"/>
              <a:gd name="T119" fmla="*/ 1290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36" h="1947">
                <a:moveTo>
                  <a:pt x="668" y="1287"/>
                </a:moveTo>
                <a:lnTo>
                  <a:pt x="668" y="1287"/>
                </a:lnTo>
                <a:lnTo>
                  <a:pt x="673" y="1288"/>
                </a:lnTo>
                <a:lnTo>
                  <a:pt x="678" y="1289"/>
                </a:lnTo>
                <a:lnTo>
                  <a:pt x="682" y="1292"/>
                </a:lnTo>
                <a:lnTo>
                  <a:pt x="686" y="1296"/>
                </a:lnTo>
                <a:lnTo>
                  <a:pt x="689" y="1300"/>
                </a:lnTo>
                <a:lnTo>
                  <a:pt x="691" y="1306"/>
                </a:lnTo>
                <a:lnTo>
                  <a:pt x="692" y="1311"/>
                </a:lnTo>
                <a:lnTo>
                  <a:pt x="691" y="1317"/>
                </a:lnTo>
                <a:lnTo>
                  <a:pt x="691" y="1317"/>
                </a:lnTo>
                <a:lnTo>
                  <a:pt x="689" y="1321"/>
                </a:lnTo>
                <a:lnTo>
                  <a:pt x="686" y="1325"/>
                </a:lnTo>
                <a:lnTo>
                  <a:pt x="683" y="1328"/>
                </a:lnTo>
                <a:lnTo>
                  <a:pt x="680" y="1330"/>
                </a:lnTo>
                <a:lnTo>
                  <a:pt x="676" y="1332"/>
                </a:lnTo>
                <a:lnTo>
                  <a:pt x="672" y="1333"/>
                </a:lnTo>
                <a:lnTo>
                  <a:pt x="663" y="1334"/>
                </a:lnTo>
                <a:lnTo>
                  <a:pt x="663" y="1334"/>
                </a:lnTo>
                <a:lnTo>
                  <a:pt x="640" y="1334"/>
                </a:lnTo>
                <a:lnTo>
                  <a:pt x="630" y="1333"/>
                </a:lnTo>
                <a:lnTo>
                  <a:pt x="619" y="1332"/>
                </a:lnTo>
                <a:lnTo>
                  <a:pt x="619" y="1332"/>
                </a:lnTo>
                <a:lnTo>
                  <a:pt x="614" y="1331"/>
                </a:lnTo>
                <a:lnTo>
                  <a:pt x="609" y="1329"/>
                </a:lnTo>
                <a:lnTo>
                  <a:pt x="605" y="1326"/>
                </a:lnTo>
                <a:lnTo>
                  <a:pt x="601" y="1322"/>
                </a:lnTo>
                <a:lnTo>
                  <a:pt x="599" y="1318"/>
                </a:lnTo>
                <a:lnTo>
                  <a:pt x="597" y="1313"/>
                </a:lnTo>
                <a:lnTo>
                  <a:pt x="597" y="1307"/>
                </a:lnTo>
                <a:lnTo>
                  <a:pt x="598" y="1301"/>
                </a:lnTo>
                <a:lnTo>
                  <a:pt x="598" y="1301"/>
                </a:lnTo>
                <a:lnTo>
                  <a:pt x="600" y="1297"/>
                </a:lnTo>
                <a:lnTo>
                  <a:pt x="604" y="1293"/>
                </a:lnTo>
                <a:lnTo>
                  <a:pt x="607" y="1290"/>
                </a:lnTo>
                <a:lnTo>
                  <a:pt x="610" y="1288"/>
                </a:lnTo>
                <a:lnTo>
                  <a:pt x="614" y="1287"/>
                </a:lnTo>
                <a:lnTo>
                  <a:pt x="618" y="1286"/>
                </a:lnTo>
                <a:lnTo>
                  <a:pt x="627" y="1286"/>
                </a:lnTo>
                <a:lnTo>
                  <a:pt x="627" y="1286"/>
                </a:lnTo>
                <a:lnTo>
                  <a:pt x="648" y="1287"/>
                </a:lnTo>
                <a:lnTo>
                  <a:pt x="668" y="1287"/>
                </a:lnTo>
                <a:lnTo>
                  <a:pt x="668" y="1287"/>
                </a:lnTo>
                <a:close/>
                <a:moveTo>
                  <a:pt x="644" y="1388"/>
                </a:moveTo>
                <a:lnTo>
                  <a:pt x="644" y="1388"/>
                </a:lnTo>
                <a:lnTo>
                  <a:pt x="644" y="1384"/>
                </a:lnTo>
                <a:lnTo>
                  <a:pt x="647" y="1379"/>
                </a:lnTo>
                <a:lnTo>
                  <a:pt x="649" y="1375"/>
                </a:lnTo>
                <a:lnTo>
                  <a:pt x="652" y="1372"/>
                </a:lnTo>
                <a:lnTo>
                  <a:pt x="655" y="1369"/>
                </a:lnTo>
                <a:lnTo>
                  <a:pt x="659" y="1367"/>
                </a:lnTo>
                <a:lnTo>
                  <a:pt x="663" y="1366"/>
                </a:lnTo>
                <a:lnTo>
                  <a:pt x="668" y="1365"/>
                </a:lnTo>
                <a:lnTo>
                  <a:pt x="668" y="1365"/>
                </a:lnTo>
                <a:lnTo>
                  <a:pt x="673" y="1366"/>
                </a:lnTo>
                <a:lnTo>
                  <a:pt x="677" y="1367"/>
                </a:lnTo>
                <a:lnTo>
                  <a:pt x="681" y="1369"/>
                </a:lnTo>
                <a:lnTo>
                  <a:pt x="684" y="1372"/>
                </a:lnTo>
                <a:lnTo>
                  <a:pt x="687" y="1375"/>
                </a:lnTo>
                <a:lnTo>
                  <a:pt x="689" y="1379"/>
                </a:lnTo>
                <a:lnTo>
                  <a:pt x="692" y="1384"/>
                </a:lnTo>
                <a:lnTo>
                  <a:pt x="692" y="1388"/>
                </a:lnTo>
                <a:lnTo>
                  <a:pt x="692" y="1436"/>
                </a:lnTo>
                <a:lnTo>
                  <a:pt x="692" y="1436"/>
                </a:lnTo>
                <a:lnTo>
                  <a:pt x="692" y="1441"/>
                </a:lnTo>
                <a:lnTo>
                  <a:pt x="689" y="1445"/>
                </a:lnTo>
                <a:lnTo>
                  <a:pt x="687" y="1449"/>
                </a:lnTo>
                <a:lnTo>
                  <a:pt x="684" y="1452"/>
                </a:lnTo>
                <a:lnTo>
                  <a:pt x="681" y="1455"/>
                </a:lnTo>
                <a:lnTo>
                  <a:pt x="677" y="1457"/>
                </a:lnTo>
                <a:lnTo>
                  <a:pt x="673" y="1459"/>
                </a:lnTo>
                <a:lnTo>
                  <a:pt x="668" y="1459"/>
                </a:lnTo>
                <a:lnTo>
                  <a:pt x="668" y="1459"/>
                </a:lnTo>
                <a:lnTo>
                  <a:pt x="663" y="1459"/>
                </a:lnTo>
                <a:lnTo>
                  <a:pt x="659" y="1457"/>
                </a:lnTo>
                <a:lnTo>
                  <a:pt x="655" y="1455"/>
                </a:lnTo>
                <a:lnTo>
                  <a:pt x="652" y="1452"/>
                </a:lnTo>
                <a:lnTo>
                  <a:pt x="649" y="1449"/>
                </a:lnTo>
                <a:lnTo>
                  <a:pt x="647" y="1445"/>
                </a:lnTo>
                <a:lnTo>
                  <a:pt x="644" y="1441"/>
                </a:lnTo>
                <a:lnTo>
                  <a:pt x="644" y="1436"/>
                </a:lnTo>
                <a:lnTo>
                  <a:pt x="644" y="1388"/>
                </a:lnTo>
                <a:lnTo>
                  <a:pt x="644" y="1388"/>
                </a:lnTo>
                <a:close/>
                <a:moveTo>
                  <a:pt x="547" y="1718"/>
                </a:moveTo>
                <a:lnTo>
                  <a:pt x="567" y="1705"/>
                </a:lnTo>
                <a:lnTo>
                  <a:pt x="668" y="1860"/>
                </a:lnTo>
                <a:lnTo>
                  <a:pt x="768" y="1705"/>
                </a:lnTo>
                <a:lnTo>
                  <a:pt x="808" y="1730"/>
                </a:lnTo>
                <a:lnTo>
                  <a:pt x="687" y="1916"/>
                </a:lnTo>
                <a:lnTo>
                  <a:pt x="668" y="1947"/>
                </a:lnTo>
                <a:lnTo>
                  <a:pt x="649" y="1916"/>
                </a:lnTo>
                <a:lnTo>
                  <a:pt x="528" y="1730"/>
                </a:lnTo>
                <a:lnTo>
                  <a:pt x="547" y="1718"/>
                </a:lnTo>
                <a:lnTo>
                  <a:pt x="547" y="1718"/>
                </a:lnTo>
                <a:close/>
                <a:moveTo>
                  <a:pt x="692" y="1812"/>
                </a:moveTo>
                <a:lnTo>
                  <a:pt x="692" y="1812"/>
                </a:lnTo>
                <a:lnTo>
                  <a:pt x="692" y="1817"/>
                </a:lnTo>
                <a:lnTo>
                  <a:pt x="689" y="1821"/>
                </a:lnTo>
                <a:lnTo>
                  <a:pt x="687" y="1825"/>
                </a:lnTo>
                <a:lnTo>
                  <a:pt x="684" y="1829"/>
                </a:lnTo>
                <a:lnTo>
                  <a:pt x="681" y="1833"/>
                </a:lnTo>
                <a:lnTo>
                  <a:pt x="677" y="1835"/>
                </a:lnTo>
                <a:lnTo>
                  <a:pt x="673" y="1836"/>
                </a:lnTo>
                <a:lnTo>
                  <a:pt x="668" y="1836"/>
                </a:lnTo>
                <a:lnTo>
                  <a:pt x="668" y="1836"/>
                </a:lnTo>
                <a:lnTo>
                  <a:pt x="663" y="1836"/>
                </a:lnTo>
                <a:lnTo>
                  <a:pt x="659" y="1835"/>
                </a:lnTo>
                <a:lnTo>
                  <a:pt x="655" y="1833"/>
                </a:lnTo>
                <a:lnTo>
                  <a:pt x="652" y="1829"/>
                </a:lnTo>
                <a:lnTo>
                  <a:pt x="649" y="1825"/>
                </a:lnTo>
                <a:lnTo>
                  <a:pt x="647" y="1821"/>
                </a:lnTo>
                <a:lnTo>
                  <a:pt x="644" y="1817"/>
                </a:lnTo>
                <a:lnTo>
                  <a:pt x="644" y="1812"/>
                </a:lnTo>
                <a:lnTo>
                  <a:pt x="644" y="1765"/>
                </a:lnTo>
                <a:lnTo>
                  <a:pt x="644" y="1765"/>
                </a:lnTo>
                <a:lnTo>
                  <a:pt x="644" y="1761"/>
                </a:lnTo>
                <a:lnTo>
                  <a:pt x="647" y="1756"/>
                </a:lnTo>
                <a:lnTo>
                  <a:pt x="649" y="1753"/>
                </a:lnTo>
                <a:lnTo>
                  <a:pt x="652" y="1749"/>
                </a:lnTo>
                <a:lnTo>
                  <a:pt x="655" y="1746"/>
                </a:lnTo>
                <a:lnTo>
                  <a:pt x="659" y="1743"/>
                </a:lnTo>
                <a:lnTo>
                  <a:pt x="663" y="1742"/>
                </a:lnTo>
                <a:lnTo>
                  <a:pt x="668" y="1741"/>
                </a:lnTo>
                <a:lnTo>
                  <a:pt x="668" y="1741"/>
                </a:lnTo>
                <a:lnTo>
                  <a:pt x="673" y="1742"/>
                </a:lnTo>
                <a:lnTo>
                  <a:pt x="677" y="1743"/>
                </a:lnTo>
                <a:lnTo>
                  <a:pt x="681" y="1746"/>
                </a:lnTo>
                <a:lnTo>
                  <a:pt x="684" y="1749"/>
                </a:lnTo>
                <a:lnTo>
                  <a:pt x="687" y="1753"/>
                </a:lnTo>
                <a:lnTo>
                  <a:pt x="689" y="1756"/>
                </a:lnTo>
                <a:lnTo>
                  <a:pt x="692" y="1761"/>
                </a:lnTo>
                <a:lnTo>
                  <a:pt x="692" y="1765"/>
                </a:lnTo>
                <a:lnTo>
                  <a:pt x="692" y="1812"/>
                </a:lnTo>
                <a:lnTo>
                  <a:pt x="692" y="1812"/>
                </a:lnTo>
                <a:close/>
                <a:moveTo>
                  <a:pt x="692" y="1624"/>
                </a:moveTo>
                <a:lnTo>
                  <a:pt x="692" y="1624"/>
                </a:lnTo>
                <a:lnTo>
                  <a:pt x="692" y="1629"/>
                </a:lnTo>
                <a:lnTo>
                  <a:pt x="689" y="1633"/>
                </a:lnTo>
                <a:lnTo>
                  <a:pt x="687" y="1637"/>
                </a:lnTo>
                <a:lnTo>
                  <a:pt x="684" y="1641"/>
                </a:lnTo>
                <a:lnTo>
                  <a:pt x="681" y="1643"/>
                </a:lnTo>
                <a:lnTo>
                  <a:pt x="677" y="1646"/>
                </a:lnTo>
                <a:lnTo>
                  <a:pt x="673" y="1647"/>
                </a:lnTo>
                <a:lnTo>
                  <a:pt x="668" y="1647"/>
                </a:lnTo>
                <a:lnTo>
                  <a:pt x="668" y="1647"/>
                </a:lnTo>
                <a:lnTo>
                  <a:pt x="663" y="1647"/>
                </a:lnTo>
                <a:lnTo>
                  <a:pt x="659" y="1646"/>
                </a:lnTo>
                <a:lnTo>
                  <a:pt x="655" y="1643"/>
                </a:lnTo>
                <a:lnTo>
                  <a:pt x="652" y="1641"/>
                </a:lnTo>
                <a:lnTo>
                  <a:pt x="649" y="1637"/>
                </a:lnTo>
                <a:lnTo>
                  <a:pt x="647" y="1633"/>
                </a:lnTo>
                <a:lnTo>
                  <a:pt x="644" y="1629"/>
                </a:lnTo>
                <a:lnTo>
                  <a:pt x="644" y="1624"/>
                </a:lnTo>
                <a:lnTo>
                  <a:pt x="644" y="1577"/>
                </a:lnTo>
                <a:lnTo>
                  <a:pt x="644" y="1577"/>
                </a:lnTo>
                <a:lnTo>
                  <a:pt x="644" y="1573"/>
                </a:lnTo>
                <a:lnTo>
                  <a:pt x="647" y="1567"/>
                </a:lnTo>
                <a:lnTo>
                  <a:pt x="649" y="1563"/>
                </a:lnTo>
                <a:lnTo>
                  <a:pt x="652" y="1560"/>
                </a:lnTo>
                <a:lnTo>
                  <a:pt x="655" y="1557"/>
                </a:lnTo>
                <a:lnTo>
                  <a:pt x="659" y="1555"/>
                </a:lnTo>
                <a:lnTo>
                  <a:pt x="663" y="1554"/>
                </a:lnTo>
                <a:lnTo>
                  <a:pt x="668" y="1553"/>
                </a:lnTo>
                <a:lnTo>
                  <a:pt x="668" y="1553"/>
                </a:lnTo>
                <a:lnTo>
                  <a:pt x="673" y="1554"/>
                </a:lnTo>
                <a:lnTo>
                  <a:pt x="677" y="1555"/>
                </a:lnTo>
                <a:lnTo>
                  <a:pt x="681" y="1557"/>
                </a:lnTo>
                <a:lnTo>
                  <a:pt x="684" y="1560"/>
                </a:lnTo>
                <a:lnTo>
                  <a:pt x="687" y="1563"/>
                </a:lnTo>
                <a:lnTo>
                  <a:pt x="689" y="1567"/>
                </a:lnTo>
                <a:lnTo>
                  <a:pt x="692" y="1573"/>
                </a:lnTo>
                <a:lnTo>
                  <a:pt x="692" y="1577"/>
                </a:lnTo>
                <a:lnTo>
                  <a:pt x="692" y="1624"/>
                </a:lnTo>
                <a:lnTo>
                  <a:pt x="692" y="1624"/>
                </a:lnTo>
                <a:close/>
                <a:moveTo>
                  <a:pt x="1336" y="666"/>
                </a:moveTo>
                <a:lnTo>
                  <a:pt x="1336" y="666"/>
                </a:lnTo>
                <a:lnTo>
                  <a:pt x="1336" y="666"/>
                </a:lnTo>
                <a:lnTo>
                  <a:pt x="1335" y="671"/>
                </a:lnTo>
                <a:lnTo>
                  <a:pt x="1334" y="675"/>
                </a:lnTo>
                <a:lnTo>
                  <a:pt x="1332" y="679"/>
                </a:lnTo>
                <a:lnTo>
                  <a:pt x="1329" y="682"/>
                </a:lnTo>
                <a:lnTo>
                  <a:pt x="1326" y="686"/>
                </a:lnTo>
                <a:lnTo>
                  <a:pt x="1322" y="688"/>
                </a:lnTo>
                <a:lnTo>
                  <a:pt x="1318" y="690"/>
                </a:lnTo>
                <a:lnTo>
                  <a:pt x="1313" y="690"/>
                </a:lnTo>
                <a:lnTo>
                  <a:pt x="1313" y="690"/>
                </a:lnTo>
                <a:lnTo>
                  <a:pt x="1308" y="690"/>
                </a:lnTo>
                <a:lnTo>
                  <a:pt x="1304" y="688"/>
                </a:lnTo>
                <a:lnTo>
                  <a:pt x="1299" y="686"/>
                </a:lnTo>
                <a:lnTo>
                  <a:pt x="1296" y="682"/>
                </a:lnTo>
                <a:lnTo>
                  <a:pt x="1293" y="679"/>
                </a:lnTo>
                <a:lnTo>
                  <a:pt x="1291" y="675"/>
                </a:lnTo>
                <a:lnTo>
                  <a:pt x="1289" y="671"/>
                </a:lnTo>
                <a:lnTo>
                  <a:pt x="1289" y="666"/>
                </a:lnTo>
                <a:lnTo>
                  <a:pt x="1288" y="644"/>
                </a:lnTo>
                <a:lnTo>
                  <a:pt x="1288" y="644"/>
                </a:lnTo>
                <a:lnTo>
                  <a:pt x="1289" y="639"/>
                </a:lnTo>
                <a:lnTo>
                  <a:pt x="1290" y="634"/>
                </a:lnTo>
                <a:lnTo>
                  <a:pt x="1292" y="630"/>
                </a:lnTo>
                <a:lnTo>
                  <a:pt x="1295" y="627"/>
                </a:lnTo>
                <a:lnTo>
                  <a:pt x="1298" y="624"/>
                </a:lnTo>
                <a:lnTo>
                  <a:pt x="1303" y="622"/>
                </a:lnTo>
                <a:lnTo>
                  <a:pt x="1307" y="620"/>
                </a:lnTo>
                <a:lnTo>
                  <a:pt x="1312" y="620"/>
                </a:lnTo>
                <a:lnTo>
                  <a:pt x="1312" y="620"/>
                </a:lnTo>
                <a:lnTo>
                  <a:pt x="1316" y="620"/>
                </a:lnTo>
                <a:lnTo>
                  <a:pt x="1321" y="621"/>
                </a:lnTo>
                <a:lnTo>
                  <a:pt x="1325" y="623"/>
                </a:lnTo>
                <a:lnTo>
                  <a:pt x="1328" y="626"/>
                </a:lnTo>
                <a:lnTo>
                  <a:pt x="1331" y="629"/>
                </a:lnTo>
                <a:lnTo>
                  <a:pt x="1333" y="633"/>
                </a:lnTo>
                <a:lnTo>
                  <a:pt x="1335" y="637"/>
                </a:lnTo>
                <a:lnTo>
                  <a:pt x="1335" y="643"/>
                </a:lnTo>
                <a:lnTo>
                  <a:pt x="1336" y="666"/>
                </a:lnTo>
                <a:close/>
                <a:moveTo>
                  <a:pt x="1315" y="497"/>
                </a:moveTo>
                <a:lnTo>
                  <a:pt x="1315" y="497"/>
                </a:lnTo>
                <a:lnTo>
                  <a:pt x="1316" y="503"/>
                </a:lnTo>
                <a:lnTo>
                  <a:pt x="1315" y="508"/>
                </a:lnTo>
                <a:lnTo>
                  <a:pt x="1313" y="514"/>
                </a:lnTo>
                <a:lnTo>
                  <a:pt x="1311" y="518"/>
                </a:lnTo>
                <a:lnTo>
                  <a:pt x="1307" y="522"/>
                </a:lnTo>
                <a:lnTo>
                  <a:pt x="1303" y="525"/>
                </a:lnTo>
                <a:lnTo>
                  <a:pt x="1297" y="526"/>
                </a:lnTo>
                <a:lnTo>
                  <a:pt x="1292" y="527"/>
                </a:lnTo>
                <a:lnTo>
                  <a:pt x="1292" y="527"/>
                </a:lnTo>
                <a:lnTo>
                  <a:pt x="1287" y="527"/>
                </a:lnTo>
                <a:lnTo>
                  <a:pt x="1283" y="525"/>
                </a:lnTo>
                <a:lnTo>
                  <a:pt x="1279" y="523"/>
                </a:lnTo>
                <a:lnTo>
                  <a:pt x="1276" y="520"/>
                </a:lnTo>
                <a:lnTo>
                  <a:pt x="1273" y="517"/>
                </a:lnTo>
                <a:lnTo>
                  <a:pt x="1271" y="513"/>
                </a:lnTo>
                <a:lnTo>
                  <a:pt x="1268" y="503"/>
                </a:lnTo>
                <a:lnTo>
                  <a:pt x="1268" y="503"/>
                </a:lnTo>
                <a:lnTo>
                  <a:pt x="1262" y="485"/>
                </a:lnTo>
                <a:lnTo>
                  <a:pt x="1256" y="467"/>
                </a:lnTo>
                <a:lnTo>
                  <a:pt x="1256" y="467"/>
                </a:lnTo>
                <a:lnTo>
                  <a:pt x="1255" y="460"/>
                </a:lnTo>
                <a:lnTo>
                  <a:pt x="1255" y="455"/>
                </a:lnTo>
                <a:lnTo>
                  <a:pt x="1256" y="450"/>
                </a:lnTo>
                <a:lnTo>
                  <a:pt x="1259" y="446"/>
                </a:lnTo>
                <a:lnTo>
                  <a:pt x="1262" y="442"/>
                </a:lnTo>
                <a:lnTo>
                  <a:pt x="1267" y="438"/>
                </a:lnTo>
                <a:lnTo>
                  <a:pt x="1271" y="436"/>
                </a:lnTo>
                <a:lnTo>
                  <a:pt x="1276" y="435"/>
                </a:lnTo>
                <a:lnTo>
                  <a:pt x="1276" y="435"/>
                </a:lnTo>
                <a:lnTo>
                  <a:pt x="1281" y="435"/>
                </a:lnTo>
                <a:lnTo>
                  <a:pt x="1286" y="436"/>
                </a:lnTo>
                <a:lnTo>
                  <a:pt x="1290" y="438"/>
                </a:lnTo>
                <a:lnTo>
                  <a:pt x="1293" y="440"/>
                </a:lnTo>
                <a:lnTo>
                  <a:pt x="1296" y="444"/>
                </a:lnTo>
                <a:lnTo>
                  <a:pt x="1298" y="447"/>
                </a:lnTo>
                <a:lnTo>
                  <a:pt x="1303" y="455"/>
                </a:lnTo>
                <a:lnTo>
                  <a:pt x="1303" y="455"/>
                </a:lnTo>
                <a:lnTo>
                  <a:pt x="1309" y="477"/>
                </a:lnTo>
                <a:lnTo>
                  <a:pt x="1315" y="497"/>
                </a:lnTo>
                <a:lnTo>
                  <a:pt x="1315" y="497"/>
                </a:lnTo>
                <a:close/>
                <a:moveTo>
                  <a:pt x="1239" y="318"/>
                </a:moveTo>
                <a:lnTo>
                  <a:pt x="1239" y="318"/>
                </a:lnTo>
                <a:lnTo>
                  <a:pt x="1241" y="323"/>
                </a:lnTo>
                <a:lnTo>
                  <a:pt x="1242" y="328"/>
                </a:lnTo>
                <a:lnTo>
                  <a:pt x="1242" y="334"/>
                </a:lnTo>
                <a:lnTo>
                  <a:pt x="1240" y="339"/>
                </a:lnTo>
                <a:lnTo>
                  <a:pt x="1238" y="344"/>
                </a:lnTo>
                <a:lnTo>
                  <a:pt x="1235" y="348"/>
                </a:lnTo>
                <a:lnTo>
                  <a:pt x="1231" y="351"/>
                </a:lnTo>
                <a:lnTo>
                  <a:pt x="1226" y="353"/>
                </a:lnTo>
                <a:lnTo>
                  <a:pt x="1226" y="353"/>
                </a:lnTo>
                <a:lnTo>
                  <a:pt x="1221" y="354"/>
                </a:lnTo>
                <a:lnTo>
                  <a:pt x="1216" y="354"/>
                </a:lnTo>
                <a:lnTo>
                  <a:pt x="1211" y="353"/>
                </a:lnTo>
                <a:lnTo>
                  <a:pt x="1207" y="351"/>
                </a:lnTo>
                <a:lnTo>
                  <a:pt x="1204" y="349"/>
                </a:lnTo>
                <a:lnTo>
                  <a:pt x="1201" y="346"/>
                </a:lnTo>
                <a:lnTo>
                  <a:pt x="1195" y="338"/>
                </a:lnTo>
                <a:lnTo>
                  <a:pt x="1195" y="338"/>
                </a:lnTo>
                <a:lnTo>
                  <a:pt x="1185" y="321"/>
                </a:lnTo>
                <a:lnTo>
                  <a:pt x="1174" y="305"/>
                </a:lnTo>
                <a:lnTo>
                  <a:pt x="1174" y="305"/>
                </a:lnTo>
                <a:lnTo>
                  <a:pt x="1170" y="301"/>
                </a:lnTo>
                <a:lnTo>
                  <a:pt x="1169" y="296"/>
                </a:lnTo>
                <a:lnTo>
                  <a:pt x="1169" y="290"/>
                </a:lnTo>
                <a:lnTo>
                  <a:pt x="1170" y="284"/>
                </a:lnTo>
                <a:lnTo>
                  <a:pt x="1173" y="280"/>
                </a:lnTo>
                <a:lnTo>
                  <a:pt x="1175" y="276"/>
                </a:lnTo>
                <a:lnTo>
                  <a:pt x="1179" y="272"/>
                </a:lnTo>
                <a:lnTo>
                  <a:pt x="1184" y="269"/>
                </a:lnTo>
                <a:lnTo>
                  <a:pt x="1184" y="269"/>
                </a:lnTo>
                <a:lnTo>
                  <a:pt x="1189" y="268"/>
                </a:lnTo>
                <a:lnTo>
                  <a:pt x="1193" y="268"/>
                </a:lnTo>
                <a:lnTo>
                  <a:pt x="1198" y="269"/>
                </a:lnTo>
                <a:lnTo>
                  <a:pt x="1202" y="270"/>
                </a:lnTo>
                <a:lnTo>
                  <a:pt x="1205" y="272"/>
                </a:lnTo>
                <a:lnTo>
                  <a:pt x="1209" y="275"/>
                </a:lnTo>
                <a:lnTo>
                  <a:pt x="1216" y="282"/>
                </a:lnTo>
                <a:lnTo>
                  <a:pt x="1216" y="282"/>
                </a:lnTo>
                <a:lnTo>
                  <a:pt x="1227" y="301"/>
                </a:lnTo>
                <a:lnTo>
                  <a:pt x="1239" y="318"/>
                </a:lnTo>
                <a:lnTo>
                  <a:pt x="1239" y="318"/>
                </a:lnTo>
                <a:close/>
                <a:moveTo>
                  <a:pt x="1114" y="169"/>
                </a:moveTo>
                <a:lnTo>
                  <a:pt x="1114" y="169"/>
                </a:lnTo>
                <a:lnTo>
                  <a:pt x="1117" y="173"/>
                </a:lnTo>
                <a:lnTo>
                  <a:pt x="1120" y="178"/>
                </a:lnTo>
                <a:lnTo>
                  <a:pt x="1121" y="183"/>
                </a:lnTo>
                <a:lnTo>
                  <a:pt x="1121" y="188"/>
                </a:lnTo>
                <a:lnTo>
                  <a:pt x="1121" y="193"/>
                </a:lnTo>
                <a:lnTo>
                  <a:pt x="1119" y="197"/>
                </a:lnTo>
                <a:lnTo>
                  <a:pt x="1116" y="203"/>
                </a:lnTo>
                <a:lnTo>
                  <a:pt x="1112" y="206"/>
                </a:lnTo>
                <a:lnTo>
                  <a:pt x="1112" y="206"/>
                </a:lnTo>
                <a:lnTo>
                  <a:pt x="1107" y="209"/>
                </a:lnTo>
                <a:lnTo>
                  <a:pt x="1103" y="210"/>
                </a:lnTo>
                <a:lnTo>
                  <a:pt x="1098" y="210"/>
                </a:lnTo>
                <a:lnTo>
                  <a:pt x="1094" y="209"/>
                </a:lnTo>
                <a:lnTo>
                  <a:pt x="1090" y="208"/>
                </a:lnTo>
                <a:lnTo>
                  <a:pt x="1086" y="206"/>
                </a:lnTo>
                <a:lnTo>
                  <a:pt x="1078" y="199"/>
                </a:lnTo>
                <a:lnTo>
                  <a:pt x="1078" y="199"/>
                </a:lnTo>
                <a:lnTo>
                  <a:pt x="1063" y="187"/>
                </a:lnTo>
                <a:lnTo>
                  <a:pt x="1048" y="175"/>
                </a:lnTo>
                <a:lnTo>
                  <a:pt x="1048" y="175"/>
                </a:lnTo>
                <a:lnTo>
                  <a:pt x="1044" y="171"/>
                </a:lnTo>
                <a:lnTo>
                  <a:pt x="1041" y="166"/>
                </a:lnTo>
                <a:lnTo>
                  <a:pt x="1039" y="161"/>
                </a:lnTo>
                <a:lnTo>
                  <a:pt x="1038" y="154"/>
                </a:lnTo>
                <a:lnTo>
                  <a:pt x="1039" y="149"/>
                </a:lnTo>
                <a:lnTo>
                  <a:pt x="1042" y="144"/>
                </a:lnTo>
                <a:lnTo>
                  <a:pt x="1046" y="140"/>
                </a:lnTo>
                <a:lnTo>
                  <a:pt x="1050" y="136"/>
                </a:lnTo>
                <a:lnTo>
                  <a:pt x="1050" y="136"/>
                </a:lnTo>
                <a:lnTo>
                  <a:pt x="1054" y="134"/>
                </a:lnTo>
                <a:lnTo>
                  <a:pt x="1058" y="133"/>
                </a:lnTo>
                <a:lnTo>
                  <a:pt x="1062" y="133"/>
                </a:lnTo>
                <a:lnTo>
                  <a:pt x="1066" y="133"/>
                </a:lnTo>
                <a:lnTo>
                  <a:pt x="1074" y="136"/>
                </a:lnTo>
                <a:lnTo>
                  <a:pt x="1081" y="141"/>
                </a:lnTo>
                <a:lnTo>
                  <a:pt x="1081" y="141"/>
                </a:lnTo>
                <a:lnTo>
                  <a:pt x="1098" y="154"/>
                </a:lnTo>
                <a:lnTo>
                  <a:pt x="1114" y="169"/>
                </a:lnTo>
                <a:lnTo>
                  <a:pt x="1114" y="169"/>
                </a:lnTo>
                <a:close/>
                <a:moveTo>
                  <a:pt x="951" y="61"/>
                </a:moveTo>
                <a:lnTo>
                  <a:pt x="951" y="61"/>
                </a:lnTo>
                <a:lnTo>
                  <a:pt x="957" y="64"/>
                </a:lnTo>
                <a:lnTo>
                  <a:pt x="961" y="67"/>
                </a:lnTo>
                <a:lnTo>
                  <a:pt x="963" y="73"/>
                </a:lnTo>
                <a:lnTo>
                  <a:pt x="965" y="78"/>
                </a:lnTo>
                <a:lnTo>
                  <a:pt x="966" y="83"/>
                </a:lnTo>
                <a:lnTo>
                  <a:pt x="965" y="88"/>
                </a:lnTo>
                <a:lnTo>
                  <a:pt x="963" y="93"/>
                </a:lnTo>
                <a:lnTo>
                  <a:pt x="961" y="97"/>
                </a:lnTo>
                <a:lnTo>
                  <a:pt x="961" y="97"/>
                </a:lnTo>
                <a:lnTo>
                  <a:pt x="957" y="101"/>
                </a:lnTo>
                <a:lnTo>
                  <a:pt x="953" y="103"/>
                </a:lnTo>
                <a:lnTo>
                  <a:pt x="948" y="105"/>
                </a:lnTo>
                <a:lnTo>
                  <a:pt x="944" y="105"/>
                </a:lnTo>
                <a:lnTo>
                  <a:pt x="940" y="105"/>
                </a:lnTo>
                <a:lnTo>
                  <a:pt x="936" y="104"/>
                </a:lnTo>
                <a:lnTo>
                  <a:pt x="927" y="101"/>
                </a:lnTo>
                <a:lnTo>
                  <a:pt x="927" y="101"/>
                </a:lnTo>
                <a:lnTo>
                  <a:pt x="909" y="94"/>
                </a:lnTo>
                <a:lnTo>
                  <a:pt x="890" y="86"/>
                </a:lnTo>
                <a:lnTo>
                  <a:pt x="890" y="86"/>
                </a:lnTo>
                <a:lnTo>
                  <a:pt x="885" y="84"/>
                </a:lnTo>
                <a:lnTo>
                  <a:pt x="881" y="80"/>
                </a:lnTo>
                <a:lnTo>
                  <a:pt x="878" y="76"/>
                </a:lnTo>
                <a:lnTo>
                  <a:pt x="876" y="71"/>
                </a:lnTo>
                <a:lnTo>
                  <a:pt x="876" y="65"/>
                </a:lnTo>
                <a:lnTo>
                  <a:pt x="876" y="60"/>
                </a:lnTo>
                <a:lnTo>
                  <a:pt x="877" y="55"/>
                </a:lnTo>
                <a:lnTo>
                  <a:pt x="880" y="50"/>
                </a:lnTo>
                <a:lnTo>
                  <a:pt x="880" y="50"/>
                </a:lnTo>
                <a:lnTo>
                  <a:pt x="883" y="47"/>
                </a:lnTo>
                <a:lnTo>
                  <a:pt x="886" y="44"/>
                </a:lnTo>
                <a:lnTo>
                  <a:pt x="890" y="42"/>
                </a:lnTo>
                <a:lnTo>
                  <a:pt x="895" y="41"/>
                </a:lnTo>
                <a:lnTo>
                  <a:pt x="899" y="41"/>
                </a:lnTo>
                <a:lnTo>
                  <a:pt x="903" y="42"/>
                </a:lnTo>
                <a:lnTo>
                  <a:pt x="913" y="44"/>
                </a:lnTo>
                <a:lnTo>
                  <a:pt x="913" y="44"/>
                </a:lnTo>
                <a:lnTo>
                  <a:pt x="933" y="52"/>
                </a:lnTo>
                <a:lnTo>
                  <a:pt x="951" y="61"/>
                </a:lnTo>
                <a:lnTo>
                  <a:pt x="951" y="61"/>
                </a:lnTo>
                <a:close/>
                <a:moveTo>
                  <a:pt x="765" y="5"/>
                </a:moveTo>
                <a:lnTo>
                  <a:pt x="765" y="5"/>
                </a:lnTo>
                <a:lnTo>
                  <a:pt x="771" y="6"/>
                </a:lnTo>
                <a:lnTo>
                  <a:pt x="775" y="9"/>
                </a:lnTo>
                <a:lnTo>
                  <a:pt x="780" y="12"/>
                </a:lnTo>
                <a:lnTo>
                  <a:pt x="783" y="17"/>
                </a:lnTo>
                <a:lnTo>
                  <a:pt x="785" y="21"/>
                </a:lnTo>
                <a:lnTo>
                  <a:pt x="786" y="27"/>
                </a:lnTo>
                <a:lnTo>
                  <a:pt x="786" y="32"/>
                </a:lnTo>
                <a:lnTo>
                  <a:pt x="784" y="38"/>
                </a:lnTo>
                <a:lnTo>
                  <a:pt x="784" y="38"/>
                </a:lnTo>
                <a:lnTo>
                  <a:pt x="782" y="42"/>
                </a:lnTo>
                <a:lnTo>
                  <a:pt x="779" y="45"/>
                </a:lnTo>
                <a:lnTo>
                  <a:pt x="775" y="48"/>
                </a:lnTo>
                <a:lnTo>
                  <a:pt x="771" y="50"/>
                </a:lnTo>
                <a:lnTo>
                  <a:pt x="767" y="51"/>
                </a:lnTo>
                <a:lnTo>
                  <a:pt x="763" y="51"/>
                </a:lnTo>
                <a:lnTo>
                  <a:pt x="754" y="51"/>
                </a:lnTo>
                <a:lnTo>
                  <a:pt x="754" y="51"/>
                </a:lnTo>
                <a:lnTo>
                  <a:pt x="733" y="49"/>
                </a:lnTo>
                <a:lnTo>
                  <a:pt x="714" y="47"/>
                </a:lnTo>
                <a:lnTo>
                  <a:pt x="714" y="47"/>
                </a:lnTo>
                <a:lnTo>
                  <a:pt x="708" y="46"/>
                </a:lnTo>
                <a:lnTo>
                  <a:pt x="704" y="44"/>
                </a:lnTo>
                <a:lnTo>
                  <a:pt x="700" y="41"/>
                </a:lnTo>
                <a:lnTo>
                  <a:pt x="696" y="37"/>
                </a:lnTo>
                <a:lnTo>
                  <a:pt x="694" y="32"/>
                </a:lnTo>
                <a:lnTo>
                  <a:pt x="693" y="27"/>
                </a:lnTo>
                <a:lnTo>
                  <a:pt x="692" y="21"/>
                </a:lnTo>
                <a:lnTo>
                  <a:pt x="693" y="16"/>
                </a:lnTo>
                <a:lnTo>
                  <a:pt x="693" y="16"/>
                </a:lnTo>
                <a:lnTo>
                  <a:pt x="695" y="11"/>
                </a:lnTo>
                <a:lnTo>
                  <a:pt x="698" y="7"/>
                </a:lnTo>
                <a:lnTo>
                  <a:pt x="702" y="5"/>
                </a:lnTo>
                <a:lnTo>
                  <a:pt x="705" y="2"/>
                </a:lnTo>
                <a:lnTo>
                  <a:pt x="709" y="1"/>
                </a:lnTo>
                <a:lnTo>
                  <a:pt x="714" y="0"/>
                </a:lnTo>
                <a:lnTo>
                  <a:pt x="723" y="0"/>
                </a:lnTo>
                <a:lnTo>
                  <a:pt x="723" y="0"/>
                </a:lnTo>
                <a:lnTo>
                  <a:pt x="745" y="2"/>
                </a:lnTo>
                <a:lnTo>
                  <a:pt x="765" y="5"/>
                </a:lnTo>
                <a:lnTo>
                  <a:pt x="765" y="5"/>
                </a:lnTo>
                <a:close/>
                <a:moveTo>
                  <a:pt x="571" y="5"/>
                </a:moveTo>
                <a:lnTo>
                  <a:pt x="571" y="5"/>
                </a:lnTo>
                <a:lnTo>
                  <a:pt x="577" y="5"/>
                </a:lnTo>
                <a:lnTo>
                  <a:pt x="582" y="6"/>
                </a:lnTo>
                <a:lnTo>
                  <a:pt x="586" y="8"/>
                </a:lnTo>
                <a:lnTo>
                  <a:pt x="590" y="11"/>
                </a:lnTo>
                <a:lnTo>
                  <a:pt x="594" y="15"/>
                </a:lnTo>
                <a:lnTo>
                  <a:pt x="596" y="20"/>
                </a:lnTo>
                <a:lnTo>
                  <a:pt x="597" y="26"/>
                </a:lnTo>
                <a:lnTo>
                  <a:pt x="597" y="31"/>
                </a:lnTo>
                <a:lnTo>
                  <a:pt x="597" y="31"/>
                </a:lnTo>
                <a:lnTo>
                  <a:pt x="596" y="36"/>
                </a:lnTo>
                <a:lnTo>
                  <a:pt x="595" y="40"/>
                </a:lnTo>
                <a:lnTo>
                  <a:pt x="592" y="43"/>
                </a:lnTo>
                <a:lnTo>
                  <a:pt x="589" y="46"/>
                </a:lnTo>
                <a:lnTo>
                  <a:pt x="585" y="48"/>
                </a:lnTo>
                <a:lnTo>
                  <a:pt x="581" y="50"/>
                </a:lnTo>
                <a:lnTo>
                  <a:pt x="573" y="52"/>
                </a:lnTo>
                <a:lnTo>
                  <a:pt x="573" y="52"/>
                </a:lnTo>
                <a:lnTo>
                  <a:pt x="552" y="56"/>
                </a:lnTo>
                <a:lnTo>
                  <a:pt x="533" y="60"/>
                </a:lnTo>
                <a:lnTo>
                  <a:pt x="533" y="60"/>
                </a:lnTo>
                <a:lnTo>
                  <a:pt x="528" y="60"/>
                </a:lnTo>
                <a:lnTo>
                  <a:pt x="523" y="59"/>
                </a:lnTo>
                <a:lnTo>
                  <a:pt x="518" y="58"/>
                </a:lnTo>
                <a:lnTo>
                  <a:pt x="513" y="55"/>
                </a:lnTo>
                <a:lnTo>
                  <a:pt x="509" y="51"/>
                </a:lnTo>
                <a:lnTo>
                  <a:pt x="506" y="47"/>
                </a:lnTo>
                <a:lnTo>
                  <a:pt x="505" y="42"/>
                </a:lnTo>
                <a:lnTo>
                  <a:pt x="504" y="36"/>
                </a:lnTo>
                <a:lnTo>
                  <a:pt x="504" y="36"/>
                </a:lnTo>
                <a:lnTo>
                  <a:pt x="505" y="31"/>
                </a:lnTo>
                <a:lnTo>
                  <a:pt x="506" y="27"/>
                </a:lnTo>
                <a:lnTo>
                  <a:pt x="509" y="22"/>
                </a:lnTo>
                <a:lnTo>
                  <a:pt x="512" y="19"/>
                </a:lnTo>
                <a:lnTo>
                  <a:pt x="516" y="17"/>
                </a:lnTo>
                <a:lnTo>
                  <a:pt x="520" y="15"/>
                </a:lnTo>
                <a:lnTo>
                  <a:pt x="529" y="12"/>
                </a:lnTo>
                <a:lnTo>
                  <a:pt x="529" y="12"/>
                </a:lnTo>
                <a:lnTo>
                  <a:pt x="550" y="8"/>
                </a:lnTo>
                <a:lnTo>
                  <a:pt x="571" y="5"/>
                </a:lnTo>
                <a:lnTo>
                  <a:pt x="571" y="5"/>
                </a:lnTo>
                <a:close/>
                <a:moveTo>
                  <a:pt x="385" y="61"/>
                </a:moveTo>
                <a:lnTo>
                  <a:pt x="385" y="61"/>
                </a:lnTo>
                <a:lnTo>
                  <a:pt x="390" y="59"/>
                </a:lnTo>
                <a:lnTo>
                  <a:pt x="395" y="59"/>
                </a:lnTo>
                <a:lnTo>
                  <a:pt x="400" y="59"/>
                </a:lnTo>
                <a:lnTo>
                  <a:pt x="405" y="61"/>
                </a:lnTo>
                <a:lnTo>
                  <a:pt x="409" y="64"/>
                </a:lnTo>
                <a:lnTo>
                  <a:pt x="413" y="67"/>
                </a:lnTo>
                <a:lnTo>
                  <a:pt x="416" y="73"/>
                </a:lnTo>
                <a:lnTo>
                  <a:pt x="417" y="78"/>
                </a:lnTo>
                <a:lnTo>
                  <a:pt x="417" y="78"/>
                </a:lnTo>
                <a:lnTo>
                  <a:pt x="418" y="83"/>
                </a:lnTo>
                <a:lnTo>
                  <a:pt x="417" y="88"/>
                </a:lnTo>
                <a:lnTo>
                  <a:pt x="416" y="92"/>
                </a:lnTo>
                <a:lnTo>
                  <a:pt x="413" y="95"/>
                </a:lnTo>
                <a:lnTo>
                  <a:pt x="410" y="99"/>
                </a:lnTo>
                <a:lnTo>
                  <a:pt x="407" y="101"/>
                </a:lnTo>
                <a:lnTo>
                  <a:pt x="399" y="106"/>
                </a:lnTo>
                <a:lnTo>
                  <a:pt x="399" y="106"/>
                </a:lnTo>
                <a:lnTo>
                  <a:pt x="364" y="125"/>
                </a:lnTo>
                <a:lnTo>
                  <a:pt x="364" y="125"/>
                </a:lnTo>
                <a:lnTo>
                  <a:pt x="359" y="127"/>
                </a:lnTo>
                <a:lnTo>
                  <a:pt x="354" y="127"/>
                </a:lnTo>
                <a:lnTo>
                  <a:pt x="349" y="127"/>
                </a:lnTo>
                <a:lnTo>
                  <a:pt x="344" y="126"/>
                </a:lnTo>
                <a:lnTo>
                  <a:pt x="339" y="123"/>
                </a:lnTo>
                <a:lnTo>
                  <a:pt x="335" y="120"/>
                </a:lnTo>
                <a:lnTo>
                  <a:pt x="332" y="116"/>
                </a:lnTo>
                <a:lnTo>
                  <a:pt x="330" y="110"/>
                </a:lnTo>
                <a:lnTo>
                  <a:pt x="330" y="110"/>
                </a:lnTo>
                <a:lnTo>
                  <a:pt x="329" y="105"/>
                </a:lnTo>
                <a:lnTo>
                  <a:pt x="329" y="100"/>
                </a:lnTo>
                <a:lnTo>
                  <a:pt x="330" y="96"/>
                </a:lnTo>
                <a:lnTo>
                  <a:pt x="332" y="92"/>
                </a:lnTo>
                <a:lnTo>
                  <a:pt x="335" y="89"/>
                </a:lnTo>
                <a:lnTo>
                  <a:pt x="338" y="86"/>
                </a:lnTo>
                <a:lnTo>
                  <a:pt x="346" y="81"/>
                </a:lnTo>
                <a:lnTo>
                  <a:pt x="346" y="81"/>
                </a:lnTo>
                <a:lnTo>
                  <a:pt x="365" y="71"/>
                </a:lnTo>
                <a:lnTo>
                  <a:pt x="385" y="61"/>
                </a:lnTo>
                <a:lnTo>
                  <a:pt x="385" y="61"/>
                </a:lnTo>
                <a:close/>
                <a:moveTo>
                  <a:pt x="222" y="169"/>
                </a:moveTo>
                <a:lnTo>
                  <a:pt x="222" y="169"/>
                </a:lnTo>
                <a:lnTo>
                  <a:pt x="227" y="166"/>
                </a:lnTo>
                <a:lnTo>
                  <a:pt x="232" y="164"/>
                </a:lnTo>
                <a:lnTo>
                  <a:pt x="237" y="163"/>
                </a:lnTo>
                <a:lnTo>
                  <a:pt x="242" y="163"/>
                </a:lnTo>
                <a:lnTo>
                  <a:pt x="247" y="165"/>
                </a:lnTo>
                <a:lnTo>
                  <a:pt x="251" y="167"/>
                </a:lnTo>
                <a:lnTo>
                  <a:pt x="256" y="171"/>
                </a:lnTo>
                <a:lnTo>
                  <a:pt x="259" y="175"/>
                </a:lnTo>
                <a:lnTo>
                  <a:pt x="259" y="175"/>
                </a:lnTo>
                <a:lnTo>
                  <a:pt x="261" y="179"/>
                </a:lnTo>
                <a:lnTo>
                  <a:pt x="262" y="184"/>
                </a:lnTo>
                <a:lnTo>
                  <a:pt x="262" y="188"/>
                </a:lnTo>
                <a:lnTo>
                  <a:pt x="261" y="192"/>
                </a:lnTo>
                <a:lnTo>
                  <a:pt x="259" y="196"/>
                </a:lnTo>
                <a:lnTo>
                  <a:pt x="257" y="199"/>
                </a:lnTo>
                <a:lnTo>
                  <a:pt x="250" y="207"/>
                </a:lnTo>
                <a:lnTo>
                  <a:pt x="250" y="207"/>
                </a:lnTo>
                <a:lnTo>
                  <a:pt x="236" y="220"/>
                </a:lnTo>
                <a:lnTo>
                  <a:pt x="222" y="234"/>
                </a:lnTo>
                <a:lnTo>
                  <a:pt x="222" y="234"/>
                </a:lnTo>
                <a:lnTo>
                  <a:pt x="218" y="238"/>
                </a:lnTo>
                <a:lnTo>
                  <a:pt x="213" y="240"/>
                </a:lnTo>
                <a:lnTo>
                  <a:pt x="207" y="241"/>
                </a:lnTo>
                <a:lnTo>
                  <a:pt x="201" y="241"/>
                </a:lnTo>
                <a:lnTo>
                  <a:pt x="196" y="240"/>
                </a:lnTo>
                <a:lnTo>
                  <a:pt x="192" y="238"/>
                </a:lnTo>
                <a:lnTo>
                  <a:pt x="187" y="235"/>
                </a:lnTo>
                <a:lnTo>
                  <a:pt x="184" y="230"/>
                </a:lnTo>
                <a:lnTo>
                  <a:pt x="184" y="230"/>
                </a:lnTo>
                <a:lnTo>
                  <a:pt x="182" y="226"/>
                </a:lnTo>
                <a:lnTo>
                  <a:pt x="181" y="221"/>
                </a:lnTo>
                <a:lnTo>
                  <a:pt x="181" y="217"/>
                </a:lnTo>
                <a:lnTo>
                  <a:pt x="182" y="212"/>
                </a:lnTo>
                <a:lnTo>
                  <a:pt x="184" y="208"/>
                </a:lnTo>
                <a:lnTo>
                  <a:pt x="186" y="204"/>
                </a:lnTo>
                <a:lnTo>
                  <a:pt x="193" y="196"/>
                </a:lnTo>
                <a:lnTo>
                  <a:pt x="193" y="196"/>
                </a:lnTo>
                <a:lnTo>
                  <a:pt x="207" y="182"/>
                </a:lnTo>
                <a:lnTo>
                  <a:pt x="222" y="169"/>
                </a:lnTo>
                <a:lnTo>
                  <a:pt x="222" y="169"/>
                </a:lnTo>
                <a:close/>
                <a:moveTo>
                  <a:pt x="98" y="318"/>
                </a:moveTo>
                <a:lnTo>
                  <a:pt x="98" y="318"/>
                </a:lnTo>
                <a:lnTo>
                  <a:pt x="101" y="314"/>
                </a:lnTo>
                <a:lnTo>
                  <a:pt x="105" y="310"/>
                </a:lnTo>
                <a:lnTo>
                  <a:pt x="110" y="308"/>
                </a:lnTo>
                <a:lnTo>
                  <a:pt x="115" y="307"/>
                </a:lnTo>
                <a:lnTo>
                  <a:pt x="120" y="307"/>
                </a:lnTo>
                <a:lnTo>
                  <a:pt x="126" y="308"/>
                </a:lnTo>
                <a:lnTo>
                  <a:pt x="131" y="310"/>
                </a:lnTo>
                <a:lnTo>
                  <a:pt x="135" y="314"/>
                </a:lnTo>
                <a:lnTo>
                  <a:pt x="135" y="314"/>
                </a:lnTo>
                <a:lnTo>
                  <a:pt x="138" y="317"/>
                </a:lnTo>
                <a:lnTo>
                  <a:pt x="140" y="321"/>
                </a:lnTo>
                <a:lnTo>
                  <a:pt x="141" y="326"/>
                </a:lnTo>
                <a:lnTo>
                  <a:pt x="141" y="330"/>
                </a:lnTo>
                <a:lnTo>
                  <a:pt x="140" y="335"/>
                </a:lnTo>
                <a:lnTo>
                  <a:pt x="139" y="339"/>
                </a:lnTo>
                <a:lnTo>
                  <a:pt x="135" y="348"/>
                </a:lnTo>
                <a:lnTo>
                  <a:pt x="135" y="348"/>
                </a:lnTo>
                <a:lnTo>
                  <a:pt x="126" y="364"/>
                </a:lnTo>
                <a:lnTo>
                  <a:pt x="115" y="382"/>
                </a:lnTo>
                <a:lnTo>
                  <a:pt x="115" y="382"/>
                </a:lnTo>
                <a:lnTo>
                  <a:pt x="112" y="387"/>
                </a:lnTo>
                <a:lnTo>
                  <a:pt x="108" y="390"/>
                </a:lnTo>
                <a:lnTo>
                  <a:pt x="104" y="393"/>
                </a:lnTo>
                <a:lnTo>
                  <a:pt x="99" y="394"/>
                </a:lnTo>
                <a:lnTo>
                  <a:pt x="94" y="395"/>
                </a:lnTo>
                <a:lnTo>
                  <a:pt x="89" y="394"/>
                </a:lnTo>
                <a:lnTo>
                  <a:pt x="84" y="392"/>
                </a:lnTo>
                <a:lnTo>
                  <a:pt x="80" y="389"/>
                </a:lnTo>
                <a:lnTo>
                  <a:pt x="80" y="389"/>
                </a:lnTo>
                <a:lnTo>
                  <a:pt x="75" y="385"/>
                </a:lnTo>
                <a:lnTo>
                  <a:pt x="73" y="381"/>
                </a:lnTo>
                <a:lnTo>
                  <a:pt x="71" y="376"/>
                </a:lnTo>
                <a:lnTo>
                  <a:pt x="71" y="372"/>
                </a:lnTo>
                <a:lnTo>
                  <a:pt x="71" y="368"/>
                </a:lnTo>
                <a:lnTo>
                  <a:pt x="73" y="363"/>
                </a:lnTo>
                <a:lnTo>
                  <a:pt x="76" y="355"/>
                </a:lnTo>
                <a:lnTo>
                  <a:pt x="76" y="355"/>
                </a:lnTo>
                <a:lnTo>
                  <a:pt x="87" y="337"/>
                </a:lnTo>
                <a:lnTo>
                  <a:pt x="98" y="318"/>
                </a:lnTo>
                <a:lnTo>
                  <a:pt x="98" y="318"/>
                </a:lnTo>
                <a:close/>
                <a:moveTo>
                  <a:pt x="21" y="497"/>
                </a:moveTo>
                <a:lnTo>
                  <a:pt x="21" y="497"/>
                </a:lnTo>
                <a:lnTo>
                  <a:pt x="23" y="492"/>
                </a:lnTo>
                <a:lnTo>
                  <a:pt x="26" y="488"/>
                </a:lnTo>
                <a:lnTo>
                  <a:pt x="30" y="484"/>
                </a:lnTo>
                <a:lnTo>
                  <a:pt x="34" y="482"/>
                </a:lnTo>
                <a:lnTo>
                  <a:pt x="40" y="480"/>
                </a:lnTo>
                <a:lnTo>
                  <a:pt x="45" y="480"/>
                </a:lnTo>
                <a:lnTo>
                  <a:pt x="50" y="480"/>
                </a:lnTo>
                <a:lnTo>
                  <a:pt x="55" y="482"/>
                </a:lnTo>
                <a:lnTo>
                  <a:pt x="55" y="482"/>
                </a:lnTo>
                <a:lnTo>
                  <a:pt x="60" y="485"/>
                </a:lnTo>
                <a:lnTo>
                  <a:pt x="63" y="488"/>
                </a:lnTo>
                <a:lnTo>
                  <a:pt x="65" y="492"/>
                </a:lnTo>
                <a:lnTo>
                  <a:pt x="66" y="496"/>
                </a:lnTo>
                <a:lnTo>
                  <a:pt x="67" y="500"/>
                </a:lnTo>
                <a:lnTo>
                  <a:pt x="67" y="505"/>
                </a:lnTo>
                <a:lnTo>
                  <a:pt x="65" y="515"/>
                </a:lnTo>
                <a:lnTo>
                  <a:pt x="65" y="515"/>
                </a:lnTo>
                <a:lnTo>
                  <a:pt x="61" y="534"/>
                </a:lnTo>
                <a:lnTo>
                  <a:pt x="57" y="554"/>
                </a:lnTo>
                <a:lnTo>
                  <a:pt x="57" y="554"/>
                </a:lnTo>
                <a:lnTo>
                  <a:pt x="56" y="559"/>
                </a:lnTo>
                <a:lnTo>
                  <a:pt x="53" y="563"/>
                </a:lnTo>
                <a:lnTo>
                  <a:pt x="49" y="567"/>
                </a:lnTo>
                <a:lnTo>
                  <a:pt x="45" y="570"/>
                </a:lnTo>
                <a:lnTo>
                  <a:pt x="40" y="572"/>
                </a:lnTo>
                <a:lnTo>
                  <a:pt x="34" y="572"/>
                </a:lnTo>
                <a:lnTo>
                  <a:pt x="29" y="572"/>
                </a:lnTo>
                <a:lnTo>
                  <a:pt x="24" y="570"/>
                </a:lnTo>
                <a:lnTo>
                  <a:pt x="24" y="570"/>
                </a:lnTo>
                <a:lnTo>
                  <a:pt x="20" y="568"/>
                </a:lnTo>
                <a:lnTo>
                  <a:pt x="16" y="565"/>
                </a:lnTo>
                <a:lnTo>
                  <a:pt x="14" y="562"/>
                </a:lnTo>
                <a:lnTo>
                  <a:pt x="12" y="558"/>
                </a:lnTo>
                <a:lnTo>
                  <a:pt x="11" y="554"/>
                </a:lnTo>
                <a:lnTo>
                  <a:pt x="11" y="548"/>
                </a:lnTo>
                <a:lnTo>
                  <a:pt x="12" y="539"/>
                </a:lnTo>
                <a:lnTo>
                  <a:pt x="12" y="539"/>
                </a:lnTo>
                <a:lnTo>
                  <a:pt x="16" y="519"/>
                </a:lnTo>
                <a:lnTo>
                  <a:pt x="21" y="497"/>
                </a:lnTo>
                <a:lnTo>
                  <a:pt x="21" y="497"/>
                </a:lnTo>
                <a:close/>
                <a:moveTo>
                  <a:pt x="0" y="691"/>
                </a:moveTo>
                <a:lnTo>
                  <a:pt x="0" y="691"/>
                </a:lnTo>
                <a:lnTo>
                  <a:pt x="1" y="684"/>
                </a:lnTo>
                <a:lnTo>
                  <a:pt x="3" y="679"/>
                </a:lnTo>
                <a:lnTo>
                  <a:pt x="5" y="675"/>
                </a:lnTo>
                <a:lnTo>
                  <a:pt x="9" y="671"/>
                </a:lnTo>
                <a:lnTo>
                  <a:pt x="13" y="669"/>
                </a:lnTo>
                <a:lnTo>
                  <a:pt x="18" y="667"/>
                </a:lnTo>
                <a:lnTo>
                  <a:pt x="23" y="666"/>
                </a:lnTo>
                <a:lnTo>
                  <a:pt x="28" y="666"/>
                </a:lnTo>
                <a:lnTo>
                  <a:pt x="28" y="666"/>
                </a:lnTo>
                <a:lnTo>
                  <a:pt x="33" y="668"/>
                </a:lnTo>
                <a:lnTo>
                  <a:pt x="38" y="670"/>
                </a:lnTo>
                <a:lnTo>
                  <a:pt x="41" y="673"/>
                </a:lnTo>
                <a:lnTo>
                  <a:pt x="43" y="676"/>
                </a:lnTo>
                <a:lnTo>
                  <a:pt x="45" y="680"/>
                </a:lnTo>
                <a:lnTo>
                  <a:pt x="47" y="684"/>
                </a:lnTo>
                <a:lnTo>
                  <a:pt x="48" y="694"/>
                </a:lnTo>
                <a:lnTo>
                  <a:pt x="48" y="694"/>
                </a:lnTo>
                <a:lnTo>
                  <a:pt x="49" y="714"/>
                </a:lnTo>
                <a:lnTo>
                  <a:pt x="51" y="734"/>
                </a:lnTo>
                <a:lnTo>
                  <a:pt x="51" y="734"/>
                </a:lnTo>
                <a:lnTo>
                  <a:pt x="51" y="740"/>
                </a:lnTo>
                <a:lnTo>
                  <a:pt x="49" y="745"/>
                </a:lnTo>
                <a:lnTo>
                  <a:pt x="47" y="749"/>
                </a:lnTo>
                <a:lnTo>
                  <a:pt x="44" y="753"/>
                </a:lnTo>
                <a:lnTo>
                  <a:pt x="40" y="756"/>
                </a:lnTo>
                <a:lnTo>
                  <a:pt x="34" y="759"/>
                </a:lnTo>
                <a:lnTo>
                  <a:pt x="29" y="760"/>
                </a:lnTo>
                <a:lnTo>
                  <a:pt x="24" y="760"/>
                </a:lnTo>
                <a:lnTo>
                  <a:pt x="24" y="760"/>
                </a:lnTo>
                <a:lnTo>
                  <a:pt x="19" y="759"/>
                </a:lnTo>
                <a:lnTo>
                  <a:pt x="15" y="757"/>
                </a:lnTo>
                <a:lnTo>
                  <a:pt x="11" y="754"/>
                </a:lnTo>
                <a:lnTo>
                  <a:pt x="9" y="751"/>
                </a:lnTo>
                <a:lnTo>
                  <a:pt x="7" y="747"/>
                </a:lnTo>
                <a:lnTo>
                  <a:pt x="5" y="743"/>
                </a:lnTo>
                <a:lnTo>
                  <a:pt x="3" y="734"/>
                </a:lnTo>
                <a:lnTo>
                  <a:pt x="3" y="734"/>
                </a:lnTo>
                <a:lnTo>
                  <a:pt x="2" y="712"/>
                </a:lnTo>
                <a:lnTo>
                  <a:pt x="0" y="691"/>
                </a:lnTo>
                <a:lnTo>
                  <a:pt x="0" y="691"/>
                </a:lnTo>
                <a:close/>
                <a:moveTo>
                  <a:pt x="36" y="882"/>
                </a:moveTo>
                <a:lnTo>
                  <a:pt x="36" y="882"/>
                </a:lnTo>
                <a:lnTo>
                  <a:pt x="34" y="877"/>
                </a:lnTo>
                <a:lnTo>
                  <a:pt x="34" y="871"/>
                </a:lnTo>
                <a:lnTo>
                  <a:pt x="36" y="866"/>
                </a:lnTo>
                <a:lnTo>
                  <a:pt x="38" y="861"/>
                </a:lnTo>
                <a:lnTo>
                  <a:pt x="42" y="857"/>
                </a:lnTo>
                <a:lnTo>
                  <a:pt x="46" y="854"/>
                </a:lnTo>
                <a:lnTo>
                  <a:pt x="50" y="852"/>
                </a:lnTo>
                <a:lnTo>
                  <a:pt x="56" y="850"/>
                </a:lnTo>
                <a:lnTo>
                  <a:pt x="56" y="850"/>
                </a:lnTo>
                <a:lnTo>
                  <a:pt x="61" y="851"/>
                </a:lnTo>
                <a:lnTo>
                  <a:pt x="65" y="852"/>
                </a:lnTo>
                <a:lnTo>
                  <a:pt x="69" y="854"/>
                </a:lnTo>
                <a:lnTo>
                  <a:pt x="72" y="856"/>
                </a:lnTo>
                <a:lnTo>
                  <a:pt x="75" y="859"/>
                </a:lnTo>
                <a:lnTo>
                  <a:pt x="79" y="864"/>
                </a:lnTo>
                <a:lnTo>
                  <a:pt x="82" y="873"/>
                </a:lnTo>
                <a:lnTo>
                  <a:pt x="82" y="873"/>
                </a:lnTo>
                <a:lnTo>
                  <a:pt x="89" y="891"/>
                </a:lnTo>
                <a:lnTo>
                  <a:pt x="96" y="909"/>
                </a:lnTo>
                <a:lnTo>
                  <a:pt x="96" y="909"/>
                </a:lnTo>
                <a:lnTo>
                  <a:pt x="98" y="914"/>
                </a:lnTo>
                <a:lnTo>
                  <a:pt x="98" y="920"/>
                </a:lnTo>
                <a:lnTo>
                  <a:pt x="97" y="925"/>
                </a:lnTo>
                <a:lnTo>
                  <a:pt x="95" y="929"/>
                </a:lnTo>
                <a:lnTo>
                  <a:pt x="92" y="934"/>
                </a:lnTo>
                <a:lnTo>
                  <a:pt x="88" y="937"/>
                </a:lnTo>
                <a:lnTo>
                  <a:pt x="84" y="940"/>
                </a:lnTo>
                <a:lnTo>
                  <a:pt x="79" y="941"/>
                </a:lnTo>
                <a:lnTo>
                  <a:pt x="79" y="941"/>
                </a:lnTo>
                <a:lnTo>
                  <a:pt x="73" y="941"/>
                </a:lnTo>
                <a:lnTo>
                  <a:pt x="68" y="941"/>
                </a:lnTo>
                <a:lnTo>
                  <a:pt x="64" y="939"/>
                </a:lnTo>
                <a:lnTo>
                  <a:pt x="61" y="937"/>
                </a:lnTo>
                <a:lnTo>
                  <a:pt x="58" y="934"/>
                </a:lnTo>
                <a:lnTo>
                  <a:pt x="55" y="931"/>
                </a:lnTo>
                <a:lnTo>
                  <a:pt x="51" y="923"/>
                </a:lnTo>
                <a:lnTo>
                  <a:pt x="51" y="923"/>
                </a:lnTo>
                <a:lnTo>
                  <a:pt x="43" y="902"/>
                </a:lnTo>
                <a:lnTo>
                  <a:pt x="36" y="882"/>
                </a:lnTo>
                <a:lnTo>
                  <a:pt x="36" y="882"/>
                </a:lnTo>
                <a:close/>
                <a:moveTo>
                  <a:pt x="125" y="1055"/>
                </a:moveTo>
                <a:lnTo>
                  <a:pt x="125" y="1055"/>
                </a:lnTo>
                <a:lnTo>
                  <a:pt x="121" y="1050"/>
                </a:lnTo>
                <a:lnTo>
                  <a:pt x="120" y="1045"/>
                </a:lnTo>
                <a:lnTo>
                  <a:pt x="120" y="1040"/>
                </a:lnTo>
                <a:lnTo>
                  <a:pt x="121" y="1034"/>
                </a:lnTo>
                <a:lnTo>
                  <a:pt x="124" y="1029"/>
                </a:lnTo>
                <a:lnTo>
                  <a:pt x="127" y="1025"/>
                </a:lnTo>
                <a:lnTo>
                  <a:pt x="130" y="1022"/>
                </a:lnTo>
                <a:lnTo>
                  <a:pt x="135" y="1019"/>
                </a:lnTo>
                <a:lnTo>
                  <a:pt x="135" y="1019"/>
                </a:lnTo>
                <a:lnTo>
                  <a:pt x="140" y="1018"/>
                </a:lnTo>
                <a:lnTo>
                  <a:pt x="144" y="1017"/>
                </a:lnTo>
                <a:lnTo>
                  <a:pt x="148" y="1018"/>
                </a:lnTo>
                <a:lnTo>
                  <a:pt x="152" y="1020"/>
                </a:lnTo>
                <a:lnTo>
                  <a:pt x="156" y="1022"/>
                </a:lnTo>
                <a:lnTo>
                  <a:pt x="159" y="1024"/>
                </a:lnTo>
                <a:lnTo>
                  <a:pt x="165" y="1031"/>
                </a:lnTo>
                <a:lnTo>
                  <a:pt x="165" y="1031"/>
                </a:lnTo>
                <a:lnTo>
                  <a:pt x="178" y="1048"/>
                </a:lnTo>
                <a:lnTo>
                  <a:pt x="190" y="1063"/>
                </a:lnTo>
                <a:lnTo>
                  <a:pt x="190" y="1063"/>
                </a:lnTo>
                <a:lnTo>
                  <a:pt x="193" y="1068"/>
                </a:lnTo>
                <a:lnTo>
                  <a:pt x="195" y="1073"/>
                </a:lnTo>
                <a:lnTo>
                  <a:pt x="196" y="1079"/>
                </a:lnTo>
                <a:lnTo>
                  <a:pt x="195" y="1085"/>
                </a:lnTo>
                <a:lnTo>
                  <a:pt x="193" y="1090"/>
                </a:lnTo>
                <a:lnTo>
                  <a:pt x="190" y="1095"/>
                </a:lnTo>
                <a:lnTo>
                  <a:pt x="185" y="1098"/>
                </a:lnTo>
                <a:lnTo>
                  <a:pt x="180" y="1101"/>
                </a:lnTo>
                <a:lnTo>
                  <a:pt x="180" y="1101"/>
                </a:lnTo>
                <a:lnTo>
                  <a:pt x="175" y="1102"/>
                </a:lnTo>
                <a:lnTo>
                  <a:pt x="171" y="1102"/>
                </a:lnTo>
                <a:lnTo>
                  <a:pt x="167" y="1101"/>
                </a:lnTo>
                <a:lnTo>
                  <a:pt x="162" y="1100"/>
                </a:lnTo>
                <a:lnTo>
                  <a:pt x="156" y="1095"/>
                </a:lnTo>
                <a:lnTo>
                  <a:pt x="150" y="1088"/>
                </a:lnTo>
                <a:lnTo>
                  <a:pt x="150" y="1088"/>
                </a:lnTo>
                <a:lnTo>
                  <a:pt x="137" y="1071"/>
                </a:lnTo>
                <a:lnTo>
                  <a:pt x="125" y="1055"/>
                </a:lnTo>
                <a:lnTo>
                  <a:pt x="125" y="1055"/>
                </a:lnTo>
                <a:close/>
                <a:moveTo>
                  <a:pt x="260" y="1195"/>
                </a:moveTo>
                <a:lnTo>
                  <a:pt x="260" y="1195"/>
                </a:lnTo>
                <a:lnTo>
                  <a:pt x="256" y="1191"/>
                </a:lnTo>
                <a:lnTo>
                  <a:pt x="252" y="1187"/>
                </a:lnTo>
                <a:lnTo>
                  <a:pt x="251" y="1182"/>
                </a:lnTo>
                <a:lnTo>
                  <a:pt x="250" y="1177"/>
                </a:lnTo>
                <a:lnTo>
                  <a:pt x="251" y="1172"/>
                </a:lnTo>
                <a:lnTo>
                  <a:pt x="252" y="1166"/>
                </a:lnTo>
                <a:lnTo>
                  <a:pt x="256" y="1161"/>
                </a:lnTo>
                <a:lnTo>
                  <a:pt x="260" y="1158"/>
                </a:lnTo>
                <a:lnTo>
                  <a:pt x="260" y="1158"/>
                </a:lnTo>
                <a:lnTo>
                  <a:pt x="264" y="1155"/>
                </a:lnTo>
                <a:lnTo>
                  <a:pt x="268" y="1153"/>
                </a:lnTo>
                <a:lnTo>
                  <a:pt x="273" y="1153"/>
                </a:lnTo>
                <a:lnTo>
                  <a:pt x="277" y="1153"/>
                </a:lnTo>
                <a:lnTo>
                  <a:pt x="281" y="1154"/>
                </a:lnTo>
                <a:lnTo>
                  <a:pt x="285" y="1156"/>
                </a:lnTo>
                <a:lnTo>
                  <a:pt x="293" y="1161"/>
                </a:lnTo>
                <a:lnTo>
                  <a:pt x="293" y="1161"/>
                </a:lnTo>
                <a:lnTo>
                  <a:pt x="309" y="1173"/>
                </a:lnTo>
                <a:lnTo>
                  <a:pt x="325" y="1184"/>
                </a:lnTo>
                <a:lnTo>
                  <a:pt x="325" y="1184"/>
                </a:lnTo>
                <a:lnTo>
                  <a:pt x="329" y="1188"/>
                </a:lnTo>
                <a:lnTo>
                  <a:pt x="332" y="1192"/>
                </a:lnTo>
                <a:lnTo>
                  <a:pt x="334" y="1197"/>
                </a:lnTo>
                <a:lnTo>
                  <a:pt x="335" y="1202"/>
                </a:lnTo>
                <a:lnTo>
                  <a:pt x="335" y="1207"/>
                </a:lnTo>
                <a:lnTo>
                  <a:pt x="334" y="1212"/>
                </a:lnTo>
                <a:lnTo>
                  <a:pt x="331" y="1217"/>
                </a:lnTo>
                <a:lnTo>
                  <a:pt x="328" y="1221"/>
                </a:lnTo>
                <a:lnTo>
                  <a:pt x="328" y="1221"/>
                </a:lnTo>
                <a:lnTo>
                  <a:pt x="324" y="1224"/>
                </a:lnTo>
                <a:lnTo>
                  <a:pt x="320" y="1226"/>
                </a:lnTo>
                <a:lnTo>
                  <a:pt x="316" y="1227"/>
                </a:lnTo>
                <a:lnTo>
                  <a:pt x="311" y="1227"/>
                </a:lnTo>
                <a:lnTo>
                  <a:pt x="307" y="1226"/>
                </a:lnTo>
                <a:lnTo>
                  <a:pt x="303" y="1225"/>
                </a:lnTo>
                <a:lnTo>
                  <a:pt x="294" y="1220"/>
                </a:lnTo>
                <a:lnTo>
                  <a:pt x="294" y="1220"/>
                </a:lnTo>
                <a:lnTo>
                  <a:pt x="277" y="1207"/>
                </a:lnTo>
                <a:lnTo>
                  <a:pt x="260" y="1195"/>
                </a:lnTo>
                <a:lnTo>
                  <a:pt x="260" y="1195"/>
                </a:lnTo>
                <a:close/>
                <a:moveTo>
                  <a:pt x="430" y="1290"/>
                </a:moveTo>
                <a:lnTo>
                  <a:pt x="430" y="1290"/>
                </a:lnTo>
                <a:lnTo>
                  <a:pt x="424" y="1288"/>
                </a:lnTo>
                <a:lnTo>
                  <a:pt x="420" y="1284"/>
                </a:lnTo>
                <a:lnTo>
                  <a:pt x="417" y="1280"/>
                </a:lnTo>
                <a:lnTo>
                  <a:pt x="415" y="1275"/>
                </a:lnTo>
                <a:lnTo>
                  <a:pt x="414" y="1270"/>
                </a:lnTo>
                <a:lnTo>
                  <a:pt x="414" y="1265"/>
                </a:lnTo>
                <a:lnTo>
                  <a:pt x="415" y="1260"/>
                </a:lnTo>
                <a:lnTo>
                  <a:pt x="418" y="1254"/>
                </a:lnTo>
                <a:lnTo>
                  <a:pt x="418" y="1254"/>
                </a:lnTo>
                <a:lnTo>
                  <a:pt x="421" y="1251"/>
                </a:lnTo>
                <a:lnTo>
                  <a:pt x="425" y="1248"/>
                </a:lnTo>
                <a:lnTo>
                  <a:pt x="430" y="1246"/>
                </a:lnTo>
                <a:lnTo>
                  <a:pt x="434" y="1245"/>
                </a:lnTo>
                <a:lnTo>
                  <a:pt x="438" y="1245"/>
                </a:lnTo>
                <a:lnTo>
                  <a:pt x="442" y="1246"/>
                </a:lnTo>
                <a:lnTo>
                  <a:pt x="451" y="1248"/>
                </a:lnTo>
                <a:lnTo>
                  <a:pt x="451" y="1248"/>
                </a:lnTo>
                <a:lnTo>
                  <a:pt x="489" y="1261"/>
                </a:lnTo>
                <a:lnTo>
                  <a:pt x="489" y="1261"/>
                </a:lnTo>
                <a:lnTo>
                  <a:pt x="494" y="1263"/>
                </a:lnTo>
                <a:lnTo>
                  <a:pt x="498" y="1267"/>
                </a:lnTo>
                <a:lnTo>
                  <a:pt x="501" y="1271"/>
                </a:lnTo>
                <a:lnTo>
                  <a:pt x="504" y="1275"/>
                </a:lnTo>
                <a:lnTo>
                  <a:pt x="505" y="1280"/>
                </a:lnTo>
                <a:lnTo>
                  <a:pt x="505" y="1285"/>
                </a:lnTo>
                <a:lnTo>
                  <a:pt x="504" y="1290"/>
                </a:lnTo>
                <a:lnTo>
                  <a:pt x="502" y="1295"/>
                </a:lnTo>
                <a:lnTo>
                  <a:pt x="502" y="1295"/>
                </a:lnTo>
                <a:lnTo>
                  <a:pt x="499" y="1299"/>
                </a:lnTo>
                <a:lnTo>
                  <a:pt x="496" y="1302"/>
                </a:lnTo>
                <a:lnTo>
                  <a:pt x="492" y="1305"/>
                </a:lnTo>
                <a:lnTo>
                  <a:pt x="488" y="1306"/>
                </a:lnTo>
                <a:lnTo>
                  <a:pt x="483" y="1307"/>
                </a:lnTo>
                <a:lnTo>
                  <a:pt x="479" y="1307"/>
                </a:lnTo>
                <a:lnTo>
                  <a:pt x="469" y="1305"/>
                </a:lnTo>
                <a:lnTo>
                  <a:pt x="469" y="1305"/>
                </a:lnTo>
                <a:lnTo>
                  <a:pt x="449" y="1297"/>
                </a:lnTo>
                <a:lnTo>
                  <a:pt x="430" y="1290"/>
                </a:lnTo>
                <a:lnTo>
                  <a:pt x="430" y="1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6686906" y="4034239"/>
            <a:ext cx="1274080" cy="1716575"/>
            <a:chOff x="6929138" y="4281889"/>
            <a:chExt cx="1274080" cy="1716575"/>
          </a:xfrm>
          <a:solidFill>
            <a:schemeClr val="accent2"/>
          </a:solidFill>
        </p:grpSpPr>
        <p:sp>
          <p:nvSpPr>
            <p:cNvPr id="17" name="Freeform 55"/>
            <p:cNvSpPr>
              <a:spLocks/>
            </p:cNvSpPr>
            <p:nvPr/>
          </p:nvSpPr>
          <p:spPr bwMode="auto">
            <a:xfrm>
              <a:off x="7070277" y="4869339"/>
              <a:ext cx="987985" cy="987983"/>
            </a:xfrm>
            <a:custGeom>
              <a:avLst/>
              <a:gdLst>
                <a:gd name="T0" fmla="*/ 491 w 1036"/>
                <a:gd name="T1" fmla="*/ 2 h 1037"/>
                <a:gd name="T2" fmla="*/ 413 w 1036"/>
                <a:gd name="T3" fmla="*/ 11 h 1037"/>
                <a:gd name="T4" fmla="*/ 340 w 1036"/>
                <a:gd name="T5" fmla="*/ 32 h 1037"/>
                <a:gd name="T6" fmla="*/ 271 w 1036"/>
                <a:gd name="T7" fmla="*/ 63 h 1037"/>
                <a:gd name="T8" fmla="*/ 208 w 1036"/>
                <a:gd name="T9" fmla="*/ 103 h 1037"/>
                <a:gd name="T10" fmla="*/ 151 w 1036"/>
                <a:gd name="T11" fmla="*/ 152 h 1037"/>
                <a:gd name="T12" fmla="*/ 102 w 1036"/>
                <a:gd name="T13" fmla="*/ 208 h 1037"/>
                <a:gd name="T14" fmla="*/ 62 w 1036"/>
                <a:gd name="T15" fmla="*/ 272 h 1037"/>
                <a:gd name="T16" fmla="*/ 31 w 1036"/>
                <a:gd name="T17" fmla="*/ 340 h 1037"/>
                <a:gd name="T18" fmla="*/ 10 w 1036"/>
                <a:gd name="T19" fmla="*/ 414 h 1037"/>
                <a:gd name="T20" fmla="*/ 0 w 1036"/>
                <a:gd name="T21" fmla="*/ 492 h 1037"/>
                <a:gd name="T22" fmla="*/ 0 w 1036"/>
                <a:gd name="T23" fmla="*/ 545 h 1037"/>
                <a:gd name="T24" fmla="*/ 10 w 1036"/>
                <a:gd name="T25" fmla="*/ 623 h 1037"/>
                <a:gd name="T26" fmla="*/ 31 w 1036"/>
                <a:gd name="T27" fmla="*/ 696 h 1037"/>
                <a:gd name="T28" fmla="*/ 62 w 1036"/>
                <a:gd name="T29" fmla="*/ 766 h 1037"/>
                <a:gd name="T30" fmla="*/ 102 w 1036"/>
                <a:gd name="T31" fmla="*/ 828 h 1037"/>
                <a:gd name="T32" fmla="*/ 151 w 1036"/>
                <a:gd name="T33" fmla="*/ 885 h 1037"/>
                <a:gd name="T34" fmla="*/ 208 w 1036"/>
                <a:gd name="T35" fmla="*/ 934 h 1037"/>
                <a:gd name="T36" fmla="*/ 271 w 1036"/>
                <a:gd name="T37" fmla="*/ 974 h 1037"/>
                <a:gd name="T38" fmla="*/ 340 w 1036"/>
                <a:gd name="T39" fmla="*/ 1005 h 1037"/>
                <a:gd name="T40" fmla="*/ 413 w 1036"/>
                <a:gd name="T41" fmla="*/ 1026 h 1037"/>
                <a:gd name="T42" fmla="*/ 491 w 1036"/>
                <a:gd name="T43" fmla="*/ 1036 h 1037"/>
                <a:gd name="T44" fmla="*/ 544 w 1036"/>
                <a:gd name="T45" fmla="*/ 1036 h 1037"/>
                <a:gd name="T46" fmla="*/ 622 w 1036"/>
                <a:gd name="T47" fmla="*/ 1026 h 1037"/>
                <a:gd name="T48" fmla="*/ 696 w 1036"/>
                <a:gd name="T49" fmla="*/ 1005 h 1037"/>
                <a:gd name="T50" fmla="*/ 764 w 1036"/>
                <a:gd name="T51" fmla="*/ 974 h 1037"/>
                <a:gd name="T52" fmla="*/ 828 w 1036"/>
                <a:gd name="T53" fmla="*/ 934 h 1037"/>
                <a:gd name="T54" fmla="*/ 884 w 1036"/>
                <a:gd name="T55" fmla="*/ 885 h 1037"/>
                <a:gd name="T56" fmla="*/ 933 w 1036"/>
                <a:gd name="T57" fmla="*/ 828 h 1037"/>
                <a:gd name="T58" fmla="*/ 973 w 1036"/>
                <a:gd name="T59" fmla="*/ 766 h 1037"/>
                <a:gd name="T60" fmla="*/ 1005 w 1036"/>
                <a:gd name="T61" fmla="*/ 696 h 1037"/>
                <a:gd name="T62" fmla="*/ 1025 w 1036"/>
                <a:gd name="T63" fmla="*/ 623 h 1037"/>
                <a:gd name="T64" fmla="*/ 1036 w 1036"/>
                <a:gd name="T65" fmla="*/ 545 h 1037"/>
                <a:gd name="T66" fmla="*/ 1036 w 1036"/>
                <a:gd name="T67" fmla="*/ 492 h 1037"/>
                <a:gd name="T68" fmla="*/ 1025 w 1036"/>
                <a:gd name="T69" fmla="*/ 414 h 1037"/>
                <a:gd name="T70" fmla="*/ 1005 w 1036"/>
                <a:gd name="T71" fmla="*/ 340 h 1037"/>
                <a:gd name="T72" fmla="*/ 973 w 1036"/>
                <a:gd name="T73" fmla="*/ 272 h 1037"/>
                <a:gd name="T74" fmla="*/ 933 w 1036"/>
                <a:gd name="T75" fmla="*/ 208 h 1037"/>
                <a:gd name="T76" fmla="*/ 884 w 1036"/>
                <a:gd name="T77" fmla="*/ 152 h 1037"/>
                <a:gd name="T78" fmla="*/ 828 w 1036"/>
                <a:gd name="T79" fmla="*/ 103 h 1037"/>
                <a:gd name="T80" fmla="*/ 764 w 1036"/>
                <a:gd name="T81" fmla="*/ 63 h 1037"/>
                <a:gd name="T82" fmla="*/ 696 w 1036"/>
                <a:gd name="T83" fmla="*/ 32 h 1037"/>
                <a:gd name="T84" fmla="*/ 622 w 1036"/>
                <a:gd name="T85" fmla="*/ 11 h 1037"/>
                <a:gd name="T86" fmla="*/ 544 w 1036"/>
                <a:gd name="T87" fmla="*/ 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6" h="1037">
                  <a:moveTo>
                    <a:pt x="518" y="0"/>
                  </a:moveTo>
                  <a:lnTo>
                    <a:pt x="518" y="0"/>
                  </a:lnTo>
                  <a:lnTo>
                    <a:pt x="491" y="2"/>
                  </a:lnTo>
                  <a:lnTo>
                    <a:pt x="465" y="3"/>
                  </a:lnTo>
                  <a:lnTo>
                    <a:pt x="439" y="7"/>
                  </a:lnTo>
                  <a:lnTo>
                    <a:pt x="413" y="11"/>
                  </a:lnTo>
                  <a:lnTo>
                    <a:pt x="388" y="17"/>
                  </a:lnTo>
                  <a:lnTo>
                    <a:pt x="363" y="24"/>
                  </a:lnTo>
                  <a:lnTo>
                    <a:pt x="340" y="32"/>
                  </a:lnTo>
                  <a:lnTo>
                    <a:pt x="316" y="41"/>
                  </a:lnTo>
                  <a:lnTo>
                    <a:pt x="293" y="52"/>
                  </a:lnTo>
                  <a:lnTo>
                    <a:pt x="271" y="63"/>
                  </a:lnTo>
                  <a:lnTo>
                    <a:pt x="249" y="75"/>
                  </a:lnTo>
                  <a:lnTo>
                    <a:pt x="228" y="88"/>
                  </a:lnTo>
                  <a:lnTo>
                    <a:pt x="208" y="103"/>
                  </a:lnTo>
                  <a:lnTo>
                    <a:pt x="188" y="118"/>
                  </a:lnTo>
                  <a:lnTo>
                    <a:pt x="169" y="135"/>
                  </a:lnTo>
                  <a:lnTo>
                    <a:pt x="151" y="152"/>
                  </a:lnTo>
                  <a:lnTo>
                    <a:pt x="134" y="170"/>
                  </a:lnTo>
                  <a:lnTo>
                    <a:pt x="118" y="189"/>
                  </a:lnTo>
                  <a:lnTo>
                    <a:pt x="102" y="208"/>
                  </a:lnTo>
                  <a:lnTo>
                    <a:pt x="88" y="229"/>
                  </a:lnTo>
                  <a:lnTo>
                    <a:pt x="75" y="250"/>
                  </a:lnTo>
                  <a:lnTo>
                    <a:pt x="62" y="272"/>
                  </a:lnTo>
                  <a:lnTo>
                    <a:pt x="51" y="294"/>
                  </a:lnTo>
                  <a:lnTo>
                    <a:pt x="40" y="317"/>
                  </a:lnTo>
                  <a:lnTo>
                    <a:pt x="31" y="340"/>
                  </a:lnTo>
                  <a:lnTo>
                    <a:pt x="22" y="365"/>
                  </a:lnTo>
                  <a:lnTo>
                    <a:pt x="16" y="389"/>
                  </a:lnTo>
                  <a:lnTo>
                    <a:pt x="10" y="414"/>
                  </a:lnTo>
                  <a:lnTo>
                    <a:pt x="5" y="439"/>
                  </a:lnTo>
                  <a:lnTo>
                    <a:pt x="2" y="465"/>
                  </a:lnTo>
                  <a:lnTo>
                    <a:pt x="0" y="492"/>
                  </a:lnTo>
                  <a:lnTo>
                    <a:pt x="0" y="518"/>
                  </a:lnTo>
                  <a:lnTo>
                    <a:pt x="0" y="518"/>
                  </a:lnTo>
                  <a:lnTo>
                    <a:pt x="0" y="545"/>
                  </a:lnTo>
                  <a:lnTo>
                    <a:pt x="2" y="571"/>
                  </a:lnTo>
                  <a:lnTo>
                    <a:pt x="5" y="597"/>
                  </a:lnTo>
                  <a:lnTo>
                    <a:pt x="10" y="623"/>
                  </a:lnTo>
                  <a:lnTo>
                    <a:pt x="16" y="648"/>
                  </a:lnTo>
                  <a:lnTo>
                    <a:pt x="22" y="673"/>
                  </a:lnTo>
                  <a:lnTo>
                    <a:pt x="31" y="696"/>
                  </a:lnTo>
                  <a:lnTo>
                    <a:pt x="40" y="720"/>
                  </a:lnTo>
                  <a:lnTo>
                    <a:pt x="51" y="743"/>
                  </a:lnTo>
                  <a:lnTo>
                    <a:pt x="62" y="766"/>
                  </a:lnTo>
                  <a:lnTo>
                    <a:pt x="75" y="787"/>
                  </a:lnTo>
                  <a:lnTo>
                    <a:pt x="88" y="808"/>
                  </a:lnTo>
                  <a:lnTo>
                    <a:pt x="102" y="828"/>
                  </a:lnTo>
                  <a:lnTo>
                    <a:pt x="118" y="848"/>
                  </a:lnTo>
                  <a:lnTo>
                    <a:pt x="134" y="867"/>
                  </a:lnTo>
                  <a:lnTo>
                    <a:pt x="151" y="885"/>
                  </a:lnTo>
                  <a:lnTo>
                    <a:pt x="169" y="902"/>
                  </a:lnTo>
                  <a:lnTo>
                    <a:pt x="188" y="918"/>
                  </a:lnTo>
                  <a:lnTo>
                    <a:pt x="208" y="934"/>
                  </a:lnTo>
                  <a:lnTo>
                    <a:pt x="228" y="948"/>
                  </a:lnTo>
                  <a:lnTo>
                    <a:pt x="249" y="961"/>
                  </a:lnTo>
                  <a:lnTo>
                    <a:pt x="271" y="974"/>
                  </a:lnTo>
                  <a:lnTo>
                    <a:pt x="293" y="986"/>
                  </a:lnTo>
                  <a:lnTo>
                    <a:pt x="316" y="996"/>
                  </a:lnTo>
                  <a:lnTo>
                    <a:pt x="340" y="1005"/>
                  </a:lnTo>
                  <a:lnTo>
                    <a:pt x="363" y="1013"/>
                  </a:lnTo>
                  <a:lnTo>
                    <a:pt x="388" y="1021"/>
                  </a:lnTo>
                  <a:lnTo>
                    <a:pt x="413" y="1026"/>
                  </a:lnTo>
                  <a:lnTo>
                    <a:pt x="439" y="1031"/>
                  </a:lnTo>
                  <a:lnTo>
                    <a:pt x="465" y="1034"/>
                  </a:lnTo>
                  <a:lnTo>
                    <a:pt x="491" y="1036"/>
                  </a:lnTo>
                  <a:lnTo>
                    <a:pt x="518" y="1037"/>
                  </a:lnTo>
                  <a:lnTo>
                    <a:pt x="518" y="1037"/>
                  </a:lnTo>
                  <a:lnTo>
                    <a:pt x="544" y="1036"/>
                  </a:lnTo>
                  <a:lnTo>
                    <a:pt x="571" y="1034"/>
                  </a:lnTo>
                  <a:lnTo>
                    <a:pt x="597" y="1031"/>
                  </a:lnTo>
                  <a:lnTo>
                    <a:pt x="622" y="1026"/>
                  </a:lnTo>
                  <a:lnTo>
                    <a:pt x="648" y="1021"/>
                  </a:lnTo>
                  <a:lnTo>
                    <a:pt x="672" y="1013"/>
                  </a:lnTo>
                  <a:lnTo>
                    <a:pt x="696" y="1005"/>
                  </a:lnTo>
                  <a:lnTo>
                    <a:pt x="719" y="996"/>
                  </a:lnTo>
                  <a:lnTo>
                    <a:pt x="742" y="986"/>
                  </a:lnTo>
                  <a:lnTo>
                    <a:pt x="764" y="974"/>
                  </a:lnTo>
                  <a:lnTo>
                    <a:pt x="787" y="961"/>
                  </a:lnTo>
                  <a:lnTo>
                    <a:pt x="807" y="948"/>
                  </a:lnTo>
                  <a:lnTo>
                    <a:pt x="828" y="934"/>
                  </a:lnTo>
                  <a:lnTo>
                    <a:pt x="847" y="918"/>
                  </a:lnTo>
                  <a:lnTo>
                    <a:pt x="866" y="902"/>
                  </a:lnTo>
                  <a:lnTo>
                    <a:pt x="884" y="885"/>
                  </a:lnTo>
                  <a:lnTo>
                    <a:pt x="902" y="867"/>
                  </a:lnTo>
                  <a:lnTo>
                    <a:pt x="918" y="848"/>
                  </a:lnTo>
                  <a:lnTo>
                    <a:pt x="933" y="828"/>
                  </a:lnTo>
                  <a:lnTo>
                    <a:pt x="948" y="808"/>
                  </a:lnTo>
                  <a:lnTo>
                    <a:pt x="961" y="787"/>
                  </a:lnTo>
                  <a:lnTo>
                    <a:pt x="973" y="766"/>
                  </a:lnTo>
                  <a:lnTo>
                    <a:pt x="984" y="743"/>
                  </a:lnTo>
                  <a:lnTo>
                    <a:pt x="996" y="720"/>
                  </a:lnTo>
                  <a:lnTo>
                    <a:pt x="1005" y="696"/>
                  </a:lnTo>
                  <a:lnTo>
                    <a:pt x="1013" y="673"/>
                  </a:lnTo>
                  <a:lnTo>
                    <a:pt x="1019" y="648"/>
                  </a:lnTo>
                  <a:lnTo>
                    <a:pt x="1025" y="623"/>
                  </a:lnTo>
                  <a:lnTo>
                    <a:pt x="1030" y="597"/>
                  </a:lnTo>
                  <a:lnTo>
                    <a:pt x="1034" y="571"/>
                  </a:lnTo>
                  <a:lnTo>
                    <a:pt x="1036" y="545"/>
                  </a:lnTo>
                  <a:lnTo>
                    <a:pt x="1036" y="518"/>
                  </a:lnTo>
                  <a:lnTo>
                    <a:pt x="1036" y="518"/>
                  </a:lnTo>
                  <a:lnTo>
                    <a:pt x="1036" y="492"/>
                  </a:lnTo>
                  <a:lnTo>
                    <a:pt x="1034" y="465"/>
                  </a:lnTo>
                  <a:lnTo>
                    <a:pt x="1030" y="439"/>
                  </a:lnTo>
                  <a:lnTo>
                    <a:pt x="1025" y="414"/>
                  </a:lnTo>
                  <a:lnTo>
                    <a:pt x="1019" y="389"/>
                  </a:lnTo>
                  <a:lnTo>
                    <a:pt x="1013" y="365"/>
                  </a:lnTo>
                  <a:lnTo>
                    <a:pt x="1005" y="340"/>
                  </a:lnTo>
                  <a:lnTo>
                    <a:pt x="996" y="317"/>
                  </a:lnTo>
                  <a:lnTo>
                    <a:pt x="984" y="294"/>
                  </a:lnTo>
                  <a:lnTo>
                    <a:pt x="973" y="272"/>
                  </a:lnTo>
                  <a:lnTo>
                    <a:pt x="961" y="250"/>
                  </a:lnTo>
                  <a:lnTo>
                    <a:pt x="948" y="229"/>
                  </a:lnTo>
                  <a:lnTo>
                    <a:pt x="933" y="208"/>
                  </a:lnTo>
                  <a:lnTo>
                    <a:pt x="918" y="189"/>
                  </a:lnTo>
                  <a:lnTo>
                    <a:pt x="902" y="170"/>
                  </a:lnTo>
                  <a:lnTo>
                    <a:pt x="884" y="152"/>
                  </a:lnTo>
                  <a:lnTo>
                    <a:pt x="866" y="135"/>
                  </a:lnTo>
                  <a:lnTo>
                    <a:pt x="847" y="118"/>
                  </a:lnTo>
                  <a:lnTo>
                    <a:pt x="828" y="103"/>
                  </a:lnTo>
                  <a:lnTo>
                    <a:pt x="807" y="88"/>
                  </a:lnTo>
                  <a:lnTo>
                    <a:pt x="787" y="75"/>
                  </a:lnTo>
                  <a:lnTo>
                    <a:pt x="764" y="63"/>
                  </a:lnTo>
                  <a:lnTo>
                    <a:pt x="742" y="52"/>
                  </a:lnTo>
                  <a:lnTo>
                    <a:pt x="719" y="41"/>
                  </a:lnTo>
                  <a:lnTo>
                    <a:pt x="696" y="32"/>
                  </a:lnTo>
                  <a:lnTo>
                    <a:pt x="672" y="24"/>
                  </a:lnTo>
                  <a:lnTo>
                    <a:pt x="648" y="17"/>
                  </a:lnTo>
                  <a:lnTo>
                    <a:pt x="622" y="11"/>
                  </a:lnTo>
                  <a:lnTo>
                    <a:pt x="597" y="7"/>
                  </a:lnTo>
                  <a:lnTo>
                    <a:pt x="571" y="3"/>
                  </a:lnTo>
                  <a:lnTo>
                    <a:pt x="544" y="2"/>
                  </a:lnTo>
                  <a:lnTo>
                    <a:pt x="518" y="0"/>
                  </a:lnTo>
                  <a:lnTo>
                    <a:pt x="5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6"/>
            <p:cNvSpPr>
              <a:spLocks noEditPoints="1"/>
            </p:cNvSpPr>
            <p:nvPr/>
          </p:nvSpPr>
          <p:spPr bwMode="auto">
            <a:xfrm>
              <a:off x="6929138" y="4281889"/>
              <a:ext cx="1274080" cy="1716575"/>
            </a:xfrm>
            <a:custGeom>
              <a:avLst/>
              <a:gdLst>
                <a:gd name="T0" fmla="*/ 668 w 1336"/>
                <a:gd name="T1" fmla="*/ 465 h 1799"/>
                <a:gd name="T2" fmla="*/ 680 w 1336"/>
                <a:gd name="T3" fmla="*/ 509 h 1799"/>
                <a:gd name="T4" fmla="*/ 598 w 1336"/>
                <a:gd name="T5" fmla="*/ 497 h 1799"/>
                <a:gd name="T6" fmla="*/ 668 w 1336"/>
                <a:gd name="T7" fmla="*/ 465 h 1799"/>
                <a:gd name="T8" fmla="*/ 1313 w 1336"/>
                <a:gd name="T9" fmla="*/ 1110 h 1799"/>
                <a:gd name="T10" fmla="*/ 1333 w 1336"/>
                <a:gd name="T11" fmla="*/ 1167 h 1799"/>
                <a:gd name="T12" fmla="*/ 1290 w 1336"/>
                <a:gd name="T13" fmla="*/ 1165 h 1799"/>
                <a:gd name="T14" fmla="*/ 1303 w 1336"/>
                <a:gd name="T15" fmla="*/ 1275 h 1799"/>
                <a:gd name="T16" fmla="*/ 1300 w 1336"/>
                <a:gd name="T17" fmla="*/ 1349 h 1799"/>
                <a:gd name="T18" fmla="*/ 1255 w 1336"/>
                <a:gd name="T19" fmla="*/ 1346 h 1799"/>
                <a:gd name="T20" fmla="*/ 1215 w 1336"/>
                <a:gd name="T21" fmla="*/ 1445 h 1799"/>
                <a:gd name="T22" fmla="*/ 1235 w 1336"/>
                <a:gd name="T23" fmla="*/ 1487 h 1799"/>
                <a:gd name="T24" fmla="*/ 1174 w 1336"/>
                <a:gd name="T25" fmla="*/ 1523 h 1799"/>
                <a:gd name="T26" fmla="*/ 1082 w 1336"/>
                <a:gd name="T27" fmla="*/ 1596 h 1799"/>
                <a:gd name="T28" fmla="*/ 1120 w 1336"/>
                <a:gd name="T29" fmla="*/ 1620 h 1799"/>
                <a:gd name="T30" fmla="*/ 1047 w 1336"/>
                <a:gd name="T31" fmla="*/ 1661 h 1799"/>
                <a:gd name="T32" fmla="*/ 1082 w 1336"/>
                <a:gd name="T33" fmla="*/ 1596 h 1799"/>
                <a:gd name="T34" fmla="*/ 966 w 1336"/>
                <a:gd name="T35" fmla="*/ 1717 h 1799"/>
                <a:gd name="T36" fmla="*/ 896 w 1336"/>
                <a:gd name="T37" fmla="*/ 1758 h 1799"/>
                <a:gd name="T38" fmla="*/ 887 w 1336"/>
                <a:gd name="T39" fmla="*/ 1715 h 1799"/>
                <a:gd name="T40" fmla="*/ 784 w 1336"/>
                <a:gd name="T41" fmla="*/ 1762 h 1799"/>
                <a:gd name="T42" fmla="*/ 727 w 1336"/>
                <a:gd name="T43" fmla="*/ 1799 h 1799"/>
                <a:gd name="T44" fmla="*/ 695 w 1336"/>
                <a:gd name="T45" fmla="*/ 1764 h 1799"/>
                <a:gd name="T46" fmla="*/ 588 w 1336"/>
                <a:gd name="T47" fmla="*/ 1752 h 1799"/>
                <a:gd name="T48" fmla="*/ 575 w 1336"/>
                <a:gd name="T49" fmla="*/ 1794 h 1799"/>
                <a:gd name="T50" fmla="*/ 505 w 1336"/>
                <a:gd name="T51" fmla="*/ 1757 h 1799"/>
                <a:gd name="T52" fmla="*/ 578 w 1336"/>
                <a:gd name="T53" fmla="*/ 1748 h 1799"/>
                <a:gd name="T54" fmla="*/ 405 w 1336"/>
                <a:gd name="T55" fmla="*/ 1739 h 1799"/>
                <a:gd name="T56" fmla="*/ 330 w 1336"/>
                <a:gd name="T57" fmla="*/ 1704 h 1799"/>
                <a:gd name="T58" fmla="*/ 368 w 1336"/>
                <a:gd name="T59" fmla="*/ 1678 h 1799"/>
                <a:gd name="T60" fmla="*/ 255 w 1336"/>
                <a:gd name="T61" fmla="*/ 1629 h 1799"/>
                <a:gd name="T62" fmla="*/ 188 w 1336"/>
                <a:gd name="T63" fmla="*/ 1598 h 1799"/>
                <a:gd name="T64" fmla="*/ 210 w 1336"/>
                <a:gd name="T65" fmla="*/ 1559 h 1799"/>
                <a:gd name="T66" fmla="*/ 140 w 1336"/>
                <a:gd name="T67" fmla="*/ 1478 h 1799"/>
                <a:gd name="T68" fmla="*/ 95 w 1336"/>
                <a:gd name="T69" fmla="*/ 1476 h 1799"/>
                <a:gd name="T70" fmla="*/ 90 w 1336"/>
                <a:gd name="T71" fmla="*/ 1405 h 1799"/>
                <a:gd name="T72" fmla="*/ 67 w 1336"/>
                <a:gd name="T73" fmla="*/ 1291 h 1799"/>
                <a:gd name="T74" fmla="*/ 27 w 1336"/>
                <a:gd name="T75" fmla="*/ 1313 h 1799"/>
                <a:gd name="T76" fmla="*/ 23 w 1336"/>
                <a:gd name="T77" fmla="*/ 1230 h 1799"/>
                <a:gd name="T78" fmla="*/ 67 w 1336"/>
                <a:gd name="T79" fmla="*/ 1291 h 1799"/>
                <a:gd name="T80" fmla="*/ 12 w 1336"/>
                <a:gd name="T81" fmla="*/ 1131 h 1799"/>
                <a:gd name="T82" fmla="*/ 8 w 1336"/>
                <a:gd name="T83" fmla="*/ 1050 h 1799"/>
                <a:gd name="T84" fmla="*/ 50 w 1336"/>
                <a:gd name="T85" fmla="*/ 1062 h 1799"/>
                <a:gd name="T86" fmla="*/ 55 w 1336"/>
                <a:gd name="T87" fmla="*/ 949 h 1799"/>
                <a:gd name="T88" fmla="*/ 49 w 1336"/>
                <a:gd name="T89" fmla="*/ 882 h 1799"/>
                <a:gd name="T90" fmla="*/ 95 w 1336"/>
                <a:gd name="T91" fmla="*/ 870 h 1799"/>
                <a:gd name="T92" fmla="*/ 154 w 1336"/>
                <a:gd name="T93" fmla="*/ 779 h 1799"/>
                <a:gd name="T94" fmla="*/ 122 w 1336"/>
                <a:gd name="T95" fmla="*/ 749 h 1799"/>
                <a:gd name="T96" fmla="*/ 191 w 1336"/>
                <a:gd name="T97" fmla="*/ 708 h 1799"/>
                <a:gd name="T98" fmla="*/ 288 w 1336"/>
                <a:gd name="T99" fmla="*/ 642 h 1799"/>
                <a:gd name="T100" fmla="*/ 250 w 1336"/>
                <a:gd name="T101" fmla="*/ 619 h 1799"/>
                <a:gd name="T102" fmla="*/ 320 w 1336"/>
                <a:gd name="T103" fmla="*/ 574 h 1799"/>
                <a:gd name="T104" fmla="*/ 321 w 1336"/>
                <a:gd name="T105" fmla="*/ 619 h 1799"/>
                <a:gd name="T106" fmla="*/ 414 w 1336"/>
                <a:gd name="T107" fmla="*/ 534 h 1799"/>
                <a:gd name="T108" fmla="*/ 480 w 1336"/>
                <a:gd name="T109" fmla="*/ 493 h 1799"/>
                <a:gd name="T110" fmla="*/ 496 w 1336"/>
                <a:gd name="T111" fmla="*/ 535 h 1799"/>
                <a:gd name="T112" fmla="*/ 680 w 1336"/>
                <a:gd name="T113" fmla="*/ 146 h 1799"/>
                <a:gd name="T114" fmla="*/ 646 w 1336"/>
                <a:gd name="T115" fmla="*/ 207 h 1799"/>
                <a:gd name="T116" fmla="*/ 680 w 1336"/>
                <a:gd name="T117" fmla="*/ 226 h 1799"/>
                <a:gd name="T118" fmla="*/ 683 w 1336"/>
                <a:gd name="T119" fmla="*/ 323 h 1799"/>
                <a:gd name="T120" fmla="*/ 646 w 1336"/>
                <a:gd name="T121" fmla="*/ 338 h 1799"/>
                <a:gd name="T122" fmla="*/ 676 w 1336"/>
                <a:gd name="T123" fmla="*/ 402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6" h="1799">
                  <a:moveTo>
                    <a:pt x="556" y="211"/>
                  </a:moveTo>
                  <a:lnTo>
                    <a:pt x="575" y="224"/>
                  </a:lnTo>
                  <a:lnTo>
                    <a:pt x="668" y="79"/>
                  </a:lnTo>
                  <a:lnTo>
                    <a:pt x="761" y="224"/>
                  </a:lnTo>
                  <a:lnTo>
                    <a:pt x="798" y="200"/>
                  </a:lnTo>
                  <a:lnTo>
                    <a:pt x="686" y="27"/>
                  </a:lnTo>
                  <a:lnTo>
                    <a:pt x="668" y="0"/>
                  </a:lnTo>
                  <a:lnTo>
                    <a:pt x="649" y="27"/>
                  </a:lnTo>
                  <a:lnTo>
                    <a:pt x="538" y="200"/>
                  </a:lnTo>
                  <a:lnTo>
                    <a:pt x="556" y="211"/>
                  </a:lnTo>
                  <a:lnTo>
                    <a:pt x="556" y="211"/>
                  </a:lnTo>
                  <a:close/>
                  <a:moveTo>
                    <a:pt x="668" y="465"/>
                  </a:moveTo>
                  <a:lnTo>
                    <a:pt x="668" y="465"/>
                  </a:lnTo>
                  <a:lnTo>
                    <a:pt x="673" y="466"/>
                  </a:lnTo>
                  <a:lnTo>
                    <a:pt x="678" y="468"/>
                  </a:lnTo>
                  <a:lnTo>
                    <a:pt x="682" y="471"/>
                  </a:lnTo>
                  <a:lnTo>
                    <a:pt x="686" y="474"/>
                  </a:lnTo>
                  <a:lnTo>
                    <a:pt x="689" y="479"/>
                  </a:lnTo>
                  <a:lnTo>
                    <a:pt x="690" y="483"/>
                  </a:lnTo>
                  <a:lnTo>
                    <a:pt x="691" y="490"/>
                  </a:lnTo>
                  <a:lnTo>
                    <a:pt x="690" y="495"/>
                  </a:lnTo>
                  <a:lnTo>
                    <a:pt x="690" y="495"/>
                  </a:lnTo>
                  <a:lnTo>
                    <a:pt x="689" y="500"/>
                  </a:lnTo>
                  <a:lnTo>
                    <a:pt x="686" y="503"/>
                  </a:lnTo>
                  <a:lnTo>
                    <a:pt x="683" y="506"/>
                  </a:lnTo>
                  <a:lnTo>
                    <a:pt x="680" y="509"/>
                  </a:lnTo>
                  <a:lnTo>
                    <a:pt x="676" y="510"/>
                  </a:lnTo>
                  <a:lnTo>
                    <a:pt x="672" y="511"/>
                  </a:lnTo>
                  <a:lnTo>
                    <a:pt x="663" y="512"/>
                  </a:lnTo>
                  <a:lnTo>
                    <a:pt x="663" y="512"/>
                  </a:lnTo>
                  <a:lnTo>
                    <a:pt x="642" y="513"/>
                  </a:lnTo>
                  <a:lnTo>
                    <a:pt x="623" y="514"/>
                  </a:lnTo>
                  <a:lnTo>
                    <a:pt x="623" y="514"/>
                  </a:lnTo>
                  <a:lnTo>
                    <a:pt x="617" y="514"/>
                  </a:lnTo>
                  <a:lnTo>
                    <a:pt x="611" y="512"/>
                  </a:lnTo>
                  <a:lnTo>
                    <a:pt x="607" y="510"/>
                  </a:lnTo>
                  <a:lnTo>
                    <a:pt x="603" y="506"/>
                  </a:lnTo>
                  <a:lnTo>
                    <a:pt x="600" y="502"/>
                  </a:lnTo>
                  <a:lnTo>
                    <a:pt x="598" y="497"/>
                  </a:lnTo>
                  <a:lnTo>
                    <a:pt x="597" y="492"/>
                  </a:lnTo>
                  <a:lnTo>
                    <a:pt x="597" y="487"/>
                  </a:lnTo>
                  <a:lnTo>
                    <a:pt x="597" y="487"/>
                  </a:lnTo>
                  <a:lnTo>
                    <a:pt x="599" y="481"/>
                  </a:lnTo>
                  <a:lnTo>
                    <a:pt x="601" y="477"/>
                  </a:lnTo>
                  <a:lnTo>
                    <a:pt x="603" y="474"/>
                  </a:lnTo>
                  <a:lnTo>
                    <a:pt x="607" y="472"/>
                  </a:lnTo>
                  <a:lnTo>
                    <a:pt x="610" y="470"/>
                  </a:lnTo>
                  <a:lnTo>
                    <a:pt x="615" y="468"/>
                  </a:lnTo>
                  <a:lnTo>
                    <a:pt x="624" y="467"/>
                  </a:lnTo>
                  <a:lnTo>
                    <a:pt x="624" y="467"/>
                  </a:lnTo>
                  <a:lnTo>
                    <a:pt x="645" y="466"/>
                  </a:lnTo>
                  <a:lnTo>
                    <a:pt x="668" y="465"/>
                  </a:lnTo>
                  <a:lnTo>
                    <a:pt x="668" y="465"/>
                  </a:lnTo>
                  <a:close/>
                  <a:moveTo>
                    <a:pt x="1289" y="1133"/>
                  </a:moveTo>
                  <a:lnTo>
                    <a:pt x="1289" y="1133"/>
                  </a:lnTo>
                  <a:lnTo>
                    <a:pt x="1289" y="1133"/>
                  </a:lnTo>
                  <a:lnTo>
                    <a:pt x="1289" y="1129"/>
                  </a:lnTo>
                  <a:lnTo>
                    <a:pt x="1291" y="1124"/>
                  </a:lnTo>
                  <a:lnTo>
                    <a:pt x="1293" y="1120"/>
                  </a:lnTo>
                  <a:lnTo>
                    <a:pt x="1296" y="1117"/>
                  </a:lnTo>
                  <a:lnTo>
                    <a:pt x="1299" y="1114"/>
                  </a:lnTo>
                  <a:lnTo>
                    <a:pt x="1303" y="1112"/>
                  </a:lnTo>
                  <a:lnTo>
                    <a:pt x="1307" y="1111"/>
                  </a:lnTo>
                  <a:lnTo>
                    <a:pt x="1313" y="1110"/>
                  </a:lnTo>
                  <a:lnTo>
                    <a:pt x="1313" y="1110"/>
                  </a:lnTo>
                  <a:lnTo>
                    <a:pt x="1317" y="1111"/>
                  </a:lnTo>
                  <a:lnTo>
                    <a:pt x="1322" y="1112"/>
                  </a:lnTo>
                  <a:lnTo>
                    <a:pt x="1326" y="1114"/>
                  </a:lnTo>
                  <a:lnTo>
                    <a:pt x="1329" y="1117"/>
                  </a:lnTo>
                  <a:lnTo>
                    <a:pt x="1332" y="1120"/>
                  </a:lnTo>
                  <a:lnTo>
                    <a:pt x="1334" y="1124"/>
                  </a:lnTo>
                  <a:lnTo>
                    <a:pt x="1335" y="1129"/>
                  </a:lnTo>
                  <a:lnTo>
                    <a:pt x="1336" y="1133"/>
                  </a:lnTo>
                  <a:lnTo>
                    <a:pt x="1336" y="1155"/>
                  </a:lnTo>
                  <a:lnTo>
                    <a:pt x="1335" y="1158"/>
                  </a:lnTo>
                  <a:lnTo>
                    <a:pt x="1335" y="1158"/>
                  </a:lnTo>
                  <a:lnTo>
                    <a:pt x="1335" y="1162"/>
                  </a:lnTo>
                  <a:lnTo>
                    <a:pt x="1333" y="1167"/>
                  </a:lnTo>
                  <a:lnTo>
                    <a:pt x="1331" y="1170"/>
                  </a:lnTo>
                  <a:lnTo>
                    <a:pt x="1328" y="1174"/>
                  </a:lnTo>
                  <a:lnTo>
                    <a:pt x="1325" y="1176"/>
                  </a:lnTo>
                  <a:lnTo>
                    <a:pt x="1321" y="1178"/>
                  </a:lnTo>
                  <a:lnTo>
                    <a:pt x="1316" y="1179"/>
                  </a:lnTo>
                  <a:lnTo>
                    <a:pt x="1311" y="1180"/>
                  </a:lnTo>
                  <a:lnTo>
                    <a:pt x="1311" y="1180"/>
                  </a:lnTo>
                  <a:lnTo>
                    <a:pt x="1306" y="1179"/>
                  </a:lnTo>
                  <a:lnTo>
                    <a:pt x="1302" y="1178"/>
                  </a:lnTo>
                  <a:lnTo>
                    <a:pt x="1298" y="1175"/>
                  </a:lnTo>
                  <a:lnTo>
                    <a:pt x="1295" y="1172"/>
                  </a:lnTo>
                  <a:lnTo>
                    <a:pt x="1292" y="1169"/>
                  </a:lnTo>
                  <a:lnTo>
                    <a:pt x="1290" y="1165"/>
                  </a:lnTo>
                  <a:lnTo>
                    <a:pt x="1289" y="1161"/>
                  </a:lnTo>
                  <a:lnTo>
                    <a:pt x="1288" y="1156"/>
                  </a:lnTo>
                  <a:lnTo>
                    <a:pt x="1289" y="1133"/>
                  </a:lnTo>
                  <a:close/>
                  <a:moveTo>
                    <a:pt x="1268" y="1290"/>
                  </a:moveTo>
                  <a:lnTo>
                    <a:pt x="1268" y="1290"/>
                  </a:lnTo>
                  <a:lnTo>
                    <a:pt x="1271" y="1285"/>
                  </a:lnTo>
                  <a:lnTo>
                    <a:pt x="1274" y="1281"/>
                  </a:lnTo>
                  <a:lnTo>
                    <a:pt x="1278" y="1277"/>
                  </a:lnTo>
                  <a:lnTo>
                    <a:pt x="1283" y="1274"/>
                  </a:lnTo>
                  <a:lnTo>
                    <a:pt x="1288" y="1273"/>
                  </a:lnTo>
                  <a:lnTo>
                    <a:pt x="1293" y="1272"/>
                  </a:lnTo>
                  <a:lnTo>
                    <a:pt x="1298" y="1273"/>
                  </a:lnTo>
                  <a:lnTo>
                    <a:pt x="1303" y="1275"/>
                  </a:lnTo>
                  <a:lnTo>
                    <a:pt x="1303" y="1275"/>
                  </a:lnTo>
                  <a:lnTo>
                    <a:pt x="1307" y="1279"/>
                  </a:lnTo>
                  <a:lnTo>
                    <a:pt x="1310" y="1282"/>
                  </a:lnTo>
                  <a:lnTo>
                    <a:pt x="1313" y="1286"/>
                  </a:lnTo>
                  <a:lnTo>
                    <a:pt x="1314" y="1290"/>
                  </a:lnTo>
                  <a:lnTo>
                    <a:pt x="1315" y="1294"/>
                  </a:lnTo>
                  <a:lnTo>
                    <a:pt x="1315" y="1299"/>
                  </a:lnTo>
                  <a:lnTo>
                    <a:pt x="1313" y="1308"/>
                  </a:lnTo>
                  <a:lnTo>
                    <a:pt x="1313" y="1308"/>
                  </a:lnTo>
                  <a:lnTo>
                    <a:pt x="1307" y="1329"/>
                  </a:lnTo>
                  <a:lnTo>
                    <a:pt x="1304" y="1339"/>
                  </a:lnTo>
                  <a:lnTo>
                    <a:pt x="1300" y="1349"/>
                  </a:lnTo>
                  <a:lnTo>
                    <a:pt x="1300" y="1349"/>
                  </a:lnTo>
                  <a:lnTo>
                    <a:pt x="1298" y="1354"/>
                  </a:lnTo>
                  <a:lnTo>
                    <a:pt x="1295" y="1358"/>
                  </a:lnTo>
                  <a:lnTo>
                    <a:pt x="1290" y="1361"/>
                  </a:lnTo>
                  <a:lnTo>
                    <a:pt x="1286" y="1363"/>
                  </a:lnTo>
                  <a:lnTo>
                    <a:pt x="1281" y="1364"/>
                  </a:lnTo>
                  <a:lnTo>
                    <a:pt x="1276" y="1364"/>
                  </a:lnTo>
                  <a:lnTo>
                    <a:pt x="1271" y="1363"/>
                  </a:lnTo>
                  <a:lnTo>
                    <a:pt x="1265" y="1361"/>
                  </a:lnTo>
                  <a:lnTo>
                    <a:pt x="1265" y="1361"/>
                  </a:lnTo>
                  <a:lnTo>
                    <a:pt x="1261" y="1357"/>
                  </a:lnTo>
                  <a:lnTo>
                    <a:pt x="1258" y="1354"/>
                  </a:lnTo>
                  <a:lnTo>
                    <a:pt x="1256" y="1350"/>
                  </a:lnTo>
                  <a:lnTo>
                    <a:pt x="1255" y="1346"/>
                  </a:lnTo>
                  <a:lnTo>
                    <a:pt x="1255" y="1342"/>
                  </a:lnTo>
                  <a:lnTo>
                    <a:pt x="1255" y="1338"/>
                  </a:lnTo>
                  <a:lnTo>
                    <a:pt x="1257" y="1329"/>
                  </a:lnTo>
                  <a:lnTo>
                    <a:pt x="1257" y="1329"/>
                  </a:lnTo>
                  <a:lnTo>
                    <a:pt x="1263" y="1309"/>
                  </a:lnTo>
                  <a:lnTo>
                    <a:pt x="1268" y="1290"/>
                  </a:lnTo>
                  <a:lnTo>
                    <a:pt x="1268" y="1290"/>
                  </a:lnTo>
                  <a:close/>
                  <a:moveTo>
                    <a:pt x="1198" y="1457"/>
                  </a:moveTo>
                  <a:lnTo>
                    <a:pt x="1198" y="1457"/>
                  </a:lnTo>
                  <a:lnTo>
                    <a:pt x="1202" y="1452"/>
                  </a:lnTo>
                  <a:lnTo>
                    <a:pt x="1206" y="1449"/>
                  </a:lnTo>
                  <a:lnTo>
                    <a:pt x="1210" y="1446"/>
                  </a:lnTo>
                  <a:lnTo>
                    <a:pt x="1215" y="1445"/>
                  </a:lnTo>
                  <a:lnTo>
                    <a:pt x="1221" y="1445"/>
                  </a:lnTo>
                  <a:lnTo>
                    <a:pt x="1227" y="1446"/>
                  </a:lnTo>
                  <a:lnTo>
                    <a:pt x="1231" y="1449"/>
                  </a:lnTo>
                  <a:lnTo>
                    <a:pt x="1235" y="1452"/>
                  </a:lnTo>
                  <a:lnTo>
                    <a:pt x="1235" y="1452"/>
                  </a:lnTo>
                  <a:lnTo>
                    <a:pt x="1239" y="1457"/>
                  </a:lnTo>
                  <a:lnTo>
                    <a:pt x="1241" y="1461"/>
                  </a:lnTo>
                  <a:lnTo>
                    <a:pt x="1242" y="1465"/>
                  </a:lnTo>
                  <a:lnTo>
                    <a:pt x="1242" y="1470"/>
                  </a:lnTo>
                  <a:lnTo>
                    <a:pt x="1241" y="1474"/>
                  </a:lnTo>
                  <a:lnTo>
                    <a:pt x="1239" y="1478"/>
                  </a:lnTo>
                  <a:lnTo>
                    <a:pt x="1235" y="1487"/>
                  </a:lnTo>
                  <a:lnTo>
                    <a:pt x="1235" y="1487"/>
                  </a:lnTo>
                  <a:lnTo>
                    <a:pt x="1223" y="1505"/>
                  </a:lnTo>
                  <a:lnTo>
                    <a:pt x="1217" y="1514"/>
                  </a:lnTo>
                  <a:lnTo>
                    <a:pt x="1211" y="1522"/>
                  </a:lnTo>
                  <a:lnTo>
                    <a:pt x="1211" y="1522"/>
                  </a:lnTo>
                  <a:lnTo>
                    <a:pt x="1208" y="1526"/>
                  </a:lnTo>
                  <a:lnTo>
                    <a:pt x="1203" y="1529"/>
                  </a:lnTo>
                  <a:lnTo>
                    <a:pt x="1198" y="1531"/>
                  </a:lnTo>
                  <a:lnTo>
                    <a:pt x="1193" y="1531"/>
                  </a:lnTo>
                  <a:lnTo>
                    <a:pt x="1188" y="1531"/>
                  </a:lnTo>
                  <a:lnTo>
                    <a:pt x="1183" y="1529"/>
                  </a:lnTo>
                  <a:lnTo>
                    <a:pt x="1178" y="1527"/>
                  </a:lnTo>
                  <a:lnTo>
                    <a:pt x="1174" y="1523"/>
                  </a:lnTo>
                  <a:lnTo>
                    <a:pt x="1174" y="1523"/>
                  </a:lnTo>
                  <a:lnTo>
                    <a:pt x="1171" y="1519"/>
                  </a:lnTo>
                  <a:lnTo>
                    <a:pt x="1169" y="1515"/>
                  </a:lnTo>
                  <a:lnTo>
                    <a:pt x="1169" y="1511"/>
                  </a:lnTo>
                  <a:lnTo>
                    <a:pt x="1169" y="1507"/>
                  </a:lnTo>
                  <a:lnTo>
                    <a:pt x="1170" y="1503"/>
                  </a:lnTo>
                  <a:lnTo>
                    <a:pt x="1171" y="1497"/>
                  </a:lnTo>
                  <a:lnTo>
                    <a:pt x="1176" y="1490"/>
                  </a:lnTo>
                  <a:lnTo>
                    <a:pt x="1176" y="1490"/>
                  </a:lnTo>
                  <a:lnTo>
                    <a:pt x="1188" y="1473"/>
                  </a:lnTo>
                  <a:lnTo>
                    <a:pt x="1198" y="1457"/>
                  </a:lnTo>
                  <a:lnTo>
                    <a:pt x="1198" y="1457"/>
                  </a:lnTo>
                  <a:close/>
                  <a:moveTo>
                    <a:pt x="1082" y="1596"/>
                  </a:moveTo>
                  <a:lnTo>
                    <a:pt x="1082" y="1596"/>
                  </a:lnTo>
                  <a:lnTo>
                    <a:pt x="1087" y="1593"/>
                  </a:lnTo>
                  <a:lnTo>
                    <a:pt x="1092" y="1591"/>
                  </a:lnTo>
                  <a:lnTo>
                    <a:pt x="1098" y="1590"/>
                  </a:lnTo>
                  <a:lnTo>
                    <a:pt x="1103" y="1591"/>
                  </a:lnTo>
                  <a:lnTo>
                    <a:pt x="1108" y="1592"/>
                  </a:lnTo>
                  <a:lnTo>
                    <a:pt x="1112" y="1595"/>
                  </a:lnTo>
                  <a:lnTo>
                    <a:pt x="1116" y="1598"/>
                  </a:lnTo>
                  <a:lnTo>
                    <a:pt x="1119" y="1603"/>
                  </a:lnTo>
                  <a:lnTo>
                    <a:pt x="1119" y="1603"/>
                  </a:lnTo>
                  <a:lnTo>
                    <a:pt x="1121" y="1607"/>
                  </a:lnTo>
                  <a:lnTo>
                    <a:pt x="1122" y="1612"/>
                  </a:lnTo>
                  <a:lnTo>
                    <a:pt x="1121" y="1616"/>
                  </a:lnTo>
                  <a:lnTo>
                    <a:pt x="1120" y="1620"/>
                  </a:lnTo>
                  <a:lnTo>
                    <a:pt x="1118" y="1624"/>
                  </a:lnTo>
                  <a:lnTo>
                    <a:pt x="1116" y="1628"/>
                  </a:lnTo>
                  <a:lnTo>
                    <a:pt x="1109" y="1636"/>
                  </a:lnTo>
                  <a:lnTo>
                    <a:pt x="1109" y="1636"/>
                  </a:lnTo>
                  <a:lnTo>
                    <a:pt x="1093" y="1649"/>
                  </a:lnTo>
                  <a:lnTo>
                    <a:pt x="1077" y="1662"/>
                  </a:lnTo>
                  <a:lnTo>
                    <a:pt x="1077" y="1662"/>
                  </a:lnTo>
                  <a:lnTo>
                    <a:pt x="1072" y="1664"/>
                  </a:lnTo>
                  <a:lnTo>
                    <a:pt x="1067" y="1666"/>
                  </a:lnTo>
                  <a:lnTo>
                    <a:pt x="1062" y="1666"/>
                  </a:lnTo>
                  <a:lnTo>
                    <a:pt x="1057" y="1666"/>
                  </a:lnTo>
                  <a:lnTo>
                    <a:pt x="1052" y="1664"/>
                  </a:lnTo>
                  <a:lnTo>
                    <a:pt x="1047" y="1661"/>
                  </a:lnTo>
                  <a:lnTo>
                    <a:pt x="1043" y="1657"/>
                  </a:lnTo>
                  <a:lnTo>
                    <a:pt x="1040" y="1653"/>
                  </a:lnTo>
                  <a:lnTo>
                    <a:pt x="1040" y="1653"/>
                  </a:lnTo>
                  <a:lnTo>
                    <a:pt x="1039" y="1648"/>
                  </a:lnTo>
                  <a:lnTo>
                    <a:pt x="1038" y="1644"/>
                  </a:lnTo>
                  <a:lnTo>
                    <a:pt x="1039" y="1639"/>
                  </a:lnTo>
                  <a:lnTo>
                    <a:pt x="1040" y="1635"/>
                  </a:lnTo>
                  <a:lnTo>
                    <a:pt x="1042" y="1632"/>
                  </a:lnTo>
                  <a:lnTo>
                    <a:pt x="1045" y="1627"/>
                  </a:lnTo>
                  <a:lnTo>
                    <a:pt x="1052" y="1621"/>
                  </a:lnTo>
                  <a:lnTo>
                    <a:pt x="1052" y="1621"/>
                  </a:lnTo>
                  <a:lnTo>
                    <a:pt x="1068" y="1609"/>
                  </a:lnTo>
                  <a:lnTo>
                    <a:pt x="1082" y="1596"/>
                  </a:lnTo>
                  <a:lnTo>
                    <a:pt x="1082" y="1596"/>
                  </a:lnTo>
                  <a:close/>
                  <a:moveTo>
                    <a:pt x="932" y="1696"/>
                  </a:moveTo>
                  <a:lnTo>
                    <a:pt x="932" y="1696"/>
                  </a:lnTo>
                  <a:lnTo>
                    <a:pt x="937" y="1694"/>
                  </a:lnTo>
                  <a:lnTo>
                    <a:pt x="942" y="1694"/>
                  </a:lnTo>
                  <a:lnTo>
                    <a:pt x="947" y="1694"/>
                  </a:lnTo>
                  <a:lnTo>
                    <a:pt x="952" y="1696"/>
                  </a:lnTo>
                  <a:lnTo>
                    <a:pt x="956" y="1699"/>
                  </a:lnTo>
                  <a:lnTo>
                    <a:pt x="960" y="1703"/>
                  </a:lnTo>
                  <a:lnTo>
                    <a:pt x="964" y="1707"/>
                  </a:lnTo>
                  <a:lnTo>
                    <a:pt x="965" y="1712"/>
                  </a:lnTo>
                  <a:lnTo>
                    <a:pt x="965" y="1712"/>
                  </a:lnTo>
                  <a:lnTo>
                    <a:pt x="966" y="1717"/>
                  </a:lnTo>
                  <a:lnTo>
                    <a:pt x="965" y="1723"/>
                  </a:lnTo>
                  <a:lnTo>
                    <a:pt x="964" y="1727"/>
                  </a:lnTo>
                  <a:lnTo>
                    <a:pt x="961" y="1730"/>
                  </a:lnTo>
                  <a:lnTo>
                    <a:pt x="958" y="1733"/>
                  </a:lnTo>
                  <a:lnTo>
                    <a:pt x="954" y="1736"/>
                  </a:lnTo>
                  <a:lnTo>
                    <a:pt x="946" y="1741"/>
                  </a:lnTo>
                  <a:lnTo>
                    <a:pt x="946" y="1741"/>
                  </a:lnTo>
                  <a:lnTo>
                    <a:pt x="927" y="1750"/>
                  </a:lnTo>
                  <a:lnTo>
                    <a:pt x="916" y="1754"/>
                  </a:lnTo>
                  <a:lnTo>
                    <a:pt x="907" y="1757"/>
                  </a:lnTo>
                  <a:lnTo>
                    <a:pt x="907" y="1757"/>
                  </a:lnTo>
                  <a:lnTo>
                    <a:pt x="901" y="1758"/>
                  </a:lnTo>
                  <a:lnTo>
                    <a:pt x="896" y="1758"/>
                  </a:lnTo>
                  <a:lnTo>
                    <a:pt x="891" y="1757"/>
                  </a:lnTo>
                  <a:lnTo>
                    <a:pt x="886" y="1755"/>
                  </a:lnTo>
                  <a:lnTo>
                    <a:pt x="882" y="1752"/>
                  </a:lnTo>
                  <a:lnTo>
                    <a:pt x="879" y="1748"/>
                  </a:lnTo>
                  <a:lnTo>
                    <a:pt x="877" y="1743"/>
                  </a:lnTo>
                  <a:lnTo>
                    <a:pt x="874" y="1738"/>
                  </a:lnTo>
                  <a:lnTo>
                    <a:pt x="874" y="1738"/>
                  </a:lnTo>
                  <a:lnTo>
                    <a:pt x="874" y="1733"/>
                  </a:lnTo>
                  <a:lnTo>
                    <a:pt x="876" y="1729"/>
                  </a:lnTo>
                  <a:lnTo>
                    <a:pt x="878" y="1725"/>
                  </a:lnTo>
                  <a:lnTo>
                    <a:pt x="881" y="1722"/>
                  </a:lnTo>
                  <a:lnTo>
                    <a:pt x="884" y="1718"/>
                  </a:lnTo>
                  <a:lnTo>
                    <a:pt x="887" y="1715"/>
                  </a:lnTo>
                  <a:lnTo>
                    <a:pt x="895" y="1711"/>
                  </a:lnTo>
                  <a:lnTo>
                    <a:pt x="895" y="1711"/>
                  </a:lnTo>
                  <a:lnTo>
                    <a:pt x="913" y="1704"/>
                  </a:lnTo>
                  <a:lnTo>
                    <a:pt x="932" y="1696"/>
                  </a:lnTo>
                  <a:lnTo>
                    <a:pt x="932" y="1696"/>
                  </a:lnTo>
                  <a:close/>
                  <a:moveTo>
                    <a:pt x="759" y="1748"/>
                  </a:moveTo>
                  <a:lnTo>
                    <a:pt x="759" y="1748"/>
                  </a:lnTo>
                  <a:lnTo>
                    <a:pt x="764" y="1748"/>
                  </a:lnTo>
                  <a:lnTo>
                    <a:pt x="769" y="1749"/>
                  </a:lnTo>
                  <a:lnTo>
                    <a:pt x="774" y="1751"/>
                  </a:lnTo>
                  <a:lnTo>
                    <a:pt x="778" y="1754"/>
                  </a:lnTo>
                  <a:lnTo>
                    <a:pt x="781" y="1758"/>
                  </a:lnTo>
                  <a:lnTo>
                    <a:pt x="784" y="1762"/>
                  </a:lnTo>
                  <a:lnTo>
                    <a:pt x="785" y="1768"/>
                  </a:lnTo>
                  <a:lnTo>
                    <a:pt x="785" y="1774"/>
                  </a:lnTo>
                  <a:lnTo>
                    <a:pt x="785" y="1774"/>
                  </a:lnTo>
                  <a:lnTo>
                    <a:pt x="784" y="1779"/>
                  </a:lnTo>
                  <a:lnTo>
                    <a:pt x="782" y="1783"/>
                  </a:lnTo>
                  <a:lnTo>
                    <a:pt x="780" y="1786"/>
                  </a:lnTo>
                  <a:lnTo>
                    <a:pt x="777" y="1789"/>
                  </a:lnTo>
                  <a:lnTo>
                    <a:pt x="773" y="1791"/>
                  </a:lnTo>
                  <a:lnTo>
                    <a:pt x="769" y="1793"/>
                  </a:lnTo>
                  <a:lnTo>
                    <a:pt x="760" y="1795"/>
                  </a:lnTo>
                  <a:lnTo>
                    <a:pt x="760" y="1795"/>
                  </a:lnTo>
                  <a:lnTo>
                    <a:pt x="738" y="1798"/>
                  </a:lnTo>
                  <a:lnTo>
                    <a:pt x="727" y="1799"/>
                  </a:lnTo>
                  <a:lnTo>
                    <a:pt x="717" y="1799"/>
                  </a:lnTo>
                  <a:lnTo>
                    <a:pt x="717" y="1799"/>
                  </a:lnTo>
                  <a:lnTo>
                    <a:pt x="711" y="1799"/>
                  </a:lnTo>
                  <a:lnTo>
                    <a:pt x="706" y="1798"/>
                  </a:lnTo>
                  <a:lnTo>
                    <a:pt x="702" y="1795"/>
                  </a:lnTo>
                  <a:lnTo>
                    <a:pt x="697" y="1792"/>
                  </a:lnTo>
                  <a:lnTo>
                    <a:pt x="694" y="1788"/>
                  </a:lnTo>
                  <a:lnTo>
                    <a:pt x="692" y="1783"/>
                  </a:lnTo>
                  <a:lnTo>
                    <a:pt x="691" y="1778"/>
                  </a:lnTo>
                  <a:lnTo>
                    <a:pt x="692" y="1772"/>
                  </a:lnTo>
                  <a:lnTo>
                    <a:pt x="692" y="1772"/>
                  </a:lnTo>
                  <a:lnTo>
                    <a:pt x="693" y="1768"/>
                  </a:lnTo>
                  <a:lnTo>
                    <a:pt x="695" y="1764"/>
                  </a:lnTo>
                  <a:lnTo>
                    <a:pt x="698" y="1759"/>
                  </a:lnTo>
                  <a:lnTo>
                    <a:pt x="702" y="1757"/>
                  </a:lnTo>
                  <a:lnTo>
                    <a:pt x="706" y="1755"/>
                  </a:lnTo>
                  <a:lnTo>
                    <a:pt x="710" y="1754"/>
                  </a:lnTo>
                  <a:lnTo>
                    <a:pt x="720" y="1752"/>
                  </a:lnTo>
                  <a:lnTo>
                    <a:pt x="720" y="1752"/>
                  </a:lnTo>
                  <a:lnTo>
                    <a:pt x="739" y="1750"/>
                  </a:lnTo>
                  <a:lnTo>
                    <a:pt x="759" y="1748"/>
                  </a:lnTo>
                  <a:lnTo>
                    <a:pt x="759" y="1748"/>
                  </a:lnTo>
                  <a:close/>
                  <a:moveTo>
                    <a:pt x="578" y="1748"/>
                  </a:moveTo>
                  <a:lnTo>
                    <a:pt x="578" y="1748"/>
                  </a:lnTo>
                  <a:lnTo>
                    <a:pt x="583" y="1749"/>
                  </a:lnTo>
                  <a:lnTo>
                    <a:pt x="588" y="1752"/>
                  </a:lnTo>
                  <a:lnTo>
                    <a:pt x="591" y="1755"/>
                  </a:lnTo>
                  <a:lnTo>
                    <a:pt x="594" y="1759"/>
                  </a:lnTo>
                  <a:lnTo>
                    <a:pt x="596" y="1765"/>
                  </a:lnTo>
                  <a:lnTo>
                    <a:pt x="597" y="1770"/>
                  </a:lnTo>
                  <a:lnTo>
                    <a:pt x="597" y="1775"/>
                  </a:lnTo>
                  <a:lnTo>
                    <a:pt x="596" y="1780"/>
                  </a:lnTo>
                  <a:lnTo>
                    <a:pt x="596" y="1780"/>
                  </a:lnTo>
                  <a:lnTo>
                    <a:pt x="593" y="1785"/>
                  </a:lnTo>
                  <a:lnTo>
                    <a:pt x="591" y="1788"/>
                  </a:lnTo>
                  <a:lnTo>
                    <a:pt x="587" y="1791"/>
                  </a:lnTo>
                  <a:lnTo>
                    <a:pt x="583" y="1792"/>
                  </a:lnTo>
                  <a:lnTo>
                    <a:pt x="579" y="1794"/>
                  </a:lnTo>
                  <a:lnTo>
                    <a:pt x="575" y="1794"/>
                  </a:lnTo>
                  <a:lnTo>
                    <a:pt x="565" y="1793"/>
                  </a:lnTo>
                  <a:lnTo>
                    <a:pt x="565" y="1793"/>
                  </a:lnTo>
                  <a:lnTo>
                    <a:pt x="544" y="1790"/>
                  </a:lnTo>
                  <a:lnTo>
                    <a:pt x="533" y="1788"/>
                  </a:lnTo>
                  <a:lnTo>
                    <a:pt x="522" y="1786"/>
                  </a:lnTo>
                  <a:lnTo>
                    <a:pt x="522" y="1786"/>
                  </a:lnTo>
                  <a:lnTo>
                    <a:pt x="517" y="1784"/>
                  </a:lnTo>
                  <a:lnTo>
                    <a:pt x="513" y="1781"/>
                  </a:lnTo>
                  <a:lnTo>
                    <a:pt x="509" y="1777"/>
                  </a:lnTo>
                  <a:lnTo>
                    <a:pt x="507" y="1773"/>
                  </a:lnTo>
                  <a:lnTo>
                    <a:pt x="505" y="1768"/>
                  </a:lnTo>
                  <a:lnTo>
                    <a:pt x="504" y="1762"/>
                  </a:lnTo>
                  <a:lnTo>
                    <a:pt x="505" y="1757"/>
                  </a:lnTo>
                  <a:lnTo>
                    <a:pt x="507" y="1752"/>
                  </a:lnTo>
                  <a:lnTo>
                    <a:pt x="507" y="1752"/>
                  </a:lnTo>
                  <a:lnTo>
                    <a:pt x="509" y="1748"/>
                  </a:lnTo>
                  <a:lnTo>
                    <a:pt x="513" y="1744"/>
                  </a:lnTo>
                  <a:lnTo>
                    <a:pt x="516" y="1742"/>
                  </a:lnTo>
                  <a:lnTo>
                    <a:pt x="520" y="1741"/>
                  </a:lnTo>
                  <a:lnTo>
                    <a:pt x="524" y="1740"/>
                  </a:lnTo>
                  <a:lnTo>
                    <a:pt x="530" y="1740"/>
                  </a:lnTo>
                  <a:lnTo>
                    <a:pt x="539" y="1741"/>
                  </a:lnTo>
                  <a:lnTo>
                    <a:pt x="539" y="1741"/>
                  </a:lnTo>
                  <a:lnTo>
                    <a:pt x="558" y="1745"/>
                  </a:lnTo>
                  <a:lnTo>
                    <a:pt x="578" y="1748"/>
                  </a:lnTo>
                  <a:lnTo>
                    <a:pt x="578" y="1748"/>
                  </a:lnTo>
                  <a:close/>
                  <a:moveTo>
                    <a:pt x="405" y="1696"/>
                  </a:moveTo>
                  <a:lnTo>
                    <a:pt x="405" y="1696"/>
                  </a:lnTo>
                  <a:lnTo>
                    <a:pt x="409" y="1699"/>
                  </a:lnTo>
                  <a:lnTo>
                    <a:pt x="413" y="1703"/>
                  </a:lnTo>
                  <a:lnTo>
                    <a:pt x="415" y="1707"/>
                  </a:lnTo>
                  <a:lnTo>
                    <a:pt x="417" y="1712"/>
                  </a:lnTo>
                  <a:lnTo>
                    <a:pt x="418" y="1717"/>
                  </a:lnTo>
                  <a:lnTo>
                    <a:pt x="417" y="1723"/>
                  </a:lnTo>
                  <a:lnTo>
                    <a:pt x="415" y="1728"/>
                  </a:lnTo>
                  <a:lnTo>
                    <a:pt x="413" y="1733"/>
                  </a:lnTo>
                  <a:lnTo>
                    <a:pt x="413" y="1733"/>
                  </a:lnTo>
                  <a:lnTo>
                    <a:pt x="409" y="1736"/>
                  </a:lnTo>
                  <a:lnTo>
                    <a:pt x="405" y="1739"/>
                  </a:lnTo>
                  <a:lnTo>
                    <a:pt x="401" y="1740"/>
                  </a:lnTo>
                  <a:lnTo>
                    <a:pt x="397" y="1740"/>
                  </a:lnTo>
                  <a:lnTo>
                    <a:pt x="391" y="1740"/>
                  </a:lnTo>
                  <a:lnTo>
                    <a:pt x="387" y="1739"/>
                  </a:lnTo>
                  <a:lnTo>
                    <a:pt x="378" y="1736"/>
                  </a:lnTo>
                  <a:lnTo>
                    <a:pt x="378" y="1736"/>
                  </a:lnTo>
                  <a:lnTo>
                    <a:pt x="359" y="1727"/>
                  </a:lnTo>
                  <a:lnTo>
                    <a:pt x="349" y="1722"/>
                  </a:lnTo>
                  <a:lnTo>
                    <a:pt x="341" y="1716"/>
                  </a:lnTo>
                  <a:lnTo>
                    <a:pt x="341" y="1716"/>
                  </a:lnTo>
                  <a:lnTo>
                    <a:pt x="336" y="1713"/>
                  </a:lnTo>
                  <a:lnTo>
                    <a:pt x="333" y="1709"/>
                  </a:lnTo>
                  <a:lnTo>
                    <a:pt x="330" y="1704"/>
                  </a:lnTo>
                  <a:lnTo>
                    <a:pt x="329" y="1699"/>
                  </a:lnTo>
                  <a:lnTo>
                    <a:pt x="329" y="1694"/>
                  </a:lnTo>
                  <a:lnTo>
                    <a:pt x="330" y="1689"/>
                  </a:lnTo>
                  <a:lnTo>
                    <a:pt x="332" y="1684"/>
                  </a:lnTo>
                  <a:lnTo>
                    <a:pt x="335" y="1680"/>
                  </a:lnTo>
                  <a:lnTo>
                    <a:pt x="335" y="1680"/>
                  </a:lnTo>
                  <a:lnTo>
                    <a:pt x="339" y="1677"/>
                  </a:lnTo>
                  <a:lnTo>
                    <a:pt x="343" y="1674"/>
                  </a:lnTo>
                  <a:lnTo>
                    <a:pt x="347" y="1672"/>
                  </a:lnTo>
                  <a:lnTo>
                    <a:pt x="352" y="1672"/>
                  </a:lnTo>
                  <a:lnTo>
                    <a:pt x="356" y="1673"/>
                  </a:lnTo>
                  <a:lnTo>
                    <a:pt x="360" y="1674"/>
                  </a:lnTo>
                  <a:lnTo>
                    <a:pt x="368" y="1678"/>
                  </a:lnTo>
                  <a:lnTo>
                    <a:pt x="368" y="1678"/>
                  </a:lnTo>
                  <a:lnTo>
                    <a:pt x="386" y="1687"/>
                  </a:lnTo>
                  <a:lnTo>
                    <a:pt x="405" y="1696"/>
                  </a:lnTo>
                  <a:lnTo>
                    <a:pt x="405" y="1696"/>
                  </a:lnTo>
                  <a:close/>
                  <a:moveTo>
                    <a:pt x="253" y="1596"/>
                  </a:moveTo>
                  <a:lnTo>
                    <a:pt x="253" y="1596"/>
                  </a:lnTo>
                  <a:lnTo>
                    <a:pt x="257" y="1600"/>
                  </a:lnTo>
                  <a:lnTo>
                    <a:pt x="259" y="1605"/>
                  </a:lnTo>
                  <a:lnTo>
                    <a:pt x="260" y="1610"/>
                  </a:lnTo>
                  <a:lnTo>
                    <a:pt x="261" y="1615"/>
                  </a:lnTo>
                  <a:lnTo>
                    <a:pt x="260" y="1620"/>
                  </a:lnTo>
                  <a:lnTo>
                    <a:pt x="258" y="1625"/>
                  </a:lnTo>
                  <a:lnTo>
                    <a:pt x="255" y="1629"/>
                  </a:lnTo>
                  <a:lnTo>
                    <a:pt x="251" y="1634"/>
                  </a:lnTo>
                  <a:lnTo>
                    <a:pt x="251" y="1634"/>
                  </a:lnTo>
                  <a:lnTo>
                    <a:pt x="246" y="1636"/>
                  </a:lnTo>
                  <a:lnTo>
                    <a:pt x="242" y="1637"/>
                  </a:lnTo>
                  <a:lnTo>
                    <a:pt x="238" y="1637"/>
                  </a:lnTo>
                  <a:lnTo>
                    <a:pt x="234" y="1637"/>
                  </a:lnTo>
                  <a:lnTo>
                    <a:pt x="230" y="1636"/>
                  </a:lnTo>
                  <a:lnTo>
                    <a:pt x="226" y="1634"/>
                  </a:lnTo>
                  <a:lnTo>
                    <a:pt x="218" y="1628"/>
                  </a:lnTo>
                  <a:lnTo>
                    <a:pt x="218" y="1628"/>
                  </a:lnTo>
                  <a:lnTo>
                    <a:pt x="203" y="1613"/>
                  </a:lnTo>
                  <a:lnTo>
                    <a:pt x="188" y="1598"/>
                  </a:lnTo>
                  <a:lnTo>
                    <a:pt x="188" y="1598"/>
                  </a:lnTo>
                  <a:lnTo>
                    <a:pt x="184" y="1594"/>
                  </a:lnTo>
                  <a:lnTo>
                    <a:pt x="182" y="1589"/>
                  </a:lnTo>
                  <a:lnTo>
                    <a:pt x="181" y="1583"/>
                  </a:lnTo>
                  <a:lnTo>
                    <a:pt x="181" y="1578"/>
                  </a:lnTo>
                  <a:lnTo>
                    <a:pt x="182" y="1573"/>
                  </a:lnTo>
                  <a:lnTo>
                    <a:pt x="185" y="1568"/>
                  </a:lnTo>
                  <a:lnTo>
                    <a:pt x="188" y="1564"/>
                  </a:lnTo>
                  <a:lnTo>
                    <a:pt x="193" y="1560"/>
                  </a:lnTo>
                  <a:lnTo>
                    <a:pt x="193" y="1560"/>
                  </a:lnTo>
                  <a:lnTo>
                    <a:pt x="197" y="1558"/>
                  </a:lnTo>
                  <a:lnTo>
                    <a:pt x="202" y="1558"/>
                  </a:lnTo>
                  <a:lnTo>
                    <a:pt x="206" y="1558"/>
                  </a:lnTo>
                  <a:lnTo>
                    <a:pt x="210" y="1559"/>
                  </a:lnTo>
                  <a:lnTo>
                    <a:pt x="214" y="1561"/>
                  </a:lnTo>
                  <a:lnTo>
                    <a:pt x="218" y="1563"/>
                  </a:lnTo>
                  <a:lnTo>
                    <a:pt x="226" y="1570"/>
                  </a:lnTo>
                  <a:lnTo>
                    <a:pt x="226" y="1570"/>
                  </a:lnTo>
                  <a:lnTo>
                    <a:pt x="240" y="1583"/>
                  </a:lnTo>
                  <a:lnTo>
                    <a:pt x="253" y="1596"/>
                  </a:lnTo>
                  <a:lnTo>
                    <a:pt x="253" y="1596"/>
                  </a:lnTo>
                  <a:close/>
                  <a:moveTo>
                    <a:pt x="138" y="1458"/>
                  </a:moveTo>
                  <a:lnTo>
                    <a:pt x="138" y="1458"/>
                  </a:lnTo>
                  <a:lnTo>
                    <a:pt x="140" y="1463"/>
                  </a:lnTo>
                  <a:lnTo>
                    <a:pt x="141" y="1468"/>
                  </a:lnTo>
                  <a:lnTo>
                    <a:pt x="141" y="1473"/>
                  </a:lnTo>
                  <a:lnTo>
                    <a:pt x="140" y="1478"/>
                  </a:lnTo>
                  <a:lnTo>
                    <a:pt x="137" y="1482"/>
                  </a:lnTo>
                  <a:lnTo>
                    <a:pt x="134" y="1486"/>
                  </a:lnTo>
                  <a:lnTo>
                    <a:pt x="129" y="1489"/>
                  </a:lnTo>
                  <a:lnTo>
                    <a:pt x="124" y="1492"/>
                  </a:lnTo>
                  <a:lnTo>
                    <a:pt x="124" y="1492"/>
                  </a:lnTo>
                  <a:lnTo>
                    <a:pt x="119" y="1493"/>
                  </a:lnTo>
                  <a:lnTo>
                    <a:pt x="115" y="1492"/>
                  </a:lnTo>
                  <a:lnTo>
                    <a:pt x="110" y="1491"/>
                  </a:lnTo>
                  <a:lnTo>
                    <a:pt x="107" y="1490"/>
                  </a:lnTo>
                  <a:lnTo>
                    <a:pt x="103" y="1487"/>
                  </a:lnTo>
                  <a:lnTo>
                    <a:pt x="100" y="1484"/>
                  </a:lnTo>
                  <a:lnTo>
                    <a:pt x="95" y="1476"/>
                  </a:lnTo>
                  <a:lnTo>
                    <a:pt x="95" y="1476"/>
                  </a:lnTo>
                  <a:lnTo>
                    <a:pt x="83" y="1459"/>
                  </a:lnTo>
                  <a:lnTo>
                    <a:pt x="78" y="1448"/>
                  </a:lnTo>
                  <a:lnTo>
                    <a:pt x="73" y="1439"/>
                  </a:lnTo>
                  <a:lnTo>
                    <a:pt x="73" y="1439"/>
                  </a:lnTo>
                  <a:lnTo>
                    <a:pt x="71" y="1434"/>
                  </a:lnTo>
                  <a:lnTo>
                    <a:pt x="71" y="1429"/>
                  </a:lnTo>
                  <a:lnTo>
                    <a:pt x="71" y="1424"/>
                  </a:lnTo>
                  <a:lnTo>
                    <a:pt x="73" y="1419"/>
                  </a:lnTo>
                  <a:lnTo>
                    <a:pt x="76" y="1414"/>
                  </a:lnTo>
                  <a:lnTo>
                    <a:pt x="79" y="1411"/>
                  </a:lnTo>
                  <a:lnTo>
                    <a:pt x="84" y="1407"/>
                  </a:lnTo>
                  <a:lnTo>
                    <a:pt x="90" y="1405"/>
                  </a:lnTo>
                  <a:lnTo>
                    <a:pt x="90" y="1405"/>
                  </a:lnTo>
                  <a:lnTo>
                    <a:pt x="95" y="1404"/>
                  </a:lnTo>
                  <a:lnTo>
                    <a:pt x="99" y="1405"/>
                  </a:lnTo>
                  <a:lnTo>
                    <a:pt x="103" y="1406"/>
                  </a:lnTo>
                  <a:lnTo>
                    <a:pt x="107" y="1408"/>
                  </a:lnTo>
                  <a:lnTo>
                    <a:pt x="110" y="1412"/>
                  </a:lnTo>
                  <a:lnTo>
                    <a:pt x="113" y="1415"/>
                  </a:lnTo>
                  <a:lnTo>
                    <a:pt x="118" y="1423"/>
                  </a:lnTo>
                  <a:lnTo>
                    <a:pt x="118" y="1423"/>
                  </a:lnTo>
                  <a:lnTo>
                    <a:pt x="127" y="1440"/>
                  </a:lnTo>
                  <a:lnTo>
                    <a:pt x="138" y="1458"/>
                  </a:lnTo>
                  <a:lnTo>
                    <a:pt x="138" y="1458"/>
                  </a:lnTo>
                  <a:close/>
                  <a:moveTo>
                    <a:pt x="67" y="1291"/>
                  </a:moveTo>
                  <a:lnTo>
                    <a:pt x="67" y="1291"/>
                  </a:lnTo>
                  <a:lnTo>
                    <a:pt x="67" y="1296"/>
                  </a:lnTo>
                  <a:lnTo>
                    <a:pt x="67" y="1302"/>
                  </a:lnTo>
                  <a:lnTo>
                    <a:pt x="65" y="1306"/>
                  </a:lnTo>
                  <a:lnTo>
                    <a:pt x="63" y="1311"/>
                  </a:lnTo>
                  <a:lnTo>
                    <a:pt x="59" y="1314"/>
                  </a:lnTo>
                  <a:lnTo>
                    <a:pt x="55" y="1317"/>
                  </a:lnTo>
                  <a:lnTo>
                    <a:pt x="50" y="1319"/>
                  </a:lnTo>
                  <a:lnTo>
                    <a:pt x="44" y="1320"/>
                  </a:lnTo>
                  <a:lnTo>
                    <a:pt x="44" y="1320"/>
                  </a:lnTo>
                  <a:lnTo>
                    <a:pt x="38" y="1319"/>
                  </a:lnTo>
                  <a:lnTo>
                    <a:pt x="34" y="1318"/>
                  </a:lnTo>
                  <a:lnTo>
                    <a:pt x="30" y="1316"/>
                  </a:lnTo>
                  <a:lnTo>
                    <a:pt x="27" y="1313"/>
                  </a:lnTo>
                  <a:lnTo>
                    <a:pt x="25" y="1309"/>
                  </a:lnTo>
                  <a:lnTo>
                    <a:pt x="23" y="1305"/>
                  </a:lnTo>
                  <a:lnTo>
                    <a:pt x="20" y="1296"/>
                  </a:lnTo>
                  <a:lnTo>
                    <a:pt x="20" y="1296"/>
                  </a:lnTo>
                  <a:lnTo>
                    <a:pt x="15" y="1275"/>
                  </a:lnTo>
                  <a:lnTo>
                    <a:pt x="11" y="1255"/>
                  </a:lnTo>
                  <a:lnTo>
                    <a:pt x="11" y="1255"/>
                  </a:lnTo>
                  <a:lnTo>
                    <a:pt x="11" y="1250"/>
                  </a:lnTo>
                  <a:lnTo>
                    <a:pt x="11" y="1245"/>
                  </a:lnTo>
                  <a:lnTo>
                    <a:pt x="13" y="1241"/>
                  </a:lnTo>
                  <a:lnTo>
                    <a:pt x="15" y="1237"/>
                  </a:lnTo>
                  <a:lnTo>
                    <a:pt x="19" y="1232"/>
                  </a:lnTo>
                  <a:lnTo>
                    <a:pt x="23" y="1230"/>
                  </a:lnTo>
                  <a:lnTo>
                    <a:pt x="27" y="1228"/>
                  </a:lnTo>
                  <a:lnTo>
                    <a:pt x="32" y="1227"/>
                  </a:lnTo>
                  <a:lnTo>
                    <a:pt x="32" y="1227"/>
                  </a:lnTo>
                  <a:lnTo>
                    <a:pt x="37" y="1227"/>
                  </a:lnTo>
                  <a:lnTo>
                    <a:pt x="42" y="1228"/>
                  </a:lnTo>
                  <a:lnTo>
                    <a:pt x="47" y="1231"/>
                  </a:lnTo>
                  <a:lnTo>
                    <a:pt x="50" y="1234"/>
                  </a:lnTo>
                  <a:lnTo>
                    <a:pt x="53" y="1238"/>
                  </a:lnTo>
                  <a:lnTo>
                    <a:pt x="55" y="1242"/>
                  </a:lnTo>
                  <a:lnTo>
                    <a:pt x="58" y="1251"/>
                  </a:lnTo>
                  <a:lnTo>
                    <a:pt x="58" y="1251"/>
                  </a:lnTo>
                  <a:lnTo>
                    <a:pt x="62" y="1271"/>
                  </a:lnTo>
                  <a:lnTo>
                    <a:pt x="67" y="1291"/>
                  </a:lnTo>
                  <a:lnTo>
                    <a:pt x="67" y="1291"/>
                  </a:lnTo>
                  <a:close/>
                  <a:moveTo>
                    <a:pt x="47" y="1111"/>
                  </a:moveTo>
                  <a:lnTo>
                    <a:pt x="47" y="1111"/>
                  </a:lnTo>
                  <a:lnTo>
                    <a:pt x="47" y="1117"/>
                  </a:lnTo>
                  <a:lnTo>
                    <a:pt x="44" y="1121"/>
                  </a:lnTo>
                  <a:lnTo>
                    <a:pt x="41" y="1126"/>
                  </a:lnTo>
                  <a:lnTo>
                    <a:pt x="37" y="1129"/>
                  </a:lnTo>
                  <a:lnTo>
                    <a:pt x="32" y="1131"/>
                  </a:lnTo>
                  <a:lnTo>
                    <a:pt x="27" y="1133"/>
                  </a:lnTo>
                  <a:lnTo>
                    <a:pt x="22" y="1133"/>
                  </a:lnTo>
                  <a:lnTo>
                    <a:pt x="17" y="1132"/>
                  </a:lnTo>
                  <a:lnTo>
                    <a:pt x="17" y="1132"/>
                  </a:lnTo>
                  <a:lnTo>
                    <a:pt x="12" y="1131"/>
                  </a:lnTo>
                  <a:lnTo>
                    <a:pt x="9" y="1128"/>
                  </a:lnTo>
                  <a:lnTo>
                    <a:pt x="6" y="1125"/>
                  </a:lnTo>
                  <a:lnTo>
                    <a:pt x="4" y="1121"/>
                  </a:lnTo>
                  <a:lnTo>
                    <a:pt x="2" y="1117"/>
                  </a:lnTo>
                  <a:lnTo>
                    <a:pt x="0" y="1113"/>
                  </a:lnTo>
                  <a:lnTo>
                    <a:pt x="0" y="1104"/>
                  </a:lnTo>
                  <a:lnTo>
                    <a:pt x="0" y="1104"/>
                  </a:lnTo>
                  <a:lnTo>
                    <a:pt x="2" y="1082"/>
                  </a:lnTo>
                  <a:lnTo>
                    <a:pt x="2" y="1071"/>
                  </a:lnTo>
                  <a:lnTo>
                    <a:pt x="4" y="1061"/>
                  </a:lnTo>
                  <a:lnTo>
                    <a:pt x="4" y="1061"/>
                  </a:lnTo>
                  <a:lnTo>
                    <a:pt x="5" y="1055"/>
                  </a:lnTo>
                  <a:lnTo>
                    <a:pt x="8" y="1050"/>
                  </a:lnTo>
                  <a:lnTo>
                    <a:pt x="11" y="1046"/>
                  </a:lnTo>
                  <a:lnTo>
                    <a:pt x="15" y="1043"/>
                  </a:lnTo>
                  <a:lnTo>
                    <a:pt x="19" y="1041"/>
                  </a:lnTo>
                  <a:lnTo>
                    <a:pt x="24" y="1040"/>
                  </a:lnTo>
                  <a:lnTo>
                    <a:pt x="30" y="1040"/>
                  </a:lnTo>
                  <a:lnTo>
                    <a:pt x="35" y="1041"/>
                  </a:lnTo>
                  <a:lnTo>
                    <a:pt x="35" y="1041"/>
                  </a:lnTo>
                  <a:lnTo>
                    <a:pt x="39" y="1043"/>
                  </a:lnTo>
                  <a:lnTo>
                    <a:pt x="43" y="1046"/>
                  </a:lnTo>
                  <a:lnTo>
                    <a:pt x="46" y="1049"/>
                  </a:lnTo>
                  <a:lnTo>
                    <a:pt x="48" y="1053"/>
                  </a:lnTo>
                  <a:lnTo>
                    <a:pt x="50" y="1058"/>
                  </a:lnTo>
                  <a:lnTo>
                    <a:pt x="50" y="1062"/>
                  </a:lnTo>
                  <a:lnTo>
                    <a:pt x="50" y="1071"/>
                  </a:lnTo>
                  <a:lnTo>
                    <a:pt x="50" y="1071"/>
                  </a:lnTo>
                  <a:lnTo>
                    <a:pt x="48" y="1091"/>
                  </a:lnTo>
                  <a:lnTo>
                    <a:pt x="47" y="1111"/>
                  </a:lnTo>
                  <a:lnTo>
                    <a:pt x="47" y="1111"/>
                  </a:lnTo>
                  <a:close/>
                  <a:moveTo>
                    <a:pt x="79" y="933"/>
                  </a:moveTo>
                  <a:lnTo>
                    <a:pt x="79" y="933"/>
                  </a:lnTo>
                  <a:lnTo>
                    <a:pt x="77" y="938"/>
                  </a:lnTo>
                  <a:lnTo>
                    <a:pt x="74" y="942"/>
                  </a:lnTo>
                  <a:lnTo>
                    <a:pt x="70" y="945"/>
                  </a:lnTo>
                  <a:lnTo>
                    <a:pt x="65" y="948"/>
                  </a:lnTo>
                  <a:lnTo>
                    <a:pt x="60" y="949"/>
                  </a:lnTo>
                  <a:lnTo>
                    <a:pt x="55" y="949"/>
                  </a:lnTo>
                  <a:lnTo>
                    <a:pt x="50" y="948"/>
                  </a:lnTo>
                  <a:lnTo>
                    <a:pt x="44" y="945"/>
                  </a:lnTo>
                  <a:lnTo>
                    <a:pt x="44" y="945"/>
                  </a:lnTo>
                  <a:lnTo>
                    <a:pt x="40" y="942"/>
                  </a:lnTo>
                  <a:lnTo>
                    <a:pt x="37" y="938"/>
                  </a:lnTo>
                  <a:lnTo>
                    <a:pt x="35" y="934"/>
                  </a:lnTo>
                  <a:lnTo>
                    <a:pt x="34" y="930"/>
                  </a:lnTo>
                  <a:lnTo>
                    <a:pt x="34" y="926"/>
                  </a:lnTo>
                  <a:lnTo>
                    <a:pt x="35" y="920"/>
                  </a:lnTo>
                  <a:lnTo>
                    <a:pt x="37" y="911"/>
                  </a:lnTo>
                  <a:lnTo>
                    <a:pt x="37" y="911"/>
                  </a:lnTo>
                  <a:lnTo>
                    <a:pt x="44" y="892"/>
                  </a:lnTo>
                  <a:lnTo>
                    <a:pt x="49" y="882"/>
                  </a:lnTo>
                  <a:lnTo>
                    <a:pt x="53" y="872"/>
                  </a:lnTo>
                  <a:lnTo>
                    <a:pt x="53" y="872"/>
                  </a:lnTo>
                  <a:lnTo>
                    <a:pt x="56" y="867"/>
                  </a:lnTo>
                  <a:lnTo>
                    <a:pt x="59" y="863"/>
                  </a:lnTo>
                  <a:lnTo>
                    <a:pt x="63" y="861"/>
                  </a:lnTo>
                  <a:lnTo>
                    <a:pt x="68" y="859"/>
                  </a:lnTo>
                  <a:lnTo>
                    <a:pt x="73" y="858"/>
                  </a:lnTo>
                  <a:lnTo>
                    <a:pt x="78" y="858"/>
                  </a:lnTo>
                  <a:lnTo>
                    <a:pt x="83" y="860"/>
                  </a:lnTo>
                  <a:lnTo>
                    <a:pt x="88" y="863"/>
                  </a:lnTo>
                  <a:lnTo>
                    <a:pt x="88" y="863"/>
                  </a:lnTo>
                  <a:lnTo>
                    <a:pt x="93" y="866"/>
                  </a:lnTo>
                  <a:lnTo>
                    <a:pt x="95" y="870"/>
                  </a:lnTo>
                  <a:lnTo>
                    <a:pt x="97" y="873"/>
                  </a:lnTo>
                  <a:lnTo>
                    <a:pt x="97" y="877"/>
                  </a:lnTo>
                  <a:lnTo>
                    <a:pt x="98" y="883"/>
                  </a:lnTo>
                  <a:lnTo>
                    <a:pt x="97" y="887"/>
                  </a:lnTo>
                  <a:lnTo>
                    <a:pt x="94" y="895"/>
                  </a:lnTo>
                  <a:lnTo>
                    <a:pt x="94" y="895"/>
                  </a:lnTo>
                  <a:lnTo>
                    <a:pt x="86" y="914"/>
                  </a:lnTo>
                  <a:lnTo>
                    <a:pt x="79" y="933"/>
                  </a:lnTo>
                  <a:lnTo>
                    <a:pt x="79" y="933"/>
                  </a:lnTo>
                  <a:close/>
                  <a:moveTo>
                    <a:pt x="162" y="772"/>
                  </a:moveTo>
                  <a:lnTo>
                    <a:pt x="162" y="772"/>
                  </a:lnTo>
                  <a:lnTo>
                    <a:pt x="159" y="776"/>
                  </a:lnTo>
                  <a:lnTo>
                    <a:pt x="154" y="779"/>
                  </a:lnTo>
                  <a:lnTo>
                    <a:pt x="149" y="781"/>
                  </a:lnTo>
                  <a:lnTo>
                    <a:pt x="144" y="782"/>
                  </a:lnTo>
                  <a:lnTo>
                    <a:pt x="139" y="781"/>
                  </a:lnTo>
                  <a:lnTo>
                    <a:pt x="134" y="780"/>
                  </a:lnTo>
                  <a:lnTo>
                    <a:pt x="129" y="777"/>
                  </a:lnTo>
                  <a:lnTo>
                    <a:pt x="125" y="774"/>
                  </a:lnTo>
                  <a:lnTo>
                    <a:pt x="125" y="774"/>
                  </a:lnTo>
                  <a:lnTo>
                    <a:pt x="122" y="770"/>
                  </a:lnTo>
                  <a:lnTo>
                    <a:pt x="120" y="765"/>
                  </a:lnTo>
                  <a:lnTo>
                    <a:pt x="120" y="761"/>
                  </a:lnTo>
                  <a:lnTo>
                    <a:pt x="120" y="757"/>
                  </a:lnTo>
                  <a:lnTo>
                    <a:pt x="121" y="753"/>
                  </a:lnTo>
                  <a:lnTo>
                    <a:pt x="122" y="749"/>
                  </a:lnTo>
                  <a:lnTo>
                    <a:pt x="127" y="740"/>
                  </a:lnTo>
                  <a:lnTo>
                    <a:pt x="127" y="740"/>
                  </a:lnTo>
                  <a:lnTo>
                    <a:pt x="141" y="723"/>
                  </a:lnTo>
                  <a:lnTo>
                    <a:pt x="154" y="707"/>
                  </a:lnTo>
                  <a:lnTo>
                    <a:pt x="154" y="707"/>
                  </a:lnTo>
                  <a:lnTo>
                    <a:pt x="158" y="702"/>
                  </a:lnTo>
                  <a:lnTo>
                    <a:pt x="162" y="700"/>
                  </a:lnTo>
                  <a:lnTo>
                    <a:pt x="167" y="698"/>
                  </a:lnTo>
                  <a:lnTo>
                    <a:pt x="172" y="698"/>
                  </a:lnTo>
                  <a:lnTo>
                    <a:pt x="178" y="698"/>
                  </a:lnTo>
                  <a:lnTo>
                    <a:pt x="183" y="700"/>
                  </a:lnTo>
                  <a:lnTo>
                    <a:pt x="188" y="703"/>
                  </a:lnTo>
                  <a:lnTo>
                    <a:pt x="191" y="708"/>
                  </a:lnTo>
                  <a:lnTo>
                    <a:pt x="191" y="708"/>
                  </a:lnTo>
                  <a:lnTo>
                    <a:pt x="194" y="712"/>
                  </a:lnTo>
                  <a:lnTo>
                    <a:pt x="195" y="717"/>
                  </a:lnTo>
                  <a:lnTo>
                    <a:pt x="196" y="721"/>
                  </a:lnTo>
                  <a:lnTo>
                    <a:pt x="195" y="725"/>
                  </a:lnTo>
                  <a:lnTo>
                    <a:pt x="194" y="729"/>
                  </a:lnTo>
                  <a:lnTo>
                    <a:pt x="192" y="733"/>
                  </a:lnTo>
                  <a:lnTo>
                    <a:pt x="186" y="741"/>
                  </a:lnTo>
                  <a:lnTo>
                    <a:pt x="186" y="741"/>
                  </a:lnTo>
                  <a:lnTo>
                    <a:pt x="174" y="757"/>
                  </a:lnTo>
                  <a:lnTo>
                    <a:pt x="162" y="772"/>
                  </a:lnTo>
                  <a:lnTo>
                    <a:pt x="162" y="772"/>
                  </a:lnTo>
                  <a:close/>
                  <a:moveTo>
                    <a:pt x="288" y="642"/>
                  </a:moveTo>
                  <a:lnTo>
                    <a:pt x="288" y="642"/>
                  </a:lnTo>
                  <a:lnTo>
                    <a:pt x="283" y="645"/>
                  </a:lnTo>
                  <a:lnTo>
                    <a:pt x="278" y="646"/>
                  </a:lnTo>
                  <a:lnTo>
                    <a:pt x="273" y="647"/>
                  </a:lnTo>
                  <a:lnTo>
                    <a:pt x="268" y="646"/>
                  </a:lnTo>
                  <a:lnTo>
                    <a:pt x="262" y="644"/>
                  </a:lnTo>
                  <a:lnTo>
                    <a:pt x="258" y="641"/>
                  </a:lnTo>
                  <a:lnTo>
                    <a:pt x="254" y="637"/>
                  </a:lnTo>
                  <a:lnTo>
                    <a:pt x="252" y="633"/>
                  </a:lnTo>
                  <a:lnTo>
                    <a:pt x="252" y="633"/>
                  </a:lnTo>
                  <a:lnTo>
                    <a:pt x="250" y="628"/>
                  </a:lnTo>
                  <a:lnTo>
                    <a:pt x="250" y="623"/>
                  </a:lnTo>
                  <a:lnTo>
                    <a:pt x="250" y="619"/>
                  </a:lnTo>
                  <a:lnTo>
                    <a:pt x="252" y="614"/>
                  </a:lnTo>
                  <a:lnTo>
                    <a:pt x="254" y="610"/>
                  </a:lnTo>
                  <a:lnTo>
                    <a:pt x="257" y="607"/>
                  </a:lnTo>
                  <a:lnTo>
                    <a:pt x="265" y="600"/>
                  </a:lnTo>
                  <a:lnTo>
                    <a:pt x="265" y="600"/>
                  </a:lnTo>
                  <a:lnTo>
                    <a:pt x="282" y="588"/>
                  </a:lnTo>
                  <a:lnTo>
                    <a:pt x="290" y="582"/>
                  </a:lnTo>
                  <a:lnTo>
                    <a:pt x="299" y="577"/>
                  </a:lnTo>
                  <a:lnTo>
                    <a:pt x="299" y="577"/>
                  </a:lnTo>
                  <a:lnTo>
                    <a:pt x="303" y="574"/>
                  </a:lnTo>
                  <a:lnTo>
                    <a:pt x="310" y="573"/>
                  </a:lnTo>
                  <a:lnTo>
                    <a:pt x="315" y="573"/>
                  </a:lnTo>
                  <a:lnTo>
                    <a:pt x="320" y="574"/>
                  </a:lnTo>
                  <a:lnTo>
                    <a:pt x="324" y="576"/>
                  </a:lnTo>
                  <a:lnTo>
                    <a:pt x="328" y="579"/>
                  </a:lnTo>
                  <a:lnTo>
                    <a:pt x="332" y="583"/>
                  </a:lnTo>
                  <a:lnTo>
                    <a:pt x="334" y="588"/>
                  </a:lnTo>
                  <a:lnTo>
                    <a:pt x="334" y="588"/>
                  </a:lnTo>
                  <a:lnTo>
                    <a:pt x="335" y="593"/>
                  </a:lnTo>
                  <a:lnTo>
                    <a:pt x="335" y="598"/>
                  </a:lnTo>
                  <a:lnTo>
                    <a:pt x="335" y="602"/>
                  </a:lnTo>
                  <a:lnTo>
                    <a:pt x="333" y="605"/>
                  </a:lnTo>
                  <a:lnTo>
                    <a:pt x="331" y="609"/>
                  </a:lnTo>
                  <a:lnTo>
                    <a:pt x="328" y="612"/>
                  </a:lnTo>
                  <a:lnTo>
                    <a:pt x="321" y="619"/>
                  </a:lnTo>
                  <a:lnTo>
                    <a:pt x="321" y="619"/>
                  </a:lnTo>
                  <a:lnTo>
                    <a:pt x="288" y="642"/>
                  </a:lnTo>
                  <a:lnTo>
                    <a:pt x="288" y="642"/>
                  </a:lnTo>
                  <a:close/>
                  <a:moveTo>
                    <a:pt x="446" y="553"/>
                  </a:moveTo>
                  <a:lnTo>
                    <a:pt x="446" y="553"/>
                  </a:lnTo>
                  <a:lnTo>
                    <a:pt x="441" y="555"/>
                  </a:lnTo>
                  <a:lnTo>
                    <a:pt x="435" y="555"/>
                  </a:lnTo>
                  <a:lnTo>
                    <a:pt x="430" y="553"/>
                  </a:lnTo>
                  <a:lnTo>
                    <a:pt x="425" y="551"/>
                  </a:lnTo>
                  <a:lnTo>
                    <a:pt x="421" y="548"/>
                  </a:lnTo>
                  <a:lnTo>
                    <a:pt x="418" y="544"/>
                  </a:lnTo>
                  <a:lnTo>
                    <a:pt x="415" y="540"/>
                  </a:lnTo>
                  <a:lnTo>
                    <a:pt x="414" y="534"/>
                  </a:lnTo>
                  <a:lnTo>
                    <a:pt x="414" y="534"/>
                  </a:lnTo>
                  <a:lnTo>
                    <a:pt x="414" y="529"/>
                  </a:lnTo>
                  <a:lnTo>
                    <a:pt x="415" y="524"/>
                  </a:lnTo>
                  <a:lnTo>
                    <a:pt x="416" y="520"/>
                  </a:lnTo>
                  <a:lnTo>
                    <a:pt x="419" y="517"/>
                  </a:lnTo>
                  <a:lnTo>
                    <a:pt x="422" y="514"/>
                  </a:lnTo>
                  <a:lnTo>
                    <a:pt x="426" y="511"/>
                  </a:lnTo>
                  <a:lnTo>
                    <a:pt x="434" y="507"/>
                  </a:lnTo>
                  <a:lnTo>
                    <a:pt x="434" y="507"/>
                  </a:lnTo>
                  <a:lnTo>
                    <a:pt x="455" y="500"/>
                  </a:lnTo>
                  <a:lnTo>
                    <a:pt x="465" y="497"/>
                  </a:lnTo>
                  <a:lnTo>
                    <a:pt x="475" y="494"/>
                  </a:lnTo>
                  <a:lnTo>
                    <a:pt x="475" y="494"/>
                  </a:lnTo>
                  <a:lnTo>
                    <a:pt x="480" y="493"/>
                  </a:lnTo>
                  <a:lnTo>
                    <a:pt x="486" y="493"/>
                  </a:lnTo>
                  <a:lnTo>
                    <a:pt x="491" y="495"/>
                  </a:lnTo>
                  <a:lnTo>
                    <a:pt x="496" y="497"/>
                  </a:lnTo>
                  <a:lnTo>
                    <a:pt x="500" y="501"/>
                  </a:lnTo>
                  <a:lnTo>
                    <a:pt x="503" y="505"/>
                  </a:lnTo>
                  <a:lnTo>
                    <a:pt x="505" y="510"/>
                  </a:lnTo>
                  <a:lnTo>
                    <a:pt x="505" y="515"/>
                  </a:lnTo>
                  <a:lnTo>
                    <a:pt x="505" y="515"/>
                  </a:lnTo>
                  <a:lnTo>
                    <a:pt x="505" y="520"/>
                  </a:lnTo>
                  <a:lnTo>
                    <a:pt x="504" y="524"/>
                  </a:lnTo>
                  <a:lnTo>
                    <a:pt x="502" y="529"/>
                  </a:lnTo>
                  <a:lnTo>
                    <a:pt x="499" y="532"/>
                  </a:lnTo>
                  <a:lnTo>
                    <a:pt x="496" y="535"/>
                  </a:lnTo>
                  <a:lnTo>
                    <a:pt x="492" y="537"/>
                  </a:lnTo>
                  <a:lnTo>
                    <a:pt x="483" y="541"/>
                  </a:lnTo>
                  <a:lnTo>
                    <a:pt x="483" y="541"/>
                  </a:lnTo>
                  <a:lnTo>
                    <a:pt x="464" y="547"/>
                  </a:lnTo>
                  <a:lnTo>
                    <a:pt x="446" y="553"/>
                  </a:lnTo>
                  <a:lnTo>
                    <a:pt x="446" y="553"/>
                  </a:lnTo>
                  <a:close/>
                  <a:moveTo>
                    <a:pt x="689" y="163"/>
                  </a:moveTo>
                  <a:lnTo>
                    <a:pt x="689" y="163"/>
                  </a:lnTo>
                  <a:lnTo>
                    <a:pt x="689" y="159"/>
                  </a:lnTo>
                  <a:lnTo>
                    <a:pt x="688" y="155"/>
                  </a:lnTo>
                  <a:lnTo>
                    <a:pt x="686" y="151"/>
                  </a:lnTo>
                  <a:lnTo>
                    <a:pt x="683" y="148"/>
                  </a:lnTo>
                  <a:lnTo>
                    <a:pt x="680" y="146"/>
                  </a:lnTo>
                  <a:lnTo>
                    <a:pt x="676" y="144"/>
                  </a:lnTo>
                  <a:lnTo>
                    <a:pt x="672" y="142"/>
                  </a:lnTo>
                  <a:lnTo>
                    <a:pt x="668" y="142"/>
                  </a:lnTo>
                  <a:lnTo>
                    <a:pt x="668" y="142"/>
                  </a:lnTo>
                  <a:lnTo>
                    <a:pt x="664" y="142"/>
                  </a:lnTo>
                  <a:lnTo>
                    <a:pt x="660" y="144"/>
                  </a:lnTo>
                  <a:lnTo>
                    <a:pt x="655" y="146"/>
                  </a:lnTo>
                  <a:lnTo>
                    <a:pt x="652" y="148"/>
                  </a:lnTo>
                  <a:lnTo>
                    <a:pt x="649" y="151"/>
                  </a:lnTo>
                  <a:lnTo>
                    <a:pt x="647" y="155"/>
                  </a:lnTo>
                  <a:lnTo>
                    <a:pt x="646" y="159"/>
                  </a:lnTo>
                  <a:lnTo>
                    <a:pt x="646" y="163"/>
                  </a:lnTo>
                  <a:lnTo>
                    <a:pt x="646" y="207"/>
                  </a:lnTo>
                  <a:lnTo>
                    <a:pt x="646" y="207"/>
                  </a:lnTo>
                  <a:lnTo>
                    <a:pt x="646" y="211"/>
                  </a:lnTo>
                  <a:lnTo>
                    <a:pt x="647" y="215"/>
                  </a:lnTo>
                  <a:lnTo>
                    <a:pt x="649" y="220"/>
                  </a:lnTo>
                  <a:lnTo>
                    <a:pt x="652" y="223"/>
                  </a:lnTo>
                  <a:lnTo>
                    <a:pt x="655" y="226"/>
                  </a:lnTo>
                  <a:lnTo>
                    <a:pt x="660" y="228"/>
                  </a:lnTo>
                  <a:lnTo>
                    <a:pt x="664" y="229"/>
                  </a:lnTo>
                  <a:lnTo>
                    <a:pt x="668" y="229"/>
                  </a:lnTo>
                  <a:lnTo>
                    <a:pt x="668" y="229"/>
                  </a:lnTo>
                  <a:lnTo>
                    <a:pt x="672" y="229"/>
                  </a:lnTo>
                  <a:lnTo>
                    <a:pt x="676" y="228"/>
                  </a:lnTo>
                  <a:lnTo>
                    <a:pt x="680" y="226"/>
                  </a:lnTo>
                  <a:lnTo>
                    <a:pt x="683" y="223"/>
                  </a:lnTo>
                  <a:lnTo>
                    <a:pt x="686" y="220"/>
                  </a:lnTo>
                  <a:lnTo>
                    <a:pt x="688" y="215"/>
                  </a:lnTo>
                  <a:lnTo>
                    <a:pt x="689" y="211"/>
                  </a:lnTo>
                  <a:lnTo>
                    <a:pt x="689" y="207"/>
                  </a:lnTo>
                  <a:lnTo>
                    <a:pt x="689" y="163"/>
                  </a:lnTo>
                  <a:lnTo>
                    <a:pt x="689" y="163"/>
                  </a:lnTo>
                  <a:close/>
                  <a:moveTo>
                    <a:pt x="689" y="338"/>
                  </a:moveTo>
                  <a:lnTo>
                    <a:pt x="689" y="338"/>
                  </a:lnTo>
                  <a:lnTo>
                    <a:pt x="689" y="334"/>
                  </a:lnTo>
                  <a:lnTo>
                    <a:pt x="688" y="330"/>
                  </a:lnTo>
                  <a:lnTo>
                    <a:pt x="686" y="326"/>
                  </a:lnTo>
                  <a:lnTo>
                    <a:pt x="683" y="323"/>
                  </a:lnTo>
                  <a:lnTo>
                    <a:pt x="680" y="320"/>
                  </a:lnTo>
                  <a:lnTo>
                    <a:pt x="676" y="318"/>
                  </a:lnTo>
                  <a:lnTo>
                    <a:pt x="672" y="317"/>
                  </a:lnTo>
                  <a:lnTo>
                    <a:pt x="668" y="317"/>
                  </a:lnTo>
                  <a:lnTo>
                    <a:pt x="668" y="317"/>
                  </a:lnTo>
                  <a:lnTo>
                    <a:pt x="664" y="317"/>
                  </a:lnTo>
                  <a:lnTo>
                    <a:pt x="660" y="318"/>
                  </a:lnTo>
                  <a:lnTo>
                    <a:pt x="655" y="320"/>
                  </a:lnTo>
                  <a:lnTo>
                    <a:pt x="652" y="323"/>
                  </a:lnTo>
                  <a:lnTo>
                    <a:pt x="649" y="326"/>
                  </a:lnTo>
                  <a:lnTo>
                    <a:pt x="647" y="330"/>
                  </a:lnTo>
                  <a:lnTo>
                    <a:pt x="646" y="334"/>
                  </a:lnTo>
                  <a:lnTo>
                    <a:pt x="646" y="338"/>
                  </a:lnTo>
                  <a:lnTo>
                    <a:pt x="646" y="382"/>
                  </a:lnTo>
                  <a:lnTo>
                    <a:pt x="646" y="382"/>
                  </a:lnTo>
                  <a:lnTo>
                    <a:pt x="646" y="386"/>
                  </a:lnTo>
                  <a:lnTo>
                    <a:pt x="647" y="390"/>
                  </a:lnTo>
                  <a:lnTo>
                    <a:pt x="649" y="394"/>
                  </a:lnTo>
                  <a:lnTo>
                    <a:pt x="652" y="398"/>
                  </a:lnTo>
                  <a:lnTo>
                    <a:pt x="655" y="400"/>
                  </a:lnTo>
                  <a:lnTo>
                    <a:pt x="660" y="402"/>
                  </a:lnTo>
                  <a:lnTo>
                    <a:pt x="664" y="404"/>
                  </a:lnTo>
                  <a:lnTo>
                    <a:pt x="668" y="404"/>
                  </a:lnTo>
                  <a:lnTo>
                    <a:pt x="668" y="404"/>
                  </a:lnTo>
                  <a:lnTo>
                    <a:pt x="672" y="404"/>
                  </a:lnTo>
                  <a:lnTo>
                    <a:pt x="676" y="402"/>
                  </a:lnTo>
                  <a:lnTo>
                    <a:pt x="680" y="400"/>
                  </a:lnTo>
                  <a:lnTo>
                    <a:pt x="683" y="398"/>
                  </a:lnTo>
                  <a:lnTo>
                    <a:pt x="686" y="394"/>
                  </a:lnTo>
                  <a:lnTo>
                    <a:pt x="688" y="390"/>
                  </a:lnTo>
                  <a:lnTo>
                    <a:pt x="689" y="386"/>
                  </a:lnTo>
                  <a:lnTo>
                    <a:pt x="689" y="382"/>
                  </a:lnTo>
                  <a:lnTo>
                    <a:pt x="689" y="338"/>
                  </a:lnTo>
                  <a:lnTo>
                    <a:pt x="689" y="3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reeform 57"/>
          <p:cNvSpPr>
            <a:spLocks/>
          </p:cNvSpPr>
          <p:nvPr/>
        </p:nvSpPr>
        <p:spPr bwMode="auto">
          <a:xfrm>
            <a:off x="8819272" y="4621689"/>
            <a:ext cx="987985" cy="987983"/>
          </a:xfrm>
          <a:custGeom>
            <a:avLst/>
            <a:gdLst>
              <a:gd name="T0" fmla="*/ 491 w 1035"/>
              <a:gd name="T1" fmla="*/ 2 h 1037"/>
              <a:gd name="T2" fmla="*/ 413 w 1035"/>
              <a:gd name="T3" fmla="*/ 11 h 1037"/>
              <a:gd name="T4" fmla="*/ 339 w 1035"/>
              <a:gd name="T5" fmla="*/ 32 h 1037"/>
              <a:gd name="T6" fmla="*/ 271 w 1035"/>
              <a:gd name="T7" fmla="*/ 63 h 1037"/>
              <a:gd name="T8" fmla="*/ 207 w 1035"/>
              <a:gd name="T9" fmla="*/ 103 h 1037"/>
              <a:gd name="T10" fmla="*/ 151 w 1035"/>
              <a:gd name="T11" fmla="*/ 152 h 1037"/>
              <a:gd name="T12" fmla="*/ 102 w 1035"/>
              <a:gd name="T13" fmla="*/ 208 h 1037"/>
              <a:gd name="T14" fmla="*/ 62 w 1035"/>
              <a:gd name="T15" fmla="*/ 272 h 1037"/>
              <a:gd name="T16" fmla="*/ 30 w 1035"/>
              <a:gd name="T17" fmla="*/ 340 h 1037"/>
              <a:gd name="T18" fmla="*/ 10 w 1035"/>
              <a:gd name="T19" fmla="*/ 414 h 1037"/>
              <a:gd name="T20" fmla="*/ 0 w 1035"/>
              <a:gd name="T21" fmla="*/ 492 h 1037"/>
              <a:gd name="T22" fmla="*/ 0 w 1035"/>
              <a:gd name="T23" fmla="*/ 545 h 1037"/>
              <a:gd name="T24" fmla="*/ 10 w 1035"/>
              <a:gd name="T25" fmla="*/ 623 h 1037"/>
              <a:gd name="T26" fmla="*/ 30 w 1035"/>
              <a:gd name="T27" fmla="*/ 696 h 1037"/>
              <a:gd name="T28" fmla="*/ 62 w 1035"/>
              <a:gd name="T29" fmla="*/ 766 h 1037"/>
              <a:gd name="T30" fmla="*/ 102 w 1035"/>
              <a:gd name="T31" fmla="*/ 828 h 1037"/>
              <a:gd name="T32" fmla="*/ 151 w 1035"/>
              <a:gd name="T33" fmla="*/ 885 h 1037"/>
              <a:gd name="T34" fmla="*/ 207 w 1035"/>
              <a:gd name="T35" fmla="*/ 934 h 1037"/>
              <a:gd name="T36" fmla="*/ 271 w 1035"/>
              <a:gd name="T37" fmla="*/ 974 h 1037"/>
              <a:gd name="T38" fmla="*/ 339 w 1035"/>
              <a:gd name="T39" fmla="*/ 1005 h 1037"/>
              <a:gd name="T40" fmla="*/ 413 w 1035"/>
              <a:gd name="T41" fmla="*/ 1026 h 1037"/>
              <a:gd name="T42" fmla="*/ 491 w 1035"/>
              <a:gd name="T43" fmla="*/ 1036 h 1037"/>
              <a:gd name="T44" fmla="*/ 544 w 1035"/>
              <a:gd name="T45" fmla="*/ 1036 h 1037"/>
              <a:gd name="T46" fmla="*/ 622 w 1035"/>
              <a:gd name="T47" fmla="*/ 1026 h 1037"/>
              <a:gd name="T48" fmla="*/ 696 w 1035"/>
              <a:gd name="T49" fmla="*/ 1005 h 1037"/>
              <a:gd name="T50" fmla="*/ 764 w 1035"/>
              <a:gd name="T51" fmla="*/ 974 h 1037"/>
              <a:gd name="T52" fmla="*/ 828 w 1035"/>
              <a:gd name="T53" fmla="*/ 934 h 1037"/>
              <a:gd name="T54" fmla="*/ 884 w 1035"/>
              <a:gd name="T55" fmla="*/ 885 h 1037"/>
              <a:gd name="T56" fmla="*/ 933 w 1035"/>
              <a:gd name="T57" fmla="*/ 828 h 1037"/>
              <a:gd name="T58" fmla="*/ 973 w 1035"/>
              <a:gd name="T59" fmla="*/ 766 h 1037"/>
              <a:gd name="T60" fmla="*/ 1005 w 1035"/>
              <a:gd name="T61" fmla="*/ 696 h 1037"/>
              <a:gd name="T62" fmla="*/ 1025 w 1035"/>
              <a:gd name="T63" fmla="*/ 623 h 1037"/>
              <a:gd name="T64" fmla="*/ 1035 w 1035"/>
              <a:gd name="T65" fmla="*/ 545 h 1037"/>
              <a:gd name="T66" fmla="*/ 1035 w 1035"/>
              <a:gd name="T67" fmla="*/ 492 h 1037"/>
              <a:gd name="T68" fmla="*/ 1025 w 1035"/>
              <a:gd name="T69" fmla="*/ 414 h 1037"/>
              <a:gd name="T70" fmla="*/ 1005 w 1035"/>
              <a:gd name="T71" fmla="*/ 340 h 1037"/>
              <a:gd name="T72" fmla="*/ 973 w 1035"/>
              <a:gd name="T73" fmla="*/ 272 h 1037"/>
              <a:gd name="T74" fmla="*/ 933 w 1035"/>
              <a:gd name="T75" fmla="*/ 208 h 1037"/>
              <a:gd name="T76" fmla="*/ 884 w 1035"/>
              <a:gd name="T77" fmla="*/ 152 h 1037"/>
              <a:gd name="T78" fmla="*/ 828 w 1035"/>
              <a:gd name="T79" fmla="*/ 103 h 1037"/>
              <a:gd name="T80" fmla="*/ 764 w 1035"/>
              <a:gd name="T81" fmla="*/ 63 h 1037"/>
              <a:gd name="T82" fmla="*/ 696 w 1035"/>
              <a:gd name="T83" fmla="*/ 32 h 1037"/>
              <a:gd name="T84" fmla="*/ 622 w 1035"/>
              <a:gd name="T85" fmla="*/ 11 h 1037"/>
              <a:gd name="T86" fmla="*/ 544 w 1035"/>
              <a:gd name="T87" fmla="*/ 2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35" h="1037">
                <a:moveTo>
                  <a:pt x="517" y="0"/>
                </a:moveTo>
                <a:lnTo>
                  <a:pt x="517" y="0"/>
                </a:lnTo>
                <a:lnTo>
                  <a:pt x="491" y="2"/>
                </a:lnTo>
                <a:lnTo>
                  <a:pt x="464" y="3"/>
                </a:lnTo>
                <a:lnTo>
                  <a:pt x="439" y="7"/>
                </a:lnTo>
                <a:lnTo>
                  <a:pt x="413" y="11"/>
                </a:lnTo>
                <a:lnTo>
                  <a:pt x="387" y="17"/>
                </a:lnTo>
                <a:lnTo>
                  <a:pt x="363" y="24"/>
                </a:lnTo>
                <a:lnTo>
                  <a:pt x="339" y="32"/>
                </a:lnTo>
                <a:lnTo>
                  <a:pt x="316" y="41"/>
                </a:lnTo>
                <a:lnTo>
                  <a:pt x="292" y="52"/>
                </a:lnTo>
                <a:lnTo>
                  <a:pt x="271" y="63"/>
                </a:lnTo>
                <a:lnTo>
                  <a:pt x="248" y="75"/>
                </a:lnTo>
                <a:lnTo>
                  <a:pt x="228" y="88"/>
                </a:lnTo>
                <a:lnTo>
                  <a:pt x="207" y="103"/>
                </a:lnTo>
                <a:lnTo>
                  <a:pt x="188" y="118"/>
                </a:lnTo>
                <a:lnTo>
                  <a:pt x="169" y="135"/>
                </a:lnTo>
                <a:lnTo>
                  <a:pt x="151" y="152"/>
                </a:lnTo>
                <a:lnTo>
                  <a:pt x="134" y="170"/>
                </a:lnTo>
                <a:lnTo>
                  <a:pt x="117" y="189"/>
                </a:lnTo>
                <a:lnTo>
                  <a:pt x="102" y="208"/>
                </a:lnTo>
                <a:lnTo>
                  <a:pt x="88" y="229"/>
                </a:lnTo>
                <a:lnTo>
                  <a:pt x="74" y="250"/>
                </a:lnTo>
                <a:lnTo>
                  <a:pt x="62" y="272"/>
                </a:lnTo>
                <a:lnTo>
                  <a:pt x="51" y="294"/>
                </a:lnTo>
                <a:lnTo>
                  <a:pt x="40" y="317"/>
                </a:lnTo>
                <a:lnTo>
                  <a:pt x="30" y="340"/>
                </a:lnTo>
                <a:lnTo>
                  <a:pt x="22" y="365"/>
                </a:lnTo>
                <a:lnTo>
                  <a:pt x="16" y="389"/>
                </a:lnTo>
                <a:lnTo>
                  <a:pt x="10" y="414"/>
                </a:lnTo>
                <a:lnTo>
                  <a:pt x="5" y="439"/>
                </a:lnTo>
                <a:lnTo>
                  <a:pt x="2" y="465"/>
                </a:lnTo>
                <a:lnTo>
                  <a:pt x="0" y="492"/>
                </a:lnTo>
                <a:lnTo>
                  <a:pt x="0" y="518"/>
                </a:lnTo>
                <a:lnTo>
                  <a:pt x="0" y="518"/>
                </a:lnTo>
                <a:lnTo>
                  <a:pt x="0" y="545"/>
                </a:lnTo>
                <a:lnTo>
                  <a:pt x="2" y="571"/>
                </a:lnTo>
                <a:lnTo>
                  <a:pt x="5" y="597"/>
                </a:lnTo>
                <a:lnTo>
                  <a:pt x="10" y="623"/>
                </a:lnTo>
                <a:lnTo>
                  <a:pt x="16" y="648"/>
                </a:lnTo>
                <a:lnTo>
                  <a:pt x="22" y="673"/>
                </a:lnTo>
                <a:lnTo>
                  <a:pt x="30" y="696"/>
                </a:lnTo>
                <a:lnTo>
                  <a:pt x="40" y="720"/>
                </a:lnTo>
                <a:lnTo>
                  <a:pt x="51" y="743"/>
                </a:lnTo>
                <a:lnTo>
                  <a:pt x="62" y="766"/>
                </a:lnTo>
                <a:lnTo>
                  <a:pt x="74" y="787"/>
                </a:lnTo>
                <a:lnTo>
                  <a:pt x="88" y="808"/>
                </a:lnTo>
                <a:lnTo>
                  <a:pt x="102" y="828"/>
                </a:lnTo>
                <a:lnTo>
                  <a:pt x="117" y="848"/>
                </a:lnTo>
                <a:lnTo>
                  <a:pt x="134" y="867"/>
                </a:lnTo>
                <a:lnTo>
                  <a:pt x="151" y="885"/>
                </a:lnTo>
                <a:lnTo>
                  <a:pt x="169" y="902"/>
                </a:lnTo>
                <a:lnTo>
                  <a:pt x="188" y="918"/>
                </a:lnTo>
                <a:lnTo>
                  <a:pt x="207" y="934"/>
                </a:lnTo>
                <a:lnTo>
                  <a:pt x="228" y="948"/>
                </a:lnTo>
                <a:lnTo>
                  <a:pt x="248" y="961"/>
                </a:lnTo>
                <a:lnTo>
                  <a:pt x="271" y="974"/>
                </a:lnTo>
                <a:lnTo>
                  <a:pt x="292" y="986"/>
                </a:lnTo>
                <a:lnTo>
                  <a:pt x="316" y="996"/>
                </a:lnTo>
                <a:lnTo>
                  <a:pt x="339" y="1005"/>
                </a:lnTo>
                <a:lnTo>
                  <a:pt x="363" y="1013"/>
                </a:lnTo>
                <a:lnTo>
                  <a:pt x="387" y="1021"/>
                </a:lnTo>
                <a:lnTo>
                  <a:pt x="413" y="1026"/>
                </a:lnTo>
                <a:lnTo>
                  <a:pt x="439" y="1031"/>
                </a:lnTo>
                <a:lnTo>
                  <a:pt x="464" y="1034"/>
                </a:lnTo>
                <a:lnTo>
                  <a:pt x="491" y="1036"/>
                </a:lnTo>
                <a:lnTo>
                  <a:pt x="517" y="1037"/>
                </a:lnTo>
                <a:lnTo>
                  <a:pt x="517" y="1037"/>
                </a:lnTo>
                <a:lnTo>
                  <a:pt x="544" y="1036"/>
                </a:lnTo>
                <a:lnTo>
                  <a:pt x="571" y="1034"/>
                </a:lnTo>
                <a:lnTo>
                  <a:pt x="596" y="1031"/>
                </a:lnTo>
                <a:lnTo>
                  <a:pt x="622" y="1026"/>
                </a:lnTo>
                <a:lnTo>
                  <a:pt x="647" y="1021"/>
                </a:lnTo>
                <a:lnTo>
                  <a:pt x="672" y="1013"/>
                </a:lnTo>
                <a:lnTo>
                  <a:pt x="696" y="1005"/>
                </a:lnTo>
                <a:lnTo>
                  <a:pt x="719" y="996"/>
                </a:lnTo>
                <a:lnTo>
                  <a:pt x="743" y="986"/>
                </a:lnTo>
                <a:lnTo>
                  <a:pt x="764" y="974"/>
                </a:lnTo>
                <a:lnTo>
                  <a:pt x="787" y="961"/>
                </a:lnTo>
                <a:lnTo>
                  <a:pt x="807" y="948"/>
                </a:lnTo>
                <a:lnTo>
                  <a:pt x="828" y="934"/>
                </a:lnTo>
                <a:lnTo>
                  <a:pt x="847" y="918"/>
                </a:lnTo>
                <a:lnTo>
                  <a:pt x="865" y="902"/>
                </a:lnTo>
                <a:lnTo>
                  <a:pt x="884" y="885"/>
                </a:lnTo>
                <a:lnTo>
                  <a:pt x="901" y="867"/>
                </a:lnTo>
                <a:lnTo>
                  <a:pt x="918" y="848"/>
                </a:lnTo>
                <a:lnTo>
                  <a:pt x="933" y="828"/>
                </a:lnTo>
                <a:lnTo>
                  <a:pt x="947" y="808"/>
                </a:lnTo>
                <a:lnTo>
                  <a:pt x="961" y="787"/>
                </a:lnTo>
                <a:lnTo>
                  <a:pt x="973" y="766"/>
                </a:lnTo>
                <a:lnTo>
                  <a:pt x="984" y="743"/>
                </a:lnTo>
                <a:lnTo>
                  <a:pt x="995" y="720"/>
                </a:lnTo>
                <a:lnTo>
                  <a:pt x="1005" y="696"/>
                </a:lnTo>
                <a:lnTo>
                  <a:pt x="1013" y="673"/>
                </a:lnTo>
                <a:lnTo>
                  <a:pt x="1019" y="648"/>
                </a:lnTo>
                <a:lnTo>
                  <a:pt x="1025" y="623"/>
                </a:lnTo>
                <a:lnTo>
                  <a:pt x="1030" y="597"/>
                </a:lnTo>
                <a:lnTo>
                  <a:pt x="1033" y="571"/>
                </a:lnTo>
                <a:lnTo>
                  <a:pt x="1035" y="545"/>
                </a:lnTo>
                <a:lnTo>
                  <a:pt x="1035" y="518"/>
                </a:lnTo>
                <a:lnTo>
                  <a:pt x="1035" y="518"/>
                </a:lnTo>
                <a:lnTo>
                  <a:pt x="1035" y="492"/>
                </a:lnTo>
                <a:lnTo>
                  <a:pt x="1033" y="465"/>
                </a:lnTo>
                <a:lnTo>
                  <a:pt x="1030" y="439"/>
                </a:lnTo>
                <a:lnTo>
                  <a:pt x="1025" y="414"/>
                </a:lnTo>
                <a:lnTo>
                  <a:pt x="1019" y="389"/>
                </a:lnTo>
                <a:lnTo>
                  <a:pt x="1013" y="365"/>
                </a:lnTo>
                <a:lnTo>
                  <a:pt x="1005" y="340"/>
                </a:lnTo>
                <a:lnTo>
                  <a:pt x="995" y="317"/>
                </a:lnTo>
                <a:lnTo>
                  <a:pt x="984" y="294"/>
                </a:lnTo>
                <a:lnTo>
                  <a:pt x="973" y="272"/>
                </a:lnTo>
                <a:lnTo>
                  <a:pt x="961" y="250"/>
                </a:lnTo>
                <a:lnTo>
                  <a:pt x="947" y="229"/>
                </a:lnTo>
                <a:lnTo>
                  <a:pt x="933" y="208"/>
                </a:lnTo>
                <a:lnTo>
                  <a:pt x="918" y="189"/>
                </a:lnTo>
                <a:lnTo>
                  <a:pt x="901" y="170"/>
                </a:lnTo>
                <a:lnTo>
                  <a:pt x="884" y="152"/>
                </a:lnTo>
                <a:lnTo>
                  <a:pt x="865" y="135"/>
                </a:lnTo>
                <a:lnTo>
                  <a:pt x="847" y="118"/>
                </a:lnTo>
                <a:lnTo>
                  <a:pt x="828" y="103"/>
                </a:lnTo>
                <a:lnTo>
                  <a:pt x="807" y="88"/>
                </a:lnTo>
                <a:lnTo>
                  <a:pt x="787" y="75"/>
                </a:lnTo>
                <a:lnTo>
                  <a:pt x="764" y="63"/>
                </a:lnTo>
                <a:lnTo>
                  <a:pt x="743" y="52"/>
                </a:lnTo>
                <a:lnTo>
                  <a:pt x="719" y="41"/>
                </a:lnTo>
                <a:lnTo>
                  <a:pt x="696" y="32"/>
                </a:lnTo>
                <a:lnTo>
                  <a:pt x="672" y="24"/>
                </a:lnTo>
                <a:lnTo>
                  <a:pt x="647" y="17"/>
                </a:lnTo>
                <a:lnTo>
                  <a:pt x="622" y="11"/>
                </a:lnTo>
                <a:lnTo>
                  <a:pt x="596" y="7"/>
                </a:lnTo>
                <a:lnTo>
                  <a:pt x="571" y="3"/>
                </a:lnTo>
                <a:lnTo>
                  <a:pt x="544" y="2"/>
                </a:lnTo>
                <a:lnTo>
                  <a:pt x="517" y="0"/>
                </a:lnTo>
                <a:lnTo>
                  <a:pt x="51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58"/>
          <p:cNvSpPr>
            <a:spLocks noEditPoints="1"/>
          </p:cNvSpPr>
          <p:nvPr/>
        </p:nvSpPr>
        <p:spPr bwMode="auto">
          <a:xfrm>
            <a:off x="8674316" y="3893098"/>
            <a:ext cx="1274080" cy="1857714"/>
          </a:xfrm>
          <a:custGeom>
            <a:avLst/>
            <a:gdLst>
              <a:gd name="T0" fmla="*/ 683 w 1336"/>
              <a:gd name="T1" fmla="*/ 654 h 1947"/>
              <a:gd name="T2" fmla="*/ 598 w 1336"/>
              <a:gd name="T3" fmla="*/ 645 h 1947"/>
              <a:gd name="T4" fmla="*/ 667 w 1336"/>
              <a:gd name="T5" fmla="*/ 613 h 1947"/>
              <a:gd name="T6" fmla="*/ 654 w 1336"/>
              <a:gd name="T7" fmla="*/ 578 h 1947"/>
              <a:gd name="T8" fmla="*/ 662 w 1336"/>
              <a:gd name="T9" fmla="*/ 489 h 1947"/>
              <a:gd name="T10" fmla="*/ 769 w 1336"/>
              <a:gd name="T11" fmla="*/ 243 h 1947"/>
              <a:gd name="T12" fmla="*/ 648 w 1336"/>
              <a:gd name="T13" fmla="*/ 122 h 1947"/>
              <a:gd name="T14" fmla="*/ 691 w 1336"/>
              <a:gd name="T15" fmla="*/ 135 h 1947"/>
              <a:gd name="T16" fmla="*/ 654 w 1336"/>
              <a:gd name="T17" fmla="*/ 202 h 1947"/>
              <a:gd name="T18" fmla="*/ 654 w 1336"/>
              <a:gd name="T19" fmla="*/ 304 h 1947"/>
              <a:gd name="T20" fmla="*/ 691 w 1336"/>
              <a:gd name="T21" fmla="*/ 371 h 1947"/>
              <a:gd name="T22" fmla="*/ 648 w 1336"/>
              <a:gd name="T23" fmla="*/ 384 h 1947"/>
              <a:gd name="T24" fmla="*/ 1303 w 1336"/>
              <a:gd name="T25" fmla="*/ 1260 h 1947"/>
              <a:gd name="T26" fmla="*/ 1336 w 1336"/>
              <a:gd name="T27" fmla="*/ 1306 h 1947"/>
              <a:gd name="T28" fmla="*/ 1292 w 1336"/>
              <a:gd name="T29" fmla="*/ 1317 h 1947"/>
              <a:gd name="T30" fmla="*/ 1298 w 1336"/>
              <a:gd name="T31" fmla="*/ 1421 h 1947"/>
              <a:gd name="T32" fmla="*/ 1300 w 1336"/>
              <a:gd name="T33" fmla="*/ 1497 h 1947"/>
              <a:gd name="T34" fmla="*/ 1255 w 1336"/>
              <a:gd name="T35" fmla="*/ 1490 h 1947"/>
              <a:gd name="T36" fmla="*/ 1226 w 1336"/>
              <a:gd name="T37" fmla="*/ 1594 h 1947"/>
              <a:gd name="T38" fmla="*/ 1211 w 1336"/>
              <a:gd name="T39" fmla="*/ 1670 h 1947"/>
              <a:gd name="T40" fmla="*/ 1169 w 1336"/>
              <a:gd name="T41" fmla="*/ 1655 h 1947"/>
              <a:gd name="T42" fmla="*/ 1108 w 1336"/>
              <a:gd name="T43" fmla="*/ 1740 h 1947"/>
              <a:gd name="T44" fmla="*/ 1077 w 1336"/>
              <a:gd name="T45" fmla="*/ 1810 h 1947"/>
              <a:gd name="T46" fmla="*/ 1040 w 1336"/>
              <a:gd name="T47" fmla="*/ 1783 h 1947"/>
              <a:gd name="T48" fmla="*/ 956 w 1336"/>
              <a:gd name="T49" fmla="*/ 1847 h 1947"/>
              <a:gd name="T50" fmla="*/ 916 w 1336"/>
              <a:gd name="T51" fmla="*/ 1902 h 1947"/>
              <a:gd name="T52" fmla="*/ 877 w 1336"/>
              <a:gd name="T53" fmla="*/ 1873 h 1947"/>
              <a:gd name="T54" fmla="*/ 781 w 1336"/>
              <a:gd name="T55" fmla="*/ 1906 h 1947"/>
              <a:gd name="T56" fmla="*/ 727 w 1336"/>
              <a:gd name="T57" fmla="*/ 1947 h 1947"/>
              <a:gd name="T58" fmla="*/ 698 w 1336"/>
              <a:gd name="T59" fmla="*/ 1907 h 1947"/>
              <a:gd name="T60" fmla="*/ 594 w 1336"/>
              <a:gd name="T61" fmla="*/ 1907 h 1947"/>
              <a:gd name="T62" fmla="*/ 544 w 1336"/>
              <a:gd name="T63" fmla="*/ 1938 h 1947"/>
              <a:gd name="T64" fmla="*/ 513 w 1336"/>
              <a:gd name="T65" fmla="*/ 1892 h 1947"/>
              <a:gd name="T66" fmla="*/ 416 w 1336"/>
              <a:gd name="T67" fmla="*/ 1855 h 1947"/>
              <a:gd name="T68" fmla="*/ 378 w 1336"/>
              <a:gd name="T69" fmla="*/ 1884 h 1947"/>
              <a:gd name="T70" fmla="*/ 339 w 1336"/>
              <a:gd name="T71" fmla="*/ 1825 h 1947"/>
              <a:gd name="T72" fmla="*/ 260 w 1336"/>
              <a:gd name="T73" fmla="*/ 1758 h 1947"/>
              <a:gd name="T74" fmla="*/ 218 w 1336"/>
              <a:gd name="T75" fmla="*/ 1776 h 1947"/>
              <a:gd name="T76" fmla="*/ 202 w 1336"/>
              <a:gd name="T77" fmla="*/ 1706 h 1947"/>
              <a:gd name="T78" fmla="*/ 140 w 1336"/>
              <a:gd name="T79" fmla="*/ 1621 h 1947"/>
              <a:gd name="T80" fmla="*/ 94 w 1336"/>
              <a:gd name="T81" fmla="*/ 1624 h 1947"/>
              <a:gd name="T82" fmla="*/ 94 w 1336"/>
              <a:gd name="T83" fmla="*/ 1552 h 1947"/>
              <a:gd name="T84" fmla="*/ 67 w 1336"/>
              <a:gd name="T85" fmla="*/ 1450 h 1947"/>
              <a:gd name="T86" fmla="*/ 20 w 1336"/>
              <a:gd name="T87" fmla="*/ 1444 h 1947"/>
              <a:gd name="T88" fmla="*/ 38 w 1336"/>
              <a:gd name="T89" fmla="*/ 1375 h 1947"/>
              <a:gd name="T90" fmla="*/ 44 w 1336"/>
              <a:gd name="T91" fmla="*/ 1269 h 1947"/>
              <a:gd name="T92" fmla="*/ 0 w 1336"/>
              <a:gd name="T93" fmla="*/ 1252 h 1947"/>
              <a:gd name="T94" fmla="*/ 35 w 1336"/>
              <a:gd name="T95" fmla="*/ 1189 h 1947"/>
              <a:gd name="T96" fmla="*/ 77 w 1336"/>
              <a:gd name="T97" fmla="*/ 1086 h 1947"/>
              <a:gd name="T98" fmla="*/ 35 w 1336"/>
              <a:gd name="T99" fmla="*/ 1068 h 1947"/>
              <a:gd name="T100" fmla="*/ 88 w 1336"/>
              <a:gd name="T101" fmla="*/ 1011 h 1947"/>
              <a:gd name="T102" fmla="*/ 162 w 1336"/>
              <a:gd name="T103" fmla="*/ 920 h 1947"/>
              <a:gd name="T104" fmla="*/ 121 w 1336"/>
              <a:gd name="T105" fmla="*/ 901 h 1947"/>
              <a:gd name="T106" fmla="*/ 191 w 1336"/>
              <a:gd name="T107" fmla="*/ 856 h 1947"/>
              <a:gd name="T108" fmla="*/ 283 w 1336"/>
              <a:gd name="T109" fmla="*/ 793 h 1947"/>
              <a:gd name="T110" fmla="*/ 257 w 1336"/>
              <a:gd name="T111" fmla="*/ 755 h 1947"/>
              <a:gd name="T112" fmla="*/ 334 w 1336"/>
              <a:gd name="T113" fmla="*/ 736 h 1947"/>
              <a:gd name="T114" fmla="*/ 440 w 1336"/>
              <a:gd name="T115" fmla="*/ 703 h 1947"/>
              <a:gd name="T116" fmla="*/ 426 w 1336"/>
              <a:gd name="T117" fmla="*/ 659 h 1947"/>
              <a:gd name="T118" fmla="*/ 505 w 1336"/>
              <a:gd name="T119" fmla="*/ 663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36" h="1947">
                <a:moveTo>
                  <a:pt x="667" y="613"/>
                </a:moveTo>
                <a:lnTo>
                  <a:pt x="667" y="613"/>
                </a:lnTo>
                <a:lnTo>
                  <a:pt x="673" y="614"/>
                </a:lnTo>
                <a:lnTo>
                  <a:pt x="678" y="616"/>
                </a:lnTo>
                <a:lnTo>
                  <a:pt x="683" y="619"/>
                </a:lnTo>
                <a:lnTo>
                  <a:pt x="686" y="622"/>
                </a:lnTo>
                <a:lnTo>
                  <a:pt x="689" y="627"/>
                </a:lnTo>
                <a:lnTo>
                  <a:pt x="690" y="631"/>
                </a:lnTo>
                <a:lnTo>
                  <a:pt x="691" y="638"/>
                </a:lnTo>
                <a:lnTo>
                  <a:pt x="690" y="643"/>
                </a:lnTo>
                <a:lnTo>
                  <a:pt x="690" y="643"/>
                </a:lnTo>
                <a:lnTo>
                  <a:pt x="689" y="648"/>
                </a:lnTo>
                <a:lnTo>
                  <a:pt x="686" y="651"/>
                </a:lnTo>
                <a:lnTo>
                  <a:pt x="683" y="654"/>
                </a:lnTo>
                <a:lnTo>
                  <a:pt x="680" y="657"/>
                </a:lnTo>
                <a:lnTo>
                  <a:pt x="676" y="658"/>
                </a:lnTo>
                <a:lnTo>
                  <a:pt x="672" y="659"/>
                </a:lnTo>
                <a:lnTo>
                  <a:pt x="662" y="660"/>
                </a:lnTo>
                <a:lnTo>
                  <a:pt x="662" y="660"/>
                </a:lnTo>
                <a:lnTo>
                  <a:pt x="642" y="661"/>
                </a:lnTo>
                <a:lnTo>
                  <a:pt x="622" y="662"/>
                </a:lnTo>
                <a:lnTo>
                  <a:pt x="622" y="662"/>
                </a:lnTo>
                <a:lnTo>
                  <a:pt x="616" y="662"/>
                </a:lnTo>
                <a:lnTo>
                  <a:pt x="611" y="660"/>
                </a:lnTo>
                <a:lnTo>
                  <a:pt x="607" y="658"/>
                </a:lnTo>
                <a:lnTo>
                  <a:pt x="603" y="654"/>
                </a:lnTo>
                <a:lnTo>
                  <a:pt x="600" y="650"/>
                </a:lnTo>
                <a:lnTo>
                  <a:pt x="598" y="645"/>
                </a:lnTo>
                <a:lnTo>
                  <a:pt x="597" y="640"/>
                </a:lnTo>
                <a:lnTo>
                  <a:pt x="597" y="635"/>
                </a:lnTo>
                <a:lnTo>
                  <a:pt x="597" y="635"/>
                </a:lnTo>
                <a:lnTo>
                  <a:pt x="599" y="629"/>
                </a:lnTo>
                <a:lnTo>
                  <a:pt x="601" y="625"/>
                </a:lnTo>
                <a:lnTo>
                  <a:pt x="603" y="622"/>
                </a:lnTo>
                <a:lnTo>
                  <a:pt x="607" y="620"/>
                </a:lnTo>
                <a:lnTo>
                  <a:pt x="610" y="618"/>
                </a:lnTo>
                <a:lnTo>
                  <a:pt x="614" y="616"/>
                </a:lnTo>
                <a:lnTo>
                  <a:pt x="623" y="615"/>
                </a:lnTo>
                <a:lnTo>
                  <a:pt x="623" y="615"/>
                </a:lnTo>
                <a:lnTo>
                  <a:pt x="646" y="614"/>
                </a:lnTo>
                <a:lnTo>
                  <a:pt x="667" y="613"/>
                </a:lnTo>
                <a:lnTo>
                  <a:pt x="667" y="613"/>
                </a:lnTo>
                <a:close/>
                <a:moveTo>
                  <a:pt x="691" y="559"/>
                </a:moveTo>
                <a:lnTo>
                  <a:pt x="691" y="559"/>
                </a:lnTo>
                <a:lnTo>
                  <a:pt x="691" y="564"/>
                </a:lnTo>
                <a:lnTo>
                  <a:pt x="689" y="568"/>
                </a:lnTo>
                <a:lnTo>
                  <a:pt x="687" y="572"/>
                </a:lnTo>
                <a:lnTo>
                  <a:pt x="684" y="575"/>
                </a:lnTo>
                <a:lnTo>
                  <a:pt x="681" y="578"/>
                </a:lnTo>
                <a:lnTo>
                  <a:pt x="677" y="580"/>
                </a:lnTo>
                <a:lnTo>
                  <a:pt x="673" y="582"/>
                </a:lnTo>
                <a:lnTo>
                  <a:pt x="667" y="582"/>
                </a:lnTo>
                <a:lnTo>
                  <a:pt x="667" y="582"/>
                </a:lnTo>
                <a:lnTo>
                  <a:pt x="662" y="582"/>
                </a:lnTo>
                <a:lnTo>
                  <a:pt x="658" y="580"/>
                </a:lnTo>
                <a:lnTo>
                  <a:pt x="654" y="578"/>
                </a:lnTo>
                <a:lnTo>
                  <a:pt x="651" y="575"/>
                </a:lnTo>
                <a:lnTo>
                  <a:pt x="648" y="572"/>
                </a:lnTo>
                <a:lnTo>
                  <a:pt x="646" y="568"/>
                </a:lnTo>
                <a:lnTo>
                  <a:pt x="644" y="564"/>
                </a:lnTo>
                <a:lnTo>
                  <a:pt x="644" y="559"/>
                </a:lnTo>
                <a:lnTo>
                  <a:pt x="644" y="512"/>
                </a:lnTo>
                <a:lnTo>
                  <a:pt x="644" y="512"/>
                </a:lnTo>
                <a:lnTo>
                  <a:pt x="644" y="507"/>
                </a:lnTo>
                <a:lnTo>
                  <a:pt x="646" y="503"/>
                </a:lnTo>
                <a:lnTo>
                  <a:pt x="648" y="498"/>
                </a:lnTo>
                <a:lnTo>
                  <a:pt x="651" y="495"/>
                </a:lnTo>
                <a:lnTo>
                  <a:pt x="654" y="492"/>
                </a:lnTo>
                <a:lnTo>
                  <a:pt x="658" y="490"/>
                </a:lnTo>
                <a:lnTo>
                  <a:pt x="662" y="489"/>
                </a:lnTo>
                <a:lnTo>
                  <a:pt x="667" y="488"/>
                </a:lnTo>
                <a:lnTo>
                  <a:pt x="667" y="488"/>
                </a:lnTo>
                <a:lnTo>
                  <a:pt x="673" y="489"/>
                </a:lnTo>
                <a:lnTo>
                  <a:pt x="677" y="490"/>
                </a:lnTo>
                <a:lnTo>
                  <a:pt x="681" y="492"/>
                </a:lnTo>
                <a:lnTo>
                  <a:pt x="684" y="495"/>
                </a:lnTo>
                <a:lnTo>
                  <a:pt x="687" y="498"/>
                </a:lnTo>
                <a:lnTo>
                  <a:pt x="689" y="503"/>
                </a:lnTo>
                <a:lnTo>
                  <a:pt x="691" y="507"/>
                </a:lnTo>
                <a:lnTo>
                  <a:pt x="691" y="512"/>
                </a:lnTo>
                <a:lnTo>
                  <a:pt x="691" y="559"/>
                </a:lnTo>
                <a:lnTo>
                  <a:pt x="691" y="559"/>
                </a:lnTo>
                <a:close/>
                <a:moveTo>
                  <a:pt x="788" y="229"/>
                </a:moveTo>
                <a:lnTo>
                  <a:pt x="769" y="243"/>
                </a:lnTo>
                <a:lnTo>
                  <a:pt x="667" y="87"/>
                </a:lnTo>
                <a:lnTo>
                  <a:pt x="567" y="243"/>
                </a:lnTo>
                <a:lnTo>
                  <a:pt x="527" y="217"/>
                </a:lnTo>
                <a:lnTo>
                  <a:pt x="648" y="31"/>
                </a:lnTo>
                <a:lnTo>
                  <a:pt x="667" y="0"/>
                </a:lnTo>
                <a:lnTo>
                  <a:pt x="687" y="31"/>
                </a:lnTo>
                <a:lnTo>
                  <a:pt x="808" y="217"/>
                </a:lnTo>
                <a:lnTo>
                  <a:pt x="788" y="229"/>
                </a:lnTo>
                <a:lnTo>
                  <a:pt x="788" y="229"/>
                </a:lnTo>
                <a:close/>
                <a:moveTo>
                  <a:pt x="644" y="135"/>
                </a:moveTo>
                <a:lnTo>
                  <a:pt x="644" y="135"/>
                </a:lnTo>
                <a:lnTo>
                  <a:pt x="644" y="130"/>
                </a:lnTo>
                <a:lnTo>
                  <a:pt x="646" y="126"/>
                </a:lnTo>
                <a:lnTo>
                  <a:pt x="648" y="122"/>
                </a:lnTo>
                <a:lnTo>
                  <a:pt x="651" y="119"/>
                </a:lnTo>
                <a:lnTo>
                  <a:pt x="654" y="116"/>
                </a:lnTo>
                <a:lnTo>
                  <a:pt x="658" y="114"/>
                </a:lnTo>
                <a:lnTo>
                  <a:pt x="662" y="112"/>
                </a:lnTo>
                <a:lnTo>
                  <a:pt x="667" y="112"/>
                </a:lnTo>
                <a:lnTo>
                  <a:pt x="667" y="112"/>
                </a:lnTo>
                <a:lnTo>
                  <a:pt x="673" y="112"/>
                </a:lnTo>
                <a:lnTo>
                  <a:pt x="677" y="114"/>
                </a:lnTo>
                <a:lnTo>
                  <a:pt x="681" y="116"/>
                </a:lnTo>
                <a:lnTo>
                  <a:pt x="684" y="119"/>
                </a:lnTo>
                <a:lnTo>
                  <a:pt x="687" y="122"/>
                </a:lnTo>
                <a:lnTo>
                  <a:pt x="689" y="126"/>
                </a:lnTo>
                <a:lnTo>
                  <a:pt x="691" y="130"/>
                </a:lnTo>
                <a:lnTo>
                  <a:pt x="691" y="135"/>
                </a:lnTo>
                <a:lnTo>
                  <a:pt x="691" y="182"/>
                </a:lnTo>
                <a:lnTo>
                  <a:pt x="691" y="182"/>
                </a:lnTo>
                <a:lnTo>
                  <a:pt x="691" y="187"/>
                </a:lnTo>
                <a:lnTo>
                  <a:pt x="689" y="192"/>
                </a:lnTo>
                <a:lnTo>
                  <a:pt x="687" y="196"/>
                </a:lnTo>
                <a:lnTo>
                  <a:pt x="684" y="199"/>
                </a:lnTo>
                <a:lnTo>
                  <a:pt x="681" y="202"/>
                </a:lnTo>
                <a:lnTo>
                  <a:pt x="677" y="204"/>
                </a:lnTo>
                <a:lnTo>
                  <a:pt x="673" y="205"/>
                </a:lnTo>
                <a:lnTo>
                  <a:pt x="667" y="206"/>
                </a:lnTo>
                <a:lnTo>
                  <a:pt x="667" y="206"/>
                </a:lnTo>
                <a:lnTo>
                  <a:pt x="662" y="205"/>
                </a:lnTo>
                <a:lnTo>
                  <a:pt x="658" y="204"/>
                </a:lnTo>
                <a:lnTo>
                  <a:pt x="654" y="202"/>
                </a:lnTo>
                <a:lnTo>
                  <a:pt x="651" y="199"/>
                </a:lnTo>
                <a:lnTo>
                  <a:pt x="648" y="196"/>
                </a:lnTo>
                <a:lnTo>
                  <a:pt x="646" y="192"/>
                </a:lnTo>
                <a:lnTo>
                  <a:pt x="644" y="187"/>
                </a:lnTo>
                <a:lnTo>
                  <a:pt x="644" y="182"/>
                </a:lnTo>
                <a:lnTo>
                  <a:pt x="644" y="135"/>
                </a:lnTo>
                <a:lnTo>
                  <a:pt x="644" y="135"/>
                </a:lnTo>
                <a:close/>
                <a:moveTo>
                  <a:pt x="644" y="324"/>
                </a:moveTo>
                <a:lnTo>
                  <a:pt x="644" y="324"/>
                </a:lnTo>
                <a:lnTo>
                  <a:pt x="644" y="318"/>
                </a:lnTo>
                <a:lnTo>
                  <a:pt x="646" y="314"/>
                </a:lnTo>
                <a:lnTo>
                  <a:pt x="648" y="310"/>
                </a:lnTo>
                <a:lnTo>
                  <a:pt x="651" y="307"/>
                </a:lnTo>
                <a:lnTo>
                  <a:pt x="654" y="304"/>
                </a:lnTo>
                <a:lnTo>
                  <a:pt x="658" y="302"/>
                </a:lnTo>
                <a:lnTo>
                  <a:pt x="662" y="300"/>
                </a:lnTo>
                <a:lnTo>
                  <a:pt x="667" y="300"/>
                </a:lnTo>
                <a:lnTo>
                  <a:pt x="667" y="300"/>
                </a:lnTo>
                <a:lnTo>
                  <a:pt x="673" y="300"/>
                </a:lnTo>
                <a:lnTo>
                  <a:pt x="677" y="302"/>
                </a:lnTo>
                <a:lnTo>
                  <a:pt x="681" y="304"/>
                </a:lnTo>
                <a:lnTo>
                  <a:pt x="684" y="307"/>
                </a:lnTo>
                <a:lnTo>
                  <a:pt x="687" y="310"/>
                </a:lnTo>
                <a:lnTo>
                  <a:pt x="689" y="314"/>
                </a:lnTo>
                <a:lnTo>
                  <a:pt x="691" y="318"/>
                </a:lnTo>
                <a:lnTo>
                  <a:pt x="691" y="324"/>
                </a:lnTo>
                <a:lnTo>
                  <a:pt x="691" y="371"/>
                </a:lnTo>
                <a:lnTo>
                  <a:pt x="691" y="371"/>
                </a:lnTo>
                <a:lnTo>
                  <a:pt x="691" y="376"/>
                </a:lnTo>
                <a:lnTo>
                  <a:pt x="689" y="380"/>
                </a:lnTo>
                <a:lnTo>
                  <a:pt x="687" y="384"/>
                </a:lnTo>
                <a:lnTo>
                  <a:pt x="684" y="387"/>
                </a:lnTo>
                <a:lnTo>
                  <a:pt x="681" y="390"/>
                </a:lnTo>
                <a:lnTo>
                  <a:pt x="677" y="392"/>
                </a:lnTo>
                <a:lnTo>
                  <a:pt x="673" y="394"/>
                </a:lnTo>
                <a:lnTo>
                  <a:pt x="667" y="394"/>
                </a:lnTo>
                <a:lnTo>
                  <a:pt x="667" y="394"/>
                </a:lnTo>
                <a:lnTo>
                  <a:pt x="662" y="394"/>
                </a:lnTo>
                <a:lnTo>
                  <a:pt x="658" y="392"/>
                </a:lnTo>
                <a:lnTo>
                  <a:pt x="654" y="390"/>
                </a:lnTo>
                <a:lnTo>
                  <a:pt x="651" y="387"/>
                </a:lnTo>
                <a:lnTo>
                  <a:pt x="648" y="384"/>
                </a:lnTo>
                <a:lnTo>
                  <a:pt x="646" y="380"/>
                </a:lnTo>
                <a:lnTo>
                  <a:pt x="644" y="376"/>
                </a:lnTo>
                <a:lnTo>
                  <a:pt x="644" y="371"/>
                </a:lnTo>
                <a:lnTo>
                  <a:pt x="644" y="324"/>
                </a:lnTo>
                <a:lnTo>
                  <a:pt x="644" y="324"/>
                </a:lnTo>
                <a:close/>
                <a:moveTo>
                  <a:pt x="1289" y="1281"/>
                </a:moveTo>
                <a:lnTo>
                  <a:pt x="1289" y="1281"/>
                </a:lnTo>
                <a:lnTo>
                  <a:pt x="1289" y="1281"/>
                </a:lnTo>
                <a:lnTo>
                  <a:pt x="1289" y="1277"/>
                </a:lnTo>
                <a:lnTo>
                  <a:pt x="1291" y="1272"/>
                </a:lnTo>
                <a:lnTo>
                  <a:pt x="1293" y="1268"/>
                </a:lnTo>
                <a:lnTo>
                  <a:pt x="1296" y="1265"/>
                </a:lnTo>
                <a:lnTo>
                  <a:pt x="1299" y="1262"/>
                </a:lnTo>
                <a:lnTo>
                  <a:pt x="1303" y="1260"/>
                </a:lnTo>
                <a:lnTo>
                  <a:pt x="1307" y="1259"/>
                </a:lnTo>
                <a:lnTo>
                  <a:pt x="1312" y="1258"/>
                </a:lnTo>
                <a:lnTo>
                  <a:pt x="1312" y="1258"/>
                </a:lnTo>
                <a:lnTo>
                  <a:pt x="1317" y="1259"/>
                </a:lnTo>
                <a:lnTo>
                  <a:pt x="1321" y="1260"/>
                </a:lnTo>
                <a:lnTo>
                  <a:pt x="1326" y="1262"/>
                </a:lnTo>
                <a:lnTo>
                  <a:pt x="1329" y="1265"/>
                </a:lnTo>
                <a:lnTo>
                  <a:pt x="1332" y="1268"/>
                </a:lnTo>
                <a:lnTo>
                  <a:pt x="1334" y="1272"/>
                </a:lnTo>
                <a:lnTo>
                  <a:pt x="1335" y="1277"/>
                </a:lnTo>
                <a:lnTo>
                  <a:pt x="1336" y="1281"/>
                </a:lnTo>
                <a:lnTo>
                  <a:pt x="1336" y="1303"/>
                </a:lnTo>
                <a:lnTo>
                  <a:pt x="1336" y="1306"/>
                </a:lnTo>
                <a:lnTo>
                  <a:pt x="1336" y="1306"/>
                </a:lnTo>
                <a:lnTo>
                  <a:pt x="1335" y="1310"/>
                </a:lnTo>
                <a:lnTo>
                  <a:pt x="1333" y="1315"/>
                </a:lnTo>
                <a:lnTo>
                  <a:pt x="1331" y="1318"/>
                </a:lnTo>
                <a:lnTo>
                  <a:pt x="1328" y="1322"/>
                </a:lnTo>
                <a:lnTo>
                  <a:pt x="1324" y="1324"/>
                </a:lnTo>
                <a:lnTo>
                  <a:pt x="1320" y="1326"/>
                </a:lnTo>
                <a:lnTo>
                  <a:pt x="1315" y="1327"/>
                </a:lnTo>
                <a:lnTo>
                  <a:pt x="1311" y="1328"/>
                </a:lnTo>
                <a:lnTo>
                  <a:pt x="1311" y="1328"/>
                </a:lnTo>
                <a:lnTo>
                  <a:pt x="1306" y="1327"/>
                </a:lnTo>
                <a:lnTo>
                  <a:pt x="1302" y="1326"/>
                </a:lnTo>
                <a:lnTo>
                  <a:pt x="1298" y="1323"/>
                </a:lnTo>
                <a:lnTo>
                  <a:pt x="1295" y="1320"/>
                </a:lnTo>
                <a:lnTo>
                  <a:pt x="1292" y="1317"/>
                </a:lnTo>
                <a:lnTo>
                  <a:pt x="1290" y="1313"/>
                </a:lnTo>
                <a:lnTo>
                  <a:pt x="1289" y="1309"/>
                </a:lnTo>
                <a:lnTo>
                  <a:pt x="1289" y="1304"/>
                </a:lnTo>
                <a:lnTo>
                  <a:pt x="1289" y="1302"/>
                </a:lnTo>
                <a:lnTo>
                  <a:pt x="1289" y="1281"/>
                </a:lnTo>
                <a:close/>
                <a:moveTo>
                  <a:pt x="1268" y="1438"/>
                </a:moveTo>
                <a:lnTo>
                  <a:pt x="1268" y="1438"/>
                </a:lnTo>
                <a:lnTo>
                  <a:pt x="1270" y="1433"/>
                </a:lnTo>
                <a:lnTo>
                  <a:pt x="1273" y="1429"/>
                </a:lnTo>
                <a:lnTo>
                  <a:pt x="1277" y="1425"/>
                </a:lnTo>
                <a:lnTo>
                  <a:pt x="1283" y="1422"/>
                </a:lnTo>
                <a:lnTo>
                  <a:pt x="1288" y="1421"/>
                </a:lnTo>
                <a:lnTo>
                  <a:pt x="1293" y="1420"/>
                </a:lnTo>
                <a:lnTo>
                  <a:pt x="1298" y="1421"/>
                </a:lnTo>
                <a:lnTo>
                  <a:pt x="1303" y="1423"/>
                </a:lnTo>
                <a:lnTo>
                  <a:pt x="1303" y="1423"/>
                </a:lnTo>
                <a:lnTo>
                  <a:pt x="1307" y="1427"/>
                </a:lnTo>
                <a:lnTo>
                  <a:pt x="1310" y="1430"/>
                </a:lnTo>
                <a:lnTo>
                  <a:pt x="1312" y="1434"/>
                </a:lnTo>
                <a:lnTo>
                  <a:pt x="1314" y="1438"/>
                </a:lnTo>
                <a:lnTo>
                  <a:pt x="1314" y="1442"/>
                </a:lnTo>
                <a:lnTo>
                  <a:pt x="1314" y="1447"/>
                </a:lnTo>
                <a:lnTo>
                  <a:pt x="1312" y="1456"/>
                </a:lnTo>
                <a:lnTo>
                  <a:pt x="1312" y="1456"/>
                </a:lnTo>
                <a:lnTo>
                  <a:pt x="1307" y="1477"/>
                </a:lnTo>
                <a:lnTo>
                  <a:pt x="1304" y="1487"/>
                </a:lnTo>
                <a:lnTo>
                  <a:pt x="1300" y="1497"/>
                </a:lnTo>
                <a:lnTo>
                  <a:pt x="1300" y="1497"/>
                </a:lnTo>
                <a:lnTo>
                  <a:pt x="1298" y="1502"/>
                </a:lnTo>
                <a:lnTo>
                  <a:pt x="1295" y="1506"/>
                </a:lnTo>
                <a:lnTo>
                  <a:pt x="1290" y="1509"/>
                </a:lnTo>
                <a:lnTo>
                  <a:pt x="1286" y="1511"/>
                </a:lnTo>
                <a:lnTo>
                  <a:pt x="1280" y="1512"/>
                </a:lnTo>
                <a:lnTo>
                  <a:pt x="1275" y="1512"/>
                </a:lnTo>
                <a:lnTo>
                  <a:pt x="1270" y="1511"/>
                </a:lnTo>
                <a:lnTo>
                  <a:pt x="1265" y="1509"/>
                </a:lnTo>
                <a:lnTo>
                  <a:pt x="1265" y="1509"/>
                </a:lnTo>
                <a:lnTo>
                  <a:pt x="1261" y="1505"/>
                </a:lnTo>
                <a:lnTo>
                  <a:pt x="1258" y="1502"/>
                </a:lnTo>
                <a:lnTo>
                  <a:pt x="1256" y="1498"/>
                </a:lnTo>
                <a:lnTo>
                  <a:pt x="1255" y="1494"/>
                </a:lnTo>
                <a:lnTo>
                  <a:pt x="1255" y="1490"/>
                </a:lnTo>
                <a:lnTo>
                  <a:pt x="1255" y="1486"/>
                </a:lnTo>
                <a:lnTo>
                  <a:pt x="1257" y="1477"/>
                </a:lnTo>
                <a:lnTo>
                  <a:pt x="1257" y="1477"/>
                </a:lnTo>
                <a:lnTo>
                  <a:pt x="1263" y="1457"/>
                </a:lnTo>
                <a:lnTo>
                  <a:pt x="1268" y="1438"/>
                </a:lnTo>
                <a:lnTo>
                  <a:pt x="1268" y="1438"/>
                </a:lnTo>
                <a:close/>
                <a:moveTo>
                  <a:pt x="1198" y="1605"/>
                </a:moveTo>
                <a:lnTo>
                  <a:pt x="1198" y="1605"/>
                </a:lnTo>
                <a:lnTo>
                  <a:pt x="1202" y="1600"/>
                </a:lnTo>
                <a:lnTo>
                  <a:pt x="1206" y="1597"/>
                </a:lnTo>
                <a:lnTo>
                  <a:pt x="1211" y="1594"/>
                </a:lnTo>
                <a:lnTo>
                  <a:pt x="1215" y="1593"/>
                </a:lnTo>
                <a:lnTo>
                  <a:pt x="1221" y="1593"/>
                </a:lnTo>
                <a:lnTo>
                  <a:pt x="1226" y="1594"/>
                </a:lnTo>
                <a:lnTo>
                  <a:pt x="1230" y="1597"/>
                </a:lnTo>
                <a:lnTo>
                  <a:pt x="1235" y="1600"/>
                </a:lnTo>
                <a:lnTo>
                  <a:pt x="1235" y="1600"/>
                </a:lnTo>
                <a:lnTo>
                  <a:pt x="1239" y="1605"/>
                </a:lnTo>
                <a:lnTo>
                  <a:pt x="1241" y="1609"/>
                </a:lnTo>
                <a:lnTo>
                  <a:pt x="1242" y="1613"/>
                </a:lnTo>
                <a:lnTo>
                  <a:pt x="1242" y="1618"/>
                </a:lnTo>
                <a:lnTo>
                  <a:pt x="1241" y="1622"/>
                </a:lnTo>
                <a:lnTo>
                  <a:pt x="1240" y="1626"/>
                </a:lnTo>
                <a:lnTo>
                  <a:pt x="1234" y="1635"/>
                </a:lnTo>
                <a:lnTo>
                  <a:pt x="1234" y="1635"/>
                </a:lnTo>
                <a:lnTo>
                  <a:pt x="1223" y="1653"/>
                </a:lnTo>
                <a:lnTo>
                  <a:pt x="1217" y="1662"/>
                </a:lnTo>
                <a:lnTo>
                  <a:pt x="1211" y="1670"/>
                </a:lnTo>
                <a:lnTo>
                  <a:pt x="1211" y="1670"/>
                </a:lnTo>
                <a:lnTo>
                  <a:pt x="1208" y="1674"/>
                </a:lnTo>
                <a:lnTo>
                  <a:pt x="1203" y="1677"/>
                </a:lnTo>
                <a:lnTo>
                  <a:pt x="1198" y="1679"/>
                </a:lnTo>
                <a:lnTo>
                  <a:pt x="1192" y="1679"/>
                </a:lnTo>
                <a:lnTo>
                  <a:pt x="1187" y="1679"/>
                </a:lnTo>
                <a:lnTo>
                  <a:pt x="1182" y="1677"/>
                </a:lnTo>
                <a:lnTo>
                  <a:pt x="1178" y="1675"/>
                </a:lnTo>
                <a:lnTo>
                  <a:pt x="1174" y="1671"/>
                </a:lnTo>
                <a:lnTo>
                  <a:pt x="1174" y="1671"/>
                </a:lnTo>
                <a:lnTo>
                  <a:pt x="1171" y="1667"/>
                </a:lnTo>
                <a:lnTo>
                  <a:pt x="1169" y="1663"/>
                </a:lnTo>
                <a:lnTo>
                  <a:pt x="1169" y="1659"/>
                </a:lnTo>
                <a:lnTo>
                  <a:pt x="1169" y="1655"/>
                </a:lnTo>
                <a:lnTo>
                  <a:pt x="1170" y="1651"/>
                </a:lnTo>
                <a:lnTo>
                  <a:pt x="1171" y="1645"/>
                </a:lnTo>
                <a:lnTo>
                  <a:pt x="1176" y="1638"/>
                </a:lnTo>
                <a:lnTo>
                  <a:pt x="1176" y="1638"/>
                </a:lnTo>
                <a:lnTo>
                  <a:pt x="1187" y="1621"/>
                </a:lnTo>
                <a:lnTo>
                  <a:pt x="1198" y="1605"/>
                </a:lnTo>
                <a:lnTo>
                  <a:pt x="1198" y="1605"/>
                </a:lnTo>
                <a:close/>
                <a:moveTo>
                  <a:pt x="1082" y="1744"/>
                </a:moveTo>
                <a:lnTo>
                  <a:pt x="1082" y="1744"/>
                </a:lnTo>
                <a:lnTo>
                  <a:pt x="1087" y="1741"/>
                </a:lnTo>
                <a:lnTo>
                  <a:pt x="1092" y="1739"/>
                </a:lnTo>
                <a:lnTo>
                  <a:pt x="1097" y="1738"/>
                </a:lnTo>
                <a:lnTo>
                  <a:pt x="1102" y="1739"/>
                </a:lnTo>
                <a:lnTo>
                  <a:pt x="1108" y="1740"/>
                </a:lnTo>
                <a:lnTo>
                  <a:pt x="1112" y="1743"/>
                </a:lnTo>
                <a:lnTo>
                  <a:pt x="1116" y="1746"/>
                </a:lnTo>
                <a:lnTo>
                  <a:pt x="1119" y="1751"/>
                </a:lnTo>
                <a:lnTo>
                  <a:pt x="1119" y="1751"/>
                </a:lnTo>
                <a:lnTo>
                  <a:pt x="1121" y="1755"/>
                </a:lnTo>
                <a:lnTo>
                  <a:pt x="1122" y="1760"/>
                </a:lnTo>
                <a:lnTo>
                  <a:pt x="1121" y="1764"/>
                </a:lnTo>
                <a:lnTo>
                  <a:pt x="1120" y="1768"/>
                </a:lnTo>
                <a:lnTo>
                  <a:pt x="1118" y="1772"/>
                </a:lnTo>
                <a:lnTo>
                  <a:pt x="1116" y="1776"/>
                </a:lnTo>
                <a:lnTo>
                  <a:pt x="1109" y="1784"/>
                </a:lnTo>
                <a:lnTo>
                  <a:pt x="1109" y="1784"/>
                </a:lnTo>
                <a:lnTo>
                  <a:pt x="1093" y="1797"/>
                </a:lnTo>
                <a:lnTo>
                  <a:pt x="1077" y="1810"/>
                </a:lnTo>
                <a:lnTo>
                  <a:pt x="1077" y="1810"/>
                </a:lnTo>
                <a:lnTo>
                  <a:pt x="1072" y="1812"/>
                </a:lnTo>
                <a:lnTo>
                  <a:pt x="1067" y="1814"/>
                </a:lnTo>
                <a:lnTo>
                  <a:pt x="1061" y="1814"/>
                </a:lnTo>
                <a:lnTo>
                  <a:pt x="1056" y="1814"/>
                </a:lnTo>
                <a:lnTo>
                  <a:pt x="1051" y="1812"/>
                </a:lnTo>
                <a:lnTo>
                  <a:pt x="1047" y="1809"/>
                </a:lnTo>
                <a:lnTo>
                  <a:pt x="1043" y="1805"/>
                </a:lnTo>
                <a:lnTo>
                  <a:pt x="1040" y="1801"/>
                </a:lnTo>
                <a:lnTo>
                  <a:pt x="1040" y="1801"/>
                </a:lnTo>
                <a:lnTo>
                  <a:pt x="1039" y="1796"/>
                </a:lnTo>
                <a:lnTo>
                  <a:pt x="1038" y="1792"/>
                </a:lnTo>
                <a:lnTo>
                  <a:pt x="1039" y="1787"/>
                </a:lnTo>
                <a:lnTo>
                  <a:pt x="1040" y="1783"/>
                </a:lnTo>
                <a:lnTo>
                  <a:pt x="1042" y="1780"/>
                </a:lnTo>
                <a:lnTo>
                  <a:pt x="1045" y="1775"/>
                </a:lnTo>
                <a:lnTo>
                  <a:pt x="1051" y="1769"/>
                </a:lnTo>
                <a:lnTo>
                  <a:pt x="1051" y="1769"/>
                </a:lnTo>
                <a:lnTo>
                  <a:pt x="1068" y="1757"/>
                </a:lnTo>
                <a:lnTo>
                  <a:pt x="1082" y="1744"/>
                </a:lnTo>
                <a:lnTo>
                  <a:pt x="1082" y="1744"/>
                </a:lnTo>
                <a:close/>
                <a:moveTo>
                  <a:pt x="932" y="1844"/>
                </a:moveTo>
                <a:lnTo>
                  <a:pt x="932" y="1844"/>
                </a:lnTo>
                <a:lnTo>
                  <a:pt x="937" y="1842"/>
                </a:lnTo>
                <a:lnTo>
                  <a:pt x="942" y="1842"/>
                </a:lnTo>
                <a:lnTo>
                  <a:pt x="947" y="1842"/>
                </a:lnTo>
                <a:lnTo>
                  <a:pt x="952" y="1844"/>
                </a:lnTo>
                <a:lnTo>
                  <a:pt x="956" y="1847"/>
                </a:lnTo>
                <a:lnTo>
                  <a:pt x="960" y="1851"/>
                </a:lnTo>
                <a:lnTo>
                  <a:pt x="963" y="1855"/>
                </a:lnTo>
                <a:lnTo>
                  <a:pt x="964" y="1860"/>
                </a:lnTo>
                <a:lnTo>
                  <a:pt x="964" y="1860"/>
                </a:lnTo>
                <a:lnTo>
                  <a:pt x="965" y="1865"/>
                </a:lnTo>
                <a:lnTo>
                  <a:pt x="964" y="1871"/>
                </a:lnTo>
                <a:lnTo>
                  <a:pt x="963" y="1875"/>
                </a:lnTo>
                <a:lnTo>
                  <a:pt x="961" y="1878"/>
                </a:lnTo>
                <a:lnTo>
                  <a:pt x="958" y="1881"/>
                </a:lnTo>
                <a:lnTo>
                  <a:pt x="954" y="1884"/>
                </a:lnTo>
                <a:lnTo>
                  <a:pt x="946" y="1889"/>
                </a:lnTo>
                <a:lnTo>
                  <a:pt x="946" y="1889"/>
                </a:lnTo>
                <a:lnTo>
                  <a:pt x="926" y="1898"/>
                </a:lnTo>
                <a:lnTo>
                  <a:pt x="916" y="1902"/>
                </a:lnTo>
                <a:lnTo>
                  <a:pt x="907" y="1905"/>
                </a:lnTo>
                <a:lnTo>
                  <a:pt x="907" y="1905"/>
                </a:lnTo>
                <a:lnTo>
                  <a:pt x="901" y="1906"/>
                </a:lnTo>
                <a:lnTo>
                  <a:pt x="896" y="1906"/>
                </a:lnTo>
                <a:lnTo>
                  <a:pt x="891" y="1905"/>
                </a:lnTo>
                <a:lnTo>
                  <a:pt x="886" y="1903"/>
                </a:lnTo>
                <a:lnTo>
                  <a:pt x="881" y="1900"/>
                </a:lnTo>
                <a:lnTo>
                  <a:pt x="878" y="1896"/>
                </a:lnTo>
                <a:lnTo>
                  <a:pt x="876" y="1891"/>
                </a:lnTo>
                <a:lnTo>
                  <a:pt x="875" y="1886"/>
                </a:lnTo>
                <a:lnTo>
                  <a:pt x="875" y="1886"/>
                </a:lnTo>
                <a:lnTo>
                  <a:pt x="874" y="1881"/>
                </a:lnTo>
                <a:lnTo>
                  <a:pt x="875" y="1877"/>
                </a:lnTo>
                <a:lnTo>
                  <a:pt x="877" y="1873"/>
                </a:lnTo>
                <a:lnTo>
                  <a:pt x="880" y="1870"/>
                </a:lnTo>
                <a:lnTo>
                  <a:pt x="883" y="1866"/>
                </a:lnTo>
                <a:lnTo>
                  <a:pt x="886" y="1863"/>
                </a:lnTo>
                <a:lnTo>
                  <a:pt x="896" y="1859"/>
                </a:lnTo>
                <a:lnTo>
                  <a:pt x="896" y="1859"/>
                </a:lnTo>
                <a:lnTo>
                  <a:pt x="932" y="1844"/>
                </a:lnTo>
                <a:lnTo>
                  <a:pt x="932" y="1844"/>
                </a:lnTo>
                <a:close/>
                <a:moveTo>
                  <a:pt x="759" y="1896"/>
                </a:moveTo>
                <a:lnTo>
                  <a:pt x="759" y="1896"/>
                </a:lnTo>
                <a:lnTo>
                  <a:pt x="764" y="1896"/>
                </a:lnTo>
                <a:lnTo>
                  <a:pt x="769" y="1897"/>
                </a:lnTo>
                <a:lnTo>
                  <a:pt x="774" y="1899"/>
                </a:lnTo>
                <a:lnTo>
                  <a:pt x="778" y="1902"/>
                </a:lnTo>
                <a:lnTo>
                  <a:pt x="781" y="1906"/>
                </a:lnTo>
                <a:lnTo>
                  <a:pt x="784" y="1910"/>
                </a:lnTo>
                <a:lnTo>
                  <a:pt x="785" y="1916"/>
                </a:lnTo>
                <a:lnTo>
                  <a:pt x="785" y="1922"/>
                </a:lnTo>
                <a:lnTo>
                  <a:pt x="785" y="1922"/>
                </a:lnTo>
                <a:lnTo>
                  <a:pt x="784" y="1927"/>
                </a:lnTo>
                <a:lnTo>
                  <a:pt x="782" y="1931"/>
                </a:lnTo>
                <a:lnTo>
                  <a:pt x="780" y="1934"/>
                </a:lnTo>
                <a:lnTo>
                  <a:pt x="777" y="1937"/>
                </a:lnTo>
                <a:lnTo>
                  <a:pt x="773" y="1939"/>
                </a:lnTo>
                <a:lnTo>
                  <a:pt x="769" y="1941"/>
                </a:lnTo>
                <a:lnTo>
                  <a:pt x="760" y="1943"/>
                </a:lnTo>
                <a:lnTo>
                  <a:pt x="760" y="1943"/>
                </a:lnTo>
                <a:lnTo>
                  <a:pt x="738" y="1946"/>
                </a:lnTo>
                <a:lnTo>
                  <a:pt x="727" y="1947"/>
                </a:lnTo>
                <a:lnTo>
                  <a:pt x="717" y="1947"/>
                </a:lnTo>
                <a:lnTo>
                  <a:pt x="717" y="1947"/>
                </a:lnTo>
                <a:lnTo>
                  <a:pt x="711" y="1947"/>
                </a:lnTo>
                <a:lnTo>
                  <a:pt x="706" y="1946"/>
                </a:lnTo>
                <a:lnTo>
                  <a:pt x="701" y="1943"/>
                </a:lnTo>
                <a:lnTo>
                  <a:pt x="697" y="1940"/>
                </a:lnTo>
                <a:lnTo>
                  <a:pt x="694" y="1936"/>
                </a:lnTo>
                <a:lnTo>
                  <a:pt x="692" y="1931"/>
                </a:lnTo>
                <a:lnTo>
                  <a:pt x="691" y="1926"/>
                </a:lnTo>
                <a:lnTo>
                  <a:pt x="692" y="1920"/>
                </a:lnTo>
                <a:lnTo>
                  <a:pt x="692" y="1920"/>
                </a:lnTo>
                <a:lnTo>
                  <a:pt x="693" y="1916"/>
                </a:lnTo>
                <a:lnTo>
                  <a:pt x="695" y="1912"/>
                </a:lnTo>
                <a:lnTo>
                  <a:pt x="698" y="1907"/>
                </a:lnTo>
                <a:lnTo>
                  <a:pt x="701" y="1905"/>
                </a:lnTo>
                <a:lnTo>
                  <a:pt x="705" y="1903"/>
                </a:lnTo>
                <a:lnTo>
                  <a:pt x="709" y="1902"/>
                </a:lnTo>
                <a:lnTo>
                  <a:pt x="720" y="1900"/>
                </a:lnTo>
                <a:lnTo>
                  <a:pt x="720" y="1900"/>
                </a:lnTo>
                <a:lnTo>
                  <a:pt x="739" y="1898"/>
                </a:lnTo>
                <a:lnTo>
                  <a:pt x="759" y="1896"/>
                </a:lnTo>
                <a:lnTo>
                  <a:pt x="759" y="1896"/>
                </a:lnTo>
                <a:close/>
                <a:moveTo>
                  <a:pt x="577" y="1896"/>
                </a:moveTo>
                <a:lnTo>
                  <a:pt x="577" y="1896"/>
                </a:lnTo>
                <a:lnTo>
                  <a:pt x="583" y="1897"/>
                </a:lnTo>
                <a:lnTo>
                  <a:pt x="588" y="1900"/>
                </a:lnTo>
                <a:lnTo>
                  <a:pt x="591" y="1903"/>
                </a:lnTo>
                <a:lnTo>
                  <a:pt x="594" y="1907"/>
                </a:lnTo>
                <a:lnTo>
                  <a:pt x="597" y="1913"/>
                </a:lnTo>
                <a:lnTo>
                  <a:pt x="597" y="1918"/>
                </a:lnTo>
                <a:lnTo>
                  <a:pt x="597" y="1923"/>
                </a:lnTo>
                <a:lnTo>
                  <a:pt x="596" y="1928"/>
                </a:lnTo>
                <a:lnTo>
                  <a:pt x="596" y="1928"/>
                </a:lnTo>
                <a:lnTo>
                  <a:pt x="593" y="1933"/>
                </a:lnTo>
                <a:lnTo>
                  <a:pt x="591" y="1936"/>
                </a:lnTo>
                <a:lnTo>
                  <a:pt x="587" y="1939"/>
                </a:lnTo>
                <a:lnTo>
                  <a:pt x="583" y="1940"/>
                </a:lnTo>
                <a:lnTo>
                  <a:pt x="578" y="1942"/>
                </a:lnTo>
                <a:lnTo>
                  <a:pt x="574" y="1942"/>
                </a:lnTo>
                <a:lnTo>
                  <a:pt x="565" y="1941"/>
                </a:lnTo>
                <a:lnTo>
                  <a:pt x="565" y="1941"/>
                </a:lnTo>
                <a:lnTo>
                  <a:pt x="544" y="1938"/>
                </a:lnTo>
                <a:lnTo>
                  <a:pt x="532" y="1936"/>
                </a:lnTo>
                <a:lnTo>
                  <a:pt x="522" y="1934"/>
                </a:lnTo>
                <a:lnTo>
                  <a:pt x="522" y="1934"/>
                </a:lnTo>
                <a:lnTo>
                  <a:pt x="517" y="1932"/>
                </a:lnTo>
                <a:lnTo>
                  <a:pt x="513" y="1929"/>
                </a:lnTo>
                <a:lnTo>
                  <a:pt x="509" y="1925"/>
                </a:lnTo>
                <a:lnTo>
                  <a:pt x="507" y="1921"/>
                </a:lnTo>
                <a:lnTo>
                  <a:pt x="505" y="1916"/>
                </a:lnTo>
                <a:lnTo>
                  <a:pt x="504" y="1910"/>
                </a:lnTo>
                <a:lnTo>
                  <a:pt x="505" y="1905"/>
                </a:lnTo>
                <a:lnTo>
                  <a:pt x="507" y="1900"/>
                </a:lnTo>
                <a:lnTo>
                  <a:pt x="507" y="1900"/>
                </a:lnTo>
                <a:lnTo>
                  <a:pt x="509" y="1896"/>
                </a:lnTo>
                <a:lnTo>
                  <a:pt x="513" y="1892"/>
                </a:lnTo>
                <a:lnTo>
                  <a:pt x="516" y="1890"/>
                </a:lnTo>
                <a:lnTo>
                  <a:pt x="520" y="1889"/>
                </a:lnTo>
                <a:lnTo>
                  <a:pt x="524" y="1888"/>
                </a:lnTo>
                <a:lnTo>
                  <a:pt x="529" y="1888"/>
                </a:lnTo>
                <a:lnTo>
                  <a:pt x="539" y="1889"/>
                </a:lnTo>
                <a:lnTo>
                  <a:pt x="539" y="1889"/>
                </a:lnTo>
                <a:lnTo>
                  <a:pt x="558" y="1893"/>
                </a:lnTo>
                <a:lnTo>
                  <a:pt x="577" y="1896"/>
                </a:lnTo>
                <a:lnTo>
                  <a:pt x="577" y="1896"/>
                </a:lnTo>
                <a:close/>
                <a:moveTo>
                  <a:pt x="404" y="1844"/>
                </a:moveTo>
                <a:lnTo>
                  <a:pt x="404" y="1844"/>
                </a:lnTo>
                <a:lnTo>
                  <a:pt x="409" y="1847"/>
                </a:lnTo>
                <a:lnTo>
                  <a:pt x="413" y="1851"/>
                </a:lnTo>
                <a:lnTo>
                  <a:pt x="416" y="1855"/>
                </a:lnTo>
                <a:lnTo>
                  <a:pt x="417" y="1860"/>
                </a:lnTo>
                <a:lnTo>
                  <a:pt x="418" y="1865"/>
                </a:lnTo>
                <a:lnTo>
                  <a:pt x="417" y="1871"/>
                </a:lnTo>
                <a:lnTo>
                  <a:pt x="415" y="1876"/>
                </a:lnTo>
                <a:lnTo>
                  <a:pt x="413" y="1881"/>
                </a:lnTo>
                <a:lnTo>
                  <a:pt x="413" y="1881"/>
                </a:lnTo>
                <a:lnTo>
                  <a:pt x="409" y="1884"/>
                </a:lnTo>
                <a:lnTo>
                  <a:pt x="404" y="1887"/>
                </a:lnTo>
                <a:lnTo>
                  <a:pt x="400" y="1888"/>
                </a:lnTo>
                <a:lnTo>
                  <a:pt x="396" y="1888"/>
                </a:lnTo>
                <a:lnTo>
                  <a:pt x="391" y="1888"/>
                </a:lnTo>
                <a:lnTo>
                  <a:pt x="387" y="1887"/>
                </a:lnTo>
                <a:lnTo>
                  <a:pt x="378" y="1884"/>
                </a:lnTo>
                <a:lnTo>
                  <a:pt x="378" y="1884"/>
                </a:lnTo>
                <a:lnTo>
                  <a:pt x="358" y="1875"/>
                </a:lnTo>
                <a:lnTo>
                  <a:pt x="349" y="1870"/>
                </a:lnTo>
                <a:lnTo>
                  <a:pt x="341" y="1864"/>
                </a:lnTo>
                <a:lnTo>
                  <a:pt x="341" y="1864"/>
                </a:lnTo>
                <a:lnTo>
                  <a:pt x="336" y="1861"/>
                </a:lnTo>
                <a:lnTo>
                  <a:pt x="333" y="1857"/>
                </a:lnTo>
                <a:lnTo>
                  <a:pt x="331" y="1852"/>
                </a:lnTo>
                <a:lnTo>
                  <a:pt x="329" y="1847"/>
                </a:lnTo>
                <a:lnTo>
                  <a:pt x="329" y="1842"/>
                </a:lnTo>
                <a:lnTo>
                  <a:pt x="330" y="1837"/>
                </a:lnTo>
                <a:lnTo>
                  <a:pt x="332" y="1832"/>
                </a:lnTo>
                <a:lnTo>
                  <a:pt x="335" y="1828"/>
                </a:lnTo>
                <a:lnTo>
                  <a:pt x="335" y="1828"/>
                </a:lnTo>
                <a:lnTo>
                  <a:pt x="339" y="1825"/>
                </a:lnTo>
                <a:lnTo>
                  <a:pt x="343" y="1822"/>
                </a:lnTo>
                <a:lnTo>
                  <a:pt x="347" y="1820"/>
                </a:lnTo>
                <a:lnTo>
                  <a:pt x="351" y="1820"/>
                </a:lnTo>
                <a:lnTo>
                  <a:pt x="355" y="1821"/>
                </a:lnTo>
                <a:lnTo>
                  <a:pt x="359" y="1822"/>
                </a:lnTo>
                <a:lnTo>
                  <a:pt x="369" y="1826"/>
                </a:lnTo>
                <a:lnTo>
                  <a:pt x="369" y="1826"/>
                </a:lnTo>
                <a:lnTo>
                  <a:pt x="404" y="1844"/>
                </a:lnTo>
                <a:lnTo>
                  <a:pt x="404" y="1844"/>
                </a:lnTo>
                <a:close/>
                <a:moveTo>
                  <a:pt x="253" y="1744"/>
                </a:moveTo>
                <a:lnTo>
                  <a:pt x="253" y="1744"/>
                </a:lnTo>
                <a:lnTo>
                  <a:pt x="257" y="1748"/>
                </a:lnTo>
                <a:lnTo>
                  <a:pt x="259" y="1753"/>
                </a:lnTo>
                <a:lnTo>
                  <a:pt x="260" y="1758"/>
                </a:lnTo>
                <a:lnTo>
                  <a:pt x="261" y="1763"/>
                </a:lnTo>
                <a:lnTo>
                  <a:pt x="260" y="1768"/>
                </a:lnTo>
                <a:lnTo>
                  <a:pt x="258" y="1773"/>
                </a:lnTo>
                <a:lnTo>
                  <a:pt x="255" y="1777"/>
                </a:lnTo>
                <a:lnTo>
                  <a:pt x="251" y="1782"/>
                </a:lnTo>
                <a:lnTo>
                  <a:pt x="251" y="1782"/>
                </a:lnTo>
                <a:lnTo>
                  <a:pt x="246" y="1784"/>
                </a:lnTo>
                <a:lnTo>
                  <a:pt x="242" y="1785"/>
                </a:lnTo>
                <a:lnTo>
                  <a:pt x="238" y="1785"/>
                </a:lnTo>
                <a:lnTo>
                  <a:pt x="234" y="1785"/>
                </a:lnTo>
                <a:lnTo>
                  <a:pt x="229" y="1784"/>
                </a:lnTo>
                <a:lnTo>
                  <a:pt x="225" y="1782"/>
                </a:lnTo>
                <a:lnTo>
                  <a:pt x="218" y="1776"/>
                </a:lnTo>
                <a:lnTo>
                  <a:pt x="218" y="1776"/>
                </a:lnTo>
                <a:lnTo>
                  <a:pt x="203" y="1761"/>
                </a:lnTo>
                <a:lnTo>
                  <a:pt x="187" y="1746"/>
                </a:lnTo>
                <a:lnTo>
                  <a:pt x="187" y="1746"/>
                </a:lnTo>
                <a:lnTo>
                  <a:pt x="183" y="1742"/>
                </a:lnTo>
                <a:lnTo>
                  <a:pt x="181" y="1737"/>
                </a:lnTo>
                <a:lnTo>
                  <a:pt x="180" y="1731"/>
                </a:lnTo>
                <a:lnTo>
                  <a:pt x="180" y="1726"/>
                </a:lnTo>
                <a:lnTo>
                  <a:pt x="181" y="1720"/>
                </a:lnTo>
                <a:lnTo>
                  <a:pt x="184" y="1716"/>
                </a:lnTo>
                <a:lnTo>
                  <a:pt x="187" y="1712"/>
                </a:lnTo>
                <a:lnTo>
                  <a:pt x="193" y="1708"/>
                </a:lnTo>
                <a:lnTo>
                  <a:pt x="193" y="1708"/>
                </a:lnTo>
                <a:lnTo>
                  <a:pt x="197" y="1706"/>
                </a:lnTo>
                <a:lnTo>
                  <a:pt x="202" y="1706"/>
                </a:lnTo>
                <a:lnTo>
                  <a:pt x="206" y="1706"/>
                </a:lnTo>
                <a:lnTo>
                  <a:pt x="211" y="1707"/>
                </a:lnTo>
                <a:lnTo>
                  <a:pt x="214" y="1709"/>
                </a:lnTo>
                <a:lnTo>
                  <a:pt x="218" y="1711"/>
                </a:lnTo>
                <a:lnTo>
                  <a:pt x="225" y="1718"/>
                </a:lnTo>
                <a:lnTo>
                  <a:pt x="225" y="1718"/>
                </a:lnTo>
                <a:lnTo>
                  <a:pt x="240" y="1731"/>
                </a:lnTo>
                <a:lnTo>
                  <a:pt x="253" y="1744"/>
                </a:lnTo>
                <a:lnTo>
                  <a:pt x="253" y="1744"/>
                </a:lnTo>
                <a:close/>
                <a:moveTo>
                  <a:pt x="137" y="1606"/>
                </a:moveTo>
                <a:lnTo>
                  <a:pt x="137" y="1606"/>
                </a:lnTo>
                <a:lnTo>
                  <a:pt x="139" y="1611"/>
                </a:lnTo>
                <a:lnTo>
                  <a:pt x="140" y="1616"/>
                </a:lnTo>
                <a:lnTo>
                  <a:pt x="140" y="1621"/>
                </a:lnTo>
                <a:lnTo>
                  <a:pt x="139" y="1626"/>
                </a:lnTo>
                <a:lnTo>
                  <a:pt x="136" y="1630"/>
                </a:lnTo>
                <a:lnTo>
                  <a:pt x="133" y="1634"/>
                </a:lnTo>
                <a:lnTo>
                  <a:pt x="129" y="1637"/>
                </a:lnTo>
                <a:lnTo>
                  <a:pt x="124" y="1640"/>
                </a:lnTo>
                <a:lnTo>
                  <a:pt x="124" y="1640"/>
                </a:lnTo>
                <a:lnTo>
                  <a:pt x="119" y="1641"/>
                </a:lnTo>
                <a:lnTo>
                  <a:pt x="115" y="1640"/>
                </a:lnTo>
                <a:lnTo>
                  <a:pt x="111" y="1639"/>
                </a:lnTo>
                <a:lnTo>
                  <a:pt x="107" y="1638"/>
                </a:lnTo>
                <a:lnTo>
                  <a:pt x="103" y="1635"/>
                </a:lnTo>
                <a:lnTo>
                  <a:pt x="99" y="1632"/>
                </a:lnTo>
                <a:lnTo>
                  <a:pt x="94" y="1624"/>
                </a:lnTo>
                <a:lnTo>
                  <a:pt x="94" y="1624"/>
                </a:lnTo>
                <a:lnTo>
                  <a:pt x="83" y="1606"/>
                </a:lnTo>
                <a:lnTo>
                  <a:pt x="78" y="1596"/>
                </a:lnTo>
                <a:lnTo>
                  <a:pt x="73" y="1587"/>
                </a:lnTo>
                <a:lnTo>
                  <a:pt x="73" y="1587"/>
                </a:lnTo>
                <a:lnTo>
                  <a:pt x="71" y="1582"/>
                </a:lnTo>
                <a:lnTo>
                  <a:pt x="71" y="1577"/>
                </a:lnTo>
                <a:lnTo>
                  <a:pt x="71" y="1572"/>
                </a:lnTo>
                <a:lnTo>
                  <a:pt x="73" y="1567"/>
                </a:lnTo>
                <a:lnTo>
                  <a:pt x="76" y="1562"/>
                </a:lnTo>
                <a:lnTo>
                  <a:pt x="79" y="1559"/>
                </a:lnTo>
                <a:lnTo>
                  <a:pt x="84" y="1555"/>
                </a:lnTo>
                <a:lnTo>
                  <a:pt x="89" y="1553"/>
                </a:lnTo>
                <a:lnTo>
                  <a:pt x="89" y="1553"/>
                </a:lnTo>
                <a:lnTo>
                  <a:pt x="94" y="1552"/>
                </a:lnTo>
                <a:lnTo>
                  <a:pt x="98" y="1553"/>
                </a:lnTo>
                <a:lnTo>
                  <a:pt x="103" y="1554"/>
                </a:lnTo>
                <a:lnTo>
                  <a:pt x="107" y="1556"/>
                </a:lnTo>
                <a:lnTo>
                  <a:pt x="110" y="1560"/>
                </a:lnTo>
                <a:lnTo>
                  <a:pt x="113" y="1563"/>
                </a:lnTo>
                <a:lnTo>
                  <a:pt x="118" y="1571"/>
                </a:lnTo>
                <a:lnTo>
                  <a:pt x="118" y="1571"/>
                </a:lnTo>
                <a:lnTo>
                  <a:pt x="127" y="1588"/>
                </a:lnTo>
                <a:lnTo>
                  <a:pt x="137" y="1606"/>
                </a:lnTo>
                <a:lnTo>
                  <a:pt x="137" y="1606"/>
                </a:lnTo>
                <a:close/>
                <a:moveTo>
                  <a:pt x="67" y="1439"/>
                </a:moveTo>
                <a:lnTo>
                  <a:pt x="67" y="1439"/>
                </a:lnTo>
                <a:lnTo>
                  <a:pt x="67" y="1444"/>
                </a:lnTo>
                <a:lnTo>
                  <a:pt x="67" y="1450"/>
                </a:lnTo>
                <a:lnTo>
                  <a:pt x="65" y="1454"/>
                </a:lnTo>
                <a:lnTo>
                  <a:pt x="63" y="1459"/>
                </a:lnTo>
                <a:lnTo>
                  <a:pt x="59" y="1462"/>
                </a:lnTo>
                <a:lnTo>
                  <a:pt x="54" y="1465"/>
                </a:lnTo>
                <a:lnTo>
                  <a:pt x="49" y="1467"/>
                </a:lnTo>
                <a:lnTo>
                  <a:pt x="44" y="1468"/>
                </a:lnTo>
                <a:lnTo>
                  <a:pt x="44" y="1468"/>
                </a:lnTo>
                <a:lnTo>
                  <a:pt x="39" y="1467"/>
                </a:lnTo>
                <a:lnTo>
                  <a:pt x="34" y="1466"/>
                </a:lnTo>
                <a:lnTo>
                  <a:pt x="31" y="1464"/>
                </a:lnTo>
                <a:lnTo>
                  <a:pt x="27" y="1461"/>
                </a:lnTo>
                <a:lnTo>
                  <a:pt x="25" y="1457"/>
                </a:lnTo>
                <a:lnTo>
                  <a:pt x="23" y="1453"/>
                </a:lnTo>
                <a:lnTo>
                  <a:pt x="20" y="1444"/>
                </a:lnTo>
                <a:lnTo>
                  <a:pt x="20" y="1444"/>
                </a:lnTo>
                <a:lnTo>
                  <a:pt x="15" y="1423"/>
                </a:lnTo>
                <a:lnTo>
                  <a:pt x="10" y="1403"/>
                </a:lnTo>
                <a:lnTo>
                  <a:pt x="10" y="1403"/>
                </a:lnTo>
                <a:lnTo>
                  <a:pt x="10" y="1398"/>
                </a:lnTo>
                <a:lnTo>
                  <a:pt x="10" y="1393"/>
                </a:lnTo>
                <a:lnTo>
                  <a:pt x="12" y="1389"/>
                </a:lnTo>
                <a:lnTo>
                  <a:pt x="15" y="1385"/>
                </a:lnTo>
                <a:lnTo>
                  <a:pt x="19" y="1380"/>
                </a:lnTo>
                <a:lnTo>
                  <a:pt x="23" y="1378"/>
                </a:lnTo>
                <a:lnTo>
                  <a:pt x="27" y="1376"/>
                </a:lnTo>
                <a:lnTo>
                  <a:pt x="32" y="1375"/>
                </a:lnTo>
                <a:lnTo>
                  <a:pt x="32" y="1375"/>
                </a:lnTo>
                <a:lnTo>
                  <a:pt x="38" y="1375"/>
                </a:lnTo>
                <a:lnTo>
                  <a:pt x="42" y="1376"/>
                </a:lnTo>
                <a:lnTo>
                  <a:pt x="46" y="1379"/>
                </a:lnTo>
                <a:lnTo>
                  <a:pt x="49" y="1382"/>
                </a:lnTo>
                <a:lnTo>
                  <a:pt x="52" y="1386"/>
                </a:lnTo>
                <a:lnTo>
                  <a:pt x="54" y="1390"/>
                </a:lnTo>
                <a:lnTo>
                  <a:pt x="57" y="1399"/>
                </a:lnTo>
                <a:lnTo>
                  <a:pt x="57" y="1399"/>
                </a:lnTo>
                <a:lnTo>
                  <a:pt x="62" y="1419"/>
                </a:lnTo>
                <a:lnTo>
                  <a:pt x="67" y="1439"/>
                </a:lnTo>
                <a:lnTo>
                  <a:pt x="67" y="1439"/>
                </a:lnTo>
                <a:close/>
                <a:moveTo>
                  <a:pt x="47" y="1259"/>
                </a:moveTo>
                <a:lnTo>
                  <a:pt x="47" y="1259"/>
                </a:lnTo>
                <a:lnTo>
                  <a:pt x="46" y="1265"/>
                </a:lnTo>
                <a:lnTo>
                  <a:pt x="44" y="1269"/>
                </a:lnTo>
                <a:lnTo>
                  <a:pt x="41" y="1274"/>
                </a:lnTo>
                <a:lnTo>
                  <a:pt x="37" y="1277"/>
                </a:lnTo>
                <a:lnTo>
                  <a:pt x="32" y="1279"/>
                </a:lnTo>
                <a:lnTo>
                  <a:pt x="28" y="1281"/>
                </a:lnTo>
                <a:lnTo>
                  <a:pt x="22" y="1281"/>
                </a:lnTo>
                <a:lnTo>
                  <a:pt x="17" y="1280"/>
                </a:lnTo>
                <a:lnTo>
                  <a:pt x="17" y="1280"/>
                </a:lnTo>
                <a:lnTo>
                  <a:pt x="11" y="1279"/>
                </a:lnTo>
                <a:lnTo>
                  <a:pt x="8" y="1276"/>
                </a:lnTo>
                <a:lnTo>
                  <a:pt x="5" y="1273"/>
                </a:lnTo>
                <a:lnTo>
                  <a:pt x="3" y="1269"/>
                </a:lnTo>
                <a:lnTo>
                  <a:pt x="1" y="1265"/>
                </a:lnTo>
                <a:lnTo>
                  <a:pt x="0" y="1261"/>
                </a:lnTo>
                <a:lnTo>
                  <a:pt x="0" y="1252"/>
                </a:lnTo>
                <a:lnTo>
                  <a:pt x="0" y="1252"/>
                </a:lnTo>
                <a:lnTo>
                  <a:pt x="1" y="1230"/>
                </a:lnTo>
                <a:lnTo>
                  <a:pt x="2" y="1219"/>
                </a:lnTo>
                <a:lnTo>
                  <a:pt x="3" y="1209"/>
                </a:lnTo>
                <a:lnTo>
                  <a:pt x="3" y="1209"/>
                </a:lnTo>
                <a:lnTo>
                  <a:pt x="4" y="1203"/>
                </a:lnTo>
                <a:lnTo>
                  <a:pt x="7" y="1198"/>
                </a:lnTo>
                <a:lnTo>
                  <a:pt x="10" y="1194"/>
                </a:lnTo>
                <a:lnTo>
                  <a:pt x="15" y="1191"/>
                </a:lnTo>
                <a:lnTo>
                  <a:pt x="20" y="1189"/>
                </a:lnTo>
                <a:lnTo>
                  <a:pt x="25" y="1188"/>
                </a:lnTo>
                <a:lnTo>
                  <a:pt x="30" y="1188"/>
                </a:lnTo>
                <a:lnTo>
                  <a:pt x="35" y="1189"/>
                </a:lnTo>
                <a:lnTo>
                  <a:pt x="35" y="1189"/>
                </a:lnTo>
                <a:lnTo>
                  <a:pt x="39" y="1191"/>
                </a:lnTo>
                <a:lnTo>
                  <a:pt x="43" y="1194"/>
                </a:lnTo>
                <a:lnTo>
                  <a:pt x="45" y="1197"/>
                </a:lnTo>
                <a:lnTo>
                  <a:pt x="47" y="1201"/>
                </a:lnTo>
                <a:lnTo>
                  <a:pt x="49" y="1206"/>
                </a:lnTo>
                <a:lnTo>
                  <a:pt x="49" y="1210"/>
                </a:lnTo>
                <a:lnTo>
                  <a:pt x="49" y="1219"/>
                </a:lnTo>
                <a:lnTo>
                  <a:pt x="49" y="1219"/>
                </a:lnTo>
                <a:lnTo>
                  <a:pt x="48" y="1239"/>
                </a:lnTo>
                <a:lnTo>
                  <a:pt x="47" y="1259"/>
                </a:lnTo>
                <a:lnTo>
                  <a:pt x="47" y="1259"/>
                </a:lnTo>
                <a:close/>
                <a:moveTo>
                  <a:pt x="79" y="1081"/>
                </a:moveTo>
                <a:lnTo>
                  <a:pt x="79" y="1081"/>
                </a:lnTo>
                <a:lnTo>
                  <a:pt x="77" y="1086"/>
                </a:lnTo>
                <a:lnTo>
                  <a:pt x="74" y="1090"/>
                </a:lnTo>
                <a:lnTo>
                  <a:pt x="70" y="1093"/>
                </a:lnTo>
                <a:lnTo>
                  <a:pt x="65" y="1096"/>
                </a:lnTo>
                <a:lnTo>
                  <a:pt x="60" y="1097"/>
                </a:lnTo>
                <a:lnTo>
                  <a:pt x="54" y="1097"/>
                </a:lnTo>
                <a:lnTo>
                  <a:pt x="49" y="1096"/>
                </a:lnTo>
                <a:lnTo>
                  <a:pt x="44" y="1093"/>
                </a:lnTo>
                <a:lnTo>
                  <a:pt x="44" y="1093"/>
                </a:lnTo>
                <a:lnTo>
                  <a:pt x="40" y="1090"/>
                </a:lnTo>
                <a:lnTo>
                  <a:pt x="37" y="1086"/>
                </a:lnTo>
                <a:lnTo>
                  <a:pt x="35" y="1082"/>
                </a:lnTo>
                <a:lnTo>
                  <a:pt x="34" y="1078"/>
                </a:lnTo>
                <a:lnTo>
                  <a:pt x="34" y="1074"/>
                </a:lnTo>
                <a:lnTo>
                  <a:pt x="35" y="1068"/>
                </a:lnTo>
                <a:lnTo>
                  <a:pt x="37" y="1059"/>
                </a:lnTo>
                <a:lnTo>
                  <a:pt x="37" y="1059"/>
                </a:lnTo>
                <a:lnTo>
                  <a:pt x="44" y="1040"/>
                </a:lnTo>
                <a:lnTo>
                  <a:pt x="48" y="1030"/>
                </a:lnTo>
                <a:lnTo>
                  <a:pt x="52" y="1020"/>
                </a:lnTo>
                <a:lnTo>
                  <a:pt x="52" y="1020"/>
                </a:lnTo>
                <a:lnTo>
                  <a:pt x="55" y="1015"/>
                </a:lnTo>
                <a:lnTo>
                  <a:pt x="59" y="1011"/>
                </a:lnTo>
                <a:lnTo>
                  <a:pt x="64" y="1009"/>
                </a:lnTo>
                <a:lnTo>
                  <a:pt x="68" y="1007"/>
                </a:lnTo>
                <a:lnTo>
                  <a:pt x="73" y="1006"/>
                </a:lnTo>
                <a:lnTo>
                  <a:pt x="78" y="1006"/>
                </a:lnTo>
                <a:lnTo>
                  <a:pt x="83" y="1008"/>
                </a:lnTo>
                <a:lnTo>
                  <a:pt x="88" y="1011"/>
                </a:lnTo>
                <a:lnTo>
                  <a:pt x="88" y="1011"/>
                </a:lnTo>
                <a:lnTo>
                  <a:pt x="92" y="1014"/>
                </a:lnTo>
                <a:lnTo>
                  <a:pt x="94" y="1018"/>
                </a:lnTo>
                <a:lnTo>
                  <a:pt x="96" y="1021"/>
                </a:lnTo>
                <a:lnTo>
                  <a:pt x="97" y="1025"/>
                </a:lnTo>
                <a:lnTo>
                  <a:pt x="97" y="1031"/>
                </a:lnTo>
                <a:lnTo>
                  <a:pt x="96" y="1035"/>
                </a:lnTo>
                <a:lnTo>
                  <a:pt x="93" y="1043"/>
                </a:lnTo>
                <a:lnTo>
                  <a:pt x="93" y="1043"/>
                </a:lnTo>
                <a:lnTo>
                  <a:pt x="86" y="1062"/>
                </a:lnTo>
                <a:lnTo>
                  <a:pt x="79" y="1081"/>
                </a:lnTo>
                <a:lnTo>
                  <a:pt x="79" y="1081"/>
                </a:lnTo>
                <a:close/>
                <a:moveTo>
                  <a:pt x="162" y="920"/>
                </a:moveTo>
                <a:lnTo>
                  <a:pt x="162" y="920"/>
                </a:lnTo>
                <a:lnTo>
                  <a:pt x="159" y="924"/>
                </a:lnTo>
                <a:lnTo>
                  <a:pt x="154" y="927"/>
                </a:lnTo>
                <a:lnTo>
                  <a:pt x="150" y="929"/>
                </a:lnTo>
                <a:lnTo>
                  <a:pt x="143" y="930"/>
                </a:lnTo>
                <a:lnTo>
                  <a:pt x="138" y="929"/>
                </a:lnTo>
                <a:lnTo>
                  <a:pt x="133" y="928"/>
                </a:lnTo>
                <a:lnTo>
                  <a:pt x="129" y="925"/>
                </a:lnTo>
                <a:lnTo>
                  <a:pt x="125" y="922"/>
                </a:lnTo>
                <a:lnTo>
                  <a:pt x="125" y="922"/>
                </a:lnTo>
                <a:lnTo>
                  <a:pt x="122" y="918"/>
                </a:lnTo>
                <a:lnTo>
                  <a:pt x="121" y="913"/>
                </a:lnTo>
                <a:lnTo>
                  <a:pt x="120" y="909"/>
                </a:lnTo>
                <a:lnTo>
                  <a:pt x="120" y="905"/>
                </a:lnTo>
                <a:lnTo>
                  <a:pt x="121" y="901"/>
                </a:lnTo>
                <a:lnTo>
                  <a:pt x="122" y="897"/>
                </a:lnTo>
                <a:lnTo>
                  <a:pt x="127" y="888"/>
                </a:lnTo>
                <a:lnTo>
                  <a:pt x="127" y="888"/>
                </a:lnTo>
                <a:lnTo>
                  <a:pt x="140" y="871"/>
                </a:lnTo>
                <a:lnTo>
                  <a:pt x="154" y="855"/>
                </a:lnTo>
                <a:lnTo>
                  <a:pt x="154" y="855"/>
                </a:lnTo>
                <a:lnTo>
                  <a:pt x="158" y="850"/>
                </a:lnTo>
                <a:lnTo>
                  <a:pt x="162" y="848"/>
                </a:lnTo>
                <a:lnTo>
                  <a:pt x="167" y="846"/>
                </a:lnTo>
                <a:lnTo>
                  <a:pt x="172" y="846"/>
                </a:lnTo>
                <a:lnTo>
                  <a:pt x="177" y="846"/>
                </a:lnTo>
                <a:lnTo>
                  <a:pt x="182" y="848"/>
                </a:lnTo>
                <a:lnTo>
                  <a:pt x="187" y="851"/>
                </a:lnTo>
                <a:lnTo>
                  <a:pt x="191" y="856"/>
                </a:lnTo>
                <a:lnTo>
                  <a:pt x="191" y="856"/>
                </a:lnTo>
                <a:lnTo>
                  <a:pt x="194" y="860"/>
                </a:lnTo>
                <a:lnTo>
                  <a:pt x="195" y="865"/>
                </a:lnTo>
                <a:lnTo>
                  <a:pt x="196" y="869"/>
                </a:lnTo>
                <a:lnTo>
                  <a:pt x="195" y="873"/>
                </a:lnTo>
                <a:lnTo>
                  <a:pt x="194" y="877"/>
                </a:lnTo>
                <a:lnTo>
                  <a:pt x="192" y="881"/>
                </a:lnTo>
                <a:lnTo>
                  <a:pt x="185" y="889"/>
                </a:lnTo>
                <a:lnTo>
                  <a:pt x="185" y="889"/>
                </a:lnTo>
                <a:lnTo>
                  <a:pt x="162" y="920"/>
                </a:lnTo>
                <a:lnTo>
                  <a:pt x="162" y="920"/>
                </a:lnTo>
                <a:close/>
                <a:moveTo>
                  <a:pt x="288" y="790"/>
                </a:moveTo>
                <a:lnTo>
                  <a:pt x="288" y="790"/>
                </a:lnTo>
                <a:lnTo>
                  <a:pt x="283" y="793"/>
                </a:lnTo>
                <a:lnTo>
                  <a:pt x="278" y="794"/>
                </a:lnTo>
                <a:lnTo>
                  <a:pt x="272" y="795"/>
                </a:lnTo>
                <a:lnTo>
                  <a:pt x="267" y="794"/>
                </a:lnTo>
                <a:lnTo>
                  <a:pt x="262" y="792"/>
                </a:lnTo>
                <a:lnTo>
                  <a:pt x="258" y="789"/>
                </a:lnTo>
                <a:lnTo>
                  <a:pt x="255" y="785"/>
                </a:lnTo>
                <a:lnTo>
                  <a:pt x="252" y="781"/>
                </a:lnTo>
                <a:lnTo>
                  <a:pt x="252" y="781"/>
                </a:lnTo>
                <a:lnTo>
                  <a:pt x="250" y="776"/>
                </a:lnTo>
                <a:lnTo>
                  <a:pt x="250" y="771"/>
                </a:lnTo>
                <a:lnTo>
                  <a:pt x="251" y="767"/>
                </a:lnTo>
                <a:lnTo>
                  <a:pt x="252" y="762"/>
                </a:lnTo>
                <a:lnTo>
                  <a:pt x="254" y="758"/>
                </a:lnTo>
                <a:lnTo>
                  <a:pt x="257" y="755"/>
                </a:lnTo>
                <a:lnTo>
                  <a:pt x="264" y="748"/>
                </a:lnTo>
                <a:lnTo>
                  <a:pt x="264" y="748"/>
                </a:lnTo>
                <a:lnTo>
                  <a:pt x="282" y="736"/>
                </a:lnTo>
                <a:lnTo>
                  <a:pt x="290" y="730"/>
                </a:lnTo>
                <a:lnTo>
                  <a:pt x="299" y="725"/>
                </a:lnTo>
                <a:lnTo>
                  <a:pt x="299" y="725"/>
                </a:lnTo>
                <a:lnTo>
                  <a:pt x="304" y="722"/>
                </a:lnTo>
                <a:lnTo>
                  <a:pt x="309" y="721"/>
                </a:lnTo>
                <a:lnTo>
                  <a:pt x="314" y="721"/>
                </a:lnTo>
                <a:lnTo>
                  <a:pt x="319" y="722"/>
                </a:lnTo>
                <a:lnTo>
                  <a:pt x="324" y="724"/>
                </a:lnTo>
                <a:lnTo>
                  <a:pt x="328" y="727"/>
                </a:lnTo>
                <a:lnTo>
                  <a:pt x="332" y="731"/>
                </a:lnTo>
                <a:lnTo>
                  <a:pt x="334" y="736"/>
                </a:lnTo>
                <a:lnTo>
                  <a:pt x="334" y="736"/>
                </a:lnTo>
                <a:lnTo>
                  <a:pt x="335" y="741"/>
                </a:lnTo>
                <a:lnTo>
                  <a:pt x="335" y="746"/>
                </a:lnTo>
                <a:lnTo>
                  <a:pt x="335" y="750"/>
                </a:lnTo>
                <a:lnTo>
                  <a:pt x="333" y="753"/>
                </a:lnTo>
                <a:lnTo>
                  <a:pt x="331" y="757"/>
                </a:lnTo>
                <a:lnTo>
                  <a:pt x="328" y="760"/>
                </a:lnTo>
                <a:lnTo>
                  <a:pt x="321" y="767"/>
                </a:lnTo>
                <a:lnTo>
                  <a:pt x="321" y="767"/>
                </a:lnTo>
                <a:lnTo>
                  <a:pt x="288" y="790"/>
                </a:lnTo>
                <a:lnTo>
                  <a:pt x="288" y="790"/>
                </a:lnTo>
                <a:close/>
                <a:moveTo>
                  <a:pt x="445" y="701"/>
                </a:moveTo>
                <a:lnTo>
                  <a:pt x="445" y="701"/>
                </a:lnTo>
                <a:lnTo>
                  <a:pt x="440" y="703"/>
                </a:lnTo>
                <a:lnTo>
                  <a:pt x="435" y="703"/>
                </a:lnTo>
                <a:lnTo>
                  <a:pt x="430" y="701"/>
                </a:lnTo>
                <a:lnTo>
                  <a:pt x="425" y="699"/>
                </a:lnTo>
                <a:lnTo>
                  <a:pt x="421" y="696"/>
                </a:lnTo>
                <a:lnTo>
                  <a:pt x="418" y="692"/>
                </a:lnTo>
                <a:lnTo>
                  <a:pt x="415" y="688"/>
                </a:lnTo>
                <a:lnTo>
                  <a:pt x="414" y="682"/>
                </a:lnTo>
                <a:lnTo>
                  <a:pt x="414" y="682"/>
                </a:lnTo>
                <a:lnTo>
                  <a:pt x="414" y="677"/>
                </a:lnTo>
                <a:lnTo>
                  <a:pt x="415" y="672"/>
                </a:lnTo>
                <a:lnTo>
                  <a:pt x="417" y="668"/>
                </a:lnTo>
                <a:lnTo>
                  <a:pt x="419" y="665"/>
                </a:lnTo>
                <a:lnTo>
                  <a:pt x="422" y="662"/>
                </a:lnTo>
                <a:lnTo>
                  <a:pt x="426" y="659"/>
                </a:lnTo>
                <a:lnTo>
                  <a:pt x="434" y="655"/>
                </a:lnTo>
                <a:lnTo>
                  <a:pt x="434" y="655"/>
                </a:lnTo>
                <a:lnTo>
                  <a:pt x="455" y="648"/>
                </a:lnTo>
                <a:lnTo>
                  <a:pt x="465" y="645"/>
                </a:lnTo>
                <a:lnTo>
                  <a:pt x="475" y="642"/>
                </a:lnTo>
                <a:lnTo>
                  <a:pt x="475" y="642"/>
                </a:lnTo>
                <a:lnTo>
                  <a:pt x="480" y="641"/>
                </a:lnTo>
                <a:lnTo>
                  <a:pt x="485" y="641"/>
                </a:lnTo>
                <a:lnTo>
                  <a:pt x="490" y="643"/>
                </a:lnTo>
                <a:lnTo>
                  <a:pt x="496" y="645"/>
                </a:lnTo>
                <a:lnTo>
                  <a:pt x="500" y="649"/>
                </a:lnTo>
                <a:lnTo>
                  <a:pt x="503" y="653"/>
                </a:lnTo>
                <a:lnTo>
                  <a:pt x="505" y="658"/>
                </a:lnTo>
                <a:lnTo>
                  <a:pt x="505" y="663"/>
                </a:lnTo>
                <a:lnTo>
                  <a:pt x="505" y="663"/>
                </a:lnTo>
                <a:lnTo>
                  <a:pt x="505" y="668"/>
                </a:lnTo>
                <a:lnTo>
                  <a:pt x="504" y="672"/>
                </a:lnTo>
                <a:lnTo>
                  <a:pt x="502" y="677"/>
                </a:lnTo>
                <a:lnTo>
                  <a:pt x="499" y="680"/>
                </a:lnTo>
                <a:lnTo>
                  <a:pt x="496" y="683"/>
                </a:lnTo>
                <a:lnTo>
                  <a:pt x="491" y="685"/>
                </a:lnTo>
                <a:lnTo>
                  <a:pt x="483" y="689"/>
                </a:lnTo>
                <a:lnTo>
                  <a:pt x="483" y="689"/>
                </a:lnTo>
                <a:lnTo>
                  <a:pt x="464" y="695"/>
                </a:lnTo>
                <a:lnTo>
                  <a:pt x="445" y="701"/>
                </a:lnTo>
                <a:lnTo>
                  <a:pt x="445" y="7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8166975" y="2111676"/>
            <a:ext cx="274652" cy="274649"/>
            <a:chOff x="8409207" y="2359326"/>
            <a:chExt cx="274652" cy="274649"/>
          </a:xfrm>
          <a:solidFill>
            <a:schemeClr val="bg1"/>
          </a:solidFill>
        </p:grpSpPr>
        <p:sp>
          <p:nvSpPr>
            <p:cNvPr id="21" name="Freeform 59"/>
            <p:cNvSpPr>
              <a:spLocks/>
            </p:cNvSpPr>
            <p:nvPr/>
          </p:nvSpPr>
          <p:spPr bwMode="auto">
            <a:xfrm>
              <a:off x="8538903" y="2359326"/>
              <a:ext cx="7629" cy="30517"/>
            </a:xfrm>
            <a:custGeom>
              <a:avLst/>
              <a:gdLst>
                <a:gd name="T0" fmla="*/ 8 w 8"/>
                <a:gd name="T1" fmla="*/ 28 h 32"/>
                <a:gd name="T2" fmla="*/ 8 w 8"/>
                <a:gd name="T3" fmla="*/ 28 h 32"/>
                <a:gd name="T4" fmla="*/ 8 w 8"/>
                <a:gd name="T5" fmla="*/ 29 h 32"/>
                <a:gd name="T6" fmla="*/ 7 w 8"/>
                <a:gd name="T7" fmla="*/ 31 h 32"/>
                <a:gd name="T8" fmla="*/ 4 w 8"/>
                <a:gd name="T9" fmla="*/ 32 h 32"/>
                <a:gd name="T10" fmla="*/ 4 w 8"/>
                <a:gd name="T11" fmla="*/ 32 h 32"/>
                <a:gd name="T12" fmla="*/ 4 w 8"/>
                <a:gd name="T13" fmla="*/ 32 h 32"/>
                <a:gd name="T14" fmla="*/ 1 w 8"/>
                <a:gd name="T15" fmla="*/ 31 h 32"/>
                <a:gd name="T16" fmla="*/ 0 w 8"/>
                <a:gd name="T17" fmla="*/ 29 h 32"/>
                <a:gd name="T18" fmla="*/ 0 w 8"/>
                <a:gd name="T19" fmla="*/ 28 h 32"/>
                <a:gd name="T20" fmla="*/ 0 w 8"/>
                <a:gd name="T21" fmla="*/ 4 h 32"/>
                <a:gd name="T22" fmla="*/ 0 w 8"/>
                <a:gd name="T23" fmla="*/ 4 h 32"/>
                <a:gd name="T24" fmla="*/ 0 w 8"/>
                <a:gd name="T25" fmla="*/ 2 h 32"/>
                <a:gd name="T26" fmla="*/ 1 w 8"/>
                <a:gd name="T27" fmla="*/ 1 h 32"/>
                <a:gd name="T28" fmla="*/ 4 w 8"/>
                <a:gd name="T29" fmla="*/ 0 h 32"/>
                <a:gd name="T30" fmla="*/ 4 w 8"/>
                <a:gd name="T31" fmla="*/ 0 h 32"/>
                <a:gd name="T32" fmla="*/ 4 w 8"/>
                <a:gd name="T33" fmla="*/ 0 h 32"/>
                <a:gd name="T34" fmla="*/ 7 w 8"/>
                <a:gd name="T35" fmla="*/ 1 h 32"/>
                <a:gd name="T36" fmla="*/ 8 w 8"/>
                <a:gd name="T37" fmla="*/ 2 h 32"/>
                <a:gd name="T38" fmla="*/ 8 w 8"/>
                <a:gd name="T39" fmla="*/ 4 h 32"/>
                <a:gd name="T40" fmla="*/ 8 w 8"/>
                <a:gd name="T41" fmla="*/ 28 h 32"/>
                <a:gd name="T42" fmla="*/ 8 w 8"/>
                <a:gd name="T43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32">
                  <a:moveTo>
                    <a:pt x="8" y="28"/>
                  </a:moveTo>
                  <a:lnTo>
                    <a:pt x="8" y="28"/>
                  </a:lnTo>
                  <a:lnTo>
                    <a:pt x="8" y="29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1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8"/>
                  </a:lnTo>
                  <a:lnTo>
                    <a:pt x="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0"/>
            <p:cNvSpPr>
              <a:spLocks/>
            </p:cNvSpPr>
            <p:nvPr/>
          </p:nvSpPr>
          <p:spPr bwMode="auto">
            <a:xfrm>
              <a:off x="8439723" y="2405101"/>
              <a:ext cx="26703" cy="22888"/>
            </a:xfrm>
            <a:custGeom>
              <a:avLst/>
              <a:gdLst>
                <a:gd name="T0" fmla="*/ 24 w 25"/>
                <a:gd name="T1" fmla="*/ 17 h 24"/>
                <a:gd name="T2" fmla="*/ 24 w 25"/>
                <a:gd name="T3" fmla="*/ 17 h 24"/>
                <a:gd name="T4" fmla="*/ 25 w 25"/>
                <a:gd name="T5" fmla="*/ 18 h 24"/>
                <a:gd name="T6" fmla="*/ 25 w 25"/>
                <a:gd name="T7" fmla="*/ 19 h 24"/>
                <a:gd name="T8" fmla="*/ 24 w 25"/>
                <a:gd name="T9" fmla="*/ 22 h 24"/>
                <a:gd name="T10" fmla="*/ 24 w 25"/>
                <a:gd name="T11" fmla="*/ 22 h 24"/>
                <a:gd name="T12" fmla="*/ 24 w 25"/>
                <a:gd name="T13" fmla="*/ 22 h 24"/>
                <a:gd name="T14" fmla="*/ 21 w 25"/>
                <a:gd name="T15" fmla="*/ 24 h 24"/>
                <a:gd name="T16" fmla="*/ 20 w 25"/>
                <a:gd name="T17" fmla="*/ 23 h 24"/>
                <a:gd name="T18" fmla="*/ 18 w 25"/>
                <a:gd name="T19" fmla="*/ 23 h 24"/>
                <a:gd name="T20" fmla="*/ 1 w 25"/>
                <a:gd name="T21" fmla="*/ 7 h 24"/>
                <a:gd name="T22" fmla="*/ 1 w 25"/>
                <a:gd name="T23" fmla="*/ 7 h 24"/>
                <a:gd name="T24" fmla="*/ 0 w 25"/>
                <a:gd name="T25" fmla="*/ 6 h 24"/>
                <a:gd name="T26" fmla="*/ 0 w 25"/>
                <a:gd name="T27" fmla="*/ 4 h 24"/>
                <a:gd name="T28" fmla="*/ 1 w 25"/>
                <a:gd name="T29" fmla="*/ 1 h 24"/>
                <a:gd name="T30" fmla="*/ 1 w 25"/>
                <a:gd name="T31" fmla="*/ 1 h 24"/>
                <a:gd name="T32" fmla="*/ 1 w 25"/>
                <a:gd name="T33" fmla="*/ 1 h 24"/>
                <a:gd name="T34" fmla="*/ 3 w 25"/>
                <a:gd name="T35" fmla="*/ 0 h 24"/>
                <a:gd name="T36" fmla="*/ 5 w 25"/>
                <a:gd name="T37" fmla="*/ 0 h 24"/>
                <a:gd name="T38" fmla="*/ 6 w 25"/>
                <a:gd name="T39" fmla="*/ 1 h 24"/>
                <a:gd name="T40" fmla="*/ 24 w 25"/>
                <a:gd name="T41" fmla="*/ 17 h 24"/>
                <a:gd name="T42" fmla="*/ 24 w 25"/>
                <a:gd name="T43" fmla="*/ 1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4" y="17"/>
                  </a:moveTo>
                  <a:lnTo>
                    <a:pt x="24" y="17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20" y="23"/>
                  </a:lnTo>
                  <a:lnTo>
                    <a:pt x="18" y="23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24" y="17"/>
                  </a:lnTo>
                  <a:lnTo>
                    <a:pt x="2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1"/>
            <p:cNvSpPr>
              <a:spLocks/>
            </p:cNvSpPr>
            <p:nvPr/>
          </p:nvSpPr>
          <p:spPr bwMode="auto">
            <a:xfrm>
              <a:off x="8409207" y="2508094"/>
              <a:ext cx="30517" cy="7629"/>
            </a:xfrm>
            <a:custGeom>
              <a:avLst/>
              <a:gdLst>
                <a:gd name="T0" fmla="*/ 28 w 32"/>
                <a:gd name="T1" fmla="*/ 0 h 12"/>
                <a:gd name="T2" fmla="*/ 28 w 32"/>
                <a:gd name="T3" fmla="*/ 0 h 12"/>
                <a:gd name="T4" fmla="*/ 29 w 32"/>
                <a:gd name="T5" fmla="*/ 0 h 12"/>
                <a:gd name="T6" fmla="*/ 31 w 32"/>
                <a:gd name="T7" fmla="*/ 1 h 12"/>
                <a:gd name="T8" fmla="*/ 32 w 32"/>
                <a:gd name="T9" fmla="*/ 4 h 12"/>
                <a:gd name="T10" fmla="*/ 32 w 32"/>
                <a:gd name="T11" fmla="*/ 4 h 12"/>
                <a:gd name="T12" fmla="*/ 32 w 32"/>
                <a:gd name="T13" fmla="*/ 4 h 12"/>
                <a:gd name="T14" fmla="*/ 31 w 32"/>
                <a:gd name="T15" fmla="*/ 7 h 12"/>
                <a:gd name="T16" fmla="*/ 30 w 32"/>
                <a:gd name="T17" fmla="*/ 9 h 12"/>
                <a:gd name="T18" fmla="*/ 29 w 32"/>
                <a:gd name="T19" fmla="*/ 9 h 12"/>
                <a:gd name="T20" fmla="*/ 4 w 32"/>
                <a:gd name="T21" fmla="*/ 12 h 12"/>
                <a:gd name="T22" fmla="*/ 4 w 32"/>
                <a:gd name="T23" fmla="*/ 12 h 12"/>
                <a:gd name="T24" fmla="*/ 3 w 32"/>
                <a:gd name="T25" fmla="*/ 12 h 12"/>
                <a:gd name="T26" fmla="*/ 1 w 32"/>
                <a:gd name="T27" fmla="*/ 11 h 12"/>
                <a:gd name="T28" fmla="*/ 0 w 32"/>
                <a:gd name="T29" fmla="*/ 7 h 12"/>
                <a:gd name="T30" fmla="*/ 0 w 32"/>
                <a:gd name="T31" fmla="*/ 7 h 12"/>
                <a:gd name="T32" fmla="*/ 0 w 32"/>
                <a:gd name="T33" fmla="*/ 7 h 12"/>
                <a:gd name="T34" fmla="*/ 1 w 32"/>
                <a:gd name="T35" fmla="*/ 4 h 12"/>
                <a:gd name="T36" fmla="*/ 2 w 32"/>
                <a:gd name="T37" fmla="*/ 3 h 12"/>
                <a:gd name="T38" fmla="*/ 3 w 32"/>
                <a:gd name="T39" fmla="*/ 3 h 12"/>
                <a:gd name="T40" fmla="*/ 28 w 32"/>
                <a:gd name="T41" fmla="*/ 0 h 12"/>
                <a:gd name="T42" fmla="*/ 28 w 3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12">
                  <a:moveTo>
                    <a:pt x="28" y="0"/>
                  </a:move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1" y="7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8653342" y="2500465"/>
              <a:ext cx="30517" cy="11443"/>
            </a:xfrm>
            <a:custGeom>
              <a:avLst/>
              <a:gdLst>
                <a:gd name="T0" fmla="*/ 3 w 32"/>
                <a:gd name="T1" fmla="*/ 8 h 11"/>
                <a:gd name="T2" fmla="*/ 3 w 32"/>
                <a:gd name="T3" fmla="*/ 8 h 11"/>
                <a:gd name="T4" fmla="*/ 2 w 32"/>
                <a:gd name="T5" fmla="*/ 8 h 11"/>
                <a:gd name="T6" fmla="*/ 1 w 32"/>
                <a:gd name="T7" fmla="*/ 7 h 11"/>
                <a:gd name="T8" fmla="*/ 0 w 32"/>
                <a:gd name="T9" fmla="*/ 4 h 11"/>
                <a:gd name="T10" fmla="*/ 0 w 32"/>
                <a:gd name="T11" fmla="*/ 4 h 11"/>
                <a:gd name="T12" fmla="*/ 0 w 32"/>
                <a:gd name="T13" fmla="*/ 4 h 11"/>
                <a:gd name="T14" fmla="*/ 1 w 32"/>
                <a:gd name="T15" fmla="*/ 1 h 11"/>
                <a:gd name="T16" fmla="*/ 2 w 32"/>
                <a:gd name="T17" fmla="*/ 0 h 11"/>
                <a:gd name="T18" fmla="*/ 4 w 32"/>
                <a:gd name="T19" fmla="*/ 0 h 11"/>
                <a:gd name="T20" fmla="*/ 28 w 32"/>
                <a:gd name="T21" fmla="*/ 3 h 11"/>
                <a:gd name="T22" fmla="*/ 28 w 32"/>
                <a:gd name="T23" fmla="*/ 3 h 11"/>
                <a:gd name="T24" fmla="*/ 30 w 32"/>
                <a:gd name="T25" fmla="*/ 3 h 11"/>
                <a:gd name="T26" fmla="*/ 31 w 32"/>
                <a:gd name="T27" fmla="*/ 4 h 11"/>
                <a:gd name="T28" fmla="*/ 32 w 32"/>
                <a:gd name="T29" fmla="*/ 7 h 11"/>
                <a:gd name="T30" fmla="*/ 32 w 32"/>
                <a:gd name="T31" fmla="*/ 7 h 11"/>
                <a:gd name="T32" fmla="*/ 32 w 32"/>
                <a:gd name="T33" fmla="*/ 7 h 11"/>
                <a:gd name="T34" fmla="*/ 30 w 32"/>
                <a:gd name="T35" fmla="*/ 10 h 11"/>
                <a:gd name="T36" fmla="*/ 28 w 32"/>
                <a:gd name="T37" fmla="*/ 10 h 11"/>
                <a:gd name="T38" fmla="*/ 27 w 32"/>
                <a:gd name="T39" fmla="*/ 11 h 11"/>
                <a:gd name="T40" fmla="*/ 3 w 32"/>
                <a:gd name="T41" fmla="*/ 8 h 11"/>
                <a:gd name="T42" fmla="*/ 3 w 32"/>
                <a:gd name="T4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11">
                  <a:moveTo>
                    <a:pt x="3" y="8"/>
                  </a:moveTo>
                  <a:lnTo>
                    <a:pt x="3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7" y="11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3"/>
            <p:cNvSpPr>
              <a:spLocks/>
            </p:cNvSpPr>
            <p:nvPr/>
          </p:nvSpPr>
          <p:spPr bwMode="auto">
            <a:xfrm>
              <a:off x="8622825" y="2401285"/>
              <a:ext cx="22888" cy="22888"/>
            </a:xfrm>
            <a:custGeom>
              <a:avLst/>
              <a:gdLst>
                <a:gd name="T0" fmla="*/ 7 w 27"/>
                <a:gd name="T1" fmla="*/ 22 h 23"/>
                <a:gd name="T2" fmla="*/ 7 w 27"/>
                <a:gd name="T3" fmla="*/ 22 h 23"/>
                <a:gd name="T4" fmla="*/ 6 w 27"/>
                <a:gd name="T5" fmla="*/ 23 h 23"/>
                <a:gd name="T6" fmla="*/ 4 w 27"/>
                <a:gd name="T7" fmla="*/ 23 h 23"/>
                <a:gd name="T8" fmla="*/ 2 w 27"/>
                <a:gd name="T9" fmla="*/ 22 h 23"/>
                <a:gd name="T10" fmla="*/ 2 w 27"/>
                <a:gd name="T11" fmla="*/ 22 h 23"/>
                <a:gd name="T12" fmla="*/ 2 w 27"/>
                <a:gd name="T13" fmla="*/ 22 h 23"/>
                <a:gd name="T14" fmla="*/ 0 w 27"/>
                <a:gd name="T15" fmla="*/ 19 h 23"/>
                <a:gd name="T16" fmla="*/ 1 w 27"/>
                <a:gd name="T17" fmla="*/ 18 h 23"/>
                <a:gd name="T18" fmla="*/ 1 w 27"/>
                <a:gd name="T19" fmla="*/ 16 h 23"/>
                <a:gd name="T20" fmla="*/ 20 w 27"/>
                <a:gd name="T21" fmla="*/ 0 h 23"/>
                <a:gd name="T22" fmla="*/ 20 w 27"/>
                <a:gd name="T23" fmla="*/ 0 h 23"/>
                <a:gd name="T24" fmla="*/ 22 w 27"/>
                <a:gd name="T25" fmla="*/ 0 h 23"/>
                <a:gd name="T26" fmla="*/ 23 w 27"/>
                <a:gd name="T27" fmla="*/ 0 h 23"/>
                <a:gd name="T28" fmla="*/ 26 w 27"/>
                <a:gd name="T29" fmla="*/ 1 h 23"/>
                <a:gd name="T30" fmla="*/ 26 w 27"/>
                <a:gd name="T31" fmla="*/ 1 h 23"/>
                <a:gd name="T32" fmla="*/ 26 w 27"/>
                <a:gd name="T33" fmla="*/ 1 h 23"/>
                <a:gd name="T34" fmla="*/ 27 w 27"/>
                <a:gd name="T35" fmla="*/ 4 h 23"/>
                <a:gd name="T36" fmla="*/ 27 w 27"/>
                <a:gd name="T37" fmla="*/ 5 h 23"/>
                <a:gd name="T38" fmla="*/ 26 w 27"/>
                <a:gd name="T39" fmla="*/ 6 h 23"/>
                <a:gd name="T40" fmla="*/ 7 w 27"/>
                <a:gd name="T41" fmla="*/ 22 h 23"/>
                <a:gd name="T42" fmla="*/ 7 w 27"/>
                <a:gd name="T4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23">
                  <a:moveTo>
                    <a:pt x="7" y="22"/>
                  </a:moveTo>
                  <a:lnTo>
                    <a:pt x="7" y="22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6" y="6"/>
                  </a:lnTo>
                  <a:lnTo>
                    <a:pt x="7" y="22"/>
                  </a:lnTo>
                  <a:lnTo>
                    <a:pt x="7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4"/>
            <p:cNvSpPr>
              <a:spLocks noEditPoints="1"/>
            </p:cNvSpPr>
            <p:nvPr/>
          </p:nvSpPr>
          <p:spPr bwMode="auto">
            <a:xfrm>
              <a:off x="8458795" y="2401285"/>
              <a:ext cx="167843" cy="232690"/>
            </a:xfrm>
            <a:custGeom>
              <a:avLst/>
              <a:gdLst>
                <a:gd name="T0" fmla="*/ 115 w 175"/>
                <a:gd name="T1" fmla="*/ 214 h 245"/>
                <a:gd name="T2" fmla="*/ 111 w 175"/>
                <a:gd name="T3" fmla="*/ 217 h 245"/>
                <a:gd name="T4" fmla="*/ 67 w 175"/>
                <a:gd name="T5" fmla="*/ 217 h 245"/>
                <a:gd name="T6" fmla="*/ 63 w 175"/>
                <a:gd name="T7" fmla="*/ 216 h 245"/>
                <a:gd name="T8" fmla="*/ 60 w 175"/>
                <a:gd name="T9" fmla="*/ 186 h 245"/>
                <a:gd name="T10" fmla="*/ 116 w 175"/>
                <a:gd name="T11" fmla="*/ 210 h 245"/>
                <a:gd name="T12" fmla="*/ 50 w 175"/>
                <a:gd name="T13" fmla="*/ 48 h 245"/>
                <a:gd name="T14" fmla="*/ 39 w 175"/>
                <a:gd name="T15" fmla="*/ 62 h 245"/>
                <a:gd name="T16" fmla="*/ 33 w 175"/>
                <a:gd name="T17" fmla="*/ 81 h 245"/>
                <a:gd name="T18" fmla="*/ 33 w 175"/>
                <a:gd name="T19" fmla="*/ 94 h 245"/>
                <a:gd name="T20" fmla="*/ 38 w 175"/>
                <a:gd name="T21" fmla="*/ 111 h 245"/>
                <a:gd name="T22" fmla="*/ 48 w 175"/>
                <a:gd name="T23" fmla="*/ 126 h 245"/>
                <a:gd name="T24" fmla="*/ 53 w 175"/>
                <a:gd name="T25" fmla="*/ 132 h 245"/>
                <a:gd name="T26" fmla="*/ 53 w 175"/>
                <a:gd name="T27" fmla="*/ 135 h 245"/>
                <a:gd name="T28" fmla="*/ 48 w 175"/>
                <a:gd name="T29" fmla="*/ 137 h 245"/>
                <a:gd name="T30" fmla="*/ 42 w 175"/>
                <a:gd name="T31" fmla="*/ 131 h 245"/>
                <a:gd name="T32" fmla="*/ 31 w 175"/>
                <a:gd name="T33" fmla="*/ 114 h 245"/>
                <a:gd name="T34" fmla="*/ 25 w 175"/>
                <a:gd name="T35" fmla="*/ 95 h 245"/>
                <a:gd name="T36" fmla="*/ 25 w 175"/>
                <a:gd name="T37" fmla="*/ 80 h 245"/>
                <a:gd name="T38" fmla="*/ 32 w 175"/>
                <a:gd name="T39" fmla="*/ 59 h 245"/>
                <a:gd name="T40" fmla="*/ 44 w 175"/>
                <a:gd name="T41" fmla="*/ 42 h 245"/>
                <a:gd name="T42" fmla="*/ 51 w 175"/>
                <a:gd name="T43" fmla="*/ 37 h 245"/>
                <a:gd name="T44" fmla="*/ 55 w 175"/>
                <a:gd name="T45" fmla="*/ 38 h 245"/>
                <a:gd name="T46" fmla="*/ 56 w 175"/>
                <a:gd name="T47" fmla="*/ 41 h 245"/>
                <a:gd name="T48" fmla="*/ 55 w 175"/>
                <a:gd name="T49" fmla="*/ 44 h 245"/>
                <a:gd name="T50" fmla="*/ 175 w 175"/>
                <a:gd name="T51" fmla="*/ 79 h 245"/>
                <a:gd name="T52" fmla="*/ 169 w 175"/>
                <a:gd name="T53" fmla="*/ 53 h 245"/>
                <a:gd name="T54" fmla="*/ 156 w 175"/>
                <a:gd name="T55" fmla="*/ 32 h 245"/>
                <a:gd name="T56" fmla="*/ 137 w 175"/>
                <a:gd name="T57" fmla="*/ 14 h 245"/>
                <a:gd name="T58" fmla="*/ 114 w 175"/>
                <a:gd name="T59" fmla="*/ 4 h 245"/>
                <a:gd name="T60" fmla="*/ 88 w 175"/>
                <a:gd name="T61" fmla="*/ 0 h 245"/>
                <a:gd name="T62" fmla="*/ 70 w 175"/>
                <a:gd name="T63" fmla="*/ 2 h 245"/>
                <a:gd name="T64" fmla="*/ 46 w 175"/>
                <a:gd name="T65" fmla="*/ 10 h 245"/>
                <a:gd name="T66" fmla="*/ 26 w 175"/>
                <a:gd name="T67" fmla="*/ 25 h 245"/>
                <a:gd name="T68" fmla="*/ 10 w 175"/>
                <a:gd name="T69" fmla="*/ 46 h 245"/>
                <a:gd name="T70" fmla="*/ 1 w 175"/>
                <a:gd name="T71" fmla="*/ 69 h 245"/>
                <a:gd name="T72" fmla="*/ 0 w 175"/>
                <a:gd name="T73" fmla="*/ 88 h 245"/>
                <a:gd name="T74" fmla="*/ 8 w 175"/>
                <a:gd name="T75" fmla="*/ 125 h 245"/>
                <a:gd name="T76" fmla="*/ 31 w 175"/>
                <a:gd name="T77" fmla="*/ 154 h 245"/>
                <a:gd name="T78" fmla="*/ 51 w 175"/>
                <a:gd name="T79" fmla="*/ 186 h 245"/>
                <a:gd name="T80" fmla="*/ 52 w 175"/>
                <a:gd name="T81" fmla="*/ 215 h 245"/>
                <a:gd name="T82" fmla="*/ 65 w 175"/>
                <a:gd name="T83" fmla="*/ 225 h 245"/>
                <a:gd name="T84" fmla="*/ 67 w 175"/>
                <a:gd name="T85" fmla="*/ 231 h 245"/>
                <a:gd name="T86" fmla="*/ 78 w 175"/>
                <a:gd name="T87" fmla="*/ 244 h 245"/>
                <a:gd name="T88" fmla="*/ 93 w 175"/>
                <a:gd name="T89" fmla="*/ 245 h 245"/>
                <a:gd name="T90" fmla="*/ 106 w 175"/>
                <a:gd name="T91" fmla="*/ 237 h 245"/>
                <a:gd name="T92" fmla="*/ 112 w 175"/>
                <a:gd name="T93" fmla="*/ 225 h 245"/>
                <a:gd name="T94" fmla="*/ 120 w 175"/>
                <a:gd name="T95" fmla="*/ 220 h 245"/>
                <a:gd name="T96" fmla="*/ 124 w 175"/>
                <a:gd name="T97" fmla="*/ 178 h 245"/>
                <a:gd name="T98" fmla="*/ 135 w 175"/>
                <a:gd name="T99" fmla="*/ 161 h 245"/>
                <a:gd name="T100" fmla="*/ 161 w 175"/>
                <a:gd name="T101" fmla="*/ 136 h 245"/>
                <a:gd name="T102" fmla="*/ 175 w 175"/>
                <a:gd name="T103" fmla="*/ 10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5" h="245">
                  <a:moveTo>
                    <a:pt x="116" y="210"/>
                  </a:moveTo>
                  <a:lnTo>
                    <a:pt x="116" y="210"/>
                  </a:lnTo>
                  <a:lnTo>
                    <a:pt x="115" y="214"/>
                  </a:lnTo>
                  <a:lnTo>
                    <a:pt x="113" y="216"/>
                  </a:lnTo>
                  <a:lnTo>
                    <a:pt x="113" y="216"/>
                  </a:lnTo>
                  <a:lnTo>
                    <a:pt x="111" y="217"/>
                  </a:lnTo>
                  <a:lnTo>
                    <a:pt x="109" y="217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65" y="217"/>
                  </a:lnTo>
                  <a:lnTo>
                    <a:pt x="63" y="216"/>
                  </a:lnTo>
                  <a:lnTo>
                    <a:pt x="63" y="216"/>
                  </a:lnTo>
                  <a:lnTo>
                    <a:pt x="61" y="214"/>
                  </a:lnTo>
                  <a:lnTo>
                    <a:pt x="60" y="210"/>
                  </a:lnTo>
                  <a:lnTo>
                    <a:pt x="60" y="186"/>
                  </a:lnTo>
                  <a:lnTo>
                    <a:pt x="116" y="186"/>
                  </a:lnTo>
                  <a:lnTo>
                    <a:pt x="116" y="210"/>
                  </a:lnTo>
                  <a:lnTo>
                    <a:pt x="116" y="210"/>
                  </a:lnTo>
                  <a:close/>
                  <a:moveTo>
                    <a:pt x="55" y="44"/>
                  </a:moveTo>
                  <a:lnTo>
                    <a:pt x="55" y="44"/>
                  </a:lnTo>
                  <a:lnTo>
                    <a:pt x="50" y="48"/>
                  </a:lnTo>
                  <a:lnTo>
                    <a:pt x="46" y="52"/>
                  </a:lnTo>
                  <a:lnTo>
                    <a:pt x="42" y="57"/>
                  </a:lnTo>
                  <a:lnTo>
                    <a:pt x="39" y="62"/>
                  </a:lnTo>
                  <a:lnTo>
                    <a:pt x="36" y="68"/>
                  </a:lnTo>
                  <a:lnTo>
                    <a:pt x="35" y="75"/>
                  </a:lnTo>
                  <a:lnTo>
                    <a:pt x="33" y="81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3" y="94"/>
                  </a:lnTo>
                  <a:lnTo>
                    <a:pt x="34" y="100"/>
                  </a:lnTo>
                  <a:lnTo>
                    <a:pt x="36" y="105"/>
                  </a:lnTo>
                  <a:lnTo>
                    <a:pt x="38" y="111"/>
                  </a:lnTo>
                  <a:lnTo>
                    <a:pt x="41" y="116"/>
                  </a:lnTo>
                  <a:lnTo>
                    <a:pt x="44" y="121"/>
                  </a:lnTo>
                  <a:lnTo>
                    <a:pt x="48" y="126"/>
                  </a:lnTo>
                  <a:lnTo>
                    <a:pt x="52" y="130"/>
                  </a:lnTo>
                  <a:lnTo>
                    <a:pt x="52" y="130"/>
                  </a:lnTo>
                  <a:lnTo>
                    <a:pt x="53" y="132"/>
                  </a:lnTo>
                  <a:lnTo>
                    <a:pt x="53" y="135"/>
                  </a:lnTo>
                  <a:lnTo>
                    <a:pt x="53" y="135"/>
                  </a:lnTo>
                  <a:lnTo>
                    <a:pt x="53" y="135"/>
                  </a:lnTo>
                  <a:lnTo>
                    <a:pt x="52" y="136"/>
                  </a:lnTo>
                  <a:lnTo>
                    <a:pt x="50" y="137"/>
                  </a:lnTo>
                  <a:lnTo>
                    <a:pt x="48" y="137"/>
                  </a:lnTo>
                  <a:lnTo>
                    <a:pt x="47" y="136"/>
                  </a:lnTo>
                  <a:lnTo>
                    <a:pt x="47" y="136"/>
                  </a:lnTo>
                  <a:lnTo>
                    <a:pt x="42" y="131"/>
                  </a:lnTo>
                  <a:lnTo>
                    <a:pt x="38" y="126"/>
                  </a:lnTo>
                  <a:lnTo>
                    <a:pt x="34" y="121"/>
                  </a:lnTo>
                  <a:lnTo>
                    <a:pt x="31" y="114"/>
                  </a:lnTo>
                  <a:lnTo>
                    <a:pt x="28" y="108"/>
                  </a:lnTo>
                  <a:lnTo>
                    <a:pt x="26" y="101"/>
                  </a:lnTo>
                  <a:lnTo>
                    <a:pt x="25" y="95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0"/>
                  </a:lnTo>
                  <a:lnTo>
                    <a:pt x="27" y="72"/>
                  </a:lnTo>
                  <a:lnTo>
                    <a:pt x="29" y="65"/>
                  </a:lnTo>
                  <a:lnTo>
                    <a:pt x="32" y="59"/>
                  </a:lnTo>
                  <a:lnTo>
                    <a:pt x="35" y="53"/>
                  </a:lnTo>
                  <a:lnTo>
                    <a:pt x="39" y="47"/>
                  </a:lnTo>
                  <a:lnTo>
                    <a:pt x="44" y="42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1" y="37"/>
                  </a:lnTo>
                  <a:lnTo>
                    <a:pt x="53" y="37"/>
                  </a:lnTo>
                  <a:lnTo>
                    <a:pt x="54" y="37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6" y="41"/>
                  </a:lnTo>
                  <a:lnTo>
                    <a:pt x="56" y="43"/>
                  </a:lnTo>
                  <a:lnTo>
                    <a:pt x="55" y="44"/>
                  </a:lnTo>
                  <a:lnTo>
                    <a:pt x="55" y="44"/>
                  </a:lnTo>
                  <a:close/>
                  <a:moveTo>
                    <a:pt x="175" y="88"/>
                  </a:moveTo>
                  <a:lnTo>
                    <a:pt x="175" y="88"/>
                  </a:lnTo>
                  <a:lnTo>
                    <a:pt x="175" y="79"/>
                  </a:lnTo>
                  <a:lnTo>
                    <a:pt x="174" y="69"/>
                  </a:lnTo>
                  <a:lnTo>
                    <a:pt x="172" y="61"/>
                  </a:lnTo>
                  <a:lnTo>
                    <a:pt x="169" y="53"/>
                  </a:lnTo>
                  <a:lnTo>
                    <a:pt x="165" y="46"/>
                  </a:lnTo>
                  <a:lnTo>
                    <a:pt x="161" y="39"/>
                  </a:lnTo>
                  <a:lnTo>
                    <a:pt x="156" y="32"/>
                  </a:lnTo>
                  <a:lnTo>
                    <a:pt x="150" y="25"/>
                  </a:lnTo>
                  <a:lnTo>
                    <a:pt x="143" y="19"/>
                  </a:lnTo>
                  <a:lnTo>
                    <a:pt x="137" y="14"/>
                  </a:lnTo>
                  <a:lnTo>
                    <a:pt x="130" y="10"/>
                  </a:lnTo>
                  <a:lnTo>
                    <a:pt x="122" y="7"/>
                  </a:lnTo>
                  <a:lnTo>
                    <a:pt x="114" y="4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9" y="0"/>
                  </a:lnTo>
                  <a:lnTo>
                    <a:pt x="70" y="2"/>
                  </a:lnTo>
                  <a:lnTo>
                    <a:pt x="62" y="4"/>
                  </a:lnTo>
                  <a:lnTo>
                    <a:pt x="53" y="7"/>
                  </a:lnTo>
                  <a:lnTo>
                    <a:pt x="46" y="10"/>
                  </a:lnTo>
                  <a:lnTo>
                    <a:pt x="39" y="14"/>
                  </a:lnTo>
                  <a:lnTo>
                    <a:pt x="32" y="19"/>
                  </a:lnTo>
                  <a:lnTo>
                    <a:pt x="26" y="25"/>
                  </a:lnTo>
                  <a:lnTo>
                    <a:pt x="20" y="32"/>
                  </a:lnTo>
                  <a:lnTo>
                    <a:pt x="15" y="39"/>
                  </a:lnTo>
                  <a:lnTo>
                    <a:pt x="10" y="46"/>
                  </a:lnTo>
                  <a:lnTo>
                    <a:pt x="6" y="53"/>
                  </a:lnTo>
                  <a:lnTo>
                    <a:pt x="4" y="61"/>
                  </a:lnTo>
                  <a:lnTo>
                    <a:pt x="1" y="69"/>
                  </a:lnTo>
                  <a:lnTo>
                    <a:pt x="0" y="79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101"/>
                  </a:lnTo>
                  <a:lnTo>
                    <a:pt x="3" y="113"/>
                  </a:lnTo>
                  <a:lnTo>
                    <a:pt x="8" y="125"/>
                  </a:lnTo>
                  <a:lnTo>
                    <a:pt x="15" y="136"/>
                  </a:lnTo>
                  <a:lnTo>
                    <a:pt x="22" y="145"/>
                  </a:lnTo>
                  <a:lnTo>
                    <a:pt x="31" y="154"/>
                  </a:lnTo>
                  <a:lnTo>
                    <a:pt x="40" y="161"/>
                  </a:lnTo>
                  <a:lnTo>
                    <a:pt x="51" y="168"/>
                  </a:lnTo>
                  <a:lnTo>
                    <a:pt x="51" y="186"/>
                  </a:lnTo>
                  <a:lnTo>
                    <a:pt x="51" y="210"/>
                  </a:lnTo>
                  <a:lnTo>
                    <a:pt x="51" y="210"/>
                  </a:lnTo>
                  <a:lnTo>
                    <a:pt x="52" y="215"/>
                  </a:lnTo>
                  <a:lnTo>
                    <a:pt x="55" y="220"/>
                  </a:lnTo>
                  <a:lnTo>
                    <a:pt x="60" y="223"/>
                  </a:lnTo>
                  <a:lnTo>
                    <a:pt x="65" y="225"/>
                  </a:lnTo>
                  <a:lnTo>
                    <a:pt x="65" y="225"/>
                  </a:lnTo>
                  <a:lnTo>
                    <a:pt x="67" y="231"/>
                  </a:lnTo>
                  <a:lnTo>
                    <a:pt x="67" y="231"/>
                  </a:lnTo>
                  <a:lnTo>
                    <a:pt x="70" y="237"/>
                  </a:lnTo>
                  <a:lnTo>
                    <a:pt x="74" y="241"/>
                  </a:lnTo>
                  <a:lnTo>
                    <a:pt x="78" y="244"/>
                  </a:lnTo>
                  <a:lnTo>
                    <a:pt x="82" y="245"/>
                  </a:lnTo>
                  <a:lnTo>
                    <a:pt x="93" y="245"/>
                  </a:lnTo>
                  <a:lnTo>
                    <a:pt x="93" y="245"/>
                  </a:lnTo>
                  <a:lnTo>
                    <a:pt x="97" y="244"/>
                  </a:lnTo>
                  <a:lnTo>
                    <a:pt x="101" y="241"/>
                  </a:lnTo>
                  <a:lnTo>
                    <a:pt x="106" y="237"/>
                  </a:lnTo>
                  <a:lnTo>
                    <a:pt x="109" y="231"/>
                  </a:lnTo>
                  <a:lnTo>
                    <a:pt x="109" y="231"/>
                  </a:lnTo>
                  <a:lnTo>
                    <a:pt x="112" y="225"/>
                  </a:lnTo>
                  <a:lnTo>
                    <a:pt x="112" y="225"/>
                  </a:lnTo>
                  <a:lnTo>
                    <a:pt x="117" y="223"/>
                  </a:lnTo>
                  <a:lnTo>
                    <a:pt x="120" y="220"/>
                  </a:lnTo>
                  <a:lnTo>
                    <a:pt x="123" y="215"/>
                  </a:lnTo>
                  <a:lnTo>
                    <a:pt x="124" y="210"/>
                  </a:lnTo>
                  <a:lnTo>
                    <a:pt x="124" y="178"/>
                  </a:lnTo>
                  <a:lnTo>
                    <a:pt x="124" y="168"/>
                  </a:lnTo>
                  <a:lnTo>
                    <a:pt x="124" y="168"/>
                  </a:lnTo>
                  <a:lnTo>
                    <a:pt x="135" y="161"/>
                  </a:lnTo>
                  <a:lnTo>
                    <a:pt x="144" y="154"/>
                  </a:lnTo>
                  <a:lnTo>
                    <a:pt x="154" y="145"/>
                  </a:lnTo>
                  <a:lnTo>
                    <a:pt x="161" y="136"/>
                  </a:lnTo>
                  <a:lnTo>
                    <a:pt x="167" y="125"/>
                  </a:lnTo>
                  <a:lnTo>
                    <a:pt x="172" y="113"/>
                  </a:lnTo>
                  <a:lnTo>
                    <a:pt x="175" y="101"/>
                  </a:lnTo>
                  <a:lnTo>
                    <a:pt x="175" y="88"/>
                  </a:lnTo>
                  <a:lnTo>
                    <a:pt x="175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reeform 65"/>
          <p:cNvSpPr>
            <a:spLocks noEditPoints="1"/>
          </p:cNvSpPr>
          <p:nvPr/>
        </p:nvSpPr>
        <p:spPr bwMode="auto">
          <a:xfrm>
            <a:off x="10188718" y="2172710"/>
            <a:ext cx="205989" cy="202173"/>
          </a:xfrm>
          <a:custGeom>
            <a:avLst/>
            <a:gdLst>
              <a:gd name="T0" fmla="*/ 194 w 214"/>
              <a:gd name="T1" fmla="*/ 76 h 210"/>
              <a:gd name="T2" fmla="*/ 107 w 214"/>
              <a:gd name="T3" fmla="*/ 87 h 210"/>
              <a:gd name="T4" fmla="*/ 11 w 214"/>
              <a:gd name="T5" fmla="*/ 72 h 210"/>
              <a:gd name="T6" fmla="*/ 6 w 214"/>
              <a:gd name="T7" fmla="*/ 60 h 210"/>
              <a:gd name="T8" fmla="*/ 52 w 214"/>
              <a:gd name="T9" fmla="*/ 67 h 210"/>
              <a:gd name="T10" fmla="*/ 175 w 214"/>
              <a:gd name="T11" fmla="*/ 64 h 210"/>
              <a:gd name="T12" fmla="*/ 210 w 214"/>
              <a:gd name="T13" fmla="*/ 62 h 210"/>
              <a:gd name="T14" fmla="*/ 208 w 214"/>
              <a:gd name="T15" fmla="*/ 103 h 210"/>
              <a:gd name="T16" fmla="*/ 128 w 214"/>
              <a:gd name="T17" fmla="*/ 122 h 210"/>
              <a:gd name="T18" fmla="*/ 32 w 214"/>
              <a:gd name="T19" fmla="*/ 115 h 210"/>
              <a:gd name="T20" fmla="*/ 4 w 214"/>
              <a:gd name="T21" fmla="*/ 99 h 210"/>
              <a:gd name="T22" fmla="*/ 28 w 214"/>
              <a:gd name="T23" fmla="*/ 96 h 210"/>
              <a:gd name="T24" fmla="*/ 136 w 214"/>
              <a:gd name="T25" fmla="*/ 105 h 210"/>
              <a:gd name="T26" fmla="*/ 203 w 214"/>
              <a:gd name="T27" fmla="*/ 90 h 210"/>
              <a:gd name="T28" fmla="*/ 210 w 214"/>
              <a:gd name="T29" fmla="*/ 133 h 210"/>
              <a:gd name="T30" fmla="*/ 166 w 214"/>
              <a:gd name="T31" fmla="*/ 153 h 210"/>
              <a:gd name="T32" fmla="*/ 65 w 214"/>
              <a:gd name="T33" fmla="*/ 155 h 210"/>
              <a:gd name="T34" fmla="*/ 4 w 214"/>
              <a:gd name="T35" fmla="*/ 135 h 210"/>
              <a:gd name="T36" fmla="*/ 11 w 214"/>
              <a:gd name="T37" fmla="*/ 125 h 210"/>
              <a:gd name="T38" fmla="*/ 107 w 214"/>
              <a:gd name="T39" fmla="*/ 140 h 210"/>
              <a:gd name="T40" fmla="*/ 195 w 214"/>
              <a:gd name="T41" fmla="*/ 128 h 210"/>
              <a:gd name="T42" fmla="*/ 210 w 214"/>
              <a:gd name="T43" fmla="*/ 133 h 210"/>
              <a:gd name="T44" fmla="*/ 194 w 214"/>
              <a:gd name="T45" fmla="*/ 181 h 210"/>
              <a:gd name="T46" fmla="*/ 107 w 214"/>
              <a:gd name="T47" fmla="*/ 193 h 210"/>
              <a:gd name="T48" fmla="*/ 11 w 214"/>
              <a:gd name="T49" fmla="*/ 177 h 210"/>
              <a:gd name="T50" fmla="*/ 6 w 214"/>
              <a:gd name="T51" fmla="*/ 164 h 210"/>
              <a:gd name="T52" fmla="*/ 52 w 214"/>
              <a:gd name="T53" fmla="*/ 171 h 210"/>
              <a:gd name="T54" fmla="*/ 175 w 214"/>
              <a:gd name="T55" fmla="*/ 169 h 210"/>
              <a:gd name="T56" fmla="*/ 210 w 214"/>
              <a:gd name="T57" fmla="*/ 166 h 210"/>
              <a:gd name="T58" fmla="*/ 149 w 214"/>
              <a:gd name="T59" fmla="*/ 6 h 210"/>
              <a:gd name="T60" fmla="*/ 210 w 214"/>
              <a:gd name="T61" fmla="*/ 26 h 210"/>
              <a:gd name="T62" fmla="*/ 194 w 214"/>
              <a:gd name="T63" fmla="*/ 41 h 210"/>
              <a:gd name="T64" fmla="*/ 107 w 214"/>
              <a:gd name="T65" fmla="*/ 52 h 210"/>
              <a:gd name="T66" fmla="*/ 11 w 214"/>
              <a:gd name="T67" fmla="*/ 37 h 210"/>
              <a:gd name="T68" fmla="*/ 6 w 214"/>
              <a:gd name="T69" fmla="*/ 24 h 210"/>
              <a:gd name="T70" fmla="*/ 86 w 214"/>
              <a:gd name="T71" fmla="*/ 4 h 210"/>
              <a:gd name="T72" fmla="*/ 213 w 214"/>
              <a:gd name="T73" fmla="*/ 25 h 210"/>
              <a:gd name="T74" fmla="*/ 164 w 214"/>
              <a:gd name="T75" fmla="*/ 4 h 210"/>
              <a:gd name="T76" fmla="*/ 68 w 214"/>
              <a:gd name="T77" fmla="*/ 2 h 210"/>
              <a:gd name="T78" fmla="*/ 2 w 214"/>
              <a:gd name="T79" fmla="*/ 22 h 210"/>
              <a:gd name="T80" fmla="*/ 2 w 214"/>
              <a:gd name="T81" fmla="*/ 47 h 210"/>
              <a:gd name="T82" fmla="*/ 0 w 214"/>
              <a:gd name="T83" fmla="*/ 61 h 210"/>
              <a:gd name="T84" fmla="*/ 4 w 214"/>
              <a:gd name="T85" fmla="*/ 85 h 210"/>
              <a:gd name="T86" fmla="*/ 0 w 214"/>
              <a:gd name="T87" fmla="*/ 99 h 210"/>
              <a:gd name="T88" fmla="*/ 7 w 214"/>
              <a:gd name="T89" fmla="*/ 123 h 210"/>
              <a:gd name="T90" fmla="*/ 0 w 214"/>
              <a:gd name="T91" fmla="*/ 147 h 210"/>
              <a:gd name="T92" fmla="*/ 7 w 214"/>
              <a:gd name="T93" fmla="*/ 158 h 210"/>
              <a:gd name="T94" fmla="*/ 0 w 214"/>
              <a:gd name="T95" fmla="*/ 182 h 210"/>
              <a:gd name="T96" fmla="*/ 33 w 214"/>
              <a:gd name="T97" fmla="*/ 203 h 210"/>
              <a:gd name="T98" fmla="*/ 126 w 214"/>
              <a:gd name="T99" fmla="*/ 210 h 210"/>
              <a:gd name="T100" fmla="*/ 209 w 214"/>
              <a:gd name="T101" fmla="*/ 192 h 210"/>
              <a:gd name="T102" fmla="*/ 213 w 214"/>
              <a:gd name="T103" fmla="*/ 165 h 210"/>
              <a:gd name="T104" fmla="*/ 212 w 214"/>
              <a:gd name="T105" fmla="*/ 153 h 210"/>
              <a:gd name="T106" fmla="*/ 212 w 214"/>
              <a:gd name="T107" fmla="*/ 128 h 210"/>
              <a:gd name="T108" fmla="*/ 213 w 214"/>
              <a:gd name="T109" fmla="*/ 115 h 210"/>
              <a:gd name="T110" fmla="*/ 210 w 214"/>
              <a:gd name="T111" fmla="*/ 90 h 210"/>
              <a:gd name="T112" fmla="*/ 214 w 214"/>
              <a:gd name="T113" fmla="*/ 77 h 210"/>
              <a:gd name="T114" fmla="*/ 207 w 214"/>
              <a:gd name="T115" fmla="*/ 52 h 210"/>
              <a:gd name="T116" fmla="*/ 214 w 214"/>
              <a:gd name="T117" fmla="*/ 4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4" h="210">
                <a:moveTo>
                  <a:pt x="210" y="64"/>
                </a:moveTo>
                <a:lnTo>
                  <a:pt x="210" y="64"/>
                </a:lnTo>
                <a:lnTo>
                  <a:pt x="210" y="66"/>
                </a:lnTo>
                <a:lnTo>
                  <a:pt x="208" y="68"/>
                </a:lnTo>
                <a:lnTo>
                  <a:pt x="203" y="72"/>
                </a:lnTo>
                <a:lnTo>
                  <a:pt x="194" y="76"/>
                </a:lnTo>
                <a:lnTo>
                  <a:pt x="182" y="80"/>
                </a:lnTo>
                <a:lnTo>
                  <a:pt x="166" y="83"/>
                </a:lnTo>
                <a:lnTo>
                  <a:pt x="149" y="85"/>
                </a:lnTo>
                <a:lnTo>
                  <a:pt x="128" y="87"/>
                </a:lnTo>
                <a:lnTo>
                  <a:pt x="107" y="87"/>
                </a:lnTo>
                <a:lnTo>
                  <a:pt x="107" y="87"/>
                </a:lnTo>
                <a:lnTo>
                  <a:pt x="86" y="87"/>
                </a:lnTo>
                <a:lnTo>
                  <a:pt x="65" y="85"/>
                </a:lnTo>
                <a:lnTo>
                  <a:pt x="48" y="83"/>
                </a:lnTo>
                <a:lnTo>
                  <a:pt x="32" y="80"/>
                </a:lnTo>
                <a:lnTo>
                  <a:pt x="20" y="76"/>
                </a:lnTo>
                <a:lnTo>
                  <a:pt x="11" y="72"/>
                </a:lnTo>
                <a:lnTo>
                  <a:pt x="6" y="68"/>
                </a:lnTo>
                <a:lnTo>
                  <a:pt x="4" y="66"/>
                </a:lnTo>
                <a:lnTo>
                  <a:pt x="4" y="64"/>
                </a:lnTo>
                <a:lnTo>
                  <a:pt x="4" y="64"/>
                </a:lnTo>
                <a:lnTo>
                  <a:pt x="4" y="62"/>
                </a:lnTo>
                <a:lnTo>
                  <a:pt x="6" y="60"/>
                </a:lnTo>
                <a:lnTo>
                  <a:pt x="11" y="56"/>
                </a:lnTo>
                <a:lnTo>
                  <a:pt x="11" y="56"/>
                </a:lnTo>
                <a:lnTo>
                  <a:pt x="19" y="59"/>
                </a:lnTo>
                <a:lnTo>
                  <a:pt x="28" y="62"/>
                </a:lnTo>
                <a:lnTo>
                  <a:pt x="39" y="64"/>
                </a:lnTo>
                <a:lnTo>
                  <a:pt x="52" y="67"/>
                </a:lnTo>
                <a:lnTo>
                  <a:pt x="78" y="69"/>
                </a:lnTo>
                <a:lnTo>
                  <a:pt x="107" y="70"/>
                </a:lnTo>
                <a:lnTo>
                  <a:pt x="107" y="70"/>
                </a:lnTo>
                <a:lnTo>
                  <a:pt x="136" y="69"/>
                </a:lnTo>
                <a:lnTo>
                  <a:pt x="162" y="67"/>
                </a:lnTo>
                <a:lnTo>
                  <a:pt x="175" y="64"/>
                </a:lnTo>
                <a:lnTo>
                  <a:pt x="186" y="62"/>
                </a:lnTo>
                <a:lnTo>
                  <a:pt x="195" y="59"/>
                </a:lnTo>
                <a:lnTo>
                  <a:pt x="203" y="56"/>
                </a:lnTo>
                <a:lnTo>
                  <a:pt x="203" y="56"/>
                </a:lnTo>
                <a:lnTo>
                  <a:pt x="208" y="60"/>
                </a:lnTo>
                <a:lnTo>
                  <a:pt x="210" y="62"/>
                </a:lnTo>
                <a:lnTo>
                  <a:pt x="210" y="64"/>
                </a:lnTo>
                <a:lnTo>
                  <a:pt x="210" y="64"/>
                </a:lnTo>
                <a:close/>
                <a:moveTo>
                  <a:pt x="210" y="99"/>
                </a:moveTo>
                <a:lnTo>
                  <a:pt x="210" y="99"/>
                </a:lnTo>
                <a:lnTo>
                  <a:pt x="210" y="101"/>
                </a:lnTo>
                <a:lnTo>
                  <a:pt x="208" y="103"/>
                </a:lnTo>
                <a:lnTo>
                  <a:pt x="203" y="107"/>
                </a:lnTo>
                <a:lnTo>
                  <a:pt x="194" y="111"/>
                </a:lnTo>
                <a:lnTo>
                  <a:pt x="182" y="115"/>
                </a:lnTo>
                <a:lnTo>
                  <a:pt x="166" y="118"/>
                </a:lnTo>
                <a:lnTo>
                  <a:pt x="149" y="120"/>
                </a:lnTo>
                <a:lnTo>
                  <a:pt x="128" y="122"/>
                </a:lnTo>
                <a:lnTo>
                  <a:pt x="107" y="122"/>
                </a:lnTo>
                <a:lnTo>
                  <a:pt x="107" y="122"/>
                </a:lnTo>
                <a:lnTo>
                  <a:pt x="86" y="122"/>
                </a:lnTo>
                <a:lnTo>
                  <a:pt x="65" y="120"/>
                </a:lnTo>
                <a:lnTo>
                  <a:pt x="48" y="118"/>
                </a:lnTo>
                <a:lnTo>
                  <a:pt x="32" y="115"/>
                </a:lnTo>
                <a:lnTo>
                  <a:pt x="20" y="111"/>
                </a:lnTo>
                <a:lnTo>
                  <a:pt x="11" y="107"/>
                </a:lnTo>
                <a:lnTo>
                  <a:pt x="6" y="103"/>
                </a:lnTo>
                <a:lnTo>
                  <a:pt x="4" y="101"/>
                </a:lnTo>
                <a:lnTo>
                  <a:pt x="4" y="99"/>
                </a:lnTo>
                <a:lnTo>
                  <a:pt x="4" y="99"/>
                </a:lnTo>
                <a:lnTo>
                  <a:pt x="4" y="96"/>
                </a:lnTo>
                <a:lnTo>
                  <a:pt x="6" y="94"/>
                </a:lnTo>
                <a:lnTo>
                  <a:pt x="11" y="90"/>
                </a:lnTo>
                <a:lnTo>
                  <a:pt x="11" y="90"/>
                </a:lnTo>
                <a:lnTo>
                  <a:pt x="19" y="93"/>
                </a:lnTo>
                <a:lnTo>
                  <a:pt x="28" y="96"/>
                </a:lnTo>
                <a:lnTo>
                  <a:pt x="39" y="100"/>
                </a:lnTo>
                <a:lnTo>
                  <a:pt x="52" y="102"/>
                </a:lnTo>
                <a:lnTo>
                  <a:pt x="78" y="105"/>
                </a:lnTo>
                <a:lnTo>
                  <a:pt x="107" y="105"/>
                </a:lnTo>
                <a:lnTo>
                  <a:pt x="107" y="105"/>
                </a:lnTo>
                <a:lnTo>
                  <a:pt x="136" y="105"/>
                </a:lnTo>
                <a:lnTo>
                  <a:pt x="162" y="102"/>
                </a:lnTo>
                <a:lnTo>
                  <a:pt x="175" y="100"/>
                </a:lnTo>
                <a:lnTo>
                  <a:pt x="186" y="96"/>
                </a:lnTo>
                <a:lnTo>
                  <a:pt x="195" y="93"/>
                </a:lnTo>
                <a:lnTo>
                  <a:pt x="203" y="90"/>
                </a:lnTo>
                <a:lnTo>
                  <a:pt x="203" y="90"/>
                </a:lnTo>
                <a:lnTo>
                  <a:pt x="208" y="94"/>
                </a:lnTo>
                <a:lnTo>
                  <a:pt x="210" y="96"/>
                </a:lnTo>
                <a:lnTo>
                  <a:pt x="210" y="99"/>
                </a:lnTo>
                <a:lnTo>
                  <a:pt x="210" y="99"/>
                </a:lnTo>
                <a:close/>
                <a:moveTo>
                  <a:pt x="210" y="133"/>
                </a:moveTo>
                <a:lnTo>
                  <a:pt x="210" y="133"/>
                </a:lnTo>
                <a:lnTo>
                  <a:pt x="210" y="135"/>
                </a:lnTo>
                <a:lnTo>
                  <a:pt x="208" y="137"/>
                </a:lnTo>
                <a:lnTo>
                  <a:pt x="203" y="141"/>
                </a:lnTo>
                <a:lnTo>
                  <a:pt x="194" y="146"/>
                </a:lnTo>
                <a:lnTo>
                  <a:pt x="182" y="150"/>
                </a:lnTo>
                <a:lnTo>
                  <a:pt x="166" y="153"/>
                </a:lnTo>
                <a:lnTo>
                  <a:pt x="149" y="155"/>
                </a:lnTo>
                <a:lnTo>
                  <a:pt x="128" y="157"/>
                </a:lnTo>
                <a:lnTo>
                  <a:pt x="107" y="158"/>
                </a:lnTo>
                <a:lnTo>
                  <a:pt x="107" y="158"/>
                </a:lnTo>
                <a:lnTo>
                  <a:pt x="86" y="157"/>
                </a:lnTo>
                <a:lnTo>
                  <a:pt x="65" y="155"/>
                </a:lnTo>
                <a:lnTo>
                  <a:pt x="48" y="153"/>
                </a:lnTo>
                <a:lnTo>
                  <a:pt x="32" y="150"/>
                </a:lnTo>
                <a:lnTo>
                  <a:pt x="20" y="146"/>
                </a:lnTo>
                <a:lnTo>
                  <a:pt x="11" y="141"/>
                </a:lnTo>
                <a:lnTo>
                  <a:pt x="6" y="137"/>
                </a:lnTo>
                <a:lnTo>
                  <a:pt x="4" y="135"/>
                </a:lnTo>
                <a:lnTo>
                  <a:pt x="4" y="133"/>
                </a:lnTo>
                <a:lnTo>
                  <a:pt x="4" y="133"/>
                </a:lnTo>
                <a:lnTo>
                  <a:pt x="4" y="131"/>
                </a:lnTo>
                <a:lnTo>
                  <a:pt x="6" y="129"/>
                </a:lnTo>
                <a:lnTo>
                  <a:pt x="11" y="125"/>
                </a:lnTo>
                <a:lnTo>
                  <a:pt x="11" y="125"/>
                </a:lnTo>
                <a:lnTo>
                  <a:pt x="19" y="128"/>
                </a:lnTo>
                <a:lnTo>
                  <a:pt x="28" y="131"/>
                </a:lnTo>
                <a:lnTo>
                  <a:pt x="39" y="134"/>
                </a:lnTo>
                <a:lnTo>
                  <a:pt x="52" y="136"/>
                </a:lnTo>
                <a:lnTo>
                  <a:pt x="78" y="139"/>
                </a:lnTo>
                <a:lnTo>
                  <a:pt x="107" y="140"/>
                </a:lnTo>
                <a:lnTo>
                  <a:pt x="107" y="140"/>
                </a:lnTo>
                <a:lnTo>
                  <a:pt x="136" y="139"/>
                </a:lnTo>
                <a:lnTo>
                  <a:pt x="162" y="136"/>
                </a:lnTo>
                <a:lnTo>
                  <a:pt x="175" y="134"/>
                </a:lnTo>
                <a:lnTo>
                  <a:pt x="186" y="131"/>
                </a:lnTo>
                <a:lnTo>
                  <a:pt x="195" y="128"/>
                </a:lnTo>
                <a:lnTo>
                  <a:pt x="203" y="125"/>
                </a:lnTo>
                <a:lnTo>
                  <a:pt x="203" y="125"/>
                </a:lnTo>
                <a:lnTo>
                  <a:pt x="208" y="129"/>
                </a:lnTo>
                <a:lnTo>
                  <a:pt x="210" y="131"/>
                </a:lnTo>
                <a:lnTo>
                  <a:pt x="210" y="133"/>
                </a:lnTo>
                <a:lnTo>
                  <a:pt x="210" y="133"/>
                </a:lnTo>
                <a:close/>
                <a:moveTo>
                  <a:pt x="210" y="168"/>
                </a:moveTo>
                <a:lnTo>
                  <a:pt x="210" y="168"/>
                </a:lnTo>
                <a:lnTo>
                  <a:pt x="210" y="170"/>
                </a:lnTo>
                <a:lnTo>
                  <a:pt x="208" y="172"/>
                </a:lnTo>
                <a:lnTo>
                  <a:pt x="203" y="177"/>
                </a:lnTo>
                <a:lnTo>
                  <a:pt x="194" y="181"/>
                </a:lnTo>
                <a:lnTo>
                  <a:pt x="182" y="184"/>
                </a:lnTo>
                <a:lnTo>
                  <a:pt x="166" y="188"/>
                </a:lnTo>
                <a:lnTo>
                  <a:pt x="149" y="191"/>
                </a:lnTo>
                <a:lnTo>
                  <a:pt x="128" y="192"/>
                </a:lnTo>
                <a:lnTo>
                  <a:pt x="107" y="193"/>
                </a:lnTo>
                <a:lnTo>
                  <a:pt x="107" y="193"/>
                </a:lnTo>
                <a:lnTo>
                  <a:pt x="86" y="192"/>
                </a:lnTo>
                <a:lnTo>
                  <a:pt x="65" y="191"/>
                </a:lnTo>
                <a:lnTo>
                  <a:pt x="48" y="188"/>
                </a:lnTo>
                <a:lnTo>
                  <a:pt x="32" y="184"/>
                </a:lnTo>
                <a:lnTo>
                  <a:pt x="20" y="181"/>
                </a:lnTo>
                <a:lnTo>
                  <a:pt x="11" y="177"/>
                </a:lnTo>
                <a:lnTo>
                  <a:pt x="6" y="172"/>
                </a:lnTo>
                <a:lnTo>
                  <a:pt x="4" y="170"/>
                </a:lnTo>
                <a:lnTo>
                  <a:pt x="4" y="168"/>
                </a:lnTo>
                <a:lnTo>
                  <a:pt x="4" y="168"/>
                </a:lnTo>
                <a:lnTo>
                  <a:pt x="4" y="166"/>
                </a:lnTo>
                <a:lnTo>
                  <a:pt x="6" y="164"/>
                </a:lnTo>
                <a:lnTo>
                  <a:pt x="11" y="160"/>
                </a:lnTo>
                <a:lnTo>
                  <a:pt x="11" y="160"/>
                </a:lnTo>
                <a:lnTo>
                  <a:pt x="19" y="163"/>
                </a:lnTo>
                <a:lnTo>
                  <a:pt x="28" y="166"/>
                </a:lnTo>
                <a:lnTo>
                  <a:pt x="39" y="169"/>
                </a:lnTo>
                <a:lnTo>
                  <a:pt x="52" y="171"/>
                </a:lnTo>
                <a:lnTo>
                  <a:pt x="78" y="174"/>
                </a:lnTo>
                <a:lnTo>
                  <a:pt x="107" y="175"/>
                </a:lnTo>
                <a:lnTo>
                  <a:pt x="107" y="175"/>
                </a:lnTo>
                <a:lnTo>
                  <a:pt x="136" y="174"/>
                </a:lnTo>
                <a:lnTo>
                  <a:pt x="162" y="171"/>
                </a:lnTo>
                <a:lnTo>
                  <a:pt x="175" y="169"/>
                </a:lnTo>
                <a:lnTo>
                  <a:pt x="186" y="166"/>
                </a:lnTo>
                <a:lnTo>
                  <a:pt x="195" y="164"/>
                </a:lnTo>
                <a:lnTo>
                  <a:pt x="203" y="160"/>
                </a:lnTo>
                <a:lnTo>
                  <a:pt x="203" y="160"/>
                </a:lnTo>
                <a:lnTo>
                  <a:pt x="208" y="164"/>
                </a:lnTo>
                <a:lnTo>
                  <a:pt x="210" y="166"/>
                </a:lnTo>
                <a:lnTo>
                  <a:pt x="210" y="168"/>
                </a:lnTo>
                <a:lnTo>
                  <a:pt x="210" y="168"/>
                </a:lnTo>
                <a:close/>
                <a:moveTo>
                  <a:pt x="107" y="4"/>
                </a:moveTo>
                <a:lnTo>
                  <a:pt x="107" y="4"/>
                </a:lnTo>
                <a:lnTo>
                  <a:pt x="128" y="4"/>
                </a:lnTo>
                <a:lnTo>
                  <a:pt x="149" y="6"/>
                </a:lnTo>
                <a:lnTo>
                  <a:pt x="166" y="8"/>
                </a:lnTo>
                <a:lnTo>
                  <a:pt x="182" y="12"/>
                </a:lnTo>
                <a:lnTo>
                  <a:pt x="194" y="16"/>
                </a:lnTo>
                <a:lnTo>
                  <a:pt x="203" y="20"/>
                </a:lnTo>
                <a:lnTo>
                  <a:pt x="208" y="24"/>
                </a:lnTo>
                <a:lnTo>
                  <a:pt x="210" y="26"/>
                </a:lnTo>
                <a:lnTo>
                  <a:pt x="210" y="28"/>
                </a:lnTo>
                <a:lnTo>
                  <a:pt x="210" y="28"/>
                </a:lnTo>
                <a:lnTo>
                  <a:pt x="210" y="31"/>
                </a:lnTo>
                <a:lnTo>
                  <a:pt x="208" y="33"/>
                </a:lnTo>
                <a:lnTo>
                  <a:pt x="203" y="37"/>
                </a:lnTo>
                <a:lnTo>
                  <a:pt x="194" y="41"/>
                </a:lnTo>
                <a:lnTo>
                  <a:pt x="182" y="44"/>
                </a:lnTo>
                <a:lnTo>
                  <a:pt x="166" y="47"/>
                </a:lnTo>
                <a:lnTo>
                  <a:pt x="149" y="50"/>
                </a:lnTo>
                <a:lnTo>
                  <a:pt x="128" y="51"/>
                </a:lnTo>
                <a:lnTo>
                  <a:pt x="107" y="52"/>
                </a:lnTo>
                <a:lnTo>
                  <a:pt x="107" y="52"/>
                </a:lnTo>
                <a:lnTo>
                  <a:pt x="86" y="51"/>
                </a:lnTo>
                <a:lnTo>
                  <a:pt x="65" y="50"/>
                </a:lnTo>
                <a:lnTo>
                  <a:pt x="48" y="47"/>
                </a:lnTo>
                <a:lnTo>
                  <a:pt x="32" y="44"/>
                </a:lnTo>
                <a:lnTo>
                  <a:pt x="20" y="41"/>
                </a:lnTo>
                <a:lnTo>
                  <a:pt x="11" y="37"/>
                </a:lnTo>
                <a:lnTo>
                  <a:pt x="6" y="33"/>
                </a:lnTo>
                <a:lnTo>
                  <a:pt x="4" y="31"/>
                </a:lnTo>
                <a:lnTo>
                  <a:pt x="4" y="28"/>
                </a:lnTo>
                <a:lnTo>
                  <a:pt x="4" y="28"/>
                </a:lnTo>
                <a:lnTo>
                  <a:pt x="4" y="26"/>
                </a:lnTo>
                <a:lnTo>
                  <a:pt x="6" y="24"/>
                </a:lnTo>
                <a:lnTo>
                  <a:pt x="11" y="20"/>
                </a:lnTo>
                <a:lnTo>
                  <a:pt x="20" y="16"/>
                </a:lnTo>
                <a:lnTo>
                  <a:pt x="32" y="12"/>
                </a:lnTo>
                <a:lnTo>
                  <a:pt x="48" y="8"/>
                </a:lnTo>
                <a:lnTo>
                  <a:pt x="65" y="6"/>
                </a:lnTo>
                <a:lnTo>
                  <a:pt x="86" y="4"/>
                </a:lnTo>
                <a:lnTo>
                  <a:pt x="107" y="4"/>
                </a:lnTo>
                <a:lnTo>
                  <a:pt x="107" y="4"/>
                </a:lnTo>
                <a:close/>
                <a:moveTo>
                  <a:pt x="214" y="42"/>
                </a:moveTo>
                <a:lnTo>
                  <a:pt x="214" y="28"/>
                </a:lnTo>
                <a:lnTo>
                  <a:pt x="214" y="28"/>
                </a:lnTo>
                <a:lnTo>
                  <a:pt x="213" y="25"/>
                </a:lnTo>
                <a:lnTo>
                  <a:pt x="212" y="22"/>
                </a:lnTo>
                <a:lnTo>
                  <a:pt x="209" y="19"/>
                </a:lnTo>
                <a:lnTo>
                  <a:pt x="205" y="17"/>
                </a:lnTo>
                <a:lnTo>
                  <a:pt x="194" y="12"/>
                </a:lnTo>
                <a:lnTo>
                  <a:pt x="181" y="7"/>
                </a:lnTo>
                <a:lnTo>
                  <a:pt x="164" y="4"/>
                </a:lnTo>
                <a:lnTo>
                  <a:pt x="146" y="2"/>
                </a:lnTo>
                <a:lnTo>
                  <a:pt x="126" y="0"/>
                </a:lnTo>
                <a:lnTo>
                  <a:pt x="107" y="0"/>
                </a:lnTo>
                <a:lnTo>
                  <a:pt x="107" y="0"/>
                </a:lnTo>
                <a:lnTo>
                  <a:pt x="88" y="0"/>
                </a:lnTo>
                <a:lnTo>
                  <a:pt x="68" y="2"/>
                </a:lnTo>
                <a:lnTo>
                  <a:pt x="50" y="4"/>
                </a:lnTo>
                <a:lnTo>
                  <a:pt x="33" y="7"/>
                </a:lnTo>
                <a:lnTo>
                  <a:pt x="20" y="12"/>
                </a:lnTo>
                <a:lnTo>
                  <a:pt x="9" y="17"/>
                </a:lnTo>
                <a:lnTo>
                  <a:pt x="5" y="19"/>
                </a:lnTo>
                <a:lnTo>
                  <a:pt x="2" y="22"/>
                </a:lnTo>
                <a:lnTo>
                  <a:pt x="1" y="25"/>
                </a:lnTo>
                <a:lnTo>
                  <a:pt x="0" y="28"/>
                </a:lnTo>
                <a:lnTo>
                  <a:pt x="0" y="42"/>
                </a:lnTo>
                <a:lnTo>
                  <a:pt x="0" y="42"/>
                </a:lnTo>
                <a:lnTo>
                  <a:pt x="0" y="45"/>
                </a:lnTo>
                <a:lnTo>
                  <a:pt x="2" y="47"/>
                </a:lnTo>
                <a:lnTo>
                  <a:pt x="4" y="50"/>
                </a:lnTo>
                <a:lnTo>
                  <a:pt x="7" y="52"/>
                </a:lnTo>
                <a:lnTo>
                  <a:pt x="7" y="52"/>
                </a:lnTo>
                <a:lnTo>
                  <a:pt x="4" y="56"/>
                </a:lnTo>
                <a:lnTo>
                  <a:pt x="2" y="58"/>
                </a:lnTo>
                <a:lnTo>
                  <a:pt x="0" y="61"/>
                </a:lnTo>
                <a:lnTo>
                  <a:pt x="0" y="64"/>
                </a:lnTo>
                <a:lnTo>
                  <a:pt x="0" y="77"/>
                </a:lnTo>
                <a:lnTo>
                  <a:pt x="0" y="77"/>
                </a:lnTo>
                <a:lnTo>
                  <a:pt x="0" y="80"/>
                </a:lnTo>
                <a:lnTo>
                  <a:pt x="2" y="82"/>
                </a:lnTo>
                <a:lnTo>
                  <a:pt x="4" y="85"/>
                </a:lnTo>
                <a:lnTo>
                  <a:pt x="7" y="87"/>
                </a:lnTo>
                <a:lnTo>
                  <a:pt x="7" y="87"/>
                </a:lnTo>
                <a:lnTo>
                  <a:pt x="4" y="90"/>
                </a:lnTo>
                <a:lnTo>
                  <a:pt x="2" y="92"/>
                </a:lnTo>
                <a:lnTo>
                  <a:pt x="0" y="95"/>
                </a:lnTo>
                <a:lnTo>
                  <a:pt x="0" y="99"/>
                </a:lnTo>
                <a:lnTo>
                  <a:pt x="0" y="112"/>
                </a:lnTo>
                <a:lnTo>
                  <a:pt x="0" y="112"/>
                </a:lnTo>
                <a:lnTo>
                  <a:pt x="0" y="115"/>
                </a:lnTo>
                <a:lnTo>
                  <a:pt x="2" y="118"/>
                </a:lnTo>
                <a:lnTo>
                  <a:pt x="4" y="120"/>
                </a:lnTo>
                <a:lnTo>
                  <a:pt x="7" y="123"/>
                </a:lnTo>
                <a:lnTo>
                  <a:pt x="7" y="123"/>
                </a:lnTo>
                <a:lnTo>
                  <a:pt x="4" y="125"/>
                </a:lnTo>
                <a:lnTo>
                  <a:pt x="2" y="128"/>
                </a:lnTo>
                <a:lnTo>
                  <a:pt x="0" y="130"/>
                </a:lnTo>
                <a:lnTo>
                  <a:pt x="0" y="133"/>
                </a:lnTo>
                <a:lnTo>
                  <a:pt x="0" y="147"/>
                </a:lnTo>
                <a:lnTo>
                  <a:pt x="0" y="147"/>
                </a:lnTo>
                <a:lnTo>
                  <a:pt x="0" y="150"/>
                </a:lnTo>
                <a:lnTo>
                  <a:pt x="2" y="153"/>
                </a:lnTo>
                <a:lnTo>
                  <a:pt x="4" y="155"/>
                </a:lnTo>
                <a:lnTo>
                  <a:pt x="7" y="158"/>
                </a:lnTo>
                <a:lnTo>
                  <a:pt x="7" y="158"/>
                </a:lnTo>
                <a:lnTo>
                  <a:pt x="4" y="160"/>
                </a:lnTo>
                <a:lnTo>
                  <a:pt x="2" y="163"/>
                </a:lnTo>
                <a:lnTo>
                  <a:pt x="0" y="165"/>
                </a:lnTo>
                <a:lnTo>
                  <a:pt x="0" y="168"/>
                </a:lnTo>
                <a:lnTo>
                  <a:pt x="0" y="182"/>
                </a:lnTo>
                <a:lnTo>
                  <a:pt x="0" y="182"/>
                </a:lnTo>
                <a:lnTo>
                  <a:pt x="1" y="185"/>
                </a:lnTo>
                <a:lnTo>
                  <a:pt x="2" y="189"/>
                </a:lnTo>
                <a:lnTo>
                  <a:pt x="5" y="192"/>
                </a:lnTo>
                <a:lnTo>
                  <a:pt x="9" y="194"/>
                </a:lnTo>
                <a:lnTo>
                  <a:pt x="20" y="199"/>
                </a:lnTo>
                <a:lnTo>
                  <a:pt x="33" y="203"/>
                </a:lnTo>
                <a:lnTo>
                  <a:pt x="50" y="206"/>
                </a:lnTo>
                <a:lnTo>
                  <a:pt x="68" y="208"/>
                </a:lnTo>
                <a:lnTo>
                  <a:pt x="88" y="210"/>
                </a:lnTo>
                <a:lnTo>
                  <a:pt x="107" y="210"/>
                </a:lnTo>
                <a:lnTo>
                  <a:pt x="107" y="210"/>
                </a:lnTo>
                <a:lnTo>
                  <a:pt x="126" y="210"/>
                </a:lnTo>
                <a:lnTo>
                  <a:pt x="146" y="208"/>
                </a:lnTo>
                <a:lnTo>
                  <a:pt x="164" y="206"/>
                </a:lnTo>
                <a:lnTo>
                  <a:pt x="181" y="203"/>
                </a:lnTo>
                <a:lnTo>
                  <a:pt x="194" y="199"/>
                </a:lnTo>
                <a:lnTo>
                  <a:pt x="205" y="194"/>
                </a:lnTo>
                <a:lnTo>
                  <a:pt x="209" y="192"/>
                </a:lnTo>
                <a:lnTo>
                  <a:pt x="212" y="189"/>
                </a:lnTo>
                <a:lnTo>
                  <a:pt x="213" y="185"/>
                </a:lnTo>
                <a:lnTo>
                  <a:pt x="214" y="182"/>
                </a:lnTo>
                <a:lnTo>
                  <a:pt x="214" y="168"/>
                </a:lnTo>
                <a:lnTo>
                  <a:pt x="214" y="168"/>
                </a:lnTo>
                <a:lnTo>
                  <a:pt x="213" y="165"/>
                </a:lnTo>
                <a:lnTo>
                  <a:pt x="212" y="163"/>
                </a:lnTo>
                <a:lnTo>
                  <a:pt x="210" y="160"/>
                </a:lnTo>
                <a:lnTo>
                  <a:pt x="207" y="158"/>
                </a:lnTo>
                <a:lnTo>
                  <a:pt x="207" y="158"/>
                </a:lnTo>
                <a:lnTo>
                  <a:pt x="210" y="155"/>
                </a:lnTo>
                <a:lnTo>
                  <a:pt x="212" y="153"/>
                </a:lnTo>
                <a:lnTo>
                  <a:pt x="213" y="150"/>
                </a:lnTo>
                <a:lnTo>
                  <a:pt x="214" y="147"/>
                </a:lnTo>
                <a:lnTo>
                  <a:pt x="214" y="133"/>
                </a:lnTo>
                <a:lnTo>
                  <a:pt x="214" y="133"/>
                </a:lnTo>
                <a:lnTo>
                  <a:pt x="213" y="130"/>
                </a:lnTo>
                <a:lnTo>
                  <a:pt x="212" y="128"/>
                </a:lnTo>
                <a:lnTo>
                  <a:pt x="210" y="125"/>
                </a:lnTo>
                <a:lnTo>
                  <a:pt x="207" y="123"/>
                </a:lnTo>
                <a:lnTo>
                  <a:pt x="207" y="123"/>
                </a:lnTo>
                <a:lnTo>
                  <a:pt x="210" y="120"/>
                </a:lnTo>
                <a:lnTo>
                  <a:pt x="212" y="118"/>
                </a:lnTo>
                <a:lnTo>
                  <a:pt x="213" y="115"/>
                </a:lnTo>
                <a:lnTo>
                  <a:pt x="214" y="112"/>
                </a:lnTo>
                <a:lnTo>
                  <a:pt x="214" y="99"/>
                </a:lnTo>
                <a:lnTo>
                  <a:pt x="214" y="99"/>
                </a:lnTo>
                <a:lnTo>
                  <a:pt x="213" y="95"/>
                </a:lnTo>
                <a:lnTo>
                  <a:pt x="212" y="92"/>
                </a:lnTo>
                <a:lnTo>
                  <a:pt x="210" y="90"/>
                </a:lnTo>
                <a:lnTo>
                  <a:pt x="207" y="87"/>
                </a:lnTo>
                <a:lnTo>
                  <a:pt x="207" y="87"/>
                </a:lnTo>
                <a:lnTo>
                  <a:pt x="210" y="85"/>
                </a:lnTo>
                <a:lnTo>
                  <a:pt x="212" y="82"/>
                </a:lnTo>
                <a:lnTo>
                  <a:pt x="213" y="80"/>
                </a:lnTo>
                <a:lnTo>
                  <a:pt x="214" y="77"/>
                </a:lnTo>
                <a:lnTo>
                  <a:pt x="214" y="64"/>
                </a:lnTo>
                <a:lnTo>
                  <a:pt x="214" y="64"/>
                </a:lnTo>
                <a:lnTo>
                  <a:pt x="213" y="61"/>
                </a:lnTo>
                <a:lnTo>
                  <a:pt x="212" y="58"/>
                </a:lnTo>
                <a:lnTo>
                  <a:pt x="210" y="56"/>
                </a:lnTo>
                <a:lnTo>
                  <a:pt x="207" y="52"/>
                </a:lnTo>
                <a:lnTo>
                  <a:pt x="207" y="52"/>
                </a:lnTo>
                <a:lnTo>
                  <a:pt x="210" y="50"/>
                </a:lnTo>
                <a:lnTo>
                  <a:pt x="212" y="47"/>
                </a:lnTo>
                <a:lnTo>
                  <a:pt x="213" y="45"/>
                </a:lnTo>
                <a:lnTo>
                  <a:pt x="214" y="42"/>
                </a:lnTo>
                <a:lnTo>
                  <a:pt x="214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7194248" y="5178622"/>
            <a:ext cx="255580" cy="289911"/>
            <a:chOff x="7436480" y="5426272"/>
            <a:chExt cx="255580" cy="289911"/>
          </a:xfrm>
          <a:solidFill>
            <a:schemeClr val="bg1"/>
          </a:solidFill>
        </p:grpSpPr>
        <p:sp>
          <p:nvSpPr>
            <p:cNvPr id="28" name="Freeform 66"/>
            <p:cNvSpPr>
              <a:spLocks noEditPoints="1"/>
            </p:cNvSpPr>
            <p:nvPr/>
          </p:nvSpPr>
          <p:spPr bwMode="auto">
            <a:xfrm>
              <a:off x="7531846" y="5426272"/>
              <a:ext cx="68663" cy="72476"/>
            </a:xfrm>
            <a:custGeom>
              <a:avLst/>
              <a:gdLst>
                <a:gd name="T0" fmla="*/ 37 w 74"/>
                <a:gd name="T1" fmla="*/ 56 h 74"/>
                <a:gd name="T2" fmla="*/ 30 w 74"/>
                <a:gd name="T3" fmla="*/ 54 h 74"/>
                <a:gd name="T4" fmla="*/ 23 w 74"/>
                <a:gd name="T5" fmla="*/ 50 h 74"/>
                <a:gd name="T6" fmla="*/ 19 w 74"/>
                <a:gd name="T7" fmla="*/ 45 h 74"/>
                <a:gd name="T8" fmla="*/ 18 w 74"/>
                <a:gd name="T9" fmla="*/ 37 h 74"/>
                <a:gd name="T10" fmla="*/ 18 w 74"/>
                <a:gd name="T11" fmla="*/ 34 h 74"/>
                <a:gd name="T12" fmla="*/ 21 w 74"/>
                <a:gd name="T13" fmla="*/ 26 h 74"/>
                <a:gd name="T14" fmla="*/ 27 w 74"/>
                <a:gd name="T15" fmla="*/ 21 h 74"/>
                <a:gd name="T16" fmla="*/ 33 w 74"/>
                <a:gd name="T17" fmla="*/ 19 h 74"/>
                <a:gd name="T18" fmla="*/ 37 w 74"/>
                <a:gd name="T19" fmla="*/ 18 h 74"/>
                <a:gd name="T20" fmla="*/ 44 w 74"/>
                <a:gd name="T21" fmla="*/ 20 h 74"/>
                <a:gd name="T22" fmla="*/ 50 w 74"/>
                <a:gd name="T23" fmla="*/ 24 h 74"/>
                <a:gd name="T24" fmla="*/ 54 w 74"/>
                <a:gd name="T25" fmla="*/ 29 h 74"/>
                <a:gd name="T26" fmla="*/ 55 w 74"/>
                <a:gd name="T27" fmla="*/ 37 h 74"/>
                <a:gd name="T28" fmla="*/ 55 w 74"/>
                <a:gd name="T29" fmla="*/ 41 h 74"/>
                <a:gd name="T30" fmla="*/ 52 w 74"/>
                <a:gd name="T31" fmla="*/ 48 h 74"/>
                <a:gd name="T32" fmla="*/ 47 w 74"/>
                <a:gd name="T33" fmla="*/ 53 h 74"/>
                <a:gd name="T34" fmla="*/ 41 w 74"/>
                <a:gd name="T35" fmla="*/ 55 h 74"/>
                <a:gd name="T36" fmla="*/ 37 w 74"/>
                <a:gd name="T37" fmla="*/ 56 h 74"/>
                <a:gd name="T38" fmla="*/ 74 w 74"/>
                <a:gd name="T39" fmla="*/ 37 h 74"/>
                <a:gd name="T40" fmla="*/ 71 w 74"/>
                <a:gd name="T41" fmla="*/ 22 h 74"/>
                <a:gd name="T42" fmla="*/ 63 w 74"/>
                <a:gd name="T43" fmla="*/ 11 h 74"/>
                <a:gd name="T44" fmla="*/ 51 w 74"/>
                <a:gd name="T45" fmla="*/ 3 h 74"/>
                <a:gd name="T46" fmla="*/ 37 w 74"/>
                <a:gd name="T47" fmla="*/ 0 h 74"/>
                <a:gd name="T48" fmla="*/ 30 w 74"/>
                <a:gd name="T49" fmla="*/ 1 h 74"/>
                <a:gd name="T50" fmla="*/ 16 w 74"/>
                <a:gd name="T51" fmla="*/ 6 h 74"/>
                <a:gd name="T52" fmla="*/ 6 w 74"/>
                <a:gd name="T53" fmla="*/ 16 h 74"/>
                <a:gd name="T54" fmla="*/ 0 w 74"/>
                <a:gd name="T55" fmla="*/ 29 h 74"/>
                <a:gd name="T56" fmla="*/ 0 w 74"/>
                <a:gd name="T57" fmla="*/ 37 h 74"/>
                <a:gd name="T58" fmla="*/ 1 w 74"/>
                <a:gd name="T59" fmla="*/ 49 h 74"/>
                <a:gd name="T60" fmla="*/ 6 w 74"/>
                <a:gd name="T61" fmla="*/ 59 h 74"/>
                <a:gd name="T62" fmla="*/ 14 w 74"/>
                <a:gd name="T63" fmla="*/ 66 h 74"/>
                <a:gd name="T64" fmla="*/ 24 w 74"/>
                <a:gd name="T65" fmla="*/ 72 h 74"/>
                <a:gd name="T66" fmla="*/ 31 w 74"/>
                <a:gd name="T67" fmla="*/ 73 h 74"/>
                <a:gd name="T68" fmla="*/ 37 w 74"/>
                <a:gd name="T69" fmla="*/ 74 h 74"/>
                <a:gd name="T70" fmla="*/ 49 w 74"/>
                <a:gd name="T71" fmla="*/ 72 h 74"/>
                <a:gd name="T72" fmla="*/ 54 w 74"/>
                <a:gd name="T73" fmla="*/ 69 h 74"/>
                <a:gd name="T74" fmla="*/ 63 w 74"/>
                <a:gd name="T75" fmla="*/ 63 h 74"/>
                <a:gd name="T76" fmla="*/ 69 w 74"/>
                <a:gd name="T77" fmla="*/ 54 h 74"/>
                <a:gd name="T78" fmla="*/ 74 w 74"/>
                <a:gd name="T79" fmla="*/ 43 h 74"/>
                <a:gd name="T80" fmla="*/ 74 w 74"/>
                <a:gd name="T81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" h="74">
                  <a:moveTo>
                    <a:pt x="37" y="56"/>
                  </a:moveTo>
                  <a:lnTo>
                    <a:pt x="37" y="56"/>
                  </a:lnTo>
                  <a:lnTo>
                    <a:pt x="33" y="55"/>
                  </a:lnTo>
                  <a:lnTo>
                    <a:pt x="30" y="54"/>
                  </a:lnTo>
                  <a:lnTo>
                    <a:pt x="27" y="53"/>
                  </a:lnTo>
                  <a:lnTo>
                    <a:pt x="23" y="50"/>
                  </a:lnTo>
                  <a:lnTo>
                    <a:pt x="21" y="48"/>
                  </a:lnTo>
                  <a:lnTo>
                    <a:pt x="19" y="45"/>
                  </a:lnTo>
                  <a:lnTo>
                    <a:pt x="18" y="41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4"/>
                  </a:lnTo>
                  <a:lnTo>
                    <a:pt x="19" y="29"/>
                  </a:lnTo>
                  <a:lnTo>
                    <a:pt x="21" y="26"/>
                  </a:lnTo>
                  <a:lnTo>
                    <a:pt x="23" y="24"/>
                  </a:lnTo>
                  <a:lnTo>
                    <a:pt x="27" y="21"/>
                  </a:lnTo>
                  <a:lnTo>
                    <a:pt x="30" y="20"/>
                  </a:lnTo>
                  <a:lnTo>
                    <a:pt x="33" y="19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41" y="19"/>
                  </a:lnTo>
                  <a:lnTo>
                    <a:pt x="44" y="20"/>
                  </a:lnTo>
                  <a:lnTo>
                    <a:pt x="47" y="21"/>
                  </a:lnTo>
                  <a:lnTo>
                    <a:pt x="50" y="24"/>
                  </a:lnTo>
                  <a:lnTo>
                    <a:pt x="52" y="26"/>
                  </a:lnTo>
                  <a:lnTo>
                    <a:pt x="54" y="29"/>
                  </a:lnTo>
                  <a:lnTo>
                    <a:pt x="55" y="34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41"/>
                  </a:lnTo>
                  <a:lnTo>
                    <a:pt x="54" y="45"/>
                  </a:lnTo>
                  <a:lnTo>
                    <a:pt x="52" y="48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4" y="54"/>
                  </a:lnTo>
                  <a:lnTo>
                    <a:pt x="41" y="55"/>
                  </a:lnTo>
                  <a:lnTo>
                    <a:pt x="37" y="56"/>
                  </a:lnTo>
                  <a:lnTo>
                    <a:pt x="37" y="56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74" y="29"/>
                  </a:lnTo>
                  <a:lnTo>
                    <a:pt x="71" y="22"/>
                  </a:lnTo>
                  <a:lnTo>
                    <a:pt x="67" y="16"/>
                  </a:lnTo>
                  <a:lnTo>
                    <a:pt x="63" y="11"/>
                  </a:lnTo>
                  <a:lnTo>
                    <a:pt x="57" y="6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6" y="6"/>
                  </a:lnTo>
                  <a:lnTo>
                    <a:pt x="10" y="11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1" y="49"/>
                  </a:lnTo>
                  <a:lnTo>
                    <a:pt x="4" y="54"/>
                  </a:lnTo>
                  <a:lnTo>
                    <a:pt x="6" y="59"/>
                  </a:lnTo>
                  <a:lnTo>
                    <a:pt x="10" y="63"/>
                  </a:lnTo>
                  <a:lnTo>
                    <a:pt x="14" y="66"/>
                  </a:lnTo>
                  <a:lnTo>
                    <a:pt x="19" y="69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31" y="73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43" y="73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54" y="69"/>
                  </a:lnTo>
                  <a:lnTo>
                    <a:pt x="59" y="66"/>
                  </a:lnTo>
                  <a:lnTo>
                    <a:pt x="63" y="63"/>
                  </a:lnTo>
                  <a:lnTo>
                    <a:pt x="67" y="59"/>
                  </a:lnTo>
                  <a:lnTo>
                    <a:pt x="69" y="54"/>
                  </a:lnTo>
                  <a:lnTo>
                    <a:pt x="73" y="49"/>
                  </a:lnTo>
                  <a:lnTo>
                    <a:pt x="74" y="43"/>
                  </a:lnTo>
                  <a:lnTo>
                    <a:pt x="74" y="3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7"/>
            <p:cNvSpPr>
              <a:spLocks/>
            </p:cNvSpPr>
            <p:nvPr/>
          </p:nvSpPr>
          <p:spPr bwMode="auto">
            <a:xfrm>
              <a:off x="7436480" y="5582670"/>
              <a:ext cx="49591" cy="41960"/>
            </a:xfrm>
            <a:custGeom>
              <a:avLst/>
              <a:gdLst>
                <a:gd name="T0" fmla="*/ 30 w 49"/>
                <a:gd name="T1" fmla="*/ 0 h 45"/>
                <a:gd name="T2" fmla="*/ 15 w 49"/>
                <a:gd name="T3" fmla="*/ 19 h 45"/>
                <a:gd name="T4" fmla="*/ 0 w 49"/>
                <a:gd name="T5" fmla="*/ 38 h 45"/>
                <a:gd name="T6" fmla="*/ 24 w 49"/>
                <a:gd name="T7" fmla="*/ 41 h 45"/>
                <a:gd name="T8" fmla="*/ 49 w 49"/>
                <a:gd name="T9" fmla="*/ 45 h 45"/>
                <a:gd name="T10" fmla="*/ 40 w 49"/>
                <a:gd name="T11" fmla="*/ 23 h 45"/>
                <a:gd name="T12" fmla="*/ 30 w 49"/>
                <a:gd name="T13" fmla="*/ 0 h 45"/>
                <a:gd name="T14" fmla="*/ 30 w 49"/>
                <a:gd name="T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5">
                  <a:moveTo>
                    <a:pt x="30" y="0"/>
                  </a:moveTo>
                  <a:lnTo>
                    <a:pt x="15" y="19"/>
                  </a:lnTo>
                  <a:lnTo>
                    <a:pt x="0" y="38"/>
                  </a:lnTo>
                  <a:lnTo>
                    <a:pt x="24" y="41"/>
                  </a:lnTo>
                  <a:lnTo>
                    <a:pt x="49" y="45"/>
                  </a:lnTo>
                  <a:lnTo>
                    <a:pt x="40" y="2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8"/>
            <p:cNvSpPr>
              <a:spLocks/>
            </p:cNvSpPr>
            <p:nvPr/>
          </p:nvSpPr>
          <p:spPr bwMode="auto">
            <a:xfrm>
              <a:off x="7646285" y="5582670"/>
              <a:ext cx="45775" cy="41960"/>
            </a:xfrm>
            <a:custGeom>
              <a:avLst/>
              <a:gdLst>
                <a:gd name="T0" fmla="*/ 49 w 49"/>
                <a:gd name="T1" fmla="*/ 38 h 45"/>
                <a:gd name="T2" fmla="*/ 33 w 49"/>
                <a:gd name="T3" fmla="*/ 19 h 45"/>
                <a:gd name="T4" fmla="*/ 18 w 49"/>
                <a:gd name="T5" fmla="*/ 0 h 45"/>
                <a:gd name="T6" fmla="*/ 9 w 49"/>
                <a:gd name="T7" fmla="*/ 23 h 45"/>
                <a:gd name="T8" fmla="*/ 0 w 49"/>
                <a:gd name="T9" fmla="*/ 45 h 45"/>
                <a:gd name="T10" fmla="*/ 24 w 49"/>
                <a:gd name="T11" fmla="*/ 41 h 45"/>
                <a:gd name="T12" fmla="*/ 49 w 49"/>
                <a:gd name="T13" fmla="*/ 38 h 45"/>
                <a:gd name="T14" fmla="*/ 49 w 49"/>
                <a:gd name="T1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5">
                  <a:moveTo>
                    <a:pt x="49" y="38"/>
                  </a:moveTo>
                  <a:lnTo>
                    <a:pt x="33" y="19"/>
                  </a:lnTo>
                  <a:lnTo>
                    <a:pt x="18" y="0"/>
                  </a:lnTo>
                  <a:lnTo>
                    <a:pt x="9" y="23"/>
                  </a:lnTo>
                  <a:lnTo>
                    <a:pt x="0" y="45"/>
                  </a:lnTo>
                  <a:lnTo>
                    <a:pt x="24" y="41"/>
                  </a:lnTo>
                  <a:lnTo>
                    <a:pt x="49" y="38"/>
                  </a:lnTo>
                  <a:lnTo>
                    <a:pt x="4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9"/>
            <p:cNvSpPr>
              <a:spLocks/>
            </p:cNvSpPr>
            <p:nvPr/>
          </p:nvSpPr>
          <p:spPr bwMode="auto">
            <a:xfrm>
              <a:off x="7447925" y="5502565"/>
              <a:ext cx="236506" cy="213618"/>
            </a:xfrm>
            <a:custGeom>
              <a:avLst/>
              <a:gdLst>
                <a:gd name="T0" fmla="*/ 247 w 248"/>
                <a:gd name="T1" fmla="*/ 137 h 225"/>
                <a:gd name="T2" fmla="*/ 224 w 248"/>
                <a:gd name="T3" fmla="*/ 134 h 225"/>
                <a:gd name="T4" fmla="*/ 219 w 248"/>
                <a:gd name="T5" fmla="*/ 142 h 225"/>
                <a:gd name="T6" fmla="*/ 211 w 248"/>
                <a:gd name="T7" fmla="*/ 149 h 225"/>
                <a:gd name="T8" fmla="*/ 185 w 248"/>
                <a:gd name="T9" fmla="*/ 157 h 225"/>
                <a:gd name="T10" fmla="*/ 155 w 248"/>
                <a:gd name="T11" fmla="*/ 157 h 225"/>
                <a:gd name="T12" fmla="*/ 146 w 248"/>
                <a:gd name="T13" fmla="*/ 152 h 225"/>
                <a:gd name="T14" fmla="*/ 143 w 248"/>
                <a:gd name="T15" fmla="*/ 143 h 225"/>
                <a:gd name="T16" fmla="*/ 138 w 248"/>
                <a:gd name="T17" fmla="*/ 32 h 225"/>
                <a:gd name="T18" fmla="*/ 171 w 248"/>
                <a:gd name="T19" fmla="*/ 31 h 225"/>
                <a:gd name="T20" fmla="*/ 176 w 248"/>
                <a:gd name="T21" fmla="*/ 23 h 225"/>
                <a:gd name="T22" fmla="*/ 175 w 248"/>
                <a:gd name="T23" fmla="*/ 20 h 225"/>
                <a:gd name="T24" fmla="*/ 167 w 248"/>
                <a:gd name="T25" fmla="*/ 14 h 225"/>
                <a:gd name="T26" fmla="*/ 136 w 248"/>
                <a:gd name="T27" fmla="*/ 0 h 225"/>
                <a:gd name="T28" fmla="*/ 124 w 248"/>
                <a:gd name="T29" fmla="*/ 2 h 225"/>
                <a:gd name="T30" fmla="*/ 111 w 248"/>
                <a:gd name="T31" fmla="*/ 0 h 225"/>
                <a:gd name="T32" fmla="*/ 80 w 248"/>
                <a:gd name="T33" fmla="*/ 14 h 225"/>
                <a:gd name="T34" fmla="*/ 74 w 248"/>
                <a:gd name="T35" fmla="*/ 17 h 225"/>
                <a:gd name="T36" fmla="*/ 72 w 248"/>
                <a:gd name="T37" fmla="*/ 23 h 225"/>
                <a:gd name="T38" fmla="*/ 74 w 248"/>
                <a:gd name="T39" fmla="*/ 30 h 225"/>
                <a:gd name="T40" fmla="*/ 109 w 248"/>
                <a:gd name="T41" fmla="*/ 32 h 225"/>
                <a:gd name="T42" fmla="*/ 105 w 248"/>
                <a:gd name="T43" fmla="*/ 133 h 225"/>
                <a:gd name="T44" fmla="*/ 102 w 248"/>
                <a:gd name="T45" fmla="*/ 149 h 225"/>
                <a:gd name="T46" fmla="*/ 96 w 248"/>
                <a:gd name="T47" fmla="*/ 156 h 225"/>
                <a:gd name="T48" fmla="*/ 73 w 248"/>
                <a:gd name="T49" fmla="*/ 159 h 225"/>
                <a:gd name="T50" fmla="*/ 43 w 248"/>
                <a:gd name="T51" fmla="*/ 152 h 225"/>
                <a:gd name="T52" fmla="*/ 32 w 248"/>
                <a:gd name="T53" fmla="*/ 146 h 225"/>
                <a:gd name="T54" fmla="*/ 23 w 248"/>
                <a:gd name="T55" fmla="*/ 134 h 225"/>
                <a:gd name="T56" fmla="*/ 3 w 248"/>
                <a:gd name="T57" fmla="*/ 131 h 225"/>
                <a:gd name="T58" fmla="*/ 0 w 248"/>
                <a:gd name="T59" fmla="*/ 143 h 225"/>
                <a:gd name="T60" fmla="*/ 5 w 248"/>
                <a:gd name="T61" fmla="*/ 164 h 225"/>
                <a:gd name="T62" fmla="*/ 22 w 248"/>
                <a:gd name="T63" fmla="*/ 179 h 225"/>
                <a:gd name="T64" fmla="*/ 44 w 248"/>
                <a:gd name="T65" fmla="*/ 189 h 225"/>
                <a:gd name="T66" fmla="*/ 72 w 248"/>
                <a:gd name="T67" fmla="*/ 196 h 225"/>
                <a:gd name="T68" fmla="*/ 104 w 248"/>
                <a:gd name="T69" fmla="*/ 209 h 225"/>
                <a:gd name="T70" fmla="*/ 118 w 248"/>
                <a:gd name="T71" fmla="*/ 222 h 225"/>
                <a:gd name="T72" fmla="*/ 127 w 248"/>
                <a:gd name="T73" fmla="*/ 224 h 225"/>
                <a:gd name="T74" fmla="*/ 136 w 248"/>
                <a:gd name="T75" fmla="*/ 214 h 225"/>
                <a:gd name="T76" fmla="*/ 159 w 248"/>
                <a:gd name="T77" fmla="*/ 202 h 225"/>
                <a:gd name="T78" fmla="*/ 195 w 248"/>
                <a:gd name="T79" fmla="*/ 191 h 225"/>
                <a:gd name="T80" fmla="*/ 211 w 248"/>
                <a:gd name="T81" fmla="*/ 186 h 225"/>
                <a:gd name="T82" fmla="*/ 237 w 248"/>
                <a:gd name="T83" fmla="*/ 170 h 225"/>
                <a:gd name="T84" fmla="*/ 248 w 248"/>
                <a:gd name="T85" fmla="*/ 15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8" h="225">
                  <a:moveTo>
                    <a:pt x="248" y="143"/>
                  </a:moveTo>
                  <a:lnTo>
                    <a:pt x="248" y="143"/>
                  </a:lnTo>
                  <a:lnTo>
                    <a:pt x="247" y="137"/>
                  </a:lnTo>
                  <a:lnTo>
                    <a:pt x="245" y="131"/>
                  </a:lnTo>
                  <a:lnTo>
                    <a:pt x="234" y="132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22" y="138"/>
                  </a:lnTo>
                  <a:lnTo>
                    <a:pt x="219" y="142"/>
                  </a:lnTo>
                  <a:lnTo>
                    <a:pt x="216" y="146"/>
                  </a:lnTo>
                  <a:lnTo>
                    <a:pt x="211" y="149"/>
                  </a:lnTo>
                  <a:lnTo>
                    <a:pt x="211" y="149"/>
                  </a:lnTo>
                  <a:lnTo>
                    <a:pt x="205" y="152"/>
                  </a:lnTo>
                  <a:lnTo>
                    <a:pt x="195" y="155"/>
                  </a:lnTo>
                  <a:lnTo>
                    <a:pt x="185" y="157"/>
                  </a:lnTo>
                  <a:lnTo>
                    <a:pt x="175" y="159"/>
                  </a:lnTo>
                  <a:lnTo>
                    <a:pt x="165" y="159"/>
                  </a:lnTo>
                  <a:lnTo>
                    <a:pt x="155" y="157"/>
                  </a:lnTo>
                  <a:lnTo>
                    <a:pt x="151" y="156"/>
                  </a:lnTo>
                  <a:lnTo>
                    <a:pt x="148" y="154"/>
                  </a:lnTo>
                  <a:lnTo>
                    <a:pt x="146" y="152"/>
                  </a:lnTo>
                  <a:lnTo>
                    <a:pt x="145" y="149"/>
                  </a:lnTo>
                  <a:lnTo>
                    <a:pt x="145" y="149"/>
                  </a:lnTo>
                  <a:lnTo>
                    <a:pt x="143" y="143"/>
                  </a:lnTo>
                  <a:lnTo>
                    <a:pt x="142" y="133"/>
                  </a:lnTo>
                  <a:lnTo>
                    <a:pt x="140" y="105"/>
                  </a:lnTo>
                  <a:lnTo>
                    <a:pt x="138" y="32"/>
                  </a:lnTo>
                  <a:lnTo>
                    <a:pt x="167" y="32"/>
                  </a:lnTo>
                  <a:lnTo>
                    <a:pt x="167" y="32"/>
                  </a:lnTo>
                  <a:lnTo>
                    <a:pt x="171" y="31"/>
                  </a:lnTo>
                  <a:lnTo>
                    <a:pt x="174" y="30"/>
                  </a:lnTo>
                  <a:lnTo>
                    <a:pt x="175" y="27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5" y="20"/>
                  </a:lnTo>
                  <a:lnTo>
                    <a:pt x="174" y="17"/>
                  </a:lnTo>
                  <a:lnTo>
                    <a:pt x="171" y="15"/>
                  </a:lnTo>
                  <a:lnTo>
                    <a:pt x="167" y="14"/>
                  </a:lnTo>
                  <a:lnTo>
                    <a:pt x="137" y="14"/>
                  </a:lnTo>
                  <a:lnTo>
                    <a:pt x="137" y="14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0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18" y="2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0" y="14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77" y="15"/>
                  </a:lnTo>
                  <a:lnTo>
                    <a:pt x="74" y="17"/>
                  </a:lnTo>
                  <a:lnTo>
                    <a:pt x="73" y="20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3" y="27"/>
                  </a:lnTo>
                  <a:lnTo>
                    <a:pt x="74" y="30"/>
                  </a:lnTo>
                  <a:lnTo>
                    <a:pt x="77" y="31"/>
                  </a:lnTo>
                  <a:lnTo>
                    <a:pt x="80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6" y="105"/>
                  </a:lnTo>
                  <a:lnTo>
                    <a:pt x="105" y="133"/>
                  </a:lnTo>
                  <a:lnTo>
                    <a:pt x="104" y="143"/>
                  </a:lnTo>
                  <a:lnTo>
                    <a:pt x="102" y="149"/>
                  </a:lnTo>
                  <a:lnTo>
                    <a:pt x="102" y="149"/>
                  </a:lnTo>
                  <a:lnTo>
                    <a:pt x="101" y="152"/>
                  </a:lnTo>
                  <a:lnTo>
                    <a:pt x="99" y="154"/>
                  </a:lnTo>
                  <a:lnTo>
                    <a:pt x="96" y="156"/>
                  </a:lnTo>
                  <a:lnTo>
                    <a:pt x="92" y="157"/>
                  </a:lnTo>
                  <a:lnTo>
                    <a:pt x="83" y="159"/>
                  </a:lnTo>
                  <a:lnTo>
                    <a:pt x="73" y="159"/>
                  </a:lnTo>
                  <a:lnTo>
                    <a:pt x="62" y="157"/>
                  </a:lnTo>
                  <a:lnTo>
                    <a:pt x="52" y="155"/>
                  </a:lnTo>
                  <a:lnTo>
                    <a:pt x="43" y="152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32" y="146"/>
                  </a:lnTo>
                  <a:lnTo>
                    <a:pt x="29" y="142"/>
                  </a:lnTo>
                  <a:lnTo>
                    <a:pt x="26" y="138"/>
                  </a:lnTo>
                  <a:lnTo>
                    <a:pt x="23" y="134"/>
                  </a:lnTo>
                  <a:lnTo>
                    <a:pt x="13" y="132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1" y="13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51"/>
                  </a:lnTo>
                  <a:lnTo>
                    <a:pt x="2" y="158"/>
                  </a:lnTo>
                  <a:lnTo>
                    <a:pt x="5" y="164"/>
                  </a:lnTo>
                  <a:lnTo>
                    <a:pt x="10" y="170"/>
                  </a:lnTo>
                  <a:lnTo>
                    <a:pt x="16" y="175"/>
                  </a:lnTo>
                  <a:lnTo>
                    <a:pt x="22" y="179"/>
                  </a:lnTo>
                  <a:lnTo>
                    <a:pt x="36" y="186"/>
                  </a:lnTo>
                  <a:lnTo>
                    <a:pt x="36" y="186"/>
                  </a:lnTo>
                  <a:lnTo>
                    <a:pt x="44" y="189"/>
                  </a:lnTo>
                  <a:lnTo>
                    <a:pt x="52" y="191"/>
                  </a:lnTo>
                  <a:lnTo>
                    <a:pt x="52" y="191"/>
                  </a:lnTo>
                  <a:lnTo>
                    <a:pt x="72" y="196"/>
                  </a:lnTo>
                  <a:lnTo>
                    <a:pt x="89" y="202"/>
                  </a:lnTo>
                  <a:lnTo>
                    <a:pt x="97" y="205"/>
                  </a:lnTo>
                  <a:lnTo>
                    <a:pt x="104" y="209"/>
                  </a:lnTo>
                  <a:lnTo>
                    <a:pt x="111" y="214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20" y="224"/>
                  </a:lnTo>
                  <a:lnTo>
                    <a:pt x="124" y="225"/>
                  </a:lnTo>
                  <a:lnTo>
                    <a:pt x="127" y="224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6" y="214"/>
                  </a:lnTo>
                  <a:lnTo>
                    <a:pt x="143" y="209"/>
                  </a:lnTo>
                  <a:lnTo>
                    <a:pt x="150" y="205"/>
                  </a:lnTo>
                  <a:lnTo>
                    <a:pt x="159" y="202"/>
                  </a:lnTo>
                  <a:lnTo>
                    <a:pt x="176" y="196"/>
                  </a:lnTo>
                  <a:lnTo>
                    <a:pt x="195" y="191"/>
                  </a:lnTo>
                  <a:lnTo>
                    <a:pt x="195" y="191"/>
                  </a:lnTo>
                  <a:lnTo>
                    <a:pt x="204" y="189"/>
                  </a:lnTo>
                  <a:lnTo>
                    <a:pt x="211" y="186"/>
                  </a:lnTo>
                  <a:lnTo>
                    <a:pt x="211" y="186"/>
                  </a:lnTo>
                  <a:lnTo>
                    <a:pt x="225" y="179"/>
                  </a:lnTo>
                  <a:lnTo>
                    <a:pt x="231" y="175"/>
                  </a:lnTo>
                  <a:lnTo>
                    <a:pt x="237" y="170"/>
                  </a:lnTo>
                  <a:lnTo>
                    <a:pt x="241" y="164"/>
                  </a:lnTo>
                  <a:lnTo>
                    <a:pt x="246" y="158"/>
                  </a:lnTo>
                  <a:lnTo>
                    <a:pt x="248" y="151"/>
                  </a:lnTo>
                  <a:lnTo>
                    <a:pt x="248" y="143"/>
                  </a:lnTo>
                  <a:lnTo>
                    <a:pt x="248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174032" y="5193881"/>
            <a:ext cx="274652" cy="270836"/>
            <a:chOff x="9416264" y="5441531"/>
            <a:chExt cx="274652" cy="270836"/>
          </a:xfrm>
          <a:solidFill>
            <a:schemeClr val="bg1"/>
          </a:solidFill>
        </p:grpSpPr>
        <p:sp>
          <p:nvSpPr>
            <p:cNvPr id="32" name="Freeform 70"/>
            <p:cNvSpPr>
              <a:spLocks noEditPoints="1"/>
            </p:cNvSpPr>
            <p:nvPr/>
          </p:nvSpPr>
          <p:spPr bwMode="auto">
            <a:xfrm>
              <a:off x="9416264" y="5441531"/>
              <a:ext cx="274652" cy="270836"/>
            </a:xfrm>
            <a:custGeom>
              <a:avLst/>
              <a:gdLst>
                <a:gd name="T0" fmla="*/ 131 w 287"/>
                <a:gd name="T1" fmla="*/ 265 h 287"/>
                <a:gd name="T2" fmla="*/ 96 w 287"/>
                <a:gd name="T3" fmla="*/ 256 h 287"/>
                <a:gd name="T4" fmla="*/ 66 w 287"/>
                <a:gd name="T5" fmla="*/ 237 h 287"/>
                <a:gd name="T6" fmla="*/ 42 w 287"/>
                <a:gd name="T7" fmla="*/ 212 h 287"/>
                <a:gd name="T8" fmla="*/ 27 w 287"/>
                <a:gd name="T9" fmla="*/ 179 h 287"/>
                <a:gd name="T10" fmla="*/ 22 w 287"/>
                <a:gd name="T11" fmla="*/ 143 h 287"/>
                <a:gd name="T12" fmla="*/ 24 w 287"/>
                <a:gd name="T13" fmla="*/ 119 h 287"/>
                <a:gd name="T14" fmla="*/ 36 w 287"/>
                <a:gd name="T15" fmla="*/ 85 h 287"/>
                <a:gd name="T16" fmla="*/ 57 w 287"/>
                <a:gd name="T17" fmla="*/ 57 h 287"/>
                <a:gd name="T18" fmla="*/ 85 w 287"/>
                <a:gd name="T19" fmla="*/ 36 h 287"/>
                <a:gd name="T20" fmla="*/ 119 w 287"/>
                <a:gd name="T21" fmla="*/ 24 h 287"/>
                <a:gd name="T22" fmla="*/ 143 w 287"/>
                <a:gd name="T23" fmla="*/ 22 h 287"/>
                <a:gd name="T24" fmla="*/ 179 w 287"/>
                <a:gd name="T25" fmla="*/ 27 h 287"/>
                <a:gd name="T26" fmla="*/ 212 w 287"/>
                <a:gd name="T27" fmla="*/ 42 h 287"/>
                <a:gd name="T28" fmla="*/ 238 w 287"/>
                <a:gd name="T29" fmla="*/ 66 h 287"/>
                <a:gd name="T30" fmla="*/ 256 w 287"/>
                <a:gd name="T31" fmla="*/ 96 h 287"/>
                <a:gd name="T32" fmla="*/ 265 w 287"/>
                <a:gd name="T33" fmla="*/ 131 h 287"/>
                <a:gd name="T34" fmla="*/ 265 w 287"/>
                <a:gd name="T35" fmla="*/ 156 h 287"/>
                <a:gd name="T36" fmla="*/ 256 w 287"/>
                <a:gd name="T37" fmla="*/ 190 h 287"/>
                <a:gd name="T38" fmla="*/ 238 w 287"/>
                <a:gd name="T39" fmla="*/ 221 h 287"/>
                <a:gd name="T40" fmla="*/ 212 w 287"/>
                <a:gd name="T41" fmla="*/ 245 h 287"/>
                <a:gd name="T42" fmla="*/ 179 w 287"/>
                <a:gd name="T43" fmla="*/ 260 h 287"/>
                <a:gd name="T44" fmla="*/ 143 w 287"/>
                <a:gd name="T45" fmla="*/ 265 h 287"/>
                <a:gd name="T46" fmla="*/ 143 w 287"/>
                <a:gd name="T47" fmla="*/ 0 h 287"/>
                <a:gd name="T48" fmla="*/ 100 w 287"/>
                <a:gd name="T49" fmla="*/ 6 h 287"/>
                <a:gd name="T50" fmla="*/ 64 w 287"/>
                <a:gd name="T51" fmla="*/ 25 h 287"/>
                <a:gd name="T52" fmla="*/ 33 w 287"/>
                <a:gd name="T53" fmla="*/ 52 h 287"/>
                <a:gd name="T54" fmla="*/ 11 w 287"/>
                <a:gd name="T55" fmla="*/ 88 h 287"/>
                <a:gd name="T56" fmla="*/ 1 w 287"/>
                <a:gd name="T57" fmla="*/ 129 h 287"/>
                <a:gd name="T58" fmla="*/ 1 w 287"/>
                <a:gd name="T59" fmla="*/ 158 h 287"/>
                <a:gd name="T60" fmla="*/ 11 w 287"/>
                <a:gd name="T61" fmla="*/ 199 h 287"/>
                <a:gd name="T62" fmla="*/ 33 w 287"/>
                <a:gd name="T63" fmla="*/ 234 h 287"/>
                <a:gd name="T64" fmla="*/ 64 w 287"/>
                <a:gd name="T65" fmla="*/ 262 h 287"/>
                <a:gd name="T66" fmla="*/ 100 w 287"/>
                <a:gd name="T67" fmla="*/ 280 h 287"/>
                <a:gd name="T68" fmla="*/ 143 w 287"/>
                <a:gd name="T69" fmla="*/ 287 h 287"/>
                <a:gd name="T70" fmla="*/ 172 w 287"/>
                <a:gd name="T71" fmla="*/ 283 h 287"/>
                <a:gd name="T72" fmla="*/ 212 w 287"/>
                <a:gd name="T73" fmla="*/ 269 h 287"/>
                <a:gd name="T74" fmla="*/ 245 w 287"/>
                <a:gd name="T75" fmla="*/ 245 h 287"/>
                <a:gd name="T76" fmla="*/ 269 w 287"/>
                <a:gd name="T77" fmla="*/ 212 h 287"/>
                <a:gd name="T78" fmla="*/ 284 w 287"/>
                <a:gd name="T79" fmla="*/ 172 h 287"/>
                <a:gd name="T80" fmla="*/ 287 w 287"/>
                <a:gd name="T81" fmla="*/ 143 h 287"/>
                <a:gd name="T82" fmla="*/ 281 w 287"/>
                <a:gd name="T83" fmla="*/ 100 h 287"/>
                <a:gd name="T84" fmla="*/ 262 w 287"/>
                <a:gd name="T85" fmla="*/ 63 h 287"/>
                <a:gd name="T86" fmla="*/ 235 w 287"/>
                <a:gd name="T87" fmla="*/ 33 h 287"/>
                <a:gd name="T88" fmla="*/ 199 w 287"/>
                <a:gd name="T89" fmla="*/ 11 h 287"/>
                <a:gd name="T90" fmla="*/ 158 w 287"/>
                <a:gd name="T91" fmla="*/ 1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7" h="287">
                  <a:moveTo>
                    <a:pt x="143" y="265"/>
                  </a:moveTo>
                  <a:lnTo>
                    <a:pt x="143" y="265"/>
                  </a:lnTo>
                  <a:lnTo>
                    <a:pt x="131" y="265"/>
                  </a:lnTo>
                  <a:lnTo>
                    <a:pt x="119" y="263"/>
                  </a:lnTo>
                  <a:lnTo>
                    <a:pt x="108" y="260"/>
                  </a:lnTo>
                  <a:lnTo>
                    <a:pt x="96" y="256"/>
                  </a:lnTo>
                  <a:lnTo>
                    <a:pt x="85" y="251"/>
                  </a:lnTo>
                  <a:lnTo>
                    <a:pt x="75" y="245"/>
                  </a:lnTo>
                  <a:lnTo>
                    <a:pt x="66" y="237"/>
                  </a:lnTo>
                  <a:lnTo>
                    <a:pt x="57" y="229"/>
                  </a:lnTo>
                  <a:lnTo>
                    <a:pt x="49" y="221"/>
                  </a:lnTo>
                  <a:lnTo>
                    <a:pt x="42" y="212"/>
                  </a:lnTo>
                  <a:lnTo>
                    <a:pt x="36" y="202"/>
                  </a:lnTo>
                  <a:lnTo>
                    <a:pt x="31" y="190"/>
                  </a:lnTo>
                  <a:lnTo>
                    <a:pt x="27" y="179"/>
                  </a:lnTo>
                  <a:lnTo>
                    <a:pt x="24" y="168"/>
                  </a:lnTo>
                  <a:lnTo>
                    <a:pt x="22" y="156"/>
                  </a:lnTo>
                  <a:lnTo>
                    <a:pt x="22" y="143"/>
                  </a:lnTo>
                  <a:lnTo>
                    <a:pt x="22" y="143"/>
                  </a:lnTo>
                  <a:lnTo>
                    <a:pt x="22" y="131"/>
                  </a:lnTo>
                  <a:lnTo>
                    <a:pt x="24" y="119"/>
                  </a:lnTo>
                  <a:lnTo>
                    <a:pt x="27" y="107"/>
                  </a:lnTo>
                  <a:lnTo>
                    <a:pt x="31" y="96"/>
                  </a:lnTo>
                  <a:lnTo>
                    <a:pt x="36" y="85"/>
                  </a:lnTo>
                  <a:lnTo>
                    <a:pt x="42" y="75"/>
                  </a:lnTo>
                  <a:lnTo>
                    <a:pt x="49" y="66"/>
                  </a:lnTo>
                  <a:lnTo>
                    <a:pt x="57" y="57"/>
                  </a:lnTo>
                  <a:lnTo>
                    <a:pt x="66" y="49"/>
                  </a:lnTo>
                  <a:lnTo>
                    <a:pt x="75" y="42"/>
                  </a:lnTo>
                  <a:lnTo>
                    <a:pt x="85" y="36"/>
                  </a:lnTo>
                  <a:lnTo>
                    <a:pt x="96" y="31"/>
                  </a:lnTo>
                  <a:lnTo>
                    <a:pt x="108" y="27"/>
                  </a:lnTo>
                  <a:lnTo>
                    <a:pt x="119" y="24"/>
                  </a:lnTo>
                  <a:lnTo>
                    <a:pt x="131" y="22"/>
                  </a:lnTo>
                  <a:lnTo>
                    <a:pt x="143" y="22"/>
                  </a:lnTo>
                  <a:lnTo>
                    <a:pt x="143" y="22"/>
                  </a:lnTo>
                  <a:lnTo>
                    <a:pt x="156" y="22"/>
                  </a:lnTo>
                  <a:lnTo>
                    <a:pt x="168" y="24"/>
                  </a:lnTo>
                  <a:lnTo>
                    <a:pt x="179" y="27"/>
                  </a:lnTo>
                  <a:lnTo>
                    <a:pt x="191" y="31"/>
                  </a:lnTo>
                  <a:lnTo>
                    <a:pt x="202" y="36"/>
                  </a:lnTo>
                  <a:lnTo>
                    <a:pt x="212" y="42"/>
                  </a:lnTo>
                  <a:lnTo>
                    <a:pt x="221" y="49"/>
                  </a:lnTo>
                  <a:lnTo>
                    <a:pt x="229" y="57"/>
                  </a:lnTo>
                  <a:lnTo>
                    <a:pt x="238" y="66"/>
                  </a:lnTo>
                  <a:lnTo>
                    <a:pt x="245" y="75"/>
                  </a:lnTo>
                  <a:lnTo>
                    <a:pt x="251" y="85"/>
                  </a:lnTo>
                  <a:lnTo>
                    <a:pt x="256" y="96"/>
                  </a:lnTo>
                  <a:lnTo>
                    <a:pt x="260" y="107"/>
                  </a:lnTo>
                  <a:lnTo>
                    <a:pt x="263" y="119"/>
                  </a:lnTo>
                  <a:lnTo>
                    <a:pt x="265" y="131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5" y="156"/>
                  </a:lnTo>
                  <a:lnTo>
                    <a:pt x="263" y="168"/>
                  </a:lnTo>
                  <a:lnTo>
                    <a:pt x="260" y="179"/>
                  </a:lnTo>
                  <a:lnTo>
                    <a:pt x="256" y="190"/>
                  </a:lnTo>
                  <a:lnTo>
                    <a:pt x="251" y="202"/>
                  </a:lnTo>
                  <a:lnTo>
                    <a:pt x="245" y="212"/>
                  </a:lnTo>
                  <a:lnTo>
                    <a:pt x="238" y="221"/>
                  </a:lnTo>
                  <a:lnTo>
                    <a:pt x="229" y="229"/>
                  </a:lnTo>
                  <a:lnTo>
                    <a:pt x="221" y="237"/>
                  </a:lnTo>
                  <a:lnTo>
                    <a:pt x="212" y="245"/>
                  </a:lnTo>
                  <a:lnTo>
                    <a:pt x="202" y="251"/>
                  </a:lnTo>
                  <a:lnTo>
                    <a:pt x="191" y="256"/>
                  </a:lnTo>
                  <a:lnTo>
                    <a:pt x="179" y="260"/>
                  </a:lnTo>
                  <a:lnTo>
                    <a:pt x="168" y="263"/>
                  </a:lnTo>
                  <a:lnTo>
                    <a:pt x="156" y="265"/>
                  </a:lnTo>
                  <a:lnTo>
                    <a:pt x="143" y="265"/>
                  </a:lnTo>
                  <a:lnTo>
                    <a:pt x="143" y="265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lnTo>
                    <a:pt x="129" y="1"/>
                  </a:lnTo>
                  <a:lnTo>
                    <a:pt x="115" y="3"/>
                  </a:lnTo>
                  <a:lnTo>
                    <a:pt x="100" y="6"/>
                  </a:lnTo>
                  <a:lnTo>
                    <a:pt x="88" y="11"/>
                  </a:lnTo>
                  <a:lnTo>
                    <a:pt x="75" y="17"/>
                  </a:lnTo>
                  <a:lnTo>
                    <a:pt x="64" y="25"/>
                  </a:lnTo>
                  <a:lnTo>
                    <a:pt x="52" y="33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5" y="63"/>
                  </a:lnTo>
                  <a:lnTo>
                    <a:pt x="18" y="75"/>
                  </a:lnTo>
                  <a:lnTo>
                    <a:pt x="11" y="88"/>
                  </a:lnTo>
                  <a:lnTo>
                    <a:pt x="6" y="100"/>
                  </a:lnTo>
                  <a:lnTo>
                    <a:pt x="3" y="115"/>
                  </a:lnTo>
                  <a:lnTo>
                    <a:pt x="1" y="129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1" y="158"/>
                  </a:lnTo>
                  <a:lnTo>
                    <a:pt x="3" y="172"/>
                  </a:lnTo>
                  <a:lnTo>
                    <a:pt x="6" y="186"/>
                  </a:lnTo>
                  <a:lnTo>
                    <a:pt x="11" y="199"/>
                  </a:lnTo>
                  <a:lnTo>
                    <a:pt x="18" y="212"/>
                  </a:lnTo>
                  <a:lnTo>
                    <a:pt x="25" y="223"/>
                  </a:lnTo>
                  <a:lnTo>
                    <a:pt x="33" y="234"/>
                  </a:lnTo>
                  <a:lnTo>
                    <a:pt x="42" y="245"/>
                  </a:lnTo>
                  <a:lnTo>
                    <a:pt x="52" y="254"/>
                  </a:lnTo>
                  <a:lnTo>
                    <a:pt x="64" y="262"/>
                  </a:lnTo>
                  <a:lnTo>
                    <a:pt x="75" y="269"/>
                  </a:lnTo>
                  <a:lnTo>
                    <a:pt x="88" y="275"/>
                  </a:lnTo>
                  <a:lnTo>
                    <a:pt x="100" y="280"/>
                  </a:lnTo>
                  <a:lnTo>
                    <a:pt x="115" y="283"/>
                  </a:lnTo>
                  <a:lnTo>
                    <a:pt x="129" y="286"/>
                  </a:lnTo>
                  <a:lnTo>
                    <a:pt x="143" y="287"/>
                  </a:lnTo>
                  <a:lnTo>
                    <a:pt x="143" y="287"/>
                  </a:lnTo>
                  <a:lnTo>
                    <a:pt x="158" y="286"/>
                  </a:lnTo>
                  <a:lnTo>
                    <a:pt x="172" y="283"/>
                  </a:lnTo>
                  <a:lnTo>
                    <a:pt x="186" y="280"/>
                  </a:lnTo>
                  <a:lnTo>
                    <a:pt x="199" y="275"/>
                  </a:lnTo>
                  <a:lnTo>
                    <a:pt x="212" y="269"/>
                  </a:lnTo>
                  <a:lnTo>
                    <a:pt x="223" y="262"/>
                  </a:lnTo>
                  <a:lnTo>
                    <a:pt x="235" y="254"/>
                  </a:lnTo>
                  <a:lnTo>
                    <a:pt x="245" y="245"/>
                  </a:lnTo>
                  <a:lnTo>
                    <a:pt x="254" y="234"/>
                  </a:lnTo>
                  <a:lnTo>
                    <a:pt x="262" y="223"/>
                  </a:lnTo>
                  <a:lnTo>
                    <a:pt x="269" y="212"/>
                  </a:lnTo>
                  <a:lnTo>
                    <a:pt x="275" y="199"/>
                  </a:lnTo>
                  <a:lnTo>
                    <a:pt x="281" y="186"/>
                  </a:lnTo>
                  <a:lnTo>
                    <a:pt x="284" y="172"/>
                  </a:lnTo>
                  <a:lnTo>
                    <a:pt x="286" y="158"/>
                  </a:lnTo>
                  <a:lnTo>
                    <a:pt x="287" y="143"/>
                  </a:lnTo>
                  <a:lnTo>
                    <a:pt x="287" y="143"/>
                  </a:lnTo>
                  <a:lnTo>
                    <a:pt x="286" y="129"/>
                  </a:lnTo>
                  <a:lnTo>
                    <a:pt x="284" y="115"/>
                  </a:lnTo>
                  <a:lnTo>
                    <a:pt x="281" y="100"/>
                  </a:lnTo>
                  <a:lnTo>
                    <a:pt x="275" y="88"/>
                  </a:lnTo>
                  <a:lnTo>
                    <a:pt x="269" y="75"/>
                  </a:lnTo>
                  <a:lnTo>
                    <a:pt x="262" y="63"/>
                  </a:lnTo>
                  <a:lnTo>
                    <a:pt x="254" y="52"/>
                  </a:lnTo>
                  <a:lnTo>
                    <a:pt x="245" y="42"/>
                  </a:lnTo>
                  <a:lnTo>
                    <a:pt x="235" y="33"/>
                  </a:lnTo>
                  <a:lnTo>
                    <a:pt x="223" y="25"/>
                  </a:lnTo>
                  <a:lnTo>
                    <a:pt x="212" y="17"/>
                  </a:lnTo>
                  <a:lnTo>
                    <a:pt x="199" y="11"/>
                  </a:lnTo>
                  <a:lnTo>
                    <a:pt x="186" y="6"/>
                  </a:lnTo>
                  <a:lnTo>
                    <a:pt x="172" y="3"/>
                  </a:lnTo>
                  <a:lnTo>
                    <a:pt x="158" y="1"/>
                  </a:lnTo>
                  <a:lnTo>
                    <a:pt x="143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1"/>
            <p:cNvSpPr>
              <a:spLocks/>
            </p:cNvSpPr>
            <p:nvPr/>
          </p:nvSpPr>
          <p:spPr bwMode="auto">
            <a:xfrm>
              <a:off x="9545960" y="5468232"/>
              <a:ext cx="15258" cy="26701"/>
            </a:xfrm>
            <a:custGeom>
              <a:avLst/>
              <a:gdLst>
                <a:gd name="T0" fmla="*/ 7 w 15"/>
                <a:gd name="T1" fmla="*/ 27 h 27"/>
                <a:gd name="T2" fmla="*/ 7 w 15"/>
                <a:gd name="T3" fmla="*/ 27 h 27"/>
                <a:gd name="T4" fmla="*/ 11 w 15"/>
                <a:gd name="T5" fmla="*/ 26 h 27"/>
                <a:gd name="T6" fmla="*/ 13 w 15"/>
                <a:gd name="T7" fmla="*/ 25 h 27"/>
                <a:gd name="T8" fmla="*/ 14 w 15"/>
                <a:gd name="T9" fmla="*/ 23 h 27"/>
                <a:gd name="T10" fmla="*/ 15 w 15"/>
                <a:gd name="T11" fmla="*/ 20 h 27"/>
                <a:gd name="T12" fmla="*/ 15 w 15"/>
                <a:gd name="T13" fmla="*/ 6 h 27"/>
                <a:gd name="T14" fmla="*/ 15 w 15"/>
                <a:gd name="T15" fmla="*/ 6 h 27"/>
                <a:gd name="T16" fmla="*/ 14 w 15"/>
                <a:gd name="T17" fmla="*/ 4 h 27"/>
                <a:gd name="T18" fmla="*/ 13 w 15"/>
                <a:gd name="T19" fmla="*/ 2 h 27"/>
                <a:gd name="T20" fmla="*/ 11 w 15"/>
                <a:gd name="T21" fmla="*/ 0 h 27"/>
                <a:gd name="T22" fmla="*/ 7 w 15"/>
                <a:gd name="T23" fmla="*/ 0 h 27"/>
                <a:gd name="T24" fmla="*/ 7 w 15"/>
                <a:gd name="T25" fmla="*/ 0 h 27"/>
                <a:gd name="T26" fmla="*/ 4 w 15"/>
                <a:gd name="T27" fmla="*/ 0 h 27"/>
                <a:gd name="T28" fmla="*/ 2 w 15"/>
                <a:gd name="T29" fmla="*/ 2 h 27"/>
                <a:gd name="T30" fmla="*/ 1 w 15"/>
                <a:gd name="T31" fmla="*/ 4 h 27"/>
                <a:gd name="T32" fmla="*/ 0 w 15"/>
                <a:gd name="T33" fmla="*/ 6 h 27"/>
                <a:gd name="T34" fmla="*/ 0 w 15"/>
                <a:gd name="T35" fmla="*/ 20 h 27"/>
                <a:gd name="T36" fmla="*/ 0 w 15"/>
                <a:gd name="T37" fmla="*/ 20 h 27"/>
                <a:gd name="T38" fmla="*/ 1 w 15"/>
                <a:gd name="T39" fmla="*/ 23 h 27"/>
                <a:gd name="T40" fmla="*/ 2 w 15"/>
                <a:gd name="T41" fmla="*/ 25 h 27"/>
                <a:gd name="T42" fmla="*/ 4 w 15"/>
                <a:gd name="T43" fmla="*/ 26 h 27"/>
                <a:gd name="T44" fmla="*/ 7 w 15"/>
                <a:gd name="T45" fmla="*/ 27 h 27"/>
                <a:gd name="T46" fmla="*/ 7 w 15"/>
                <a:gd name="T4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27">
                  <a:moveTo>
                    <a:pt x="7" y="27"/>
                  </a:moveTo>
                  <a:lnTo>
                    <a:pt x="7" y="27"/>
                  </a:lnTo>
                  <a:lnTo>
                    <a:pt x="11" y="26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4" y="26"/>
                  </a:lnTo>
                  <a:lnTo>
                    <a:pt x="7" y="27"/>
                  </a:lnTo>
                  <a:lnTo>
                    <a:pt x="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2"/>
            <p:cNvSpPr>
              <a:spLocks/>
            </p:cNvSpPr>
            <p:nvPr/>
          </p:nvSpPr>
          <p:spPr bwMode="auto">
            <a:xfrm>
              <a:off x="9545960" y="5658962"/>
              <a:ext cx="15258" cy="26701"/>
            </a:xfrm>
            <a:custGeom>
              <a:avLst/>
              <a:gdLst>
                <a:gd name="T0" fmla="*/ 7 w 15"/>
                <a:gd name="T1" fmla="*/ 0 h 29"/>
                <a:gd name="T2" fmla="*/ 7 w 15"/>
                <a:gd name="T3" fmla="*/ 0 h 29"/>
                <a:gd name="T4" fmla="*/ 4 w 15"/>
                <a:gd name="T5" fmla="*/ 1 h 29"/>
                <a:gd name="T6" fmla="*/ 2 w 15"/>
                <a:gd name="T7" fmla="*/ 2 h 29"/>
                <a:gd name="T8" fmla="*/ 1 w 15"/>
                <a:gd name="T9" fmla="*/ 5 h 29"/>
                <a:gd name="T10" fmla="*/ 0 w 15"/>
                <a:gd name="T11" fmla="*/ 7 h 29"/>
                <a:gd name="T12" fmla="*/ 0 w 15"/>
                <a:gd name="T13" fmla="*/ 22 h 29"/>
                <a:gd name="T14" fmla="*/ 0 w 15"/>
                <a:gd name="T15" fmla="*/ 22 h 29"/>
                <a:gd name="T16" fmla="*/ 1 w 15"/>
                <a:gd name="T17" fmla="*/ 25 h 29"/>
                <a:gd name="T18" fmla="*/ 2 w 15"/>
                <a:gd name="T19" fmla="*/ 27 h 29"/>
                <a:gd name="T20" fmla="*/ 4 w 15"/>
                <a:gd name="T21" fmla="*/ 28 h 29"/>
                <a:gd name="T22" fmla="*/ 7 w 15"/>
                <a:gd name="T23" fmla="*/ 29 h 29"/>
                <a:gd name="T24" fmla="*/ 7 w 15"/>
                <a:gd name="T25" fmla="*/ 29 h 29"/>
                <a:gd name="T26" fmla="*/ 11 w 15"/>
                <a:gd name="T27" fmla="*/ 28 h 29"/>
                <a:gd name="T28" fmla="*/ 13 w 15"/>
                <a:gd name="T29" fmla="*/ 27 h 29"/>
                <a:gd name="T30" fmla="*/ 14 w 15"/>
                <a:gd name="T31" fmla="*/ 25 h 29"/>
                <a:gd name="T32" fmla="*/ 15 w 15"/>
                <a:gd name="T33" fmla="*/ 22 h 29"/>
                <a:gd name="T34" fmla="*/ 15 w 15"/>
                <a:gd name="T35" fmla="*/ 7 h 29"/>
                <a:gd name="T36" fmla="*/ 15 w 15"/>
                <a:gd name="T37" fmla="*/ 7 h 29"/>
                <a:gd name="T38" fmla="*/ 14 w 15"/>
                <a:gd name="T39" fmla="*/ 5 h 29"/>
                <a:gd name="T40" fmla="*/ 13 w 15"/>
                <a:gd name="T41" fmla="*/ 2 h 29"/>
                <a:gd name="T42" fmla="*/ 11 w 15"/>
                <a:gd name="T43" fmla="*/ 1 h 29"/>
                <a:gd name="T44" fmla="*/ 7 w 15"/>
                <a:gd name="T45" fmla="*/ 0 h 29"/>
                <a:gd name="T46" fmla="*/ 7 w 15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29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2" y="27"/>
                  </a:lnTo>
                  <a:lnTo>
                    <a:pt x="4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1" y="28"/>
                  </a:lnTo>
                  <a:lnTo>
                    <a:pt x="13" y="27"/>
                  </a:lnTo>
                  <a:lnTo>
                    <a:pt x="14" y="25"/>
                  </a:lnTo>
                  <a:lnTo>
                    <a:pt x="15" y="22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5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3"/>
            <p:cNvSpPr>
              <a:spLocks/>
            </p:cNvSpPr>
            <p:nvPr/>
          </p:nvSpPr>
          <p:spPr bwMode="auto">
            <a:xfrm>
              <a:off x="9442965" y="5567412"/>
              <a:ext cx="30517" cy="15258"/>
            </a:xfrm>
            <a:custGeom>
              <a:avLst/>
              <a:gdLst>
                <a:gd name="T0" fmla="*/ 21 w 28"/>
                <a:gd name="T1" fmla="*/ 0 h 14"/>
                <a:gd name="T2" fmla="*/ 7 w 28"/>
                <a:gd name="T3" fmla="*/ 0 h 14"/>
                <a:gd name="T4" fmla="*/ 7 w 28"/>
                <a:gd name="T5" fmla="*/ 0 h 14"/>
                <a:gd name="T6" fmla="*/ 5 w 28"/>
                <a:gd name="T7" fmla="*/ 1 h 14"/>
                <a:gd name="T8" fmla="*/ 2 w 28"/>
                <a:gd name="T9" fmla="*/ 2 h 14"/>
                <a:gd name="T10" fmla="*/ 1 w 28"/>
                <a:gd name="T11" fmla="*/ 5 h 14"/>
                <a:gd name="T12" fmla="*/ 0 w 28"/>
                <a:gd name="T13" fmla="*/ 7 h 14"/>
                <a:gd name="T14" fmla="*/ 0 w 28"/>
                <a:gd name="T15" fmla="*/ 7 h 14"/>
                <a:gd name="T16" fmla="*/ 1 w 28"/>
                <a:gd name="T17" fmla="*/ 10 h 14"/>
                <a:gd name="T18" fmla="*/ 2 w 28"/>
                <a:gd name="T19" fmla="*/ 12 h 14"/>
                <a:gd name="T20" fmla="*/ 5 w 28"/>
                <a:gd name="T21" fmla="*/ 14 h 14"/>
                <a:gd name="T22" fmla="*/ 7 w 28"/>
                <a:gd name="T23" fmla="*/ 14 h 14"/>
                <a:gd name="T24" fmla="*/ 21 w 28"/>
                <a:gd name="T25" fmla="*/ 14 h 14"/>
                <a:gd name="T26" fmla="*/ 21 w 28"/>
                <a:gd name="T27" fmla="*/ 14 h 14"/>
                <a:gd name="T28" fmla="*/ 24 w 28"/>
                <a:gd name="T29" fmla="*/ 14 h 14"/>
                <a:gd name="T30" fmla="*/ 26 w 28"/>
                <a:gd name="T31" fmla="*/ 12 h 14"/>
                <a:gd name="T32" fmla="*/ 27 w 28"/>
                <a:gd name="T33" fmla="*/ 10 h 14"/>
                <a:gd name="T34" fmla="*/ 28 w 28"/>
                <a:gd name="T35" fmla="*/ 7 h 14"/>
                <a:gd name="T36" fmla="*/ 28 w 28"/>
                <a:gd name="T37" fmla="*/ 7 h 14"/>
                <a:gd name="T38" fmla="*/ 27 w 28"/>
                <a:gd name="T39" fmla="*/ 5 h 14"/>
                <a:gd name="T40" fmla="*/ 26 w 28"/>
                <a:gd name="T41" fmla="*/ 2 h 14"/>
                <a:gd name="T42" fmla="*/ 24 w 28"/>
                <a:gd name="T43" fmla="*/ 1 h 14"/>
                <a:gd name="T44" fmla="*/ 21 w 28"/>
                <a:gd name="T45" fmla="*/ 0 h 14"/>
                <a:gd name="T46" fmla="*/ 21 w 28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4">
                  <a:moveTo>
                    <a:pt x="2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4"/>
            <p:cNvSpPr>
              <a:spLocks/>
            </p:cNvSpPr>
            <p:nvPr/>
          </p:nvSpPr>
          <p:spPr bwMode="auto">
            <a:xfrm>
              <a:off x="9637511" y="5567412"/>
              <a:ext cx="26703" cy="15258"/>
            </a:xfrm>
            <a:custGeom>
              <a:avLst/>
              <a:gdLst>
                <a:gd name="T0" fmla="*/ 22 w 29"/>
                <a:gd name="T1" fmla="*/ 0 h 14"/>
                <a:gd name="T2" fmla="*/ 8 w 29"/>
                <a:gd name="T3" fmla="*/ 0 h 14"/>
                <a:gd name="T4" fmla="*/ 8 w 29"/>
                <a:gd name="T5" fmla="*/ 0 h 14"/>
                <a:gd name="T6" fmla="*/ 5 w 29"/>
                <a:gd name="T7" fmla="*/ 1 h 14"/>
                <a:gd name="T8" fmla="*/ 2 w 29"/>
                <a:gd name="T9" fmla="*/ 2 h 14"/>
                <a:gd name="T10" fmla="*/ 1 w 29"/>
                <a:gd name="T11" fmla="*/ 5 h 14"/>
                <a:gd name="T12" fmla="*/ 0 w 29"/>
                <a:gd name="T13" fmla="*/ 7 h 14"/>
                <a:gd name="T14" fmla="*/ 0 w 29"/>
                <a:gd name="T15" fmla="*/ 7 h 14"/>
                <a:gd name="T16" fmla="*/ 1 w 29"/>
                <a:gd name="T17" fmla="*/ 10 h 14"/>
                <a:gd name="T18" fmla="*/ 2 w 29"/>
                <a:gd name="T19" fmla="*/ 12 h 14"/>
                <a:gd name="T20" fmla="*/ 5 w 29"/>
                <a:gd name="T21" fmla="*/ 14 h 14"/>
                <a:gd name="T22" fmla="*/ 8 w 29"/>
                <a:gd name="T23" fmla="*/ 14 h 14"/>
                <a:gd name="T24" fmla="*/ 22 w 29"/>
                <a:gd name="T25" fmla="*/ 14 h 14"/>
                <a:gd name="T26" fmla="*/ 22 w 29"/>
                <a:gd name="T27" fmla="*/ 14 h 14"/>
                <a:gd name="T28" fmla="*/ 24 w 29"/>
                <a:gd name="T29" fmla="*/ 14 h 14"/>
                <a:gd name="T30" fmla="*/ 27 w 29"/>
                <a:gd name="T31" fmla="*/ 12 h 14"/>
                <a:gd name="T32" fmla="*/ 28 w 29"/>
                <a:gd name="T33" fmla="*/ 10 h 14"/>
                <a:gd name="T34" fmla="*/ 29 w 29"/>
                <a:gd name="T35" fmla="*/ 7 h 14"/>
                <a:gd name="T36" fmla="*/ 29 w 29"/>
                <a:gd name="T37" fmla="*/ 7 h 14"/>
                <a:gd name="T38" fmla="*/ 28 w 29"/>
                <a:gd name="T39" fmla="*/ 5 h 14"/>
                <a:gd name="T40" fmla="*/ 27 w 29"/>
                <a:gd name="T41" fmla="*/ 2 h 14"/>
                <a:gd name="T42" fmla="*/ 24 w 29"/>
                <a:gd name="T43" fmla="*/ 1 h 14"/>
                <a:gd name="T44" fmla="*/ 22 w 29"/>
                <a:gd name="T45" fmla="*/ 0 h 14"/>
                <a:gd name="T46" fmla="*/ 22 w 29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4">
                  <a:moveTo>
                    <a:pt x="22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8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28" y="10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5"/>
            <p:cNvSpPr>
              <a:spLocks/>
            </p:cNvSpPr>
            <p:nvPr/>
          </p:nvSpPr>
          <p:spPr bwMode="auto">
            <a:xfrm>
              <a:off x="9481111" y="5510194"/>
              <a:ext cx="87737" cy="125881"/>
            </a:xfrm>
            <a:custGeom>
              <a:avLst/>
              <a:gdLst>
                <a:gd name="T0" fmla="*/ 84 w 93"/>
                <a:gd name="T1" fmla="*/ 52 h 132"/>
                <a:gd name="T2" fmla="*/ 84 w 93"/>
                <a:gd name="T3" fmla="*/ 7 h 132"/>
                <a:gd name="T4" fmla="*/ 84 w 93"/>
                <a:gd name="T5" fmla="*/ 7 h 132"/>
                <a:gd name="T6" fmla="*/ 83 w 93"/>
                <a:gd name="T7" fmla="*/ 4 h 132"/>
                <a:gd name="T8" fmla="*/ 82 w 93"/>
                <a:gd name="T9" fmla="*/ 2 h 132"/>
                <a:gd name="T10" fmla="*/ 80 w 93"/>
                <a:gd name="T11" fmla="*/ 0 h 132"/>
                <a:gd name="T12" fmla="*/ 76 w 93"/>
                <a:gd name="T13" fmla="*/ 0 h 132"/>
                <a:gd name="T14" fmla="*/ 76 w 93"/>
                <a:gd name="T15" fmla="*/ 0 h 132"/>
                <a:gd name="T16" fmla="*/ 73 w 93"/>
                <a:gd name="T17" fmla="*/ 0 h 132"/>
                <a:gd name="T18" fmla="*/ 71 w 93"/>
                <a:gd name="T19" fmla="*/ 2 h 132"/>
                <a:gd name="T20" fmla="*/ 70 w 93"/>
                <a:gd name="T21" fmla="*/ 4 h 132"/>
                <a:gd name="T22" fmla="*/ 69 w 93"/>
                <a:gd name="T23" fmla="*/ 7 h 132"/>
                <a:gd name="T24" fmla="*/ 69 w 93"/>
                <a:gd name="T25" fmla="*/ 52 h 132"/>
                <a:gd name="T26" fmla="*/ 69 w 93"/>
                <a:gd name="T27" fmla="*/ 52 h 132"/>
                <a:gd name="T28" fmla="*/ 64 w 93"/>
                <a:gd name="T29" fmla="*/ 55 h 132"/>
                <a:gd name="T30" fmla="*/ 61 w 93"/>
                <a:gd name="T31" fmla="*/ 61 h 132"/>
                <a:gd name="T32" fmla="*/ 60 w 93"/>
                <a:gd name="T33" fmla="*/ 66 h 132"/>
                <a:gd name="T34" fmla="*/ 61 w 93"/>
                <a:gd name="T35" fmla="*/ 69 h 132"/>
                <a:gd name="T36" fmla="*/ 62 w 93"/>
                <a:gd name="T37" fmla="*/ 72 h 132"/>
                <a:gd name="T38" fmla="*/ 3 w 93"/>
                <a:gd name="T39" fmla="*/ 118 h 132"/>
                <a:gd name="T40" fmla="*/ 3 w 93"/>
                <a:gd name="T41" fmla="*/ 118 h 132"/>
                <a:gd name="T42" fmla="*/ 1 w 93"/>
                <a:gd name="T43" fmla="*/ 121 h 132"/>
                <a:gd name="T44" fmla="*/ 0 w 93"/>
                <a:gd name="T45" fmla="*/ 124 h 132"/>
                <a:gd name="T46" fmla="*/ 0 w 93"/>
                <a:gd name="T47" fmla="*/ 127 h 132"/>
                <a:gd name="T48" fmla="*/ 2 w 93"/>
                <a:gd name="T49" fmla="*/ 129 h 132"/>
                <a:gd name="T50" fmla="*/ 2 w 93"/>
                <a:gd name="T51" fmla="*/ 129 h 132"/>
                <a:gd name="T52" fmla="*/ 4 w 93"/>
                <a:gd name="T53" fmla="*/ 131 h 132"/>
                <a:gd name="T54" fmla="*/ 6 w 93"/>
                <a:gd name="T55" fmla="*/ 132 h 132"/>
                <a:gd name="T56" fmla="*/ 9 w 93"/>
                <a:gd name="T57" fmla="*/ 131 h 132"/>
                <a:gd name="T58" fmla="*/ 11 w 93"/>
                <a:gd name="T59" fmla="*/ 130 h 132"/>
                <a:gd name="T60" fmla="*/ 73 w 93"/>
                <a:gd name="T61" fmla="*/ 82 h 132"/>
                <a:gd name="T62" fmla="*/ 73 w 93"/>
                <a:gd name="T63" fmla="*/ 82 h 132"/>
                <a:gd name="T64" fmla="*/ 76 w 93"/>
                <a:gd name="T65" fmla="*/ 83 h 132"/>
                <a:gd name="T66" fmla="*/ 80 w 93"/>
                <a:gd name="T67" fmla="*/ 82 h 132"/>
                <a:gd name="T68" fmla="*/ 85 w 93"/>
                <a:gd name="T69" fmla="*/ 80 h 132"/>
                <a:gd name="T70" fmla="*/ 89 w 93"/>
                <a:gd name="T71" fmla="*/ 77 h 132"/>
                <a:gd name="T72" fmla="*/ 92 w 93"/>
                <a:gd name="T73" fmla="*/ 71 h 132"/>
                <a:gd name="T74" fmla="*/ 93 w 93"/>
                <a:gd name="T75" fmla="*/ 66 h 132"/>
                <a:gd name="T76" fmla="*/ 92 w 93"/>
                <a:gd name="T77" fmla="*/ 60 h 132"/>
                <a:gd name="T78" fmla="*/ 89 w 93"/>
                <a:gd name="T79" fmla="*/ 56 h 132"/>
                <a:gd name="T80" fmla="*/ 87 w 93"/>
                <a:gd name="T81" fmla="*/ 53 h 132"/>
                <a:gd name="T82" fmla="*/ 84 w 93"/>
                <a:gd name="T83" fmla="*/ 52 h 132"/>
                <a:gd name="T84" fmla="*/ 84 w 93"/>
                <a:gd name="T85" fmla="*/ 5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132">
                  <a:moveTo>
                    <a:pt x="84" y="52"/>
                  </a:moveTo>
                  <a:lnTo>
                    <a:pt x="84" y="7"/>
                  </a:lnTo>
                  <a:lnTo>
                    <a:pt x="84" y="7"/>
                  </a:lnTo>
                  <a:lnTo>
                    <a:pt x="83" y="4"/>
                  </a:lnTo>
                  <a:lnTo>
                    <a:pt x="82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1" y="2"/>
                  </a:lnTo>
                  <a:lnTo>
                    <a:pt x="70" y="4"/>
                  </a:lnTo>
                  <a:lnTo>
                    <a:pt x="69" y="7"/>
                  </a:lnTo>
                  <a:lnTo>
                    <a:pt x="69" y="52"/>
                  </a:lnTo>
                  <a:lnTo>
                    <a:pt x="69" y="52"/>
                  </a:lnTo>
                  <a:lnTo>
                    <a:pt x="64" y="55"/>
                  </a:lnTo>
                  <a:lnTo>
                    <a:pt x="61" y="61"/>
                  </a:lnTo>
                  <a:lnTo>
                    <a:pt x="60" y="66"/>
                  </a:lnTo>
                  <a:lnTo>
                    <a:pt x="61" y="69"/>
                  </a:lnTo>
                  <a:lnTo>
                    <a:pt x="62" y="72"/>
                  </a:lnTo>
                  <a:lnTo>
                    <a:pt x="3" y="118"/>
                  </a:lnTo>
                  <a:lnTo>
                    <a:pt x="3" y="118"/>
                  </a:lnTo>
                  <a:lnTo>
                    <a:pt x="1" y="121"/>
                  </a:lnTo>
                  <a:lnTo>
                    <a:pt x="0" y="124"/>
                  </a:lnTo>
                  <a:lnTo>
                    <a:pt x="0" y="127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4" y="131"/>
                  </a:lnTo>
                  <a:lnTo>
                    <a:pt x="6" y="132"/>
                  </a:lnTo>
                  <a:lnTo>
                    <a:pt x="9" y="131"/>
                  </a:lnTo>
                  <a:lnTo>
                    <a:pt x="11" y="130"/>
                  </a:lnTo>
                  <a:lnTo>
                    <a:pt x="73" y="82"/>
                  </a:lnTo>
                  <a:lnTo>
                    <a:pt x="73" y="82"/>
                  </a:lnTo>
                  <a:lnTo>
                    <a:pt x="76" y="83"/>
                  </a:lnTo>
                  <a:lnTo>
                    <a:pt x="80" y="82"/>
                  </a:lnTo>
                  <a:lnTo>
                    <a:pt x="85" y="80"/>
                  </a:lnTo>
                  <a:lnTo>
                    <a:pt x="89" y="77"/>
                  </a:lnTo>
                  <a:lnTo>
                    <a:pt x="92" y="71"/>
                  </a:lnTo>
                  <a:lnTo>
                    <a:pt x="93" y="66"/>
                  </a:lnTo>
                  <a:lnTo>
                    <a:pt x="92" y="60"/>
                  </a:lnTo>
                  <a:lnTo>
                    <a:pt x="89" y="56"/>
                  </a:lnTo>
                  <a:lnTo>
                    <a:pt x="87" y="53"/>
                  </a:lnTo>
                  <a:lnTo>
                    <a:pt x="84" y="52"/>
                  </a:lnTo>
                  <a:lnTo>
                    <a:pt x="84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985292" y="2548620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 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63086" y="2548620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 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957630" y="2548620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 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85246" y="4836877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 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975671" y="4836877"/>
            <a:ext cx="675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 5</a:t>
            </a:r>
          </a:p>
        </p:txBody>
      </p:sp>
      <p:sp>
        <p:nvSpPr>
          <p:cNvPr id="55" name="Oval 54"/>
          <p:cNvSpPr/>
          <p:nvPr/>
        </p:nvSpPr>
        <p:spPr>
          <a:xfrm>
            <a:off x="729848" y="1769651"/>
            <a:ext cx="556742" cy="5567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TextBox 56"/>
          <p:cNvSpPr txBox="1"/>
          <p:nvPr/>
        </p:nvSpPr>
        <p:spPr>
          <a:xfrm>
            <a:off x="1431545" y="1748835"/>
            <a:ext cx="3464105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848" y="2631059"/>
            <a:ext cx="556742" cy="55674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TextBox 59"/>
          <p:cNvSpPr txBox="1"/>
          <p:nvPr/>
        </p:nvSpPr>
        <p:spPr>
          <a:xfrm>
            <a:off x="1431545" y="2649368"/>
            <a:ext cx="3464105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29848" y="3550115"/>
            <a:ext cx="556742" cy="5567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3" name="TextBox 62"/>
          <p:cNvSpPr txBox="1"/>
          <p:nvPr/>
        </p:nvSpPr>
        <p:spPr>
          <a:xfrm>
            <a:off x="1431545" y="3549901"/>
            <a:ext cx="3464105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29848" y="4446161"/>
            <a:ext cx="556742" cy="5567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6" name="TextBox 65"/>
          <p:cNvSpPr txBox="1"/>
          <p:nvPr/>
        </p:nvSpPr>
        <p:spPr>
          <a:xfrm>
            <a:off x="1431545" y="4450434"/>
            <a:ext cx="3464105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29848" y="5346696"/>
            <a:ext cx="556742" cy="5567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TextBox 68"/>
          <p:cNvSpPr txBox="1"/>
          <p:nvPr/>
        </p:nvSpPr>
        <p:spPr>
          <a:xfrm>
            <a:off x="1431545" y="5350969"/>
            <a:ext cx="3464105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4738" y="1847967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74738" y="2724394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74738" y="3628431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74738" y="4522744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74738" y="542609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180834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5E0A0ED-FD41-47E0-B9CD-9CA3D5B15EA0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21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3843448" y="3966347"/>
            <a:ext cx="4472122" cy="1757744"/>
          </a:xfrm>
          <a:custGeom>
            <a:avLst/>
            <a:gdLst>
              <a:gd name="T0" fmla="*/ 3499 w 3797"/>
              <a:gd name="T1" fmla="*/ 1472 h 1492"/>
              <a:gd name="T2" fmla="*/ 3643 w 3797"/>
              <a:gd name="T3" fmla="*/ 1394 h 1492"/>
              <a:gd name="T4" fmla="*/ 3746 w 3797"/>
              <a:gd name="T5" fmla="*/ 1269 h 1492"/>
              <a:gd name="T6" fmla="*/ 3795 w 3797"/>
              <a:gd name="T7" fmla="*/ 1109 h 1492"/>
              <a:gd name="T8" fmla="*/ 3785 w 3797"/>
              <a:gd name="T9" fmla="*/ 962 h 1492"/>
              <a:gd name="T10" fmla="*/ 3718 w 3797"/>
              <a:gd name="T11" fmla="*/ 816 h 1492"/>
              <a:gd name="T12" fmla="*/ 3602 w 3797"/>
              <a:gd name="T13" fmla="*/ 708 h 1492"/>
              <a:gd name="T14" fmla="*/ 3453 w 3797"/>
              <a:gd name="T15" fmla="*/ 648 h 1492"/>
              <a:gd name="T16" fmla="*/ 3381 w 3797"/>
              <a:gd name="T17" fmla="*/ 155 h 1492"/>
              <a:gd name="T18" fmla="*/ 3275 w 3797"/>
              <a:gd name="T19" fmla="*/ 26 h 1492"/>
              <a:gd name="T20" fmla="*/ 606 w 3797"/>
              <a:gd name="T21" fmla="*/ 1 h 1492"/>
              <a:gd name="T22" fmla="*/ 458 w 3797"/>
              <a:gd name="T23" fmla="*/ 81 h 1492"/>
              <a:gd name="T24" fmla="*/ 408 w 3797"/>
              <a:gd name="T25" fmla="*/ 640 h 1492"/>
              <a:gd name="T26" fmla="*/ 267 w 3797"/>
              <a:gd name="T27" fmla="*/ 670 h 1492"/>
              <a:gd name="T28" fmla="*/ 133 w 3797"/>
              <a:gd name="T29" fmla="*/ 756 h 1492"/>
              <a:gd name="T30" fmla="*/ 39 w 3797"/>
              <a:gd name="T31" fmla="*/ 885 h 1492"/>
              <a:gd name="T32" fmla="*/ 0 w 3797"/>
              <a:gd name="T33" fmla="*/ 1045 h 1492"/>
              <a:gd name="T34" fmla="*/ 18 w 3797"/>
              <a:gd name="T35" fmla="*/ 1192 h 1492"/>
              <a:gd name="T36" fmla="*/ 97 w 3797"/>
              <a:gd name="T37" fmla="*/ 1336 h 1492"/>
              <a:gd name="T38" fmla="*/ 222 w 3797"/>
              <a:gd name="T39" fmla="*/ 1441 h 1492"/>
              <a:gd name="T40" fmla="*/ 381 w 3797"/>
              <a:gd name="T41" fmla="*/ 1490 h 1492"/>
              <a:gd name="T42" fmla="*/ 532 w 3797"/>
              <a:gd name="T43" fmla="*/ 1478 h 1492"/>
              <a:gd name="T44" fmla="*/ 680 w 3797"/>
              <a:gd name="T45" fmla="*/ 1407 h 1492"/>
              <a:gd name="T46" fmla="*/ 790 w 3797"/>
              <a:gd name="T47" fmla="*/ 1286 h 1492"/>
              <a:gd name="T48" fmla="*/ 846 w 3797"/>
              <a:gd name="T49" fmla="*/ 1130 h 1492"/>
              <a:gd name="T50" fmla="*/ 843 w 3797"/>
              <a:gd name="T51" fmla="*/ 981 h 1492"/>
              <a:gd name="T52" fmla="*/ 780 w 3797"/>
              <a:gd name="T53" fmla="*/ 832 h 1492"/>
              <a:gd name="T54" fmla="*/ 669 w 3797"/>
              <a:gd name="T55" fmla="*/ 717 h 1492"/>
              <a:gd name="T56" fmla="*/ 522 w 3797"/>
              <a:gd name="T57" fmla="*/ 651 h 1492"/>
              <a:gd name="T58" fmla="*/ 442 w 3797"/>
              <a:gd name="T59" fmla="*/ 182 h 1492"/>
              <a:gd name="T60" fmla="*/ 523 w 3797"/>
              <a:gd name="T61" fmla="*/ 62 h 1492"/>
              <a:gd name="T62" fmla="*/ 1880 w 3797"/>
              <a:gd name="T63" fmla="*/ 640 h 1492"/>
              <a:gd name="T64" fmla="*/ 1738 w 3797"/>
              <a:gd name="T65" fmla="*/ 671 h 1492"/>
              <a:gd name="T66" fmla="*/ 1605 w 3797"/>
              <a:gd name="T67" fmla="*/ 757 h 1492"/>
              <a:gd name="T68" fmla="*/ 1512 w 3797"/>
              <a:gd name="T69" fmla="*/ 886 h 1492"/>
              <a:gd name="T70" fmla="*/ 1473 w 3797"/>
              <a:gd name="T71" fmla="*/ 1045 h 1492"/>
              <a:gd name="T72" fmla="*/ 1492 w 3797"/>
              <a:gd name="T73" fmla="*/ 1192 h 1492"/>
              <a:gd name="T74" fmla="*/ 1569 w 3797"/>
              <a:gd name="T75" fmla="*/ 1336 h 1492"/>
              <a:gd name="T76" fmla="*/ 1695 w 3797"/>
              <a:gd name="T77" fmla="*/ 1441 h 1492"/>
              <a:gd name="T78" fmla="*/ 1855 w 3797"/>
              <a:gd name="T79" fmla="*/ 1490 h 1492"/>
              <a:gd name="T80" fmla="*/ 2004 w 3797"/>
              <a:gd name="T81" fmla="*/ 1478 h 1492"/>
              <a:gd name="T82" fmla="*/ 2153 w 3797"/>
              <a:gd name="T83" fmla="*/ 1407 h 1492"/>
              <a:gd name="T84" fmla="*/ 2262 w 3797"/>
              <a:gd name="T85" fmla="*/ 1286 h 1492"/>
              <a:gd name="T86" fmla="*/ 2320 w 3797"/>
              <a:gd name="T87" fmla="*/ 1130 h 1492"/>
              <a:gd name="T88" fmla="*/ 2316 w 3797"/>
              <a:gd name="T89" fmla="*/ 981 h 1492"/>
              <a:gd name="T90" fmla="*/ 2254 w 3797"/>
              <a:gd name="T91" fmla="*/ 831 h 1492"/>
              <a:gd name="T92" fmla="*/ 2143 w 3797"/>
              <a:gd name="T93" fmla="*/ 717 h 1492"/>
              <a:gd name="T94" fmla="*/ 1994 w 3797"/>
              <a:gd name="T95" fmla="*/ 651 h 1492"/>
              <a:gd name="T96" fmla="*/ 3189 w 3797"/>
              <a:gd name="T97" fmla="*/ 31 h 1492"/>
              <a:gd name="T98" fmla="*/ 3317 w 3797"/>
              <a:gd name="T99" fmla="*/ 99 h 1492"/>
              <a:gd name="T100" fmla="*/ 3361 w 3797"/>
              <a:gd name="T101" fmla="*/ 640 h 1492"/>
              <a:gd name="T102" fmla="*/ 3218 w 3797"/>
              <a:gd name="T103" fmla="*/ 668 h 1492"/>
              <a:gd name="T104" fmla="*/ 3081 w 3797"/>
              <a:gd name="T105" fmla="*/ 754 h 1492"/>
              <a:gd name="T106" fmla="*/ 2987 w 3797"/>
              <a:gd name="T107" fmla="*/ 884 h 1492"/>
              <a:gd name="T108" fmla="*/ 2946 w 3797"/>
              <a:gd name="T109" fmla="*/ 1045 h 1492"/>
              <a:gd name="T110" fmla="*/ 2965 w 3797"/>
              <a:gd name="T111" fmla="*/ 1192 h 1492"/>
              <a:gd name="T112" fmla="*/ 3043 w 3797"/>
              <a:gd name="T113" fmla="*/ 1336 h 1492"/>
              <a:gd name="T114" fmla="*/ 3169 w 3797"/>
              <a:gd name="T115" fmla="*/ 1441 h 1492"/>
              <a:gd name="T116" fmla="*/ 3328 w 3797"/>
              <a:gd name="T117" fmla="*/ 1490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797" h="1492">
                <a:moveTo>
                  <a:pt x="3372" y="1492"/>
                </a:moveTo>
                <a:lnTo>
                  <a:pt x="3372" y="1492"/>
                </a:lnTo>
                <a:lnTo>
                  <a:pt x="3393" y="1491"/>
                </a:lnTo>
                <a:lnTo>
                  <a:pt x="3415" y="1490"/>
                </a:lnTo>
                <a:lnTo>
                  <a:pt x="3436" y="1487"/>
                </a:lnTo>
                <a:lnTo>
                  <a:pt x="3458" y="1482"/>
                </a:lnTo>
                <a:lnTo>
                  <a:pt x="3478" y="1478"/>
                </a:lnTo>
                <a:lnTo>
                  <a:pt x="3499" y="1472"/>
                </a:lnTo>
                <a:lnTo>
                  <a:pt x="3518" y="1465"/>
                </a:lnTo>
                <a:lnTo>
                  <a:pt x="3538" y="1458"/>
                </a:lnTo>
                <a:lnTo>
                  <a:pt x="3556" y="1450"/>
                </a:lnTo>
                <a:lnTo>
                  <a:pt x="3574" y="1441"/>
                </a:lnTo>
                <a:lnTo>
                  <a:pt x="3593" y="1429"/>
                </a:lnTo>
                <a:lnTo>
                  <a:pt x="3610" y="1419"/>
                </a:lnTo>
                <a:lnTo>
                  <a:pt x="3627" y="1407"/>
                </a:lnTo>
                <a:lnTo>
                  <a:pt x="3643" y="1394"/>
                </a:lnTo>
                <a:lnTo>
                  <a:pt x="3658" y="1381"/>
                </a:lnTo>
                <a:lnTo>
                  <a:pt x="3673" y="1367"/>
                </a:lnTo>
                <a:lnTo>
                  <a:pt x="3687" y="1351"/>
                </a:lnTo>
                <a:lnTo>
                  <a:pt x="3700" y="1336"/>
                </a:lnTo>
                <a:lnTo>
                  <a:pt x="3713" y="1321"/>
                </a:lnTo>
                <a:lnTo>
                  <a:pt x="3725" y="1303"/>
                </a:lnTo>
                <a:lnTo>
                  <a:pt x="3736" y="1286"/>
                </a:lnTo>
                <a:lnTo>
                  <a:pt x="3746" y="1269"/>
                </a:lnTo>
                <a:lnTo>
                  <a:pt x="3756" y="1250"/>
                </a:lnTo>
                <a:lnTo>
                  <a:pt x="3764" y="1232"/>
                </a:lnTo>
                <a:lnTo>
                  <a:pt x="3772" y="1212"/>
                </a:lnTo>
                <a:lnTo>
                  <a:pt x="3778" y="1192"/>
                </a:lnTo>
                <a:lnTo>
                  <a:pt x="3784" y="1172"/>
                </a:lnTo>
                <a:lnTo>
                  <a:pt x="3789" y="1151"/>
                </a:lnTo>
                <a:lnTo>
                  <a:pt x="3792" y="1130"/>
                </a:lnTo>
                <a:lnTo>
                  <a:pt x="3795" y="1109"/>
                </a:lnTo>
                <a:lnTo>
                  <a:pt x="3796" y="1088"/>
                </a:lnTo>
                <a:lnTo>
                  <a:pt x="3797" y="1066"/>
                </a:lnTo>
                <a:lnTo>
                  <a:pt x="3797" y="1066"/>
                </a:lnTo>
                <a:lnTo>
                  <a:pt x="3797" y="1045"/>
                </a:lnTo>
                <a:lnTo>
                  <a:pt x="3795" y="1023"/>
                </a:lnTo>
                <a:lnTo>
                  <a:pt x="3792" y="1003"/>
                </a:lnTo>
                <a:lnTo>
                  <a:pt x="3789" y="982"/>
                </a:lnTo>
                <a:lnTo>
                  <a:pt x="3785" y="962"/>
                </a:lnTo>
                <a:lnTo>
                  <a:pt x="3779" y="942"/>
                </a:lnTo>
                <a:lnTo>
                  <a:pt x="3773" y="923"/>
                </a:lnTo>
                <a:lnTo>
                  <a:pt x="3766" y="904"/>
                </a:lnTo>
                <a:lnTo>
                  <a:pt x="3758" y="886"/>
                </a:lnTo>
                <a:lnTo>
                  <a:pt x="3748" y="868"/>
                </a:lnTo>
                <a:lnTo>
                  <a:pt x="3739" y="850"/>
                </a:lnTo>
                <a:lnTo>
                  <a:pt x="3729" y="833"/>
                </a:lnTo>
                <a:lnTo>
                  <a:pt x="3718" y="816"/>
                </a:lnTo>
                <a:lnTo>
                  <a:pt x="3705" y="801"/>
                </a:lnTo>
                <a:lnTo>
                  <a:pt x="3692" y="786"/>
                </a:lnTo>
                <a:lnTo>
                  <a:pt x="3679" y="771"/>
                </a:lnTo>
                <a:lnTo>
                  <a:pt x="3664" y="757"/>
                </a:lnTo>
                <a:lnTo>
                  <a:pt x="3650" y="744"/>
                </a:lnTo>
                <a:lnTo>
                  <a:pt x="3635" y="730"/>
                </a:lnTo>
                <a:lnTo>
                  <a:pt x="3618" y="719"/>
                </a:lnTo>
                <a:lnTo>
                  <a:pt x="3602" y="708"/>
                </a:lnTo>
                <a:lnTo>
                  <a:pt x="3586" y="698"/>
                </a:lnTo>
                <a:lnTo>
                  <a:pt x="3567" y="687"/>
                </a:lnTo>
                <a:lnTo>
                  <a:pt x="3550" y="679"/>
                </a:lnTo>
                <a:lnTo>
                  <a:pt x="3531" y="671"/>
                </a:lnTo>
                <a:lnTo>
                  <a:pt x="3512" y="664"/>
                </a:lnTo>
                <a:lnTo>
                  <a:pt x="3492" y="658"/>
                </a:lnTo>
                <a:lnTo>
                  <a:pt x="3473" y="652"/>
                </a:lnTo>
                <a:lnTo>
                  <a:pt x="3453" y="648"/>
                </a:lnTo>
                <a:lnTo>
                  <a:pt x="3432" y="644"/>
                </a:lnTo>
                <a:lnTo>
                  <a:pt x="3412" y="641"/>
                </a:lnTo>
                <a:lnTo>
                  <a:pt x="3390" y="640"/>
                </a:lnTo>
                <a:lnTo>
                  <a:pt x="3390" y="221"/>
                </a:lnTo>
                <a:lnTo>
                  <a:pt x="3390" y="221"/>
                </a:lnTo>
                <a:lnTo>
                  <a:pt x="3389" y="198"/>
                </a:lnTo>
                <a:lnTo>
                  <a:pt x="3386" y="176"/>
                </a:lnTo>
                <a:lnTo>
                  <a:pt x="3381" y="155"/>
                </a:lnTo>
                <a:lnTo>
                  <a:pt x="3373" y="135"/>
                </a:lnTo>
                <a:lnTo>
                  <a:pt x="3364" y="115"/>
                </a:lnTo>
                <a:lnTo>
                  <a:pt x="3352" y="97"/>
                </a:lnTo>
                <a:lnTo>
                  <a:pt x="3340" y="81"/>
                </a:lnTo>
                <a:lnTo>
                  <a:pt x="3326" y="64"/>
                </a:lnTo>
                <a:lnTo>
                  <a:pt x="3310" y="50"/>
                </a:lnTo>
                <a:lnTo>
                  <a:pt x="3293" y="38"/>
                </a:lnTo>
                <a:lnTo>
                  <a:pt x="3275" y="26"/>
                </a:lnTo>
                <a:lnTo>
                  <a:pt x="3255" y="17"/>
                </a:lnTo>
                <a:lnTo>
                  <a:pt x="3235" y="10"/>
                </a:lnTo>
                <a:lnTo>
                  <a:pt x="3214" y="4"/>
                </a:lnTo>
                <a:lnTo>
                  <a:pt x="3192" y="1"/>
                </a:lnTo>
                <a:lnTo>
                  <a:pt x="3169" y="0"/>
                </a:lnTo>
                <a:lnTo>
                  <a:pt x="629" y="0"/>
                </a:lnTo>
                <a:lnTo>
                  <a:pt x="629" y="0"/>
                </a:lnTo>
                <a:lnTo>
                  <a:pt x="606" y="1"/>
                </a:lnTo>
                <a:lnTo>
                  <a:pt x="585" y="4"/>
                </a:lnTo>
                <a:lnTo>
                  <a:pt x="563" y="10"/>
                </a:lnTo>
                <a:lnTo>
                  <a:pt x="543" y="17"/>
                </a:lnTo>
                <a:lnTo>
                  <a:pt x="524" y="26"/>
                </a:lnTo>
                <a:lnTo>
                  <a:pt x="505" y="38"/>
                </a:lnTo>
                <a:lnTo>
                  <a:pt x="489" y="50"/>
                </a:lnTo>
                <a:lnTo>
                  <a:pt x="472" y="64"/>
                </a:lnTo>
                <a:lnTo>
                  <a:pt x="458" y="81"/>
                </a:lnTo>
                <a:lnTo>
                  <a:pt x="446" y="97"/>
                </a:lnTo>
                <a:lnTo>
                  <a:pt x="435" y="115"/>
                </a:lnTo>
                <a:lnTo>
                  <a:pt x="425" y="135"/>
                </a:lnTo>
                <a:lnTo>
                  <a:pt x="418" y="155"/>
                </a:lnTo>
                <a:lnTo>
                  <a:pt x="412" y="176"/>
                </a:lnTo>
                <a:lnTo>
                  <a:pt x="409" y="198"/>
                </a:lnTo>
                <a:lnTo>
                  <a:pt x="408" y="221"/>
                </a:lnTo>
                <a:lnTo>
                  <a:pt x="408" y="640"/>
                </a:lnTo>
                <a:lnTo>
                  <a:pt x="408" y="640"/>
                </a:lnTo>
                <a:lnTo>
                  <a:pt x="386" y="641"/>
                </a:lnTo>
                <a:lnTo>
                  <a:pt x="366" y="644"/>
                </a:lnTo>
                <a:lnTo>
                  <a:pt x="345" y="648"/>
                </a:lnTo>
                <a:lnTo>
                  <a:pt x="325" y="652"/>
                </a:lnTo>
                <a:lnTo>
                  <a:pt x="306" y="657"/>
                </a:lnTo>
                <a:lnTo>
                  <a:pt x="286" y="663"/>
                </a:lnTo>
                <a:lnTo>
                  <a:pt x="267" y="670"/>
                </a:lnTo>
                <a:lnTo>
                  <a:pt x="248" y="678"/>
                </a:lnTo>
                <a:lnTo>
                  <a:pt x="230" y="687"/>
                </a:lnTo>
                <a:lnTo>
                  <a:pt x="212" y="697"/>
                </a:lnTo>
                <a:lnTo>
                  <a:pt x="195" y="707"/>
                </a:lnTo>
                <a:lnTo>
                  <a:pt x="179" y="718"/>
                </a:lnTo>
                <a:lnTo>
                  <a:pt x="162" y="730"/>
                </a:lnTo>
                <a:lnTo>
                  <a:pt x="147" y="743"/>
                </a:lnTo>
                <a:lnTo>
                  <a:pt x="133" y="756"/>
                </a:lnTo>
                <a:lnTo>
                  <a:pt x="118" y="770"/>
                </a:lnTo>
                <a:lnTo>
                  <a:pt x="105" y="785"/>
                </a:lnTo>
                <a:lnTo>
                  <a:pt x="92" y="800"/>
                </a:lnTo>
                <a:lnTo>
                  <a:pt x="79" y="816"/>
                </a:lnTo>
                <a:lnTo>
                  <a:pt x="68" y="833"/>
                </a:lnTo>
                <a:lnTo>
                  <a:pt x="58" y="849"/>
                </a:lnTo>
                <a:lnTo>
                  <a:pt x="48" y="868"/>
                </a:lnTo>
                <a:lnTo>
                  <a:pt x="39" y="885"/>
                </a:lnTo>
                <a:lnTo>
                  <a:pt x="31" y="903"/>
                </a:lnTo>
                <a:lnTo>
                  <a:pt x="24" y="923"/>
                </a:lnTo>
                <a:lnTo>
                  <a:pt x="17" y="942"/>
                </a:lnTo>
                <a:lnTo>
                  <a:pt x="12" y="962"/>
                </a:lnTo>
                <a:lnTo>
                  <a:pt x="8" y="982"/>
                </a:lnTo>
                <a:lnTo>
                  <a:pt x="4" y="1003"/>
                </a:lnTo>
                <a:lnTo>
                  <a:pt x="2" y="1023"/>
                </a:lnTo>
                <a:lnTo>
                  <a:pt x="0" y="1045"/>
                </a:lnTo>
                <a:lnTo>
                  <a:pt x="0" y="1066"/>
                </a:lnTo>
                <a:lnTo>
                  <a:pt x="0" y="1066"/>
                </a:lnTo>
                <a:lnTo>
                  <a:pt x="0" y="1088"/>
                </a:lnTo>
                <a:lnTo>
                  <a:pt x="2" y="1109"/>
                </a:lnTo>
                <a:lnTo>
                  <a:pt x="4" y="1130"/>
                </a:lnTo>
                <a:lnTo>
                  <a:pt x="8" y="1151"/>
                </a:lnTo>
                <a:lnTo>
                  <a:pt x="13" y="1172"/>
                </a:lnTo>
                <a:lnTo>
                  <a:pt x="18" y="1192"/>
                </a:lnTo>
                <a:lnTo>
                  <a:pt x="25" y="1212"/>
                </a:lnTo>
                <a:lnTo>
                  <a:pt x="32" y="1232"/>
                </a:lnTo>
                <a:lnTo>
                  <a:pt x="42" y="1250"/>
                </a:lnTo>
                <a:lnTo>
                  <a:pt x="51" y="1269"/>
                </a:lnTo>
                <a:lnTo>
                  <a:pt x="61" y="1286"/>
                </a:lnTo>
                <a:lnTo>
                  <a:pt x="72" y="1303"/>
                </a:lnTo>
                <a:lnTo>
                  <a:pt x="83" y="1321"/>
                </a:lnTo>
                <a:lnTo>
                  <a:pt x="97" y="1336"/>
                </a:lnTo>
                <a:lnTo>
                  <a:pt x="110" y="1351"/>
                </a:lnTo>
                <a:lnTo>
                  <a:pt x="123" y="1367"/>
                </a:lnTo>
                <a:lnTo>
                  <a:pt x="139" y="1381"/>
                </a:lnTo>
                <a:lnTo>
                  <a:pt x="154" y="1394"/>
                </a:lnTo>
                <a:lnTo>
                  <a:pt x="170" y="1407"/>
                </a:lnTo>
                <a:lnTo>
                  <a:pt x="187" y="1419"/>
                </a:lnTo>
                <a:lnTo>
                  <a:pt x="204" y="1429"/>
                </a:lnTo>
                <a:lnTo>
                  <a:pt x="222" y="1441"/>
                </a:lnTo>
                <a:lnTo>
                  <a:pt x="240" y="1450"/>
                </a:lnTo>
                <a:lnTo>
                  <a:pt x="260" y="1458"/>
                </a:lnTo>
                <a:lnTo>
                  <a:pt x="279" y="1465"/>
                </a:lnTo>
                <a:lnTo>
                  <a:pt x="298" y="1472"/>
                </a:lnTo>
                <a:lnTo>
                  <a:pt x="319" y="1478"/>
                </a:lnTo>
                <a:lnTo>
                  <a:pt x="339" y="1482"/>
                </a:lnTo>
                <a:lnTo>
                  <a:pt x="360" y="1487"/>
                </a:lnTo>
                <a:lnTo>
                  <a:pt x="381" y="1490"/>
                </a:lnTo>
                <a:lnTo>
                  <a:pt x="403" y="1491"/>
                </a:lnTo>
                <a:lnTo>
                  <a:pt x="425" y="1492"/>
                </a:lnTo>
                <a:lnTo>
                  <a:pt x="425" y="1492"/>
                </a:lnTo>
                <a:lnTo>
                  <a:pt x="447" y="1491"/>
                </a:lnTo>
                <a:lnTo>
                  <a:pt x="468" y="1490"/>
                </a:lnTo>
                <a:lnTo>
                  <a:pt x="490" y="1487"/>
                </a:lnTo>
                <a:lnTo>
                  <a:pt x="511" y="1482"/>
                </a:lnTo>
                <a:lnTo>
                  <a:pt x="532" y="1478"/>
                </a:lnTo>
                <a:lnTo>
                  <a:pt x="551" y="1472"/>
                </a:lnTo>
                <a:lnTo>
                  <a:pt x="572" y="1465"/>
                </a:lnTo>
                <a:lnTo>
                  <a:pt x="591" y="1458"/>
                </a:lnTo>
                <a:lnTo>
                  <a:pt x="610" y="1450"/>
                </a:lnTo>
                <a:lnTo>
                  <a:pt x="628" y="1441"/>
                </a:lnTo>
                <a:lnTo>
                  <a:pt x="645" y="1429"/>
                </a:lnTo>
                <a:lnTo>
                  <a:pt x="663" y="1419"/>
                </a:lnTo>
                <a:lnTo>
                  <a:pt x="680" y="1407"/>
                </a:lnTo>
                <a:lnTo>
                  <a:pt x="695" y="1394"/>
                </a:lnTo>
                <a:lnTo>
                  <a:pt x="711" y="1381"/>
                </a:lnTo>
                <a:lnTo>
                  <a:pt x="726" y="1367"/>
                </a:lnTo>
                <a:lnTo>
                  <a:pt x="741" y="1351"/>
                </a:lnTo>
                <a:lnTo>
                  <a:pt x="754" y="1336"/>
                </a:lnTo>
                <a:lnTo>
                  <a:pt x="766" y="1321"/>
                </a:lnTo>
                <a:lnTo>
                  <a:pt x="778" y="1303"/>
                </a:lnTo>
                <a:lnTo>
                  <a:pt x="790" y="1286"/>
                </a:lnTo>
                <a:lnTo>
                  <a:pt x="800" y="1269"/>
                </a:lnTo>
                <a:lnTo>
                  <a:pt x="809" y="1250"/>
                </a:lnTo>
                <a:lnTo>
                  <a:pt x="817" y="1232"/>
                </a:lnTo>
                <a:lnTo>
                  <a:pt x="825" y="1212"/>
                </a:lnTo>
                <a:lnTo>
                  <a:pt x="832" y="1192"/>
                </a:lnTo>
                <a:lnTo>
                  <a:pt x="838" y="1172"/>
                </a:lnTo>
                <a:lnTo>
                  <a:pt x="842" y="1151"/>
                </a:lnTo>
                <a:lnTo>
                  <a:pt x="846" y="1130"/>
                </a:lnTo>
                <a:lnTo>
                  <a:pt x="849" y="1109"/>
                </a:lnTo>
                <a:lnTo>
                  <a:pt x="850" y="1088"/>
                </a:lnTo>
                <a:lnTo>
                  <a:pt x="851" y="1066"/>
                </a:lnTo>
                <a:lnTo>
                  <a:pt x="851" y="1066"/>
                </a:lnTo>
                <a:lnTo>
                  <a:pt x="850" y="1045"/>
                </a:lnTo>
                <a:lnTo>
                  <a:pt x="849" y="1023"/>
                </a:lnTo>
                <a:lnTo>
                  <a:pt x="846" y="1002"/>
                </a:lnTo>
                <a:lnTo>
                  <a:pt x="843" y="981"/>
                </a:lnTo>
                <a:lnTo>
                  <a:pt x="838" y="961"/>
                </a:lnTo>
                <a:lnTo>
                  <a:pt x="833" y="941"/>
                </a:lnTo>
                <a:lnTo>
                  <a:pt x="825" y="922"/>
                </a:lnTo>
                <a:lnTo>
                  <a:pt x="818" y="902"/>
                </a:lnTo>
                <a:lnTo>
                  <a:pt x="810" y="884"/>
                </a:lnTo>
                <a:lnTo>
                  <a:pt x="801" y="865"/>
                </a:lnTo>
                <a:lnTo>
                  <a:pt x="792" y="848"/>
                </a:lnTo>
                <a:lnTo>
                  <a:pt x="780" y="832"/>
                </a:lnTo>
                <a:lnTo>
                  <a:pt x="769" y="814"/>
                </a:lnTo>
                <a:lnTo>
                  <a:pt x="757" y="799"/>
                </a:lnTo>
                <a:lnTo>
                  <a:pt x="744" y="784"/>
                </a:lnTo>
                <a:lnTo>
                  <a:pt x="730" y="768"/>
                </a:lnTo>
                <a:lnTo>
                  <a:pt x="716" y="755"/>
                </a:lnTo>
                <a:lnTo>
                  <a:pt x="701" y="742"/>
                </a:lnTo>
                <a:lnTo>
                  <a:pt x="685" y="728"/>
                </a:lnTo>
                <a:lnTo>
                  <a:pt x="669" y="717"/>
                </a:lnTo>
                <a:lnTo>
                  <a:pt x="653" y="706"/>
                </a:lnTo>
                <a:lnTo>
                  <a:pt x="635" y="696"/>
                </a:lnTo>
                <a:lnTo>
                  <a:pt x="617" y="685"/>
                </a:lnTo>
                <a:lnTo>
                  <a:pt x="599" y="677"/>
                </a:lnTo>
                <a:lnTo>
                  <a:pt x="580" y="669"/>
                </a:lnTo>
                <a:lnTo>
                  <a:pt x="560" y="662"/>
                </a:lnTo>
                <a:lnTo>
                  <a:pt x="541" y="656"/>
                </a:lnTo>
                <a:lnTo>
                  <a:pt x="522" y="651"/>
                </a:lnTo>
                <a:lnTo>
                  <a:pt x="501" y="647"/>
                </a:lnTo>
                <a:lnTo>
                  <a:pt x="480" y="643"/>
                </a:lnTo>
                <a:lnTo>
                  <a:pt x="459" y="641"/>
                </a:lnTo>
                <a:lnTo>
                  <a:pt x="438" y="640"/>
                </a:lnTo>
                <a:lnTo>
                  <a:pt x="438" y="221"/>
                </a:lnTo>
                <a:lnTo>
                  <a:pt x="438" y="221"/>
                </a:lnTo>
                <a:lnTo>
                  <a:pt x="439" y="201"/>
                </a:lnTo>
                <a:lnTo>
                  <a:pt x="442" y="182"/>
                </a:lnTo>
                <a:lnTo>
                  <a:pt x="446" y="164"/>
                </a:lnTo>
                <a:lnTo>
                  <a:pt x="453" y="146"/>
                </a:lnTo>
                <a:lnTo>
                  <a:pt x="460" y="130"/>
                </a:lnTo>
                <a:lnTo>
                  <a:pt x="470" y="113"/>
                </a:lnTo>
                <a:lnTo>
                  <a:pt x="482" y="99"/>
                </a:lnTo>
                <a:lnTo>
                  <a:pt x="494" y="86"/>
                </a:lnTo>
                <a:lnTo>
                  <a:pt x="507" y="74"/>
                </a:lnTo>
                <a:lnTo>
                  <a:pt x="523" y="62"/>
                </a:lnTo>
                <a:lnTo>
                  <a:pt x="538" y="52"/>
                </a:lnTo>
                <a:lnTo>
                  <a:pt x="554" y="44"/>
                </a:lnTo>
                <a:lnTo>
                  <a:pt x="572" y="38"/>
                </a:lnTo>
                <a:lnTo>
                  <a:pt x="590" y="34"/>
                </a:lnTo>
                <a:lnTo>
                  <a:pt x="610" y="31"/>
                </a:lnTo>
                <a:lnTo>
                  <a:pt x="629" y="30"/>
                </a:lnTo>
                <a:lnTo>
                  <a:pt x="1880" y="30"/>
                </a:lnTo>
                <a:lnTo>
                  <a:pt x="1880" y="640"/>
                </a:lnTo>
                <a:lnTo>
                  <a:pt x="1880" y="640"/>
                </a:lnTo>
                <a:lnTo>
                  <a:pt x="1858" y="641"/>
                </a:lnTo>
                <a:lnTo>
                  <a:pt x="1838" y="644"/>
                </a:lnTo>
                <a:lnTo>
                  <a:pt x="1817" y="648"/>
                </a:lnTo>
                <a:lnTo>
                  <a:pt x="1797" y="652"/>
                </a:lnTo>
                <a:lnTo>
                  <a:pt x="1777" y="658"/>
                </a:lnTo>
                <a:lnTo>
                  <a:pt x="1758" y="664"/>
                </a:lnTo>
                <a:lnTo>
                  <a:pt x="1738" y="671"/>
                </a:lnTo>
                <a:lnTo>
                  <a:pt x="1720" y="679"/>
                </a:lnTo>
                <a:lnTo>
                  <a:pt x="1703" y="687"/>
                </a:lnTo>
                <a:lnTo>
                  <a:pt x="1684" y="698"/>
                </a:lnTo>
                <a:lnTo>
                  <a:pt x="1668" y="708"/>
                </a:lnTo>
                <a:lnTo>
                  <a:pt x="1651" y="719"/>
                </a:lnTo>
                <a:lnTo>
                  <a:pt x="1635" y="731"/>
                </a:lnTo>
                <a:lnTo>
                  <a:pt x="1620" y="744"/>
                </a:lnTo>
                <a:lnTo>
                  <a:pt x="1605" y="757"/>
                </a:lnTo>
                <a:lnTo>
                  <a:pt x="1591" y="771"/>
                </a:lnTo>
                <a:lnTo>
                  <a:pt x="1578" y="786"/>
                </a:lnTo>
                <a:lnTo>
                  <a:pt x="1564" y="801"/>
                </a:lnTo>
                <a:lnTo>
                  <a:pt x="1553" y="816"/>
                </a:lnTo>
                <a:lnTo>
                  <a:pt x="1542" y="833"/>
                </a:lnTo>
                <a:lnTo>
                  <a:pt x="1531" y="850"/>
                </a:lnTo>
                <a:lnTo>
                  <a:pt x="1521" y="868"/>
                </a:lnTo>
                <a:lnTo>
                  <a:pt x="1512" y="886"/>
                </a:lnTo>
                <a:lnTo>
                  <a:pt x="1504" y="904"/>
                </a:lnTo>
                <a:lnTo>
                  <a:pt x="1497" y="923"/>
                </a:lnTo>
                <a:lnTo>
                  <a:pt x="1491" y="942"/>
                </a:lnTo>
                <a:lnTo>
                  <a:pt x="1486" y="962"/>
                </a:lnTo>
                <a:lnTo>
                  <a:pt x="1480" y="982"/>
                </a:lnTo>
                <a:lnTo>
                  <a:pt x="1477" y="1003"/>
                </a:lnTo>
                <a:lnTo>
                  <a:pt x="1474" y="1023"/>
                </a:lnTo>
                <a:lnTo>
                  <a:pt x="1473" y="1045"/>
                </a:lnTo>
                <a:lnTo>
                  <a:pt x="1472" y="1066"/>
                </a:lnTo>
                <a:lnTo>
                  <a:pt x="1472" y="1066"/>
                </a:lnTo>
                <a:lnTo>
                  <a:pt x="1473" y="1088"/>
                </a:lnTo>
                <a:lnTo>
                  <a:pt x="1474" y="1109"/>
                </a:lnTo>
                <a:lnTo>
                  <a:pt x="1477" y="1130"/>
                </a:lnTo>
                <a:lnTo>
                  <a:pt x="1481" y="1151"/>
                </a:lnTo>
                <a:lnTo>
                  <a:pt x="1486" y="1172"/>
                </a:lnTo>
                <a:lnTo>
                  <a:pt x="1492" y="1192"/>
                </a:lnTo>
                <a:lnTo>
                  <a:pt x="1498" y="1212"/>
                </a:lnTo>
                <a:lnTo>
                  <a:pt x="1506" y="1232"/>
                </a:lnTo>
                <a:lnTo>
                  <a:pt x="1514" y="1250"/>
                </a:lnTo>
                <a:lnTo>
                  <a:pt x="1523" y="1269"/>
                </a:lnTo>
                <a:lnTo>
                  <a:pt x="1534" y="1286"/>
                </a:lnTo>
                <a:lnTo>
                  <a:pt x="1545" y="1303"/>
                </a:lnTo>
                <a:lnTo>
                  <a:pt x="1557" y="1321"/>
                </a:lnTo>
                <a:lnTo>
                  <a:pt x="1569" y="1336"/>
                </a:lnTo>
                <a:lnTo>
                  <a:pt x="1583" y="1351"/>
                </a:lnTo>
                <a:lnTo>
                  <a:pt x="1597" y="1367"/>
                </a:lnTo>
                <a:lnTo>
                  <a:pt x="1612" y="1381"/>
                </a:lnTo>
                <a:lnTo>
                  <a:pt x="1628" y="1394"/>
                </a:lnTo>
                <a:lnTo>
                  <a:pt x="1643" y="1407"/>
                </a:lnTo>
                <a:lnTo>
                  <a:pt x="1661" y="1419"/>
                </a:lnTo>
                <a:lnTo>
                  <a:pt x="1678" y="1429"/>
                </a:lnTo>
                <a:lnTo>
                  <a:pt x="1695" y="1441"/>
                </a:lnTo>
                <a:lnTo>
                  <a:pt x="1714" y="1450"/>
                </a:lnTo>
                <a:lnTo>
                  <a:pt x="1732" y="1458"/>
                </a:lnTo>
                <a:lnTo>
                  <a:pt x="1752" y="1465"/>
                </a:lnTo>
                <a:lnTo>
                  <a:pt x="1772" y="1472"/>
                </a:lnTo>
                <a:lnTo>
                  <a:pt x="1792" y="1478"/>
                </a:lnTo>
                <a:lnTo>
                  <a:pt x="1812" y="1482"/>
                </a:lnTo>
                <a:lnTo>
                  <a:pt x="1834" y="1487"/>
                </a:lnTo>
                <a:lnTo>
                  <a:pt x="1855" y="1490"/>
                </a:lnTo>
                <a:lnTo>
                  <a:pt x="1877" y="1491"/>
                </a:lnTo>
                <a:lnTo>
                  <a:pt x="1898" y="1492"/>
                </a:lnTo>
                <a:lnTo>
                  <a:pt x="1898" y="1492"/>
                </a:lnTo>
                <a:lnTo>
                  <a:pt x="1921" y="1491"/>
                </a:lnTo>
                <a:lnTo>
                  <a:pt x="1942" y="1490"/>
                </a:lnTo>
                <a:lnTo>
                  <a:pt x="1964" y="1487"/>
                </a:lnTo>
                <a:lnTo>
                  <a:pt x="1984" y="1482"/>
                </a:lnTo>
                <a:lnTo>
                  <a:pt x="2004" y="1478"/>
                </a:lnTo>
                <a:lnTo>
                  <a:pt x="2025" y="1472"/>
                </a:lnTo>
                <a:lnTo>
                  <a:pt x="2044" y="1465"/>
                </a:lnTo>
                <a:lnTo>
                  <a:pt x="2064" y="1458"/>
                </a:lnTo>
                <a:lnTo>
                  <a:pt x="2083" y="1450"/>
                </a:lnTo>
                <a:lnTo>
                  <a:pt x="2102" y="1441"/>
                </a:lnTo>
                <a:lnTo>
                  <a:pt x="2119" y="1429"/>
                </a:lnTo>
                <a:lnTo>
                  <a:pt x="2136" y="1419"/>
                </a:lnTo>
                <a:lnTo>
                  <a:pt x="2153" y="1407"/>
                </a:lnTo>
                <a:lnTo>
                  <a:pt x="2169" y="1394"/>
                </a:lnTo>
                <a:lnTo>
                  <a:pt x="2185" y="1381"/>
                </a:lnTo>
                <a:lnTo>
                  <a:pt x="2200" y="1367"/>
                </a:lnTo>
                <a:lnTo>
                  <a:pt x="2213" y="1351"/>
                </a:lnTo>
                <a:lnTo>
                  <a:pt x="2227" y="1336"/>
                </a:lnTo>
                <a:lnTo>
                  <a:pt x="2240" y="1321"/>
                </a:lnTo>
                <a:lnTo>
                  <a:pt x="2251" y="1303"/>
                </a:lnTo>
                <a:lnTo>
                  <a:pt x="2262" y="1286"/>
                </a:lnTo>
                <a:lnTo>
                  <a:pt x="2273" y="1269"/>
                </a:lnTo>
                <a:lnTo>
                  <a:pt x="2282" y="1250"/>
                </a:lnTo>
                <a:lnTo>
                  <a:pt x="2291" y="1232"/>
                </a:lnTo>
                <a:lnTo>
                  <a:pt x="2298" y="1212"/>
                </a:lnTo>
                <a:lnTo>
                  <a:pt x="2305" y="1192"/>
                </a:lnTo>
                <a:lnTo>
                  <a:pt x="2310" y="1172"/>
                </a:lnTo>
                <a:lnTo>
                  <a:pt x="2316" y="1151"/>
                </a:lnTo>
                <a:lnTo>
                  <a:pt x="2320" y="1130"/>
                </a:lnTo>
                <a:lnTo>
                  <a:pt x="2322" y="1109"/>
                </a:lnTo>
                <a:lnTo>
                  <a:pt x="2324" y="1088"/>
                </a:lnTo>
                <a:lnTo>
                  <a:pt x="2324" y="1066"/>
                </a:lnTo>
                <a:lnTo>
                  <a:pt x="2324" y="1066"/>
                </a:lnTo>
                <a:lnTo>
                  <a:pt x="2324" y="1045"/>
                </a:lnTo>
                <a:lnTo>
                  <a:pt x="2322" y="1023"/>
                </a:lnTo>
                <a:lnTo>
                  <a:pt x="2320" y="1002"/>
                </a:lnTo>
                <a:lnTo>
                  <a:pt x="2316" y="981"/>
                </a:lnTo>
                <a:lnTo>
                  <a:pt x="2311" y="961"/>
                </a:lnTo>
                <a:lnTo>
                  <a:pt x="2305" y="941"/>
                </a:lnTo>
                <a:lnTo>
                  <a:pt x="2299" y="922"/>
                </a:lnTo>
                <a:lnTo>
                  <a:pt x="2292" y="902"/>
                </a:lnTo>
                <a:lnTo>
                  <a:pt x="2284" y="884"/>
                </a:lnTo>
                <a:lnTo>
                  <a:pt x="2275" y="865"/>
                </a:lnTo>
                <a:lnTo>
                  <a:pt x="2264" y="848"/>
                </a:lnTo>
                <a:lnTo>
                  <a:pt x="2254" y="831"/>
                </a:lnTo>
                <a:lnTo>
                  <a:pt x="2242" y="814"/>
                </a:lnTo>
                <a:lnTo>
                  <a:pt x="2230" y="799"/>
                </a:lnTo>
                <a:lnTo>
                  <a:pt x="2217" y="784"/>
                </a:lnTo>
                <a:lnTo>
                  <a:pt x="2203" y="768"/>
                </a:lnTo>
                <a:lnTo>
                  <a:pt x="2189" y="755"/>
                </a:lnTo>
                <a:lnTo>
                  <a:pt x="2174" y="742"/>
                </a:lnTo>
                <a:lnTo>
                  <a:pt x="2159" y="728"/>
                </a:lnTo>
                <a:lnTo>
                  <a:pt x="2143" y="717"/>
                </a:lnTo>
                <a:lnTo>
                  <a:pt x="2125" y="706"/>
                </a:lnTo>
                <a:lnTo>
                  <a:pt x="2108" y="696"/>
                </a:lnTo>
                <a:lnTo>
                  <a:pt x="2090" y="685"/>
                </a:lnTo>
                <a:lnTo>
                  <a:pt x="2072" y="677"/>
                </a:lnTo>
                <a:lnTo>
                  <a:pt x="2054" y="669"/>
                </a:lnTo>
                <a:lnTo>
                  <a:pt x="2034" y="662"/>
                </a:lnTo>
                <a:lnTo>
                  <a:pt x="2015" y="656"/>
                </a:lnTo>
                <a:lnTo>
                  <a:pt x="1994" y="651"/>
                </a:lnTo>
                <a:lnTo>
                  <a:pt x="1974" y="647"/>
                </a:lnTo>
                <a:lnTo>
                  <a:pt x="1953" y="643"/>
                </a:lnTo>
                <a:lnTo>
                  <a:pt x="1932" y="641"/>
                </a:lnTo>
                <a:lnTo>
                  <a:pt x="1910" y="640"/>
                </a:lnTo>
                <a:lnTo>
                  <a:pt x="1910" y="30"/>
                </a:lnTo>
                <a:lnTo>
                  <a:pt x="3169" y="30"/>
                </a:lnTo>
                <a:lnTo>
                  <a:pt x="3169" y="30"/>
                </a:lnTo>
                <a:lnTo>
                  <a:pt x="3189" y="31"/>
                </a:lnTo>
                <a:lnTo>
                  <a:pt x="3208" y="34"/>
                </a:lnTo>
                <a:lnTo>
                  <a:pt x="3226" y="38"/>
                </a:lnTo>
                <a:lnTo>
                  <a:pt x="3244" y="44"/>
                </a:lnTo>
                <a:lnTo>
                  <a:pt x="3260" y="52"/>
                </a:lnTo>
                <a:lnTo>
                  <a:pt x="3277" y="62"/>
                </a:lnTo>
                <a:lnTo>
                  <a:pt x="3291" y="74"/>
                </a:lnTo>
                <a:lnTo>
                  <a:pt x="3305" y="86"/>
                </a:lnTo>
                <a:lnTo>
                  <a:pt x="3317" y="99"/>
                </a:lnTo>
                <a:lnTo>
                  <a:pt x="3328" y="113"/>
                </a:lnTo>
                <a:lnTo>
                  <a:pt x="3338" y="130"/>
                </a:lnTo>
                <a:lnTo>
                  <a:pt x="3346" y="146"/>
                </a:lnTo>
                <a:lnTo>
                  <a:pt x="3352" y="164"/>
                </a:lnTo>
                <a:lnTo>
                  <a:pt x="3357" y="182"/>
                </a:lnTo>
                <a:lnTo>
                  <a:pt x="3360" y="201"/>
                </a:lnTo>
                <a:lnTo>
                  <a:pt x="3361" y="221"/>
                </a:lnTo>
                <a:lnTo>
                  <a:pt x="3361" y="640"/>
                </a:lnTo>
                <a:lnTo>
                  <a:pt x="3361" y="640"/>
                </a:lnTo>
                <a:lnTo>
                  <a:pt x="3340" y="641"/>
                </a:lnTo>
                <a:lnTo>
                  <a:pt x="3319" y="643"/>
                </a:lnTo>
                <a:lnTo>
                  <a:pt x="3298" y="647"/>
                </a:lnTo>
                <a:lnTo>
                  <a:pt x="3278" y="651"/>
                </a:lnTo>
                <a:lnTo>
                  <a:pt x="3257" y="656"/>
                </a:lnTo>
                <a:lnTo>
                  <a:pt x="3238" y="662"/>
                </a:lnTo>
                <a:lnTo>
                  <a:pt x="3218" y="668"/>
                </a:lnTo>
                <a:lnTo>
                  <a:pt x="3199" y="676"/>
                </a:lnTo>
                <a:lnTo>
                  <a:pt x="3180" y="685"/>
                </a:lnTo>
                <a:lnTo>
                  <a:pt x="3163" y="695"/>
                </a:lnTo>
                <a:lnTo>
                  <a:pt x="3146" y="705"/>
                </a:lnTo>
                <a:lnTo>
                  <a:pt x="3128" y="716"/>
                </a:lnTo>
                <a:lnTo>
                  <a:pt x="3112" y="728"/>
                </a:lnTo>
                <a:lnTo>
                  <a:pt x="3096" y="741"/>
                </a:lnTo>
                <a:lnTo>
                  <a:pt x="3081" y="754"/>
                </a:lnTo>
                <a:lnTo>
                  <a:pt x="3067" y="768"/>
                </a:lnTo>
                <a:lnTo>
                  <a:pt x="3053" y="783"/>
                </a:lnTo>
                <a:lnTo>
                  <a:pt x="3040" y="798"/>
                </a:lnTo>
                <a:lnTo>
                  <a:pt x="3028" y="814"/>
                </a:lnTo>
                <a:lnTo>
                  <a:pt x="3017" y="831"/>
                </a:lnTo>
                <a:lnTo>
                  <a:pt x="3005" y="848"/>
                </a:lnTo>
                <a:lnTo>
                  <a:pt x="2996" y="865"/>
                </a:lnTo>
                <a:lnTo>
                  <a:pt x="2987" y="884"/>
                </a:lnTo>
                <a:lnTo>
                  <a:pt x="2979" y="902"/>
                </a:lnTo>
                <a:lnTo>
                  <a:pt x="2971" y="922"/>
                </a:lnTo>
                <a:lnTo>
                  <a:pt x="2964" y="941"/>
                </a:lnTo>
                <a:lnTo>
                  <a:pt x="2959" y="961"/>
                </a:lnTo>
                <a:lnTo>
                  <a:pt x="2954" y="981"/>
                </a:lnTo>
                <a:lnTo>
                  <a:pt x="2950" y="1002"/>
                </a:lnTo>
                <a:lnTo>
                  <a:pt x="2948" y="1023"/>
                </a:lnTo>
                <a:lnTo>
                  <a:pt x="2946" y="1045"/>
                </a:lnTo>
                <a:lnTo>
                  <a:pt x="2946" y="1066"/>
                </a:lnTo>
                <a:lnTo>
                  <a:pt x="2946" y="1066"/>
                </a:lnTo>
                <a:lnTo>
                  <a:pt x="2946" y="1088"/>
                </a:lnTo>
                <a:lnTo>
                  <a:pt x="2948" y="1109"/>
                </a:lnTo>
                <a:lnTo>
                  <a:pt x="2951" y="1130"/>
                </a:lnTo>
                <a:lnTo>
                  <a:pt x="2954" y="1151"/>
                </a:lnTo>
                <a:lnTo>
                  <a:pt x="2959" y="1172"/>
                </a:lnTo>
                <a:lnTo>
                  <a:pt x="2965" y="1192"/>
                </a:lnTo>
                <a:lnTo>
                  <a:pt x="2972" y="1212"/>
                </a:lnTo>
                <a:lnTo>
                  <a:pt x="2980" y="1232"/>
                </a:lnTo>
                <a:lnTo>
                  <a:pt x="2988" y="1250"/>
                </a:lnTo>
                <a:lnTo>
                  <a:pt x="2997" y="1269"/>
                </a:lnTo>
                <a:lnTo>
                  <a:pt x="3007" y="1286"/>
                </a:lnTo>
                <a:lnTo>
                  <a:pt x="3019" y="1303"/>
                </a:lnTo>
                <a:lnTo>
                  <a:pt x="3030" y="1321"/>
                </a:lnTo>
                <a:lnTo>
                  <a:pt x="3043" y="1336"/>
                </a:lnTo>
                <a:lnTo>
                  <a:pt x="3057" y="1351"/>
                </a:lnTo>
                <a:lnTo>
                  <a:pt x="3071" y="1367"/>
                </a:lnTo>
                <a:lnTo>
                  <a:pt x="3085" y="1381"/>
                </a:lnTo>
                <a:lnTo>
                  <a:pt x="3101" y="1394"/>
                </a:lnTo>
                <a:lnTo>
                  <a:pt x="3117" y="1407"/>
                </a:lnTo>
                <a:lnTo>
                  <a:pt x="3133" y="1419"/>
                </a:lnTo>
                <a:lnTo>
                  <a:pt x="3151" y="1429"/>
                </a:lnTo>
                <a:lnTo>
                  <a:pt x="3169" y="1441"/>
                </a:lnTo>
                <a:lnTo>
                  <a:pt x="3188" y="1450"/>
                </a:lnTo>
                <a:lnTo>
                  <a:pt x="3206" y="1458"/>
                </a:lnTo>
                <a:lnTo>
                  <a:pt x="3225" y="1465"/>
                </a:lnTo>
                <a:lnTo>
                  <a:pt x="3245" y="1472"/>
                </a:lnTo>
                <a:lnTo>
                  <a:pt x="3265" y="1478"/>
                </a:lnTo>
                <a:lnTo>
                  <a:pt x="3286" y="1482"/>
                </a:lnTo>
                <a:lnTo>
                  <a:pt x="3307" y="1487"/>
                </a:lnTo>
                <a:lnTo>
                  <a:pt x="3328" y="1490"/>
                </a:lnTo>
                <a:lnTo>
                  <a:pt x="3350" y="1491"/>
                </a:lnTo>
                <a:lnTo>
                  <a:pt x="3372" y="1492"/>
                </a:lnTo>
                <a:lnTo>
                  <a:pt x="3372" y="149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6" name="Group 235"/>
          <p:cNvGrpSpPr/>
          <p:nvPr/>
        </p:nvGrpSpPr>
        <p:grpSpPr>
          <a:xfrm>
            <a:off x="3249678" y="2651570"/>
            <a:ext cx="485385" cy="551358"/>
            <a:chOff x="2980188" y="2674771"/>
            <a:chExt cx="531341" cy="603561"/>
          </a:xfrm>
          <a:solidFill>
            <a:schemeClr val="accent2"/>
          </a:solidFill>
        </p:grpSpPr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3171056" y="2674771"/>
              <a:ext cx="149602" cy="149599"/>
            </a:xfrm>
            <a:custGeom>
              <a:avLst/>
              <a:gdLst>
                <a:gd name="T0" fmla="*/ 58 w 114"/>
                <a:gd name="T1" fmla="*/ 86 h 114"/>
                <a:gd name="T2" fmla="*/ 46 w 114"/>
                <a:gd name="T3" fmla="*/ 84 h 114"/>
                <a:gd name="T4" fmla="*/ 37 w 114"/>
                <a:gd name="T5" fmla="*/ 77 h 114"/>
                <a:gd name="T6" fmla="*/ 31 w 114"/>
                <a:gd name="T7" fmla="*/ 68 h 114"/>
                <a:gd name="T8" fmla="*/ 28 w 114"/>
                <a:gd name="T9" fmla="*/ 57 h 114"/>
                <a:gd name="T10" fmla="*/ 29 w 114"/>
                <a:gd name="T11" fmla="*/ 52 h 114"/>
                <a:gd name="T12" fmla="*/ 33 w 114"/>
                <a:gd name="T13" fmla="*/ 42 h 114"/>
                <a:gd name="T14" fmla="*/ 41 w 114"/>
                <a:gd name="T15" fmla="*/ 33 h 114"/>
                <a:gd name="T16" fmla="*/ 52 w 114"/>
                <a:gd name="T17" fmla="*/ 29 h 114"/>
                <a:gd name="T18" fmla="*/ 58 w 114"/>
                <a:gd name="T19" fmla="*/ 28 h 114"/>
                <a:gd name="T20" fmla="*/ 68 w 114"/>
                <a:gd name="T21" fmla="*/ 30 h 114"/>
                <a:gd name="T22" fmla="*/ 77 w 114"/>
                <a:gd name="T23" fmla="*/ 36 h 114"/>
                <a:gd name="T24" fmla="*/ 83 w 114"/>
                <a:gd name="T25" fmla="*/ 46 h 114"/>
                <a:gd name="T26" fmla="*/ 86 w 114"/>
                <a:gd name="T27" fmla="*/ 57 h 114"/>
                <a:gd name="T28" fmla="*/ 85 w 114"/>
                <a:gd name="T29" fmla="*/ 63 h 114"/>
                <a:gd name="T30" fmla="*/ 81 w 114"/>
                <a:gd name="T31" fmla="*/ 73 h 114"/>
                <a:gd name="T32" fmla="*/ 73 w 114"/>
                <a:gd name="T33" fmla="*/ 81 h 114"/>
                <a:gd name="T34" fmla="*/ 63 w 114"/>
                <a:gd name="T35" fmla="*/ 86 h 114"/>
                <a:gd name="T36" fmla="*/ 58 w 114"/>
                <a:gd name="T37" fmla="*/ 86 h 114"/>
                <a:gd name="T38" fmla="*/ 114 w 114"/>
                <a:gd name="T39" fmla="*/ 57 h 114"/>
                <a:gd name="T40" fmla="*/ 110 w 114"/>
                <a:gd name="T41" fmla="*/ 35 h 114"/>
                <a:gd name="T42" fmla="*/ 98 w 114"/>
                <a:gd name="T43" fmla="*/ 17 h 114"/>
                <a:gd name="T44" fmla="*/ 79 w 114"/>
                <a:gd name="T45" fmla="*/ 5 h 114"/>
                <a:gd name="T46" fmla="*/ 58 w 114"/>
                <a:gd name="T47" fmla="*/ 0 h 114"/>
                <a:gd name="T48" fmla="*/ 45 w 114"/>
                <a:gd name="T49" fmla="*/ 1 h 114"/>
                <a:gd name="T50" fmla="*/ 25 w 114"/>
                <a:gd name="T51" fmla="*/ 10 h 114"/>
                <a:gd name="T52" fmla="*/ 10 w 114"/>
                <a:gd name="T53" fmla="*/ 25 h 114"/>
                <a:gd name="T54" fmla="*/ 1 w 114"/>
                <a:gd name="T55" fmla="*/ 46 h 114"/>
                <a:gd name="T56" fmla="*/ 0 w 114"/>
                <a:gd name="T57" fmla="*/ 57 h 114"/>
                <a:gd name="T58" fmla="*/ 2 w 114"/>
                <a:gd name="T59" fmla="*/ 75 h 114"/>
                <a:gd name="T60" fmla="*/ 11 w 114"/>
                <a:gd name="T61" fmla="*/ 91 h 114"/>
                <a:gd name="T62" fmla="*/ 23 w 114"/>
                <a:gd name="T63" fmla="*/ 103 h 114"/>
                <a:gd name="T64" fmla="*/ 38 w 114"/>
                <a:gd name="T65" fmla="*/ 111 h 114"/>
                <a:gd name="T66" fmla="*/ 48 w 114"/>
                <a:gd name="T67" fmla="*/ 113 h 114"/>
                <a:gd name="T68" fmla="*/ 58 w 114"/>
                <a:gd name="T69" fmla="*/ 114 h 114"/>
                <a:gd name="T70" fmla="*/ 76 w 114"/>
                <a:gd name="T71" fmla="*/ 111 h 114"/>
                <a:gd name="T72" fmla="*/ 84 w 114"/>
                <a:gd name="T73" fmla="*/ 107 h 114"/>
                <a:gd name="T74" fmla="*/ 98 w 114"/>
                <a:gd name="T75" fmla="*/ 97 h 114"/>
                <a:gd name="T76" fmla="*/ 108 w 114"/>
                <a:gd name="T77" fmla="*/ 84 h 114"/>
                <a:gd name="T78" fmla="*/ 114 w 114"/>
                <a:gd name="T79" fmla="*/ 66 h 114"/>
                <a:gd name="T80" fmla="*/ 114 w 114"/>
                <a:gd name="T81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4" h="114">
                  <a:moveTo>
                    <a:pt x="58" y="86"/>
                  </a:moveTo>
                  <a:lnTo>
                    <a:pt x="58" y="86"/>
                  </a:lnTo>
                  <a:lnTo>
                    <a:pt x="52" y="86"/>
                  </a:lnTo>
                  <a:lnTo>
                    <a:pt x="46" y="84"/>
                  </a:lnTo>
                  <a:lnTo>
                    <a:pt x="41" y="81"/>
                  </a:lnTo>
                  <a:lnTo>
                    <a:pt x="37" y="77"/>
                  </a:lnTo>
                  <a:lnTo>
                    <a:pt x="33" y="73"/>
                  </a:lnTo>
                  <a:lnTo>
                    <a:pt x="31" y="68"/>
                  </a:lnTo>
                  <a:lnTo>
                    <a:pt x="29" y="63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9" y="52"/>
                  </a:lnTo>
                  <a:lnTo>
                    <a:pt x="31" y="46"/>
                  </a:lnTo>
                  <a:lnTo>
                    <a:pt x="33" y="42"/>
                  </a:lnTo>
                  <a:lnTo>
                    <a:pt x="37" y="36"/>
                  </a:lnTo>
                  <a:lnTo>
                    <a:pt x="41" y="33"/>
                  </a:lnTo>
                  <a:lnTo>
                    <a:pt x="46" y="30"/>
                  </a:lnTo>
                  <a:lnTo>
                    <a:pt x="52" y="29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63" y="29"/>
                  </a:lnTo>
                  <a:lnTo>
                    <a:pt x="68" y="30"/>
                  </a:lnTo>
                  <a:lnTo>
                    <a:pt x="73" y="33"/>
                  </a:lnTo>
                  <a:lnTo>
                    <a:pt x="77" y="36"/>
                  </a:lnTo>
                  <a:lnTo>
                    <a:pt x="81" y="42"/>
                  </a:lnTo>
                  <a:lnTo>
                    <a:pt x="83" y="46"/>
                  </a:lnTo>
                  <a:lnTo>
                    <a:pt x="85" y="52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5" y="63"/>
                  </a:lnTo>
                  <a:lnTo>
                    <a:pt x="83" y="68"/>
                  </a:lnTo>
                  <a:lnTo>
                    <a:pt x="81" y="73"/>
                  </a:lnTo>
                  <a:lnTo>
                    <a:pt x="77" y="77"/>
                  </a:lnTo>
                  <a:lnTo>
                    <a:pt x="73" y="81"/>
                  </a:lnTo>
                  <a:lnTo>
                    <a:pt x="68" y="84"/>
                  </a:lnTo>
                  <a:lnTo>
                    <a:pt x="63" y="86"/>
                  </a:lnTo>
                  <a:lnTo>
                    <a:pt x="58" y="86"/>
                  </a:lnTo>
                  <a:lnTo>
                    <a:pt x="58" y="86"/>
                  </a:lnTo>
                  <a:close/>
                  <a:moveTo>
                    <a:pt x="114" y="57"/>
                  </a:moveTo>
                  <a:lnTo>
                    <a:pt x="114" y="57"/>
                  </a:lnTo>
                  <a:lnTo>
                    <a:pt x="113" y="46"/>
                  </a:lnTo>
                  <a:lnTo>
                    <a:pt x="110" y="35"/>
                  </a:lnTo>
                  <a:lnTo>
                    <a:pt x="105" y="25"/>
                  </a:lnTo>
                  <a:lnTo>
                    <a:pt x="98" y="17"/>
                  </a:lnTo>
                  <a:lnTo>
                    <a:pt x="89" y="10"/>
                  </a:lnTo>
                  <a:lnTo>
                    <a:pt x="79" y="5"/>
                  </a:lnTo>
                  <a:lnTo>
                    <a:pt x="69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5" y="1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5"/>
                  </a:lnTo>
                  <a:lnTo>
                    <a:pt x="1" y="4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6"/>
                  </a:lnTo>
                  <a:lnTo>
                    <a:pt x="2" y="75"/>
                  </a:lnTo>
                  <a:lnTo>
                    <a:pt x="7" y="84"/>
                  </a:lnTo>
                  <a:lnTo>
                    <a:pt x="11" y="91"/>
                  </a:lnTo>
                  <a:lnTo>
                    <a:pt x="17" y="97"/>
                  </a:lnTo>
                  <a:lnTo>
                    <a:pt x="23" y="103"/>
                  </a:lnTo>
                  <a:lnTo>
                    <a:pt x="30" y="107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48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67" y="113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84" y="107"/>
                  </a:lnTo>
                  <a:lnTo>
                    <a:pt x="92" y="103"/>
                  </a:lnTo>
                  <a:lnTo>
                    <a:pt x="98" y="97"/>
                  </a:lnTo>
                  <a:lnTo>
                    <a:pt x="104" y="91"/>
                  </a:lnTo>
                  <a:lnTo>
                    <a:pt x="108" y="84"/>
                  </a:lnTo>
                  <a:lnTo>
                    <a:pt x="112" y="75"/>
                  </a:lnTo>
                  <a:lnTo>
                    <a:pt x="114" y="66"/>
                  </a:lnTo>
                  <a:lnTo>
                    <a:pt x="114" y="57"/>
                  </a:lnTo>
                  <a:lnTo>
                    <a:pt x="11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2980188" y="2999766"/>
              <a:ext cx="98016" cy="87695"/>
            </a:xfrm>
            <a:custGeom>
              <a:avLst/>
              <a:gdLst>
                <a:gd name="T0" fmla="*/ 46 w 75"/>
                <a:gd name="T1" fmla="*/ 0 h 69"/>
                <a:gd name="T2" fmla="*/ 24 w 75"/>
                <a:gd name="T3" fmla="*/ 29 h 69"/>
                <a:gd name="T4" fmla="*/ 0 w 75"/>
                <a:gd name="T5" fmla="*/ 58 h 69"/>
                <a:gd name="T6" fmla="*/ 38 w 75"/>
                <a:gd name="T7" fmla="*/ 64 h 69"/>
                <a:gd name="T8" fmla="*/ 75 w 75"/>
                <a:gd name="T9" fmla="*/ 69 h 69"/>
                <a:gd name="T10" fmla="*/ 60 w 75"/>
                <a:gd name="T11" fmla="*/ 35 h 69"/>
                <a:gd name="T12" fmla="*/ 46 w 75"/>
                <a:gd name="T13" fmla="*/ 0 h 69"/>
                <a:gd name="T14" fmla="*/ 46 w 75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9">
                  <a:moveTo>
                    <a:pt x="46" y="0"/>
                  </a:moveTo>
                  <a:lnTo>
                    <a:pt x="24" y="29"/>
                  </a:lnTo>
                  <a:lnTo>
                    <a:pt x="0" y="58"/>
                  </a:lnTo>
                  <a:lnTo>
                    <a:pt x="38" y="64"/>
                  </a:lnTo>
                  <a:lnTo>
                    <a:pt x="75" y="69"/>
                  </a:lnTo>
                  <a:lnTo>
                    <a:pt x="60" y="35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3413513" y="2999766"/>
              <a:ext cx="98016" cy="87695"/>
            </a:xfrm>
            <a:custGeom>
              <a:avLst/>
              <a:gdLst>
                <a:gd name="T0" fmla="*/ 74 w 74"/>
                <a:gd name="T1" fmla="*/ 58 h 69"/>
                <a:gd name="T2" fmla="*/ 51 w 74"/>
                <a:gd name="T3" fmla="*/ 29 h 69"/>
                <a:gd name="T4" fmla="*/ 28 w 74"/>
                <a:gd name="T5" fmla="*/ 0 h 69"/>
                <a:gd name="T6" fmla="*/ 14 w 74"/>
                <a:gd name="T7" fmla="*/ 35 h 69"/>
                <a:gd name="T8" fmla="*/ 0 w 74"/>
                <a:gd name="T9" fmla="*/ 69 h 69"/>
                <a:gd name="T10" fmla="*/ 38 w 74"/>
                <a:gd name="T11" fmla="*/ 64 h 69"/>
                <a:gd name="T12" fmla="*/ 74 w 74"/>
                <a:gd name="T13" fmla="*/ 58 h 69"/>
                <a:gd name="T14" fmla="*/ 74 w 74"/>
                <a:gd name="T15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74" y="58"/>
                  </a:moveTo>
                  <a:lnTo>
                    <a:pt x="51" y="29"/>
                  </a:lnTo>
                  <a:lnTo>
                    <a:pt x="28" y="0"/>
                  </a:lnTo>
                  <a:lnTo>
                    <a:pt x="14" y="35"/>
                  </a:lnTo>
                  <a:lnTo>
                    <a:pt x="0" y="69"/>
                  </a:lnTo>
                  <a:lnTo>
                    <a:pt x="38" y="64"/>
                  </a:lnTo>
                  <a:lnTo>
                    <a:pt x="74" y="58"/>
                  </a:lnTo>
                  <a:lnTo>
                    <a:pt x="7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3000822" y="2834690"/>
              <a:ext cx="490072" cy="443642"/>
            </a:xfrm>
            <a:custGeom>
              <a:avLst/>
              <a:gdLst>
                <a:gd name="T0" fmla="*/ 379 w 381"/>
                <a:gd name="T1" fmla="*/ 211 h 345"/>
                <a:gd name="T2" fmla="*/ 344 w 381"/>
                <a:gd name="T3" fmla="*/ 206 h 345"/>
                <a:gd name="T4" fmla="*/ 337 w 381"/>
                <a:gd name="T5" fmla="*/ 219 h 345"/>
                <a:gd name="T6" fmla="*/ 325 w 381"/>
                <a:gd name="T7" fmla="*/ 231 h 345"/>
                <a:gd name="T8" fmla="*/ 285 w 381"/>
                <a:gd name="T9" fmla="*/ 243 h 345"/>
                <a:gd name="T10" fmla="*/ 246 w 381"/>
                <a:gd name="T11" fmla="*/ 244 h 345"/>
                <a:gd name="T12" fmla="*/ 229 w 381"/>
                <a:gd name="T13" fmla="*/ 238 h 345"/>
                <a:gd name="T14" fmla="*/ 222 w 381"/>
                <a:gd name="T15" fmla="*/ 230 h 345"/>
                <a:gd name="T16" fmla="*/ 216 w 381"/>
                <a:gd name="T17" fmla="*/ 161 h 345"/>
                <a:gd name="T18" fmla="*/ 257 w 381"/>
                <a:gd name="T19" fmla="*/ 51 h 345"/>
                <a:gd name="T20" fmla="*/ 270 w 381"/>
                <a:gd name="T21" fmla="*/ 42 h 345"/>
                <a:gd name="T22" fmla="*/ 271 w 381"/>
                <a:gd name="T23" fmla="*/ 36 h 345"/>
                <a:gd name="T24" fmla="*/ 262 w 381"/>
                <a:gd name="T25" fmla="*/ 24 h 345"/>
                <a:gd name="T26" fmla="*/ 210 w 381"/>
                <a:gd name="T27" fmla="*/ 23 h 345"/>
                <a:gd name="T28" fmla="*/ 200 w 381"/>
                <a:gd name="T29" fmla="*/ 3 h 345"/>
                <a:gd name="T30" fmla="*/ 181 w 381"/>
                <a:gd name="T31" fmla="*/ 3 h 345"/>
                <a:gd name="T32" fmla="*/ 170 w 381"/>
                <a:gd name="T33" fmla="*/ 23 h 345"/>
                <a:gd name="T34" fmla="*/ 118 w 381"/>
                <a:gd name="T35" fmla="*/ 24 h 345"/>
                <a:gd name="T36" fmla="*/ 110 w 381"/>
                <a:gd name="T37" fmla="*/ 36 h 345"/>
                <a:gd name="T38" fmla="*/ 111 w 381"/>
                <a:gd name="T39" fmla="*/ 42 h 345"/>
                <a:gd name="T40" fmla="*/ 123 w 381"/>
                <a:gd name="T41" fmla="*/ 51 h 345"/>
                <a:gd name="T42" fmla="*/ 164 w 381"/>
                <a:gd name="T43" fmla="*/ 161 h 345"/>
                <a:gd name="T44" fmla="*/ 158 w 381"/>
                <a:gd name="T45" fmla="*/ 230 h 345"/>
                <a:gd name="T46" fmla="*/ 152 w 381"/>
                <a:gd name="T47" fmla="*/ 238 h 345"/>
                <a:gd name="T48" fmla="*/ 134 w 381"/>
                <a:gd name="T49" fmla="*/ 244 h 345"/>
                <a:gd name="T50" fmla="*/ 96 w 381"/>
                <a:gd name="T51" fmla="*/ 243 h 345"/>
                <a:gd name="T52" fmla="*/ 57 w 381"/>
                <a:gd name="T53" fmla="*/ 231 h 345"/>
                <a:gd name="T54" fmla="*/ 43 w 381"/>
                <a:gd name="T55" fmla="*/ 219 h 345"/>
                <a:gd name="T56" fmla="*/ 21 w 381"/>
                <a:gd name="T57" fmla="*/ 204 h 345"/>
                <a:gd name="T58" fmla="*/ 1 w 381"/>
                <a:gd name="T59" fmla="*/ 211 h 345"/>
                <a:gd name="T60" fmla="*/ 0 w 381"/>
                <a:gd name="T61" fmla="*/ 228 h 345"/>
                <a:gd name="T62" fmla="*/ 3 w 381"/>
                <a:gd name="T63" fmla="*/ 245 h 345"/>
                <a:gd name="T64" fmla="*/ 16 w 381"/>
                <a:gd name="T65" fmla="*/ 262 h 345"/>
                <a:gd name="T66" fmla="*/ 45 w 381"/>
                <a:gd name="T67" fmla="*/ 282 h 345"/>
                <a:gd name="T68" fmla="*/ 68 w 381"/>
                <a:gd name="T69" fmla="*/ 291 h 345"/>
                <a:gd name="T70" fmla="*/ 111 w 381"/>
                <a:gd name="T71" fmla="*/ 302 h 345"/>
                <a:gd name="T72" fmla="*/ 149 w 381"/>
                <a:gd name="T73" fmla="*/ 317 h 345"/>
                <a:gd name="T74" fmla="*/ 181 w 381"/>
                <a:gd name="T75" fmla="*/ 341 h 345"/>
                <a:gd name="T76" fmla="*/ 185 w 381"/>
                <a:gd name="T77" fmla="*/ 344 h 345"/>
                <a:gd name="T78" fmla="*/ 198 w 381"/>
                <a:gd name="T79" fmla="*/ 343 h 345"/>
                <a:gd name="T80" fmla="*/ 210 w 381"/>
                <a:gd name="T81" fmla="*/ 331 h 345"/>
                <a:gd name="T82" fmla="*/ 244 w 381"/>
                <a:gd name="T83" fmla="*/ 311 h 345"/>
                <a:gd name="T84" fmla="*/ 299 w 381"/>
                <a:gd name="T85" fmla="*/ 294 h 345"/>
                <a:gd name="T86" fmla="*/ 325 w 381"/>
                <a:gd name="T87" fmla="*/ 286 h 345"/>
                <a:gd name="T88" fmla="*/ 346 w 381"/>
                <a:gd name="T89" fmla="*/ 277 h 345"/>
                <a:gd name="T90" fmla="*/ 372 w 381"/>
                <a:gd name="T91" fmla="*/ 254 h 345"/>
                <a:gd name="T92" fmla="*/ 379 w 381"/>
                <a:gd name="T93" fmla="*/ 239 h 345"/>
                <a:gd name="T94" fmla="*/ 380 w 381"/>
                <a:gd name="T95" fmla="*/ 22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1" h="345">
                  <a:moveTo>
                    <a:pt x="380" y="220"/>
                  </a:moveTo>
                  <a:lnTo>
                    <a:pt x="380" y="220"/>
                  </a:lnTo>
                  <a:lnTo>
                    <a:pt x="379" y="211"/>
                  </a:lnTo>
                  <a:lnTo>
                    <a:pt x="376" y="202"/>
                  </a:lnTo>
                  <a:lnTo>
                    <a:pt x="360" y="204"/>
                  </a:lnTo>
                  <a:lnTo>
                    <a:pt x="344" y="206"/>
                  </a:lnTo>
                  <a:lnTo>
                    <a:pt x="344" y="206"/>
                  </a:lnTo>
                  <a:lnTo>
                    <a:pt x="341" y="213"/>
                  </a:lnTo>
                  <a:lnTo>
                    <a:pt x="337" y="219"/>
                  </a:lnTo>
                  <a:lnTo>
                    <a:pt x="331" y="226"/>
                  </a:lnTo>
                  <a:lnTo>
                    <a:pt x="325" y="231"/>
                  </a:lnTo>
                  <a:lnTo>
                    <a:pt x="325" y="231"/>
                  </a:lnTo>
                  <a:lnTo>
                    <a:pt x="315" y="235"/>
                  </a:lnTo>
                  <a:lnTo>
                    <a:pt x="301" y="240"/>
                  </a:lnTo>
                  <a:lnTo>
                    <a:pt x="285" y="243"/>
                  </a:lnTo>
                  <a:lnTo>
                    <a:pt x="269" y="245"/>
                  </a:lnTo>
                  <a:lnTo>
                    <a:pt x="253" y="245"/>
                  </a:lnTo>
                  <a:lnTo>
                    <a:pt x="246" y="244"/>
                  </a:lnTo>
                  <a:lnTo>
                    <a:pt x="239" y="243"/>
                  </a:lnTo>
                  <a:lnTo>
                    <a:pt x="234" y="241"/>
                  </a:lnTo>
                  <a:lnTo>
                    <a:pt x="229" y="238"/>
                  </a:lnTo>
                  <a:lnTo>
                    <a:pt x="225" y="234"/>
                  </a:lnTo>
                  <a:lnTo>
                    <a:pt x="222" y="230"/>
                  </a:lnTo>
                  <a:lnTo>
                    <a:pt x="222" y="230"/>
                  </a:lnTo>
                  <a:lnTo>
                    <a:pt x="220" y="220"/>
                  </a:lnTo>
                  <a:lnTo>
                    <a:pt x="219" y="205"/>
                  </a:lnTo>
                  <a:lnTo>
                    <a:pt x="216" y="161"/>
                  </a:lnTo>
                  <a:lnTo>
                    <a:pt x="211" y="51"/>
                  </a:lnTo>
                  <a:lnTo>
                    <a:pt x="257" y="51"/>
                  </a:lnTo>
                  <a:lnTo>
                    <a:pt x="257" y="51"/>
                  </a:lnTo>
                  <a:lnTo>
                    <a:pt x="262" y="50"/>
                  </a:lnTo>
                  <a:lnTo>
                    <a:pt x="266" y="46"/>
                  </a:lnTo>
                  <a:lnTo>
                    <a:pt x="270" y="42"/>
                  </a:lnTo>
                  <a:lnTo>
                    <a:pt x="271" y="37"/>
                  </a:lnTo>
                  <a:lnTo>
                    <a:pt x="271" y="36"/>
                  </a:lnTo>
                  <a:lnTo>
                    <a:pt x="271" y="36"/>
                  </a:lnTo>
                  <a:lnTo>
                    <a:pt x="270" y="31"/>
                  </a:lnTo>
                  <a:lnTo>
                    <a:pt x="266" y="27"/>
                  </a:lnTo>
                  <a:lnTo>
                    <a:pt x="262" y="24"/>
                  </a:lnTo>
                  <a:lnTo>
                    <a:pt x="257" y="23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0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81" y="3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23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18" y="24"/>
                  </a:lnTo>
                  <a:lnTo>
                    <a:pt x="114" y="27"/>
                  </a:lnTo>
                  <a:lnTo>
                    <a:pt x="111" y="31"/>
                  </a:lnTo>
                  <a:lnTo>
                    <a:pt x="110" y="36"/>
                  </a:lnTo>
                  <a:lnTo>
                    <a:pt x="110" y="37"/>
                  </a:lnTo>
                  <a:lnTo>
                    <a:pt x="110" y="37"/>
                  </a:lnTo>
                  <a:lnTo>
                    <a:pt x="111" y="42"/>
                  </a:lnTo>
                  <a:lnTo>
                    <a:pt x="114" y="46"/>
                  </a:lnTo>
                  <a:lnTo>
                    <a:pt x="118" y="50"/>
                  </a:lnTo>
                  <a:lnTo>
                    <a:pt x="123" y="51"/>
                  </a:lnTo>
                  <a:lnTo>
                    <a:pt x="169" y="51"/>
                  </a:lnTo>
                  <a:lnTo>
                    <a:pt x="169" y="51"/>
                  </a:lnTo>
                  <a:lnTo>
                    <a:pt x="164" y="161"/>
                  </a:lnTo>
                  <a:lnTo>
                    <a:pt x="161" y="205"/>
                  </a:lnTo>
                  <a:lnTo>
                    <a:pt x="160" y="220"/>
                  </a:lnTo>
                  <a:lnTo>
                    <a:pt x="158" y="230"/>
                  </a:lnTo>
                  <a:lnTo>
                    <a:pt x="158" y="230"/>
                  </a:lnTo>
                  <a:lnTo>
                    <a:pt x="156" y="234"/>
                  </a:lnTo>
                  <a:lnTo>
                    <a:pt x="152" y="238"/>
                  </a:lnTo>
                  <a:lnTo>
                    <a:pt x="148" y="241"/>
                  </a:lnTo>
                  <a:lnTo>
                    <a:pt x="142" y="243"/>
                  </a:lnTo>
                  <a:lnTo>
                    <a:pt x="134" y="244"/>
                  </a:lnTo>
                  <a:lnTo>
                    <a:pt x="127" y="245"/>
                  </a:lnTo>
                  <a:lnTo>
                    <a:pt x="112" y="245"/>
                  </a:lnTo>
                  <a:lnTo>
                    <a:pt x="96" y="243"/>
                  </a:lnTo>
                  <a:lnTo>
                    <a:pt x="80" y="240"/>
                  </a:lnTo>
                  <a:lnTo>
                    <a:pt x="66" y="235"/>
                  </a:lnTo>
                  <a:lnTo>
                    <a:pt x="57" y="231"/>
                  </a:lnTo>
                  <a:lnTo>
                    <a:pt x="57" y="231"/>
                  </a:lnTo>
                  <a:lnTo>
                    <a:pt x="50" y="226"/>
                  </a:lnTo>
                  <a:lnTo>
                    <a:pt x="43" y="219"/>
                  </a:lnTo>
                  <a:lnTo>
                    <a:pt x="39" y="213"/>
                  </a:lnTo>
                  <a:lnTo>
                    <a:pt x="36" y="206"/>
                  </a:lnTo>
                  <a:lnTo>
                    <a:pt x="21" y="204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1" y="211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39"/>
                  </a:lnTo>
                  <a:lnTo>
                    <a:pt x="3" y="245"/>
                  </a:lnTo>
                  <a:lnTo>
                    <a:pt x="6" y="249"/>
                  </a:lnTo>
                  <a:lnTo>
                    <a:pt x="9" y="254"/>
                  </a:lnTo>
                  <a:lnTo>
                    <a:pt x="16" y="262"/>
                  </a:lnTo>
                  <a:lnTo>
                    <a:pt x="25" y="269"/>
                  </a:lnTo>
                  <a:lnTo>
                    <a:pt x="34" y="277"/>
                  </a:lnTo>
                  <a:lnTo>
                    <a:pt x="45" y="282"/>
                  </a:lnTo>
                  <a:lnTo>
                    <a:pt x="56" y="286"/>
                  </a:lnTo>
                  <a:lnTo>
                    <a:pt x="56" y="286"/>
                  </a:lnTo>
                  <a:lnTo>
                    <a:pt x="68" y="291"/>
                  </a:lnTo>
                  <a:lnTo>
                    <a:pt x="81" y="294"/>
                  </a:lnTo>
                  <a:lnTo>
                    <a:pt x="81" y="294"/>
                  </a:lnTo>
                  <a:lnTo>
                    <a:pt x="111" y="302"/>
                  </a:lnTo>
                  <a:lnTo>
                    <a:pt x="124" y="306"/>
                  </a:lnTo>
                  <a:lnTo>
                    <a:pt x="138" y="311"/>
                  </a:lnTo>
                  <a:lnTo>
                    <a:pt x="149" y="317"/>
                  </a:lnTo>
                  <a:lnTo>
                    <a:pt x="160" y="324"/>
                  </a:lnTo>
                  <a:lnTo>
                    <a:pt x="171" y="331"/>
                  </a:lnTo>
                  <a:lnTo>
                    <a:pt x="181" y="341"/>
                  </a:lnTo>
                  <a:lnTo>
                    <a:pt x="181" y="341"/>
                  </a:lnTo>
                  <a:lnTo>
                    <a:pt x="183" y="343"/>
                  </a:lnTo>
                  <a:lnTo>
                    <a:pt x="185" y="344"/>
                  </a:lnTo>
                  <a:lnTo>
                    <a:pt x="191" y="345"/>
                  </a:lnTo>
                  <a:lnTo>
                    <a:pt x="196" y="344"/>
                  </a:lnTo>
                  <a:lnTo>
                    <a:pt x="198" y="343"/>
                  </a:lnTo>
                  <a:lnTo>
                    <a:pt x="200" y="341"/>
                  </a:lnTo>
                  <a:lnTo>
                    <a:pt x="200" y="341"/>
                  </a:lnTo>
                  <a:lnTo>
                    <a:pt x="210" y="331"/>
                  </a:lnTo>
                  <a:lnTo>
                    <a:pt x="220" y="324"/>
                  </a:lnTo>
                  <a:lnTo>
                    <a:pt x="232" y="317"/>
                  </a:lnTo>
                  <a:lnTo>
                    <a:pt x="244" y="311"/>
                  </a:lnTo>
                  <a:lnTo>
                    <a:pt x="256" y="306"/>
                  </a:lnTo>
                  <a:lnTo>
                    <a:pt x="271" y="302"/>
                  </a:lnTo>
                  <a:lnTo>
                    <a:pt x="299" y="294"/>
                  </a:lnTo>
                  <a:lnTo>
                    <a:pt x="299" y="294"/>
                  </a:lnTo>
                  <a:lnTo>
                    <a:pt x="313" y="291"/>
                  </a:lnTo>
                  <a:lnTo>
                    <a:pt x="325" y="286"/>
                  </a:lnTo>
                  <a:lnTo>
                    <a:pt x="325" y="286"/>
                  </a:lnTo>
                  <a:lnTo>
                    <a:pt x="335" y="282"/>
                  </a:lnTo>
                  <a:lnTo>
                    <a:pt x="346" y="277"/>
                  </a:lnTo>
                  <a:lnTo>
                    <a:pt x="356" y="269"/>
                  </a:lnTo>
                  <a:lnTo>
                    <a:pt x="365" y="262"/>
                  </a:lnTo>
                  <a:lnTo>
                    <a:pt x="372" y="254"/>
                  </a:lnTo>
                  <a:lnTo>
                    <a:pt x="375" y="249"/>
                  </a:lnTo>
                  <a:lnTo>
                    <a:pt x="377" y="245"/>
                  </a:lnTo>
                  <a:lnTo>
                    <a:pt x="379" y="239"/>
                  </a:lnTo>
                  <a:lnTo>
                    <a:pt x="380" y="234"/>
                  </a:lnTo>
                  <a:lnTo>
                    <a:pt x="381" y="228"/>
                  </a:lnTo>
                  <a:lnTo>
                    <a:pt x="380" y="220"/>
                  </a:lnTo>
                  <a:lnTo>
                    <a:pt x="380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8489930" y="2656284"/>
            <a:ext cx="414696" cy="546643"/>
            <a:chOff x="8716588" y="2679931"/>
            <a:chExt cx="453960" cy="598399"/>
          </a:xfrm>
          <a:solidFill>
            <a:schemeClr val="accent2"/>
          </a:solidFill>
        </p:grpSpPr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8902298" y="2994606"/>
              <a:ext cx="30952" cy="46426"/>
            </a:xfrm>
            <a:custGeom>
              <a:avLst/>
              <a:gdLst>
                <a:gd name="T0" fmla="*/ 0 w 23"/>
                <a:gd name="T1" fmla="*/ 19 h 37"/>
                <a:gd name="T2" fmla="*/ 0 w 23"/>
                <a:gd name="T3" fmla="*/ 19 h 37"/>
                <a:gd name="T4" fmla="*/ 0 w 23"/>
                <a:gd name="T5" fmla="*/ 23 h 37"/>
                <a:gd name="T6" fmla="*/ 1 w 23"/>
                <a:gd name="T7" fmla="*/ 26 h 37"/>
                <a:gd name="T8" fmla="*/ 3 w 23"/>
                <a:gd name="T9" fmla="*/ 29 h 37"/>
                <a:gd name="T10" fmla="*/ 5 w 23"/>
                <a:gd name="T11" fmla="*/ 31 h 37"/>
                <a:gd name="T12" fmla="*/ 9 w 23"/>
                <a:gd name="T13" fmla="*/ 33 h 37"/>
                <a:gd name="T14" fmla="*/ 12 w 23"/>
                <a:gd name="T15" fmla="*/ 35 h 37"/>
                <a:gd name="T16" fmla="*/ 23 w 23"/>
                <a:gd name="T17" fmla="*/ 37 h 37"/>
                <a:gd name="T18" fmla="*/ 23 w 23"/>
                <a:gd name="T19" fmla="*/ 0 h 37"/>
                <a:gd name="T20" fmla="*/ 23 w 23"/>
                <a:gd name="T21" fmla="*/ 0 h 37"/>
                <a:gd name="T22" fmla="*/ 19 w 23"/>
                <a:gd name="T23" fmla="*/ 0 h 37"/>
                <a:gd name="T24" fmla="*/ 13 w 23"/>
                <a:gd name="T25" fmla="*/ 1 h 37"/>
                <a:gd name="T26" fmla="*/ 10 w 23"/>
                <a:gd name="T27" fmla="*/ 2 h 37"/>
                <a:gd name="T28" fmla="*/ 6 w 23"/>
                <a:gd name="T29" fmla="*/ 4 h 37"/>
                <a:gd name="T30" fmla="*/ 6 w 23"/>
                <a:gd name="T31" fmla="*/ 4 h 37"/>
                <a:gd name="T32" fmla="*/ 3 w 23"/>
                <a:gd name="T33" fmla="*/ 7 h 37"/>
                <a:gd name="T34" fmla="*/ 1 w 23"/>
                <a:gd name="T35" fmla="*/ 10 h 37"/>
                <a:gd name="T36" fmla="*/ 0 w 23"/>
                <a:gd name="T37" fmla="*/ 15 h 37"/>
                <a:gd name="T38" fmla="*/ 0 w 23"/>
                <a:gd name="T39" fmla="*/ 19 h 37"/>
                <a:gd name="T40" fmla="*/ 0 w 23"/>
                <a:gd name="T41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37">
                  <a:moveTo>
                    <a:pt x="0" y="19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2" y="35"/>
                  </a:lnTo>
                  <a:lnTo>
                    <a:pt x="23" y="37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8953885" y="3077144"/>
              <a:ext cx="30952" cy="56743"/>
            </a:xfrm>
            <a:custGeom>
              <a:avLst/>
              <a:gdLst>
                <a:gd name="T0" fmla="*/ 0 w 25"/>
                <a:gd name="T1" fmla="*/ 0 h 42"/>
                <a:gd name="T2" fmla="*/ 0 w 25"/>
                <a:gd name="T3" fmla="*/ 42 h 42"/>
                <a:gd name="T4" fmla="*/ 0 w 25"/>
                <a:gd name="T5" fmla="*/ 42 h 42"/>
                <a:gd name="T6" fmla="*/ 5 w 25"/>
                <a:gd name="T7" fmla="*/ 42 h 42"/>
                <a:gd name="T8" fmla="*/ 9 w 25"/>
                <a:gd name="T9" fmla="*/ 41 h 42"/>
                <a:gd name="T10" fmla="*/ 13 w 25"/>
                <a:gd name="T11" fmla="*/ 39 h 42"/>
                <a:gd name="T12" fmla="*/ 17 w 25"/>
                <a:gd name="T13" fmla="*/ 36 h 42"/>
                <a:gd name="T14" fmla="*/ 17 w 25"/>
                <a:gd name="T15" fmla="*/ 36 h 42"/>
                <a:gd name="T16" fmla="*/ 20 w 25"/>
                <a:gd name="T17" fmla="*/ 32 h 42"/>
                <a:gd name="T18" fmla="*/ 23 w 25"/>
                <a:gd name="T19" fmla="*/ 29 h 42"/>
                <a:gd name="T20" fmla="*/ 25 w 25"/>
                <a:gd name="T21" fmla="*/ 25 h 42"/>
                <a:gd name="T22" fmla="*/ 25 w 25"/>
                <a:gd name="T23" fmla="*/ 20 h 42"/>
                <a:gd name="T24" fmla="*/ 25 w 25"/>
                <a:gd name="T25" fmla="*/ 20 h 42"/>
                <a:gd name="T26" fmla="*/ 25 w 25"/>
                <a:gd name="T27" fmla="*/ 16 h 42"/>
                <a:gd name="T28" fmla="*/ 24 w 25"/>
                <a:gd name="T29" fmla="*/ 13 h 42"/>
                <a:gd name="T30" fmla="*/ 22 w 25"/>
                <a:gd name="T31" fmla="*/ 10 h 42"/>
                <a:gd name="T32" fmla="*/ 18 w 25"/>
                <a:gd name="T33" fmla="*/ 7 h 42"/>
                <a:gd name="T34" fmla="*/ 15 w 25"/>
                <a:gd name="T35" fmla="*/ 5 h 42"/>
                <a:gd name="T36" fmla="*/ 10 w 25"/>
                <a:gd name="T37" fmla="*/ 3 h 42"/>
                <a:gd name="T38" fmla="*/ 0 w 25"/>
                <a:gd name="T39" fmla="*/ 0 h 42"/>
                <a:gd name="T40" fmla="*/ 0 w 25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5" y="42"/>
                  </a:lnTo>
                  <a:lnTo>
                    <a:pt x="9" y="41"/>
                  </a:lnTo>
                  <a:lnTo>
                    <a:pt x="13" y="39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20" y="32"/>
                  </a:lnTo>
                  <a:lnTo>
                    <a:pt x="23" y="29"/>
                  </a:lnTo>
                  <a:lnTo>
                    <a:pt x="25" y="25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4" y="13"/>
                  </a:lnTo>
                  <a:lnTo>
                    <a:pt x="22" y="10"/>
                  </a:lnTo>
                  <a:lnTo>
                    <a:pt x="18" y="7"/>
                  </a:lnTo>
                  <a:lnTo>
                    <a:pt x="15" y="5"/>
                  </a:lnTo>
                  <a:lnTo>
                    <a:pt x="1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8840395" y="2679931"/>
              <a:ext cx="211506" cy="113490"/>
            </a:xfrm>
            <a:custGeom>
              <a:avLst/>
              <a:gdLst>
                <a:gd name="T0" fmla="*/ 128 w 165"/>
                <a:gd name="T1" fmla="*/ 87 h 88"/>
                <a:gd name="T2" fmla="*/ 128 w 165"/>
                <a:gd name="T3" fmla="*/ 87 h 88"/>
                <a:gd name="T4" fmla="*/ 130 w 165"/>
                <a:gd name="T5" fmla="*/ 87 h 88"/>
                <a:gd name="T6" fmla="*/ 130 w 165"/>
                <a:gd name="T7" fmla="*/ 87 h 88"/>
                <a:gd name="T8" fmla="*/ 143 w 165"/>
                <a:gd name="T9" fmla="*/ 66 h 88"/>
                <a:gd name="T10" fmla="*/ 160 w 165"/>
                <a:gd name="T11" fmla="*/ 39 h 88"/>
                <a:gd name="T12" fmla="*/ 160 w 165"/>
                <a:gd name="T13" fmla="*/ 39 h 88"/>
                <a:gd name="T14" fmla="*/ 163 w 165"/>
                <a:gd name="T15" fmla="*/ 31 h 88"/>
                <a:gd name="T16" fmla="*/ 165 w 165"/>
                <a:gd name="T17" fmla="*/ 25 h 88"/>
                <a:gd name="T18" fmla="*/ 165 w 165"/>
                <a:gd name="T19" fmla="*/ 20 h 88"/>
                <a:gd name="T20" fmla="*/ 163 w 165"/>
                <a:gd name="T21" fmla="*/ 16 h 88"/>
                <a:gd name="T22" fmla="*/ 161 w 165"/>
                <a:gd name="T23" fmla="*/ 12 h 88"/>
                <a:gd name="T24" fmla="*/ 157 w 165"/>
                <a:gd name="T25" fmla="*/ 9 h 88"/>
                <a:gd name="T26" fmla="*/ 151 w 165"/>
                <a:gd name="T27" fmla="*/ 6 h 88"/>
                <a:gd name="T28" fmla="*/ 145 w 165"/>
                <a:gd name="T29" fmla="*/ 4 h 88"/>
                <a:gd name="T30" fmla="*/ 132 w 165"/>
                <a:gd name="T31" fmla="*/ 2 h 88"/>
                <a:gd name="T32" fmla="*/ 116 w 165"/>
                <a:gd name="T33" fmla="*/ 0 h 88"/>
                <a:gd name="T34" fmla="*/ 83 w 165"/>
                <a:gd name="T35" fmla="*/ 0 h 88"/>
                <a:gd name="T36" fmla="*/ 83 w 165"/>
                <a:gd name="T37" fmla="*/ 0 h 88"/>
                <a:gd name="T38" fmla="*/ 49 w 165"/>
                <a:gd name="T39" fmla="*/ 0 h 88"/>
                <a:gd name="T40" fmla="*/ 34 w 165"/>
                <a:gd name="T41" fmla="*/ 1 h 88"/>
                <a:gd name="T42" fmla="*/ 19 w 165"/>
                <a:gd name="T43" fmla="*/ 4 h 88"/>
                <a:gd name="T44" fmla="*/ 13 w 165"/>
                <a:gd name="T45" fmla="*/ 6 h 88"/>
                <a:gd name="T46" fmla="*/ 9 w 165"/>
                <a:gd name="T47" fmla="*/ 9 h 88"/>
                <a:gd name="T48" fmla="*/ 5 w 165"/>
                <a:gd name="T49" fmla="*/ 12 h 88"/>
                <a:gd name="T50" fmla="*/ 2 w 165"/>
                <a:gd name="T51" fmla="*/ 15 h 88"/>
                <a:gd name="T52" fmla="*/ 0 w 165"/>
                <a:gd name="T53" fmla="*/ 20 h 88"/>
                <a:gd name="T54" fmla="*/ 0 w 165"/>
                <a:gd name="T55" fmla="*/ 25 h 88"/>
                <a:gd name="T56" fmla="*/ 1 w 165"/>
                <a:gd name="T57" fmla="*/ 31 h 88"/>
                <a:gd name="T58" fmla="*/ 4 w 165"/>
                <a:gd name="T59" fmla="*/ 39 h 88"/>
                <a:gd name="T60" fmla="*/ 4 w 165"/>
                <a:gd name="T61" fmla="*/ 39 h 88"/>
                <a:gd name="T62" fmla="*/ 12 w 165"/>
                <a:gd name="T63" fmla="*/ 53 h 88"/>
                <a:gd name="T64" fmla="*/ 19 w 165"/>
                <a:gd name="T65" fmla="*/ 66 h 88"/>
                <a:gd name="T66" fmla="*/ 27 w 165"/>
                <a:gd name="T67" fmla="*/ 77 h 88"/>
                <a:gd name="T68" fmla="*/ 35 w 165"/>
                <a:gd name="T69" fmla="*/ 88 h 88"/>
                <a:gd name="T70" fmla="*/ 35 w 165"/>
                <a:gd name="T71" fmla="*/ 88 h 88"/>
                <a:gd name="T72" fmla="*/ 38 w 165"/>
                <a:gd name="T73" fmla="*/ 87 h 88"/>
                <a:gd name="T74" fmla="*/ 128 w 165"/>
                <a:gd name="T75" fmla="*/ 87 h 88"/>
                <a:gd name="T76" fmla="*/ 128 w 165"/>
                <a:gd name="T77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88">
                  <a:moveTo>
                    <a:pt x="128" y="87"/>
                  </a:moveTo>
                  <a:lnTo>
                    <a:pt x="128" y="87"/>
                  </a:lnTo>
                  <a:lnTo>
                    <a:pt x="130" y="87"/>
                  </a:lnTo>
                  <a:lnTo>
                    <a:pt x="130" y="87"/>
                  </a:lnTo>
                  <a:lnTo>
                    <a:pt x="143" y="66"/>
                  </a:lnTo>
                  <a:lnTo>
                    <a:pt x="160" y="39"/>
                  </a:lnTo>
                  <a:lnTo>
                    <a:pt x="160" y="39"/>
                  </a:lnTo>
                  <a:lnTo>
                    <a:pt x="163" y="31"/>
                  </a:lnTo>
                  <a:lnTo>
                    <a:pt x="165" y="25"/>
                  </a:lnTo>
                  <a:lnTo>
                    <a:pt x="165" y="20"/>
                  </a:lnTo>
                  <a:lnTo>
                    <a:pt x="163" y="16"/>
                  </a:lnTo>
                  <a:lnTo>
                    <a:pt x="161" y="12"/>
                  </a:lnTo>
                  <a:lnTo>
                    <a:pt x="157" y="9"/>
                  </a:lnTo>
                  <a:lnTo>
                    <a:pt x="151" y="6"/>
                  </a:lnTo>
                  <a:lnTo>
                    <a:pt x="145" y="4"/>
                  </a:lnTo>
                  <a:lnTo>
                    <a:pt x="132" y="2"/>
                  </a:lnTo>
                  <a:lnTo>
                    <a:pt x="116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49" y="0"/>
                  </a:lnTo>
                  <a:lnTo>
                    <a:pt x="34" y="1"/>
                  </a:lnTo>
                  <a:lnTo>
                    <a:pt x="19" y="4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2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12" y="53"/>
                  </a:lnTo>
                  <a:lnTo>
                    <a:pt x="19" y="66"/>
                  </a:lnTo>
                  <a:lnTo>
                    <a:pt x="27" y="77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8" y="87"/>
                  </a:lnTo>
                  <a:lnTo>
                    <a:pt x="128" y="87"/>
                  </a:lnTo>
                  <a:lnTo>
                    <a:pt x="128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3" name="Freeform 13"/>
            <p:cNvSpPr>
              <a:spLocks noEditPoints="1"/>
            </p:cNvSpPr>
            <p:nvPr/>
          </p:nvSpPr>
          <p:spPr bwMode="auto">
            <a:xfrm>
              <a:off x="8716588" y="2819213"/>
              <a:ext cx="453960" cy="459117"/>
            </a:xfrm>
            <a:custGeom>
              <a:avLst/>
              <a:gdLst>
                <a:gd name="T0" fmla="*/ 212 w 353"/>
                <a:gd name="T1" fmla="*/ 255 h 356"/>
                <a:gd name="T2" fmla="*/ 182 w 353"/>
                <a:gd name="T3" fmla="*/ 263 h 356"/>
                <a:gd name="T4" fmla="*/ 167 w 353"/>
                <a:gd name="T5" fmla="*/ 263 h 356"/>
                <a:gd name="T6" fmla="*/ 148 w 353"/>
                <a:gd name="T7" fmla="*/ 260 h 356"/>
                <a:gd name="T8" fmla="*/ 127 w 353"/>
                <a:gd name="T9" fmla="*/ 246 h 356"/>
                <a:gd name="T10" fmla="*/ 113 w 353"/>
                <a:gd name="T11" fmla="*/ 223 h 356"/>
                <a:gd name="T12" fmla="*/ 139 w 353"/>
                <a:gd name="T13" fmla="*/ 223 h 356"/>
                <a:gd name="T14" fmla="*/ 148 w 353"/>
                <a:gd name="T15" fmla="*/ 235 h 356"/>
                <a:gd name="T16" fmla="*/ 162 w 353"/>
                <a:gd name="T17" fmla="*/ 243 h 356"/>
                <a:gd name="T18" fmla="*/ 167 w 353"/>
                <a:gd name="T19" fmla="*/ 199 h 356"/>
                <a:gd name="T20" fmla="*/ 134 w 353"/>
                <a:gd name="T21" fmla="*/ 186 h 356"/>
                <a:gd name="T22" fmla="*/ 125 w 353"/>
                <a:gd name="T23" fmla="*/ 176 h 356"/>
                <a:gd name="T24" fmla="*/ 120 w 353"/>
                <a:gd name="T25" fmla="*/ 157 h 356"/>
                <a:gd name="T26" fmla="*/ 123 w 353"/>
                <a:gd name="T27" fmla="*/ 139 h 356"/>
                <a:gd name="T28" fmla="*/ 138 w 353"/>
                <a:gd name="T29" fmla="*/ 122 h 356"/>
                <a:gd name="T30" fmla="*/ 167 w 353"/>
                <a:gd name="T31" fmla="*/ 113 h 356"/>
                <a:gd name="T32" fmla="*/ 182 w 353"/>
                <a:gd name="T33" fmla="*/ 113 h 356"/>
                <a:gd name="T34" fmla="*/ 197 w 353"/>
                <a:gd name="T35" fmla="*/ 117 h 356"/>
                <a:gd name="T36" fmla="*/ 216 w 353"/>
                <a:gd name="T37" fmla="*/ 129 h 356"/>
                <a:gd name="T38" fmla="*/ 226 w 353"/>
                <a:gd name="T39" fmla="*/ 147 h 356"/>
                <a:gd name="T40" fmla="*/ 199 w 353"/>
                <a:gd name="T41" fmla="*/ 144 h 356"/>
                <a:gd name="T42" fmla="*/ 182 w 353"/>
                <a:gd name="T43" fmla="*/ 134 h 356"/>
                <a:gd name="T44" fmla="*/ 200 w 353"/>
                <a:gd name="T45" fmla="*/ 178 h 356"/>
                <a:gd name="T46" fmla="*/ 215 w 353"/>
                <a:gd name="T47" fmla="*/ 184 h 356"/>
                <a:gd name="T48" fmla="*/ 225 w 353"/>
                <a:gd name="T49" fmla="*/ 196 h 356"/>
                <a:gd name="T50" fmla="*/ 230 w 353"/>
                <a:gd name="T51" fmla="*/ 206 h 356"/>
                <a:gd name="T52" fmla="*/ 231 w 353"/>
                <a:gd name="T53" fmla="*/ 218 h 356"/>
                <a:gd name="T54" fmla="*/ 224 w 353"/>
                <a:gd name="T55" fmla="*/ 243 h 356"/>
                <a:gd name="T56" fmla="*/ 232 w 353"/>
                <a:gd name="T57" fmla="*/ 3 h 356"/>
                <a:gd name="T58" fmla="*/ 228 w 353"/>
                <a:gd name="T59" fmla="*/ 12 h 356"/>
                <a:gd name="T60" fmla="*/ 132 w 353"/>
                <a:gd name="T61" fmla="*/ 17 h 356"/>
                <a:gd name="T62" fmla="*/ 128 w 353"/>
                <a:gd name="T63" fmla="*/ 15 h 356"/>
                <a:gd name="T64" fmla="*/ 121 w 353"/>
                <a:gd name="T65" fmla="*/ 0 h 356"/>
                <a:gd name="T66" fmla="*/ 96 w 353"/>
                <a:gd name="T67" fmla="*/ 19 h 356"/>
                <a:gd name="T68" fmla="*/ 63 w 353"/>
                <a:gd name="T69" fmla="*/ 53 h 356"/>
                <a:gd name="T70" fmla="*/ 36 w 353"/>
                <a:gd name="T71" fmla="*/ 97 h 356"/>
                <a:gd name="T72" fmla="*/ 15 w 353"/>
                <a:gd name="T73" fmla="*/ 144 h 356"/>
                <a:gd name="T74" fmla="*/ 3 w 353"/>
                <a:gd name="T75" fmla="*/ 194 h 356"/>
                <a:gd name="T76" fmla="*/ 0 w 353"/>
                <a:gd name="T77" fmla="*/ 224 h 356"/>
                <a:gd name="T78" fmla="*/ 8 w 353"/>
                <a:gd name="T79" fmla="*/ 275 h 356"/>
                <a:gd name="T80" fmla="*/ 31 w 353"/>
                <a:gd name="T81" fmla="*/ 311 h 356"/>
                <a:gd name="T82" fmla="*/ 64 w 353"/>
                <a:gd name="T83" fmla="*/ 336 h 356"/>
                <a:gd name="T84" fmla="*/ 107 w 353"/>
                <a:gd name="T85" fmla="*/ 350 h 356"/>
                <a:gd name="T86" fmla="*/ 158 w 353"/>
                <a:gd name="T87" fmla="*/ 356 h 356"/>
                <a:gd name="T88" fmla="*/ 194 w 353"/>
                <a:gd name="T89" fmla="*/ 356 h 356"/>
                <a:gd name="T90" fmla="*/ 244 w 353"/>
                <a:gd name="T91" fmla="*/ 350 h 356"/>
                <a:gd name="T92" fmla="*/ 288 w 353"/>
                <a:gd name="T93" fmla="*/ 336 h 356"/>
                <a:gd name="T94" fmla="*/ 322 w 353"/>
                <a:gd name="T95" fmla="*/ 311 h 356"/>
                <a:gd name="T96" fmla="*/ 345 w 353"/>
                <a:gd name="T97" fmla="*/ 275 h 356"/>
                <a:gd name="T98" fmla="*/ 353 w 353"/>
                <a:gd name="T99" fmla="*/ 224 h 356"/>
                <a:gd name="T100" fmla="*/ 350 w 353"/>
                <a:gd name="T101" fmla="*/ 195 h 356"/>
                <a:gd name="T102" fmla="*/ 337 w 353"/>
                <a:gd name="T103" fmla="*/ 146 h 356"/>
                <a:gd name="T104" fmla="*/ 316 w 353"/>
                <a:gd name="T105" fmla="*/ 100 h 356"/>
                <a:gd name="T106" fmla="*/ 287 w 353"/>
                <a:gd name="T107" fmla="*/ 57 h 356"/>
                <a:gd name="T108" fmla="*/ 256 w 353"/>
                <a:gd name="T109" fmla="*/ 22 h 356"/>
                <a:gd name="T110" fmla="*/ 232 w 353"/>
                <a:gd name="T111" fmla="*/ 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3" h="356">
                  <a:moveTo>
                    <a:pt x="219" y="249"/>
                  </a:moveTo>
                  <a:lnTo>
                    <a:pt x="219" y="249"/>
                  </a:lnTo>
                  <a:lnTo>
                    <a:pt x="212" y="255"/>
                  </a:lnTo>
                  <a:lnTo>
                    <a:pt x="204" y="259"/>
                  </a:lnTo>
                  <a:lnTo>
                    <a:pt x="193" y="262"/>
                  </a:lnTo>
                  <a:lnTo>
                    <a:pt x="182" y="263"/>
                  </a:lnTo>
                  <a:lnTo>
                    <a:pt x="182" y="285"/>
                  </a:lnTo>
                  <a:lnTo>
                    <a:pt x="167" y="285"/>
                  </a:lnTo>
                  <a:lnTo>
                    <a:pt x="167" y="263"/>
                  </a:lnTo>
                  <a:lnTo>
                    <a:pt x="167" y="263"/>
                  </a:lnTo>
                  <a:lnTo>
                    <a:pt x="156" y="262"/>
                  </a:lnTo>
                  <a:lnTo>
                    <a:pt x="148" y="260"/>
                  </a:lnTo>
                  <a:lnTo>
                    <a:pt x="140" y="256"/>
                  </a:lnTo>
                  <a:lnTo>
                    <a:pt x="133" y="252"/>
                  </a:lnTo>
                  <a:lnTo>
                    <a:pt x="127" y="246"/>
                  </a:lnTo>
                  <a:lnTo>
                    <a:pt x="122" y="240"/>
                  </a:lnTo>
                  <a:lnTo>
                    <a:pt x="117" y="232"/>
                  </a:lnTo>
                  <a:lnTo>
                    <a:pt x="113" y="223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9" y="223"/>
                  </a:lnTo>
                  <a:lnTo>
                    <a:pt x="142" y="228"/>
                  </a:lnTo>
                  <a:lnTo>
                    <a:pt x="145" y="232"/>
                  </a:lnTo>
                  <a:lnTo>
                    <a:pt x="148" y="235"/>
                  </a:lnTo>
                  <a:lnTo>
                    <a:pt x="152" y="239"/>
                  </a:lnTo>
                  <a:lnTo>
                    <a:pt x="156" y="241"/>
                  </a:lnTo>
                  <a:lnTo>
                    <a:pt x="162" y="243"/>
                  </a:lnTo>
                  <a:lnTo>
                    <a:pt x="167" y="243"/>
                  </a:lnTo>
                  <a:lnTo>
                    <a:pt x="167" y="199"/>
                  </a:lnTo>
                  <a:lnTo>
                    <a:pt x="167" y="199"/>
                  </a:lnTo>
                  <a:lnTo>
                    <a:pt x="153" y="196"/>
                  </a:lnTo>
                  <a:lnTo>
                    <a:pt x="142" y="191"/>
                  </a:lnTo>
                  <a:lnTo>
                    <a:pt x="134" y="186"/>
                  </a:lnTo>
                  <a:lnTo>
                    <a:pt x="128" y="181"/>
                  </a:lnTo>
                  <a:lnTo>
                    <a:pt x="128" y="181"/>
                  </a:lnTo>
                  <a:lnTo>
                    <a:pt x="125" y="176"/>
                  </a:lnTo>
                  <a:lnTo>
                    <a:pt x="122" y="170"/>
                  </a:lnTo>
                  <a:lnTo>
                    <a:pt x="120" y="164"/>
                  </a:lnTo>
                  <a:lnTo>
                    <a:pt x="120" y="157"/>
                  </a:lnTo>
                  <a:lnTo>
                    <a:pt x="120" y="157"/>
                  </a:lnTo>
                  <a:lnTo>
                    <a:pt x="120" y="147"/>
                  </a:lnTo>
                  <a:lnTo>
                    <a:pt x="123" y="139"/>
                  </a:lnTo>
                  <a:lnTo>
                    <a:pt x="126" y="133"/>
                  </a:lnTo>
                  <a:lnTo>
                    <a:pt x="131" y="127"/>
                  </a:lnTo>
                  <a:lnTo>
                    <a:pt x="138" y="122"/>
                  </a:lnTo>
                  <a:lnTo>
                    <a:pt x="146" y="118"/>
                  </a:lnTo>
                  <a:lnTo>
                    <a:pt x="155" y="115"/>
                  </a:lnTo>
                  <a:lnTo>
                    <a:pt x="167" y="113"/>
                  </a:lnTo>
                  <a:lnTo>
                    <a:pt x="167" y="97"/>
                  </a:lnTo>
                  <a:lnTo>
                    <a:pt x="182" y="97"/>
                  </a:lnTo>
                  <a:lnTo>
                    <a:pt x="182" y="113"/>
                  </a:lnTo>
                  <a:lnTo>
                    <a:pt x="182" y="113"/>
                  </a:lnTo>
                  <a:lnTo>
                    <a:pt x="190" y="115"/>
                  </a:lnTo>
                  <a:lnTo>
                    <a:pt x="197" y="117"/>
                  </a:lnTo>
                  <a:lnTo>
                    <a:pt x="205" y="120"/>
                  </a:lnTo>
                  <a:lnTo>
                    <a:pt x="211" y="124"/>
                  </a:lnTo>
                  <a:lnTo>
                    <a:pt x="216" y="129"/>
                  </a:lnTo>
                  <a:lnTo>
                    <a:pt x="220" y="134"/>
                  </a:lnTo>
                  <a:lnTo>
                    <a:pt x="223" y="140"/>
                  </a:lnTo>
                  <a:lnTo>
                    <a:pt x="226" y="147"/>
                  </a:lnTo>
                  <a:lnTo>
                    <a:pt x="204" y="153"/>
                  </a:lnTo>
                  <a:lnTo>
                    <a:pt x="204" y="153"/>
                  </a:lnTo>
                  <a:lnTo>
                    <a:pt x="199" y="144"/>
                  </a:lnTo>
                  <a:lnTo>
                    <a:pt x="195" y="139"/>
                  </a:lnTo>
                  <a:lnTo>
                    <a:pt x="189" y="135"/>
                  </a:lnTo>
                  <a:lnTo>
                    <a:pt x="182" y="134"/>
                  </a:lnTo>
                  <a:lnTo>
                    <a:pt x="182" y="173"/>
                  </a:lnTo>
                  <a:lnTo>
                    <a:pt x="182" y="173"/>
                  </a:lnTo>
                  <a:lnTo>
                    <a:pt x="200" y="178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15" y="184"/>
                  </a:lnTo>
                  <a:lnTo>
                    <a:pt x="219" y="187"/>
                  </a:lnTo>
                  <a:lnTo>
                    <a:pt x="222" y="191"/>
                  </a:lnTo>
                  <a:lnTo>
                    <a:pt x="225" y="196"/>
                  </a:lnTo>
                  <a:lnTo>
                    <a:pt x="225" y="196"/>
                  </a:lnTo>
                  <a:lnTo>
                    <a:pt x="228" y="201"/>
                  </a:lnTo>
                  <a:lnTo>
                    <a:pt x="230" y="206"/>
                  </a:lnTo>
                  <a:lnTo>
                    <a:pt x="231" y="212"/>
                  </a:lnTo>
                  <a:lnTo>
                    <a:pt x="231" y="218"/>
                  </a:lnTo>
                  <a:lnTo>
                    <a:pt x="231" y="218"/>
                  </a:lnTo>
                  <a:lnTo>
                    <a:pt x="230" y="227"/>
                  </a:lnTo>
                  <a:lnTo>
                    <a:pt x="228" y="235"/>
                  </a:lnTo>
                  <a:lnTo>
                    <a:pt x="224" y="243"/>
                  </a:lnTo>
                  <a:lnTo>
                    <a:pt x="219" y="249"/>
                  </a:lnTo>
                  <a:lnTo>
                    <a:pt x="219" y="249"/>
                  </a:lnTo>
                  <a:close/>
                  <a:moveTo>
                    <a:pt x="232" y="3"/>
                  </a:moveTo>
                  <a:lnTo>
                    <a:pt x="232" y="3"/>
                  </a:lnTo>
                  <a:lnTo>
                    <a:pt x="231" y="8"/>
                  </a:lnTo>
                  <a:lnTo>
                    <a:pt x="228" y="12"/>
                  </a:lnTo>
                  <a:lnTo>
                    <a:pt x="225" y="15"/>
                  </a:lnTo>
                  <a:lnTo>
                    <a:pt x="222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5" y="11"/>
                  </a:lnTo>
                  <a:lnTo>
                    <a:pt x="122" y="6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08" y="8"/>
                  </a:lnTo>
                  <a:lnTo>
                    <a:pt x="96" y="19"/>
                  </a:lnTo>
                  <a:lnTo>
                    <a:pt x="85" y="29"/>
                  </a:lnTo>
                  <a:lnTo>
                    <a:pt x="74" y="41"/>
                  </a:lnTo>
                  <a:lnTo>
                    <a:pt x="63" y="53"/>
                  </a:lnTo>
                  <a:lnTo>
                    <a:pt x="53" y="68"/>
                  </a:lnTo>
                  <a:lnTo>
                    <a:pt x="44" y="82"/>
                  </a:lnTo>
                  <a:lnTo>
                    <a:pt x="36" y="97"/>
                  </a:lnTo>
                  <a:lnTo>
                    <a:pt x="27" y="113"/>
                  </a:lnTo>
                  <a:lnTo>
                    <a:pt x="20" y="129"/>
                  </a:lnTo>
                  <a:lnTo>
                    <a:pt x="15" y="144"/>
                  </a:lnTo>
                  <a:lnTo>
                    <a:pt x="10" y="161"/>
                  </a:lnTo>
                  <a:lnTo>
                    <a:pt x="6" y="177"/>
                  </a:lnTo>
                  <a:lnTo>
                    <a:pt x="3" y="194"/>
                  </a:lnTo>
                  <a:lnTo>
                    <a:pt x="1" y="209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1" y="243"/>
                  </a:lnTo>
                  <a:lnTo>
                    <a:pt x="4" y="260"/>
                  </a:lnTo>
                  <a:lnTo>
                    <a:pt x="8" y="275"/>
                  </a:lnTo>
                  <a:lnTo>
                    <a:pt x="14" y="289"/>
                  </a:lnTo>
                  <a:lnTo>
                    <a:pt x="21" y="301"/>
                  </a:lnTo>
                  <a:lnTo>
                    <a:pt x="31" y="311"/>
                  </a:lnTo>
                  <a:lnTo>
                    <a:pt x="41" y="320"/>
                  </a:lnTo>
                  <a:lnTo>
                    <a:pt x="52" y="329"/>
                  </a:lnTo>
                  <a:lnTo>
                    <a:pt x="64" y="336"/>
                  </a:lnTo>
                  <a:lnTo>
                    <a:pt x="78" y="342"/>
                  </a:lnTo>
                  <a:lnTo>
                    <a:pt x="92" y="346"/>
                  </a:lnTo>
                  <a:lnTo>
                    <a:pt x="107" y="350"/>
                  </a:lnTo>
                  <a:lnTo>
                    <a:pt x="124" y="353"/>
                  </a:lnTo>
                  <a:lnTo>
                    <a:pt x="141" y="355"/>
                  </a:lnTo>
                  <a:lnTo>
                    <a:pt x="158" y="356"/>
                  </a:lnTo>
                  <a:lnTo>
                    <a:pt x="176" y="356"/>
                  </a:lnTo>
                  <a:lnTo>
                    <a:pt x="176" y="356"/>
                  </a:lnTo>
                  <a:lnTo>
                    <a:pt x="194" y="356"/>
                  </a:lnTo>
                  <a:lnTo>
                    <a:pt x="212" y="355"/>
                  </a:lnTo>
                  <a:lnTo>
                    <a:pt x="229" y="353"/>
                  </a:lnTo>
                  <a:lnTo>
                    <a:pt x="244" y="350"/>
                  </a:lnTo>
                  <a:lnTo>
                    <a:pt x="260" y="346"/>
                  </a:lnTo>
                  <a:lnTo>
                    <a:pt x="275" y="342"/>
                  </a:lnTo>
                  <a:lnTo>
                    <a:pt x="288" y="336"/>
                  </a:lnTo>
                  <a:lnTo>
                    <a:pt x="301" y="329"/>
                  </a:lnTo>
                  <a:lnTo>
                    <a:pt x="312" y="320"/>
                  </a:lnTo>
                  <a:lnTo>
                    <a:pt x="322" y="311"/>
                  </a:lnTo>
                  <a:lnTo>
                    <a:pt x="331" y="301"/>
                  </a:lnTo>
                  <a:lnTo>
                    <a:pt x="339" y="289"/>
                  </a:lnTo>
                  <a:lnTo>
                    <a:pt x="345" y="275"/>
                  </a:lnTo>
                  <a:lnTo>
                    <a:pt x="349" y="260"/>
                  </a:lnTo>
                  <a:lnTo>
                    <a:pt x="352" y="243"/>
                  </a:lnTo>
                  <a:lnTo>
                    <a:pt x="353" y="224"/>
                  </a:lnTo>
                  <a:lnTo>
                    <a:pt x="353" y="224"/>
                  </a:lnTo>
                  <a:lnTo>
                    <a:pt x="352" y="210"/>
                  </a:lnTo>
                  <a:lnTo>
                    <a:pt x="350" y="195"/>
                  </a:lnTo>
                  <a:lnTo>
                    <a:pt x="347" y="178"/>
                  </a:lnTo>
                  <a:lnTo>
                    <a:pt x="343" y="163"/>
                  </a:lnTo>
                  <a:lnTo>
                    <a:pt x="337" y="146"/>
                  </a:lnTo>
                  <a:lnTo>
                    <a:pt x="330" y="131"/>
                  </a:lnTo>
                  <a:lnTo>
                    <a:pt x="323" y="116"/>
                  </a:lnTo>
                  <a:lnTo>
                    <a:pt x="316" y="100"/>
                  </a:lnTo>
                  <a:lnTo>
                    <a:pt x="307" y="85"/>
                  </a:lnTo>
                  <a:lnTo>
                    <a:pt x="298" y="71"/>
                  </a:lnTo>
                  <a:lnTo>
                    <a:pt x="287" y="57"/>
                  </a:lnTo>
                  <a:lnTo>
                    <a:pt x="277" y="45"/>
                  </a:lnTo>
                  <a:lnTo>
                    <a:pt x="266" y="33"/>
                  </a:lnTo>
                  <a:lnTo>
                    <a:pt x="256" y="22"/>
                  </a:lnTo>
                  <a:lnTo>
                    <a:pt x="243" y="12"/>
                  </a:lnTo>
                  <a:lnTo>
                    <a:pt x="232" y="3"/>
                  </a:lnTo>
                  <a:lnTo>
                    <a:pt x="2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4135620" y="4965387"/>
            <a:ext cx="475956" cy="513656"/>
            <a:chOff x="3950011" y="5207661"/>
            <a:chExt cx="521020" cy="562289"/>
          </a:xfrm>
          <a:solidFill>
            <a:schemeClr val="bg1"/>
          </a:solidFill>
        </p:grpSpPr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4068658" y="5207661"/>
              <a:ext cx="402373" cy="402373"/>
            </a:xfrm>
            <a:custGeom>
              <a:avLst/>
              <a:gdLst>
                <a:gd name="T0" fmla="*/ 144 w 312"/>
                <a:gd name="T1" fmla="*/ 43 h 312"/>
                <a:gd name="T2" fmla="*/ 109 w 312"/>
                <a:gd name="T3" fmla="*/ 53 h 312"/>
                <a:gd name="T4" fmla="*/ 78 w 312"/>
                <a:gd name="T5" fmla="*/ 74 h 312"/>
                <a:gd name="T6" fmla="*/ 63 w 312"/>
                <a:gd name="T7" fmla="*/ 92 h 312"/>
                <a:gd name="T8" fmla="*/ 48 w 312"/>
                <a:gd name="T9" fmla="*/ 122 h 312"/>
                <a:gd name="T10" fmla="*/ 42 w 312"/>
                <a:gd name="T11" fmla="*/ 155 h 312"/>
                <a:gd name="T12" fmla="*/ 47 w 312"/>
                <a:gd name="T13" fmla="*/ 187 h 312"/>
                <a:gd name="T14" fmla="*/ 61 w 312"/>
                <a:gd name="T15" fmla="*/ 217 h 312"/>
                <a:gd name="T16" fmla="*/ 82 w 312"/>
                <a:gd name="T17" fmla="*/ 243 h 312"/>
                <a:gd name="T18" fmla="*/ 99 w 312"/>
                <a:gd name="T19" fmla="*/ 254 h 312"/>
                <a:gd name="T20" fmla="*/ 126 w 312"/>
                <a:gd name="T21" fmla="*/ 266 h 312"/>
                <a:gd name="T22" fmla="*/ 156 w 312"/>
                <a:gd name="T23" fmla="*/ 269 h 312"/>
                <a:gd name="T24" fmla="*/ 180 w 312"/>
                <a:gd name="T25" fmla="*/ 267 h 312"/>
                <a:gd name="T26" fmla="*/ 214 w 312"/>
                <a:gd name="T27" fmla="*/ 254 h 312"/>
                <a:gd name="T28" fmla="*/ 243 w 312"/>
                <a:gd name="T29" fmla="*/ 229 h 312"/>
                <a:gd name="T30" fmla="*/ 255 w 312"/>
                <a:gd name="T31" fmla="*/ 211 h 312"/>
                <a:gd name="T32" fmla="*/ 267 w 312"/>
                <a:gd name="T33" fmla="*/ 180 h 312"/>
                <a:gd name="T34" fmla="*/ 269 w 312"/>
                <a:gd name="T35" fmla="*/ 147 h 312"/>
                <a:gd name="T36" fmla="*/ 265 w 312"/>
                <a:gd name="T37" fmla="*/ 125 h 312"/>
                <a:gd name="T38" fmla="*/ 251 w 312"/>
                <a:gd name="T39" fmla="*/ 95 h 312"/>
                <a:gd name="T40" fmla="*/ 230 w 312"/>
                <a:gd name="T41" fmla="*/ 70 h 312"/>
                <a:gd name="T42" fmla="*/ 213 w 312"/>
                <a:gd name="T43" fmla="*/ 58 h 312"/>
                <a:gd name="T44" fmla="*/ 186 w 312"/>
                <a:gd name="T45" fmla="*/ 47 h 312"/>
                <a:gd name="T46" fmla="*/ 156 w 312"/>
                <a:gd name="T47" fmla="*/ 43 h 312"/>
                <a:gd name="T48" fmla="*/ 156 w 312"/>
                <a:gd name="T49" fmla="*/ 312 h 312"/>
                <a:gd name="T50" fmla="*/ 115 w 312"/>
                <a:gd name="T51" fmla="*/ 307 h 312"/>
                <a:gd name="T52" fmla="*/ 77 w 312"/>
                <a:gd name="T53" fmla="*/ 291 h 312"/>
                <a:gd name="T54" fmla="*/ 55 w 312"/>
                <a:gd name="T55" fmla="*/ 275 h 312"/>
                <a:gd name="T56" fmla="*/ 24 w 312"/>
                <a:gd name="T57" fmla="*/ 239 h 312"/>
                <a:gd name="T58" fmla="*/ 5 w 312"/>
                <a:gd name="T59" fmla="*/ 199 h 312"/>
                <a:gd name="T60" fmla="*/ 0 w 312"/>
                <a:gd name="T61" fmla="*/ 154 h 312"/>
                <a:gd name="T62" fmla="*/ 7 w 312"/>
                <a:gd name="T63" fmla="*/ 110 h 312"/>
                <a:gd name="T64" fmla="*/ 27 w 312"/>
                <a:gd name="T65" fmla="*/ 68 h 312"/>
                <a:gd name="T66" fmla="*/ 48 w 312"/>
                <a:gd name="T67" fmla="*/ 43 h 312"/>
                <a:gd name="T68" fmla="*/ 90 w 312"/>
                <a:gd name="T69" fmla="*/ 14 h 312"/>
                <a:gd name="T70" fmla="*/ 139 w 312"/>
                <a:gd name="T71" fmla="*/ 1 h 312"/>
                <a:gd name="T72" fmla="*/ 170 w 312"/>
                <a:gd name="T73" fmla="*/ 1 h 312"/>
                <a:gd name="T74" fmla="*/ 210 w 312"/>
                <a:gd name="T75" fmla="*/ 9 h 312"/>
                <a:gd name="T76" fmla="*/ 246 w 312"/>
                <a:gd name="T77" fmla="*/ 29 h 312"/>
                <a:gd name="T78" fmla="*/ 268 w 312"/>
                <a:gd name="T79" fmla="*/ 48 h 312"/>
                <a:gd name="T80" fmla="*/ 295 w 312"/>
                <a:gd name="T81" fmla="*/ 85 h 312"/>
                <a:gd name="T82" fmla="*/ 309 w 312"/>
                <a:gd name="T83" fmla="*/ 128 h 312"/>
                <a:gd name="T84" fmla="*/ 312 w 312"/>
                <a:gd name="T85" fmla="*/ 159 h 312"/>
                <a:gd name="T86" fmla="*/ 305 w 312"/>
                <a:gd name="T87" fmla="*/ 204 h 312"/>
                <a:gd name="T88" fmla="*/ 285 w 312"/>
                <a:gd name="T89" fmla="*/ 245 h 312"/>
                <a:gd name="T90" fmla="*/ 263 w 312"/>
                <a:gd name="T91" fmla="*/ 269 h 312"/>
                <a:gd name="T92" fmla="*/ 221 w 312"/>
                <a:gd name="T93" fmla="*/ 298 h 312"/>
                <a:gd name="T94" fmla="*/ 173 w 312"/>
                <a:gd name="T95" fmla="*/ 31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2" h="312">
                  <a:moveTo>
                    <a:pt x="156" y="43"/>
                  </a:moveTo>
                  <a:lnTo>
                    <a:pt x="156" y="43"/>
                  </a:lnTo>
                  <a:lnTo>
                    <a:pt x="144" y="43"/>
                  </a:lnTo>
                  <a:lnTo>
                    <a:pt x="131" y="45"/>
                  </a:lnTo>
                  <a:lnTo>
                    <a:pt x="120" y="49"/>
                  </a:lnTo>
                  <a:lnTo>
                    <a:pt x="109" y="53"/>
                  </a:lnTo>
                  <a:lnTo>
                    <a:pt x="98" y="59"/>
                  </a:lnTo>
                  <a:lnTo>
                    <a:pt x="87" y="66"/>
                  </a:lnTo>
                  <a:lnTo>
                    <a:pt x="78" y="74"/>
                  </a:lnTo>
                  <a:lnTo>
                    <a:pt x="70" y="83"/>
                  </a:lnTo>
                  <a:lnTo>
                    <a:pt x="70" y="83"/>
                  </a:lnTo>
                  <a:lnTo>
                    <a:pt x="63" y="92"/>
                  </a:lnTo>
                  <a:lnTo>
                    <a:pt x="57" y="101"/>
                  </a:lnTo>
                  <a:lnTo>
                    <a:pt x="51" y="112"/>
                  </a:lnTo>
                  <a:lnTo>
                    <a:pt x="48" y="122"/>
                  </a:lnTo>
                  <a:lnTo>
                    <a:pt x="45" y="133"/>
                  </a:lnTo>
                  <a:lnTo>
                    <a:pt x="43" y="143"/>
                  </a:lnTo>
                  <a:lnTo>
                    <a:pt x="42" y="155"/>
                  </a:lnTo>
                  <a:lnTo>
                    <a:pt x="43" y="166"/>
                  </a:lnTo>
                  <a:lnTo>
                    <a:pt x="44" y="176"/>
                  </a:lnTo>
                  <a:lnTo>
                    <a:pt x="47" y="187"/>
                  </a:lnTo>
                  <a:lnTo>
                    <a:pt x="50" y="198"/>
                  </a:lnTo>
                  <a:lnTo>
                    <a:pt x="55" y="207"/>
                  </a:lnTo>
                  <a:lnTo>
                    <a:pt x="61" y="217"/>
                  </a:lnTo>
                  <a:lnTo>
                    <a:pt x="67" y="226"/>
                  </a:lnTo>
                  <a:lnTo>
                    <a:pt x="74" y="234"/>
                  </a:lnTo>
                  <a:lnTo>
                    <a:pt x="82" y="243"/>
                  </a:lnTo>
                  <a:lnTo>
                    <a:pt x="82" y="243"/>
                  </a:lnTo>
                  <a:lnTo>
                    <a:pt x="90" y="249"/>
                  </a:lnTo>
                  <a:lnTo>
                    <a:pt x="99" y="254"/>
                  </a:lnTo>
                  <a:lnTo>
                    <a:pt x="108" y="259"/>
                  </a:lnTo>
                  <a:lnTo>
                    <a:pt x="117" y="263"/>
                  </a:lnTo>
                  <a:lnTo>
                    <a:pt x="126" y="266"/>
                  </a:lnTo>
                  <a:lnTo>
                    <a:pt x="136" y="268"/>
                  </a:lnTo>
                  <a:lnTo>
                    <a:pt x="146" y="269"/>
                  </a:lnTo>
                  <a:lnTo>
                    <a:pt x="156" y="269"/>
                  </a:lnTo>
                  <a:lnTo>
                    <a:pt x="156" y="269"/>
                  </a:lnTo>
                  <a:lnTo>
                    <a:pt x="168" y="269"/>
                  </a:lnTo>
                  <a:lnTo>
                    <a:pt x="180" y="267"/>
                  </a:lnTo>
                  <a:lnTo>
                    <a:pt x="193" y="264"/>
                  </a:lnTo>
                  <a:lnTo>
                    <a:pt x="204" y="259"/>
                  </a:lnTo>
                  <a:lnTo>
                    <a:pt x="214" y="254"/>
                  </a:lnTo>
                  <a:lnTo>
                    <a:pt x="224" y="247"/>
                  </a:lnTo>
                  <a:lnTo>
                    <a:pt x="234" y="238"/>
                  </a:lnTo>
                  <a:lnTo>
                    <a:pt x="243" y="229"/>
                  </a:lnTo>
                  <a:lnTo>
                    <a:pt x="243" y="229"/>
                  </a:lnTo>
                  <a:lnTo>
                    <a:pt x="249" y="221"/>
                  </a:lnTo>
                  <a:lnTo>
                    <a:pt x="255" y="211"/>
                  </a:lnTo>
                  <a:lnTo>
                    <a:pt x="260" y="202"/>
                  </a:lnTo>
                  <a:lnTo>
                    <a:pt x="264" y="191"/>
                  </a:lnTo>
                  <a:lnTo>
                    <a:pt x="267" y="180"/>
                  </a:lnTo>
                  <a:lnTo>
                    <a:pt x="268" y="169"/>
                  </a:lnTo>
                  <a:lnTo>
                    <a:pt x="269" y="159"/>
                  </a:lnTo>
                  <a:lnTo>
                    <a:pt x="269" y="147"/>
                  </a:lnTo>
                  <a:lnTo>
                    <a:pt x="269" y="147"/>
                  </a:lnTo>
                  <a:lnTo>
                    <a:pt x="267" y="136"/>
                  </a:lnTo>
                  <a:lnTo>
                    <a:pt x="265" y="125"/>
                  </a:lnTo>
                  <a:lnTo>
                    <a:pt x="261" y="115"/>
                  </a:lnTo>
                  <a:lnTo>
                    <a:pt x="257" y="104"/>
                  </a:lnTo>
                  <a:lnTo>
                    <a:pt x="251" y="95"/>
                  </a:lnTo>
                  <a:lnTo>
                    <a:pt x="245" y="86"/>
                  </a:lnTo>
                  <a:lnTo>
                    <a:pt x="238" y="78"/>
                  </a:lnTo>
                  <a:lnTo>
                    <a:pt x="230" y="70"/>
                  </a:lnTo>
                  <a:lnTo>
                    <a:pt x="230" y="70"/>
                  </a:lnTo>
                  <a:lnTo>
                    <a:pt x="221" y="63"/>
                  </a:lnTo>
                  <a:lnTo>
                    <a:pt x="213" y="58"/>
                  </a:lnTo>
                  <a:lnTo>
                    <a:pt x="204" y="53"/>
                  </a:lnTo>
                  <a:lnTo>
                    <a:pt x="195" y="50"/>
                  </a:lnTo>
                  <a:lnTo>
                    <a:pt x="186" y="47"/>
                  </a:lnTo>
                  <a:lnTo>
                    <a:pt x="176" y="45"/>
                  </a:lnTo>
                  <a:lnTo>
                    <a:pt x="166" y="43"/>
                  </a:lnTo>
                  <a:lnTo>
                    <a:pt x="156" y="43"/>
                  </a:lnTo>
                  <a:lnTo>
                    <a:pt x="156" y="43"/>
                  </a:lnTo>
                  <a:close/>
                  <a:moveTo>
                    <a:pt x="156" y="312"/>
                  </a:moveTo>
                  <a:lnTo>
                    <a:pt x="156" y="312"/>
                  </a:lnTo>
                  <a:lnTo>
                    <a:pt x="143" y="312"/>
                  </a:lnTo>
                  <a:lnTo>
                    <a:pt x="128" y="310"/>
                  </a:lnTo>
                  <a:lnTo>
                    <a:pt x="115" y="307"/>
                  </a:lnTo>
                  <a:lnTo>
                    <a:pt x="103" y="303"/>
                  </a:lnTo>
                  <a:lnTo>
                    <a:pt x="89" y="298"/>
                  </a:lnTo>
                  <a:lnTo>
                    <a:pt x="77" y="291"/>
                  </a:lnTo>
                  <a:lnTo>
                    <a:pt x="66" y="283"/>
                  </a:lnTo>
                  <a:lnTo>
                    <a:pt x="55" y="275"/>
                  </a:lnTo>
                  <a:lnTo>
                    <a:pt x="55" y="275"/>
                  </a:lnTo>
                  <a:lnTo>
                    <a:pt x="43" y="264"/>
                  </a:lnTo>
                  <a:lnTo>
                    <a:pt x="33" y="253"/>
                  </a:lnTo>
                  <a:lnTo>
                    <a:pt x="24" y="239"/>
                  </a:lnTo>
                  <a:lnTo>
                    <a:pt x="17" y="226"/>
                  </a:lnTo>
                  <a:lnTo>
                    <a:pt x="11" y="213"/>
                  </a:lnTo>
                  <a:lnTo>
                    <a:pt x="5" y="199"/>
                  </a:lnTo>
                  <a:lnTo>
                    <a:pt x="2" y="183"/>
                  </a:lnTo>
                  <a:lnTo>
                    <a:pt x="0" y="169"/>
                  </a:lnTo>
                  <a:lnTo>
                    <a:pt x="0" y="154"/>
                  </a:lnTo>
                  <a:lnTo>
                    <a:pt x="1" y="139"/>
                  </a:lnTo>
                  <a:lnTo>
                    <a:pt x="3" y="124"/>
                  </a:lnTo>
                  <a:lnTo>
                    <a:pt x="7" y="110"/>
                  </a:lnTo>
                  <a:lnTo>
                    <a:pt x="13" y="95"/>
                  </a:lnTo>
                  <a:lnTo>
                    <a:pt x="19" y="81"/>
                  </a:lnTo>
                  <a:lnTo>
                    <a:pt x="27" y="68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8" y="43"/>
                  </a:lnTo>
                  <a:lnTo>
                    <a:pt x="62" y="32"/>
                  </a:lnTo>
                  <a:lnTo>
                    <a:pt x="76" y="23"/>
                  </a:lnTo>
                  <a:lnTo>
                    <a:pt x="90" y="14"/>
                  </a:lnTo>
                  <a:lnTo>
                    <a:pt x="106" y="8"/>
                  </a:lnTo>
                  <a:lnTo>
                    <a:pt x="122" y="4"/>
                  </a:lnTo>
                  <a:lnTo>
                    <a:pt x="139" y="1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1"/>
                  </a:lnTo>
                  <a:lnTo>
                    <a:pt x="184" y="2"/>
                  </a:lnTo>
                  <a:lnTo>
                    <a:pt x="197" y="5"/>
                  </a:lnTo>
                  <a:lnTo>
                    <a:pt x="210" y="9"/>
                  </a:lnTo>
                  <a:lnTo>
                    <a:pt x="222" y="15"/>
                  </a:lnTo>
                  <a:lnTo>
                    <a:pt x="235" y="22"/>
                  </a:lnTo>
                  <a:lnTo>
                    <a:pt x="246" y="29"/>
                  </a:lnTo>
                  <a:lnTo>
                    <a:pt x="257" y="37"/>
                  </a:lnTo>
                  <a:lnTo>
                    <a:pt x="257" y="37"/>
                  </a:lnTo>
                  <a:lnTo>
                    <a:pt x="268" y="48"/>
                  </a:lnTo>
                  <a:lnTo>
                    <a:pt x="279" y="59"/>
                  </a:lnTo>
                  <a:lnTo>
                    <a:pt x="288" y="72"/>
                  </a:lnTo>
                  <a:lnTo>
                    <a:pt x="295" y="85"/>
                  </a:lnTo>
                  <a:lnTo>
                    <a:pt x="301" y="98"/>
                  </a:lnTo>
                  <a:lnTo>
                    <a:pt x="306" y="114"/>
                  </a:lnTo>
                  <a:lnTo>
                    <a:pt x="309" y="128"/>
                  </a:lnTo>
                  <a:lnTo>
                    <a:pt x="311" y="143"/>
                  </a:lnTo>
                  <a:lnTo>
                    <a:pt x="311" y="143"/>
                  </a:lnTo>
                  <a:lnTo>
                    <a:pt x="312" y="159"/>
                  </a:lnTo>
                  <a:lnTo>
                    <a:pt x="311" y="174"/>
                  </a:lnTo>
                  <a:lnTo>
                    <a:pt x="308" y="189"/>
                  </a:lnTo>
                  <a:lnTo>
                    <a:pt x="305" y="204"/>
                  </a:lnTo>
                  <a:lnTo>
                    <a:pt x="299" y="218"/>
                  </a:lnTo>
                  <a:lnTo>
                    <a:pt x="293" y="232"/>
                  </a:lnTo>
                  <a:lnTo>
                    <a:pt x="285" y="245"/>
                  </a:lnTo>
                  <a:lnTo>
                    <a:pt x="275" y="257"/>
                  </a:lnTo>
                  <a:lnTo>
                    <a:pt x="275" y="257"/>
                  </a:lnTo>
                  <a:lnTo>
                    <a:pt x="263" y="269"/>
                  </a:lnTo>
                  <a:lnTo>
                    <a:pt x="250" y="280"/>
                  </a:lnTo>
                  <a:lnTo>
                    <a:pt x="237" y="290"/>
                  </a:lnTo>
                  <a:lnTo>
                    <a:pt x="221" y="298"/>
                  </a:lnTo>
                  <a:lnTo>
                    <a:pt x="206" y="304"/>
                  </a:lnTo>
                  <a:lnTo>
                    <a:pt x="190" y="309"/>
                  </a:lnTo>
                  <a:lnTo>
                    <a:pt x="173" y="311"/>
                  </a:lnTo>
                  <a:lnTo>
                    <a:pt x="156" y="312"/>
                  </a:lnTo>
                  <a:lnTo>
                    <a:pt x="156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4073818" y="5522336"/>
              <a:ext cx="103173" cy="103173"/>
            </a:xfrm>
            <a:custGeom>
              <a:avLst/>
              <a:gdLst>
                <a:gd name="T0" fmla="*/ 33 w 79"/>
                <a:gd name="T1" fmla="*/ 81 h 81"/>
                <a:gd name="T2" fmla="*/ 0 w 79"/>
                <a:gd name="T3" fmla="*/ 54 h 81"/>
                <a:gd name="T4" fmla="*/ 47 w 79"/>
                <a:gd name="T5" fmla="*/ 0 h 81"/>
                <a:gd name="T6" fmla="*/ 79 w 79"/>
                <a:gd name="T7" fmla="*/ 27 h 81"/>
                <a:gd name="T8" fmla="*/ 33 w 79"/>
                <a:gd name="T9" fmla="*/ 81 h 81"/>
                <a:gd name="T10" fmla="*/ 33 w 79"/>
                <a:gd name="T1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1">
                  <a:moveTo>
                    <a:pt x="33" y="81"/>
                  </a:moveTo>
                  <a:lnTo>
                    <a:pt x="0" y="54"/>
                  </a:lnTo>
                  <a:lnTo>
                    <a:pt x="47" y="0"/>
                  </a:lnTo>
                  <a:lnTo>
                    <a:pt x="79" y="27"/>
                  </a:lnTo>
                  <a:lnTo>
                    <a:pt x="33" y="81"/>
                  </a:lnTo>
                  <a:lnTo>
                    <a:pt x="33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950011" y="5584239"/>
              <a:ext cx="175394" cy="185711"/>
            </a:xfrm>
            <a:custGeom>
              <a:avLst/>
              <a:gdLst>
                <a:gd name="T0" fmla="*/ 60 w 135"/>
                <a:gd name="T1" fmla="*/ 137 h 144"/>
                <a:gd name="T2" fmla="*/ 60 w 135"/>
                <a:gd name="T3" fmla="*/ 137 h 144"/>
                <a:gd name="T4" fmla="*/ 57 w 135"/>
                <a:gd name="T5" fmla="*/ 140 h 144"/>
                <a:gd name="T6" fmla="*/ 53 w 135"/>
                <a:gd name="T7" fmla="*/ 142 h 144"/>
                <a:gd name="T8" fmla="*/ 49 w 135"/>
                <a:gd name="T9" fmla="*/ 143 h 144"/>
                <a:gd name="T10" fmla="*/ 45 w 135"/>
                <a:gd name="T11" fmla="*/ 144 h 144"/>
                <a:gd name="T12" fmla="*/ 41 w 135"/>
                <a:gd name="T13" fmla="*/ 144 h 144"/>
                <a:gd name="T14" fmla="*/ 37 w 135"/>
                <a:gd name="T15" fmla="*/ 143 h 144"/>
                <a:gd name="T16" fmla="*/ 33 w 135"/>
                <a:gd name="T17" fmla="*/ 142 h 144"/>
                <a:gd name="T18" fmla="*/ 30 w 135"/>
                <a:gd name="T19" fmla="*/ 139 h 144"/>
                <a:gd name="T20" fmla="*/ 8 w 135"/>
                <a:gd name="T21" fmla="*/ 120 h 144"/>
                <a:gd name="T22" fmla="*/ 8 w 135"/>
                <a:gd name="T23" fmla="*/ 120 h 144"/>
                <a:gd name="T24" fmla="*/ 5 w 135"/>
                <a:gd name="T25" fmla="*/ 117 h 144"/>
                <a:gd name="T26" fmla="*/ 2 w 135"/>
                <a:gd name="T27" fmla="*/ 114 h 144"/>
                <a:gd name="T28" fmla="*/ 1 w 135"/>
                <a:gd name="T29" fmla="*/ 110 h 144"/>
                <a:gd name="T30" fmla="*/ 0 w 135"/>
                <a:gd name="T31" fmla="*/ 106 h 144"/>
                <a:gd name="T32" fmla="*/ 0 w 135"/>
                <a:gd name="T33" fmla="*/ 102 h 144"/>
                <a:gd name="T34" fmla="*/ 1 w 135"/>
                <a:gd name="T35" fmla="*/ 98 h 144"/>
                <a:gd name="T36" fmla="*/ 3 w 135"/>
                <a:gd name="T37" fmla="*/ 94 h 144"/>
                <a:gd name="T38" fmla="*/ 5 w 135"/>
                <a:gd name="T39" fmla="*/ 91 h 144"/>
                <a:gd name="T40" fmla="*/ 76 w 135"/>
                <a:gd name="T41" fmla="*/ 7 h 144"/>
                <a:gd name="T42" fmla="*/ 76 w 135"/>
                <a:gd name="T43" fmla="*/ 7 h 144"/>
                <a:gd name="T44" fmla="*/ 79 w 135"/>
                <a:gd name="T45" fmla="*/ 5 h 144"/>
                <a:gd name="T46" fmla="*/ 83 w 135"/>
                <a:gd name="T47" fmla="*/ 2 h 144"/>
                <a:gd name="T48" fmla="*/ 86 w 135"/>
                <a:gd name="T49" fmla="*/ 1 h 144"/>
                <a:gd name="T50" fmla="*/ 90 w 135"/>
                <a:gd name="T51" fmla="*/ 0 h 144"/>
                <a:gd name="T52" fmla="*/ 94 w 135"/>
                <a:gd name="T53" fmla="*/ 0 h 144"/>
                <a:gd name="T54" fmla="*/ 99 w 135"/>
                <a:gd name="T55" fmla="*/ 1 h 144"/>
                <a:gd name="T56" fmla="*/ 103 w 135"/>
                <a:gd name="T57" fmla="*/ 3 h 144"/>
                <a:gd name="T58" fmla="*/ 107 w 135"/>
                <a:gd name="T59" fmla="*/ 5 h 144"/>
                <a:gd name="T60" fmla="*/ 128 w 135"/>
                <a:gd name="T61" fmla="*/ 23 h 144"/>
                <a:gd name="T62" fmla="*/ 128 w 135"/>
                <a:gd name="T63" fmla="*/ 23 h 144"/>
                <a:gd name="T64" fmla="*/ 131 w 135"/>
                <a:gd name="T65" fmla="*/ 26 h 144"/>
                <a:gd name="T66" fmla="*/ 133 w 135"/>
                <a:gd name="T67" fmla="*/ 30 h 144"/>
                <a:gd name="T68" fmla="*/ 134 w 135"/>
                <a:gd name="T69" fmla="*/ 33 h 144"/>
                <a:gd name="T70" fmla="*/ 135 w 135"/>
                <a:gd name="T71" fmla="*/ 38 h 144"/>
                <a:gd name="T72" fmla="*/ 135 w 135"/>
                <a:gd name="T73" fmla="*/ 42 h 144"/>
                <a:gd name="T74" fmla="*/ 134 w 135"/>
                <a:gd name="T75" fmla="*/ 46 h 144"/>
                <a:gd name="T76" fmla="*/ 133 w 135"/>
                <a:gd name="T77" fmla="*/ 50 h 144"/>
                <a:gd name="T78" fmla="*/ 130 w 135"/>
                <a:gd name="T79" fmla="*/ 54 h 144"/>
                <a:gd name="T80" fmla="*/ 60 w 135"/>
                <a:gd name="T81" fmla="*/ 137 h 144"/>
                <a:gd name="T82" fmla="*/ 60 w 135"/>
                <a:gd name="T83" fmla="*/ 1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" h="144">
                  <a:moveTo>
                    <a:pt x="60" y="137"/>
                  </a:moveTo>
                  <a:lnTo>
                    <a:pt x="60" y="137"/>
                  </a:lnTo>
                  <a:lnTo>
                    <a:pt x="57" y="140"/>
                  </a:lnTo>
                  <a:lnTo>
                    <a:pt x="53" y="142"/>
                  </a:lnTo>
                  <a:lnTo>
                    <a:pt x="49" y="143"/>
                  </a:lnTo>
                  <a:lnTo>
                    <a:pt x="45" y="144"/>
                  </a:lnTo>
                  <a:lnTo>
                    <a:pt x="41" y="144"/>
                  </a:lnTo>
                  <a:lnTo>
                    <a:pt x="37" y="143"/>
                  </a:lnTo>
                  <a:lnTo>
                    <a:pt x="33" y="142"/>
                  </a:lnTo>
                  <a:lnTo>
                    <a:pt x="30" y="139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5" y="117"/>
                  </a:lnTo>
                  <a:lnTo>
                    <a:pt x="2" y="114"/>
                  </a:lnTo>
                  <a:lnTo>
                    <a:pt x="1" y="110"/>
                  </a:lnTo>
                  <a:lnTo>
                    <a:pt x="0" y="106"/>
                  </a:lnTo>
                  <a:lnTo>
                    <a:pt x="0" y="102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5" y="91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9" y="5"/>
                  </a:lnTo>
                  <a:lnTo>
                    <a:pt x="83" y="2"/>
                  </a:lnTo>
                  <a:lnTo>
                    <a:pt x="86" y="1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9" y="1"/>
                  </a:lnTo>
                  <a:lnTo>
                    <a:pt x="103" y="3"/>
                  </a:lnTo>
                  <a:lnTo>
                    <a:pt x="107" y="5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31" y="26"/>
                  </a:lnTo>
                  <a:lnTo>
                    <a:pt x="133" y="30"/>
                  </a:lnTo>
                  <a:lnTo>
                    <a:pt x="134" y="33"/>
                  </a:lnTo>
                  <a:lnTo>
                    <a:pt x="135" y="38"/>
                  </a:lnTo>
                  <a:lnTo>
                    <a:pt x="135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0" y="54"/>
                  </a:lnTo>
                  <a:lnTo>
                    <a:pt x="60" y="137"/>
                  </a:lnTo>
                  <a:lnTo>
                    <a:pt x="60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4176991" y="5285039"/>
              <a:ext cx="128967" cy="56743"/>
            </a:xfrm>
            <a:custGeom>
              <a:avLst/>
              <a:gdLst>
                <a:gd name="T0" fmla="*/ 100 w 100"/>
                <a:gd name="T1" fmla="*/ 19 h 47"/>
                <a:gd name="T2" fmla="*/ 100 w 100"/>
                <a:gd name="T3" fmla="*/ 19 h 47"/>
                <a:gd name="T4" fmla="*/ 100 w 100"/>
                <a:gd name="T5" fmla="*/ 21 h 47"/>
                <a:gd name="T6" fmla="*/ 100 w 100"/>
                <a:gd name="T7" fmla="*/ 23 h 47"/>
                <a:gd name="T8" fmla="*/ 99 w 100"/>
                <a:gd name="T9" fmla="*/ 25 h 47"/>
                <a:gd name="T10" fmla="*/ 98 w 100"/>
                <a:gd name="T11" fmla="*/ 25 h 47"/>
                <a:gd name="T12" fmla="*/ 93 w 100"/>
                <a:gd name="T13" fmla="*/ 26 h 47"/>
                <a:gd name="T14" fmla="*/ 87 w 100"/>
                <a:gd name="T15" fmla="*/ 26 h 47"/>
                <a:gd name="T16" fmla="*/ 71 w 100"/>
                <a:gd name="T17" fmla="*/ 24 h 47"/>
                <a:gd name="T18" fmla="*/ 61 w 100"/>
                <a:gd name="T19" fmla="*/ 24 h 47"/>
                <a:gd name="T20" fmla="*/ 50 w 100"/>
                <a:gd name="T21" fmla="*/ 26 h 47"/>
                <a:gd name="T22" fmla="*/ 50 w 100"/>
                <a:gd name="T23" fmla="*/ 26 h 47"/>
                <a:gd name="T24" fmla="*/ 41 w 100"/>
                <a:gd name="T25" fmla="*/ 29 h 47"/>
                <a:gd name="T26" fmla="*/ 32 w 100"/>
                <a:gd name="T27" fmla="*/ 33 h 47"/>
                <a:gd name="T28" fmla="*/ 17 w 100"/>
                <a:gd name="T29" fmla="*/ 42 h 47"/>
                <a:gd name="T30" fmla="*/ 12 w 100"/>
                <a:gd name="T31" fmla="*/ 45 h 47"/>
                <a:gd name="T32" fmla="*/ 6 w 100"/>
                <a:gd name="T33" fmla="*/ 47 h 47"/>
                <a:gd name="T34" fmla="*/ 4 w 100"/>
                <a:gd name="T35" fmla="*/ 47 h 47"/>
                <a:gd name="T36" fmla="*/ 3 w 100"/>
                <a:gd name="T37" fmla="*/ 46 h 47"/>
                <a:gd name="T38" fmla="*/ 1 w 100"/>
                <a:gd name="T39" fmla="*/ 44 h 47"/>
                <a:gd name="T40" fmla="*/ 1 w 100"/>
                <a:gd name="T41" fmla="*/ 42 h 47"/>
                <a:gd name="T42" fmla="*/ 1 w 100"/>
                <a:gd name="T43" fmla="*/ 42 h 47"/>
                <a:gd name="T44" fmla="*/ 0 w 100"/>
                <a:gd name="T45" fmla="*/ 39 h 47"/>
                <a:gd name="T46" fmla="*/ 1 w 100"/>
                <a:gd name="T47" fmla="*/ 36 h 47"/>
                <a:gd name="T48" fmla="*/ 3 w 100"/>
                <a:gd name="T49" fmla="*/ 30 h 47"/>
                <a:gd name="T50" fmla="*/ 8 w 100"/>
                <a:gd name="T51" fmla="*/ 24 h 47"/>
                <a:gd name="T52" fmla="*/ 15 w 100"/>
                <a:gd name="T53" fmla="*/ 18 h 47"/>
                <a:gd name="T54" fmla="*/ 22 w 100"/>
                <a:gd name="T55" fmla="*/ 13 h 47"/>
                <a:gd name="T56" fmla="*/ 29 w 100"/>
                <a:gd name="T57" fmla="*/ 9 h 47"/>
                <a:gd name="T58" fmla="*/ 37 w 100"/>
                <a:gd name="T59" fmla="*/ 5 h 47"/>
                <a:gd name="T60" fmla="*/ 43 w 100"/>
                <a:gd name="T61" fmla="*/ 2 h 47"/>
                <a:gd name="T62" fmla="*/ 43 w 100"/>
                <a:gd name="T63" fmla="*/ 2 h 47"/>
                <a:gd name="T64" fmla="*/ 51 w 100"/>
                <a:gd name="T65" fmla="*/ 1 h 47"/>
                <a:gd name="T66" fmla="*/ 60 w 100"/>
                <a:gd name="T67" fmla="*/ 0 h 47"/>
                <a:gd name="T68" fmla="*/ 69 w 100"/>
                <a:gd name="T69" fmla="*/ 1 h 47"/>
                <a:gd name="T70" fmla="*/ 77 w 100"/>
                <a:gd name="T71" fmla="*/ 2 h 47"/>
                <a:gd name="T72" fmla="*/ 85 w 100"/>
                <a:gd name="T73" fmla="*/ 6 h 47"/>
                <a:gd name="T74" fmla="*/ 91 w 100"/>
                <a:gd name="T75" fmla="*/ 9 h 47"/>
                <a:gd name="T76" fmla="*/ 97 w 100"/>
                <a:gd name="T77" fmla="*/ 14 h 47"/>
                <a:gd name="T78" fmla="*/ 99 w 100"/>
                <a:gd name="T79" fmla="*/ 16 h 47"/>
                <a:gd name="T80" fmla="*/ 100 w 100"/>
                <a:gd name="T81" fmla="*/ 19 h 47"/>
                <a:gd name="T82" fmla="*/ 100 w 100"/>
                <a:gd name="T83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0" h="47">
                  <a:moveTo>
                    <a:pt x="100" y="19"/>
                  </a:moveTo>
                  <a:lnTo>
                    <a:pt x="100" y="19"/>
                  </a:lnTo>
                  <a:lnTo>
                    <a:pt x="100" y="21"/>
                  </a:lnTo>
                  <a:lnTo>
                    <a:pt x="100" y="23"/>
                  </a:lnTo>
                  <a:lnTo>
                    <a:pt x="99" y="25"/>
                  </a:lnTo>
                  <a:lnTo>
                    <a:pt x="98" y="25"/>
                  </a:lnTo>
                  <a:lnTo>
                    <a:pt x="93" y="26"/>
                  </a:lnTo>
                  <a:lnTo>
                    <a:pt x="87" y="26"/>
                  </a:lnTo>
                  <a:lnTo>
                    <a:pt x="71" y="24"/>
                  </a:lnTo>
                  <a:lnTo>
                    <a:pt x="61" y="24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1" y="29"/>
                  </a:lnTo>
                  <a:lnTo>
                    <a:pt x="32" y="33"/>
                  </a:lnTo>
                  <a:lnTo>
                    <a:pt x="17" y="42"/>
                  </a:lnTo>
                  <a:lnTo>
                    <a:pt x="12" y="45"/>
                  </a:lnTo>
                  <a:lnTo>
                    <a:pt x="6" y="47"/>
                  </a:lnTo>
                  <a:lnTo>
                    <a:pt x="4" y="47"/>
                  </a:lnTo>
                  <a:lnTo>
                    <a:pt x="3" y="46"/>
                  </a:lnTo>
                  <a:lnTo>
                    <a:pt x="1" y="44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1" y="36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2" y="13"/>
                  </a:lnTo>
                  <a:lnTo>
                    <a:pt x="29" y="9"/>
                  </a:lnTo>
                  <a:lnTo>
                    <a:pt x="37" y="5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60" y="0"/>
                  </a:lnTo>
                  <a:lnTo>
                    <a:pt x="69" y="1"/>
                  </a:lnTo>
                  <a:lnTo>
                    <a:pt x="77" y="2"/>
                  </a:lnTo>
                  <a:lnTo>
                    <a:pt x="85" y="6"/>
                  </a:lnTo>
                  <a:lnTo>
                    <a:pt x="91" y="9"/>
                  </a:lnTo>
                  <a:lnTo>
                    <a:pt x="97" y="14"/>
                  </a:lnTo>
                  <a:lnTo>
                    <a:pt x="99" y="16"/>
                  </a:lnTo>
                  <a:lnTo>
                    <a:pt x="100" y="19"/>
                  </a:lnTo>
                  <a:lnTo>
                    <a:pt x="10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4316272" y="5300516"/>
              <a:ext cx="30952" cy="25792"/>
            </a:xfrm>
            <a:custGeom>
              <a:avLst/>
              <a:gdLst>
                <a:gd name="T0" fmla="*/ 25 w 25"/>
                <a:gd name="T1" fmla="*/ 16 h 20"/>
                <a:gd name="T2" fmla="*/ 25 w 25"/>
                <a:gd name="T3" fmla="*/ 16 h 20"/>
                <a:gd name="T4" fmla="*/ 24 w 25"/>
                <a:gd name="T5" fmla="*/ 18 h 20"/>
                <a:gd name="T6" fmla="*/ 22 w 25"/>
                <a:gd name="T7" fmla="*/ 19 h 20"/>
                <a:gd name="T8" fmla="*/ 20 w 25"/>
                <a:gd name="T9" fmla="*/ 20 h 20"/>
                <a:gd name="T10" fmla="*/ 18 w 25"/>
                <a:gd name="T11" fmla="*/ 20 h 20"/>
                <a:gd name="T12" fmla="*/ 13 w 25"/>
                <a:gd name="T13" fmla="*/ 20 h 20"/>
                <a:gd name="T14" fmla="*/ 8 w 25"/>
                <a:gd name="T15" fmla="*/ 18 h 20"/>
                <a:gd name="T16" fmla="*/ 8 w 25"/>
                <a:gd name="T17" fmla="*/ 18 h 20"/>
                <a:gd name="T18" fmla="*/ 4 w 25"/>
                <a:gd name="T19" fmla="*/ 16 h 20"/>
                <a:gd name="T20" fmla="*/ 1 w 25"/>
                <a:gd name="T21" fmla="*/ 15 h 20"/>
                <a:gd name="T22" fmla="*/ 0 w 25"/>
                <a:gd name="T23" fmla="*/ 12 h 20"/>
                <a:gd name="T24" fmla="*/ 1 w 25"/>
                <a:gd name="T25" fmla="*/ 8 h 20"/>
                <a:gd name="T26" fmla="*/ 1 w 25"/>
                <a:gd name="T27" fmla="*/ 8 h 20"/>
                <a:gd name="T28" fmla="*/ 3 w 25"/>
                <a:gd name="T29" fmla="*/ 4 h 20"/>
                <a:gd name="T30" fmla="*/ 4 w 25"/>
                <a:gd name="T31" fmla="*/ 1 h 20"/>
                <a:gd name="T32" fmla="*/ 7 w 25"/>
                <a:gd name="T33" fmla="*/ 0 h 20"/>
                <a:gd name="T34" fmla="*/ 11 w 25"/>
                <a:gd name="T35" fmla="*/ 1 h 20"/>
                <a:gd name="T36" fmla="*/ 11 w 25"/>
                <a:gd name="T37" fmla="*/ 1 h 20"/>
                <a:gd name="T38" fmla="*/ 16 w 25"/>
                <a:gd name="T39" fmla="*/ 3 h 20"/>
                <a:gd name="T40" fmla="*/ 21 w 25"/>
                <a:gd name="T41" fmla="*/ 7 h 20"/>
                <a:gd name="T42" fmla="*/ 24 w 25"/>
                <a:gd name="T43" fmla="*/ 11 h 20"/>
                <a:gd name="T44" fmla="*/ 25 w 25"/>
                <a:gd name="T45" fmla="*/ 14 h 20"/>
                <a:gd name="T46" fmla="*/ 25 w 25"/>
                <a:gd name="T47" fmla="*/ 16 h 20"/>
                <a:gd name="T48" fmla="*/ 25 w 25"/>
                <a:gd name="T4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20">
                  <a:moveTo>
                    <a:pt x="25" y="16"/>
                  </a:moveTo>
                  <a:lnTo>
                    <a:pt x="25" y="16"/>
                  </a:lnTo>
                  <a:lnTo>
                    <a:pt x="24" y="18"/>
                  </a:lnTo>
                  <a:lnTo>
                    <a:pt x="22" y="19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4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6" y="3"/>
                  </a:lnTo>
                  <a:lnTo>
                    <a:pt x="21" y="7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2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9" name="Freeform 19"/>
          <p:cNvSpPr>
            <a:spLocks noEditPoints="1"/>
          </p:cNvSpPr>
          <p:nvPr/>
        </p:nvSpPr>
        <p:spPr bwMode="auto">
          <a:xfrm>
            <a:off x="5865090" y="5012511"/>
            <a:ext cx="428835" cy="414696"/>
          </a:xfrm>
          <a:custGeom>
            <a:avLst/>
            <a:gdLst>
              <a:gd name="T0" fmla="*/ 335 w 361"/>
              <a:gd name="T1" fmla="*/ 124 h 353"/>
              <a:gd name="T2" fmla="*/ 180 w 361"/>
              <a:gd name="T3" fmla="*/ 147 h 353"/>
              <a:gd name="T4" fmla="*/ 19 w 361"/>
              <a:gd name="T5" fmla="*/ 121 h 353"/>
              <a:gd name="T6" fmla="*/ 10 w 361"/>
              <a:gd name="T7" fmla="*/ 99 h 353"/>
              <a:gd name="T8" fmla="*/ 88 w 361"/>
              <a:gd name="T9" fmla="*/ 112 h 353"/>
              <a:gd name="T10" fmla="*/ 228 w 361"/>
              <a:gd name="T11" fmla="*/ 117 h 353"/>
              <a:gd name="T12" fmla="*/ 342 w 361"/>
              <a:gd name="T13" fmla="*/ 92 h 353"/>
              <a:gd name="T14" fmla="*/ 354 w 361"/>
              <a:gd name="T15" fmla="*/ 165 h 353"/>
              <a:gd name="T16" fmla="*/ 306 w 361"/>
              <a:gd name="T17" fmla="*/ 192 h 353"/>
              <a:gd name="T18" fmla="*/ 110 w 361"/>
              <a:gd name="T19" fmla="*/ 202 h 353"/>
              <a:gd name="T20" fmla="*/ 10 w 361"/>
              <a:gd name="T21" fmla="*/ 173 h 353"/>
              <a:gd name="T22" fmla="*/ 18 w 361"/>
              <a:gd name="T23" fmla="*/ 151 h 353"/>
              <a:gd name="T24" fmla="*/ 133 w 361"/>
              <a:gd name="T25" fmla="*/ 175 h 353"/>
              <a:gd name="T26" fmla="*/ 273 w 361"/>
              <a:gd name="T27" fmla="*/ 170 h 353"/>
              <a:gd name="T28" fmla="*/ 351 w 361"/>
              <a:gd name="T29" fmla="*/ 159 h 353"/>
              <a:gd name="T30" fmla="*/ 351 w 361"/>
              <a:gd name="T31" fmla="*/ 231 h 353"/>
              <a:gd name="T32" fmla="*/ 251 w 361"/>
              <a:gd name="T33" fmla="*/ 261 h 353"/>
              <a:gd name="T34" fmla="*/ 55 w 361"/>
              <a:gd name="T35" fmla="*/ 252 h 353"/>
              <a:gd name="T36" fmla="*/ 7 w 361"/>
              <a:gd name="T37" fmla="*/ 224 h 353"/>
              <a:gd name="T38" fmla="*/ 32 w 361"/>
              <a:gd name="T39" fmla="*/ 216 h 353"/>
              <a:gd name="T40" fmla="*/ 180 w 361"/>
              <a:gd name="T41" fmla="*/ 235 h 353"/>
              <a:gd name="T42" fmla="*/ 312 w 361"/>
              <a:gd name="T43" fmla="*/ 221 h 353"/>
              <a:gd name="T44" fmla="*/ 354 w 361"/>
              <a:gd name="T45" fmla="*/ 224 h 353"/>
              <a:gd name="T46" fmla="*/ 342 w 361"/>
              <a:gd name="T47" fmla="*/ 297 h 353"/>
              <a:gd name="T48" fmla="*/ 180 w 361"/>
              <a:gd name="T49" fmla="*/ 323 h 353"/>
              <a:gd name="T50" fmla="*/ 26 w 361"/>
              <a:gd name="T51" fmla="*/ 301 h 353"/>
              <a:gd name="T52" fmla="*/ 7 w 361"/>
              <a:gd name="T53" fmla="*/ 279 h 353"/>
              <a:gd name="T54" fmla="*/ 66 w 361"/>
              <a:gd name="T55" fmla="*/ 284 h 353"/>
              <a:gd name="T56" fmla="*/ 205 w 361"/>
              <a:gd name="T57" fmla="*/ 294 h 353"/>
              <a:gd name="T58" fmla="*/ 342 w 361"/>
              <a:gd name="T59" fmla="*/ 269 h 353"/>
              <a:gd name="T60" fmla="*/ 180 w 361"/>
              <a:gd name="T61" fmla="*/ 7 h 353"/>
              <a:gd name="T62" fmla="*/ 335 w 361"/>
              <a:gd name="T63" fmla="*/ 30 h 353"/>
              <a:gd name="T64" fmla="*/ 353 w 361"/>
              <a:gd name="T65" fmla="*/ 51 h 353"/>
              <a:gd name="T66" fmla="*/ 280 w 361"/>
              <a:gd name="T67" fmla="*/ 81 h 353"/>
              <a:gd name="T68" fmla="*/ 81 w 361"/>
              <a:gd name="T69" fmla="*/ 81 h 353"/>
              <a:gd name="T70" fmla="*/ 7 w 361"/>
              <a:gd name="T71" fmla="*/ 51 h 353"/>
              <a:gd name="T72" fmla="*/ 26 w 361"/>
              <a:gd name="T73" fmla="*/ 30 h 353"/>
              <a:gd name="T74" fmla="*/ 180 w 361"/>
              <a:gd name="T75" fmla="*/ 7 h 353"/>
              <a:gd name="T76" fmla="*/ 345 w 361"/>
              <a:gd name="T77" fmla="*/ 28 h 353"/>
              <a:gd name="T78" fmla="*/ 213 w 361"/>
              <a:gd name="T79" fmla="*/ 1 h 353"/>
              <a:gd name="T80" fmla="*/ 45 w 361"/>
              <a:gd name="T81" fmla="*/ 15 h 353"/>
              <a:gd name="T82" fmla="*/ 0 w 361"/>
              <a:gd name="T83" fmla="*/ 48 h 353"/>
              <a:gd name="T84" fmla="*/ 12 w 361"/>
              <a:gd name="T85" fmla="*/ 88 h 353"/>
              <a:gd name="T86" fmla="*/ 1 w 361"/>
              <a:gd name="T87" fmla="*/ 134 h 353"/>
              <a:gd name="T88" fmla="*/ 1 w 361"/>
              <a:gd name="T89" fmla="*/ 161 h 353"/>
              <a:gd name="T90" fmla="*/ 12 w 361"/>
              <a:gd name="T91" fmla="*/ 206 h 353"/>
              <a:gd name="T92" fmla="*/ 0 w 361"/>
              <a:gd name="T93" fmla="*/ 247 h 353"/>
              <a:gd name="T94" fmla="*/ 3 w 361"/>
              <a:gd name="T95" fmla="*/ 273 h 353"/>
              <a:gd name="T96" fmla="*/ 9 w 361"/>
              <a:gd name="T97" fmla="*/ 321 h 353"/>
              <a:gd name="T98" fmla="*/ 116 w 361"/>
              <a:gd name="T99" fmla="*/ 350 h 353"/>
              <a:gd name="T100" fmla="*/ 304 w 361"/>
              <a:gd name="T101" fmla="*/ 341 h 353"/>
              <a:gd name="T102" fmla="*/ 360 w 361"/>
              <a:gd name="T103" fmla="*/ 311 h 353"/>
              <a:gd name="T104" fmla="*/ 349 w 361"/>
              <a:gd name="T105" fmla="*/ 265 h 353"/>
              <a:gd name="T106" fmla="*/ 361 w 361"/>
              <a:gd name="T107" fmla="*/ 224 h 353"/>
              <a:gd name="T108" fmla="*/ 358 w 361"/>
              <a:gd name="T109" fmla="*/ 197 h 353"/>
              <a:gd name="T110" fmla="*/ 354 w 361"/>
              <a:gd name="T111" fmla="*/ 151 h 353"/>
              <a:gd name="T112" fmla="*/ 361 w 361"/>
              <a:gd name="T113" fmla="*/ 106 h 353"/>
              <a:gd name="T114" fmla="*/ 354 w 361"/>
              <a:gd name="T115" fmla="*/ 84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1" h="353">
                <a:moveTo>
                  <a:pt x="354" y="106"/>
                </a:moveTo>
                <a:lnTo>
                  <a:pt x="354" y="106"/>
                </a:lnTo>
                <a:lnTo>
                  <a:pt x="353" y="111"/>
                </a:lnTo>
                <a:lnTo>
                  <a:pt x="351" y="114"/>
                </a:lnTo>
                <a:lnTo>
                  <a:pt x="347" y="118"/>
                </a:lnTo>
                <a:lnTo>
                  <a:pt x="342" y="121"/>
                </a:lnTo>
                <a:lnTo>
                  <a:pt x="335" y="124"/>
                </a:lnTo>
                <a:lnTo>
                  <a:pt x="326" y="128"/>
                </a:lnTo>
                <a:lnTo>
                  <a:pt x="306" y="134"/>
                </a:lnTo>
                <a:lnTo>
                  <a:pt x="280" y="139"/>
                </a:lnTo>
                <a:lnTo>
                  <a:pt x="251" y="143"/>
                </a:lnTo>
                <a:lnTo>
                  <a:pt x="217" y="146"/>
                </a:lnTo>
                <a:lnTo>
                  <a:pt x="180" y="147"/>
                </a:lnTo>
                <a:lnTo>
                  <a:pt x="180" y="147"/>
                </a:lnTo>
                <a:lnTo>
                  <a:pt x="143" y="146"/>
                </a:lnTo>
                <a:lnTo>
                  <a:pt x="110" y="143"/>
                </a:lnTo>
                <a:lnTo>
                  <a:pt x="81" y="139"/>
                </a:lnTo>
                <a:lnTo>
                  <a:pt x="55" y="134"/>
                </a:lnTo>
                <a:lnTo>
                  <a:pt x="35" y="128"/>
                </a:lnTo>
                <a:lnTo>
                  <a:pt x="26" y="124"/>
                </a:lnTo>
                <a:lnTo>
                  <a:pt x="19" y="121"/>
                </a:lnTo>
                <a:lnTo>
                  <a:pt x="14" y="118"/>
                </a:lnTo>
                <a:lnTo>
                  <a:pt x="10" y="114"/>
                </a:lnTo>
                <a:lnTo>
                  <a:pt x="7" y="111"/>
                </a:lnTo>
                <a:lnTo>
                  <a:pt x="7" y="106"/>
                </a:lnTo>
                <a:lnTo>
                  <a:pt x="7" y="106"/>
                </a:lnTo>
                <a:lnTo>
                  <a:pt x="7" y="103"/>
                </a:lnTo>
                <a:lnTo>
                  <a:pt x="10" y="99"/>
                </a:lnTo>
                <a:lnTo>
                  <a:pt x="13" y="96"/>
                </a:lnTo>
                <a:lnTo>
                  <a:pt x="18" y="92"/>
                </a:lnTo>
                <a:lnTo>
                  <a:pt x="18" y="92"/>
                </a:lnTo>
                <a:lnTo>
                  <a:pt x="32" y="98"/>
                </a:lnTo>
                <a:lnTo>
                  <a:pt x="48" y="103"/>
                </a:lnTo>
                <a:lnTo>
                  <a:pt x="66" y="107"/>
                </a:lnTo>
                <a:lnTo>
                  <a:pt x="88" y="112"/>
                </a:lnTo>
                <a:lnTo>
                  <a:pt x="109" y="115"/>
                </a:lnTo>
                <a:lnTo>
                  <a:pt x="133" y="117"/>
                </a:lnTo>
                <a:lnTo>
                  <a:pt x="156" y="118"/>
                </a:lnTo>
                <a:lnTo>
                  <a:pt x="180" y="118"/>
                </a:lnTo>
                <a:lnTo>
                  <a:pt x="180" y="118"/>
                </a:lnTo>
                <a:lnTo>
                  <a:pt x="205" y="118"/>
                </a:lnTo>
                <a:lnTo>
                  <a:pt x="228" y="117"/>
                </a:lnTo>
                <a:lnTo>
                  <a:pt x="252" y="115"/>
                </a:lnTo>
                <a:lnTo>
                  <a:pt x="273" y="112"/>
                </a:lnTo>
                <a:lnTo>
                  <a:pt x="294" y="107"/>
                </a:lnTo>
                <a:lnTo>
                  <a:pt x="312" y="103"/>
                </a:lnTo>
                <a:lnTo>
                  <a:pt x="328" y="98"/>
                </a:lnTo>
                <a:lnTo>
                  <a:pt x="342" y="92"/>
                </a:lnTo>
                <a:lnTo>
                  <a:pt x="342" y="92"/>
                </a:lnTo>
                <a:lnTo>
                  <a:pt x="347" y="96"/>
                </a:lnTo>
                <a:lnTo>
                  <a:pt x="351" y="99"/>
                </a:lnTo>
                <a:lnTo>
                  <a:pt x="353" y="103"/>
                </a:lnTo>
                <a:lnTo>
                  <a:pt x="354" y="106"/>
                </a:lnTo>
                <a:lnTo>
                  <a:pt x="354" y="106"/>
                </a:lnTo>
                <a:close/>
                <a:moveTo>
                  <a:pt x="354" y="165"/>
                </a:moveTo>
                <a:lnTo>
                  <a:pt x="354" y="165"/>
                </a:lnTo>
                <a:lnTo>
                  <a:pt x="353" y="169"/>
                </a:lnTo>
                <a:lnTo>
                  <a:pt x="351" y="173"/>
                </a:lnTo>
                <a:lnTo>
                  <a:pt x="347" y="176"/>
                </a:lnTo>
                <a:lnTo>
                  <a:pt x="342" y="180"/>
                </a:lnTo>
                <a:lnTo>
                  <a:pt x="335" y="183"/>
                </a:lnTo>
                <a:lnTo>
                  <a:pt x="326" y="186"/>
                </a:lnTo>
                <a:lnTo>
                  <a:pt x="306" y="192"/>
                </a:lnTo>
                <a:lnTo>
                  <a:pt x="280" y="197"/>
                </a:lnTo>
                <a:lnTo>
                  <a:pt x="251" y="202"/>
                </a:lnTo>
                <a:lnTo>
                  <a:pt x="217" y="205"/>
                </a:lnTo>
                <a:lnTo>
                  <a:pt x="180" y="206"/>
                </a:lnTo>
                <a:lnTo>
                  <a:pt x="180" y="206"/>
                </a:lnTo>
                <a:lnTo>
                  <a:pt x="143" y="205"/>
                </a:lnTo>
                <a:lnTo>
                  <a:pt x="110" y="202"/>
                </a:lnTo>
                <a:lnTo>
                  <a:pt x="81" y="197"/>
                </a:lnTo>
                <a:lnTo>
                  <a:pt x="55" y="192"/>
                </a:lnTo>
                <a:lnTo>
                  <a:pt x="35" y="186"/>
                </a:lnTo>
                <a:lnTo>
                  <a:pt x="26" y="183"/>
                </a:lnTo>
                <a:lnTo>
                  <a:pt x="19" y="180"/>
                </a:lnTo>
                <a:lnTo>
                  <a:pt x="14" y="176"/>
                </a:lnTo>
                <a:lnTo>
                  <a:pt x="10" y="173"/>
                </a:lnTo>
                <a:lnTo>
                  <a:pt x="7" y="169"/>
                </a:lnTo>
                <a:lnTo>
                  <a:pt x="7" y="165"/>
                </a:lnTo>
                <a:lnTo>
                  <a:pt x="7" y="165"/>
                </a:lnTo>
                <a:lnTo>
                  <a:pt x="7" y="162"/>
                </a:lnTo>
                <a:lnTo>
                  <a:pt x="10" y="159"/>
                </a:lnTo>
                <a:lnTo>
                  <a:pt x="13" y="155"/>
                </a:lnTo>
                <a:lnTo>
                  <a:pt x="18" y="151"/>
                </a:lnTo>
                <a:lnTo>
                  <a:pt x="18" y="151"/>
                </a:lnTo>
                <a:lnTo>
                  <a:pt x="32" y="158"/>
                </a:lnTo>
                <a:lnTo>
                  <a:pt x="48" y="163"/>
                </a:lnTo>
                <a:lnTo>
                  <a:pt x="66" y="167"/>
                </a:lnTo>
                <a:lnTo>
                  <a:pt x="88" y="170"/>
                </a:lnTo>
                <a:lnTo>
                  <a:pt x="109" y="173"/>
                </a:lnTo>
                <a:lnTo>
                  <a:pt x="133" y="175"/>
                </a:lnTo>
                <a:lnTo>
                  <a:pt x="156" y="176"/>
                </a:lnTo>
                <a:lnTo>
                  <a:pt x="180" y="177"/>
                </a:lnTo>
                <a:lnTo>
                  <a:pt x="180" y="177"/>
                </a:lnTo>
                <a:lnTo>
                  <a:pt x="205" y="176"/>
                </a:lnTo>
                <a:lnTo>
                  <a:pt x="228" y="175"/>
                </a:lnTo>
                <a:lnTo>
                  <a:pt x="252" y="173"/>
                </a:lnTo>
                <a:lnTo>
                  <a:pt x="273" y="170"/>
                </a:lnTo>
                <a:lnTo>
                  <a:pt x="294" y="167"/>
                </a:lnTo>
                <a:lnTo>
                  <a:pt x="312" y="163"/>
                </a:lnTo>
                <a:lnTo>
                  <a:pt x="328" y="158"/>
                </a:lnTo>
                <a:lnTo>
                  <a:pt x="342" y="151"/>
                </a:lnTo>
                <a:lnTo>
                  <a:pt x="342" y="151"/>
                </a:lnTo>
                <a:lnTo>
                  <a:pt x="347" y="155"/>
                </a:lnTo>
                <a:lnTo>
                  <a:pt x="351" y="159"/>
                </a:lnTo>
                <a:lnTo>
                  <a:pt x="353" y="162"/>
                </a:lnTo>
                <a:lnTo>
                  <a:pt x="354" y="165"/>
                </a:lnTo>
                <a:lnTo>
                  <a:pt x="354" y="165"/>
                </a:lnTo>
                <a:close/>
                <a:moveTo>
                  <a:pt x="354" y="224"/>
                </a:moveTo>
                <a:lnTo>
                  <a:pt x="354" y="224"/>
                </a:lnTo>
                <a:lnTo>
                  <a:pt x="353" y="227"/>
                </a:lnTo>
                <a:lnTo>
                  <a:pt x="351" y="231"/>
                </a:lnTo>
                <a:lnTo>
                  <a:pt x="347" y="234"/>
                </a:lnTo>
                <a:lnTo>
                  <a:pt x="342" y="238"/>
                </a:lnTo>
                <a:lnTo>
                  <a:pt x="335" y="241"/>
                </a:lnTo>
                <a:lnTo>
                  <a:pt x="326" y="246"/>
                </a:lnTo>
                <a:lnTo>
                  <a:pt x="306" y="252"/>
                </a:lnTo>
                <a:lnTo>
                  <a:pt x="280" y="257"/>
                </a:lnTo>
                <a:lnTo>
                  <a:pt x="251" y="261"/>
                </a:lnTo>
                <a:lnTo>
                  <a:pt x="217" y="264"/>
                </a:lnTo>
                <a:lnTo>
                  <a:pt x="180" y="264"/>
                </a:lnTo>
                <a:lnTo>
                  <a:pt x="180" y="264"/>
                </a:lnTo>
                <a:lnTo>
                  <a:pt x="143" y="264"/>
                </a:lnTo>
                <a:lnTo>
                  <a:pt x="110" y="261"/>
                </a:lnTo>
                <a:lnTo>
                  <a:pt x="81" y="257"/>
                </a:lnTo>
                <a:lnTo>
                  <a:pt x="55" y="252"/>
                </a:lnTo>
                <a:lnTo>
                  <a:pt x="35" y="246"/>
                </a:lnTo>
                <a:lnTo>
                  <a:pt x="26" y="241"/>
                </a:lnTo>
                <a:lnTo>
                  <a:pt x="19" y="238"/>
                </a:lnTo>
                <a:lnTo>
                  <a:pt x="14" y="234"/>
                </a:lnTo>
                <a:lnTo>
                  <a:pt x="10" y="231"/>
                </a:lnTo>
                <a:lnTo>
                  <a:pt x="7" y="227"/>
                </a:lnTo>
                <a:lnTo>
                  <a:pt x="7" y="224"/>
                </a:lnTo>
                <a:lnTo>
                  <a:pt x="7" y="224"/>
                </a:lnTo>
                <a:lnTo>
                  <a:pt x="7" y="220"/>
                </a:lnTo>
                <a:lnTo>
                  <a:pt x="10" y="217"/>
                </a:lnTo>
                <a:lnTo>
                  <a:pt x="13" y="214"/>
                </a:lnTo>
                <a:lnTo>
                  <a:pt x="18" y="210"/>
                </a:lnTo>
                <a:lnTo>
                  <a:pt x="18" y="210"/>
                </a:lnTo>
                <a:lnTo>
                  <a:pt x="32" y="216"/>
                </a:lnTo>
                <a:lnTo>
                  <a:pt x="48" y="221"/>
                </a:lnTo>
                <a:lnTo>
                  <a:pt x="66" y="225"/>
                </a:lnTo>
                <a:lnTo>
                  <a:pt x="88" y="229"/>
                </a:lnTo>
                <a:lnTo>
                  <a:pt x="109" y="231"/>
                </a:lnTo>
                <a:lnTo>
                  <a:pt x="133" y="233"/>
                </a:lnTo>
                <a:lnTo>
                  <a:pt x="156" y="235"/>
                </a:lnTo>
                <a:lnTo>
                  <a:pt x="180" y="235"/>
                </a:lnTo>
                <a:lnTo>
                  <a:pt x="180" y="235"/>
                </a:lnTo>
                <a:lnTo>
                  <a:pt x="205" y="235"/>
                </a:lnTo>
                <a:lnTo>
                  <a:pt x="228" y="233"/>
                </a:lnTo>
                <a:lnTo>
                  <a:pt x="251" y="231"/>
                </a:lnTo>
                <a:lnTo>
                  <a:pt x="273" y="229"/>
                </a:lnTo>
                <a:lnTo>
                  <a:pt x="294" y="225"/>
                </a:lnTo>
                <a:lnTo>
                  <a:pt x="312" y="221"/>
                </a:lnTo>
                <a:lnTo>
                  <a:pt x="328" y="216"/>
                </a:lnTo>
                <a:lnTo>
                  <a:pt x="342" y="210"/>
                </a:lnTo>
                <a:lnTo>
                  <a:pt x="342" y="210"/>
                </a:lnTo>
                <a:lnTo>
                  <a:pt x="347" y="214"/>
                </a:lnTo>
                <a:lnTo>
                  <a:pt x="351" y="217"/>
                </a:lnTo>
                <a:lnTo>
                  <a:pt x="353" y="220"/>
                </a:lnTo>
                <a:lnTo>
                  <a:pt x="354" y="224"/>
                </a:lnTo>
                <a:lnTo>
                  <a:pt x="354" y="224"/>
                </a:lnTo>
                <a:close/>
                <a:moveTo>
                  <a:pt x="354" y="282"/>
                </a:moveTo>
                <a:lnTo>
                  <a:pt x="354" y="282"/>
                </a:lnTo>
                <a:lnTo>
                  <a:pt x="353" y="287"/>
                </a:lnTo>
                <a:lnTo>
                  <a:pt x="351" y="290"/>
                </a:lnTo>
                <a:lnTo>
                  <a:pt x="347" y="294"/>
                </a:lnTo>
                <a:lnTo>
                  <a:pt x="342" y="297"/>
                </a:lnTo>
                <a:lnTo>
                  <a:pt x="335" y="301"/>
                </a:lnTo>
                <a:lnTo>
                  <a:pt x="326" y="304"/>
                </a:lnTo>
                <a:lnTo>
                  <a:pt x="306" y="310"/>
                </a:lnTo>
                <a:lnTo>
                  <a:pt x="280" y="315"/>
                </a:lnTo>
                <a:lnTo>
                  <a:pt x="251" y="319"/>
                </a:lnTo>
                <a:lnTo>
                  <a:pt x="217" y="322"/>
                </a:lnTo>
                <a:lnTo>
                  <a:pt x="180" y="323"/>
                </a:lnTo>
                <a:lnTo>
                  <a:pt x="180" y="323"/>
                </a:lnTo>
                <a:lnTo>
                  <a:pt x="143" y="322"/>
                </a:lnTo>
                <a:lnTo>
                  <a:pt x="110" y="319"/>
                </a:lnTo>
                <a:lnTo>
                  <a:pt x="81" y="315"/>
                </a:lnTo>
                <a:lnTo>
                  <a:pt x="55" y="310"/>
                </a:lnTo>
                <a:lnTo>
                  <a:pt x="35" y="304"/>
                </a:lnTo>
                <a:lnTo>
                  <a:pt x="26" y="301"/>
                </a:lnTo>
                <a:lnTo>
                  <a:pt x="19" y="297"/>
                </a:lnTo>
                <a:lnTo>
                  <a:pt x="14" y="294"/>
                </a:lnTo>
                <a:lnTo>
                  <a:pt x="10" y="290"/>
                </a:lnTo>
                <a:lnTo>
                  <a:pt x="7" y="287"/>
                </a:lnTo>
                <a:lnTo>
                  <a:pt x="7" y="282"/>
                </a:lnTo>
                <a:lnTo>
                  <a:pt x="7" y="282"/>
                </a:lnTo>
                <a:lnTo>
                  <a:pt x="7" y="279"/>
                </a:lnTo>
                <a:lnTo>
                  <a:pt x="10" y="275"/>
                </a:lnTo>
                <a:lnTo>
                  <a:pt x="13" y="272"/>
                </a:lnTo>
                <a:lnTo>
                  <a:pt x="18" y="269"/>
                </a:lnTo>
                <a:lnTo>
                  <a:pt x="18" y="269"/>
                </a:lnTo>
                <a:lnTo>
                  <a:pt x="32" y="274"/>
                </a:lnTo>
                <a:lnTo>
                  <a:pt x="48" y="279"/>
                </a:lnTo>
                <a:lnTo>
                  <a:pt x="66" y="284"/>
                </a:lnTo>
                <a:lnTo>
                  <a:pt x="88" y="288"/>
                </a:lnTo>
                <a:lnTo>
                  <a:pt x="109" y="291"/>
                </a:lnTo>
                <a:lnTo>
                  <a:pt x="133" y="293"/>
                </a:lnTo>
                <a:lnTo>
                  <a:pt x="156" y="294"/>
                </a:lnTo>
                <a:lnTo>
                  <a:pt x="180" y="294"/>
                </a:lnTo>
                <a:lnTo>
                  <a:pt x="180" y="294"/>
                </a:lnTo>
                <a:lnTo>
                  <a:pt x="205" y="294"/>
                </a:lnTo>
                <a:lnTo>
                  <a:pt x="228" y="293"/>
                </a:lnTo>
                <a:lnTo>
                  <a:pt x="251" y="291"/>
                </a:lnTo>
                <a:lnTo>
                  <a:pt x="273" y="288"/>
                </a:lnTo>
                <a:lnTo>
                  <a:pt x="294" y="284"/>
                </a:lnTo>
                <a:lnTo>
                  <a:pt x="312" y="279"/>
                </a:lnTo>
                <a:lnTo>
                  <a:pt x="328" y="274"/>
                </a:lnTo>
                <a:lnTo>
                  <a:pt x="342" y="269"/>
                </a:lnTo>
                <a:lnTo>
                  <a:pt x="342" y="269"/>
                </a:lnTo>
                <a:lnTo>
                  <a:pt x="347" y="272"/>
                </a:lnTo>
                <a:lnTo>
                  <a:pt x="351" y="275"/>
                </a:lnTo>
                <a:lnTo>
                  <a:pt x="353" y="279"/>
                </a:lnTo>
                <a:lnTo>
                  <a:pt x="354" y="282"/>
                </a:lnTo>
                <a:lnTo>
                  <a:pt x="354" y="282"/>
                </a:lnTo>
                <a:close/>
                <a:moveTo>
                  <a:pt x="180" y="7"/>
                </a:moveTo>
                <a:lnTo>
                  <a:pt x="180" y="7"/>
                </a:lnTo>
                <a:lnTo>
                  <a:pt x="217" y="8"/>
                </a:lnTo>
                <a:lnTo>
                  <a:pt x="251" y="11"/>
                </a:lnTo>
                <a:lnTo>
                  <a:pt x="280" y="15"/>
                </a:lnTo>
                <a:lnTo>
                  <a:pt x="306" y="20"/>
                </a:lnTo>
                <a:lnTo>
                  <a:pt x="326" y="27"/>
                </a:lnTo>
                <a:lnTo>
                  <a:pt x="335" y="30"/>
                </a:lnTo>
                <a:lnTo>
                  <a:pt x="342" y="33"/>
                </a:lnTo>
                <a:lnTo>
                  <a:pt x="347" y="37"/>
                </a:lnTo>
                <a:lnTo>
                  <a:pt x="351" y="40"/>
                </a:lnTo>
                <a:lnTo>
                  <a:pt x="353" y="44"/>
                </a:lnTo>
                <a:lnTo>
                  <a:pt x="354" y="48"/>
                </a:lnTo>
                <a:lnTo>
                  <a:pt x="354" y="48"/>
                </a:lnTo>
                <a:lnTo>
                  <a:pt x="353" y="51"/>
                </a:lnTo>
                <a:lnTo>
                  <a:pt x="351" y="55"/>
                </a:lnTo>
                <a:lnTo>
                  <a:pt x="347" y="58"/>
                </a:lnTo>
                <a:lnTo>
                  <a:pt x="342" y="62"/>
                </a:lnTo>
                <a:lnTo>
                  <a:pt x="335" y="65"/>
                </a:lnTo>
                <a:lnTo>
                  <a:pt x="326" y="69"/>
                </a:lnTo>
                <a:lnTo>
                  <a:pt x="306" y="75"/>
                </a:lnTo>
                <a:lnTo>
                  <a:pt x="280" y="81"/>
                </a:lnTo>
                <a:lnTo>
                  <a:pt x="251" y="85"/>
                </a:lnTo>
                <a:lnTo>
                  <a:pt x="217" y="87"/>
                </a:lnTo>
                <a:lnTo>
                  <a:pt x="180" y="88"/>
                </a:lnTo>
                <a:lnTo>
                  <a:pt x="180" y="88"/>
                </a:lnTo>
                <a:lnTo>
                  <a:pt x="143" y="87"/>
                </a:lnTo>
                <a:lnTo>
                  <a:pt x="110" y="85"/>
                </a:lnTo>
                <a:lnTo>
                  <a:pt x="81" y="81"/>
                </a:lnTo>
                <a:lnTo>
                  <a:pt x="55" y="75"/>
                </a:lnTo>
                <a:lnTo>
                  <a:pt x="35" y="69"/>
                </a:lnTo>
                <a:lnTo>
                  <a:pt x="26" y="65"/>
                </a:lnTo>
                <a:lnTo>
                  <a:pt x="19" y="62"/>
                </a:lnTo>
                <a:lnTo>
                  <a:pt x="14" y="58"/>
                </a:lnTo>
                <a:lnTo>
                  <a:pt x="10" y="55"/>
                </a:lnTo>
                <a:lnTo>
                  <a:pt x="7" y="51"/>
                </a:lnTo>
                <a:lnTo>
                  <a:pt x="7" y="48"/>
                </a:lnTo>
                <a:lnTo>
                  <a:pt x="7" y="48"/>
                </a:lnTo>
                <a:lnTo>
                  <a:pt x="7" y="44"/>
                </a:lnTo>
                <a:lnTo>
                  <a:pt x="10" y="40"/>
                </a:lnTo>
                <a:lnTo>
                  <a:pt x="14" y="37"/>
                </a:lnTo>
                <a:lnTo>
                  <a:pt x="19" y="33"/>
                </a:lnTo>
                <a:lnTo>
                  <a:pt x="26" y="30"/>
                </a:lnTo>
                <a:lnTo>
                  <a:pt x="35" y="27"/>
                </a:lnTo>
                <a:lnTo>
                  <a:pt x="55" y="20"/>
                </a:lnTo>
                <a:lnTo>
                  <a:pt x="81" y="15"/>
                </a:lnTo>
                <a:lnTo>
                  <a:pt x="110" y="11"/>
                </a:lnTo>
                <a:lnTo>
                  <a:pt x="143" y="8"/>
                </a:lnTo>
                <a:lnTo>
                  <a:pt x="180" y="7"/>
                </a:lnTo>
                <a:lnTo>
                  <a:pt x="180" y="7"/>
                </a:lnTo>
                <a:close/>
                <a:moveTo>
                  <a:pt x="361" y="71"/>
                </a:moveTo>
                <a:lnTo>
                  <a:pt x="361" y="48"/>
                </a:lnTo>
                <a:lnTo>
                  <a:pt x="361" y="48"/>
                </a:lnTo>
                <a:lnTo>
                  <a:pt x="360" y="42"/>
                </a:lnTo>
                <a:lnTo>
                  <a:pt x="357" y="37"/>
                </a:lnTo>
                <a:lnTo>
                  <a:pt x="352" y="32"/>
                </a:lnTo>
                <a:lnTo>
                  <a:pt x="345" y="28"/>
                </a:lnTo>
                <a:lnTo>
                  <a:pt x="337" y="24"/>
                </a:lnTo>
                <a:lnTo>
                  <a:pt x="326" y="19"/>
                </a:lnTo>
                <a:lnTo>
                  <a:pt x="316" y="15"/>
                </a:lnTo>
                <a:lnTo>
                  <a:pt x="304" y="12"/>
                </a:lnTo>
                <a:lnTo>
                  <a:pt x="276" y="7"/>
                </a:lnTo>
                <a:lnTo>
                  <a:pt x="246" y="3"/>
                </a:lnTo>
                <a:lnTo>
                  <a:pt x="213" y="1"/>
                </a:lnTo>
                <a:lnTo>
                  <a:pt x="180" y="0"/>
                </a:lnTo>
                <a:lnTo>
                  <a:pt x="180" y="0"/>
                </a:lnTo>
                <a:lnTo>
                  <a:pt x="147" y="1"/>
                </a:lnTo>
                <a:lnTo>
                  <a:pt x="116" y="3"/>
                </a:lnTo>
                <a:lnTo>
                  <a:pt x="85" y="7"/>
                </a:lnTo>
                <a:lnTo>
                  <a:pt x="57" y="12"/>
                </a:lnTo>
                <a:lnTo>
                  <a:pt x="45" y="15"/>
                </a:lnTo>
                <a:lnTo>
                  <a:pt x="34" y="19"/>
                </a:lnTo>
                <a:lnTo>
                  <a:pt x="24" y="24"/>
                </a:lnTo>
                <a:lnTo>
                  <a:pt x="15" y="28"/>
                </a:lnTo>
                <a:lnTo>
                  <a:pt x="9" y="32"/>
                </a:lnTo>
                <a:lnTo>
                  <a:pt x="4" y="37"/>
                </a:lnTo>
                <a:lnTo>
                  <a:pt x="1" y="42"/>
                </a:lnTo>
                <a:lnTo>
                  <a:pt x="0" y="48"/>
                </a:lnTo>
                <a:lnTo>
                  <a:pt x="0" y="71"/>
                </a:lnTo>
                <a:lnTo>
                  <a:pt x="0" y="71"/>
                </a:lnTo>
                <a:lnTo>
                  <a:pt x="1" y="76"/>
                </a:lnTo>
                <a:lnTo>
                  <a:pt x="3" y="80"/>
                </a:lnTo>
                <a:lnTo>
                  <a:pt x="7" y="84"/>
                </a:lnTo>
                <a:lnTo>
                  <a:pt x="12" y="88"/>
                </a:lnTo>
                <a:lnTo>
                  <a:pt x="12" y="88"/>
                </a:lnTo>
                <a:lnTo>
                  <a:pt x="7" y="93"/>
                </a:lnTo>
                <a:lnTo>
                  <a:pt x="3" y="97"/>
                </a:lnTo>
                <a:lnTo>
                  <a:pt x="1" y="101"/>
                </a:lnTo>
                <a:lnTo>
                  <a:pt x="0" y="106"/>
                </a:lnTo>
                <a:lnTo>
                  <a:pt x="0" y="129"/>
                </a:lnTo>
                <a:lnTo>
                  <a:pt x="0" y="129"/>
                </a:lnTo>
                <a:lnTo>
                  <a:pt x="1" y="134"/>
                </a:lnTo>
                <a:lnTo>
                  <a:pt x="3" y="139"/>
                </a:lnTo>
                <a:lnTo>
                  <a:pt x="7" y="143"/>
                </a:lnTo>
                <a:lnTo>
                  <a:pt x="12" y="147"/>
                </a:lnTo>
                <a:lnTo>
                  <a:pt x="12" y="147"/>
                </a:lnTo>
                <a:lnTo>
                  <a:pt x="7" y="151"/>
                </a:lnTo>
                <a:lnTo>
                  <a:pt x="3" y="156"/>
                </a:lnTo>
                <a:lnTo>
                  <a:pt x="1" y="161"/>
                </a:lnTo>
                <a:lnTo>
                  <a:pt x="0" y="165"/>
                </a:lnTo>
                <a:lnTo>
                  <a:pt x="0" y="188"/>
                </a:lnTo>
                <a:lnTo>
                  <a:pt x="0" y="188"/>
                </a:lnTo>
                <a:lnTo>
                  <a:pt x="1" y="193"/>
                </a:lnTo>
                <a:lnTo>
                  <a:pt x="3" y="197"/>
                </a:lnTo>
                <a:lnTo>
                  <a:pt x="7" y="202"/>
                </a:lnTo>
                <a:lnTo>
                  <a:pt x="12" y="206"/>
                </a:lnTo>
                <a:lnTo>
                  <a:pt x="12" y="206"/>
                </a:lnTo>
                <a:lnTo>
                  <a:pt x="7" y="210"/>
                </a:lnTo>
                <a:lnTo>
                  <a:pt x="3" y="215"/>
                </a:lnTo>
                <a:lnTo>
                  <a:pt x="1" y="219"/>
                </a:lnTo>
                <a:lnTo>
                  <a:pt x="0" y="224"/>
                </a:lnTo>
                <a:lnTo>
                  <a:pt x="0" y="247"/>
                </a:lnTo>
                <a:lnTo>
                  <a:pt x="0" y="247"/>
                </a:lnTo>
                <a:lnTo>
                  <a:pt x="1" y="252"/>
                </a:lnTo>
                <a:lnTo>
                  <a:pt x="3" y="257"/>
                </a:lnTo>
                <a:lnTo>
                  <a:pt x="7" y="261"/>
                </a:lnTo>
                <a:lnTo>
                  <a:pt x="12" y="265"/>
                </a:lnTo>
                <a:lnTo>
                  <a:pt x="12" y="265"/>
                </a:lnTo>
                <a:lnTo>
                  <a:pt x="7" y="269"/>
                </a:lnTo>
                <a:lnTo>
                  <a:pt x="3" y="273"/>
                </a:lnTo>
                <a:lnTo>
                  <a:pt x="1" y="278"/>
                </a:lnTo>
                <a:lnTo>
                  <a:pt x="0" y="282"/>
                </a:lnTo>
                <a:lnTo>
                  <a:pt x="0" y="306"/>
                </a:lnTo>
                <a:lnTo>
                  <a:pt x="0" y="306"/>
                </a:lnTo>
                <a:lnTo>
                  <a:pt x="1" y="311"/>
                </a:lnTo>
                <a:lnTo>
                  <a:pt x="4" y="316"/>
                </a:lnTo>
                <a:lnTo>
                  <a:pt x="9" y="321"/>
                </a:lnTo>
                <a:lnTo>
                  <a:pt x="15" y="326"/>
                </a:lnTo>
                <a:lnTo>
                  <a:pt x="24" y="331"/>
                </a:lnTo>
                <a:lnTo>
                  <a:pt x="34" y="335"/>
                </a:lnTo>
                <a:lnTo>
                  <a:pt x="45" y="338"/>
                </a:lnTo>
                <a:lnTo>
                  <a:pt x="57" y="341"/>
                </a:lnTo>
                <a:lnTo>
                  <a:pt x="85" y="346"/>
                </a:lnTo>
                <a:lnTo>
                  <a:pt x="116" y="350"/>
                </a:lnTo>
                <a:lnTo>
                  <a:pt x="147" y="352"/>
                </a:lnTo>
                <a:lnTo>
                  <a:pt x="180" y="353"/>
                </a:lnTo>
                <a:lnTo>
                  <a:pt x="180" y="353"/>
                </a:lnTo>
                <a:lnTo>
                  <a:pt x="213" y="352"/>
                </a:lnTo>
                <a:lnTo>
                  <a:pt x="246" y="350"/>
                </a:lnTo>
                <a:lnTo>
                  <a:pt x="276" y="346"/>
                </a:lnTo>
                <a:lnTo>
                  <a:pt x="304" y="341"/>
                </a:lnTo>
                <a:lnTo>
                  <a:pt x="316" y="338"/>
                </a:lnTo>
                <a:lnTo>
                  <a:pt x="326" y="335"/>
                </a:lnTo>
                <a:lnTo>
                  <a:pt x="337" y="331"/>
                </a:lnTo>
                <a:lnTo>
                  <a:pt x="345" y="326"/>
                </a:lnTo>
                <a:lnTo>
                  <a:pt x="352" y="321"/>
                </a:lnTo>
                <a:lnTo>
                  <a:pt x="357" y="316"/>
                </a:lnTo>
                <a:lnTo>
                  <a:pt x="360" y="311"/>
                </a:lnTo>
                <a:lnTo>
                  <a:pt x="361" y="306"/>
                </a:lnTo>
                <a:lnTo>
                  <a:pt x="361" y="282"/>
                </a:lnTo>
                <a:lnTo>
                  <a:pt x="361" y="282"/>
                </a:lnTo>
                <a:lnTo>
                  <a:pt x="360" y="278"/>
                </a:lnTo>
                <a:lnTo>
                  <a:pt x="358" y="273"/>
                </a:lnTo>
                <a:lnTo>
                  <a:pt x="354" y="269"/>
                </a:lnTo>
                <a:lnTo>
                  <a:pt x="349" y="265"/>
                </a:lnTo>
                <a:lnTo>
                  <a:pt x="349" y="265"/>
                </a:lnTo>
                <a:lnTo>
                  <a:pt x="354" y="261"/>
                </a:lnTo>
                <a:lnTo>
                  <a:pt x="358" y="257"/>
                </a:lnTo>
                <a:lnTo>
                  <a:pt x="360" y="252"/>
                </a:lnTo>
                <a:lnTo>
                  <a:pt x="361" y="247"/>
                </a:lnTo>
                <a:lnTo>
                  <a:pt x="361" y="224"/>
                </a:lnTo>
                <a:lnTo>
                  <a:pt x="361" y="224"/>
                </a:lnTo>
                <a:lnTo>
                  <a:pt x="360" y="219"/>
                </a:lnTo>
                <a:lnTo>
                  <a:pt x="358" y="215"/>
                </a:lnTo>
                <a:lnTo>
                  <a:pt x="354" y="210"/>
                </a:lnTo>
                <a:lnTo>
                  <a:pt x="349" y="206"/>
                </a:lnTo>
                <a:lnTo>
                  <a:pt x="349" y="206"/>
                </a:lnTo>
                <a:lnTo>
                  <a:pt x="354" y="202"/>
                </a:lnTo>
                <a:lnTo>
                  <a:pt x="358" y="197"/>
                </a:lnTo>
                <a:lnTo>
                  <a:pt x="360" y="193"/>
                </a:lnTo>
                <a:lnTo>
                  <a:pt x="361" y="188"/>
                </a:lnTo>
                <a:lnTo>
                  <a:pt x="361" y="165"/>
                </a:lnTo>
                <a:lnTo>
                  <a:pt x="361" y="165"/>
                </a:lnTo>
                <a:lnTo>
                  <a:pt x="360" y="161"/>
                </a:lnTo>
                <a:lnTo>
                  <a:pt x="358" y="156"/>
                </a:lnTo>
                <a:lnTo>
                  <a:pt x="354" y="151"/>
                </a:lnTo>
                <a:lnTo>
                  <a:pt x="349" y="147"/>
                </a:lnTo>
                <a:lnTo>
                  <a:pt x="349" y="147"/>
                </a:lnTo>
                <a:lnTo>
                  <a:pt x="354" y="143"/>
                </a:lnTo>
                <a:lnTo>
                  <a:pt x="358" y="139"/>
                </a:lnTo>
                <a:lnTo>
                  <a:pt x="360" y="134"/>
                </a:lnTo>
                <a:lnTo>
                  <a:pt x="361" y="129"/>
                </a:lnTo>
                <a:lnTo>
                  <a:pt x="361" y="106"/>
                </a:lnTo>
                <a:lnTo>
                  <a:pt x="361" y="106"/>
                </a:lnTo>
                <a:lnTo>
                  <a:pt x="360" y="101"/>
                </a:lnTo>
                <a:lnTo>
                  <a:pt x="358" y="97"/>
                </a:lnTo>
                <a:lnTo>
                  <a:pt x="354" y="92"/>
                </a:lnTo>
                <a:lnTo>
                  <a:pt x="349" y="88"/>
                </a:lnTo>
                <a:lnTo>
                  <a:pt x="349" y="88"/>
                </a:lnTo>
                <a:lnTo>
                  <a:pt x="354" y="84"/>
                </a:lnTo>
                <a:lnTo>
                  <a:pt x="358" y="80"/>
                </a:lnTo>
                <a:lnTo>
                  <a:pt x="360" y="76"/>
                </a:lnTo>
                <a:lnTo>
                  <a:pt x="361" y="71"/>
                </a:lnTo>
                <a:lnTo>
                  <a:pt x="361" y="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41" name="Group 240"/>
          <p:cNvGrpSpPr/>
          <p:nvPr/>
        </p:nvGrpSpPr>
        <p:grpSpPr>
          <a:xfrm>
            <a:off x="7542725" y="4946537"/>
            <a:ext cx="546645" cy="546645"/>
            <a:chOff x="7679701" y="5187026"/>
            <a:chExt cx="598401" cy="598401"/>
          </a:xfrm>
          <a:solidFill>
            <a:schemeClr val="bg1"/>
          </a:solidFill>
        </p:grpSpPr>
        <p:sp>
          <p:nvSpPr>
            <p:cNvPr id="50" name="Freeform 20"/>
            <p:cNvSpPr>
              <a:spLocks noEditPoints="1"/>
            </p:cNvSpPr>
            <p:nvPr/>
          </p:nvSpPr>
          <p:spPr bwMode="auto">
            <a:xfrm>
              <a:off x="7679701" y="5187026"/>
              <a:ext cx="598401" cy="598401"/>
            </a:xfrm>
            <a:custGeom>
              <a:avLst/>
              <a:gdLst>
                <a:gd name="T0" fmla="*/ 212 w 465"/>
                <a:gd name="T1" fmla="*/ 429 h 465"/>
                <a:gd name="T2" fmla="*/ 156 w 465"/>
                <a:gd name="T3" fmla="*/ 415 h 465"/>
                <a:gd name="T4" fmla="*/ 107 w 465"/>
                <a:gd name="T5" fmla="*/ 385 h 465"/>
                <a:gd name="T6" fmla="*/ 68 w 465"/>
                <a:gd name="T7" fmla="*/ 344 h 465"/>
                <a:gd name="T8" fmla="*/ 43 w 465"/>
                <a:gd name="T9" fmla="*/ 291 h 465"/>
                <a:gd name="T10" fmla="*/ 34 w 465"/>
                <a:gd name="T11" fmla="*/ 233 h 465"/>
                <a:gd name="T12" fmla="*/ 38 w 465"/>
                <a:gd name="T13" fmla="*/ 193 h 465"/>
                <a:gd name="T14" fmla="*/ 59 w 465"/>
                <a:gd name="T15" fmla="*/ 138 h 465"/>
                <a:gd name="T16" fmla="*/ 93 w 465"/>
                <a:gd name="T17" fmla="*/ 93 h 465"/>
                <a:gd name="T18" fmla="*/ 139 w 465"/>
                <a:gd name="T19" fmla="*/ 58 h 465"/>
                <a:gd name="T20" fmla="*/ 193 w 465"/>
                <a:gd name="T21" fmla="*/ 39 h 465"/>
                <a:gd name="T22" fmla="*/ 233 w 465"/>
                <a:gd name="T23" fmla="*/ 35 h 465"/>
                <a:gd name="T24" fmla="*/ 291 w 465"/>
                <a:gd name="T25" fmla="*/ 44 h 465"/>
                <a:gd name="T26" fmla="*/ 343 w 465"/>
                <a:gd name="T27" fmla="*/ 68 h 465"/>
                <a:gd name="T28" fmla="*/ 385 w 465"/>
                <a:gd name="T29" fmla="*/ 107 h 465"/>
                <a:gd name="T30" fmla="*/ 415 w 465"/>
                <a:gd name="T31" fmla="*/ 155 h 465"/>
                <a:gd name="T32" fmla="*/ 430 w 465"/>
                <a:gd name="T33" fmla="*/ 213 h 465"/>
                <a:gd name="T34" fmla="*/ 430 w 465"/>
                <a:gd name="T35" fmla="*/ 252 h 465"/>
                <a:gd name="T36" fmla="*/ 415 w 465"/>
                <a:gd name="T37" fmla="*/ 310 h 465"/>
                <a:gd name="T38" fmla="*/ 385 w 465"/>
                <a:gd name="T39" fmla="*/ 359 h 465"/>
                <a:gd name="T40" fmla="*/ 343 w 465"/>
                <a:gd name="T41" fmla="*/ 397 h 465"/>
                <a:gd name="T42" fmla="*/ 291 w 465"/>
                <a:gd name="T43" fmla="*/ 422 h 465"/>
                <a:gd name="T44" fmla="*/ 233 w 465"/>
                <a:gd name="T45" fmla="*/ 430 h 465"/>
                <a:gd name="T46" fmla="*/ 233 w 465"/>
                <a:gd name="T47" fmla="*/ 0 h 465"/>
                <a:gd name="T48" fmla="*/ 163 w 465"/>
                <a:gd name="T49" fmla="*/ 10 h 465"/>
                <a:gd name="T50" fmla="*/ 103 w 465"/>
                <a:gd name="T51" fmla="*/ 40 h 465"/>
                <a:gd name="T52" fmla="*/ 54 w 465"/>
                <a:gd name="T53" fmla="*/ 85 h 465"/>
                <a:gd name="T54" fmla="*/ 18 w 465"/>
                <a:gd name="T55" fmla="*/ 142 h 465"/>
                <a:gd name="T56" fmla="*/ 1 w 465"/>
                <a:gd name="T57" fmla="*/ 208 h 465"/>
                <a:gd name="T58" fmla="*/ 1 w 465"/>
                <a:gd name="T59" fmla="*/ 257 h 465"/>
                <a:gd name="T60" fmla="*/ 18 w 465"/>
                <a:gd name="T61" fmla="*/ 323 h 465"/>
                <a:gd name="T62" fmla="*/ 54 w 465"/>
                <a:gd name="T63" fmla="*/ 380 h 465"/>
                <a:gd name="T64" fmla="*/ 103 w 465"/>
                <a:gd name="T65" fmla="*/ 425 h 465"/>
                <a:gd name="T66" fmla="*/ 163 w 465"/>
                <a:gd name="T67" fmla="*/ 455 h 465"/>
                <a:gd name="T68" fmla="*/ 233 w 465"/>
                <a:gd name="T69" fmla="*/ 465 h 465"/>
                <a:gd name="T70" fmla="*/ 280 w 465"/>
                <a:gd name="T71" fmla="*/ 460 h 465"/>
                <a:gd name="T72" fmla="*/ 343 w 465"/>
                <a:gd name="T73" fmla="*/ 438 h 465"/>
                <a:gd name="T74" fmla="*/ 398 w 465"/>
                <a:gd name="T75" fmla="*/ 397 h 465"/>
                <a:gd name="T76" fmla="*/ 437 w 465"/>
                <a:gd name="T77" fmla="*/ 344 h 465"/>
                <a:gd name="T78" fmla="*/ 461 w 465"/>
                <a:gd name="T79" fmla="*/ 279 h 465"/>
                <a:gd name="T80" fmla="*/ 465 w 465"/>
                <a:gd name="T81" fmla="*/ 233 h 465"/>
                <a:gd name="T82" fmla="*/ 455 w 465"/>
                <a:gd name="T83" fmla="*/ 163 h 465"/>
                <a:gd name="T84" fmla="*/ 425 w 465"/>
                <a:gd name="T85" fmla="*/ 103 h 465"/>
                <a:gd name="T86" fmla="*/ 380 w 465"/>
                <a:gd name="T87" fmla="*/ 53 h 465"/>
                <a:gd name="T88" fmla="*/ 323 w 465"/>
                <a:gd name="T89" fmla="*/ 18 h 465"/>
                <a:gd name="T90" fmla="*/ 256 w 465"/>
                <a:gd name="T91" fmla="*/ 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65" h="465">
                  <a:moveTo>
                    <a:pt x="233" y="430"/>
                  </a:moveTo>
                  <a:lnTo>
                    <a:pt x="233" y="430"/>
                  </a:lnTo>
                  <a:lnTo>
                    <a:pt x="212" y="429"/>
                  </a:lnTo>
                  <a:lnTo>
                    <a:pt x="193" y="426"/>
                  </a:lnTo>
                  <a:lnTo>
                    <a:pt x="173" y="422"/>
                  </a:lnTo>
                  <a:lnTo>
                    <a:pt x="156" y="415"/>
                  </a:lnTo>
                  <a:lnTo>
                    <a:pt x="139" y="407"/>
                  </a:lnTo>
                  <a:lnTo>
                    <a:pt x="122" y="397"/>
                  </a:lnTo>
                  <a:lnTo>
                    <a:pt x="107" y="385"/>
                  </a:lnTo>
                  <a:lnTo>
                    <a:pt x="93" y="373"/>
                  </a:lnTo>
                  <a:lnTo>
                    <a:pt x="80" y="359"/>
                  </a:lnTo>
                  <a:lnTo>
                    <a:pt x="68" y="344"/>
                  </a:lnTo>
                  <a:lnTo>
                    <a:pt x="59" y="327"/>
                  </a:lnTo>
                  <a:lnTo>
                    <a:pt x="50" y="310"/>
                  </a:lnTo>
                  <a:lnTo>
                    <a:pt x="43" y="291"/>
                  </a:lnTo>
                  <a:lnTo>
                    <a:pt x="38" y="273"/>
                  </a:lnTo>
                  <a:lnTo>
                    <a:pt x="35" y="252"/>
                  </a:lnTo>
                  <a:lnTo>
                    <a:pt x="34" y="233"/>
                  </a:lnTo>
                  <a:lnTo>
                    <a:pt x="34" y="233"/>
                  </a:lnTo>
                  <a:lnTo>
                    <a:pt x="35" y="213"/>
                  </a:lnTo>
                  <a:lnTo>
                    <a:pt x="38" y="193"/>
                  </a:lnTo>
                  <a:lnTo>
                    <a:pt x="43" y="174"/>
                  </a:lnTo>
                  <a:lnTo>
                    <a:pt x="51" y="155"/>
                  </a:lnTo>
                  <a:lnTo>
                    <a:pt x="59" y="138"/>
                  </a:lnTo>
                  <a:lnTo>
                    <a:pt x="68" y="121"/>
                  </a:lnTo>
                  <a:lnTo>
                    <a:pt x="80" y="107"/>
                  </a:lnTo>
                  <a:lnTo>
                    <a:pt x="93" y="93"/>
                  </a:lnTo>
                  <a:lnTo>
                    <a:pt x="107" y="80"/>
                  </a:lnTo>
                  <a:lnTo>
                    <a:pt x="122" y="68"/>
                  </a:lnTo>
                  <a:lnTo>
                    <a:pt x="139" y="58"/>
                  </a:lnTo>
                  <a:lnTo>
                    <a:pt x="156" y="50"/>
                  </a:lnTo>
                  <a:lnTo>
                    <a:pt x="173" y="44"/>
                  </a:lnTo>
                  <a:lnTo>
                    <a:pt x="193" y="39"/>
                  </a:lnTo>
                  <a:lnTo>
                    <a:pt x="212" y="36"/>
                  </a:lnTo>
                  <a:lnTo>
                    <a:pt x="233" y="35"/>
                  </a:lnTo>
                  <a:lnTo>
                    <a:pt x="233" y="35"/>
                  </a:lnTo>
                  <a:lnTo>
                    <a:pt x="253" y="36"/>
                  </a:lnTo>
                  <a:lnTo>
                    <a:pt x="273" y="39"/>
                  </a:lnTo>
                  <a:lnTo>
                    <a:pt x="291" y="44"/>
                  </a:lnTo>
                  <a:lnTo>
                    <a:pt x="309" y="50"/>
                  </a:lnTo>
                  <a:lnTo>
                    <a:pt x="327" y="58"/>
                  </a:lnTo>
                  <a:lnTo>
                    <a:pt x="343" y="68"/>
                  </a:lnTo>
                  <a:lnTo>
                    <a:pt x="359" y="80"/>
                  </a:lnTo>
                  <a:lnTo>
                    <a:pt x="373" y="93"/>
                  </a:lnTo>
                  <a:lnTo>
                    <a:pt x="385" y="107"/>
                  </a:lnTo>
                  <a:lnTo>
                    <a:pt x="396" y="121"/>
                  </a:lnTo>
                  <a:lnTo>
                    <a:pt x="407" y="138"/>
                  </a:lnTo>
                  <a:lnTo>
                    <a:pt x="415" y="155"/>
                  </a:lnTo>
                  <a:lnTo>
                    <a:pt x="422" y="174"/>
                  </a:lnTo>
                  <a:lnTo>
                    <a:pt x="427" y="193"/>
                  </a:lnTo>
                  <a:lnTo>
                    <a:pt x="430" y="213"/>
                  </a:lnTo>
                  <a:lnTo>
                    <a:pt x="431" y="233"/>
                  </a:lnTo>
                  <a:lnTo>
                    <a:pt x="431" y="233"/>
                  </a:lnTo>
                  <a:lnTo>
                    <a:pt x="430" y="252"/>
                  </a:lnTo>
                  <a:lnTo>
                    <a:pt x="427" y="273"/>
                  </a:lnTo>
                  <a:lnTo>
                    <a:pt x="422" y="291"/>
                  </a:lnTo>
                  <a:lnTo>
                    <a:pt x="415" y="310"/>
                  </a:lnTo>
                  <a:lnTo>
                    <a:pt x="407" y="327"/>
                  </a:lnTo>
                  <a:lnTo>
                    <a:pt x="396" y="344"/>
                  </a:lnTo>
                  <a:lnTo>
                    <a:pt x="385" y="359"/>
                  </a:lnTo>
                  <a:lnTo>
                    <a:pt x="373" y="373"/>
                  </a:lnTo>
                  <a:lnTo>
                    <a:pt x="359" y="385"/>
                  </a:lnTo>
                  <a:lnTo>
                    <a:pt x="343" y="397"/>
                  </a:lnTo>
                  <a:lnTo>
                    <a:pt x="327" y="407"/>
                  </a:lnTo>
                  <a:lnTo>
                    <a:pt x="309" y="415"/>
                  </a:lnTo>
                  <a:lnTo>
                    <a:pt x="291" y="422"/>
                  </a:lnTo>
                  <a:lnTo>
                    <a:pt x="273" y="426"/>
                  </a:lnTo>
                  <a:lnTo>
                    <a:pt x="253" y="429"/>
                  </a:lnTo>
                  <a:lnTo>
                    <a:pt x="233" y="430"/>
                  </a:lnTo>
                  <a:lnTo>
                    <a:pt x="233" y="430"/>
                  </a:lnTo>
                  <a:close/>
                  <a:moveTo>
                    <a:pt x="233" y="0"/>
                  </a:moveTo>
                  <a:lnTo>
                    <a:pt x="233" y="0"/>
                  </a:lnTo>
                  <a:lnTo>
                    <a:pt x="209" y="1"/>
                  </a:lnTo>
                  <a:lnTo>
                    <a:pt x="186" y="5"/>
                  </a:lnTo>
                  <a:lnTo>
                    <a:pt x="163" y="10"/>
                  </a:lnTo>
                  <a:lnTo>
                    <a:pt x="143" y="18"/>
                  </a:lnTo>
                  <a:lnTo>
                    <a:pt x="122" y="28"/>
                  </a:lnTo>
                  <a:lnTo>
                    <a:pt x="103" y="40"/>
                  </a:lnTo>
                  <a:lnTo>
                    <a:pt x="84" y="53"/>
                  </a:lnTo>
                  <a:lnTo>
                    <a:pt x="68" y="68"/>
                  </a:lnTo>
                  <a:lnTo>
                    <a:pt x="54" y="85"/>
                  </a:lnTo>
                  <a:lnTo>
                    <a:pt x="39" y="103"/>
                  </a:lnTo>
                  <a:lnTo>
                    <a:pt x="28" y="121"/>
                  </a:lnTo>
                  <a:lnTo>
                    <a:pt x="18" y="142"/>
                  </a:lnTo>
                  <a:lnTo>
                    <a:pt x="11" y="163"/>
                  </a:lnTo>
                  <a:lnTo>
                    <a:pt x="5" y="186"/>
                  </a:lnTo>
                  <a:lnTo>
                    <a:pt x="1" y="208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1" y="257"/>
                  </a:lnTo>
                  <a:lnTo>
                    <a:pt x="5" y="279"/>
                  </a:lnTo>
                  <a:lnTo>
                    <a:pt x="11" y="302"/>
                  </a:lnTo>
                  <a:lnTo>
                    <a:pt x="18" y="323"/>
                  </a:lnTo>
                  <a:lnTo>
                    <a:pt x="28" y="344"/>
                  </a:lnTo>
                  <a:lnTo>
                    <a:pt x="39" y="363"/>
                  </a:lnTo>
                  <a:lnTo>
                    <a:pt x="54" y="380"/>
                  </a:lnTo>
                  <a:lnTo>
                    <a:pt x="68" y="397"/>
                  </a:lnTo>
                  <a:lnTo>
                    <a:pt x="84" y="412"/>
                  </a:lnTo>
                  <a:lnTo>
                    <a:pt x="103" y="425"/>
                  </a:lnTo>
                  <a:lnTo>
                    <a:pt x="122" y="438"/>
                  </a:lnTo>
                  <a:lnTo>
                    <a:pt x="143" y="447"/>
                  </a:lnTo>
                  <a:lnTo>
                    <a:pt x="163" y="455"/>
                  </a:lnTo>
                  <a:lnTo>
                    <a:pt x="186" y="460"/>
                  </a:lnTo>
                  <a:lnTo>
                    <a:pt x="209" y="464"/>
                  </a:lnTo>
                  <a:lnTo>
                    <a:pt x="233" y="465"/>
                  </a:lnTo>
                  <a:lnTo>
                    <a:pt x="233" y="465"/>
                  </a:lnTo>
                  <a:lnTo>
                    <a:pt x="256" y="464"/>
                  </a:lnTo>
                  <a:lnTo>
                    <a:pt x="280" y="460"/>
                  </a:lnTo>
                  <a:lnTo>
                    <a:pt x="301" y="455"/>
                  </a:lnTo>
                  <a:lnTo>
                    <a:pt x="323" y="447"/>
                  </a:lnTo>
                  <a:lnTo>
                    <a:pt x="343" y="438"/>
                  </a:lnTo>
                  <a:lnTo>
                    <a:pt x="363" y="425"/>
                  </a:lnTo>
                  <a:lnTo>
                    <a:pt x="380" y="412"/>
                  </a:lnTo>
                  <a:lnTo>
                    <a:pt x="398" y="397"/>
                  </a:lnTo>
                  <a:lnTo>
                    <a:pt x="412" y="380"/>
                  </a:lnTo>
                  <a:lnTo>
                    <a:pt x="425" y="363"/>
                  </a:lnTo>
                  <a:lnTo>
                    <a:pt x="437" y="344"/>
                  </a:lnTo>
                  <a:lnTo>
                    <a:pt x="447" y="323"/>
                  </a:lnTo>
                  <a:lnTo>
                    <a:pt x="455" y="302"/>
                  </a:lnTo>
                  <a:lnTo>
                    <a:pt x="461" y="279"/>
                  </a:lnTo>
                  <a:lnTo>
                    <a:pt x="464" y="257"/>
                  </a:lnTo>
                  <a:lnTo>
                    <a:pt x="465" y="233"/>
                  </a:lnTo>
                  <a:lnTo>
                    <a:pt x="465" y="233"/>
                  </a:lnTo>
                  <a:lnTo>
                    <a:pt x="464" y="208"/>
                  </a:lnTo>
                  <a:lnTo>
                    <a:pt x="461" y="186"/>
                  </a:lnTo>
                  <a:lnTo>
                    <a:pt x="455" y="163"/>
                  </a:lnTo>
                  <a:lnTo>
                    <a:pt x="447" y="142"/>
                  </a:lnTo>
                  <a:lnTo>
                    <a:pt x="437" y="121"/>
                  </a:lnTo>
                  <a:lnTo>
                    <a:pt x="425" y="103"/>
                  </a:lnTo>
                  <a:lnTo>
                    <a:pt x="412" y="85"/>
                  </a:lnTo>
                  <a:lnTo>
                    <a:pt x="398" y="68"/>
                  </a:lnTo>
                  <a:lnTo>
                    <a:pt x="380" y="53"/>
                  </a:lnTo>
                  <a:lnTo>
                    <a:pt x="363" y="40"/>
                  </a:lnTo>
                  <a:lnTo>
                    <a:pt x="343" y="28"/>
                  </a:lnTo>
                  <a:lnTo>
                    <a:pt x="323" y="18"/>
                  </a:lnTo>
                  <a:lnTo>
                    <a:pt x="301" y="10"/>
                  </a:lnTo>
                  <a:lnTo>
                    <a:pt x="280" y="5"/>
                  </a:lnTo>
                  <a:lnTo>
                    <a:pt x="256" y="1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7963427" y="5243770"/>
              <a:ext cx="30952" cy="61904"/>
            </a:xfrm>
            <a:custGeom>
              <a:avLst/>
              <a:gdLst>
                <a:gd name="T0" fmla="*/ 12 w 23"/>
                <a:gd name="T1" fmla="*/ 46 h 46"/>
                <a:gd name="T2" fmla="*/ 12 w 23"/>
                <a:gd name="T3" fmla="*/ 46 h 46"/>
                <a:gd name="T4" fmla="*/ 16 w 23"/>
                <a:gd name="T5" fmla="*/ 45 h 46"/>
                <a:gd name="T6" fmla="*/ 20 w 23"/>
                <a:gd name="T7" fmla="*/ 42 h 46"/>
                <a:gd name="T8" fmla="*/ 22 w 23"/>
                <a:gd name="T9" fmla="*/ 39 h 46"/>
                <a:gd name="T10" fmla="*/ 23 w 23"/>
                <a:gd name="T11" fmla="*/ 34 h 46"/>
                <a:gd name="T12" fmla="*/ 23 w 23"/>
                <a:gd name="T13" fmla="*/ 11 h 46"/>
                <a:gd name="T14" fmla="*/ 23 w 23"/>
                <a:gd name="T15" fmla="*/ 11 h 46"/>
                <a:gd name="T16" fmla="*/ 22 w 23"/>
                <a:gd name="T17" fmla="*/ 7 h 46"/>
                <a:gd name="T18" fmla="*/ 20 w 23"/>
                <a:gd name="T19" fmla="*/ 3 h 46"/>
                <a:gd name="T20" fmla="*/ 16 w 23"/>
                <a:gd name="T21" fmla="*/ 1 h 46"/>
                <a:gd name="T22" fmla="*/ 12 w 23"/>
                <a:gd name="T23" fmla="*/ 0 h 46"/>
                <a:gd name="T24" fmla="*/ 12 w 23"/>
                <a:gd name="T25" fmla="*/ 0 h 46"/>
                <a:gd name="T26" fmla="*/ 8 w 23"/>
                <a:gd name="T27" fmla="*/ 1 h 46"/>
                <a:gd name="T28" fmla="*/ 4 w 23"/>
                <a:gd name="T29" fmla="*/ 3 h 46"/>
                <a:gd name="T30" fmla="*/ 1 w 23"/>
                <a:gd name="T31" fmla="*/ 7 h 46"/>
                <a:gd name="T32" fmla="*/ 0 w 23"/>
                <a:gd name="T33" fmla="*/ 11 h 46"/>
                <a:gd name="T34" fmla="*/ 0 w 23"/>
                <a:gd name="T35" fmla="*/ 34 h 46"/>
                <a:gd name="T36" fmla="*/ 0 w 23"/>
                <a:gd name="T37" fmla="*/ 34 h 46"/>
                <a:gd name="T38" fmla="*/ 1 w 23"/>
                <a:gd name="T39" fmla="*/ 39 h 46"/>
                <a:gd name="T40" fmla="*/ 4 w 23"/>
                <a:gd name="T41" fmla="*/ 42 h 46"/>
                <a:gd name="T42" fmla="*/ 8 w 23"/>
                <a:gd name="T43" fmla="*/ 45 h 46"/>
                <a:gd name="T44" fmla="*/ 12 w 23"/>
                <a:gd name="T45" fmla="*/ 46 h 46"/>
                <a:gd name="T46" fmla="*/ 12 w 23"/>
                <a:gd name="T4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6">
                  <a:moveTo>
                    <a:pt x="12" y="46"/>
                  </a:moveTo>
                  <a:lnTo>
                    <a:pt x="12" y="46"/>
                  </a:lnTo>
                  <a:lnTo>
                    <a:pt x="16" y="45"/>
                  </a:lnTo>
                  <a:lnTo>
                    <a:pt x="20" y="42"/>
                  </a:lnTo>
                  <a:lnTo>
                    <a:pt x="22" y="39"/>
                  </a:lnTo>
                  <a:lnTo>
                    <a:pt x="23" y="34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7"/>
                  </a:lnTo>
                  <a:lnTo>
                    <a:pt x="20" y="3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2" y="46"/>
                  </a:lnTo>
                  <a:lnTo>
                    <a:pt x="1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2" name="Freeform 22"/>
            <p:cNvSpPr>
              <a:spLocks/>
            </p:cNvSpPr>
            <p:nvPr/>
          </p:nvSpPr>
          <p:spPr bwMode="auto">
            <a:xfrm>
              <a:off x="7963427" y="5666777"/>
              <a:ext cx="30952" cy="56743"/>
            </a:xfrm>
            <a:custGeom>
              <a:avLst/>
              <a:gdLst>
                <a:gd name="T0" fmla="*/ 12 w 23"/>
                <a:gd name="T1" fmla="*/ 0 h 46"/>
                <a:gd name="T2" fmla="*/ 12 w 23"/>
                <a:gd name="T3" fmla="*/ 0 h 46"/>
                <a:gd name="T4" fmla="*/ 8 w 23"/>
                <a:gd name="T5" fmla="*/ 1 h 46"/>
                <a:gd name="T6" fmla="*/ 4 w 23"/>
                <a:gd name="T7" fmla="*/ 3 h 46"/>
                <a:gd name="T8" fmla="*/ 1 w 23"/>
                <a:gd name="T9" fmla="*/ 7 h 46"/>
                <a:gd name="T10" fmla="*/ 0 w 23"/>
                <a:gd name="T11" fmla="*/ 11 h 46"/>
                <a:gd name="T12" fmla="*/ 0 w 23"/>
                <a:gd name="T13" fmla="*/ 35 h 46"/>
                <a:gd name="T14" fmla="*/ 0 w 23"/>
                <a:gd name="T15" fmla="*/ 35 h 46"/>
                <a:gd name="T16" fmla="*/ 1 w 23"/>
                <a:gd name="T17" fmla="*/ 39 h 46"/>
                <a:gd name="T18" fmla="*/ 4 w 23"/>
                <a:gd name="T19" fmla="*/ 42 h 46"/>
                <a:gd name="T20" fmla="*/ 8 w 23"/>
                <a:gd name="T21" fmla="*/ 45 h 46"/>
                <a:gd name="T22" fmla="*/ 12 w 23"/>
                <a:gd name="T23" fmla="*/ 46 h 46"/>
                <a:gd name="T24" fmla="*/ 12 w 23"/>
                <a:gd name="T25" fmla="*/ 46 h 46"/>
                <a:gd name="T26" fmla="*/ 16 w 23"/>
                <a:gd name="T27" fmla="*/ 45 h 46"/>
                <a:gd name="T28" fmla="*/ 20 w 23"/>
                <a:gd name="T29" fmla="*/ 42 h 46"/>
                <a:gd name="T30" fmla="*/ 22 w 23"/>
                <a:gd name="T31" fmla="*/ 39 h 46"/>
                <a:gd name="T32" fmla="*/ 23 w 23"/>
                <a:gd name="T33" fmla="*/ 35 h 46"/>
                <a:gd name="T34" fmla="*/ 23 w 23"/>
                <a:gd name="T35" fmla="*/ 11 h 46"/>
                <a:gd name="T36" fmla="*/ 23 w 23"/>
                <a:gd name="T37" fmla="*/ 11 h 46"/>
                <a:gd name="T38" fmla="*/ 22 w 23"/>
                <a:gd name="T39" fmla="*/ 7 h 46"/>
                <a:gd name="T40" fmla="*/ 20 w 23"/>
                <a:gd name="T41" fmla="*/ 3 h 46"/>
                <a:gd name="T42" fmla="*/ 16 w 23"/>
                <a:gd name="T43" fmla="*/ 1 h 46"/>
                <a:gd name="T44" fmla="*/ 12 w 23"/>
                <a:gd name="T45" fmla="*/ 0 h 46"/>
                <a:gd name="T46" fmla="*/ 12 w 23"/>
                <a:gd name="T4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6">
                  <a:moveTo>
                    <a:pt x="12" y="0"/>
                  </a:moveTo>
                  <a:lnTo>
                    <a:pt x="12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39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6" y="45"/>
                  </a:lnTo>
                  <a:lnTo>
                    <a:pt x="20" y="42"/>
                  </a:lnTo>
                  <a:lnTo>
                    <a:pt x="22" y="39"/>
                  </a:lnTo>
                  <a:lnTo>
                    <a:pt x="23" y="3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7"/>
                  </a:lnTo>
                  <a:lnTo>
                    <a:pt x="20" y="3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7741604" y="5470749"/>
              <a:ext cx="56747" cy="30952"/>
            </a:xfrm>
            <a:custGeom>
              <a:avLst/>
              <a:gdLst>
                <a:gd name="T0" fmla="*/ 34 w 46"/>
                <a:gd name="T1" fmla="*/ 0 h 23"/>
                <a:gd name="T2" fmla="*/ 12 w 46"/>
                <a:gd name="T3" fmla="*/ 0 h 23"/>
                <a:gd name="T4" fmla="*/ 12 w 46"/>
                <a:gd name="T5" fmla="*/ 0 h 23"/>
                <a:gd name="T6" fmla="*/ 7 w 46"/>
                <a:gd name="T7" fmla="*/ 1 h 23"/>
                <a:gd name="T8" fmla="*/ 4 w 46"/>
                <a:gd name="T9" fmla="*/ 3 h 23"/>
                <a:gd name="T10" fmla="*/ 0 w 46"/>
                <a:gd name="T11" fmla="*/ 7 h 23"/>
                <a:gd name="T12" fmla="*/ 0 w 46"/>
                <a:gd name="T13" fmla="*/ 11 h 23"/>
                <a:gd name="T14" fmla="*/ 0 w 46"/>
                <a:gd name="T15" fmla="*/ 11 h 23"/>
                <a:gd name="T16" fmla="*/ 0 w 46"/>
                <a:gd name="T17" fmla="*/ 16 h 23"/>
                <a:gd name="T18" fmla="*/ 4 w 46"/>
                <a:gd name="T19" fmla="*/ 19 h 23"/>
                <a:gd name="T20" fmla="*/ 7 w 46"/>
                <a:gd name="T21" fmla="*/ 22 h 23"/>
                <a:gd name="T22" fmla="*/ 12 w 46"/>
                <a:gd name="T23" fmla="*/ 23 h 23"/>
                <a:gd name="T24" fmla="*/ 34 w 46"/>
                <a:gd name="T25" fmla="*/ 23 h 23"/>
                <a:gd name="T26" fmla="*/ 34 w 46"/>
                <a:gd name="T27" fmla="*/ 23 h 23"/>
                <a:gd name="T28" fmla="*/ 38 w 46"/>
                <a:gd name="T29" fmla="*/ 22 h 23"/>
                <a:gd name="T30" fmla="*/ 42 w 46"/>
                <a:gd name="T31" fmla="*/ 19 h 23"/>
                <a:gd name="T32" fmla="*/ 44 w 46"/>
                <a:gd name="T33" fmla="*/ 16 h 23"/>
                <a:gd name="T34" fmla="*/ 46 w 46"/>
                <a:gd name="T35" fmla="*/ 11 h 23"/>
                <a:gd name="T36" fmla="*/ 46 w 46"/>
                <a:gd name="T37" fmla="*/ 11 h 23"/>
                <a:gd name="T38" fmla="*/ 44 w 46"/>
                <a:gd name="T39" fmla="*/ 7 h 23"/>
                <a:gd name="T40" fmla="*/ 42 w 46"/>
                <a:gd name="T41" fmla="*/ 3 h 23"/>
                <a:gd name="T42" fmla="*/ 38 w 46"/>
                <a:gd name="T43" fmla="*/ 1 h 23"/>
                <a:gd name="T44" fmla="*/ 34 w 46"/>
                <a:gd name="T45" fmla="*/ 0 h 23"/>
                <a:gd name="T46" fmla="*/ 34 w 46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23">
                  <a:moveTo>
                    <a:pt x="34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8" y="22"/>
                  </a:lnTo>
                  <a:lnTo>
                    <a:pt x="42" y="19"/>
                  </a:lnTo>
                  <a:lnTo>
                    <a:pt x="44" y="16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4" y="7"/>
                  </a:lnTo>
                  <a:lnTo>
                    <a:pt x="42" y="3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4" name="Freeform 24"/>
            <p:cNvSpPr>
              <a:spLocks/>
            </p:cNvSpPr>
            <p:nvPr/>
          </p:nvSpPr>
          <p:spPr bwMode="auto">
            <a:xfrm>
              <a:off x="8159455" y="5470749"/>
              <a:ext cx="56747" cy="30952"/>
            </a:xfrm>
            <a:custGeom>
              <a:avLst/>
              <a:gdLst>
                <a:gd name="T0" fmla="*/ 34 w 45"/>
                <a:gd name="T1" fmla="*/ 0 h 23"/>
                <a:gd name="T2" fmla="*/ 11 w 45"/>
                <a:gd name="T3" fmla="*/ 0 h 23"/>
                <a:gd name="T4" fmla="*/ 11 w 45"/>
                <a:gd name="T5" fmla="*/ 0 h 23"/>
                <a:gd name="T6" fmla="*/ 6 w 45"/>
                <a:gd name="T7" fmla="*/ 1 h 23"/>
                <a:gd name="T8" fmla="*/ 3 w 45"/>
                <a:gd name="T9" fmla="*/ 3 h 23"/>
                <a:gd name="T10" fmla="*/ 1 w 45"/>
                <a:gd name="T11" fmla="*/ 7 h 23"/>
                <a:gd name="T12" fmla="*/ 0 w 45"/>
                <a:gd name="T13" fmla="*/ 11 h 23"/>
                <a:gd name="T14" fmla="*/ 0 w 45"/>
                <a:gd name="T15" fmla="*/ 11 h 23"/>
                <a:gd name="T16" fmla="*/ 1 w 45"/>
                <a:gd name="T17" fmla="*/ 16 h 23"/>
                <a:gd name="T18" fmla="*/ 3 w 45"/>
                <a:gd name="T19" fmla="*/ 19 h 23"/>
                <a:gd name="T20" fmla="*/ 6 w 45"/>
                <a:gd name="T21" fmla="*/ 22 h 23"/>
                <a:gd name="T22" fmla="*/ 11 w 45"/>
                <a:gd name="T23" fmla="*/ 23 h 23"/>
                <a:gd name="T24" fmla="*/ 34 w 45"/>
                <a:gd name="T25" fmla="*/ 23 h 23"/>
                <a:gd name="T26" fmla="*/ 34 w 45"/>
                <a:gd name="T27" fmla="*/ 23 h 23"/>
                <a:gd name="T28" fmla="*/ 38 w 45"/>
                <a:gd name="T29" fmla="*/ 22 h 23"/>
                <a:gd name="T30" fmla="*/ 42 w 45"/>
                <a:gd name="T31" fmla="*/ 19 h 23"/>
                <a:gd name="T32" fmla="*/ 44 w 45"/>
                <a:gd name="T33" fmla="*/ 16 h 23"/>
                <a:gd name="T34" fmla="*/ 45 w 45"/>
                <a:gd name="T35" fmla="*/ 11 h 23"/>
                <a:gd name="T36" fmla="*/ 45 w 45"/>
                <a:gd name="T37" fmla="*/ 11 h 23"/>
                <a:gd name="T38" fmla="*/ 44 w 45"/>
                <a:gd name="T39" fmla="*/ 7 h 23"/>
                <a:gd name="T40" fmla="*/ 42 w 45"/>
                <a:gd name="T41" fmla="*/ 3 h 23"/>
                <a:gd name="T42" fmla="*/ 38 w 45"/>
                <a:gd name="T43" fmla="*/ 1 h 23"/>
                <a:gd name="T44" fmla="*/ 34 w 45"/>
                <a:gd name="T45" fmla="*/ 0 h 23"/>
                <a:gd name="T46" fmla="*/ 34 w 45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23">
                  <a:moveTo>
                    <a:pt x="3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3" y="19"/>
                  </a:lnTo>
                  <a:lnTo>
                    <a:pt x="6" y="22"/>
                  </a:lnTo>
                  <a:lnTo>
                    <a:pt x="11" y="23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8" y="22"/>
                  </a:lnTo>
                  <a:lnTo>
                    <a:pt x="42" y="19"/>
                  </a:lnTo>
                  <a:lnTo>
                    <a:pt x="44" y="16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4" y="7"/>
                  </a:lnTo>
                  <a:lnTo>
                    <a:pt x="42" y="3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5" name="Freeform 25"/>
            <p:cNvSpPr>
              <a:spLocks/>
            </p:cNvSpPr>
            <p:nvPr/>
          </p:nvSpPr>
          <p:spPr bwMode="auto">
            <a:xfrm>
              <a:off x="7818985" y="5346942"/>
              <a:ext cx="196028" cy="273406"/>
            </a:xfrm>
            <a:custGeom>
              <a:avLst/>
              <a:gdLst>
                <a:gd name="T0" fmla="*/ 136 w 151"/>
                <a:gd name="T1" fmla="*/ 84 h 213"/>
                <a:gd name="T2" fmla="*/ 136 w 151"/>
                <a:gd name="T3" fmla="*/ 11 h 213"/>
                <a:gd name="T4" fmla="*/ 136 w 151"/>
                <a:gd name="T5" fmla="*/ 11 h 213"/>
                <a:gd name="T6" fmla="*/ 135 w 151"/>
                <a:gd name="T7" fmla="*/ 7 h 213"/>
                <a:gd name="T8" fmla="*/ 133 w 151"/>
                <a:gd name="T9" fmla="*/ 4 h 213"/>
                <a:gd name="T10" fmla="*/ 129 w 151"/>
                <a:gd name="T11" fmla="*/ 1 h 213"/>
                <a:gd name="T12" fmla="*/ 125 w 151"/>
                <a:gd name="T13" fmla="*/ 0 h 213"/>
                <a:gd name="T14" fmla="*/ 125 w 151"/>
                <a:gd name="T15" fmla="*/ 0 h 213"/>
                <a:gd name="T16" fmla="*/ 121 w 151"/>
                <a:gd name="T17" fmla="*/ 1 h 213"/>
                <a:gd name="T18" fmla="*/ 117 w 151"/>
                <a:gd name="T19" fmla="*/ 4 h 213"/>
                <a:gd name="T20" fmla="*/ 114 w 151"/>
                <a:gd name="T21" fmla="*/ 7 h 213"/>
                <a:gd name="T22" fmla="*/ 113 w 151"/>
                <a:gd name="T23" fmla="*/ 11 h 213"/>
                <a:gd name="T24" fmla="*/ 113 w 151"/>
                <a:gd name="T25" fmla="*/ 84 h 213"/>
                <a:gd name="T26" fmla="*/ 113 w 151"/>
                <a:gd name="T27" fmla="*/ 84 h 213"/>
                <a:gd name="T28" fmla="*/ 109 w 151"/>
                <a:gd name="T29" fmla="*/ 88 h 213"/>
                <a:gd name="T30" fmla="*/ 105 w 151"/>
                <a:gd name="T31" fmla="*/ 91 h 213"/>
                <a:gd name="T32" fmla="*/ 102 w 151"/>
                <a:gd name="T33" fmla="*/ 95 h 213"/>
                <a:gd name="T34" fmla="*/ 100 w 151"/>
                <a:gd name="T35" fmla="*/ 99 h 213"/>
                <a:gd name="T36" fmla="*/ 99 w 151"/>
                <a:gd name="T37" fmla="*/ 104 h 213"/>
                <a:gd name="T38" fmla="*/ 98 w 151"/>
                <a:gd name="T39" fmla="*/ 109 h 213"/>
                <a:gd name="T40" fmla="*/ 99 w 151"/>
                <a:gd name="T41" fmla="*/ 113 h 213"/>
                <a:gd name="T42" fmla="*/ 101 w 151"/>
                <a:gd name="T43" fmla="*/ 118 h 213"/>
                <a:gd name="T44" fmla="*/ 5 w 151"/>
                <a:gd name="T45" fmla="*/ 194 h 213"/>
                <a:gd name="T46" fmla="*/ 5 w 151"/>
                <a:gd name="T47" fmla="*/ 194 h 213"/>
                <a:gd name="T48" fmla="*/ 2 w 151"/>
                <a:gd name="T49" fmla="*/ 197 h 213"/>
                <a:gd name="T50" fmla="*/ 0 w 151"/>
                <a:gd name="T51" fmla="*/ 201 h 213"/>
                <a:gd name="T52" fmla="*/ 1 w 151"/>
                <a:gd name="T53" fmla="*/ 205 h 213"/>
                <a:gd name="T54" fmla="*/ 3 w 151"/>
                <a:gd name="T55" fmla="*/ 209 h 213"/>
                <a:gd name="T56" fmla="*/ 3 w 151"/>
                <a:gd name="T57" fmla="*/ 209 h 213"/>
                <a:gd name="T58" fmla="*/ 6 w 151"/>
                <a:gd name="T59" fmla="*/ 212 h 213"/>
                <a:gd name="T60" fmla="*/ 10 w 151"/>
                <a:gd name="T61" fmla="*/ 213 h 213"/>
                <a:gd name="T62" fmla="*/ 14 w 151"/>
                <a:gd name="T63" fmla="*/ 213 h 213"/>
                <a:gd name="T64" fmla="*/ 18 w 151"/>
                <a:gd name="T65" fmla="*/ 211 h 213"/>
                <a:gd name="T66" fmla="*/ 120 w 151"/>
                <a:gd name="T67" fmla="*/ 134 h 213"/>
                <a:gd name="T68" fmla="*/ 120 w 151"/>
                <a:gd name="T69" fmla="*/ 134 h 213"/>
                <a:gd name="T70" fmla="*/ 125 w 151"/>
                <a:gd name="T71" fmla="*/ 135 h 213"/>
                <a:gd name="T72" fmla="*/ 130 w 151"/>
                <a:gd name="T73" fmla="*/ 134 h 213"/>
                <a:gd name="T74" fmla="*/ 134 w 151"/>
                <a:gd name="T75" fmla="*/ 133 h 213"/>
                <a:gd name="T76" fmla="*/ 138 w 151"/>
                <a:gd name="T77" fmla="*/ 130 h 213"/>
                <a:gd name="T78" fmla="*/ 142 w 151"/>
                <a:gd name="T79" fmla="*/ 127 h 213"/>
                <a:gd name="T80" fmla="*/ 145 w 151"/>
                <a:gd name="T81" fmla="*/ 124 h 213"/>
                <a:gd name="T82" fmla="*/ 147 w 151"/>
                <a:gd name="T83" fmla="*/ 120 h 213"/>
                <a:gd name="T84" fmla="*/ 149 w 151"/>
                <a:gd name="T85" fmla="*/ 116 h 213"/>
                <a:gd name="T86" fmla="*/ 150 w 151"/>
                <a:gd name="T87" fmla="*/ 112 h 213"/>
                <a:gd name="T88" fmla="*/ 151 w 151"/>
                <a:gd name="T89" fmla="*/ 108 h 213"/>
                <a:gd name="T90" fmla="*/ 150 w 151"/>
                <a:gd name="T91" fmla="*/ 103 h 213"/>
                <a:gd name="T92" fmla="*/ 149 w 151"/>
                <a:gd name="T93" fmla="*/ 99 h 213"/>
                <a:gd name="T94" fmla="*/ 147 w 151"/>
                <a:gd name="T95" fmla="*/ 95 h 213"/>
                <a:gd name="T96" fmla="*/ 144 w 151"/>
                <a:gd name="T97" fmla="*/ 91 h 213"/>
                <a:gd name="T98" fmla="*/ 141 w 151"/>
                <a:gd name="T99" fmla="*/ 88 h 213"/>
                <a:gd name="T100" fmla="*/ 136 w 151"/>
                <a:gd name="T101" fmla="*/ 84 h 213"/>
                <a:gd name="T102" fmla="*/ 136 w 151"/>
                <a:gd name="T103" fmla="*/ 8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1" h="213">
                  <a:moveTo>
                    <a:pt x="136" y="84"/>
                  </a:moveTo>
                  <a:lnTo>
                    <a:pt x="136" y="11"/>
                  </a:lnTo>
                  <a:lnTo>
                    <a:pt x="136" y="11"/>
                  </a:lnTo>
                  <a:lnTo>
                    <a:pt x="135" y="7"/>
                  </a:lnTo>
                  <a:lnTo>
                    <a:pt x="133" y="4"/>
                  </a:lnTo>
                  <a:lnTo>
                    <a:pt x="129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1" y="1"/>
                  </a:lnTo>
                  <a:lnTo>
                    <a:pt x="117" y="4"/>
                  </a:lnTo>
                  <a:lnTo>
                    <a:pt x="114" y="7"/>
                  </a:lnTo>
                  <a:lnTo>
                    <a:pt x="113" y="11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09" y="88"/>
                  </a:lnTo>
                  <a:lnTo>
                    <a:pt x="105" y="91"/>
                  </a:lnTo>
                  <a:lnTo>
                    <a:pt x="102" y="95"/>
                  </a:lnTo>
                  <a:lnTo>
                    <a:pt x="100" y="99"/>
                  </a:lnTo>
                  <a:lnTo>
                    <a:pt x="99" y="104"/>
                  </a:lnTo>
                  <a:lnTo>
                    <a:pt x="98" y="109"/>
                  </a:lnTo>
                  <a:lnTo>
                    <a:pt x="99" y="113"/>
                  </a:lnTo>
                  <a:lnTo>
                    <a:pt x="101" y="118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2" y="197"/>
                  </a:lnTo>
                  <a:lnTo>
                    <a:pt x="0" y="201"/>
                  </a:lnTo>
                  <a:lnTo>
                    <a:pt x="1" y="205"/>
                  </a:lnTo>
                  <a:lnTo>
                    <a:pt x="3" y="209"/>
                  </a:lnTo>
                  <a:lnTo>
                    <a:pt x="3" y="209"/>
                  </a:lnTo>
                  <a:lnTo>
                    <a:pt x="6" y="212"/>
                  </a:lnTo>
                  <a:lnTo>
                    <a:pt x="10" y="213"/>
                  </a:lnTo>
                  <a:lnTo>
                    <a:pt x="14" y="213"/>
                  </a:lnTo>
                  <a:lnTo>
                    <a:pt x="18" y="211"/>
                  </a:lnTo>
                  <a:lnTo>
                    <a:pt x="120" y="134"/>
                  </a:lnTo>
                  <a:lnTo>
                    <a:pt x="120" y="134"/>
                  </a:lnTo>
                  <a:lnTo>
                    <a:pt x="125" y="135"/>
                  </a:lnTo>
                  <a:lnTo>
                    <a:pt x="130" y="134"/>
                  </a:lnTo>
                  <a:lnTo>
                    <a:pt x="134" y="133"/>
                  </a:lnTo>
                  <a:lnTo>
                    <a:pt x="138" y="130"/>
                  </a:lnTo>
                  <a:lnTo>
                    <a:pt x="142" y="127"/>
                  </a:lnTo>
                  <a:lnTo>
                    <a:pt x="145" y="124"/>
                  </a:lnTo>
                  <a:lnTo>
                    <a:pt x="147" y="120"/>
                  </a:lnTo>
                  <a:lnTo>
                    <a:pt x="149" y="116"/>
                  </a:lnTo>
                  <a:lnTo>
                    <a:pt x="150" y="112"/>
                  </a:lnTo>
                  <a:lnTo>
                    <a:pt x="151" y="108"/>
                  </a:lnTo>
                  <a:lnTo>
                    <a:pt x="150" y="103"/>
                  </a:lnTo>
                  <a:lnTo>
                    <a:pt x="149" y="99"/>
                  </a:lnTo>
                  <a:lnTo>
                    <a:pt x="147" y="95"/>
                  </a:lnTo>
                  <a:lnTo>
                    <a:pt x="144" y="91"/>
                  </a:lnTo>
                  <a:lnTo>
                    <a:pt x="141" y="88"/>
                  </a:lnTo>
                  <a:lnTo>
                    <a:pt x="136" y="84"/>
                  </a:lnTo>
                  <a:lnTo>
                    <a:pt x="136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6652072" y="2613870"/>
            <a:ext cx="622044" cy="626758"/>
            <a:chOff x="6704721" y="2633502"/>
            <a:chExt cx="680939" cy="686100"/>
          </a:xfrm>
          <a:solidFill>
            <a:schemeClr val="accent2"/>
          </a:solidFill>
        </p:grpSpPr>
        <p:sp>
          <p:nvSpPr>
            <p:cNvPr id="56" name="Freeform 26"/>
            <p:cNvSpPr>
              <a:spLocks/>
            </p:cNvSpPr>
            <p:nvPr/>
          </p:nvSpPr>
          <p:spPr bwMode="auto">
            <a:xfrm>
              <a:off x="7024556" y="2633502"/>
              <a:ext cx="20635" cy="77378"/>
            </a:xfrm>
            <a:custGeom>
              <a:avLst/>
              <a:gdLst>
                <a:gd name="T0" fmla="*/ 15 w 15"/>
                <a:gd name="T1" fmla="*/ 52 h 58"/>
                <a:gd name="T2" fmla="*/ 15 w 15"/>
                <a:gd name="T3" fmla="*/ 52 h 58"/>
                <a:gd name="T4" fmla="*/ 14 w 15"/>
                <a:gd name="T5" fmla="*/ 54 h 58"/>
                <a:gd name="T6" fmla="*/ 13 w 15"/>
                <a:gd name="T7" fmla="*/ 56 h 58"/>
                <a:gd name="T8" fmla="*/ 10 w 15"/>
                <a:gd name="T9" fmla="*/ 57 h 58"/>
                <a:gd name="T10" fmla="*/ 8 w 15"/>
                <a:gd name="T11" fmla="*/ 58 h 58"/>
                <a:gd name="T12" fmla="*/ 8 w 15"/>
                <a:gd name="T13" fmla="*/ 58 h 58"/>
                <a:gd name="T14" fmla="*/ 8 w 15"/>
                <a:gd name="T15" fmla="*/ 58 h 58"/>
                <a:gd name="T16" fmla="*/ 5 w 15"/>
                <a:gd name="T17" fmla="*/ 57 h 58"/>
                <a:gd name="T18" fmla="*/ 2 w 15"/>
                <a:gd name="T19" fmla="*/ 56 h 58"/>
                <a:gd name="T20" fmla="*/ 1 w 15"/>
                <a:gd name="T21" fmla="*/ 54 h 58"/>
                <a:gd name="T22" fmla="*/ 0 w 15"/>
                <a:gd name="T23" fmla="*/ 52 h 58"/>
                <a:gd name="T24" fmla="*/ 0 w 15"/>
                <a:gd name="T25" fmla="*/ 6 h 58"/>
                <a:gd name="T26" fmla="*/ 0 w 15"/>
                <a:gd name="T27" fmla="*/ 6 h 58"/>
                <a:gd name="T28" fmla="*/ 1 w 15"/>
                <a:gd name="T29" fmla="*/ 4 h 58"/>
                <a:gd name="T30" fmla="*/ 2 w 15"/>
                <a:gd name="T31" fmla="*/ 2 h 58"/>
                <a:gd name="T32" fmla="*/ 5 w 15"/>
                <a:gd name="T33" fmla="*/ 1 h 58"/>
                <a:gd name="T34" fmla="*/ 8 w 15"/>
                <a:gd name="T35" fmla="*/ 0 h 58"/>
                <a:gd name="T36" fmla="*/ 8 w 15"/>
                <a:gd name="T37" fmla="*/ 0 h 58"/>
                <a:gd name="T38" fmla="*/ 8 w 15"/>
                <a:gd name="T39" fmla="*/ 0 h 58"/>
                <a:gd name="T40" fmla="*/ 10 w 15"/>
                <a:gd name="T41" fmla="*/ 1 h 58"/>
                <a:gd name="T42" fmla="*/ 13 w 15"/>
                <a:gd name="T43" fmla="*/ 2 h 58"/>
                <a:gd name="T44" fmla="*/ 14 w 15"/>
                <a:gd name="T45" fmla="*/ 4 h 58"/>
                <a:gd name="T46" fmla="*/ 15 w 15"/>
                <a:gd name="T47" fmla="*/ 6 h 58"/>
                <a:gd name="T48" fmla="*/ 15 w 15"/>
                <a:gd name="T49" fmla="*/ 52 h 58"/>
                <a:gd name="T50" fmla="*/ 15 w 15"/>
                <a:gd name="T51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58">
                  <a:moveTo>
                    <a:pt x="15" y="52"/>
                  </a:moveTo>
                  <a:lnTo>
                    <a:pt x="15" y="52"/>
                  </a:lnTo>
                  <a:lnTo>
                    <a:pt x="14" y="54"/>
                  </a:lnTo>
                  <a:lnTo>
                    <a:pt x="13" y="56"/>
                  </a:lnTo>
                  <a:lnTo>
                    <a:pt x="10" y="57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5" y="57"/>
                  </a:lnTo>
                  <a:lnTo>
                    <a:pt x="2" y="56"/>
                  </a:lnTo>
                  <a:lnTo>
                    <a:pt x="1" y="54"/>
                  </a:lnTo>
                  <a:lnTo>
                    <a:pt x="0" y="5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5" y="52"/>
                  </a:lnTo>
                  <a:lnTo>
                    <a:pt x="15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6782099" y="2752152"/>
              <a:ext cx="61904" cy="56743"/>
            </a:xfrm>
            <a:custGeom>
              <a:avLst/>
              <a:gdLst>
                <a:gd name="T0" fmla="*/ 45 w 47"/>
                <a:gd name="T1" fmla="*/ 32 h 44"/>
                <a:gd name="T2" fmla="*/ 45 w 47"/>
                <a:gd name="T3" fmla="*/ 32 h 44"/>
                <a:gd name="T4" fmla="*/ 47 w 47"/>
                <a:gd name="T5" fmla="*/ 34 h 44"/>
                <a:gd name="T6" fmla="*/ 47 w 47"/>
                <a:gd name="T7" fmla="*/ 36 h 44"/>
                <a:gd name="T8" fmla="*/ 46 w 47"/>
                <a:gd name="T9" fmla="*/ 39 h 44"/>
                <a:gd name="T10" fmla="*/ 45 w 47"/>
                <a:gd name="T11" fmla="*/ 42 h 44"/>
                <a:gd name="T12" fmla="*/ 45 w 47"/>
                <a:gd name="T13" fmla="*/ 42 h 44"/>
                <a:gd name="T14" fmla="*/ 45 w 47"/>
                <a:gd name="T15" fmla="*/ 42 h 44"/>
                <a:gd name="T16" fmla="*/ 42 w 47"/>
                <a:gd name="T17" fmla="*/ 43 h 44"/>
                <a:gd name="T18" fmla="*/ 39 w 47"/>
                <a:gd name="T19" fmla="*/ 44 h 44"/>
                <a:gd name="T20" fmla="*/ 36 w 47"/>
                <a:gd name="T21" fmla="*/ 44 h 44"/>
                <a:gd name="T22" fmla="*/ 34 w 47"/>
                <a:gd name="T23" fmla="*/ 43 h 44"/>
                <a:gd name="T24" fmla="*/ 1 w 47"/>
                <a:gd name="T25" fmla="*/ 12 h 44"/>
                <a:gd name="T26" fmla="*/ 1 w 47"/>
                <a:gd name="T27" fmla="*/ 12 h 44"/>
                <a:gd name="T28" fmla="*/ 0 w 47"/>
                <a:gd name="T29" fmla="*/ 10 h 44"/>
                <a:gd name="T30" fmla="*/ 0 w 47"/>
                <a:gd name="T31" fmla="*/ 8 h 44"/>
                <a:gd name="T32" fmla="*/ 0 w 47"/>
                <a:gd name="T33" fmla="*/ 5 h 44"/>
                <a:gd name="T34" fmla="*/ 2 w 47"/>
                <a:gd name="T35" fmla="*/ 3 h 44"/>
                <a:gd name="T36" fmla="*/ 2 w 47"/>
                <a:gd name="T37" fmla="*/ 3 h 44"/>
                <a:gd name="T38" fmla="*/ 2 w 47"/>
                <a:gd name="T39" fmla="*/ 3 h 44"/>
                <a:gd name="T40" fmla="*/ 4 w 47"/>
                <a:gd name="T41" fmla="*/ 1 h 44"/>
                <a:gd name="T42" fmla="*/ 7 w 47"/>
                <a:gd name="T43" fmla="*/ 0 h 44"/>
                <a:gd name="T44" fmla="*/ 9 w 47"/>
                <a:gd name="T45" fmla="*/ 0 h 44"/>
                <a:gd name="T46" fmla="*/ 11 w 47"/>
                <a:gd name="T47" fmla="*/ 1 h 44"/>
                <a:gd name="T48" fmla="*/ 45 w 47"/>
                <a:gd name="T49" fmla="*/ 32 h 44"/>
                <a:gd name="T50" fmla="*/ 45 w 47"/>
                <a:gd name="T51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44">
                  <a:moveTo>
                    <a:pt x="45" y="32"/>
                  </a:moveTo>
                  <a:lnTo>
                    <a:pt x="45" y="32"/>
                  </a:lnTo>
                  <a:lnTo>
                    <a:pt x="47" y="34"/>
                  </a:lnTo>
                  <a:lnTo>
                    <a:pt x="47" y="36"/>
                  </a:lnTo>
                  <a:lnTo>
                    <a:pt x="46" y="39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2" y="43"/>
                  </a:lnTo>
                  <a:lnTo>
                    <a:pt x="39" y="44"/>
                  </a:lnTo>
                  <a:lnTo>
                    <a:pt x="36" y="44"/>
                  </a:lnTo>
                  <a:lnTo>
                    <a:pt x="34" y="4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45" y="32"/>
                  </a:lnTo>
                  <a:lnTo>
                    <a:pt x="4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8" name="Freeform 28"/>
            <p:cNvSpPr>
              <a:spLocks/>
            </p:cNvSpPr>
            <p:nvPr/>
          </p:nvSpPr>
          <p:spPr bwMode="auto">
            <a:xfrm>
              <a:off x="6704721" y="3004923"/>
              <a:ext cx="77381" cy="25792"/>
            </a:xfrm>
            <a:custGeom>
              <a:avLst/>
              <a:gdLst>
                <a:gd name="T0" fmla="*/ 50 w 57"/>
                <a:gd name="T1" fmla="*/ 0 h 20"/>
                <a:gd name="T2" fmla="*/ 50 w 57"/>
                <a:gd name="T3" fmla="*/ 0 h 20"/>
                <a:gd name="T4" fmla="*/ 53 w 57"/>
                <a:gd name="T5" fmla="*/ 0 h 20"/>
                <a:gd name="T6" fmla="*/ 55 w 57"/>
                <a:gd name="T7" fmla="*/ 1 h 20"/>
                <a:gd name="T8" fmla="*/ 56 w 57"/>
                <a:gd name="T9" fmla="*/ 3 h 20"/>
                <a:gd name="T10" fmla="*/ 57 w 57"/>
                <a:gd name="T11" fmla="*/ 7 h 20"/>
                <a:gd name="T12" fmla="*/ 57 w 57"/>
                <a:gd name="T13" fmla="*/ 7 h 20"/>
                <a:gd name="T14" fmla="*/ 57 w 57"/>
                <a:gd name="T15" fmla="*/ 7 h 20"/>
                <a:gd name="T16" fmla="*/ 57 w 57"/>
                <a:gd name="T17" fmla="*/ 10 h 20"/>
                <a:gd name="T18" fmla="*/ 56 w 57"/>
                <a:gd name="T19" fmla="*/ 13 h 20"/>
                <a:gd name="T20" fmla="*/ 54 w 57"/>
                <a:gd name="T21" fmla="*/ 14 h 20"/>
                <a:gd name="T22" fmla="*/ 52 w 57"/>
                <a:gd name="T23" fmla="*/ 15 h 20"/>
                <a:gd name="T24" fmla="*/ 7 w 57"/>
                <a:gd name="T25" fmla="*/ 20 h 20"/>
                <a:gd name="T26" fmla="*/ 7 w 57"/>
                <a:gd name="T27" fmla="*/ 20 h 20"/>
                <a:gd name="T28" fmla="*/ 4 w 57"/>
                <a:gd name="T29" fmla="*/ 20 h 20"/>
                <a:gd name="T30" fmla="*/ 2 w 57"/>
                <a:gd name="T31" fmla="*/ 18 h 20"/>
                <a:gd name="T32" fmla="*/ 1 w 57"/>
                <a:gd name="T33" fmla="*/ 16 h 20"/>
                <a:gd name="T34" fmla="*/ 0 w 57"/>
                <a:gd name="T35" fmla="*/ 13 h 20"/>
                <a:gd name="T36" fmla="*/ 0 w 57"/>
                <a:gd name="T37" fmla="*/ 13 h 20"/>
                <a:gd name="T38" fmla="*/ 0 w 57"/>
                <a:gd name="T39" fmla="*/ 13 h 20"/>
                <a:gd name="T40" fmla="*/ 0 w 57"/>
                <a:gd name="T41" fmla="*/ 10 h 20"/>
                <a:gd name="T42" fmla="*/ 1 w 57"/>
                <a:gd name="T43" fmla="*/ 8 h 20"/>
                <a:gd name="T44" fmla="*/ 3 w 57"/>
                <a:gd name="T45" fmla="*/ 5 h 20"/>
                <a:gd name="T46" fmla="*/ 5 w 57"/>
                <a:gd name="T47" fmla="*/ 4 h 20"/>
                <a:gd name="T48" fmla="*/ 50 w 57"/>
                <a:gd name="T49" fmla="*/ 0 h 20"/>
                <a:gd name="T50" fmla="*/ 50 w 57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20">
                  <a:moveTo>
                    <a:pt x="50" y="0"/>
                  </a:moveTo>
                  <a:lnTo>
                    <a:pt x="50" y="0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10"/>
                  </a:lnTo>
                  <a:lnTo>
                    <a:pt x="56" y="13"/>
                  </a:lnTo>
                  <a:lnTo>
                    <a:pt x="54" y="14"/>
                  </a:lnTo>
                  <a:lnTo>
                    <a:pt x="52" y="15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4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7308279" y="2984289"/>
              <a:ext cx="77381" cy="25792"/>
            </a:xfrm>
            <a:custGeom>
              <a:avLst/>
              <a:gdLst>
                <a:gd name="T0" fmla="*/ 6 w 58"/>
                <a:gd name="T1" fmla="*/ 15 h 21"/>
                <a:gd name="T2" fmla="*/ 6 w 58"/>
                <a:gd name="T3" fmla="*/ 15 h 21"/>
                <a:gd name="T4" fmla="*/ 3 w 58"/>
                <a:gd name="T5" fmla="*/ 14 h 21"/>
                <a:gd name="T6" fmla="*/ 2 w 58"/>
                <a:gd name="T7" fmla="*/ 13 h 21"/>
                <a:gd name="T8" fmla="*/ 1 w 58"/>
                <a:gd name="T9" fmla="*/ 10 h 21"/>
                <a:gd name="T10" fmla="*/ 0 w 58"/>
                <a:gd name="T11" fmla="*/ 7 h 21"/>
                <a:gd name="T12" fmla="*/ 0 w 58"/>
                <a:gd name="T13" fmla="*/ 7 h 21"/>
                <a:gd name="T14" fmla="*/ 0 w 58"/>
                <a:gd name="T15" fmla="*/ 7 h 21"/>
                <a:gd name="T16" fmla="*/ 1 w 58"/>
                <a:gd name="T17" fmla="*/ 4 h 21"/>
                <a:gd name="T18" fmla="*/ 3 w 58"/>
                <a:gd name="T19" fmla="*/ 2 h 21"/>
                <a:gd name="T20" fmla="*/ 5 w 58"/>
                <a:gd name="T21" fmla="*/ 1 h 21"/>
                <a:gd name="T22" fmla="*/ 7 w 58"/>
                <a:gd name="T23" fmla="*/ 0 h 21"/>
                <a:gd name="T24" fmla="*/ 52 w 58"/>
                <a:gd name="T25" fmla="*/ 5 h 21"/>
                <a:gd name="T26" fmla="*/ 52 w 58"/>
                <a:gd name="T27" fmla="*/ 5 h 21"/>
                <a:gd name="T28" fmla="*/ 55 w 58"/>
                <a:gd name="T29" fmla="*/ 6 h 21"/>
                <a:gd name="T30" fmla="*/ 56 w 58"/>
                <a:gd name="T31" fmla="*/ 8 h 21"/>
                <a:gd name="T32" fmla="*/ 58 w 58"/>
                <a:gd name="T33" fmla="*/ 10 h 21"/>
                <a:gd name="T34" fmla="*/ 58 w 58"/>
                <a:gd name="T35" fmla="*/ 13 h 21"/>
                <a:gd name="T36" fmla="*/ 58 w 58"/>
                <a:gd name="T37" fmla="*/ 13 h 21"/>
                <a:gd name="T38" fmla="*/ 58 w 58"/>
                <a:gd name="T39" fmla="*/ 13 h 21"/>
                <a:gd name="T40" fmla="*/ 57 w 58"/>
                <a:gd name="T41" fmla="*/ 16 h 21"/>
                <a:gd name="T42" fmla="*/ 55 w 58"/>
                <a:gd name="T43" fmla="*/ 18 h 21"/>
                <a:gd name="T44" fmla="*/ 53 w 58"/>
                <a:gd name="T45" fmla="*/ 19 h 21"/>
                <a:gd name="T46" fmla="*/ 51 w 58"/>
                <a:gd name="T47" fmla="*/ 21 h 21"/>
                <a:gd name="T48" fmla="*/ 6 w 58"/>
                <a:gd name="T49" fmla="*/ 15 h 21"/>
                <a:gd name="T50" fmla="*/ 6 w 58"/>
                <a:gd name="T51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21">
                  <a:moveTo>
                    <a:pt x="6" y="15"/>
                  </a:moveTo>
                  <a:lnTo>
                    <a:pt x="6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5" y="6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7" y="16"/>
                  </a:lnTo>
                  <a:lnTo>
                    <a:pt x="55" y="18"/>
                  </a:lnTo>
                  <a:lnTo>
                    <a:pt x="53" y="19"/>
                  </a:lnTo>
                  <a:lnTo>
                    <a:pt x="51" y="21"/>
                  </a:lnTo>
                  <a:lnTo>
                    <a:pt x="6" y="15"/>
                  </a:ln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0" name="Freeform 30"/>
            <p:cNvSpPr>
              <a:spLocks/>
            </p:cNvSpPr>
            <p:nvPr/>
          </p:nvSpPr>
          <p:spPr bwMode="auto">
            <a:xfrm>
              <a:off x="7230901" y="2736674"/>
              <a:ext cx="61904" cy="56743"/>
            </a:xfrm>
            <a:custGeom>
              <a:avLst/>
              <a:gdLst>
                <a:gd name="T0" fmla="*/ 13 w 49"/>
                <a:gd name="T1" fmla="*/ 43 h 44"/>
                <a:gd name="T2" fmla="*/ 13 w 49"/>
                <a:gd name="T3" fmla="*/ 43 h 44"/>
                <a:gd name="T4" fmla="*/ 11 w 49"/>
                <a:gd name="T5" fmla="*/ 44 h 44"/>
                <a:gd name="T6" fmla="*/ 8 w 49"/>
                <a:gd name="T7" fmla="*/ 44 h 44"/>
                <a:gd name="T8" fmla="*/ 6 w 49"/>
                <a:gd name="T9" fmla="*/ 44 h 44"/>
                <a:gd name="T10" fmla="*/ 4 w 49"/>
                <a:gd name="T11" fmla="*/ 42 h 44"/>
                <a:gd name="T12" fmla="*/ 4 w 49"/>
                <a:gd name="T13" fmla="*/ 42 h 44"/>
                <a:gd name="T14" fmla="*/ 4 w 49"/>
                <a:gd name="T15" fmla="*/ 42 h 44"/>
                <a:gd name="T16" fmla="*/ 2 w 49"/>
                <a:gd name="T17" fmla="*/ 39 h 44"/>
                <a:gd name="T18" fmla="*/ 0 w 49"/>
                <a:gd name="T19" fmla="*/ 37 h 44"/>
                <a:gd name="T20" fmla="*/ 2 w 49"/>
                <a:gd name="T21" fmla="*/ 33 h 44"/>
                <a:gd name="T22" fmla="*/ 3 w 49"/>
                <a:gd name="T23" fmla="*/ 31 h 44"/>
                <a:gd name="T24" fmla="*/ 36 w 49"/>
                <a:gd name="T25" fmla="*/ 1 h 44"/>
                <a:gd name="T26" fmla="*/ 36 w 49"/>
                <a:gd name="T27" fmla="*/ 1 h 44"/>
                <a:gd name="T28" fmla="*/ 38 w 49"/>
                <a:gd name="T29" fmla="*/ 0 h 44"/>
                <a:gd name="T30" fmla="*/ 41 w 49"/>
                <a:gd name="T31" fmla="*/ 0 h 44"/>
                <a:gd name="T32" fmla="*/ 43 w 49"/>
                <a:gd name="T33" fmla="*/ 1 h 44"/>
                <a:gd name="T34" fmla="*/ 47 w 49"/>
                <a:gd name="T35" fmla="*/ 3 h 44"/>
                <a:gd name="T36" fmla="*/ 47 w 49"/>
                <a:gd name="T37" fmla="*/ 3 h 44"/>
                <a:gd name="T38" fmla="*/ 47 w 49"/>
                <a:gd name="T39" fmla="*/ 3 h 44"/>
                <a:gd name="T40" fmla="*/ 48 w 49"/>
                <a:gd name="T41" fmla="*/ 5 h 44"/>
                <a:gd name="T42" fmla="*/ 49 w 49"/>
                <a:gd name="T43" fmla="*/ 8 h 44"/>
                <a:gd name="T44" fmla="*/ 48 w 49"/>
                <a:gd name="T45" fmla="*/ 10 h 44"/>
                <a:gd name="T46" fmla="*/ 47 w 49"/>
                <a:gd name="T47" fmla="*/ 13 h 44"/>
                <a:gd name="T48" fmla="*/ 13 w 49"/>
                <a:gd name="T49" fmla="*/ 43 h 44"/>
                <a:gd name="T50" fmla="*/ 13 w 49"/>
                <a:gd name="T51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4">
                  <a:moveTo>
                    <a:pt x="13" y="43"/>
                  </a:moveTo>
                  <a:lnTo>
                    <a:pt x="13" y="43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6" y="44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2" y="33"/>
                  </a:lnTo>
                  <a:lnTo>
                    <a:pt x="3" y="3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5"/>
                  </a:lnTo>
                  <a:lnTo>
                    <a:pt x="49" y="8"/>
                  </a:lnTo>
                  <a:lnTo>
                    <a:pt x="48" y="10"/>
                  </a:lnTo>
                  <a:lnTo>
                    <a:pt x="47" y="13"/>
                  </a:lnTo>
                  <a:lnTo>
                    <a:pt x="13" y="43"/>
                  </a:lnTo>
                  <a:lnTo>
                    <a:pt x="1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6828528" y="2741835"/>
              <a:ext cx="412691" cy="577767"/>
            </a:xfrm>
            <a:custGeom>
              <a:avLst/>
              <a:gdLst>
                <a:gd name="T0" fmla="*/ 211 w 324"/>
                <a:gd name="T1" fmla="*/ 393 h 451"/>
                <a:gd name="T2" fmla="*/ 204 w 324"/>
                <a:gd name="T3" fmla="*/ 400 h 451"/>
                <a:gd name="T4" fmla="*/ 119 w 324"/>
                <a:gd name="T5" fmla="*/ 400 h 451"/>
                <a:gd name="T6" fmla="*/ 112 w 324"/>
                <a:gd name="T7" fmla="*/ 393 h 451"/>
                <a:gd name="T8" fmla="*/ 213 w 324"/>
                <a:gd name="T9" fmla="*/ 342 h 451"/>
                <a:gd name="T10" fmla="*/ 102 w 324"/>
                <a:gd name="T11" fmla="*/ 81 h 451"/>
                <a:gd name="T12" fmla="*/ 72 w 324"/>
                <a:gd name="T13" fmla="*/ 115 h 451"/>
                <a:gd name="T14" fmla="*/ 61 w 324"/>
                <a:gd name="T15" fmla="*/ 161 h 451"/>
                <a:gd name="T16" fmla="*/ 67 w 324"/>
                <a:gd name="T17" fmla="*/ 195 h 451"/>
                <a:gd name="T18" fmla="*/ 89 w 324"/>
                <a:gd name="T19" fmla="*/ 232 h 451"/>
                <a:gd name="T20" fmla="*/ 100 w 324"/>
                <a:gd name="T21" fmla="*/ 243 h 451"/>
                <a:gd name="T22" fmla="*/ 99 w 324"/>
                <a:gd name="T23" fmla="*/ 249 h 451"/>
                <a:gd name="T24" fmla="*/ 87 w 324"/>
                <a:gd name="T25" fmla="*/ 250 h 451"/>
                <a:gd name="T26" fmla="*/ 63 w 324"/>
                <a:gd name="T27" fmla="*/ 223 h 451"/>
                <a:gd name="T28" fmla="*/ 46 w 324"/>
                <a:gd name="T29" fmla="*/ 175 h 451"/>
                <a:gd name="T30" fmla="*/ 49 w 324"/>
                <a:gd name="T31" fmla="*/ 134 h 451"/>
                <a:gd name="T32" fmla="*/ 73 w 324"/>
                <a:gd name="T33" fmla="*/ 87 h 451"/>
                <a:gd name="T34" fmla="*/ 95 w 324"/>
                <a:gd name="T35" fmla="*/ 67 h 451"/>
                <a:gd name="T36" fmla="*/ 104 w 324"/>
                <a:gd name="T37" fmla="*/ 70 h 451"/>
                <a:gd name="T38" fmla="*/ 104 w 324"/>
                <a:gd name="T39" fmla="*/ 79 h 451"/>
                <a:gd name="T40" fmla="*/ 324 w 324"/>
                <a:gd name="T41" fmla="*/ 161 h 451"/>
                <a:gd name="T42" fmla="*/ 310 w 324"/>
                <a:gd name="T43" fmla="*/ 99 h 451"/>
                <a:gd name="T44" fmla="*/ 277 w 324"/>
                <a:gd name="T45" fmla="*/ 48 h 451"/>
                <a:gd name="T46" fmla="*/ 224 w 324"/>
                <a:gd name="T47" fmla="*/ 13 h 451"/>
                <a:gd name="T48" fmla="*/ 162 w 324"/>
                <a:gd name="T49" fmla="*/ 0 h 451"/>
                <a:gd name="T50" fmla="*/ 114 w 324"/>
                <a:gd name="T51" fmla="*/ 7 h 451"/>
                <a:gd name="T52" fmla="*/ 59 w 324"/>
                <a:gd name="T53" fmla="*/ 37 h 451"/>
                <a:gd name="T54" fmla="*/ 20 w 324"/>
                <a:gd name="T55" fmla="*/ 85 h 451"/>
                <a:gd name="T56" fmla="*/ 1 w 324"/>
                <a:gd name="T57" fmla="*/ 145 h 451"/>
                <a:gd name="T58" fmla="*/ 2 w 324"/>
                <a:gd name="T59" fmla="*/ 186 h 451"/>
                <a:gd name="T60" fmla="*/ 16 w 324"/>
                <a:gd name="T61" fmla="*/ 230 h 451"/>
                <a:gd name="T62" fmla="*/ 40 w 324"/>
                <a:gd name="T63" fmla="*/ 269 h 451"/>
                <a:gd name="T64" fmla="*/ 75 w 324"/>
                <a:gd name="T65" fmla="*/ 299 h 451"/>
                <a:gd name="T66" fmla="*/ 95 w 324"/>
                <a:gd name="T67" fmla="*/ 386 h 451"/>
                <a:gd name="T68" fmla="*/ 100 w 324"/>
                <a:gd name="T69" fmla="*/ 401 h 451"/>
                <a:gd name="T70" fmla="*/ 114 w 324"/>
                <a:gd name="T71" fmla="*/ 413 h 451"/>
                <a:gd name="T72" fmla="*/ 122 w 324"/>
                <a:gd name="T73" fmla="*/ 426 h 451"/>
                <a:gd name="T74" fmla="*/ 135 w 324"/>
                <a:gd name="T75" fmla="*/ 445 h 451"/>
                <a:gd name="T76" fmla="*/ 151 w 324"/>
                <a:gd name="T77" fmla="*/ 451 h 451"/>
                <a:gd name="T78" fmla="*/ 180 w 324"/>
                <a:gd name="T79" fmla="*/ 450 h 451"/>
                <a:gd name="T80" fmla="*/ 195 w 324"/>
                <a:gd name="T81" fmla="*/ 437 h 451"/>
                <a:gd name="T82" fmla="*/ 205 w 324"/>
                <a:gd name="T83" fmla="*/ 415 h 451"/>
                <a:gd name="T84" fmla="*/ 218 w 324"/>
                <a:gd name="T85" fmla="*/ 409 h 451"/>
                <a:gd name="T86" fmla="*/ 227 w 324"/>
                <a:gd name="T87" fmla="*/ 392 h 451"/>
                <a:gd name="T88" fmla="*/ 229 w 324"/>
                <a:gd name="T89" fmla="*/ 309 h 451"/>
                <a:gd name="T90" fmla="*/ 266 w 324"/>
                <a:gd name="T91" fmla="*/ 284 h 451"/>
                <a:gd name="T92" fmla="*/ 297 w 324"/>
                <a:gd name="T93" fmla="*/ 250 h 451"/>
                <a:gd name="T94" fmla="*/ 317 w 324"/>
                <a:gd name="T95" fmla="*/ 208 h 451"/>
                <a:gd name="T96" fmla="*/ 324 w 324"/>
                <a:gd name="T97" fmla="*/ 16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4" h="451">
                  <a:moveTo>
                    <a:pt x="213" y="386"/>
                  </a:moveTo>
                  <a:lnTo>
                    <a:pt x="213" y="386"/>
                  </a:lnTo>
                  <a:lnTo>
                    <a:pt x="213" y="390"/>
                  </a:lnTo>
                  <a:lnTo>
                    <a:pt x="211" y="393"/>
                  </a:lnTo>
                  <a:lnTo>
                    <a:pt x="210" y="396"/>
                  </a:lnTo>
                  <a:lnTo>
                    <a:pt x="207" y="398"/>
                  </a:lnTo>
                  <a:lnTo>
                    <a:pt x="207" y="398"/>
                  </a:lnTo>
                  <a:lnTo>
                    <a:pt x="204" y="400"/>
                  </a:lnTo>
                  <a:lnTo>
                    <a:pt x="201" y="400"/>
                  </a:lnTo>
                  <a:lnTo>
                    <a:pt x="123" y="400"/>
                  </a:lnTo>
                  <a:lnTo>
                    <a:pt x="123" y="400"/>
                  </a:lnTo>
                  <a:lnTo>
                    <a:pt x="119" y="400"/>
                  </a:lnTo>
                  <a:lnTo>
                    <a:pt x="116" y="398"/>
                  </a:lnTo>
                  <a:lnTo>
                    <a:pt x="116" y="398"/>
                  </a:lnTo>
                  <a:lnTo>
                    <a:pt x="114" y="396"/>
                  </a:lnTo>
                  <a:lnTo>
                    <a:pt x="112" y="393"/>
                  </a:lnTo>
                  <a:lnTo>
                    <a:pt x="111" y="390"/>
                  </a:lnTo>
                  <a:lnTo>
                    <a:pt x="111" y="386"/>
                  </a:lnTo>
                  <a:lnTo>
                    <a:pt x="111" y="342"/>
                  </a:lnTo>
                  <a:lnTo>
                    <a:pt x="213" y="342"/>
                  </a:lnTo>
                  <a:lnTo>
                    <a:pt x="213" y="386"/>
                  </a:lnTo>
                  <a:lnTo>
                    <a:pt x="213" y="386"/>
                  </a:lnTo>
                  <a:close/>
                  <a:moveTo>
                    <a:pt x="102" y="81"/>
                  </a:moveTo>
                  <a:lnTo>
                    <a:pt x="102" y="81"/>
                  </a:lnTo>
                  <a:lnTo>
                    <a:pt x="92" y="89"/>
                  </a:lnTo>
                  <a:lnTo>
                    <a:pt x="85" y="97"/>
                  </a:lnTo>
                  <a:lnTo>
                    <a:pt x="78" y="106"/>
                  </a:lnTo>
                  <a:lnTo>
                    <a:pt x="72" y="115"/>
                  </a:lnTo>
                  <a:lnTo>
                    <a:pt x="68" y="127"/>
                  </a:lnTo>
                  <a:lnTo>
                    <a:pt x="64" y="138"/>
                  </a:lnTo>
                  <a:lnTo>
                    <a:pt x="62" y="149"/>
                  </a:lnTo>
                  <a:lnTo>
                    <a:pt x="61" y="161"/>
                  </a:lnTo>
                  <a:lnTo>
                    <a:pt x="61" y="161"/>
                  </a:lnTo>
                  <a:lnTo>
                    <a:pt x="62" y="173"/>
                  </a:lnTo>
                  <a:lnTo>
                    <a:pt x="64" y="184"/>
                  </a:lnTo>
                  <a:lnTo>
                    <a:pt x="67" y="195"/>
                  </a:lnTo>
                  <a:lnTo>
                    <a:pt x="71" y="205"/>
                  </a:lnTo>
                  <a:lnTo>
                    <a:pt x="76" y="215"/>
                  </a:lnTo>
                  <a:lnTo>
                    <a:pt x="82" y="224"/>
                  </a:lnTo>
                  <a:lnTo>
                    <a:pt x="89" y="232"/>
                  </a:lnTo>
                  <a:lnTo>
                    <a:pt x="98" y="239"/>
                  </a:lnTo>
                  <a:lnTo>
                    <a:pt x="98" y="239"/>
                  </a:lnTo>
                  <a:lnTo>
                    <a:pt x="99" y="241"/>
                  </a:lnTo>
                  <a:lnTo>
                    <a:pt x="100" y="243"/>
                  </a:lnTo>
                  <a:lnTo>
                    <a:pt x="100" y="246"/>
                  </a:lnTo>
                  <a:lnTo>
                    <a:pt x="99" y="248"/>
                  </a:lnTo>
                  <a:lnTo>
                    <a:pt x="99" y="249"/>
                  </a:lnTo>
                  <a:lnTo>
                    <a:pt x="99" y="249"/>
                  </a:lnTo>
                  <a:lnTo>
                    <a:pt x="95" y="251"/>
                  </a:lnTo>
                  <a:lnTo>
                    <a:pt x="93" y="252"/>
                  </a:lnTo>
                  <a:lnTo>
                    <a:pt x="90" y="251"/>
                  </a:lnTo>
                  <a:lnTo>
                    <a:pt x="87" y="250"/>
                  </a:lnTo>
                  <a:lnTo>
                    <a:pt x="87" y="250"/>
                  </a:lnTo>
                  <a:lnTo>
                    <a:pt x="78" y="242"/>
                  </a:lnTo>
                  <a:lnTo>
                    <a:pt x="70" y="233"/>
                  </a:lnTo>
                  <a:lnTo>
                    <a:pt x="63" y="223"/>
                  </a:lnTo>
                  <a:lnTo>
                    <a:pt x="57" y="212"/>
                  </a:lnTo>
                  <a:lnTo>
                    <a:pt x="52" y="199"/>
                  </a:lnTo>
                  <a:lnTo>
                    <a:pt x="48" y="188"/>
                  </a:lnTo>
                  <a:lnTo>
                    <a:pt x="46" y="175"/>
                  </a:lnTo>
                  <a:lnTo>
                    <a:pt x="45" y="161"/>
                  </a:lnTo>
                  <a:lnTo>
                    <a:pt x="45" y="161"/>
                  </a:lnTo>
                  <a:lnTo>
                    <a:pt x="46" y="148"/>
                  </a:lnTo>
                  <a:lnTo>
                    <a:pt x="49" y="134"/>
                  </a:lnTo>
                  <a:lnTo>
                    <a:pt x="54" y="121"/>
                  </a:lnTo>
                  <a:lnTo>
                    <a:pt x="59" y="109"/>
                  </a:lnTo>
                  <a:lnTo>
                    <a:pt x="65" y="98"/>
                  </a:lnTo>
                  <a:lnTo>
                    <a:pt x="73" y="87"/>
                  </a:lnTo>
                  <a:lnTo>
                    <a:pt x="82" y="77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5" y="67"/>
                  </a:lnTo>
                  <a:lnTo>
                    <a:pt x="99" y="67"/>
                  </a:lnTo>
                  <a:lnTo>
                    <a:pt x="101" y="68"/>
                  </a:lnTo>
                  <a:lnTo>
                    <a:pt x="103" y="70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5" y="73"/>
                  </a:lnTo>
                  <a:lnTo>
                    <a:pt x="105" y="76"/>
                  </a:lnTo>
                  <a:lnTo>
                    <a:pt x="104" y="79"/>
                  </a:lnTo>
                  <a:lnTo>
                    <a:pt x="102" y="81"/>
                  </a:lnTo>
                  <a:lnTo>
                    <a:pt x="102" y="81"/>
                  </a:lnTo>
                  <a:close/>
                  <a:moveTo>
                    <a:pt x="324" y="161"/>
                  </a:moveTo>
                  <a:lnTo>
                    <a:pt x="324" y="161"/>
                  </a:lnTo>
                  <a:lnTo>
                    <a:pt x="323" y="145"/>
                  </a:lnTo>
                  <a:lnTo>
                    <a:pt x="321" y="129"/>
                  </a:lnTo>
                  <a:lnTo>
                    <a:pt x="317" y="113"/>
                  </a:lnTo>
                  <a:lnTo>
                    <a:pt x="310" y="99"/>
                  </a:lnTo>
                  <a:lnTo>
                    <a:pt x="304" y="85"/>
                  </a:lnTo>
                  <a:lnTo>
                    <a:pt x="296" y="71"/>
                  </a:lnTo>
                  <a:lnTo>
                    <a:pt x="287" y="59"/>
                  </a:lnTo>
                  <a:lnTo>
                    <a:pt x="277" y="48"/>
                  </a:lnTo>
                  <a:lnTo>
                    <a:pt x="264" y="37"/>
                  </a:lnTo>
                  <a:lnTo>
                    <a:pt x="252" y="27"/>
                  </a:lnTo>
                  <a:lnTo>
                    <a:pt x="239" y="19"/>
                  </a:lnTo>
                  <a:lnTo>
                    <a:pt x="224" y="13"/>
                  </a:lnTo>
                  <a:lnTo>
                    <a:pt x="210" y="7"/>
                  </a:lnTo>
                  <a:lnTo>
                    <a:pt x="195" y="4"/>
                  </a:lnTo>
                  <a:lnTo>
                    <a:pt x="178" y="1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6" y="1"/>
                  </a:lnTo>
                  <a:lnTo>
                    <a:pt x="129" y="4"/>
                  </a:lnTo>
                  <a:lnTo>
                    <a:pt x="114" y="7"/>
                  </a:lnTo>
                  <a:lnTo>
                    <a:pt x="99" y="13"/>
                  </a:lnTo>
                  <a:lnTo>
                    <a:pt x="85" y="19"/>
                  </a:lnTo>
                  <a:lnTo>
                    <a:pt x="72" y="27"/>
                  </a:lnTo>
                  <a:lnTo>
                    <a:pt x="59" y="37"/>
                  </a:lnTo>
                  <a:lnTo>
                    <a:pt x="47" y="48"/>
                  </a:lnTo>
                  <a:lnTo>
                    <a:pt x="37" y="59"/>
                  </a:lnTo>
                  <a:lnTo>
                    <a:pt x="28" y="71"/>
                  </a:lnTo>
                  <a:lnTo>
                    <a:pt x="20" y="85"/>
                  </a:lnTo>
                  <a:lnTo>
                    <a:pt x="13" y="99"/>
                  </a:lnTo>
                  <a:lnTo>
                    <a:pt x="7" y="113"/>
                  </a:lnTo>
                  <a:lnTo>
                    <a:pt x="3" y="129"/>
                  </a:lnTo>
                  <a:lnTo>
                    <a:pt x="1" y="145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174"/>
                  </a:lnTo>
                  <a:lnTo>
                    <a:pt x="2" y="186"/>
                  </a:lnTo>
                  <a:lnTo>
                    <a:pt x="4" y="197"/>
                  </a:lnTo>
                  <a:lnTo>
                    <a:pt x="7" y="208"/>
                  </a:lnTo>
                  <a:lnTo>
                    <a:pt x="11" y="220"/>
                  </a:lnTo>
                  <a:lnTo>
                    <a:pt x="16" y="230"/>
                  </a:lnTo>
                  <a:lnTo>
                    <a:pt x="21" y="240"/>
                  </a:lnTo>
                  <a:lnTo>
                    <a:pt x="27" y="250"/>
                  </a:lnTo>
                  <a:lnTo>
                    <a:pt x="33" y="260"/>
                  </a:lnTo>
                  <a:lnTo>
                    <a:pt x="40" y="269"/>
                  </a:lnTo>
                  <a:lnTo>
                    <a:pt x="48" y="277"/>
                  </a:lnTo>
                  <a:lnTo>
                    <a:pt x="57" y="284"/>
                  </a:lnTo>
                  <a:lnTo>
                    <a:pt x="66" y="291"/>
                  </a:lnTo>
                  <a:lnTo>
                    <a:pt x="75" y="299"/>
                  </a:lnTo>
                  <a:lnTo>
                    <a:pt x="85" y="304"/>
                  </a:lnTo>
                  <a:lnTo>
                    <a:pt x="95" y="309"/>
                  </a:lnTo>
                  <a:lnTo>
                    <a:pt x="95" y="342"/>
                  </a:lnTo>
                  <a:lnTo>
                    <a:pt x="95" y="386"/>
                  </a:lnTo>
                  <a:lnTo>
                    <a:pt x="95" y="386"/>
                  </a:lnTo>
                  <a:lnTo>
                    <a:pt x="95" y="392"/>
                  </a:lnTo>
                  <a:lnTo>
                    <a:pt x="98" y="397"/>
                  </a:lnTo>
                  <a:lnTo>
                    <a:pt x="100" y="401"/>
                  </a:lnTo>
                  <a:lnTo>
                    <a:pt x="102" y="405"/>
                  </a:lnTo>
                  <a:lnTo>
                    <a:pt x="106" y="409"/>
                  </a:lnTo>
                  <a:lnTo>
                    <a:pt x="109" y="411"/>
                  </a:lnTo>
                  <a:lnTo>
                    <a:pt x="114" y="413"/>
                  </a:lnTo>
                  <a:lnTo>
                    <a:pt x="118" y="415"/>
                  </a:lnTo>
                  <a:lnTo>
                    <a:pt x="118" y="415"/>
                  </a:lnTo>
                  <a:lnTo>
                    <a:pt x="122" y="426"/>
                  </a:lnTo>
                  <a:lnTo>
                    <a:pt x="122" y="426"/>
                  </a:lnTo>
                  <a:lnTo>
                    <a:pt x="125" y="432"/>
                  </a:lnTo>
                  <a:lnTo>
                    <a:pt x="128" y="437"/>
                  </a:lnTo>
                  <a:lnTo>
                    <a:pt x="132" y="441"/>
                  </a:lnTo>
                  <a:lnTo>
                    <a:pt x="135" y="445"/>
                  </a:lnTo>
                  <a:lnTo>
                    <a:pt x="139" y="448"/>
                  </a:lnTo>
                  <a:lnTo>
                    <a:pt x="144" y="450"/>
                  </a:lnTo>
                  <a:lnTo>
                    <a:pt x="148" y="451"/>
                  </a:lnTo>
                  <a:lnTo>
                    <a:pt x="151" y="451"/>
                  </a:lnTo>
                  <a:lnTo>
                    <a:pt x="173" y="451"/>
                  </a:lnTo>
                  <a:lnTo>
                    <a:pt x="173" y="451"/>
                  </a:lnTo>
                  <a:lnTo>
                    <a:pt x="176" y="451"/>
                  </a:lnTo>
                  <a:lnTo>
                    <a:pt x="180" y="450"/>
                  </a:lnTo>
                  <a:lnTo>
                    <a:pt x="184" y="448"/>
                  </a:lnTo>
                  <a:lnTo>
                    <a:pt x="188" y="445"/>
                  </a:lnTo>
                  <a:lnTo>
                    <a:pt x="192" y="441"/>
                  </a:lnTo>
                  <a:lnTo>
                    <a:pt x="195" y="437"/>
                  </a:lnTo>
                  <a:lnTo>
                    <a:pt x="199" y="432"/>
                  </a:lnTo>
                  <a:lnTo>
                    <a:pt x="201" y="426"/>
                  </a:lnTo>
                  <a:lnTo>
                    <a:pt x="201" y="426"/>
                  </a:lnTo>
                  <a:lnTo>
                    <a:pt x="205" y="415"/>
                  </a:lnTo>
                  <a:lnTo>
                    <a:pt x="205" y="415"/>
                  </a:lnTo>
                  <a:lnTo>
                    <a:pt x="210" y="413"/>
                  </a:lnTo>
                  <a:lnTo>
                    <a:pt x="214" y="411"/>
                  </a:lnTo>
                  <a:lnTo>
                    <a:pt x="218" y="409"/>
                  </a:lnTo>
                  <a:lnTo>
                    <a:pt x="221" y="405"/>
                  </a:lnTo>
                  <a:lnTo>
                    <a:pt x="224" y="401"/>
                  </a:lnTo>
                  <a:lnTo>
                    <a:pt x="226" y="397"/>
                  </a:lnTo>
                  <a:lnTo>
                    <a:pt x="227" y="392"/>
                  </a:lnTo>
                  <a:lnTo>
                    <a:pt x="229" y="386"/>
                  </a:lnTo>
                  <a:lnTo>
                    <a:pt x="229" y="327"/>
                  </a:lnTo>
                  <a:lnTo>
                    <a:pt x="229" y="309"/>
                  </a:lnTo>
                  <a:lnTo>
                    <a:pt x="229" y="309"/>
                  </a:lnTo>
                  <a:lnTo>
                    <a:pt x="239" y="304"/>
                  </a:lnTo>
                  <a:lnTo>
                    <a:pt x="249" y="299"/>
                  </a:lnTo>
                  <a:lnTo>
                    <a:pt x="258" y="291"/>
                  </a:lnTo>
                  <a:lnTo>
                    <a:pt x="266" y="284"/>
                  </a:lnTo>
                  <a:lnTo>
                    <a:pt x="276" y="277"/>
                  </a:lnTo>
                  <a:lnTo>
                    <a:pt x="283" y="269"/>
                  </a:lnTo>
                  <a:lnTo>
                    <a:pt x="290" y="260"/>
                  </a:lnTo>
                  <a:lnTo>
                    <a:pt x="297" y="250"/>
                  </a:lnTo>
                  <a:lnTo>
                    <a:pt x="303" y="240"/>
                  </a:lnTo>
                  <a:lnTo>
                    <a:pt x="308" y="230"/>
                  </a:lnTo>
                  <a:lnTo>
                    <a:pt x="312" y="220"/>
                  </a:lnTo>
                  <a:lnTo>
                    <a:pt x="317" y="208"/>
                  </a:lnTo>
                  <a:lnTo>
                    <a:pt x="320" y="197"/>
                  </a:lnTo>
                  <a:lnTo>
                    <a:pt x="322" y="186"/>
                  </a:lnTo>
                  <a:lnTo>
                    <a:pt x="323" y="174"/>
                  </a:lnTo>
                  <a:lnTo>
                    <a:pt x="324" y="161"/>
                  </a:lnTo>
                  <a:lnTo>
                    <a:pt x="324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2" name="Freeform 32"/>
          <p:cNvSpPr>
            <a:spLocks noEditPoints="1"/>
          </p:cNvSpPr>
          <p:nvPr/>
        </p:nvSpPr>
        <p:spPr bwMode="auto">
          <a:xfrm>
            <a:off x="2971642" y="2406522"/>
            <a:ext cx="6248717" cy="1687059"/>
          </a:xfrm>
          <a:custGeom>
            <a:avLst/>
            <a:gdLst>
              <a:gd name="T0" fmla="*/ 4549 w 5303"/>
              <a:gd name="T1" fmla="*/ 130 h 1428"/>
              <a:gd name="T2" fmla="*/ 4421 w 5303"/>
              <a:gd name="T3" fmla="*/ 463 h 1428"/>
              <a:gd name="T4" fmla="*/ 4583 w 5303"/>
              <a:gd name="T5" fmla="*/ 784 h 1428"/>
              <a:gd name="T6" fmla="*/ 4819 w 5303"/>
              <a:gd name="T7" fmla="*/ 1264 h 1428"/>
              <a:gd name="T8" fmla="*/ 3448 w 5303"/>
              <a:gd name="T9" fmla="*/ 879 h 1428"/>
              <a:gd name="T10" fmla="*/ 3758 w 5303"/>
              <a:gd name="T11" fmla="*/ 683 h 1428"/>
              <a:gd name="T12" fmla="*/ 3816 w 5303"/>
              <a:gd name="T13" fmla="*/ 331 h 1428"/>
              <a:gd name="T14" fmla="*/ 3580 w 5303"/>
              <a:gd name="T15" fmla="*/ 44 h 1428"/>
              <a:gd name="T16" fmla="*/ 3216 w 5303"/>
              <a:gd name="T17" fmla="*/ 35 h 1428"/>
              <a:gd name="T18" fmla="*/ 2967 w 5303"/>
              <a:gd name="T19" fmla="*/ 310 h 1428"/>
              <a:gd name="T20" fmla="*/ 3007 w 5303"/>
              <a:gd name="T21" fmla="*/ 666 h 1428"/>
              <a:gd name="T22" fmla="*/ 3307 w 5303"/>
              <a:gd name="T23" fmla="*/ 876 h 1428"/>
              <a:gd name="T24" fmla="*/ 2152 w 5303"/>
              <a:gd name="T25" fmla="*/ 814 h 1428"/>
              <a:gd name="T26" fmla="*/ 2351 w 5303"/>
              <a:gd name="T27" fmla="*/ 507 h 1428"/>
              <a:gd name="T28" fmla="*/ 2255 w 5303"/>
              <a:gd name="T29" fmla="*/ 161 h 1428"/>
              <a:gd name="T30" fmla="*/ 1914 w 5303"/>
              <a:gd name="T31" fmla="*/ 0 h 1428"/>
              <a:gd name="T32" fmla="*/ 1588 w 5303"/>
              <a:gd name="T33" fmla="*/ 145 h 1428"/>
              <a:gd name="T34" fmla="*/ 1475 w 5303"/>
              <a:gd name="T35" fmla="*/ 486 h 1428"/>
              <a:gd name="T36" fmla="*/ 1661 w 5303"/>
              <a:gd name="T37" fmla="*/ 802 h 1428"/>
              <a:gd name="T38" fmla="*/ 584 w 5303"/>
              <a:gd name="T39" fmla="*/ 1390 h 1428"/>
              <a:gd name="T40" fmla="*/ 515 w 5303"/>
              <a:gd name="T41" fmla="*/ 877 h 1428"/>
              <a:gd name="T42" fmla="*/ 820 w 5303"/>
              <a:gd name="T43" fmla="*/ 668 h 1428"/>
              <a:gd name="T44" fmla="*/ 863 w 5303"/>
              <a:gd name="T45" fmla="*/ 310 h 1428"/>
              <a:gd name="T46" fmla="*/ 613 w 5303"/>
              <a:gd name="T47" fmla="*/ 35 h 1428"/>
              <a:gd name="T48" fmla="*/ 250 w 5303"/>
              <a:gd name="T49" fmla="*/ 44 h 1428"/>
              <a:gd name="T50" fmla="*/ 14 w 5303"/>
              <a:gd name="T51" fmla="*/ 331 h 1428"/>
              <a:gd name="T52" fmla="*/ 71 w 5303"/>
              <a:gd name="T53" fmla="*/ 682 h 1428"/>
              <a:gd name="T54" fmla="*/ 376 w 5303"/>
              <a:gd name="T55" fmla="*/ 879 h 1428"/>
              <a:gd name="T56" fmla="*/ 596 w 5303"/>
              <a:gd name="T57" fmla="*/ 1423 h 1428"/>
              <a:gd name="T58" fmla="*/ 4853 w 5303"/>
              <a:gd name="T59" fmla="*/ 1251 h 1428"/>
              <a:gd name="T60" fmla="*/ 5109 w 5303"/>
              <a:gd name="T61" fmla="*/ 808 h 1428"/>
              <a:gd name="T62" fmla="*/ 5301 w 5303"/>
              <a:gd name="T63" fmla="*/ 487 h 1428"/>
              <a:gd name="T64" fmla="*/ 5188 w 5303"/>
              <a:gd name="T65" fmla="*/ 145 h 1428"/>
              <a:gd name="T66" fmla="*/ 4861 w 5303"/>
              <a:gd name="T67" fmla="*/ 0 h 1428"/>
              <a:gd name="T68" fmla="*/ 3098 w 5303"/>
              <a:gd name="T69" fmla="*/ 151 h 1428"/>
              <a:gd name="T70" fmla="*/ 3409 w 5303"/>
              <a:gd name="T71" fmla="*/ 33 h 1428"/>
              <a:gd name="T72" fmla="*/ 3717 w 5303"/>
              <a:gd name="T73" fmla="*/ 196 h 1428"/>
              <a:gd name="T74" fmla="*/ 3789 w 5303"/>
              <a:gd name="T75" fmla="*/ 525 h 1428"/>
              <a:gd name="T76" fmla="*/ 3584 w 5303"/>
              <a:gd name="T77" fmla="*/ 802 h 1428"/>
              <a:gd name="T78" fmla="*/ 3247 w 5303"/>
              <a:gd name="T79" fmla="*/ 827 h 1428"/>
              <a:gd name="T80" fmla="*/ 3002 w 5303"/>
              <a:gd name="T81" fmla="*/ 583 h 1428"/>
              <a:gd name="T82" fmla="*/ 1537 w 5303"/>
              <a:gd name="T83" fmla="*/ 282 h 1428"/>
              <a:gd name="T84" fmla="*/ 1793 w 5303"/>
              <a:gd name="T85" fmla="*/ 50 h 1428"/>
              <a:gd name="T86" fmla="*/ 2127 w 5303"/>
              <a:gd name="T87" fmla="*/ 91 h 1428"/>
              <a:gd name="T88" fmla="*/ 2320 w 5303"/>
              <a:gd name="T89" fmla="*/ 380 h 1428"/>
              <a:gd name="T90" fmla="*/ 2231 w 5303"/>
              <a:gd name="T91" fmla="*/ 703 h 1428"/>
              <a:gd name="T92" fmla="*/ 1914 w 5303"/>
              <a:gd name="T93" fmla="*/ 852 h 1428"/>
              <a:gd name="T94" fmla="*/ 1612 w 5303"/>
              <a:gd name="T95" fmla="*/ 717 h 1428"/>
              <a:gd name="T96" fmla="*/ 31 w 5303"/>
              <a:gd name="T97" fmla="*/ 442 h 1428"/>
              <a:gd name="T98" fmla="*/ 181 w 5303"/>
              <a:gd name="T99" fmla="*/ 126 h 1428"/>
              <a:gd name="T100" fmla="*/ 504 w 5303"/>
              <a:gd name="T101" fmla="*/ 37 h 1428"/>
              <a:gd name="T102" fmla="*/ 792 w 5303"/>
              <a:gd name="T103" fmla="*/ 229 h 1428"/>
              <a:gd name="T104" fmla="*/ 833 w 5303"/>
              <a:gd name="T105" fmla="*/ 564 h 1428"/>
              <a:gd name="T106" fmla="*/ 601 w 5303"/>
              <a:gd name="T107" fmla="*/ 819 h 1428"/>
              <a:gd name="T108" fmla="*/ 264 w 5303"/>
              <a:gd name="T109" fmla="*/ 811 h 1428"/>
              <a:gd name="T110" fmla="*/ 44 w 5303"/>
              <a:gd name="T111" fmla="*/ 544 h 1428"/>
              <a:gd name="T112" fmla="*/ 4665 w 5303"/>
              <a:gd name="T113" fmla="*/ 802 h 1428"/>
              <a:gd name="T114" fmla="*/ 4460 w 5303"/>
              <a:gd name="T115" fmla="*/ 525 h 1428"/>
              <a:gd name="T116" fmla="*/ 4532 w 5303"/>
              <a:gd name="T117" fmla="*/ 196 h 1428"/>
              <a:gd name="T118" fmla="*/ 4840 w 5303"/>
              <a:gd name="T119" fmla="*/ 33 h 1428"/>
              <a:gd name="T120" fmla="*/ 5152 w 5303"/>
              <a:gd name="T121" fmla="*/ 151 h 1428"/>
              <a:gd name="T122" fmla="*/ 5271 w 5303"/>
              <a:gd name="T123" fmla="*/ 462 h 1428"/>
              <a:gd name="T124" fmla="*/ 5106 w 5303"/>
              <a:gd name="T125" fmla="*/ 770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03" h="1428">
                <a:moveTo>
                  <a:pt x="4861" y="0"/>
                </a:moveTo>
                <a:lnTo>
                  <a:pt x="4861" y="0"/>
                </a:lnTo>
                <a:lnTo>
                  <a:pt x="4838" y="1"/>
                </a:lnTo>
                <a:lnTo>
                  <a:pt x="4816" y="3"/>
                </a:lnTo>
                <a:lnTo>
                  <a:pt x="4794" y="5"/>
                </a:lnTo>
                <a:lnTo>
                  <a:pt x="4772" y="9"/>
                </a:lnTo>
                <a:lnTo>
                  <a:pt x="4751" y="14"/>
                </a:lnTo>
                <a:lnTo>
                  <a:pt x="4730" y="20"/>
                </a:lnTo>
                <a:lnTo>
                  <a:pt x="4709" y="27"/>
                </a:lnTo>
                <a:lnTo>
                  <a:pt x="4690" y="35"/>
                </a:lnTo>
                <a:lnTo>
                  <a:pt x="4669" y="44"/>
                </a:lnTo>
                <a:lnTo>
                  <a:pt x="4651" y="53"/>
                </a:lnTo>
                <a:lnTo>
                  <a:pt x="4633" y="64"/>
                </a:lnTo>
                <a:lnTo>
                  <a:pt x="4614" y="76"/>
                </a:lnTo>
                <a:lnTo>
                  <a:pt x="4597" y="88"/>
                </a:lnTo>
                <a:lnTo>
                  <a:pt x="4580" y="101"/>
                </a:lnTo>
                <a:lnTo>
                  <a:pt x="4564" y="115"/>
                </a:lnTo>
                <a:lnTo>
                  <a:pt x="4549" y="130"/>
                </a:lnTo>
                <a:lnTo>
                  <a:pt x="4534" y="145"/>
                </a:lnTo>
                <a:lnTo>
                  <a:pt x="4521" y="161"/>
                </a:lnTo>
                <a:lnTo>
                  <a:pt x="4508" y="178"/>
                </a:lnTo>
                <a:lnTo>
                  <a:pt x="4496" y="195"/>
                </a:lnTo>
                <a:lnTo>
                  <a:pt x="4483" y="213"/>
                </a:lnTo>
                <a:lnTo>
                  <a:pt x="4473" y="231"/>
                </a:lnTo>
                <a:lnTo>
                  <a:pt x="4464" y="251"/>
                </a:lnTo>
                <a:lnTo>
                  <a:pt x="4455" y="270"/>
                </a:lnTo>
                <a:lnTo>
                  <a:pt x="4446" y="289"/>
                </a:lnTo>
                <a:lnTo>
                  <a:pt x="4439" y="310"/>
                </a:lnTo>
                <a:lnTo>
                  <a:pt x="4434" y="331"/>
                </a:lnTo>
                <a:lnTo>
                  <a:pt x="4429" y="353"/>
                </a:lnTo>
                <a:lnTo>
                  <a:pt x="4425" y="374"/>
                </a:lnTo>
                <a:lnTo>
                  <a:pt x="4422" y="397"/>
                </a:lnTo>
                <a:lnTo>
                  <a:pt x="4421" y="419"/>
                </a:lnTo>
                <a:lnTo>
                  <a:pt x="4420" y="442"/>
                </a:lnTo>
                <a:lnTo>
                  <a:pt x="4420" y="442"/>
                </a:lnTo>
                <a:lnTo>
                  <a:pt x="4421" y="463"/>
                </a:lnTo>
                <a:lnTo>
                  <a:pt x="4422" y="485"/>
                </a:lnTo>
                <a:lnTo>
                  <a:pt x="4425" y="505"/>
                </a:lnTo>
                <a:lnTo>
                  <a:pt x="4428" y="527"/>
                </a:lnTo>
                <a:lnTo>
                  <a:pt x="4432" y="547"/>
                </a:lnTo>
                <a:lnTo>
                  <a:pt x="4438" y="567"/>
                </a:lnTo>
                <a:lnTo>
                  <a:pt x="4444" y="587"/>
                </a:lnTo>
                <a:lnTo>
                  <a:pt x="4452" y="606"/>
                </a:lnTo>
                <a:lnTo>
                  <a:pt x="4460" y="625"/>
                </a:lnTo>
                <a:lnTo>
                  <a:pt x="4469" y="643"/>
                </a:lnTo>
                <a:lnTo>
                  <a:pt x="4478" y="661"/>
                </a:lnTo>
                <a:lnTo>
                  <a:pt x="4488" y="678"/>
                </a:lnTo>
                <a:lnTo>
                  <a:pt x="4500" y="696"/>
                </a:lnTo>
                <a:lnTo>
                  <a:pt x="4512" y="712"/>
                </a:lnTo>
                <a:lnTo>
                  <a:pt x="4524" y="727"/>
                </a:lnTo>
                <a:lnTo>
                  <a:pt x="4538" y="743"/>
                </a:lnTo>
                <a:lnTo>
                  <a:pt x="4552" y="757"/>
                </a:lnTo>
                <a:lnTo>
                  <a:pt x="4567" y="770"/>
                </a:lnTo>
                <a:lnTo>
                  <a:pt x="4583" y="784"/>
                </a:lnTo>
                <a:lnTo>
                  <a:pt x="4598" y="796"/>
                </a:lnTo>
                <a:lnTo>
                  <a:pt x="4615" y="808"/>
                </a:lnTo>
                <a:lnTo>
                  <a:pt x="4632" y="818"/>
                </a:lnTo>
                <a:lnTo>
                  <a:pt x="4649" y="829"/>
                </a:lnTo>
                <a:lnTo>
                  <a:pt x="4667" y="839"/>
                </a:lnTo>
                <a:lnTo>
                  <a:pt x="4686" y="847"/>
                </a:lnTo>
                <a:lnTo>
                  <a:pt x="4705" y="854"/>
                </a:lnTo>
                <a:lnTo>
                  <a:pt x="4725" y="861"/>
                </a:lnTo>
                <a:lnTo>
                  <a:pt x="4744" y="868"/>
                </a:lnTo>
                <a:lnTo>
                  <a:pt x="4765" y="873"/>
                </a:lnTo>
                <a:lnTo>
                  <a:pt x="4785" y="877"/>
                </a:lnTo>
                <a:lnTo>
                  <a:pt x="4807" y="880"/>
                </a:lnTo>
                <a:lnTo>
                  <a:pt x="4827" y="882"/>
                </a:lnTo>
                <a:lnTo>
                  <a:pt x="4827" y="1207"/>
                </a:lnTo>
                <a:lnTo>
                  <a:pt x="4827" y="1207"/>
                </a:lnTo>
                <a:lnTo>
                  <a:pt x="4826" y="1227"/>
                </a:lnTo>
                <a:lnTo>
                  <a:pt x="4823" y="1245"/>
                </a:lnTo>
                <a:lnTo>
                  <a:pt x="4819" y="1264"/>
                </a:lnTo>
                <a:lnTo>
                  <a:pt x="4813" y="1282"/>
                </a:lnTo>
                <a:lnTo>
                  <a:pt x="4805" y="1298"/>
                </a:lnTo>
                <a:lnTo>
                  <a:pt x="4794" y="1314"/>
                </a:lnTo>
                <a:lnTo>
                  <a:pt x="4783" y="1329"/>
                </a:lnTo>
                <a:lnTo>
                  <a:pt x="4771" y="1342"/>
                </a:lnTo>
                <a:lnTo>
                  <a:pt x="4758" y="1355"/>
                </a:lnTo>
                <a:lnTo>
                  <a:pt x="4743" y="1366"/>
                </a:lnTo>
                <a:lnTo>
                  <a:pt x="4727" y="1375"/>
                </a:lnTo>
                <a:lnTo>
                  <a:pt x="4710" y="1383"/>
                </a:lnTo>
                <a:lnTo>
                  <a:pt x="4693" y="1390"/>
                </a:lnTo>
                <a:lnTo>
                  <a:pt x="4675" y="1395"/>
                </a:lnTo>
                <a:lnTo>
                  <a:pt x="4655" y="1398"/>
                </a:lnTo>
                <a:lnTo>
                  <a:pt x="4636" y="1399"/>
                </a:lnTo>
                <a:lnTo>
                  <a:pt x="3404" y="1399"/>
                </a:lnTo>
                <a:lnTo>
                  <a:pt x="3404" y="883"/>
                </a:lnTo>
                <a:lnTo>
                  <a:pt x="3404" y="883"/>
                </a:lnTo>
                <a:lnTo>
                  <a:pt x="3426" y="882"/>
                </a:lnTo>
                <a:lnTo>
                  <a:pt x="3448" y="879"/>
                </a:lnTo>
                <a:lnTo>
                  <a:pt x="3469" y="876"/>
                </a:lnTo>
                <a:lnTo>
                  <a:pt x="3489" y="872"/>
                </a:lnTo>
                <a:lnTo>
                  <a:pt x="3511" y="866"/>
                </a:lnTo>
                <a:lnTo>
                  <a:pt x="3530" y="859"/>
                </a:lnTo>
                <a:lnTo>
                  <a:pt x="3551" y="852"/>
                </a:lnTo>
                <a:lnTo>
                  <a:pt x="3570" y="844"/>
                </a:lnTo>
                <a:lnTo>
                  <a:pt x="3589" y="835"/>
                </a:lnTo>
                <a:lnTo>
                  <a:pt x="3607" y="825"/>
                </a:lnTo>
                <a:lnTo>
                  <a:pt x="3626" y="814"/>
                </a:lnTo>
                <a:lnTo>
                  <a:pt x="3642" y="802"/>
                </a:lnTo>
                <a:lnTo>
                  <a:pt x="3659" y="790"/>
                </a:lnTo>
                <a:lnTo>
                  <a:pt x="3675" y="777"/>
                </a:lnTo>
                <a:lnTo>
                  <a:pt x="3690" y="763"/>
                </a:lnTo>
                <a:lnTo>
                  <a:pt x="3705" y="749"/>
                </a:lnTo>
                <a:lnTo>
                  <a:pt x="3720" y="734"/>
                </a:lnTo>
                <a:lnTo>
                  <a:pt x="3733" y="717"/>
                </a:lnTo>
                <a:lnTo>
                  <a:pt x="3745" y="701"/>
                </a:lnTo>
                <a:lnTo>
                  <a:pt x="3758" y="683"/>
                </a:lnTo>
                <a:lnTo>
                  <a:pt x="3768" y="666"/>
                </a:lnTo>
                <a:lnTo>
                  <a:pt x="3778" y="648"/>
                </a:lnTo>
                <a:lnTo>
                  <a:pt x="3787" y="629"/>
                </a:lnTo>
                <a:lnTo>
                  <a:pt x="3797" y="610"/>
                </a:lnTo>
                <a:lnTo>
                  <a:pt x="3804" y="590"/>
                </a:lnTo>
                <a:lnTo>
                  <a:pt x="3811" y="570"/>
                </a:lnTo>
                <a:lnTo>
                  <a:pt x="3816" y="549"/>
                </a:lnTo>
                <a:lnTo>
                  <a:pt x="3821" y="529"/>
                </a:lnTo>
                <a:lnTo>
                  <a:pt x="3824" y="507"/>
                </a:lnTo>
                <a:lnTo>
                  <a:pt x="3827" y="486"/>
                </a:lnTo>
                <a:lnTo>
                  <a:pt x="3829" y="463"/>
                </a:lnTo>
                <a:lnTo>
                  <a:pt x="3829" y="442"/>
                </a:lnTo>
                <a:lnTo>
                  <a:pt x="3829" y="442"/>
                </a:lnTo>
                <a:lnTo>
                  <a:pt x="3829" y="419"/>
                </a:lnTo>
                <a:lnTo>
                  <a:pt x="3827" y="397"/>
                </a:lnTo>
                <a:lnTo>
                  <a:pt x="3824" y="374"/>
                </a:lnTo>
                <a:lnTo>
                  <a:pt x="3820" y="353"/>
                </a:lnTo>
                <a:lnTo>
                  <a:pt x="3816" y="331"/>
                </a:lnTo>
                <a:lnTo>
                  <a:pt x="3810" y="310"/>
                </a:lnTo>
                <a:lnTo>
                  <a:pt x="3803" y="289"/>
                </a:lnTo>
                <a:lnTo>
                  <a:pt x="3794" y="270"/>
                </a:lnTo>
                <a:lnTo>
                  <a:pt x="3786" y="251"/>
                </a:lnTo>
                <a:lnTo>
                  <a:pt x="3776" y="231"/>
                </a:lnTo>
                <a:lnTo>
                  <a:pt x="3766" y="213"/>
                </a:lnTo>
                <a:lnTo>
                  <a:pt x="3755" y="195"/>
                </a:lnTo>
                <a:lnTo>
                  <a:pt x="3742" y="178"/>
                </a:lnTo>
                <a:lnTo>
                  <a:pt x="3729" y="161"/>
                </a:lnTo>
                <a:lnTo>
                  <a:pt x="3715" y="145"/>
                </a:lnTo>
                <a:lnTo>
                  <a:pt x="3700" y="130"/>
                </a:lnTo>
                <a:lnTo>
                  <a:pt x="3685" y="115"/>
                </a:lnTo>
                <a:lnTo>
                  <a:pt x="3669" y="101"/>
                </a:lnTo>
                <a:lnTo>
                  <a:pt x="3652" y="88"/>
                </a:lnTo>
                <a:lnTo>
                  <a:pt x="3635" y="76"/>
                </a:lnTo>
                <a:lnTo>
                  <a:pt x="3617" y="64"/>
                </a:lnTo>
                <a:lnTo>
                  <a:pt x="3598" y="53"/>
                </a:lnTo>
                <a:lnTo>
                  <a:pt x="3580" y="44"/>
                </a:lnTo>
                <a:lnTo>
                  <a:pt x="3560" y="35"/>
                </a:lnTo>
                <a:lnTo>
                  <a:pt x="3540" y="27"/>
                </a:lnTo>
                <a:lnTo>
                  <a:pt x="3519" y="20"/>
                </a:lnTo>
                <a:lnTo>
                  <a:pt x="3499" y="14"/>
                </a:lnTo>
                <a:lnTo>
                  <a:pt x="3477" y="9"/>
                </a:lnTo>
                <a:lnTo>
                  <a:pt x="3456" y="5"/>
                </a:lnTo>
                <a:lnTo>
                  <a:pt x="3433" y="3"/>
                </a:lnTo>
                <a:lnTo>
                  <a:pt x="3411" y="1"/>
                </a:lnTo>
                <a:lnTo>
                  <a:pt x="3388" y="0"/>
                </a:lnTo>
                <a:lnTo>
                  <a:pt x="3388" y="0"/>
                </a:lnTo>
                <a:lnTo>
                  <a:pt x="3366" y="1"/>
                </a:lnTo>
                <a:lnTo>
                  <a:pt x="3343" y="3"/>
                </a:lnTo>
                <a:lnTo>
                  <a:pt x="3321" y="5"/>
                </a:lnTo>
                <a:lnTo>
                  <a:pt x="3299" y="9"/>
                </a:lnTo>
                <a:lnTo>
                  <a:pt x="3278" y="14"/>
                </a:lnTo>
                <a:lnTo>
                  <a:pt x="3257" y="20"/>
                </a:lnTo>
                <a:lnTo>
                  <a:pt x="3236" y="27"/>
                </a:lnTo>
                <a:lnTo>
                  <a:pt x="3216" y="35"/>
                </a:lnTo>
                <a:lnTo>
                  <a:pt x="3197" y="44"/>
                </a:lnTo>
                <a:lnTo>
                  <a:pt x="3177" y="53"/>
                </a:lnTo>
                <a:lnTo>
                  <a:pt x="3159" y="64"/>
                </a:lnTo>
                <a:lnTo>
                  <a:pt x="3142" y="76"/>
                </a:lnTo>
                <a:lnTo>
                  <a:pt x="3124" y="88"/>
                </a:lnTo>
                <a:lnTo>
                  <a:pt x="3107" y="101"/>
                </a:lnTo>
                <a:lnTo>
                  <a:pt x="3091" y="115"/>
                </a:lnTo>
                <a:lnTo>
                  <a:pt x="3076" y="130"/>
                </a:lnTo>
                <a:lnTo>
                  <a:pt x="3061" y="145"/>
                </a:lnTo>
                <a:lnTo>
                  <a:pt x="3047" y="161"/>
                </a:lnTo>
                <a:lnTo>
                  <a:pt x="3034" y="178"/>
                </a:lnTo>
                <a:lnTo>
                  <a:pt x="3022" y="195"/>
                </a:lnTo>
                <a:lnTo>
                  <a:pt x="3011" y="213"/>
                </a:lnTo>
                <a:lnTo>
                  <a:pt x="2999" y="231"/>
                </a:lnTo>
                <a:lnTo>
                  <a:pt x="2990" y="251"/>
                </a:lnTo>
                <a:lnTo>
                  <a:pt x="2981" y="270"/>
                </a:lnTo>
                <a:lnTo>
                  <a:pt x="2974" y="289"/>
                </a:lnTo>
                <a:lnTo>
                  <a:pt x="2967" y="310"/>
                </a:lnTo>
                <a:lnTo>
                  <a:pt x="2960" y="331"/>
                </a:lnTo>
                <a:lnTo>
                  <a:pt x="2955" y="353"/>
                </a:lnTo>
                <a:lnTo>
                  <a:pt x="2951" y="374"/>
                </a:lnTo>
                <a:lnTo>
                  <a:pt x="2949" y="397"/>
                </a:lnTo>
                <a:lnTo>
                  <a:pt x="2947" y="419"/>
                </a:lnTo>
                <a:lnTo>
                  <a:pt x="2946" y="442"/>
                </a:lnTo>
                <a:lnTo>
                  <a:pt x="2946" y="442"/>
                </a:lnTo>
                <a:lnTo>
                  <a:pt x="2947" y="463"/>
                </a:lnTo>
                <a:lnTo>
                  <a:pt x="2948" y="486"/>
                </a:lnTo>
                <a:lnTo>
                  <a:pt x="2951" y="507"/>
                </a:lnTo>
                <a:lnTo>
                  <a:pt x="2955" y="529"/>
                </a:lnTo>
                <a:lnTo>
                  <a:pt x="2959" y="549"/>
                </a:lnTo>
                <a:lnTo>
                  <a:pt x="2965" y="570"/>
                </a:lnTo>
                <a:lnTo>
                  <a:pt x="2972" y="590"/>
                </a:lnTo>
                <a:lnTo>
                  <a:pt x="2980" y="610"/>
                </a:lnTo>
                <a:lnTo>
                  <a:pt x="2988" y="629"/>
                </a:lnTo>
                <a:lnTo>
                  <a:pt x="2997" y="648"/>
                </a:lnTo>
                <a:lnTo>
                  <a:pt x="3007" y="666"/>
                </a:lnTo>
                <a:lnTo>
                  <a:pt x="3019" y="683"/>
                </a:lnTo>
                <a:lnTo>
                  <a:pt x="3031" y="701"/>
                </a:lnTo>
                <a:lnTo>
                  <a:pt x="3043" y="717"/>
                </a:lnTo>
                <a:lnTo>
                  <a:pt x="3057" y="734"/>
                </a:lnTo>
                <a:lnTo>
                  <a:pt x="3071" y="749"/>
                </a:lnTo>
                <a:lnTo>
                  <a:pt x="3085" y="763"/>
                </a:lnTo>
                <a:lnTo>
                  <a:pt x="3101" y="777"/>
                </a:lnTo>
                <a:lnTo>
                  <a:pt x="3117" y="790"/>
                </a:lnTo>
                <a:lnTo>
                  <a:pt x="3133" y="802"/>
                </a:lnTo>
                <a:lnTo>
                  <a:pt x="3151" y="814"/>
                </a:lnTo>
                <a:lnTo>
                  <a:pt x="3169" y="825"/>
                </a:lnTo>
                <a:lnTo>
                  <a:pt x="3187" y="835"/>
                </a:lnTo>
                <a:lnTo>
                  <a:pt x="3206" y="844"/>
                </a:lnTo>
                <a:lnTo>
                  <a:pt x="3225" y="852"/>
                </a:lnTo>
                <a:lnTo>
                  <a:pt x="3245" y="859"/>
                </a:lnTo>
                <a:lnTo>
                  <a:pt x="3265" y="866"/>
                </a:lnTo>
                <a:lnTo>
                  <a:pt x="3286" y="872"/>
                </a:lnTo>
                <a:lnTo>
                  <a:pt x="3307" y="876"/>
                </a:lnTo>
                <a:lnTo>
                  <a:pt x="3329" y="879"/>
                </a:lnTo>
                <a:lnTo>
                  <a:pt x="3350" y="882"/>
                </a:lnTo>
                <a:lnTo>
                  <a:pt x="3372" y="883"/>
                </a:lnTo>
                <a:lnTo>
                  <a:pt x="3372" y="1399"/>
                </a:lnTo>
                <a:lnTo>
                  <a:pt x="1931" y="1399"/>
                </a:lnTo>
                <a:lnTo>
                  <a:pt x="1931" y="883"/>
                </a:lnTo>
                <a:lnTo>
                  <a:pt x="1931" y="883"/>
                </a:lnTo>
                <a:lnTo>
                  <a:pt x="1952" y="882"/>
                </a:lnTo>
                <a:lnTo>
                  <a:pt x="1974" y="879"/>
                </a:lnTo>
                <a:lnTo>
                  <a:pt x="1995" y="876"/>
                </a:lnTo>
                <a:lnTo>
                  <a:pt x="2017" y="872"/>
                </a:lnTo>
                <a:lnTo>
                  <a:pt x="2037" y="866"/>
                </a:lnTo>
                <a:lnTo>
                  <a:pt x="2058" y="859"/>
                </a:lnTo>
                <a:lnTo>
                  <a:pt x="2077" y="852"/>
                </a:lnTo>
                <a:lnTo>
                  <a:pt x="2097" y="844"/>
                </a:lnTo>
                <a:lnTo>
                  <a:pt x="2116" y="835"/>
                </a:lnTo>
                <a:lnTo>
                  <a:pt x="2133" y="825"/>
                </a:lnTo>
                <a:lnTo>
                  <a:pt x="2152" y="814"/>
                </a:lnTo>
                <a:lnTo>
                  <a:pt x="2169" y="802"/>
                </a:lnTo>
                <a:lnTo>
                  <a:pt x="2186" y="790"/>
                </a:lnTo>
                <a:lnTo>
                  <a:pt x="2202" y="777"/>
                </a:lnTo>
                <a:lnTo>
                  <a:pt x="2217" y="763"/>
                </a:lnTo>
                <a:lnTo>
                  <a:pt x="2232" y="749"/>
                </a:lnTo>
                <a:lnTo>
                  <a:pt x="2246" y="734"/>
                </a:lnTo>
                <a:lnTo>
                  <a:pt x="2259" y="717"/>
                </a:lnTo>
                <a:lnTo>
                  <a:pt x="2272" y="701"/>
                </a:lnTo>
                <a:lnTo>
                  <a:pt x="2284" y="683"/>
                </a:lnTo>
                <a:lnTo>
                  <a:pt x="2295" y="666"/>
                </a:lnTo>
                <a:lnTo>
                  <a:pt x="2305" y="648"/>
                </a:lnTo>
                <a:lnTo>
                  <a:pt x="2315" y="629"/>
                </a:lnTo>
                <a:lnTo>
                  <a:pt x="2323" y="610"/>
                </a:lnTo>
                <a:lnTo>
                  <a:pt x="2331" y="590"/>
                </a:lnTo>
                <a:lnTo>
                  <a:pt x="2337" y="570"/>
                </a:lnTo>
                <a:lnTo>
                  <a:pt x="2343" y="549"/>
                </a:lnTo>
                <a:lnTo>
                  <a:pt x="2347" y="529"/>
                </a:lnTo>
                <a:lnTo>
                  <a:pt x="2351" y="507"/>
                </a:lnTo>
                <a:lnTo>
                  <a:pt x="2353" y="486"/>
                </a:lnTo>
                <a:lnTo>
                  <a:pt x="2356" y="463"/>
                </a:lnTo>
                <a:lnTo>
                  <a:pt x="2357" y="442"/>
                </a:lnTo>
                <a:lnTo>
                  <a:pt x="2357" y="442"/>
                </a:lnTo>
                <a:lnTo>
                  <a:pt x="2356" y="419"/>
                </a:lnTo>
                <a:lnTo>
                  <a:pt x="2353" y="397"/>
                </a:lnTo>
                <a:lnTo>
                  <a:pt x="2351" y="374"/>
                </a:lnTo>
                <a:lnTo>
                  <a:pt x="2347" y="353"/>
                </a:lnTo>
                <a:lnTo>
                  <a:pt x="2342" y="331"/>
                </a:lnTo>
                <a:lnTo>
                  <a:pt x="2336" y="310"/>
                </a:lnTo>
                <a:lnTo>
                  <a:pt x="2329" y="289"/>
                </a:lnTo>
                <a:lnTo>
                  <a:pt x="2322" y="270"/>
                </a:lnTo>
                <a:lnTo>
                  <a:pt x="2313" y="251"/>
                </a:lnTo>
                <a:lnTo>
                  <a:pt x="2303" y="231"/>
                </a:lnTo>
                <a:lnTo>
                  <a:pt x="2292" y="213"/>
                </a:lnTo>
                <a:lnTo>
                  <a:pt x="2281" y="195"/>
                </a:lnTo>
                <a:lnTo>
                  <a:pt x="2269" y="178"/>
                </a:lnTo>
                <a:lnTo>
                  <a:pt x="2255" y="161"/>
                </a:lnTo>
                <a:lnTo>
                  <a:pt x="2242" y="145"/>
                </a:lnTo>
                <a:lnTo>
                  <a:pt x="2227" y="130"/>
                </a:lnTo>
                <a:lnTo>
                  <a:pt x="2211" y="115"/>
                </a:lnTo>
                <a:lnTo>
                  <a:pt x="2196" y="101"/>
                </a:lnTo>
                <a:lnTo>
                  <a:pt x="2178" y="88"/>
                </a:lnTo>
                <a:lnTo>
                  <a:pt x="2161" y="76"/>
                </a:lnTo>
                <a:lnTo>
                  <a:pt x="2144" y="64"/>
                </a:lnTo>
                <a:lnTo>
                  <a:pt x="2125" y="53"/>
                </a:lnTo>
                <a:lnTo>
                  <a:pt x="2106" y="44"/>
                </a:lnTo>
                <a:lnTo>
                  <a:pt x="2086" y="35"/>
                </a:lnTo>
                <a:lnTo>
                  <a:pt x="2067" y="27"/>
                </a:lnTo>
                <a:lnTo>
                  <a:pt x="2045" y="20"/>
                </a:lnTo>
                <a:lnTo>
                  <a:pt x="2025" y="14"/>
                </a:lnTo>
                <a:lnTo>
                  <a:pt x="2003" y="9"/>
                </a:lnTo>
                <a:lnTo>
                  <a:pt x="1982" y="5"/>
                </a:lnTo>
                <a:lnTo>
                  <a:pt x="1959" y="3"/>
                </a:lnTo>
                <a:lnTo>
                  <a:pt x="1937" y="1"/>
                </a:lnTo>
                <a:lnTo>
                  <a:pt x="1914" y="0"/>
                </a:lnTo>
                <a:lnTo>
                  <a:pt x="1914" y="0"/>
                </a:lnTo>
                <a:lnTo>
                  <a:pt x="1892" y="1"/>
                </a:lnTo>
                <a:lnTo>
                  <a:pt x="1869" y="3"/>
                </a:lnTo>
                <a:lnTo>
                  <a:pt x="1847" y="5"/>
                </a:lnTo>
                <a:lnTo>
                  <a:pt x="1825" y="9"/>
                </a:lnTo>
                <a:lnTo>
                  <a:pt x="1804" y="14"/>
                </a:lnTo>
                <a:lnTo>
                  <a:pt x="1783" y="20"/>
                </a:lnTo>
                <a:lnTo>
                  <a:pt x="1763" y="27"/>
                </a:lnTo>
                <a:lnTo>
                  <a:pt x="1743" y="35"/>
                </a:lnTo>
                <a:lnTo>
                  <a:pt x="1723" y="44"/>
                </a:lnTo>
                <a:lnTo>
                  <a:pt x="1705" y="53"/>
                </a:lnTo>
                <a:lnTo>
                  <a:pt x="1685" y="64"/>
                </a:lnTo>
                <a:lnTo>
                  <a:pt x="1668" y="76"/>
                </a:lnTo>
                <a:lnTo>
                  <a:pt x="1650" y="88"/>
                </a:lnTo>
                <a:lnTo>
                  <a:pt x="1634" y="101"/>
                </a:lnTo>
                <a:lnTo>
                  <a:pt x="1618" y="115"/>
                </a:lnTo>
                <a:lnTo>
                  <a:pt x="1602" y="130"/>
                </a:lnTo>
                <a:lnTo>
                  <a:pt x="1588" y="145"/>
                </a:lnTo>
                <a:lnTo>
                  <a:pt x="1574" y="161"/>
                </a:lnTo>
                <a:lnTo>
                  <a:pt x="1560" y="178"/>
                </a:lnTo>
                <a:lnTo>
                  <a:pt x="1548" y="195"/>
                </a:lnTo>
                <a:lnTo>
                  <a:pt x="1537" y="213"/>
                </a:lnTo>
                <a:lnTo>
                  <a:pt x="1527" y="231"/>
                </a:lnTo>
                <a:lnTo>
                  <a:pt x="1516" y="251"/>
                </a:lnTo>
                <a:lnTo>
                  <a:pt x="1508" y="270"/>
                </a:lnTo>
                <a:lnTo>
                  <a:pt x="1500" y="289"/>
                </a:lnTo>
                <a:lnTo>
                  <a:pt x="1493" y="310"/>
                </a:lnTo>
                <a:lnTo>
                  <a:pt x="1487" y="331"/>
                </a:lnTo>
                <a:lnTo>
                  <a:pt x="1483" y="353"/>
                </a:lnTo>
                <a:lnTo>
                  <a:pt x="1478" y="374"/>
                </a:lnTo>
                <a:lnTo>
                  <a:pt x="1475" y="397"/>
                </a:lnTo>
                <a:lnTo>
                  <a:pt x="1473" y="419"/>
                </a:lnTo>
                <a:lnTo>
                  <a:pt x="1473" y="442"/>
                </a:lnTo>
                <a:lnTo>
                  <a:pt x="1473" y="442"/>
                </a:lnTo>
                <a:lnTo>
                  <a:pt x="1473" y="463"/>
                </a:lnTo>
                <a:lnTo>
                  <a:pt x="1475" y="486"/>
                </a:lnTo>
                <a:lnTo>
                  <a:pt x="1477" y="507"/>
                </a:lnTo>
                <a:lnTo>
                  <a:pt x="1482" y="529"/>
                </a:lnTo>
                <a:lnTo>
                  <a:pt x="1487" y="549"/>
                </a:lnTo>
                <a:lnTo>
                  <a:pt x="1492" y="570"/>
                </a:lnTo>
                <a:lnTo>
                  <a:pt x="1499" y="590"/>
                </a:lnTo>
                <a:lnTo>
                  <a:pt x="1506" y="610"/>
                </a:lnTo>
                <a:lnTo>
                  <a:pt x="1515" y="629"/>
                </a:lnTo>
                <a:lnTo>
                  <a:pt x="1525" y="648"/>
                </a:lnTo>
                <a:lnTo>
                  <a:pt x="1535" y="666"/>
                </a:lnTo>
                <a:lnTo>
                  <a:pt x="1545" y="683"/>
                </a:lnTo>
                <a:lnTo>
                  <a:pt x="1557" y="701"/>
                </a:lnTo>
                <a:lnTo>
                  <a:pt x="1570" y="717"/>
                </a:lnTo>
                <a:lnTo>
                  <a:pt x="1583" y="734"/>
                </a:lnTo>
                <a:lnTo>
                  <a:pt x="1597" y="749"/>
                </a:lnTo>
                <a:lnTo>
                  <a:pt x="1613" y="763"/>
                </a:lnTo>
                <a:lnTo>
                  <a:pt x="1628" y="777"/>
                </a:lnTo>
                <a:lnTo>
                  <a:pt x="1643" y="790"/>
                </a:lnTo>
                <a:lnTo>
                  <a:pt x="1661" y="802"/>
                </a:lnTo>
                <a:lnTo>
                  <a:pt x="1677" y="814"/>
                </a:lnTo>
                <a:lnTo>
                  <a:pt x="1695" y="825"/>
                </a:lnTo>
                <a:lnTo>
                  <a:pt x="1714" y="835"/>
                </a:lnTo>
                <a:lnTo>
                  <a:pt x="1732" y="844"/>
                </a:lnTo>
                <a:lnTo>
                  <a:pt x="1752" y="852"/>
                </a:lnTo>
                <a:lnTo>
                  <a:pt x="1772" y="859"/>
                </a:lnTo>
                <a:lnTo>
                  <a:pt x="1792" y="866"/>
                </a:lnTo>
                <a:lnTo>
                  <a:pt x="1813" y="872"/>
                </a:lnTo>
                <a:lnTo>
                  <a:pt x="1834" y="876"/>
                </a:lnTo>
                <a:lnTo>
                  <a:pt x="1855" y="879"/>
                </a:lnTo>
                <a:lnTo>
                  <a:pt x="1877" y="882"/>
                </a:lnTo>
                <a:lnTo>
                  <a:pt x="1899" y="883"/>
                </a:lnTo>
                <a:lnTo>
                  <a:pt x="1899" y="1399"/>
                </a:lnTo>
                <a:lnTo>
                  <a:pt x="640" y="1399"/>
                </a:lnTo>
                <a:lnTo>
                  <a:pt x="640" y="1399"/>
                </a:lnTo>
                <a:lnTo>
                  <a:pt x="621" y="1398"/>
                </a:lnTo>
                <a:lnTo>
                  <a:pt x="602" y="1395"/>
                </a:lnTo>
                <a:lnTo>
                  <a:pt x="584" y="1390"/>
                </a:lnTo>
                <a:lnTo>
                  <a:pt x="567" y="1383"/>
                </a:lnTo>
                <a:lnTo>
                  <a:pt x="549" y="1375"/>
                </a:lnTo>
                <a:lnTo>
                  <a:pt x="534" y="1366"/>
                </a:lnTo>
                <a:lnTo>
                  <a:pt x="520" y="1355"/>
                </a:lnTo>
                <a:lnTo>
                  <a:pt x="505" y="1342"/>
                </a:lnTo>
                <a:lnTo>
                  <a:pt x="493" y="1329"/>
                </a:lnTo>
                <a:lnTo>
                  <a:pt x="482" y="1314"/>
                </a:lnTo>
                <a:lnTo>
                  <a:pt x="472" y="1298"/>
                </a:lnTo>
                <a:lnTo>
                  <a:pt x="464" y="1282"/>
                </a:lnTo>
                <a:lnTo>
                  <a:pt x="458" y="1264"/>
                </a:lnTo>
                <a:lnTo>
                  <a:pt x="453" y="1245"/>
                </a:lnTo>
                <a:lnTo>
                  <a:pt x="450" y="1227"/>
                </a:lnTo>
                <a:lnTo>
                  <a:pt x="449" y="1207"/>
                </a:lnTo>
                <a:lnTo>
                  <a:pt x="449" y="883"/>
                </a:lnTo>
                <a:lnTo>
                  <a:pt x="449" y="883"/>
                </a:lnTo>
                <a:lnTo>
                  <a:pt x="471" y="882"/>
                </a:lnTo>
                <a:lnTo>
                  <a:pt x="494" y="880"/>
                </a:lnTo>
                <a:lnTo>
                  <a:pt x="515" y="877"/>
                </a:lnTo>
                <a:lnTo>
                  <a:pt x="537" y="873"/>
                </a:lnTo>
                <a:lnTo>
                  <a:pt x="557" y="868"/>
                </a:lnTo>
                <a:lnTo>
                  <a:pt x="579" y="861"/>
                </a:lnTo>
                <a:lnTo>
                  <a:pt x="598" y="854"/>
                </a:lnTo>
                <a:lnTo>
                  <a:pt x="619" y="846"/>
                </a:lnTo>
                <a:lnTo>
                  <a:pt x="637" y="837"/>
                </a:lnTo>
                <a:lnTo>
                  <a:pt x="657" y="828"/>
                </a:lnTo>
                <a:lnTo>
                  <a:pt x="674" y="816"/>
                </a:lnTo>
                <a:lnTo>
                  <a:pt x="691" y="805"/>
                </a:lnTo>
                <a:lnTo>
                  <a:pt x="709" y="793"/>
                </a:lnTo>
                <a:lnTo>
                  <a:pt x="725" y="780"/>
                </a:lnTo>
                <a:lnTo>
                  <a:pt x="741" y="766"/>
                </a:lnTo>
                <a:lnTo>
                  <a:pt x="756" y="751"/>
                </a:lnTo>
                <a:lnTo>
                  <a:pt x="770" y="736"/>
                </a:lnTo>
                <a:lnTo>
                  <a:pt x="784" y="720"/>
                </a:lnTo>
                <a:lnTo>
                  <a:pt x="797" y="704"/>
                </a:lnTo>
                <a:lnTo>
                  <a:pt x="809" y="686"/>
                </a:lnTo>
                <a:lnTo>
                  <a:pt x="820" y="668"/>
                </a:lnTo>
                <a:lnTo>
                  <a:pt x="831" y="650"/>
                </a:lnTo>
                <a:lnTo>
                  <a:pt x="840" y="631"/>
                </a:lnTo>
                <a:lnTo>
                  <a:pt x="849" y="612"/>
                </a:lnTo>
                <a:lnTo>
                  <a:pt x="856" y="592"/>
                </a:lnTo>
                <a:lnTo>
                  <a:pt x="863" y="572"/>
                </a:lnTo>
                <a:lnTo>
                  <a:pt x="870" y="550"/>
                </a:lnTo>
                <a:lnTo>
                  <a:pt x="874" y="530"/>
                </a:lnTo>
                <a:lnTo>
                  <a:pt x="878" y="508"/>
                </a:lnTo>
                <a:lnTo>
                  <a:pt x="881" y="486"/>
                </a:lnTo>
                <a:lnTo>
                  <a:pt x="882" y="464"/>
                </a:lnTo>
                <a:lnTo>
                  <a:pt x="883" y="442"/>
                </a:lnTo>
                <a:lnTo>
                  <a:pt x="883" y="442"/>
                </a:lnTo>
                <a:lnTo>
                  <a:pt x="882" y="419"/>
                </a:lnTo>
                <a:lnTo>
                  <a:pt x="881" y="397"/>
                </a:lnTo>
                <a:lnTo>
                  <a:pt x="878" y="374"/>
                </a:lnTo>
                <a:lnTo>
                  <a:pt x="874" y="353"/>
                </a:lnTo>
                <a:lnTo>
                  <a:pt x="869" y="331"/>
                </a:lnTo>
                <a:lnTo>
                  <a:pt x="863" y="310"/>
                </a:lnTo>
                <a:lnTo>
                  <a:pt x="856" y="289"/>
                </a:lnTo>
                <a:lnTo>
                  <a:pt x="848" y="270"/>
                </a:lnTo>
                <a:lnTo>
                  <a:pt x="839" y="251"/>
                </a:lnTo>
                <a:lnTo>
                  <a:pt x="830" y="231"/>
                </a:lnTo>
                <a:lnTo>
                  <a:pt x="819" y="213"/>
                </a:lnTo>
                <a:lnTo>
                  <a:pt x="807" y="195"/>
                </a:lnTo>
                <a:lnTo>
                  <a:pt x="795" y="178"/>
                </a:lnTo>
                <a:lnTo>
                  <a:pt x="782" y="161"/>
                </a:lnTo>
                <a:lnTo>
                  <a:pt x="768" y="145"/>
                </a:lnTo>
                <a:lnTo>
                  <a:pt x="754" y="130"/>
                </a:lnTo>
                <a:lnTo>
                  <a:pt x="739" y="115"/>
                </a:lnTo>
                <a:lnTo>
                  <a:pt x="722" y="101"/>
                </a:lnTo>
                <a:lnTo>
                  <a:pt x="706" y="88"/>
                </a:lnTo>
                <a:lnTo>
                  <a:pt x="688" y="76"/>
                </a:lnTo>
                <a:lnTo>
                  <a:pt x="670" y="64"/>
                </a:lnTo>
                <a:lnTo>
                  <a:pt x="652" y="53"/>
                </a:lnTo>
                <a:lnTo>
                  <a:pt x="633" y="44"/>
                </a:lnTo>
                <a:lnTo>
                  <a:pt x="613" y="35"/>
                </a:lnTo>
                <a:lnTo>
                  <a:pt x="593" y="27"/>
                </a:lnTo>
                <a:lnTo>
                  <a:pt x="573" y="20"/>
                </a:lnTo>
                <a:lnTo>
                  <a:pt x="551" y="14"/>
                </a:lnTo>
                <a:lnTo>
                  <a:pt x="530" y="9"/>
                </a:lnTo>
                <a:lnTo>
                  <a:pt x="508" y="5"/>
                </a:lnTo>
                <a:lnTo>
                  <a:pt x="487" y="3"/>
                </a:lnTo>
                <a:lnTo>
                  <a:pt x="464" y="1"/>
                </a:lnTo>
                <a:lnTo>
                  <a:pt x="442" y="0"/>
                </a:lnTo>
                <a:lnTo>
                  <a:pt x="442" y="0"/>
                </a:lnTo>
                <a:lnTo>
                  <a:pt x="418" y="1"/>
                </a:lnTo>
                <a:lnTo>
                  <a:pt x="396" y="3"/>
                </a:lnTo>
                <a:lnTo>
                  <a:pt x="374" y="5"/>
                </a:lnTo>
                <a:lnTo>
                  <a:pt x="353" y="9"/>
                </a:lnTo>
                <a:lnTo>
                  <a:pt x="331" y="14"/>
                </a:lnTo>
                <a:lnTo>
                  <a:pt x="310" y="20"/>
                </a:lnTo>
                <a:lnTo>
                  <a:pt x="289" y="27"/>
                </a:lnTo>
                <a:lnTo>
                  <a:pt x="270" y="35"/>
                </a:lnTo>
                <a:lnTo>
                  <a:pt x="250" y="44"/>
                </a:lnTo>
                <a:lnTo>
                  <a:pt x="231" y="53"/>
                </a:lnTo>
                <a:lnTo>
                  <a:pt x="212" y="64"/>
                </a:lnTo>
                <a:lnTo>
                  <a:pt x="194" y="76"/>
                </a:lnTo>
                <a:lnTo>
                  <a:pt x="177" y="88"/>
                </a:lnTo>
                <a:lnTo>
                  <a:pt x="160" y="101"/>
                </a:lnTo>
                <a:lnTo>
                  <a:pt x="144" y="115"/>
                </a:lnTo>
                <a:lnTo>
                  <a:pt x="129" y="130"/>
                </a:lnTo>
                <a:lnTo>
                  <a:pt x="114" y="145"/>
                </a:lnTo>
                <a:lnTo>
                  <a:pt x="101" y="161"/>
                </a:lnTo>
                <a:lnTo>
                  <a:pt x="88" y="178"/>
                </a:lnTo>
                <a:lnTo>
                  <a:pt x="75" y="195"/>
                </a:lnTo>
                <a:lnTo>
                  <a:pt x="64" y="213"/>
                </a:lnTo>
                <a:lnTo>
                  <a:pt x="53" y="231"/>
                </a:lnTo>
                <a:lnTo>
                  <a:pt x="44" y="251"/>
                </a:lnTo>
                <a:lnTo>
                  <a:pt x="34" y="270"/>
                </a:lnTo>
                <a:lnTo>
                  <a:pt x="26" y="289"/>
                </a:lnTo>
                <a:lnTo>
                  <a:pt x="20" y="310"/>
                </a:lnTo>
                <a:lnTo>
                  <a:pt x="14" y="331"/>
                </a:lnTo>
                <a:lnTo>
                  <a:pt x="9" y="353"/>
                </a:lnTo>
                <a:lnTo>
                  <a:pt x="5" y="374"/>
                </a:lnTo>
                <a:lnTo>
                  <a:pt x="2" y="397"/>
                </a:lnTo>
                <a:lnTo>
                  <a:pt x="1" y="419"/>
                </a:lnTo>
                <a:lnTo>
                  <a:pt x="0" y="442"/>
                </a:lnTo>
                <a:lnTo>
                  <a:pt x="0" y="442"/>
                </a:lnTo>
                <a:lnTo>
                  <a:pt x="1" y="463"/>
                </a:lnTo>
                <a:lnTo>
                  <a:pt x="2" y="486"/>
                </a:lnTo>
                <a:lnTo>
                  <a:pt x="5" y="507"/>
                </a:lnTo>
                <a:lnTo>
                  <a:pt x="8" y="528"/>
                </a:lnTo>
                <a:lnTo>
                  <a:pt x="13" y="549"/>
                </a:lnTo>
                <a:lnTo>
                  <a:pt x="18" y="569"/>
                </a:lnTo>
                <a:lnTo>
                  <a:pt x="25" y="589"/>
                </a:lnTo>
                <a:lnTo>
                  <a:pt x="32" y="609"/>
                </a:lnTo>
                <a:lnTo>
                  <a:pt x="41" y="628"/>
                </a:lnTo>
                <a:lnTo>
                  <a:pt x="50" y="647"/>
                </a:lnTo>
                <a:lnTo>
                  <a:pt x="60" y="665"/>
                </a:lnTo>
                <a:lnTo>
                  <a:pt x="71" y="682"/>
                </a:lnTo>
                <a:lnTo>
                  <a:pt x="83" y="699"/>
                </a:lnTo>
                <a:lnTo>
                  <a:pt x="95" y="716"/>
                </a:lnTo>
                <a:lnTo>
                  <a:pt x="108" y="731"/>
                </a:lnTo>
                <a:lnTo>
                  <a:pt x="122" y="747"/>
                </a:lnTo>
                <a:lnTo>
                  <a:pt x="137" y="761"/>
                </a:lnTo>
                <a:lnTo>
                  <a:pt x="152" y="775"/>
                </a:lnTo>
                <a:lnTo>
                  <a:pt x="167" y="788"/>
                </a:lnTo>
                <a:lnTo>
                  <a:pt x="184" y="800"/>
                </a:lnTo>
                <a:lnTo>
                  <a:pt x="201" y="812"/>
                </a:lnTo>
                <a:lnTo>
                  <a:pt x="219" y="823"/>
                </a:lnTo>
                <a:lnTo>
                  <a:pt x="237" y="833"/>
                </a:lnTo>
                <a:lnTo>
                  <a:pt x="255" y="842"/>
                </a:lnTo>
                <a:lnTo>
                  <a:pt x="275" y="850"/>
                </a:lnTo>
                <a:lnTo>
                  <a:pt x="294" y="858"/>
                </a:lnTo>
                <a:lnTo>
                  <a:pt x="314" y="865"/>
                </a:lnTo>
                <a:lnTo>
                  <a:pt x="334" y="870"/>
                </a:lnTo>
                <a:lnTo>
                  <a:pt x="356" y="875"/>
                </a:lnTo>
                <a:lnTo>
                  <a:pt x="376" y="879"/>
                </a:lnTo>
                <a:lnTo>
                  <a:pt x="398" y="881"/>
                </a:lnTo>
                <a:lnTo>
                  <a:pt x="419" y="883"/>
                </a:lnTo>
                <a:lnTo>
                  <a:pt x="419" y="1207"/>
                </a:lnTo>
                <a:lnTo>
                  <a:pt x="419" y="1207"/>
                </a:lnTo>
                <a:lnTo>
                  <a:pt x="421" y="1230"/>
                </a:lnTo>
                <a:lnTo>
                  <a:pt x="424" y="1251"/>
                </a:lnTo>
                <a:lnTo>
                  <a:pt x="429" y="1273"/>
                </a:lnTo>
                <a:lnTo>
                  <a:pt x="438" y="1293"/>
                </a:lnTo>
                <a:lnTo>
                  <a:pt x="447" y="1313"/>
                </a:lnTo>
                <a:lnTo>
                  <a:pt x="457" y="1330"/>
                </a:lnTo>
                <a:lnTo>
                  <a:pt x="470" y="1347"/>
                </a:lnTo>
                <a:lnTo>
                  <a:pt x="485" y="1363"/>
                </a:lnTo>
                <a:lnTo>
                  <a:pt x="500" y="1377"/>
                </a:lnTo>
                <a:lnTo>
                  <a:pt x="517" y="1390"/>
                </a:lnTo>
                <a:lnTo>
                  <a:pt x="536" y="1402"/>
                </a:lnTo>
                <a:lnTo>
                  <a:pt x="555" y="1411"/>
                </a:lnTo>
                <a:lnTo>
                  <a:pt x="575" y="1418"/>
                </a:lnTo>
                <a:lnTo>
                  <a:pt x="596" y="1423"/>
                </a:lnTo>
                <a:lnTo>
                  <a:pt x="618" y="1427"/>
                </a:lnTo>
                <a:lnTo>
                  <a:pt x="640" y="1428"/>
                </a:lnTo>
                <a:lnTo>
                  <a:pt x="4636" y="1428"/>
                </a:lnTo>
                <a:lnTo>
                  <a:pt x="4636" y="1428"/>
                </a:lnTo>
                <a:lnTo>
                  <a:pt x="4658" y="1427"/>
                </a:lnTo>
                <a:lnTo>
                  <a:pt x="4681" y="1423"/>
                </a:lnTo>
                <a:lnTo>
                  <a:pt x="4701" y="1418"/>
                </a:lnTo>
                <a:lnTo>
                  <a:pt x="4722" y="1411"/>
                </a:lnTo>
                <a:lnTo>
                  <a:pt x="4741" y="1402"/>
                </a:lnTo>
                <a:lnTo>
                  <a:pt x="4760" y="1390"/>
                </a:lnTo>
                <a:lnTo>
                  <a:pt x="4776" y="1377"/>
                </a:lnTo>
                <a:lnTo>
                  <a:pt x="4792" y="1363"/>
                </a:lnTo>
                <a:lnTo>
                  <a:pt x="4807" y="1347"/>
                </a:lnTo>
                <a:lnTo>
                  <a:pt x="4819" y="1330"/>
                </a:lnTo>
                <a:lnTo>
                  <a:pt x="4830" y="1313"/>
                </a:lnTo>
                <a:lnTo>
                  <a:pt x="4839" y="1293"/>
                </a:lnTo>
                <a:lnTo>
                  <a:pt x="4847" y="1273"/>
                </a:lnTo>
                <a:lnTo>
                  <a:pt x="4853" y="1251"/>
                </a:lnTo>
                <a:lnTo>
                  <a:pt x="4856" y="1230"/>
                </a:lnTo>
                <a:lnTo>
                  <a:pt x="4857" y="1207"/>
                </a:lnTo>
                <a:lnTo>
                  <a:pt x="4857" y="883"/>
                </a:lnTo>
                <a:lnTo>
                  <a:pt x="4857" y="883"/>
                </a:lnTo>
                <a:lnTo>
                  <a:pt x="4861" y="883"/>
                </a:lnTo>
                <a:lnTo>
                  <a:pt x="4861" y="883"/>
                </a:lnTo>
                <a:lnTo>
                  <a:pt x="4884" y="883"/>
                </a:lnTo>
                <a:lnTo>
                  <a:pt x="4907" y="881"/>
                </a:lnTo>
                <a:lnTo>
                  <a:pt x="4928" y="878"/>
                </a:lnTo>
                <a:lnTo>
                  <a:pt x="4950" y="874"/>
                </a:lnTo>
                <a:lnTo>
                  <a:pt x="4971" y="870"/>
                </a:lnTo>
                <a:lnTo>
                  <a:pt x="4993" y="863"/>
                </a:lnTo>
                <a:lnTo>
                  <a:pt x="5013" y="856"/>
                </a:lnTo>
                <a:lnTo>
                  <a:pt x="5033" y="848"/>
                </a:lnTo>
                <a:lnTo>
                  <a:pt x="5052" y="840"/>
                </a:lnTo>
                <a:lnTo>
                  <a:pt x="5072" y="830"/>
                </a:lnTo>
                <a:lnTo>
                  <a:pt x="5090" y="819"/>
                </a:lnTo>
                <a:lnTo>
                  <a:pt x="5109" y="808"/>
                </a:lnTo>
                <a:lnTo>
                  <a:pt x="5126" y="795"/>
                </a:lnTo>
                <a:lnTo>
                  <a:pt x="5142" y="783"/>
                </a:lnTo>
                <a:lnTo>
                  <a:pt x="5159" y="768"/>
                </a:lnTo>
                <a:lnTo>
                  <a:pt x="5174" y="754"/>
                </a:lnTo>
                <a:lnTo>
                  <a:pt x="5188" y="739"/>
                </a:lnTo>
                <a:lnTo>
                  <a:pt x="5202" y="722"/>
                </a:lnTo>
                <a:lnTo>
                  <a:pt x="5215" y="706"/>
                </a:lnTo>
                <a:lnTo>
                  <a:pt x="5227" y="689"/>
                </a:lnTo>
                <a:lnTo>
                  <a:pt x="5239" y="670"/>
                </a:lnTo>
                <a:lnTo>
                  <a:pt x="5250" y="652"/>
                </a:lnTo>
                <a:lnTo>
                  <a:pt x="5259" y="633"/>
                </a:lnTo>
                <a:lnTo>
                  <a:pt x="5268" y="614"/>
                </a:lnTo>
                <a:lnTo>
                  <a:pt x="5276" y="593"/>
                </a:lnTo>
                <a:lnTo>
                  <a:pt x="5283" y="573"/>
                </a:lnTo>
                <a:lnTo>
                  <a:pt x="5289" y="552"/>
                </a:lnTo>
                <a:lnTo>
                  <a:pt x="5294" y="531"/>
                </a:lnTo>
                <a:lnTo>
                  <a:pt x="5298" y="508"/>
                </a:lnTo>
                <a:lnTo>
                  <a:pt x="5301" y="487"/>
                </a:lnTo>
                <a:lnTo>
                  <a:pt x="5302" y="464"/>
                </a:lnTo>
                <a:lnTo>
                  <a:pt x="5303" y="442"/>
                </a:lnTo>
                <a:lnTo>
                  <a:pt x="5303" y="442"/>
                </a:lnTo>
                <a:lnTo>
                  <a:pt x="5302" y="419"/>
                </a:lnTo>
                <a:lnTo>
                  <a:pt x="5301" y="397"/>
                </a:lnTo>
                <a:lnTo>
                  <a:pt x="5298" y="374"/>
                </a:lnTo>
                <a:lnTo>
                  <a:pt x="5294" y="353"/>
                </a:lnTo>
                <a:lnTo>
                  <a:pt x="5289" y="331"/>
                </a:lnTo>
                <a:lnTo>
                  <a:pt x="5283" y="310"/>
                </a:lnTo>
                <a:lnTo>
                  <a:pt x="5276" y="289"/>
                </a:lnTo>
                <a:lnTo>
                  <a:pt x="5268" y="270"/>
                </a:lnTo>
                <a:lnTo>
                  <a:pt x="5259" y="251"/>
                </a:lnTo>
                <a:lnTo>
                  <a:pt x="5250" y="231"/>
                </a:lnTo>
                <a:lnTo>
                  <a:pt x="5239" y="213"/>
                </a:lnTo>
                <a:lnTo>
                  <a:pt x="5227" y="195"/>
                </a:lnTo>
                <a:lnTo>
                  <a:pt x="5215" y="178"/>
                </a:lnTo>
                <a:lnTo>
                  <a:pt x="5202" y="161"/>
                </a:lnTo>
                <a:lnTo>
                  <a:pt x="5188" y="145"/>
                </a:lnTo>
                <a:lnTo>
                  <a:pt x="5174" y="130"/>
                </a:lnTo>
                <a:lnTo>
                  <a:pt x="5159" y="115"/>
                </a:lnTo>
                <a:lnTo>
                  <a:pt x="5142" y="101"/>
                </a:lnTo>
                <a:lnTo>
                  <a:pt x="5126" y="88"/>
                </a:lnTo>
                <a:lnTo>
                  <a:pt x="5109" y="76"/>
                </a:lnTo>
                <a:lnTo>
                  <a:pt x="5090" y="64"/>
                </a:lnTo>
                <a:lnTo>
                  <a:pt x="5072" y="53"/>
                </a:lnTo>
                <a:lnTo>
                  <a:pt x="5052" y="44"/>
                </a:lnTo>
                <a:lnTo>
                  <a:pt x="5033" y="35"/>
                </a:lnTo>
                <a:lnTo>
                  <a:pt x="5013" y="27"/>
                </a:lnTo>
                <a:lnTo>
                  <a:pt x="4993" y="20"/>
                </a:lnTo>
                <a:lnTo>
                  <a:pt x="4971" y="14"/>
                </a:lnTo>
                <a:lnTo>
                  <a:pt x="4950" y="9"/>
                </a:lnTo>
                <a:lnTo>
                  <a:pt x="4928" y="5"/>
                </a:lnTo>
                <a:lnTo>
                  <a:pt x="4907" y="3"/>
                </a:lnTo>
                <a:lnTo>
                  <a:pt x="4884" y="1"/>
                </a:lnTo>
                <a:lnTo>
                  <a:pt x="4861" y="0"/>
                </a:lnTo>
                <a:lnTo>
                  <a:pt x="4861" y="0"/>
                </a:lnTo>
                <a:close/>
                <a:moveTo>
                  <a:pt x="2978" y="442"/>
                </a:moveTo>
                <a:lnTo>
                  <a:pt x="2978" y="442"/>
                </a:lnTo>
                <a:lnTo>
                  <a:pt x="2979" y="420"/>
                </a:lnTo>
                <a:lnTo>
                  <a:pt x="2980" y="400"/>
                </a:lnTo>
                <a:lnTo>
                  <a:pt x="2983" y="380"/>
                </a:lnTo>
                <a:lnTo>
                  <a:pt x="2986" y="359"/>
                </a:lnTo>
                <a:lnTo>
                  <a:pt x="2991" y="340"/>
                </a:lnTo>
                <a:lnTo>
                  <a:pt x="2996" y="320"/>
                </a:lnTo>
                <a:lnTo>
                  <a:pt x="3002" y="301"/>
                </a:lnTo>
                <a:lnTo>
                  <a:pt x="3011" y="282"/>
                </a:lnTo>
                <a:lnTo>
                  <a:pt x="3019" y="264"/>
                </a:lnTo>
                <a:lnTo>
                  <a:pt x="3027" y="246"/>
                </a:lnTo>
                <a:lnTo>
                  <a:pt x="3037" y="229"/>
                </a:lnTo>
                <a:lnTo>
                  <a:pt x="3047" y="213"/>
                </a:lnTo>
                <a:lnTo>
                  <a:pt x="3060" y="196"/>
                </a:lnTo>
                <a:lnTo>
                  <a:pt x="3072" y="181"/>
                </a:lnTo>
                <a:lnTo>
                  <a:pt x="3084" y="166"/>
                </a:lnTo>
                <a:lnTo>
                  <a:pt x="3098" y="151"/>
                </a:lnTo>
                <a:lnTo>
                  <a:pt x="3112" y="138"/>
                </a:lnTo>
                <a:lnTo>
                  <a:pt x="3127" y="126"/>
                </a:lnTo>
                <a:lnTo>
                  <a:pt x="3143" y="113"/>
                </a:lnTo>
                <a:lnTo>
                  <a:pt x="3159" y="101"/>
                </a:lnTo>
                <a:lnTo>
                  <a:pt x="3175" y="91"/>
                </a:lnTo>
                <a:lnTo>
                  <a:pt x="3193" y="81"/>
                </a:lnTo>
                <a:lnTo>
                  <a:pt x="3210" y="73"/>
                </a:lnTo>
                <a:lnTo>
                  <a:pt x="3229" y="64"/>
                </a:lnTo>
                <a:lnTo>
                  <a:pt x="3247" y="56"/>
                </a:lnTo>
                <a:lnTo>
                  <a:pt x="3266" y="50"/>
                </a:lnTo>
                <a:lnTo>
                  <a:pt x="3286" y="45"/>
                </a:lnTo>
                <a:lnTo>
                  <a:pt x="3305" y="40"/>
                </a:lnTo>
                <a:lnTo>
                  <a:pt x="3326" y="37"/>
                </a:lnTo>
                <a:lnTo>
                  <a:pt x="3346" y="34"/>
                </a:lnTo>
                <a:lnTo>
                  <a:pt x="3367" y="33"/>
                </a:lnTo>
                <a:lnTo>
                  <a:pt x="3388" y="32"/>
                </a:lnTo>
                <a:lnTo>
                  <a:pt x="3388" y="32"/>
                </a:lnTo>
                <a:lnTo>
                  <a:pt x="3409" y="33"/>
                </a:lnTo>
                <a:lnTo>
                  <a:pt x="3430" y="34"/>
                </a:lnTo>
                <a:lnTo>
                  <a:pt x="3451" y="37"/>
                </a:lnTo>
                <a:lnTo>
                  <a:pt x="3471" y="40"/>
                </a:lnTo>
                <a:lnTo>
                  <a:pt x="3491" y="45"/>
                </a:lnTo>
                <a:lnTo>
                  <a:pt x="3510" y="50"/>
                </a:lnTo>
                <a:lnTo>
                  <a:pt x="3529" y="56"/>
                </a:lnTo>
                <a:lnTo>
                  <a:pt x="3548" y="64"/>
                </a:lnTo>
                <a:lnTo>
                  <a:pt x="3566" y="73"/>
                </a:lnTo>
                <a:lnTo>
                  <a:pt x="3584" y="81"/>
                </a:lnTo>
                <a:lnTo>
                  <a:pt x="3601" y="91"/>
                </a:lnTo>
                <a:lnTo>
                  <a:pt x="3617" y="101"/>
                </a:lnTo>
                <a:lnTo>
                  <a:pt x="3634" y="113"/>
                </a:lnTo>
                <a:lnTo>
                  <a:pt x="3649" y="126"/>
                </a:lnTo>
                <a:lnTo>
                  <a:pt x="3663" y="138"/>
                </a:lnTo>
                <a:lnTo>
                  <a:pt x="3678" y="151"/>
                </a:lnTo>
                <a:lnTo>
                  <a:pt x="3691" y="166"/>
                </a:lnTo>
                <a:lnTo>
                  <a:pt x="3704" y="181"/>
                </a:lnTo>
                <a:lnTo>
                  <a:pt x="3717" y="196"/>
                </a:lnTo>
                <a:lnTo>
                  <a:pt x="3728" y="213"/>
                </a:lnTo>
                <a:lnTo>
                  <a:pt x="3739" y="229"/>
                </a:lnTo>
                <a:lnTo>
                  <a:pt x="3748" y="246"/>
                </a:lnTo>
                <a:lnTo>
                  <a:pt x="3758" y="264"/>
                </a:lnTo>
                <a:lnTo>
                  <a:pt x="3766" y="282"/>
                </a:lnTo>
                <a:lnTo>
                  <a:pt x="3773" y="301"/>
                </a:lnTo>
                <a:lnTo>
                  <a:pt x="3780" y="320"/>
                </a:lnTo>
                <a:lnTo>
                  <a:pt x="3785" y="340"/>
                </a:lnTo>
                <a:lnTo>
                  <a:pt x="3789" y="359"/>
                </a:lnTo>
                <a:lnTo>
                  <a:pt x="3793" y="380"/>
                </a:lnTo>
                <a:lnTo>
                  <a:pt x="3795" y="400"/>
                </a:lnTo>
                <a:lnTo>
                  <a:pt x="3798" y="420"/>
                </a:lnTo>
                <a:lnTo>
                  <a:pt x="3799" y="442"/>
                </a:lnTo>
                <a:lnTo>
                  <a:pt x="3799" y="442"/>
                </a:lnTo>
                <a:lnTo>
                  <a:pt x="3798" y="462"/>
                </a:lnTo>
                <a:lnTo>
                  <a:pt x="3795" y="484"/>
                </a:lnTo>
                <a:lnTo>
                  <a:pt x="3793" y="504"/>
                </a:lnTo>
                <a:lnTo>
                  <a:pt x="3789" y="525"/>
                </a:lnTo>
                <a:lnTo>
                  <a:pt x="3785" y="544"/>
                </a:lnTo>
                <a:lnTo>
                  <a:pt x="3780" y="564"/>
                </a:lnTo>
                <a:lnTo>
                  <a:pt x="3773" y="583"/>
                </a:lnTo>
                <a:lnTo>
                  <a:pt x="3766" y="602"/>
                </a:lnTo>
                <a:lnTo>
                  <a:pt x="3758" y="620"/>
                </a:lnTo>
                <a:lnTo>
                  <a:pt x="3748" y="637"/>
                </a:lnTo>
                <a:lnTo>
                  <a:pt x="3739" y="655"/>
                </a:lnTo>
                <a:lnTo>
                  <a:pt x="3728" y="671"/>
                </a:lnTo>
                <a:lnTo>
                  <a:pt x="3717" y="687"/>
                </a:lnTo>
                <a:lnTo>
                  <a:pt x="3704" y="703"/>
                </a:lnTo>
                <a:lnTo>
                  <a:pt x="3691" y="717"/>
                </a:lnTo>
                <a:lnTo>
                  <a:pt x="3678" y="731"/>
                </a:lnTo>
                <a:lnTo>
                  <a:pt x="3663" y="745"/>
                </a:lnTo>
                <a:lnTo>
                  <a:pt x="3649" y="758"/>
                </a:lnTo>
                <a:lnTo>
                  <a:pt x="3634" y="770"/>
                </a:lnTo>
                <a:lnTo>
                  <a:pt x="3617" y="782"/>
                </a:lnTo>
                <a:lnTo>
                  <a:pt x="3601" y="792"/>
                </a:lnTo>
                <a:lnTo>
                  <a:pt x="3584" y="802"/>
                </a:lnTo>
                <a:lnTo>
                  <a:pt x="3566" y="811"/>
                </a:lnTo>
                <a:lnTo>
                  <a:pt x="3548" y="819"/>
                </a:lnTo>
                <a:lnTo>
                  <a:pt x="3529" y="827"/>
                </a:lnTo>
                <a:lnTo>
                  <a:pt x="3510" y="833"/>
                </a:lnTo>
                <a:lnTo>
                  <a:pt x="3491" y="839"/>
                </a:lnTo>
                <a:lnTo>
                  <a:pt x="3471" y="843"/>
                </a:lnTo>
                <a:lnTo>
                  <a:pt x="3451" y="847"/>
                </a:lnTo>
                <a:lnTo>
                  <a:pt x="3430" y="849"/>
                </a:lnTo>
                <a:lnTo>
                  <a:pt x="3409" y="851"/>
                </a:lnTo>
                <a:lnTo>
                  <a:pt x="3388" y="852"/>
                </a:lnTo>
                <a:lnTo>
                  <a:pt x="3388" y="852"/>
                </a:lnTo>
                <a:lnTo>
                  <a:pt x="3367" y="851"/>
                </a:lnTo>
                <a:lnTo>
                  <a:pt x="3346" y="849"/>
                </a:lnTo>
                <a:lnTo>
                  <a:pt x="3326" y="847"/>
                </a:lnTo>
                <a:lnTo>
                  <a:pt x="3305" y="843"/>
                </a:lnTo>
                <a:lnTo>
                  <a:pt x="3286" y="839"/>
                </a:lnTo>
                <a:lnTo>
                  <a:pt x="3266" y="833"/>
                </a:lnTo>
                <a:lnTo>
                  <a:pt x="3247" y="827"/>
                </a:lnTo>
                <a:lnTo>
                  <a:pt x="3229" y="819"/>
                </a:lnTo>
                <a:lnTo>
                  <a:pt x="3210" y="811"/>
                </a:lnTo>
                <a:lnTo>
                  <a:pt x="3193" y="802"/>
                </a:lnTo>
                <a:lnTo>
                  <a:pt x="3175" y="792"/>
                </a:lnTo>
                <a:lnTo>
                  <a:pt x="3159" y="782"/>
                </a:lnTo>
                <a:lnTo>
                  <a:pt x="3143" y="770"/>
                </a:lnTo>
                <a:lnTo>
                  <a:pt x="3127" y="758"/>
                </a:lnTo>
                <a:lnTo>
                  <a:pt x="3112" y="745"/>
                </a:lnTo>
                <a:lnTo>
                  <a:pt x="3098" y="731"/>
                </a:lnTo>
                <a:lnTo>
                  <a:pt x="3084" y="717"/>
                </a:lnTo>
                <a:lnTo>
                  <a:pt x="3072" y="703"/>
                </a:lnTo>
                <a:lnTo>
                  <a:pt x="3060" y="687"/>
                </a:lnTo>
                <a:lnTo>
                  <a:pt x="3047" y="671"/>
                </a:lnTo>
                <a:lnTo>
                  <a:pt x="3037" y="655"/>
                </a:lnTo>
                <a:lnTo>
                  <a:pt x="3027" y="637"/>
                </a:lnTo>
                <a:lnTo>
                  <a:pt x="3019" y="620"/>
                </a:lnTo>
                <a:lnTo>
                  <a:pt x="3011" y="602"/>
                </a:lnTo>
                <a:lnTo>
                  <a:pt x="3002" y="583"/>
                </a:lnTo>
                <a:lnTo>
                  <a:pt x="2996" y="564"/>
                </a:lnTo>
                <a:lnTo>
                  <a:pt x="2991" y="544"/>
                </a:lnTo>
                <a:lnTo>
                  <a:pt x="2986" y="525"/>
                </a:lnTo>
                <a:lnTo>
                  <a:pt x="2983" y="504"/>
                </a:lnTo>
                <a:lnTo>
                  <a:pt x="2980" y="484"/>
                </a:lnTo>
                <a:lnTo>
                  <a:pt x="2979" y="462"/>
                </a:lnTo>
                <a:lnTo>
                  <a:pt x="2978" y="442"/>
                </a:lnTo>
                <a:lnTo>
                  <a:pt x="2978" y="442"/>
                </a:lnTo>
                <a:close/>
                <a:moveTo>
                  <a:pt x="1504" y="442"/>
                </a:moveTo>
                <a:lnTo>
                  <a:pt x="1504" y="442"/>
                </a:lnTo>
                <a:lnTo>
                  <a:pt x="1505" y="420"/>
                </a:lnTo>
                <a:lnTo>
                  <a:pt x="1506" y="400"/>
                </a:lnTo>
                <a:lnTo>
                  <a:pt x="1509" y="380"/>
                </a:lnTo>
                <a:lnTo>
                  <a:pt x="1513" y="359"/>
                </a:lnTo>
                <a:lnTo>
                  <a:pt x="1517" y="340"/>
                </a:lnTo>
                <a:lnTo>
                  <a:pt x="1522" y="320"/>
                </a:lnTo>
                <a:lnTo>
                  <a:pt x="1530" y="301"/>
                </a:lnTo>
                <a:lnTo>
                  <a:pt x="1537" y="282"/>
                </a:lnTo>
                <a:lnTo>
                  <a:pt x="1545" y="264"/>
                </a:lnTo>
                <a:lnTo>
                  <a:pt x="1554" y="246"/>
                </a:lnTo>
                <a:lnTo>
                  <a:pt x="1563" y="229"/>
                </a:lnTo>
                <a:lnTo>
                  <a:pt x="1575" y="213"/>
                </a:lnTo>
                <a:lnTo>
                  <a:pt x="1586" y="196"/>
                </a:lnTo>
                <a:lnTo>
                  <a:pt x="1598" y="181"/>
                </a:lnTo>
                <a:lnTo>
                  <a:pt x="1612" y="166"/>
                </a:lnTo>
                <a:lnTo>
                  <a:pt x="1625" y="151"/>
                </a:lnTo>
                <a:lnTo>
                  <a:pt x="1639" y="138"/>
                </a:lnTo>
                <a:lnTo>
                  <a:pt x="1653" y="126"/>
                </a:lnTo>
                <a:lnTo>
                  <a:pt x="1669" y="113"/>
                </a:lnTo>
                <a:lnTo>
                  <a:pt x="1685" y="101"/>
                </a:lnTo>
                <a:lnTo>
                  <a:pt x="1702" y="91"/>
                </a:lnTo>
                <a:lnTo>
                  <a:pt x="1719" y="81"/>
                </a:lnTo>
                <a:lnTo>
                  <a:pt x="1736" y="73"/>
                </a:lnTo>
                <a:lnTo>
                  <a:pt x="1755" y="64"/>
                </a:lnTo>
                <a:lnTo>
                  <a:pt x="1773" y="56"/>
                </a:lnTo>
                <a:lnTo>
                  <a:pt x="1793" y="50"/>
                </a:lnTo>
                <a:lnTo>
                  <a:pt x="1812" y="45"/>
                </a:lnTo>
                <a:lnTo>
                  <a:pt x="1832" y="40"/>
                </a:lnTo>
                <a:lnTo>
                  <a:pt x="1852" y="37"/>
                </a:lnTo>
                <a:lnTo>
                  <a:pt x="1872" y="34"/>
                </a:lnTo>
                <a:lnTo>
                  <a:pt x="1894" y="33"/>
                </a:lnTo>
                <a:lnTo>
                  <a:pt x="1914" y="32"/>
                </a:lnTo>
                <a:lnTo>
                  <a:pt x="1914" y="32"/>
                </a:lnTo>
                <a:lnTo>
                  <a:pt x="1936" y="33"/>
                </a:lnTo>
                <a:lnTo>
                  <a:pt x="1956" y="34"/>
                </a:lnTo>
                <a:lnTo>
                  <a:pt x="1977" y="37"/>
                </a:lnTo>
                <a:lnTo>
                  <a:pt x="1997" y="40"/>
                </a:lnTo>
                <a:lnTo>
                  <a:pt x="2017" y="45"/>
                </a:lnTo>
                <a:lnTo>
                  <a:pt x="2036" y="50"/>
                </a:lnTo>
                <a:lnTo>
                  <a:pt x="2056" y="56"/>
                </a:lnTo>
                <a:lnTo>
                  <a:pt x="2074" y="64"/>
                </a:lnTo>
                <a:lnTo>
                  <a:pt x="2093" y="73"/>
                </a:lnTo>
                <a:lnTo>
                  <a:pt x="2110" y="81"/>
                </a:lnTo>
                <a:lnTo>
                  <a:pt x="2127" y="91"/>
                </a:lnTo>
                <a:lnTo>
                  <a:pt x="2144" y="101"/>
                </a:lnTo>
                <a:lnTo>
                  <a:pt x="2160" y="113"/>
                </a:lnTo>
                <a:lnTo>
                  <a:pt x="2175" y="126"/>
                </a:lnTo>
                <a:lnTo>
                  <a:pt x="2191" y="138"/>
                </a:lnTo>
                <a:lnTo>
                  <a:pt x="2205" y="151"/>
                </a:lnTo>
                <a:lnTo>
                  <a:pt x="2218" y="166"/>
                </a:lnTo>
                <a:lnTo>
                  <a:pt x="2231" y="181"/>
                </a:lnTo>
                <a:lnTo>
                  <a:pt x="2243" y="196"/>
                </a:lnTo>
                <a:lnTo>
                  <a:pt x="2254" y="213"/>
                </a:lnTo>
                <a:lnTo>
                  <a:pt x="2265" y="229"/>
                </a:lnTo>
                <a:lnTo>
                  <a:pt x="2276" y="246"/>
                </a:lnTo>
                <a:lnTo>
                  <a:pt x="2284" y="264"/>
                </a:lnTo>
                <a:lnTo>
                  <a:pt x="2292" y="282"/>
                </a:lnTo>
                <a:lnTo>
                  <a:pt x="2300" y="301"/>
                </a:lnTo>
                <a:lnTo>
                  <a:pt x="2306" y="320"/>
                </a:lnTo>
                <a:lnTo>
                  <a:pt x="2312" y="340"/>
                </a:lnTo>
                <a:lnTo>
                  <a:pt x="2317" y="359"/>
                </a:lnTo>
                <a:lnTo>
                  <a:pt x="2320" y="380"/>
                </a:lnTo>
                <a:lnTo>
                  <a:pt x="2323" y="400"/>
                </a:lnTo>
                <a:lnTo>
                  <a:pt x="2324" y="420"/>
                </a:lnTo>
                <a:lnTo>
                  <a:pt x="2325" y="442"/>
                </a:lnTo>
                <a:lnTo>
                  <a:pt x="2325" y="442"/>
                </a:lnTo>
                <a:lnTo>
                  <a:pt x="2324" y="462"/>
                </a:lnTo>
                <a:lnTo>
                  <a:pt x="2323" y="484"/>
                </a:lnTo>
                <a:lnTo>
                  <a:pt x="2320" y="504"/>
                </a:lnTo>
                <a:lnTo>
                  <a:pt x="2317" y="525"/>
                </a:lnTo>
                <a:lnTo>
                  <a:pt x="2312" y="544"/>
                </a:lnTo>
                <a:lnTo>
                  <a:pt x="2306" y="564"/>
                </a:lnTo>
                <a:lnTo>
                  <a:pt x="2300" y="583"/>
                </a:lnTo>
                <a:lnTo>
                  <a:pt x="2292" y="602"/>
                </a:lnTo>
                <a:lnTo>
                  <a:pt x="2284" y="620"/>
                </a:lnTo>
                <a:lnTo>
                  <a:pt x="2276" y="637"/>
                </a:lnTo>
                <a:lnTo>
                  <a:pt x="2265" y="655"/>
                </a:lnTo>
                <a:lnTo>
                  <a:pt x="2254" y="671"/>
                </a:lnTo>
                <a:lnTo>
                  <a:pt x="2243" y="687"/>
                </a:lnTo>
                <a:lnTo>
                  <a:pt x="2231" y="703"/>
                </a:lnTo>
                <a:lnTo>
                  <a:pt x="2218" y="717"/>
                </a:lnTo>
                <a:lnTo>
                  <a:pt x="2205" y="731"/>
                </a:lnTo>
                <a:lnTo>
                  <a:pt x="2191" y="745"/>
                </a:lnTo>
                <a:lnTo>
                  <a:pt x="2175" y="758"/>
                </a:lnTo>
                <a:lnTo>
                  <a:pt x="2160" y="770"/>
                </a:lnTo>
                <a:lnTo>
                  <a:pt x="2144" y="782"/>
                </a:lnTo>
                <a:lnTo>
                  <a:pt x="2127" y="792"/>
                </a:lnTo>
                <a:lnTo>
                  <a:pt x="2110" y="802"/>
                </a:lnTo>
                <a:lnTo>
                  <a:pt x="2093" y="811"/>
                </a:lnTo>
                <a:lnTo>
                  <a:pt x="2074" y="819"/>
                </a:lnTo>
                <a:lnTo>
                  <a:pt x="2056" y="827"/>
                </a:lnTo>
                <a:lnTo>
                  <a:pt x="2036" y="833"/>
                </a:lnTo>
                <a:lnTo>
                  <a:pt x="2017" y="839"/>
                </a:lnTo>
                <a:lnTo>
                  <a:pt x="1997" y="843"/>
                </a:lnTo>
                <a:lnTo>
                  <a:pt x="1977" y="847"/>
                </a:lnTo>
                <a:lnTo>
                  <a:pt x="1956" y="849"/>
                </a:lnTo>
                <a:lnTo>
                  <a:pt x="1936" y="851"/>
                </a:lnTo>
                <a:lnTo>
                  <a:pt x="1914" y="852"/>
                </a:lnTo>
                <a:lnTo>
                  <a:pt x="1914" y="852"/>
                </a:lnTo>
                <a:lnTo>
                  <a:pt x="1894" y="851"/>
                </a:lnTo>
                <a:lnTo>
                  <a:pt x="1872" y="849"/>
                </a:lnTo>
                <a:lnTo>
                  <a:pt x="1852" y="847"/>
                </a:lnTo>
                <a:lnTo>
                  <a:pt x="1832" y="843"/>
                </a:lnTo>
                <a:lnTo>
                  <a:pt x="1812" y="839"/>
                </a:lnTo>
                <a:lnTo>
                  <a:pt x="1793" y="833"/>
                </a:lnTo>
                <a:lnTo>
                  <a:pt x="1773" y="827"/>
                </a:lnTo>
                <a:lnTo>
                  <a:pt x="1755" y="819"/>
                </a:lnTo>
                <a:lnTo>
                  <a:pt x="1736" y="811"/>
                </a:lnTo>
                <a:lnTo>
                  <a:pt x="1719" y="802"/>
                </a:lnTo>
                <a:lnTo>
                  <a:pt x="1702" y="792"/>
                </a:lnTo>
                <a:lnTo>
                  <a:pt x="1685" y="782"/>
                </a:lnTo>
                <a:lnTo>
                  <a:pt x="1669" y="770"/>
                </a:lnTo>
                <a:lnTo>
                  <a:pt x="1653" y="758"/>
                </a:lnTo>
                <a:lnTo>
                  <a:pt x="1639" y="745"/>
                </a:lnTo>
                <a:lnTo>
                  <a:pt x="1625" y="731"/>
                </a:lnTo>
                <a:lnTo>
                  <a:pt x="1612" y="717"/>
                </a:lnTo>
                <a:lnTo>
                  <a:pt x="1598" y="703"/>
                </a:lnTo>
                <a:lnTo>
                  <a:pt x="1586" y="687"/>
                </a:lnTo>
                <a:lnTo>
                  <a:pt x="1575" y="671"/>
                </a:lnTo>
                <a:lnTo>
                  <a:pt x="1563" y="655"/>
                </a:lnTo>
                <a:lnTo>
                  <a:pt x="1554" y="637"/>
                </a:lnTo>
                <a:lnTo>
                  <a:pt x="1545" y="620"/>
                </a:lnTo>
                <a:lnTo>
                  <a:pt x="1537" y="602"/>
                </a:lnTo>
                <a:lnTo>
                  <a:pt x="1530" y="583"/>
                </a:lnTo>
                <a:lnTo>
                  <a:pt x="1522" y="564"/>
                </a:lnTo>
                <a:lnTo>
                  <a:pt x="1517" y="544"/>
                </a:lnTo>
                <a:lnTo>
                  <a:pt x="1513" y="525"/>
                </a:lnTo>
                <a:lnTo>
                  <a:pt x="1509" y="504"/>
                </a:lnTo>
                <a:lnTo>
                  <a:pt x="1506" y="484"/>
                </a:lnTo>
                <a:lnTo>
                  <a:pt x="1505" y="462"/>
                </a:lnTo>
                <a:lnTo>
                  <a:pt x="1504" y="442"/>
                </a:lnTo>
                <a:lnTo>
                  <a:pt x="1504" y="442"/>
                </a:lnTo>
                <a:close/>
                <a:moveTo>
                  <a:pt x="31" y="442"/>
                </a:moveTo>
                <a:lnTo>
                  <a:pt x="31" y="442"/>
                </a:lnTo>
                <a:lnTo>
                  <a:pt x="31" y="420"/>
                </a:lnTo>
                <a:lnTo>
                  <a:pt x="33" y="400"/>
                </a:lnTo>
                <a:lnTo>
                  <a:pt x="35" y="380"/>
                </a:lnTo>
                <a:lnTo>
                  <a:pt x="40" y="359"/>
                </a:lnTo>
                <a:lnTo>
                  <a:pt x="44" y="340"/>
                </a:lnTo>
                <a:lnTo>
                  <a:pt x="50" y="320"/>
                </a:lnTo>
                <a:lnTo>
                  <a:pt x="56" y="301"/>
                </a:lnTo>
                <a:lnTo>
                  <a:pt x="63" y="282"/>
                </a:lnTo>
                <a:lnTo>
                  <a:pt x="71" y="264"/>
                </a:lnTo>
                <a:lnTo>
                  <a:pt x="80" y="246"/>
                </a:lnTo>
                <a:lnTo>
                  <a:pt x="91" y="229"/>
                </a:lnTo>
                <a:lnTo>
                  <a:pt x="101" y="213"/>
                </a:lnTo>
                <a:lnTo>
                  <a:pt x="112" y="196"/>
                </a:lnTo>
                <a:lnTo>
                  <a:pt x="124" y="181"/>
                </a:lnTo>
                <a:lnTo>
                  <a:pt x="138" y="166"/>
                </a:lnTo>
                <a:lnTo>
                  <a:pt x="151" y="151"/>
                </a:lnTo>
                <a:lnTo>
                  <a:pt x="165" y="138"/>
                </a:lnTo>
                <a:lnTo>
                  <a:pt x="181" y="126"/>
                </a:lnTo>
                <a:lnTo>
                  <a:pt x="196" y="113"/>
                </a:lnTo>
                <a:lnTo>
                  <a:pt x="211" y="101"/>
                </a:lnTo>
                <a:lnTo>
                  <a:pt x="229" y="91"/>
                </a:lnTo>
                <a:lnTo>
                  <a:pt x="246" y="81"/>
                </a:lnTo>
                <a:lnTo>
                  <a:pt x="264" y="73"/>
                </a:lnTo>
                <a:lnTo>
                  <a:pt x="282" y="64"/>
                </a:lnTo>
                <a:lnTo>
                  <a:pt x="301" y="56"/>
                </a:lnTo>
                <a:lnTo>
                  <a:pt x="319" y="50"/>
                </a:lnTo>
                <a:lnTo>
                  <a:pt x="338" y="45"/>
                </a:lnTo>
                <a:lnTo>
                  <a:pt x="359" y="40"/>
                </a:lnTo>
                <a:lnTo>
                  <a:pt x="379" y="37"/>
                </a:lnTo>
                <a:lnTo>
                  <a:pt x="400" y="34"/>
                </a:lnTo>
                <a:lnTo>
                  <a:pt x="420" y="33"/>
                </a:lnTo>
                <a:lnTo>
                  <a:pt x="442" y="32"/>
                </a:lnTo>
                <a:lnTo>
                  <a:pt x="442" y="32"/>
                </a:lnTo>
                <a:lnTo>
                  <a:pt x="462" y="33"/>
                </a:lnTo>
                <a:lnTo>
                  <a:pt x="484" y="34"/>
                </a:lnTo>
                <a:lnTo>
                  <a:pt x="504" y="37"/>
                </a:lnTo>
                <a:lnTo>
                  <a:pt x="524" y="40"/>
                </a:lnTo>
                <a:lnTo>
                  <a:pt x="544" y="45"/>
                </a:lnTo>
                <a:lnTo>
                  <a:pt x="564" y="50"/>
                </a:lnTo>
                <a:lnTo>
                  <a:pt x="582" y="56"/>
                </a:lnTo>
                <a:lnTo>
                  <a:pt x="601" y="64"/>
                </a:lnTo>
                <a:lnTo>
                  <a:pt x="619" y="73"/>
                </a:lnTo>
                <a:lnTo>
                  <a:pt x="637" y="81"/>
                </a:lnTo>
                <a:lnTo>
                  <a:pt x="654" y="91"/>
                </a:lnTo>
                <a:lnTo>
                  <a:pt x="671" y="101"/>
                </a:lnTo>
                <a:lnTo>
                  <a:pt x="686" y="113"/>
                </a:lnTo>
                <a:lnTo>
                  <a:pt x="702" y="126"/>
                </a:lnTo>
                <a:lnTo>
                  <a:pt x="717" y="138"/>
                </a:lnTo>
                <a:lnTo>
                  <a:pt x="731" y="151"/>
                </a:lnTo>
                <a:lnTo>
                  <a:pt x="745" y="166"/>
                </a:lnTo>
                <a:lnTo>
                  <a:pt x="758" y="181"/>
                </a:lnTo>
                <a:lnTo>
                  <a:pt x="770" y="196"/>
                </a:lnTo>
                <a:lnTo>
                  <a:pt x="782" y="213"/>
                </a:lnTo>
                <a:lnTo>
                  <a:pt x="792" y="229"/>
                </a:lnTo>
                <a:lnTo>
                  <a:pt x="802" y="246"/>
                </a:lnTo>
                <a:lnTo>
                  <a:pt x="811" y="264"/>
                </a:lnTo>
                <a:lnTo>
                  <a:pt x="819" y="282"/>
                </a:lnTo>
                <a:lnTo>
                  <a:pt x="827" y="301"/>
                </a:lnTo>
                <a:lnTo>
                  <a:pt x="833" y="320"/>
                </a:lnTo>
                <a:lnTo>
                  <a:pt x="839" y="340"/>
                </a:lnTo>
                <a:lnTo>
                  <a:pt x="843" y="359"/>
                </a:lnTo>
                <a:lnTo>
                  <a:pt x="847" y="380"/>
                </a:lnTo>
                <a:lnTo>
                  <a:pt x="849" y="400"/>
                </a:lnTo>
                <a:lnTo>
                  <a:pt x="851" y="420"/>
                </a:lnTo>
                <a:lnTo>
                  <a:pt x="851" y="442"/>
                </a:lnTo>
                <a:lnTo>
                  <a:pt x="851" y="442"/>
                </a:lnTo>
                <a:lnTo>
                  <a:pt x="851" y="462"/>
                </a:lnTo>
                <a:lnTo>
                  <a:pt x="849" y="484"/>
                </a:lnTo>
                <a:lnTo>
                  <a:pt x="847" y="504"/>
                </a:lnTo>
                <a:lnTo>
                  <a:pt x="843" y="525"/>
                </a:lnTo>
                <a:lnTo>
                  <a:pt x="839" y="544"/>
                </a:lnTo>
                <a:lnTo>
                  <a:pt x="833" y="564"/>
                </a:lnTo>
                <a:lnTo>
                  <a:pt x="827" y="583"/>
                </a:lnTo>
                <a:lnTo>
                  <a:pt x="819" y="602"/>
                </a:lnTo>
                <a:lnTo>
                  <a:pt x="811" y="620"/>
                </a:lnTo>
                <a:lnTo>
                  <a:pt x="802" y="637"/>
                </a:lnTo>
                <a:lnTo>
                  <a:pt x="792" y="655"/>
                </a:lnTo>
                <a:lnTo>
                  <a:pt x="782" y="671"/>
                </a:lnTo>
                <a:lnTo>
                  <a:pt x="770" y="687"/>
                </a:lnTo>
                <a:lnTo>
                  <a:pt x="758" y="703"/>
                </a:lnTo>
                <a:lnTo>
                  <a:pt x="745" y="717"/>
                </a:lnTo>
                <a:lnTo>
                  <a:pt x="731" y="731"/>
                </a:lnTo>
                <a:lnTo>
                  <a:pt x="717" y="745"/>
                </a:lnTo>
                <a:lnTo>
                  <a:pt x="702" y="758"/>
                </a:lnTo>
                <a:lnTo>
                  <a:pt x="686" y="770"/>
                </a:lnTo>
                <a:lnTo>
                  <a:pt x="671" y="782"/>
                </a:lnTo>
                <a:lnTo>
                  <a:pt x="654" y="792"/>
                </a:lnTo>
                <a:lnTo>
                  <a:pt x="637" y="802"/>
                </a:lnTo>
                <a:lnTo>
                  <a:pt x="619" y="811"/>
                </a:lnTo>
                <a:lnTo>
                  <a:pt x="601" y="819"/>
                </a:lnTo>
                <a:lnTo>
                  <a:pt x="582" y="827"/>
                </a:lnTo>
                <a:lnTo>
                  <a:pt x="564" y="833"/>
                </a:lnTo>
                <a:lnTo>
                  <a:pt x="544" y="839"/>
                </a:lnTo>
                <a:lnTo>
                  <a:pt x="524" y="843"/>
                </a:lnTo>
                <a:lnTo>
                  <a:pt x="504" y="847"/>
                </a:lnTo>
                <a:lnTo>
                  <a:pt x="484" y="849"/>
                </a:lnTo>
                <a:lnTo>
                  <a:pt x="462" y="851"/>
                </a:lnTo>
                <a:lnTo>
                  <a:pt x="442" y="852"/>
                </a:lnTo>
                <a:lnTo>
                  <a:pt x="442" y="852"/>
                </a:lnTo>
                <a:lnTo>
                  <a:pt x="420" y="851"/>
                </a:lnTo>
                <a:lnTo>
                  <a:pt x="400" y="849"/>
                </a:lnTo>
                <a:lnTo>
                  <a:pt x="379" y="847"/>
                </a:lnTo>
                <a:lnTo>
                  <a:pt x="359" y="843"/>
                </a:lnTo>
                <a:lnTo>
                  <a:pt x="338" y="839"/>
                </a:lnTo>
                <a:lnTo>
                  <a:pt x="319" y="833"/>
                </a:lnTo>
                <a:lnTo>
                  <a:pt x="301" y="827"/>
                </a:lnTo>
                <a:lnTo>
                  <a:pt x="282" y="819"/>
                </a:lnTo>
                <a:lnTo>
                  <a:pt x="264" y="811"/>
                </a:lnTo>
                <a:lnTo>
                  <a:pt x="246" y="802"/>
                </a:lnTo>
                <a:lnTo>
                  <a:pt x="229" y="792"/>
                </a:lnTo>
                <a:lnTo>
                  <a:pt x="211" y="782"/>
                </a:lnTo>
                <a:lnTo>
                  <a:pt x="196" y="770"/>
                </a:lnTo>
                <a:lnTo>
                  <a:pt x="181" y="758"/>
                </a:lnTo>
                <a:lnTo>
                  <a:pt x="165" y="745"/>
                </a:lnTo>
                <a:lnTo>
                  <a:pt x="151" y="731"/>
                </a:lnTo>
                <a:lnTo>
                  <a:pt x="138" y="717"/>
                </a:lnTo>
                <a:lnTo>
                  <a:pt x="124" y="703"/>
                </a:lnTo>
                <a:lnTo>
                  <a:pt x="112" y="687"/>
                </a:lnTo>
                <a:lnTo>
                  <a:pt x="101" y="671"/>
                </a:lnTo>
                <a:lnTo>
                  <a:pt x="91" y="655"/>
                </a:lnTo>
                <a:lnTo>
                  <a:pt x="80" y="637"/>
                </a:lnTo>
                <a:lnTo>
                  <a:pt x="71" y="620"/>
                </a:lnTo>
                <a:lnTo>
                  <a:pt x="63" y="602"/>
                </a:lnTo>
                <a:lnTo>
                  <a:pt x="56" y="583"/>
                </a:lnTo>
                <a:lnTo>
                  <a:pt x="50" y="564"/>
                </a:lnTo>
                <a:lnTo>
                  <a:pt x="44" y="544"/>
                </a:lnTo>
                <a:lnTo>
                  <a:pt x="40" y="525"/>
                </a:lnTo>
                <a:lnTo>
                  <a:pt x="35" y="504"/>
                </a:lnTo>
                <a:lnTo>
                  <a:pt x="33" y="484"/>
                </a:lnTo>
                <a:lnTo>
                  <a:pt x="31" y="462"/>
                </a:lnTo>
                <a:lnTo>
                  <a:pt x="31" y="442"/>
                </a:lnTo>
                <a:lnTo>
                  <a:pt x="31" y="442"/>
                </a:lnTo>
                <a:close/>
                <a:moveTo>
                  <a:pt x="4861" y="852"/>
                </a:moveTo>
                <a:lnTo>
                  <a:pt x="4861" y="852"/>
                </a:lnTo>
                <a:lnTo>
                  <a:pt x="4840" y="851"/>
                </a:lnTo>
                <a:lnTo>
                  <a:pt x="4819" y="849"/>
                </a:lnTo>
                <a:lnTo>
                  <a:pt x="4798" y="847"/>
                </a:lnTo>
                <a:lnTo>
                  <a:pt x="4779" y="843"/>
                </a:lnTo>
                <a:lnTo>
                  <a:pt x="4759" y="839"/>
                </a:lnTo>
                <a:lnTo>
                  <a:pt x="4739" y="833"/>
                </a:lnTo>
                <a:lnTo>
                  <a:pt x="4721" y="827"/>
                </a:lnTo>
                <a:lnTo>
                  <a:pt x="4701" y="819"/>
                </a:lnTo>
                <a:lnTo>
                  <a:pt x="4684" y="811"/>
                </a:lnTo>
                <a:lnTo>
                  <a:pt x="4665" y="802"/>
                </a:lnTo>
                <a:lnTo>
                  <a:pt x="4649" y="792"/>
                </a:lnTo>
                <a:lnTo>
                  <a:pt x="4632" y="782"/>
                </a:lnTo>
                <a:lnTo>
                  <a:pt x="4616" y="770"/>
                </a:lnTo>
                <a:lnTo>
                  <a:pt x="4601" y="758"/>
                </a:lnTo>
                <a:lnTo>
                  <a:pt x="4586" y="745"/>
                </a:lnTo>
                <a:lnTo>
                  <a:pt x="4571" y="731"/>
                </a:lnTo>
                <a:lnTo>
                  <a:pt x="4558" y="717"/>
                </a:lnTo>
                <a:lnTo>
                  <a:pt x="4545" y="703"/>
                </a:lnTo>
                <a:lnTo>
                  <a:pt x="4532" y="687"/>
                </a:lnTo>
                <a:lnTo>
                  <a:pt x="4521" y="671"/>
                </a:lnTo>
                <a:lnTo>
                  <a:pt x="4511" y="655"/>
                </a:lnTo>
                <a:lnTo>
                  <a:pt x="4501" y="637"/>
                </a:lnTo>
                <a:lnTo>
                  <a:pt x="4491" y="620"/>
                </a:lnTo>
                <a:lnTo>
                  <a:pt x="4483" y="602"/>
                </a:lnTo>
                <a:lnTo>
                  <a:pt x="4476" y="583"/>
                </a:lnTo>
                <a:lnTo>
                  <a:pt x="4470" y="564"/>
                </a:lnTo>
                <a:lnTo>
                  <a:pt x="4464" y="544"/>
                </a:lnTo>
                <a:lnTo>
                  <a:pt x="4460" y="525"/>
                </a:lnTo>
                <a:lnTo>
                  <a:pt x="4456" y="504"/>
                </a:lnTo>
                <a:lnTo>
                  <a:pt x="4454" y="484"/>
                </a:lnTo>
                <a:lnTo>
                  <a:pt x="4452" y="462"/>
                </a:lnTo>
                <a:lnTo>
                  <a:pt x="4452" y="442"/>
                </a:lnTo>
                <a:lnTo>
                  <a:pt x="4452" y="442"/>
                </a:lnTo>
                <a:lnTo>
                  <a:pt x="4452" y="420"/>
                </a:lnTo>
                <a:lnTo>
                  <a:pt x="4454" y="400"/>
                </a:lnTo>
                <a:lnTo>
                  <a:pt x="4456" y="380"/>
                </a:lnTo>
                <a:lnTo>
                  <a:pt x="4460" y="359"/>
                </a:lnTo>
                <a:lnTo>
                  <a:pt x="4464" y="340"/>
                </a:lnTo>
                <a:lnTo>
                  <a:pt x="4470" y="320"/>
                </a:lnTo>
                <a:lnTo>
                  <a:pt x="4476" y="301"/>
                </a:lnTo>
                <a:lnTo>
                  <a:pt x="4483" y="282"/>
                </a:lnTo>
                <a:lnTo>
                  <a:pt x="4491" y="264"/>
                </a:lnTo>
                <a:lnTo>
                  <a:pt x="4501" y="246"/>
                </a:lnTo>
                <a:lnTo>
                  <a:pt x="4511" y="229"/>
                </a:lnTo>
                <a:lnTo>
                  <a:pt x="4521" y="213"/>
                </a:lnTo>
                <a:lnTo>
                  <a:pt x="4532" y="196"/>
                </a:lnTo>
                <a:lnTo>
                  <a:pt x="4545" y="181"/>
                </a:lnTo>
                <a:lnTo>
                  <a:pt x="4558" y="166"/>
                </a:lnTo>
                <a:lnTo>
                  <a:pt x="4571" y="151"/>
                </a:lnTo>
                <a:lnTo>
                  <a:pt x="4586" y="138"/>
                </a:lnTo>
                <a:lnTo>
                  <a:pt x="4601" y="126"/>
                </a:lnTo>
                <a:lnTo>
                  <a:pt x="4616" y="113"/>
                </a:lnTo>
                <a:lnTo>
                  <a:pt x="4632" y="101"/>
                </a:lnTo>
                <a:lnTo>
                  <a:pt x="4649" y="91"/>
                </a:lnTo>
                <a:lnTo>
                  <a:pt x="4665" y="81"/>
                </a:lnTo>
                <a:lnTo>
                  <a:pt x="4684" y="73"/>
                </a:lnTo>
                <a:lnTo>
                  <a:pt x="4701" y="64"/>
                </a:lnTo>
                <a:lnTo>
                  <a:pt x="4721" y="56"/>
                </a:lnTo>
                <a:lnTo>
                  <a:pt x="4739" y="50"/>
                </a:lnTo>
                <a:lnTo>
                  <a:pt x="4759" y="45"/>
                </a:lnTo>
                <a:lnTo>
                  <a:pt x="4779" y="40"/>
                </a:lnTo>
                <a:lnTo>
                  <a:pt x="4798" y="37"/>
                </a:lnTo>
                <a:lnTo>
                  <a:pt x="4819" y="34"/>
                </a:lnTo>
                <a:lnTo>
                  <a:pt x="4840" y="33"/>
                </a:lnTo>
                <a:lnTo>
                  <a:pt x="4861" y="32"/>
                </a:lnTo>
                <a:lnTo>
                  <a:pt x="4861" y="32"/>
                </a:lnTo>
                <a:lnTo>
                  <a:pt x="4882" y="33"/>
                </a:lnTo>
                <a:lnTo>
                  <a:pt x="4903" y="34"/>
                </a:lnTo>
                <a:lnTo>
                  <a:pt x="4923" y="37"/>
                </a:lnTo>
                <a:lnTo>
                  <a:pt x="4944" y="40"/>
                </a:lnTo>
                <a:lnTo>
                  <a:pt x="4964" y="45"/>
                </a:lnTo>
                <a:lnTo>
                  <a:pt x="4984" y="50"/>
                </a:lnTo>
                <a:lnTo>
                  <a:pt x="5002" y="56"/>
                </a:lnTo>
                <a:lnTo>
                  <a:pt x="5021" y="64"/>
                </a:lnTo>
                <a:lnTo>
                  <a:pt x="5039" y="73"/>
                </a:lnTo>
                <a:lnTo>
                  <a:pt x="5056" y="81"/>
                </a:lnTo>
                <a:lnTo>
                  <a:pt x="5074" y="91"/>
                </a:lnTo>
                <a:lnTo>
                  <a:pt x="5090" y="101"/>
                </a:lnTo>
                <a:lnTo>
                  <a:pt x="5106" y="113"/>
                </a:lnTo>
                <a:lnTo>
                  <a:pt x="5122" y="126"/>
                </a:lnTo>
                <a:lnTo>
                  <a:pt x="5137" y="138"/>
                </a:lnTo>
                <a:lnTo>
                  <a:pt x="5152" y="151"/>
                </a:lnTo>
                <a:lnTo>
                  <a:pt x="5165" y="166"/>
                </a:lnTo>
                <a:lnTo>
                  <a:pt x="5178" y="181"/>
                </a:lnTo>
                <a:lnTo>
                  <a:pt x="5190" y="196"/>
                </a:lnTo>
                <a:lnTo>
                  <a:pt x="5202" y="213"/>
                </a:lnTo>
                <a:lnTo>
                  <a:pt x="5212" y="229"/>
                </a:lnTo>
                <a:lnTo>
                  <a:pt x="5222" y="246"/>
                </a:lnTo>
                <a:lnTo>
                  <a:pt x="5231" y="264"/>
                </a:lnTo>
                <a:lnTo>
                  <a:pt x="5240" y="282"/>
                </a:lnTo>
                <a:lnTo>
                  <a:pt x="5247" y="301"/>
                </a:lnTo>
                <a:lnTo>
                  <a:pt x="5253" y="320"/>
                </a:lnTo>
                <a:lnTo>
                  <a:pt x="5259" y="340"/>
                </a:lnTo>
                <a:lnTo>
                  <a:pt x="5263" y="359"/>
                </a:lnTo>
                <a:lnTo>
                  <a:pt x="5267" y="380"/>
                </a:lnTo>
                <a:lnTo>
                  <a:pt x="5269" y="400"/>
                </a:lnTo>
                <a:lnTo>
                  <a:pt x="5271" y="420"/>
                </a:lnTo>
                <a:lnTo>
                  <a:pt x="5271" y="442"/>
                </a:lnTo>
                <a:lnTo>
                  <a:pt x="5271" y="442"/>
                </a:lnTo>
                <a:lnTo>
                  <a:pt x="5271" y="462"/>
                </a:lnTo>
                <a:lnTo>
                  <a:pt x="5269" y="484"/>
                </a:lnTo>
                <a:lnTo>
                  <a:pt x="5267" y="504"/>
                </a:lnTo>
                <a:lnTo>
                  <a:pt x="5263" y="525"/>
                </a:lnTo>
                <a:lnTo>
                  <a:pt x="5259" y="544"/>
                </a:lnTo>
                <a:lnTo>
                  <a:pt x="5253" y="564"/>
                </a:lnTo>
                <a:lnTo>
                  <a:pt x="5247" y="583"/>
                </a:lnTo>
                <a:lnTo>
                  <a:pt x="5240" y="602"/>
                </a:lnTo>
                <a:lnTo>
                  <a:pt x="5231" y="620"/>
                </a:lnTo>
                <a:lnTo>
                  <a:pt x="5222" y="637"/>
                </a:lnTo>
                <a:lnTo>
                  <a:pt x="5212" y="655"/>
                </a:lnTo>
                <a:lnTo>
                  <a:pt x="5202" y="671"/>
                </a:lnTo>
                <a:lnTo>
                  <a:pt x="5190" y="687"/>
                </a:lnTo>
                <a:lnTo>
                  <a:pt x="5178" y="703"/>
                </a:lnTo>
                <a:lnTo>
                  <a:pt x="5165" y="717"/>
                </a:lnTo>
                <a:lnTo>
                  <a:pt x="5152" y="731"/>
                </a:lnTo>
                <a:lnTo>
                  <a:pt x="5137" y="745"/>
                </a:lnTo>
                <a:lnTo>
                  <a:pt x="5122" y="758"/>
                </a:lnTo>
                <a:lnTo>
                  <a:pt x="5106" y="770"/>
                </a:lnTo>
                <a:lnTo>
                  <a:pt x="5090" y="782"/>
                </a:lnTo>
                <a:lnTo>
                  <a:pt x="5074" y="792"/>
                </a:lnTo>
                <a:lnTo>
                  <a:pt x="5056" y="802"/>
                </a:lnTo>
                <a:lnTo>
                  <a:pt x="5039" y="811"/>
                </a:lnTo>
                <a:lnTo>
                  <a:pt x="5021" y="819"/>
                </a:lnTo>
                <a:lnTo>
                  <a:pt x="5002" y="827"/>
                </a:lnTo>
                <a:lnTo>
                  <a:pt x="4984" y="833"/>
                </a:lnTo>
                <a:lnTo>
                  <a:pt x="4964" y="839"/>
                </a:lnTo>
                <a:lnTo>
                  <a:pt x="4944" y="843"/>
                </a:lnTo>
                <a:lnTo>
                  <a:pt x="4923" y="847"/>
                </a:lnTo>
                <a:lnTo>
                  <a:pt x="4903" y="849"/>
                </a:lnTo>
                <a:lnTo>
                  <a:pt x="4882" y="851"/>
                </a:lnTo>
                <a:lnTo>
                  <a:pt x="4861" y="852"/>
                </a:lnTo>
                <a:lnTo>
                  <a:pt x="4861" y="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7" name="Group 236"/>
          <p:cNvGrpSpPr/>
          <p:nvPr/>
        </p:nvGrpSpPr>
        <p:grpSpPr>
          <a:xfrm>
            <a:off x="5007423" y="2665708"/>
            <a:ext cx="442970" cy="523082"/>
            <a:chOff x="4904356" y="2690248"/>
            <a:chExt cx="484911" cy="572607"/>
          </a:xfrm>
          <a:solidFill>
            <a:schemeClr val="accent2"/>
          </a:solidFill>
        </p:grpSpPr>
        <p:sp>
          <p:nvSpPr>
            <p:cNvPr id="63" name="Freeform 33"/>
            <p:cNvSpPr>
              <a:spLocks noEditPoints="1"/>
            </p:cNvSpPr>
            <p:nvPr/>
          </p:nvSpPr>
          <p:spPr bwMode="auto">
            <a:xfrm>
              <a:off x="4904356" y="2690248"/>
              <a:ext cx="484911" cy="572607"/>
            </a:xfrm>
            <a:custGeom>
              <a:avLst/>
              <a:gdLst>
                <a:gd name="T0" fmla="*/ 129 w 377"/>
                <a:gd name="T1" fmla="*/ 21 h 443"/>
                <a:gd name="T2" fmla="*/ 125 w 377"/>
                <a:gd name="T3" fmla="*/ 28 h 443"/>
                <a:gd name="T4" fmla="*/ 125 w 377"/>
                <a:gd name="T5" fmla="*/ 33 h 443"/>
                <a:gd name="T6" fmla="*/ 137 w 377"/>
                <a:gd name="T7" fmla="*/ 39 h 443"/>
                <a:gd name="T8" fmla="*/ 137 w 377"/>
                <a:gd name="T9" fmla="*/ 149 h 443"/>
                <a:gd name="T10" fmla="*/ 131 w 377"/>
                <a:gd name="T11" fmla="*/ 187 h 443"/>
                <a:gd name="T12" fmla="*/ 118 w 377"/>
                <a:gd name="T13" fmla="*/ 224 h 443"/>
                <a:gd name="T14" fmla="*/ 23 w 377"/>
                <a:gd name="T15" fmla="*/ 396 h 443"/>
                <a:gd name="T16" fmla="*/ 22 w 377"/>
                <a:gd name="T17" fmla="*/ 410 h 443"/>
                <a:gd name="T18" fmla="*/ 26 w 377"/>
                <a:gd name="T19" fmla="*/ 418 h 443"/>
                <a:gd name="T20" fmla="*/ 39 w 377"/>
                <a:gd name="T21" fmla="*/ 423 h 443"/>
                <a:gd name="T22" fmla="*/ 343 w 377"/>
                <a:gd name="T23" fmla="*/ 422 h 443"/>
                <a:gd name="T24" fmla="*/ 354 w 377"/>
                <a:gd name="T25" fmla="*/ 414 h 443"/>
                <a:gd name="T26" fmla="*/ 356 w 377"/>
                <a:gd name="T27" fmla="*/ 405 h 443"/>
                <a:gd name="T28" fmla="*/ 266 w 377"/>
                <a:gd name="T29" fmla="*/ 237 h 443"/>
                <a:gd name="T30" fmla="*/ 255 w 377"/>
                <a:gd name="T31" fmla="*/ 215 h 443"/>
                <a:gd name="T32" fmla="*/ 244 w 377"/>
                <a:gd name="T33" fmla="*/ 177 h 443"/>
                <a:gd name="T34" fmla="*/ 240 w 377"/>
                <a:gd name="T35" fmla="*/ 139 h 443"/>
                <a:gd name="T36" fmla="*/ 248 w 377"/>
                <a:gd name="T37" fmla="*/ 37 h 443"/>
                <a:gd name="T38" fmla="*/ 254 w 377"/>
                <a:gd name="T39" fmla="*/ 33 h 443"/>
                <a:gd name="T40" fmla="*/ 255 w 377"/>
                <a:gd name="T41" fmla="*/ 28 h 443"/>
                <a:gd name="T42" fmla="*/ 250 w 377"/>
                <a:gd name="T43" fmla="*/ 21 h 443"/>
                <a:gd name="T44" fmla="*/ 133 w 377"/>
                <a:gd name="T45" fmla="*/ 20 h 443"/>
                <a:gd name="T46" fmla="*/ 39 w 377"/>
                <a:gd name="T47" fmla="*/ 443 h 443"/>
                <a:gd name="T48" fmla="*/ 25 w 377"/>
                <a:gd name="T49" fmla="*/ 440 h 443"/>
                <a:gd name="T50" fmla="*/ 12 w 377"/>
                <a:gd name="T51" fmla="*/ 433 h 443"/>
                <a:gd name="T52" fmla="*/ 6 w 377"/>
                <a:gd name="T53" fmla="*/ 425 h 443"/>
                <a:gd name="T54" fmla="*/ 1 w 377"/>
                <a:gd name="T55" fmla="*/ 410 h 443"/>
                <a:gd name="T56" fmla="*/ 2 w 377"/>
                <a:gd name="T57" fmla="*/ 396 h 443"/>
                <a:gd name="T58" fmla="*/ 94 w 377"/>
                <a:gd name="T59" fmla="*/ 225 h 443"/>
                <a:gd name="T60" fmla="*/ 105 w 377"/>
                <a:gd name="T61" fmla="*/ 205 h 443"/>
                <a:gd name="T62" fmla="*/ 114 w 377"/>
                <a:gd name="T63" fmla="*/ 171 h 443"/>
                <a:gd name="T64" fmla="*/ 118 w 377"/>
                <a:gd name="T65" fmla="*/ 137 h 443"/>
                <a:gd name="T66" fmla="*/ 112 w 377"/>
                <a:gd name="T67" fmla="*/ 48 h 443"/>
                <a:gd name="T68" fmla="*/ 105 w 377"/>
                <a:gd name="T69" fmla="*/ 25 h 443"/>
                <a:gd name="T70" fmla="*/ 108 w 377"/>
                <a:gd name="T71" fmla="*/ 15 h 443"/>
                <a:gd name="T72" fmla="*/ 118 w 377"/>
                <a:gd name="T73" fmla="*/ 4 h 443"/>
                <a:gd name="T74" fmla="*/ 133 w 377"/>
                <a:gd name="T75" fmla="*/ 0 h 443"/>
                <a:gd name="T76" fmla="*/ 252 w 377"/>
                <a:gd name="T77" fmla="*/ 1 h 443"/>
                <a:gd name="T78" fmla="*/ 265 w 377"/>
                <a:gd name="T79" fmla="*/ 7 h 443"/>
                <a:gd name="T80" fmla="*/ 273 w 377"/>
                <a:gd name="T81" fmla="*/ 20 h 443"/>
                <a:gd name="T82" fmla="*/ 274 w 377"/>
                <a:gd name="T83" fmla="*/ 35 h 443"/>
                <a:gd name="T84" fmla="*/ 267 w 377"/>
                <a:gd name="T85" fmla="*/ 49 h 443"/>
                <a:gd name="T86" fmla="*/ 260 w 377"/>
                <a:gd name="T87" fmla="*/ 139 h 443"/>
                <a:gd name="T88" fmla="*/ 261 w 377"/>
                <a:gd name="T89" fmla="*/ 162 h 443"/>
                <a:gd name="T90" fmla="*/ 269 w 377"/>
                <a:gd name="T91" fmla="*/ 196 h 443"/>
                <a:gd name="T92" fmla="*/ 284 w 377"/>
                <a:gd name="T93" fmla="*/ 228 h 443"/>
                <a:gd name="T94" fmla="*/ 374 w 377"/>
                <a:gd name="T95" fmla="*/ 391 h 443"/>
                <a:gd name="T96" fmla="*/ 377 w 377"/>
                <a:gd name="T97" fmla="*/ 405 h 443"/>
                <a:gd name="T98" fmla="*/ 374 w 377"/>
                <a:gd name="T99" fmla="*/ 419 h 443"/>
                <a:gd name="T100" fmla="*/ 369 w 377"/>
                <a:gd name="T101" fmla="*/ 429 h 443"/>
                <a:gd name="T102" fmla="*/ 357 w 377"/>
                <a:gd name="T103" fmla="*/ 438 h 443"/>
                <a:gd name="T104" fmla="*/ 343 w 377"/>
                <a:gd name="T105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7" h="443">
                  <a:moveTo>
                    <a:pt x="133" y="20"/>
                  </a:moveTo>
                  <a:lnTo>
                    <a:pt x="133" y="20"/>
                  </a:lnTo>
                  <a:lnTo>
                    <a:pt x="129" y="21"/>
                  </a:lnTo>
                  <a:lnTo>
                    <a:pt x="126" y="23"/>
                  </a:lnTo>
                  <a:lnTo>
                    <a:pt x="125" y="25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5" y="30"/>
                  </a:lnTo>
                  <a:lnTo>
                    <a:pt x="125" y="33"/>
                  </a:lnTo>
                  <a:lnTo>
                    <a:pt x="127" y="35"/>
                  </a:lnTo>
                  <a:lnTo>
                    <a:pt x="130" y="37"/>
                  </a:lnTo>
                  <a:lnTo>
                    <a:pt x="137" y="39"/>
                  </a:lnTo>
                  <a:lnTo>
                    <a:pt x="137" y="137"/>
                  </a:lnTo>
                  <a:lnTo>
                    <a:pt x="137" y="137"/>
                  </a:lnTo>
                  <a:lnTo>
                    <a:pt x="137" y="149"/>
                  </a:lnTo>
                  <a:lnTo>
                    <a:pt x="136" y="163"/>
                  </a:lnTo>
                  <a:lnTo>
                    <a:pt x="134" y="175"/>
                  </a:lnTo>
                  <a:lnTo>
                    <a:pt x="131" y="187"/>
                  </a:lnTo>
                  <a:lnTo>
                    <a:pt x="127" y="199"/>
                  </a:lnTo>
                  <a:lnTo>
                    <a:pt x="123" y="212"/>
                  </a:lnTo>
                  <a:lnTo>
                    <a:pt x="118" y="224"/>
                  </a:lnTo>
                  <a:lnTo>
                    <a:pt x="112" y="235"/>
                  </a:lnTo>
                  <a:lnTo>
                    <a:pt x="23" y="396"/>
                  </a:lnTo>
                  <a:lnTo>
                    <a:pt x="23" y="396"/>
                  </a:lnTo>
                  <a:lnTo>
                    <a:pt x="22" y="401"/>
                  </a:lnTo>
                  <a:lnTo>
                    <a:pt x="21" y="405"/>
                  </a:lnTo>
                  <a:lnTo>
                    <a:pt x="22" y="410"/>
                  </a:lnTo>
                  <a:lnTo>
                    <a:pt x="23" y="414"/>
                  </a:lnTo>
                  <a:lnTo>
                    <a:pt x="23" y="414"/>
                  </a:lnTo>
                  <a:lnTo>
                    <a:pt x="26" y="418"/>
                  </a:lnTo>
                  <a:lnTo>
                    <a:pt x="30" y="420"/>
                  </a:lnTo>
                  <a:lnTo>
                    <a:pt x="34" y="422"/>
                  </a:lnTo>
                  <a:lnTo>
                    <a:pt x="39" y="423"/>
                  </a:lnTo>
                  <a:lnTo>
                    <a:pt x="339" y="423"/>
                  </a:lnTo>
                  <a:lnTo>
                    <a:pt x="339" y="423"/>
                  </a:lnTo>
                  <a:lnTo>
                    <a:pt x="343" y="422"/>
                  </a:lnTo>
                  <a:lnTo>
                    <a:pt x="347" y="420"/>
                  </a:lnTo>
                  <a:lnTo>
                    <a:pt x="351" y="418"/>
                  </a:lnTo>
                  <a:lnTo>
                    <a:pt x="354" y="414"/>
                  </a:lnTo>
                  <a:lnTo>
                    <a:pt x="354" y="414"/>
                  </a:lnTo>
                  <a:lnTo>
                    <a:pt x="356" y="410"/>
                  </a:lnTo>
                  <a:lnTo>
                    <a:pt x="356" y="405"/>
                  </a:lnTo>
                  <a:lnTo>
                    <a:pt x="356" y="400"/>
                  </a:lnTo>
                  <a:lnTo>
                    <a:pt x="354" y="396"/>
                  </a:lnTo>
                  <a:lnTo>
                    <a:pt x="266" y="237"/>
                  </a:lnTo>
                  <a:lnTo>
                    <a:pt x="266" y="237"/>
                  </a:lnTo>
                  <a:lnTo>
                    <a:pt x="260" y="226"/>
                  </a:lnTo>
                  <a:lnTo>
                    <a:pt x="255" y="215"/>
                  </a:lnTo>
                  <a:lnTo>
                    <a:pt x="250" y="202"/>
                  </a:lnTo>
                  <a:lnTo>
                    <a:pt x="247" y="190"/>
                  </a:lnTo>
                  <a:lnTo>
                    <a:pt x="244" y="177"/>
                  </a:lnTo>
                  <a:lnTo>
                    <a:pt x="242" y="165"/>
                  </a:lnTo>
                  <a:lnTo>
                    <a:pt x="241" y="151"/>
                  </a:lnTo>
                  <a:lnTo>
                    <a:pt x="240" y="139"/>
                  </a:lnTo>
                  <a:lnTo>
                    <a:pt x="240" y="39"/>
                  </a:lnTo>
                  <a:lnTo>
                    <a:pt x="248" y="37"/>
                  </a:lnTo>
                  <a:lnTo>
                    <a:pt x="248" y="37"/>
                  </a:lnTo>
                  <a:lnTo>
                    <a:pt x="251" y="37"/>
                  </a:lnTo>
                  <a:lnTo>
                    <a:pt x="252" y="36"/>
                  </a:lnTo>
                  <a:lnTo>
                    <a:pt x="254" y="33"/>
                  </a:lnTo>
                  <a:lnTo>
                    <a:pt x="255" y="30"/>
                  </a:lnTo>
                  <a:lnTo>
                    <a:pt x="255" y="28"/>
                  </a:lnTo>
                  <a:lnTo>
                    <a:pt x="255" y="28"/>
                  </a:lnTo>
                  <a:lnTo>
                    <a:pt x="254" y="25"/>
                  </a:lnTo>
                  <a:lnTo>
                    <a:pt x="253" y="23"/>
                  </a:lnTo>
                  <a:lnTo>
                    <a:pt x="250" y="21"/>
                  </a:lnTo>
                  <a:lnTo>
                    <a:pt x="246" y="20"/>
                  </a:lnTo>
                  <a:lnTo>
                    <a:pt x="133" y="20"/>
                  </a:lnTo>
                  <a:lnTo>
                    <a:pt x="133" y="20"/>
                  </a:lnTo>
                  <a:close/>
                  <a:moveTo>
                    <a:pt x="339" y="443"/>
                  </a:moveTo>
                  <a:lnTo>
                    <a:pt x="39" y="443"/>
                  </a:lnTo>
                  <a:lnTo>
                    <a:pt x="39" y="443"/>
                  </a:lnTo>
                  <a:lnTo>
                    <a:pt x="34" y="443"/>
                  </a:lnTo>
                  <a:lnTo>
                    <a:pt x="29" y="442"/>
                  </a:lnTo>
                  <a:lnTo>
                    <a:pt x="25" y="440"/>
                  </a:lnTo>
                  <a:lnTo>
                    <a:pt x="20" y="438"/>
                  </a:lnTo>
                  <a:lnTo>
                    <a:pt x="15" y="436"/>
                  </a:lnTo>
                  <a:lnTo>
                    <a:pt x="12" y="433"/>
                  </a:lnTo>
                  <a:lnTo>
                    <a:pt x="8" y="429"/>
                  </a:lnTo>
                  <a:lnTo>
                    <a:pt x="6" y="425"/>
                  </a:lnTo>
                  <a:lnTo>
                    <a:pt x="6" y="425"/>
                  </a:lnTo>
                  <a:lnTo>
                    <a:pt x="3" y="419"/>
                  </a:lnTo>
                  <a:lnTo>
                    <a:pt x="2" y="415"/>
                  </a:lnTo>
                  <a:lnTo>
                    <a:pt x="1" y="410"/>
                  </a:lnTo>
                  <a:lnTo>
                    <a:pt x="0" y="405"/>
                  </a:lnTo>
                  <a:lnTo>
                    <a:pt x="1" y="401"/>
                  </a:lnTo>
                  <a:lnTo>
                    <a:pt x="2" y="396"/>
                  </a:lnTo>
                  <a:lnTo>
                    <a:pt x="3" y="391"/>
                  </a:lnTo>
                  <a:lnTo>
                    <a:pt x="5" y="387"/>
                  </a:lnTo>
                  <a:lnTo>
                    <a:pt x="94" y="225"/>
                  </a:lnTo>
                  <a:lnTo>
                    <a:pt x="94" y="225"/>
                  </a:lnTo>
                  <a:lnTo>
                    <a:pt x="99" y="215"/>
                  </a:lnTo>
                  <a:lnTo>
                    <a:pt x="105" y="205"/>
                  </a:lnTo>
                  <a:lnTo>
                    <a:pt x="109" y="193"/>
                  </a:lnTo>
                  <a:lnTo>
                    <a:pt x="112" y="183"/>
                  </a:lnTo>
                  <a:lnTo>
                    <a:pt x="114" y="171"/>
                  </a:lnTo>
                  <a:lnTo>
                    <a:pt x="116" y="160"/>
                  </a:lnTo>
                  <a:lnTo>
                    <a:pt x="117" y="148"/>
                  </a:lnTo>
                  <a:lnTo>
                    <a:pt x="118" y="137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2" y="48"/>
                  </a:lnTo>
                  <a:lnTo>
                    <a:pt x="108" y="42"/>
                  </a:lnTo>
                  <a:lnTo>
                    <a:pt x="105" y="34"/>
                  </a:lnTo>
                  <a:lnTo>
                    <a:pt x="105" y="25"/>
                  </a:lnTo>
                  <a:lnTo>
                    <a:pt x="105" y="25"/>
                  </a:lnTo>
                  <a:lnTo>
                    <a:pt x="106" y="20"/>
                  </a:lnTo>
                  <a:lnTo>
                    <a:pt x="108" y="15"/>
                  </a:lnTo>
                  <a:lnTo>
                    <a:pt x="111" y="11"/>
                  </a:lnTo>
                  <a:lnTo>
                    <a:pt x="114" y="7"/>
                  </a:lnTo>
                  <a:lnTo>
                    <a:pt x="118" y="4"/>
                  </a:lnTo>
                  <a:lnTo>
                    <a:pt x="123" y="2"/>
                  </a:lnTo>
                  <a:lnTo>
                    <a:pt x="128" y="1"/>
                  </a:lnTo>
                  <a:lnTo>
                    <a:pt x="133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2" y="1"/>
                  </a:lnTo>
                  <a:lnTo>
                    <a:pt x="257" y="2"/>
                  </a:lnTo>
                  <a:lnTo>
                    <a:pt x="261" y="4"/>
                  </a:lnTo>
                  <a:lnTo>
                    <a:pt x="265" y="7"/>
                  </a:lnTo>
                  <a:lnTo>
                    <a:pt x="269" y="11"/>
                  </a:lnTo>
                  <a:lnTo>
                    <a:pt x="271" y="15"/>
                  </a:lnTo>
                  <a:lnTo>
                    <a:pt x="273" y="20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4" y="35"/>
                  </a:lnTo>
                  <a:lnTo>
                    <a:pt x="271" y="42"/>
                  </a:lnTo>
                  <a:lnTo>
                    <a:pt x="269" y="46"/>
                  </a:lnTo>
                  <a:lnTo>
                    <a:pt x="267" y="49"/>
                  </a:lnTo>
                  <a:lnTo>
                    <a:pt x="264" y="52"/>
                  </a:lnTo>
                  <a:lnTo>
                    <a:pt x="260" y="54"/>
                  </a:lnTo>
                  <a:lnTo>
                    <a:pt x="260" y="139"/>
                  </a:lnTo>
                  <a:lnTo>
                    <a:pt x="260" y="139"/>
                  </a:lnTo>
                  <a:lnTo>
                    <a:pt x="260" y="150"/>
                  </a:lnTo>
                  <a:lnTo>
                    <a:pt x="261" y="162"/>
                  </a:lnTo>
                  <a:lnTo>
                    <a:pt x="263" y="174"/>
                  </a:lnTo>
                  <a:lnTo>
                    <a:pt x="266" y="185"/>
                  </a:lnTo>
                  <a:lnTo>
                    <a:pt x="269" y="196"/>
                  </a:lnTo>
                  <a:lnTo>
                    <a:pt x="273" y="207"/>
                  </a:lnTo>
                  <a:lnTo>
                    <a:pt x="277" y="218"/>
                  </a:lnTo>
                  <a:lnTo>
                    <a:pt x="284" y="228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4" y="391"/>
                  </a:lnTo>
                  <a:lnTo>
                    <a:pt x="376" y="396"/>
                  </a:lnTo>
                  <a:lnTo>
                    <a:pt x="377" y="400"/>
                  </a:lnTo>
                  <a:lnTo>
                    <a:pt x="377" y="405"/>
                  </a:lnTo>
                  <a:lnTo>
                    <a:pt x="377" y="410"/>
                  </a:lnTo>
                  <a:lnTo>
                    <a:pt x="376" y="415"/>
                  </a:lnTo>
                  <a:lnTo>
                    <a:pt x="374" y="419"/>
                  </a:lnTo>
                  <a:lnTo>
                    <a:pt x="372" y="425"/>
                  </a:lnTo>
                  <a:lnTo>
                    <a:pt x="372" y="425"/>
                  </a:lnTo>
                  <a:lnTo>
                    <a:pt x="369" y="429"/>
                  </a:lnTo>
                  <a:lnTo>
                    <a:pt x="365" y="433"/>
                  </a:lnTo>
                  <a:lnTo>
                    <a:pt x="361" y="436"/>
                  </a:lnTo>
                  <a:lnTo>
                    <a:pt x="357" y="438"/>
                  </a:lnTo>
                  <a:lnTo>
                    <a:pt x="353" y="440"/>
                  </a:lnTo>
                  <a:lnTo>
                    <a:pt x="348" y="442"/>
                  </a:lnTo>
                  <a:lnTo>
                    <a:pt x="343" y="443"/>
                  </a:lnTo>
                  <a:lnTo>
                    <a:pt x="339" y="443"/>
                  </a:lnTo>
                  <a:lnTo>
                    <a:pt x="339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4966260" y="3015241"/>
              <a:ext cx="355947" cy="196028"/>
            </a:xfrm>
            <a:custGeom>
              <a:avLst/>
              <a:gdLst>
                <a:gd name="T0" fmla="*/ 177 w 277"/>
                <a:gd name="T1" fmla="*/ 130 h 149"/>
                <a:gd name="T2" fmla="*/ 170 w 277"/>
                <a:gd name="T3" fmla="*/ 126 h 149"/>
                <a:gd name="T4" fmla="*/ 167 w 277"/>
                <a:gd name="T5" fmla="*/ 119 h 149"/>
                <a:gd name="T6" fmla="*/ 168 w 277"/>
                <a:gd name="T7" fmla="*/ 115 h 149"/>
                <a:gd name="T8" fmla="*/ 173 w 277"/>
                <a:gd name="T9" fmla="*/ 109 h 149"/>
                <a:gd name="T10" fmla="*/ 177 w 277"/>
                <a:gd name="T11" fmla="*/ 109 h 149"/>
                <a:gd name="T12" fmla="*/ 184 w 277"/>
                <a:gd name="T13" fmla="*/ 112 h 149"/>
                <a:gd name="T14" fmla="*/ 188 w 277"/>
                <a:gd name="T15" fmla="*/ 119 h 149"/>
                <a:gd name="T16" fmla="*/ 187 w 277"/>
                <a:gd name="T17" fmla="*/ 123 h 149"/>
                <a:gd name="T18" fmla="*/ 181 w 277"/>
                <a:gd name="T19" fmla="*/ 129 h 149"/>
                <a:gd name="T20" fmla="*/ 177 w 277"/>
                <a:gd name="T21" fmla="*/ 130 h 149"/>
                <a:gd name="T22" fmla="*/ 153 w 277"/>
                <a:gd name="T23" fmla="*/ 37 h 149"/>
                <a:gd name="T24" fmla="*/ 156 w 277"/>
                <a:gd name="T25" fmla="*/ 29 h 149"/>
                <a:gd name="T26" fmla="*/ 164 w 277"/>
                <a:gd name="T27" fmla="*/ 26 h 149"/>
                <a:gd name="T28" fmla="*/ 168 w 277"/>
                <a:gd name="T29" fmla="*/ 27 h 149"/>
                <a:gd name="T30" fmla="*/ 173 w 277"/>
                <a:gd name="T31" fmla="*/ 33 h 149"/>
                <a:gd name="T32" fmla="*/ 174 w 277"/>
                <a:gd name="T33" fmla="*/ 37 h 149"/>
                <a:gd name="T34" fmla="*/ 171 w 277"/>
                <a:gd name="T35" fmla="*/ 45 h 149"/>
                <a:gd name="T36" fmla="*/ 164 w 277"/>
                <a:gd name="T37" fmla="*/ 48 h 149"/>
                <a:gd name="T38" fmla="*/ 160 w 277"/>
                <a:gd name="T39" fmla="*/ 47 h 149"/>
                <a:gd name="T40" fmla="*/ 154 w 277"/>
                <a:gd name="T41" fmla="*/ 41 h 149"/>
                <a:gd name="T42" fmla="*/ 153 w 277"/>
                <a:gd name="T43" fmla="*/ 37 h 149"/>
                <a:gd name="T44" fmla="*/ 86 w 277"/>
                <a:gd name="T45" fmla="*/ 92 h 149"/>
                <a:gd name="T46" fmla="*/ 79 w 277"/>
                <a:gd name="T47" fmla="*/ 89 h 149"/>
                <a:gd name="T48" fmla="*/ 76 w 277"/>
                <a:gd name="T49" fmla="*/ 81 h 149"/>
                <a:gd name="T50" fmla="*/ 77 w 277"/>
                <a:gd name="T51" fmla="*/ 77 h 149"/>
                <a:gd name="T52" fmla="*/ 82 w 277"/>
                <a:gd name="T53" fmla="*/ 72 h 149"/>
                <a:gd name="T54" fmla="*/ 86 w 277"/>
                <a:gd name="T55" fmla="*/ 71 h 149"/>
                <a:gd name="T56" fmla="*/ 93 w 277"/>
                <a:gd name="T57" fmla="*/ 74 h 149"/>
                <a:gd name="T58" fmla="*/ 96 w 277"/>
                <a:gd name="T59" fmla="*/ 81 h 149"/>
                <a:gd name="T60" fmla="*/ 95 w 277"/>
                <a:gd name="T61" fmla="*/ 86 h 149"/>
                <a:gd name="T62" fmla="*/ 90 w 277"/>
                <a:gd name="T63" fmla="*/ 91 h 149"/>
                <a:gd name="T64" fmla="*/ 86 w 277"/>
                <a:gd name="T65" fmla="*/ 92 h 149"/>
                <a:gd name="T66" fmla="*/ 270 w 277"/>
                <a:gd name="T67" fmla="*/ 119 h 149"/>
                <a:gd name="T68" fmla="*/ 71 w 277"/>
                <a:gd name="T69" fmla="*/ 0 h 149"/>
                <a:gd name="T70" fmla="*/ 6 w 277"/>
                <a:gd name="T71" fmla="*/ 119 h 149"/>
                <a:gd name="T72" fmla="*/ 4 w 277"/>
                <a:gd name="T73" fmla="*/ 124 h 149"/>
                <a:gd name="T74" fmla="*/ 0 w 277"/>
                <a:gd name="T75" fmla="*/ 135 h 149"/>
                <a:gd name="T76" fmla="*/ 1 w 277"/>
                <a:gd name="T77" fmla="*/ 143 h 149"/>
                <a:gd name="T78" fmla="*/ 7 w 277"/>
                <a:gd name="T79" fmla="*/ 148 h 149"/>
                <a:gd name="T80" fmla="*/ 263 w 277"/>
                <a:gd name="T81" fmla="*/ 149 h 149"/>
                <a:gd name="T82" fmla="*/ 269 w 277"/>
                <a:gd name="T83" fmla="*/ 148 h 149"/>
                <a:gd name="T84" fmla="*/ 276 w 277"/>
                <a:gd name="T85" fmla="*/ 143 h 149"/>
                <a:gd name="T86" fmla="*/ 277 w 277"/>
                <a:gd name="T87" fmla="*/ 135 h 149"/>
                <a:gd name="T88" fmla="*/ 274 w 277"/>
                <a:gd name="T89" fmla="*/ 124 h 149"/>
                <a:gd name="T90" fmla="*/ 270 w 277"/>
                <a:gd name="T91" fmla="*/ 11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7" h="149">
                  <a:moveTo>
                    <a:pt x="177" y="130"/>
                  </a:moveTo>
                  <a:lnTo>
                    <a:pt x="177" y="130"/>
                  </a:lnTo>
                  <a:lnTo>
                    <a:pt x="173" y="129"/>
                  </a:lnTo>
                  <a:lnTo>
                    <a:pt x="170" y="126"/>
                  </a:lnTo>
                  <a:lnTo>
                    <a:pt x="168" y="123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8" y="115"/>
                  </a:lnTo>
                  <a:lnTo>
                    <a:pt x="170" y="112"/>
                  </a:lnTo>
                  <a:lnTo>
                    <a:pt x="173" y="109"/>
                  </a:lnTo>
                  <a:lnTo>
                    <a:pt x="177" y="109"/>
                  </a:lnTo>
                  <a:lnTo>
                    <a:pt x="177" y="109"/>
                  </a:lnTo>
                  <a:lnTo>
                    <a:pt x="181" y="109"/>
                  </a:lnTo>
                  <a:lnTo>
                    <a:pt x="184" y="112"/>
                  </a:lnTo>
                  <a:lnTo>
                    <a:pt x="187" y="115"/>
                  </a:lnTo>
                  <a:lnTo>
                    <a:pt x="188" y="119"/>
                  </a:lnTo>
                  <a:lnTo>
                    <a:pt x="188" y="119"/>
                  </a:lnTo>
                  <a:lnTo>
                    <a:pt x="187" y="123"/>
                  </a:lnTo>
                  <a:lnTo>
                    <a:pt x="184" y="126"/>
                  </a:lnTo>
                  <a:lnTo>
                    <a:pt x="181" y="129"/>
                  </a:lnTo>
                  <a:lnTo>
                    <a:pt x="177" y="130"/>
                  </a:lnTo>
                  <a:lnTo>
                    <a:pt x="177" y="130"/>
                  </a:lnTo>
                  <a:close/>
                  <a:moveTo>
                    <a:pt x="153" y="37"/>
                  </a:moveTo>
                  <a:lnTo>
                    <a:pt x="153" y="37"/>
                  </a:lnTo>
                  <a:lnTo>
                    <a:pt x="154" y="33"/>
                  </a:lnTo>
                  <a:lnTo>
                    <a:pt x="156" y="29"/>
                  </a:lnTo>
                  <a:lnTo>
                    <a:pt x="160" y="27"/>
                  </a:lnTo>
                  <a:lnTo>
                    <a:pt x="164" y="26"/>
                  </a:lnTo>
                  <a:lnTo>
                    <a:pt x="164" y="26"/>
                  </a:lnTo>
                  <a:lnTo>
                    <a:pt x="168" y="27"/>
                  </a:lnTo>
                  <a:lnTo>
                    <a:pt x="171" y="29"/>
                  </a:lnTo>
                  <a:lnTo>
                    <a:pt x="173" y="33"/>
                  </a:lnTo>
                  <a:lnTo>
                    <a:pt x="174" y="37"/>
                  </a:lnTo>
                  <a:lnTo>
                    <a:pt x="174" y="37"/>
                  </a:lnTo>
                  <a:lnTo>
                    <a:pt x="173" y="41"/>
                  </a:lnTo>
                  <a:lnTo>
                    <a:pt x="171" y="45"/>
                  </a:lnTo>
                  <a:lnTo>
                    <a:pt x="168" y="47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0" y="47"/>
                  </a:lnTo>
                  <a:lnTo>
                    <a:pt x="156" y="45"/>
                  </a:lnTo>
                  <a:lnTo>
                    <a:pt x="154" y="41"/>
                  </a:lnTo>
                  <a:lnTo>
                    <a:pt x="153" y="37"/>
                  </a:lnTo>
                  <a:lnTo>
                    <a:pt x="153" y="37"/>
                  </a:lnTo>
                  <a:close/>
                  <a:moveTo>
                    <a:pt x="86" y="92"/>
                  </a:moveTo>
                  <a:lnTo>
                    <a:pt x="86" y="92"/>
                  </a:lnTo>
                  <a:lnTo>
                    <a:pt x="82" y="91"/>
                  </a:lnTo>
                  <a:lnTo>
                    <a:pt x="79" y="89"/>
                  </a:lnTo>
                  <a:lnTo>
                    <a:pt x="77" y="86"/>
                  </a:lnTo>
                  <a:lnTo>
                    <a:pt x="76" y="81"/>
                  </a:lnTo>
                  <a:lnTo>
                    <a:pt x="76" y="81"/>
                  </a:lnTo>
                  <a:lnTo>
                    <a:pt x="77" y="77"/>
                  </a:lnTo>
                  <a:lnTo>
                    <a:pt x="79" y="74"/>
                  </a:lnTo>
                  <a:lnTo>
                    <a:pt x="82" y="72"/>
                  </a:lnTo>
                  <a:lnTo>
                    <a:pt x="86" y="71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3" y="74"/>
                  </a:lnTo>
                  <a:lnTo>
                    <a:pt x="95" y="77"/>
                  </a:lnTo>
                  <a:lnTo>
                    <a:pt x="96" y="81"/>
                  </a:lnTo>
                  <a:lnTo>
                    <a:pt x="96" y="81"/>
                  </a:lnTo>
                  <a:lnTo>
                    <a:pt x="95" y="86"/>
                  </a:lnTo>
                  <a:lnTo>
                    <a:pt x="93" y="89"/>
                  </a:lnTo>
                  <a:lnTo>
                    <a:pt x="90" y="91"/>
                  </a:lnTo>
                  <a:lnTo>
                    <a:pt x="86" y="92"/>
                  </a:lnTo>
                  <a:lnTo>
                    <a:pt x="86" y="92"/>
                  </a:lnTo>
                  <a:close/>
                  <a:moveTo>
                    <a:pt x="270" y="119"/>
                  </a:moveTo>
                  <a:lnTo>
                    <a:pt x="270" y="119"/>
                  </a:lnTo>
                  <a:lnTo>
                    <a:pt x="206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" y="119"/>
                  </a:lnTo>
                  <a:lnTo>
                    <a:pt x="6" y="119"/>
                  </a:lnTo>
                  <a:lnTo>
                    <a:pt x="4" y="124"/>
                  </a:lnTo>
                  <a:lnTo>
                    <a:pt x="1" y="130"/>
                  </a:lnTo>
                  <a:lnTo>
                    <a:pt x="0" y="135"/>
                  </a:lnTo>
                  <a:lnTo>
                    <a:pt x="0" y="139"/>
                  </a:lnTo>
                  <a:lnTo>
                    <a:pt x="1" y="143"/>
                  </a:lnTo>
                  <a:lnTo>
                    <a:pt x="4" y="146"/>
                  </a:lnTo>
                  <a:lnTo>
                    <a:pt x="7" y="148"/>
                  </a:lnTo>
                  <a:lnTo>
                    <a:pt x="14" y="149"/>
                  </a:lnTo>
                  <a:lnTo>
                    <a:pt x="263" y="149"/>
                  </a:lnTo>
                  <a:lnTo>
                    <a:pt x="263" y="149"/>
                  </a:lnTo>
                  <a:lnTo>
                    <a:pt x="269" y="148"/>
                  </a:lnTo>
                  <a:lnTo>
                    <a:pt x="274" y="146"/>
                  </a:lnTo>
                  <a:lnTo>
                    <a:pt x="276" y="143"/>
                  </a:lnTo>
                  <a:lnTo>
                    <a:pt x="277" y="139"/>
                  </a:lnTo>
                  <a:lnTo>
                    <a:pt x="277" y="135"/>
                  </a:lnTo>
                  <a:lnTo>
                    <a:pt x="276" y="130"/>
                  </a:lnTo>
                  <a:lnTo>
                    <a:pt x="274" y="124"/>
                  </a:lnTo>
                  <a:lnTo>
                    <a:pt x="270" y="119"/>
                  </a:lnTo>
                  <a:lnTo>
                    <a:pt x="270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5" name="Freeform 35"/>
          <p:cNvSpPr>
            <a:spLocks/>
          </p:cNvSpPr>
          <p:nvPr/>
        </p:nvSpPr>
        <p:spPr bwMode="auto">
          <a:xfrm>
            <a:off x="4291130" y="2816508"/>
            <a:ext cx="169649" cy="240334"/>
          </a:xfrm>
          <a:custGeom>
            <a:avLst/>
            <a:gdLst>
              <a:gd name="T0" fmla="*/ 145 w 145"/>
              <a:gd name="T1" fmla="*/ 117 h 202"/>
              <a:gd name="T2" fmla="*/ 0 w 145"/>
              <a:gd name="T3" fmla="*/ 202 h 202"/>
              <a:gd name="T4" fmla="*/ 0 w 145"/>
              <a:gd name="T5" fmla="*/ 130 h 202"/>
              <a:gd name="T6" fmla="*/ 50 w 145"/>
              <a:gd name="T7" fmla="*/ 101 h 202"/>
              <a:gd name="T8" fmla="*/ 0 w 145"/>
              <a:gd name="T9" fmla="*/ 68 h 202"/>
              <a:gd name="T10" fmla="*/ 0 w 145"/>
              <a:gd name="T11" fmla="*/ 0 h 202"/>
              <a:gd name="T12" fmla="*/ 145 w 145"/>
              <a:gd name="T13" fmla="*/ 88 h 202"/>
              <a:gd name="T14" fmla="*/ 145 w 145"/>
              <a:gd name="T15" fmla="*/ 117 h 202"/>
              <a:gd name="T16" fmla="*/ 145 w 145"/>
              <a:gd name="T17" fmla="*/ 11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" h="202">
                <a:moveTo>
                  <a:pt x="145" y="117"/>
                </a:moveTo>
                <a:lnTo>
                  <a:pt x="0" y="202"/>
                </a:lnTo>
                <a:lnTo>
                  <a:pt x="0" y="130"/>
                </a:lnTo>
                <a:lnTo>
                  <a:pt x="50" y="101"/>
                </a:lnTo>
                <a:lnTo>
                  <a:pt x="0" y="68"/>
                </a:lnTo>
                <a:lnTo>
                  <a:pt x="0" y="0"/>
                </a:lnTo>
                <a:lnTo>
                  <a:pt x="145" y="88"/>
                </a:lnTo>
                <a:lnTo>
                  <a:pt x="145" y="117"/>
                </a:lnTo>
                <a:lnTo>
                  <a:pt x="145" y="1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Freeform 36"/>
          <p:cNvSpPr>
            <a:spLocks/>
          </p:cNvSpPr>
          <p:nvPr/>
        </p:nvSpPr>
        <p:spPr bwMode="auto">
          <a:xfrm>
            <a:off x="6025314" y="2816508"/>
            <a:ext cx="169649" cy="240334"/>
          </a:xfrm>
          <a:custGeom>
            <a:avLst/>
            <a:gdLst>
              <a:gd name="T0" fmla="*/ 143 w 143"/>
              <a:gd name="T1" fmla="*/ 117 h 202"/>
              <a:gd name="T2" fmla="*/ 0 w 143"/>
              <a:gd name="T3" fmla="*/ 202 h 202"/>
              <a:gd name="T4" fmla="*/ 0 w 143"/>
              <a:gd name="T5" fmla="*/ 130 h 202"/>
              <a:gd name="T6" fmla="*/ 50 w 143"/>
              <a:gd name="T7" fmla="*/ 101 h 202"/>
              <a:gd name="T8" fmla="*/ 0 w 143"/>
              <a:gd name="T9" fmla="*/ 68 h 202"/>
              <a:gd name="T10" fmla="*/ 0 w 143"/>
              <a:gd name="T11" fmla="*/ 0 h 202"/>
              <a:gd name="T12" fmla="*/ 143 w 143"/>
              <a:gd name="T13" fmla="*/ 88 h 202"/>
              <a:gd name="T14" fmla="*/ 143 w 143"/>
              <a:gd name="T15" fmla="*/ 117 h 202"/>
              <a:gd name="T16" fmla="*/ 143 w 143"/>
              <a:gd name="T17" fmla="*/ 11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" h="202">
                <a:moveTo>
                  <a:pt x="143" y="117"/>
                </a:moveTo>
                <a:lnTo>
                  <a:pt x="0" y="202"/>
                </a:lnTo>
                <a:lnTo>
                  <a:pt x="0" y="130"/>
                </a:lnTo>
                <a:lnTo>
                  <a:pt x="50" y="101"/>
                </a:lnTo>
                <a:lnTo>
                  <a:pt x="0" y="68"/>
                </a:lnTo>
                <a:lnTo>
                  <a:pt x="0" y="0"/>
                </a:lnTo>
                <a:lnTo>
                  <a:pt x="143" y="88"/>
                </a:lnTo>
                <a:lnTo>
                  <a:pt x="143" y="117"/>
                </a:lnTo>
                <a:lnTo>
                  <a:pt x="143" y="1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" name="Freeform 37"/>
          <p:cNvSpPr>
            <a:spLocks/>
          </p:cNvSpPr>
          <p:nvPr/>
        </p:nvSpPr>
        <p:spPr bwMode="auto">
          <a:xfrm>
            <a:off x="7750073" y="2816508"/>
            <a:ext cx="169649" cy="240334"/>
          </a:xfrm>
          <a:custGeom>
            <a:avLst/>
            <a:gdLst>
              <a:gd name="T0" fmla="*/ 145 w 145"/>
              <a:gd name="T1" fmla="*/ 117 h 202"/>
              <a:gd name="T2" fmla="*/ 0 w 145"/>
              <a:gd name="T3" fmla="*/ 202 h 202"/>
              <a:gd name="T4" fmla="*/ 0 w 145"/>
              <a:gd name="T5" fmla="*/ 130 h 202"/>
              <a:gd name="T6" fmla="*/ 51 w 145"/>
              <a:gd name="T7" fmla="*/ 101 h 202"/>
              <a:gd name="T8" fmla="*/ 0 w 145"/>
              <a:gd name="T9" fmla="*/ 68 h 202"/>
              <a:gd name="T10" fmla="*/ 0 w 145"/>
              <a:gd name="T11" fmla="*/ 0 h 202"/>
              <a:gd name="T12" fmla="*/ 145 w 145"/>
              <a:gd name="T13" fmla="*/ 88 h 202"/>
              <a:gd name="T14" fmla="*/ 145 w 145"/>
              <a:gd name="T15" fmla="*/ 117 h 202"/>
              <a:gd name="T16" fmla="*/ 145 w 145"/>
              <a:gd name="T17" fmla="*/ 11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" h="202">
                <a:moveTo>
                  <a:pt x="145" y="117"/>
                </a:moveTo>
                <a:lnTo>
                  <a:pt x="0" y="202"/>
                </a:lnTo>
                <a:lnTo>
                  <a:pt x="0" y="130"/>
                </a:lnTo>
                <a:lnTo>
                  <a:pt x="51" y="101"/>
                </a:lnTo>
                <a:lnTo>
                  <a:pt x="0" y="68"/>
                </a:lnTo>
                <a:lnTo>
                  <a:pt x="0" y="0"/>
                </a:lnTo>
                <a:lnTo>
                  <a:pt x="145" y="88"/>
                </a:lnTo>
                <a:lnTo>
                  <a:pt x="145" y="117"/>
                </a:lnTo>
                <a:lnTo>
                  <a:pt x="145" y="1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" name="Freeform 38"/>
          <p:cNvSpPr>
            <a:spLocks/>
          </p:cNvSpPr>
          <p:nvPr/>
        </p:nvSpPr>
        <p:spPr bwMode="auto">
          <a:xfrm>
            <a:off x="5139372" y="5106761"/>
            <a:ext cx="169649" cy="240334"/>
          </a:xfrm>
          <a:custGeom>
            <a:avLst/>
            <a:gdLst>
              <a:gd name="T0" fmla="*/ 143 w 143"/>
              <a:gd name="T1" fmla="*/ 117 h 202"/>
              <a:gd name="T2" fmla="*/ 0 w 143"/>
              <a:gd name="T3" fmla="*/ 202 h 202"/>
              <a:gd name="T4" fmla="*/ 0 w 143"/>
              <a:gd name="T5" fmla="*/ 130 h 202"/>
              <a:gd name="T6" fmla="*/ 50 w 143"/>
              <a:gd name="T7" fmla="*/ 100 h 202"/>
              <a:gd name="T8" fmla="*/ 0 w 143"/>
              <a:gd name="T9" fmla="*/ 68 h 202"/>
              <a:gd name="T10" fmla="*/ 0 w 143"/>
              <a:gd name="T11" fmla="*/ 0 h 202"/>
              <a:gd name="T12" fmla="*/ 143 w 143"/>
              <a:gd name="T13" fmla="*/ 87 h 202"/>
              <a:gd name="T14" fmla="*/ 143 w 143"/>
              <a:gd name="T15" fmla="*/ 117 h 202"/>
              <a:gd name="T16" fmla="*/ 143 w 143"/>
              <a:gd name="T17" fmla="*/ 11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" h="202">
                <a:moveTo>
                  <a:pt x="143" y="117"/>
                </a:moveTo>
                <a:lnTo>
                  <a:pt x="0" y="202"/>
                </a:lnTo>
                <a:lnTo>
                  <a:pt x="0" y="130"/>
                </a:lnTo>
                <a:lnTo>
                  <a:pt x="50" y="100"/>
                </a:lnTo>
                <a:lnTo>
                  <a:pt x="0" y="68"/>
                </a:lnTo>
                <a:lnTo>
                  <a:pt x="0" y="0"/>
                </a:lnTo>
                <a:lnTo>
                  <a:pt x="143" y="87"/>
                </a:lnTo>
                <a:lnTo>
                  <a:pt x="143" y="117"/>
                </a:lnTo>
                <a:lnTo>
                  <a:pt x="143" y="1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Freeform 39"/>
          <p:cNvSpPr>
            <a:spLocks/>
          </p:cNvSpPr>
          <p:nvPr/>
        </p:nvSpPr>
        <p:spPr bwMode="auto">
          <a:xfrm>
            <a:off x="6859420" y="5106761"/>
            <a:ext cx="169649" cy="240334"/>
          </a:xfrm>
          <a:custGeom>
            <a:avLst/>
            <a:gdLst>
              <a:gd name="T0" fmla="*/ 144 w 144"/>
              <a:gd name="T1" fmla="*/ 117 h 202"/>
              <a:gd name="T2" fmla="*/ 0 w 144"/>
              <a:gd name="T3" fmla="*/ 202 h 202"/>
              <a:gd name="T4" fmla="*/ 0 w 144"/>
              <a:gd name="T5" fmla="*/ 130 h 202"/>
              <a:gd name="T6" fmla="*/ 50 w 144"/>
              <a:gd name="T7" fmla="*/ 100 h 202"/>
              <a:gd name="T8" fmla="*/ 0 w 144"/>
              <a:gd name="T9" fmla="*/ 68 h 202"/>
              <a:gd name="T10" fmla="*/ 0 w 144"/>
              <a:gd name="T11" fmla="*/ 0 h 202"/>
              <a:gd name="T12" fmla="*/ 144 w 144"/>
              <a:gd name="T13" fmla="*/ 87 h 202"/>
              <a:gd name="T14" fmla="*/ 144 w 144"/>
              <a:gd name="T15" fmla="*/ 117 h 202"/>
              <a:gd name="T16" fmla="*/ 144 w 144"/>
              <a:gd name="T17" fmla="*/ 11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4" h="202">
                <a:moveTo>
                  <a:pt x="144" y="117"/>
                </a:moveTo>
                <a:lnTo>
                  <a:pt x="0" y="202"/>
                </a:lnTo>
                <a:lnTo>
                  <a:pt x="0" y="130"/>
                </a:lnTo>
                <a:lnTo>
                  <a:pt x="50" y="100"/>
                </a:lnTo>
                <a:lnTo>
                  <a:pt x="0" y="68"/>
                </a:lnTo>
                <a:lnTo>
                  <a:pt x="0" y="0"/>
                </a:lnTo>
                <a:lnTo>
                  <a:pt x="144" y="87"/>
                </a:lnTo>
                <a:lnTo>
                  <a:pt x="144" y="117"/>
                </a:lnTo>
                <a:lnTo>
                  <a:pt x="144" y="11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2673237" y="1691342"/>
            <a:ext cx="1638264" cy="31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4408306" y="1691342"/>
            <a:ext cx="1638264" cy="31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6115595" y="1691342"/>
            <a:ext cx="1638264" cy="31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7878146" y="1691342"/>
            <a:ext cx="1638264" cy="31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3484698" y="5821615"/>
            <a:ext cx="1638264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5273075" y="5821615"/>
            <a:ext cx="1638264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7009615" y="5821615"/>
            <a:ext cx="1638264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43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1935481" y="5376672"/>
            <a:ext cx="8321039" cy="18288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46"/>
          <p:cNvSpPr>
            <a:spLocks/>
          </p:cNvSpPr>
          <p:nvPr/>
        </p:nvSpPr>
        <p:spPr bwMode="auto">
          <a:xfrm>
            <a:off x="2683387" y="5057827"/>
            <a:ext cx="793786" cy="793786"/>
          </a:xfrm>
          <a:custGeom>
            <a:avLst/>
            <a:gdLst>
              <a:gd name="T0" fmla="*/ 558 w 1062"/>
              <a:gd name="T1" fmla="*/ 0 h 1061"/>
              <a:gd name="T2" fmla="*/ 638 w 1062"/>
              <a:gd name="T3" fmla="*/ 10 h 1061"/>
              <a:gd name="T4" fmla="*/ 713 w 1062"/>
              <a:gd name="T5" fmla="*/ 31 h 1061"/>
              <a:gd name="T6" fmla="*/ 784 w 1062"/>
              <a:gd name="T7" fmla="*/ 63 h 1061"/>
              <a:gd name="T8" fmla="*/ 848 w 1062"/>
              <a:gd name="T9" fmla="*/ 105 h 1061"/>
              <a:gd name="T10" fmla="*/ 907 w 1062"/>
              <a:gd name="T11" fmla="*/ 155 h 1061"/>
              <a:gd name="T12" fmla="*/ 956 w 1062"/>
              <a:gd name="T13" fmla="*/ 212 h 1061"/>
              <a:gd name="T14" fmla="*/ 998 w 1062"/>
              <a:gd name="T15" fmla="*/ 277 h 1061"/>
              <a:gd name="T16" fmla="*/ 1030 w 1062"/>
              <a:gd name="T17" fmla="*/ 348 h 1061"/>
              <a:gd name="T18" fmla="*/ 1051 w 1062"/>
              <a:gd name="T19" fmla="*/ 423 h 1061"/>
              <a:gd name="T20" fmla="*/ 1061 w 1062"/>
              <a:gd name="T21" fmla="*/ 503 h 1061"/>
              <a:gd name="T22" fmla="*/ 1061 w 1062"/>
              <a:gd name="T23" fmla="*/ 557 h 1061"/>
              <a:gd name="T24" fmla="*/ 1051 w 1062"/>
              <a:gd name="T25" fmla="*/ 637 h 1061"/>
              <a:gd name="T26" fmla="*/ 1030 w 1062"/>
              <a:gd name="T27" fmla="*/ 713 h 1061"/>
              <a:gd name="T28" fmla="*/ 998 w 1062"/>
              <a:gd name="T29" fmla="*/ 783 h 1061"/>
              <a:gd name="T30" fmla="*/ 956 w 1062"/>
              <a:gd name="T31" fmla="*/ 848 h 1061"/>
              <a:gd name="T32" fmla="*/ 907 w 1062"/>
              <a:gd name="T33" fmla="*/ 905 h 1061"/>
              <a:gd name="T34" fmla="*/ 848 w 1062"/>
              <a:gd name="T35" fmla="*/ 955 h 1061"/>
              <a:gd name="T36" fmla="*/ 784 w 1062"/>
              <a:gd name="T37" fmla="*/ 997 h 1061"/>
              <a:gd name="T38" fmla="*/ 713 w 1062"/>
              <a:gd name="T39" fmla="*/ 1029 h 1061"/>
              <a:gd name="T40" fmla="*/ 638 w 1062"/>
              <a:gd name="T41" fmla="*/ 1050 h 1061"/>
              <a:gd name="T42" fmla="*/ 558 w 1062"/>
              <a:gd name="T43" fmla="*/ 1061 h 1061"/>
              <a:gd name="T44" fmla="*/ 504 w 1062"/>
              <a:gd name="T45" fmla="*/ 1061 h 1061"/>
              <a:gd name="T46" fmla="*/ 424 w 1062"/>
              <a:gd name="T47" fmla="*/ 1050 h 1061"/>
              <a:gd name="T48" fmla="*/ 348 w 1062"/>
              <a:gd name="T49" fmla="*/ 1029 h 1061"/>
              <a:gd name="T50" fmla="*/ 277 w 1062"/>
              <a:gd name="T51" fmla="*/ 997 h 1061"/>
              <a:gd name="T52" fmla="*/ 213 w 1062"/>
              <a:gd name="T53" fmla="*/ 955 h 1061"/>
              <a:gd name="T54" fmla="*/ 156 w 1062"/>
              <a:gd name="T55" fmla="*/ 905 h 1061"/>
              <a:gd name="T56" fmla="*/ 105 w 1062"/>
              <a:gd name="T57" fmla="*/ 848 h 1061"/>
              <a:gd name="T58" fmla="*/ 63 w 1062"/>
              <a:gd name="T59" fmla="*/ 783 h 1061"/>
              <a:gd name="T60" fmla="*/ 32 w 1062"/>
              <a:gd name="T61" fmla="*/ 713 h 1061"/>
              <a:gd name="T62" fmla="*/ 10 w 1062"/>
              <a:gd name="T63" fmla="*/ 637 h 1061"/>
              <a:gd name="T64" fmla="*/ 1 w 1062"/>
              <a:gd name="T65" fmla="*/ 557 h 1061"/>
              <a:gd name="T66" fmla="*/ 1 w 1062"/>
              <a:gd name="T67" fmla="*/ 503 h 1061"/>
              <a:gd name="T68" fmla="*/ 10 w 1062"/>
              <a:gd name="T69" fmla="*/ 423 h 1061"/>
              <a:gd name="T70" fmla="*/ 32 w 1062"/>
              <a:gd name="T71" fmla="*/ 348 h 1061"/>
              <a:gd name="T72" fmla="*/ 63 w 1062"/>
              <a:gd name="T73" fmla="*/ 277 h 1061"/>
              <a:gd name="T74" fmla="*/ 105 w 1062"/>
              <a:gd name="T75" fmla="*/ 212 h 1061"/>
              <a:gd name="T76" fmla="*/ 156 w 1062"/>
              <a:gd name="T77" fmla="*/ 155 h 1061"/>
              <a:gd name="T78" fmla="*/ 213 w 1062"/>
              <a:gd name="T79" fmla="*/ 105 h 1061"/>
              <a:gd name="T80" fmla="*/ 277 w 1062"/>
              <a:gd name="T81" fmla="*/ 63 h 1061"/>
              <a:gd name="T82" fmla="*/ 348 w 1062"/>
              <a:gd name="T83" fmla="*/ 31 h 1061"/>
              <a:gd name="T84" fmla="*/ 424 w 1062"/>
              <a:gd name="T85" fmla="*/ 10 h 1061"/>
              <a:gd name="T86" fmla="*/ 504 w 1062"/>
              <a:gd name="T87" fmla="*/ 0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2" h="1061">
                <a:moveTo>
                  <a:pt x="531" y="0"/>
                </a:moveTo>
                <a:lnTo>
                  <a:pt x="531" y="0"/>
                </a:lnTo>
                <a:lnTo>
                  <a:pt x="558" y="0"/>
                </a:lnTo>
                <a:lnTo>
                  <a:pt x="585" y="2"/>
                </a:lnTo>
                <a:lnTo>
                  <a:pt x="612" y="6"/>
                </a:lnTo>
                <a:lnTo>
                  <a:pt x="638" y="10"/>
                </a:lnTo>
                <a:lnTo>
                  <a:pt x="663" y="16"/>
                </a:lnTo>
                <a:lnTo>
                  <a:pt x="689" y="23"/>
                </a:lnTo>
                <a:lnTo>
                  <a:pt x="713" y="31"/>
                </a:lnTo>
                <a:lnTo>
                  <a:pt x="738" y="41"/>
                </a:lnTo>
                <a:lnTo>
                  <a:pt x="761" y="52"/>
                </a:lnTo>
                <a:lnTo>
                  <a:pt x="784" y="63"/>
                </a:lnTo>
                <a:lnTo>
                  <a:pt x="806" y="76"/>
                </a:lnTo>
                <a:lnTo>
                  <a:pt x="828" y="90"/>
                </a:lnTo>
                <a:lnTo>
                  <a:pt x="848" y="105"/>
                </a:lnTo>
                <a:lnTo>
                  <a:pt x="869" y="120"/>
                </a:lnTo>
                <a:lnTo>
                  <a:pt x="888" y="137"/>
                </a:lnTo>
                <a:lnTo>
                  <a:pt x="907" y="155"/>
                </a:lnTo>
                <a:lnTo>
                  <a:pt x="924" y="174"/>
                </a:lnTo>
                <a:lnTo>
                  <a:pt x="941" y="192"/>
                </a:lnTo>
                <a:lnTo>
                  <a:pt x="956" y="212"/>
                </a:lnTo>
                <a:lnTo>
                  <a:pt x="971" y="233"/>
                </a:lnTo>
                <a:lnTo>
                  <a:pt x="985" y="254"/>
                </a:lnTo>
                <a:lnTo>
                  <a:pt x="998" y="277"/>
                </a:lnTo>
                <a:lnTo>
                  <a:pt x="1009" y="299"/>
                </a:lnTo>
                <a:lnTo>
                  <a:pt x="1020" y="323"/>
                </a:lnTo>
                <a:lnTo>
                  <a:pt x="1030" y="348"/>
                </a:lnTo>
                <a:lnTo>
                  <a:pt x="1038" y="372"/>
                </a:lnTo>
                <a:lnTo>
                  <a:pt x="1045" y="398"/>
                </a:lnTo>
                <a:lnTo>
                  <a:pt x="1051" y="423"/>
                </a:lnTo>
                <a:lnTo>
                  <a:pt x="1056" y="449"/>
                </a:lnTo>
                <a:lnTo>
                  <a:pt x="1059" y="475"/>
                </a:lnTo>
                <a:lnTo>
                  <a:pt x="1061" y="503"/>
                </a:lnTo>
                <a:lnTo>
                  <a:pt x="1062" y="530"/>
                </a:lnTo>
                <a:lnTo>
                  <a:pt x="1062" y="530"/>
                </a:lnTo>
                <a:lnTo>
                  <a:pt x="1061" y="557"/>
                </a:lnTo>
                <a:lnTo>
                  <a:pt x="1059" y="584"/>
                </a:lnTo>
                <a:lnTo>
                  <a:pt x="1056" y="611"/>
                </a:lnTo>
                <a:lnTo>
                  <a:pt x="1051" y="637"/>
                </a:lnTo>
                <a:lnTo>
                  <a:pt x="1045" y="663"/>
                </a:lnTo>
                <a:lnTo>
                  <a:pt x="1038" y="688"/>
                </a:lnTo>
                <a:lnTo>
                  <a:pt x="1030" y="713"/>
                </a:lnTo>
                <a:lnTo>
                  <a:pt x="1020" y="736"/>
                </a:lnTo>
                <a:lnTo>
                  <a:pt x="1009" y="760"/>
                </a:lnTo>
                <a:lnTo>
                  <a:pt x="998" y="783"/>
                </a:lnTo>
                <a:lnTo>
                  <a:pt x="985" y="805"/>
                </a:lnTo>
                <a:lnTo>
                  <a:pt x="971" y="827"/>
                </a:lnTo>
                <a:lnTo>
                  <a:pt x="956" y="848"/>
                </a:lnTo>
                <a:lnTo>
                  <a:pt x="941" y="867"/>
                </a:lnTo>
                <a:lnTo>
                  <a:pt x="924" y="887"/>
                </a:lnTo>
                <a:lnTo>
                  <a:pt x="907" y="905"/>
                </a:lnTo>
                <a:lnTo>
                  <a:pt x="888" y="923"/>
                </a:lnTo>
                <a:lnTo>
                  <a:pt x="869" y="940"/>
                </a:lnTo>
                <a:lnTo>
                  <a:pt x="848" y="955"/>
                </a:lnTo>
                <a:lnTo>
                  <a:pt x="828" y="971"/>
                </a:lnTo>
                <a:lnTo>
                  <a:pt x="806" y="984"/>
                </a:lnTo>
                <a:lnTo>
                  <a:pt x="784" y="997"/>
                </a:lnTo>
                <a:lnTo>
                  <a:pt x="761" y="1009"/>
                </a:lnTo>
                <a:lnTo>
                  <a:pt x="738" y="1019"/>
                </a:lnTo>
                <a:lnTo>
                  <a:pt x="713" y="1029"/>
                </a:lnTo>
                <a:lnTo>
                  <a:pt x="689" y="1037"/>
                </a:lnTo>
                <a:lnTo>
                  <a:pt x="663" y="1044"/>
                </a:lnTo>
                <a:lnTo>
                  <a:pt x="638" y="1050"/>
                </a:lnTo>
                <a:lnTo>
                  <a:pt x="612" y="1055"/>
                </a:lnTo>
                <a:lnTo>
                  <a:pt x="585" y="1059"/>
                </a:lnTo>
                <a:lnTo>
                  <a:pt x="558" y="1061"/>
                </a:lnTo>
                <a:lnTo>
                  <a:pt x="531" y="1061"/>
                </a:lnTo>
                <a:lnTo>
                  <a:pt x="531" y="1061"/>
                </a:lnTo>
                <a:lnTo>
                  <a:pt x="504" y="1061"/>
                </a:lnTo>
                <a:lnTo>
                  <a:pt x="477" y="1059"/>
                </a:lnTo>
                <a:lnTo>
                  <a:pt x="450" y="1055"/>
                </a:lnTo>
                <a:lnTo>
                  <a:pt x="424" y="1050"/>
                </a:lnTo>
                <a:lnTo>
                  <a:pt x="398" y="1044"/>
                </a:lnTo>
                <a:lnTo>
                  <a:pt x="373" y="1037"/>
                </a:lnTo>
                <a:lnTo>
                  <a:pt x="348" y="1029"/>
                </a:lnTo>
                <a:lnTo>
                  <a:pt x="324" y="1019"/>
                </a:lnTo>
                <a:lnTo>
                  <a:pt x="301" y="1009"/>
                </a:lnTo>
                <a:lnTo>
                  <a:pt x="277" y="997"/>
                </a:lnTo>
                <a:lnTo>
                  <a:pt x="256" y="984"/>
                </a:lnTo>
                <a:lnTo>
                  <a:pt x="234" y="971"/>
                </a:lnTo>
                <a:lnTo>
                  <a:pt x="213" y="955"/>
                </a:lnTo>
                <a:lnTo>
                  <a:pt x="193" y="940"/>
                </a:lnTo>
                <a:lnTo>
                  <a:pt x="174" y="923"/>
                </a:lnTo>
                <a:lnTo>
                  <a:pt x="156" y="905"/>
                </a:lnTo>
                <a:lnTo>
                  <a:pt x="138" y="887"/>
                </a:lnTo>
                <a:lnTo>
                  <a:pt x="121" y="867"/>
                </a:lnTo>
                <a:lnTo>
                  <a:pt x="105" y="848"/>
                </a:lnTo>
                <a:lnTo>
                  <a:pt x="90" y="827"/>
                </a:lnTo>
                <a:lnTo>
                  <a:pt x="77" y="805"/>
                </a:lnTo>
                <a:lnTo>
                  <a:pt x="63" y="783"/>
                </a:lnTo>
                <a:lnTo>
                  <a:pt x="52" y="760"/>
                </a:lnTo>
                <a:lnTo>
                  <a:pt x="42" y="736"/>
                </a:lnTo>
                <a:lnTo>
                  <a:pt x="32" y="713"/>
                </a:lnTo>
                <a:lnTo>
                  <a:pt x="24" y="688"/>
                </a:lnTo>
                <a:lnTo>
                  <a:pt x="16" y="663"/>
                </a:lnTo>
                <a:lnTo>
                  <a:pt x="10" y="637"/>
                </a:lnTo>
                <a:lnTo>
                  <a:pt x="6" y="611"/>
                </a:lnTo>
                <a:lnTo>
                  <a:pt x="3" y="584"/>
                </a:lnTo>
                <a:lnTo>
                  <a:pt x="1" y="557"/>
                </a:lnTo>
                <a:lnTo>
                  <a:pt x="0" y="530"/>
                </a:lnTo>
                <a:lnTo>
                  <a:pt x="0" y="530"/>
                </a:lnTo>
                <a:lnTo>
                  <a:pt x="1" y="503"/>
                </a:lnTo>
                <a:lnTo>
                  <a:pt x="3" y="475"/>
                </a:lnTo>
                <a:lnTo>
                  <a:pt x="6" y="449"/>
                </a:lnTo>
                <a:lnTo>
                  <a:pt x="10" y="423"/>
                </a:lnTo>
                <a:lnTo>
                  <a:pt x="16" y="398"/>
                </a:lnTo>
                <a:lnTo>
                  <a:pt x="24" y="372"/>
                </a:lnTo>
                <a:lnTo>
                  <a:pt x="32" y="348"/>
                </a:lnTo>
                <a:lnTo>
                  <a:pt x="42" y="323"/>
                </a:lnTo>
                <a:lnTo>
                  <a:pt x="52" y="299"/>
                </a:lnTo>
                <a:lnTo>
                  <a:pt x="63" y="277"/>
                </a:lnTo>
                <a:lnTo>
                  <a:pt x="77" y="254"/>
                </a:lnTo>
                <a:lnTo>
                  <a:pt x="90" y="233"/>
                </a:lnTo>
                <a:lnTo>
                  <a:pt x="105" y="212"/>
                </a:lnTo>
                <a:lnTo>
                  <a:pt x="121" y="192"/>
                </a:lnTo>
                <a:lnTo>
                  <a:pt x="138" y="174"/>
                </a:lnTo>
                <a:lnTo>
                  <a:pt x="156" y="155"/>
                </a:lnTo>
                <a:lnTo>
                  <a:pt x="174" y="137"/>
                </a:lnTo>
                <a:lnTo>
                  <a:pt x="193" y="120"/>
                </a:lnTo>
                <a:lnTo>
                  <a:pt x="213" y="105"/>
                </a:lnTo>
                <a:lnTo>
                  <a:pt x="234" y="90"/>
                </a:lnTo>
                <a:lnTo>
                  <a:pt x="256" y="76"/>
                </a:lnTo>
                <a:lnTo>
                  <a:pt x="277" y="63"/>
                </a:lnTo>
                <a:lnTo>
                  <a:pt x="301" y="52"/>
                </a:lnTo>
                <a:lnTo>
                  <a:pt x="324" y="41"/>
                </a:lnTo>
                <a:lnTo>
                  <a:pt x="348" y="31"/>
                </a:lnTo>
                <a:lnTo>
                  <a:pt x="373" y="23"/>
                </a:lnTo>
                <a:lnTo>
                  <a:pt x="398" y="16"/>
                </a:lnTo>
                <a:lnTo>
                  <a:pt x="424" y="10"/>
                </a:lnTo>
                <a:lnTo>
                  <a:pt x="450" y="6"/>
                </a:lnTo>
                <a:lnTo>
                  <a:pt x="477" y="2"/>
                </a:lnTo>
                <a:lnTo>
                  <a:pt x="504" y="0"/>
                </a:lnTo>
                <a:lnTo>
                  <a:pt x="531" y="0"/>
                </a:lnTo>
                <a:lnTo>
                  <a:pt x="53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47"/>
          <p:cNvSpPr>
            <a:spLocks/>
          </p:cNvSpPr>
          <p:nvPr/>
        </p:nvSpPr>
        <p:spPr bwMode="auto">
          <a:xfrm>
            <a:off x="4309754" y="5057827"/>
            <a:ext cx="790803" cy="793786"/>
          </a:xfrm>
          <a:custGeom>
            <a:avLst/>
            <a:gdLst>
              <a:gd name="T0" fmla="*/ 558 w 1061"/>
              <a:gd name="T1" fmla="*/ 0 h 1061"/>
              <a:gd name="T2" fmla="*/ 637 w 1061"/>
              <a:gd name="T3" fmla="*/ 10 h 1061"/>
              <a:gd name="T4" fmla="*/ 713 w 1061"/>
              <a:gd name="T5" fmla="*/ 31 h 1061"/>
              <a:gd name="T6" fmla="*/ 784 w 1061"/>
              <a:gd name="T7" fmla="*/ 63 h 1061"/>
              <a:gd name="T8" fmla="*/ 848 w 1061"/>
              <a:gd name="T9" fmla="*/ 105 h 1061"/>
              <a:gd name="T10" fmla="*/ 906 w 1061"/>
              <a:gd name="T11" fmla="*/ 155 h 1061"/>
              <a:gd name="T12" fmla="*/ 956 w 1061"/>
              <a:gd name="T13" fmla="*/ 212 h 1061"/>
              <a:gd name="T14" fmla="*/ 998 w 1061"/>
              <a:gd name="T15" fmla="*/ 277 h 1061"/>
              <a:gd name="T16" fmla="*/ 1029 w 1061"/>
              <a:gd name="T17" fmla="*/ 348 h 1061"/>
              <a:gd name="T18" fmla="*/ 1051 w 1061"/>
              <a:gd name="T19" fmla="*/ 423 h 1061"/>
              <a:gd name="T20" fmla="*/ 1061 w 1061"/>
              <a:gd name="T21" fmla="*/ 503 h 1061"/>
              <a:gd name="T22" fmla="*/ 1061 w 1061"/>
              <a:gd name="T23" fmla="*/ 557 h 1061"/>
              <a:gd name="T24" fmla="*/ 1051 w 1061"/>
              <a:gd name="T25" fmla="*/ 637 h 1061"/>
              <a:gd name="T26" fmla="*/ 1029 w 1061"/>
              <a:gd name="T27" fmla="*/ 713 h 1061"/>
              <a:gd name="T28" fmla="*/ 998 w 1061"/>
              <a:gd name="T29" fmla="*/ 783 h 1061"/>
              <a:gd name="T30" fmla="*/ 956 w 1061"/>
              <a:gd name="T31" fmla="*/ 848 h 1061"/>
              <a:gd name="T32" fmla="*/ 906 w 1061"/>
              <a:gd name="T33" fmla="*/ 905 h 1061"/>
              <a:gd name="T34" fmla="*/ 848 w 1061"/>
              <a:gd name="T35" fmla="*/ 955 h 1061"/>
              <a:gd name="T36" fmla="*/ 784 w 1061"/>
              <a:gd name="T37" fmla="*/ 997 h 1061"/>
              <a:gd name="T38" fmla="*/ 713 w 1061"/>
              <a:gd name="T39" fmla="*/ 1029 h 1061"/>
              <a:gd name="T40" fmla="*/ 637 w 1061"/>
              <a:gd name="T41" fmla="*/ 1050 h 1061"/>
              <a:gd name="T42" fmla="*/ 558 w 1061"/>
              <a:gd name="T43" fmla="*/ 1061 h 1061"/>
              <a:gd name="T44" fmla="*/ 503 w 1061"/>
              <a:gd name="T45" fmla="*/ 1061 h 1061"/>
              <a:gd name="T46" fmla="*/ 424 w 1061"/>
              <a:gd name="T47" fmla="*/ 1050 h 1061"/>
              <a:gd name="T48" fmla="*/ 348 w 1061"/>
              <a:gd name="T49" fmla="*/ 1029 h 1061"/>
              <a:gd name="T50" fmla="*/ 277 w 1061"/>
              <a:gd name="T51" fmla="*/ 997 h 1061"/>
              <a:gd name="T52" fmla="*/ 213 w 1061"/>
              <a:gd name="T53" fmla="*/ 955 h 1061"/>
              <a:gd name="T54" fmla="*/ 154 w 1061"/>
              <a:gd name="T55" fmla="*/ 905 h 1061"/>
              <a:gd name="T56" fmla="*/ 105 w 1061"/>
              <a:gd name="T57" fmla="*/ 848 h 1061"/>
              <a:gd name="T58" fmla="*/ 63 w 1061"/>
              <a:gd name="T59" fmla="*/ 783 h 1061"/>
              <a:gd name="T60" fmla="*/ 32 w 1061"/>
              <a:gd name="T61" fmla="*/ 713 h 1061"/>
              <a:gd name="T62" fmla="*/ 10 w 1061"/>
              <a:gd name="T63" fmla="*/ 637 h 1061"/>
              <a:gd name="T64" fmla="*/ 0 w 1061"/>
              <a:gd name="T65" fmla="*/ 557 h 1061"/>
              <a:gd name="T66" fmla="*/ 0 w 1061"/>
              <a:gd name="T67" fmla="*/ 503 h 1061"/>
              <a:gd name="T68" fmla="*/ 10 w 1061"/>
              <a:gd name="T69" fmla="*/ 423 h 1061"/>
              <a:gd name="T70" fmla="*/ 32 w 1061"/>
              <a:gd name="T71" fmla="*/ 348 h 1061"/>
              <a:gd name="T72" fmla="*/ 63 w 1061"/>
              <a:gd name="T73" fmla="*/ 277 h 1061"/>
              <a:gd name="T74" fmla="*/ 105 w 1061"/>
              <a:gd name="T75" fmla="*/ 212 h 1061"/>
              <a:gd name="T76" fmla="*/ 154 w 1061"/>
              <a:gd name="T77" fmla="*/ 155 h 1061"/>
              <a:gd name="T78" fmla="*/ 213 w 1061"/>
              <a:gd name="T79" fmla="*/ 105 h 1061"/>
              <a:gd name="T80" fmla="*/ 277 w 1061"/>
              <a:gd name="T81" fmla="*/ 63 h 1061"/>
              <a:gd name="T82" fmla="*/ 348 w 1061"/>
              <a:gd name="T83" fmla="*/ 31 h 1061"/>
              <a:gd name="T84" fmla="*/ 424 w 1061"/>
              <a:gd name="T85" fmla="*/ 10 h 1061"/>
              <a:gd name="T86" fmla="*/ 503 w 1061"/>
              <a:gd name="T87" fmla="*/ 0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1" h="1061">
                <a:moveTo>
                  <a:pt x="530" y="0"/>
                </a:moveTo>
                <a:lnTo>
                  <a:pt x="530" y="0"/>
                </a:lnTo>
                <a:lnTo>
                  <a:pt x="558" y="0"/>
                </a:lnTo>
                <a:lnTo>
                  <a:pt x="584" y="2"/>
                </a:lnTo>
                <a:lnTo>
                  <a:pt x="611" y="6"/>
                </a:lnTo>
                <a:lnTo>
                  <a:pt x="637" y="10"/>
                </a:lnTo>
                <a:lnTo>
                  <a:pt x="663" y="16"/>
                </a:lnTo>
                <a:lnTo>
                  <a:pt x="689" y="23"/>
                </a:lnTo>
                <a:lnTo>
                  <a:pt x="713" y="31"/>
                </a:lnTo>
                <a:lnTo>
                  <a:pt x="737" y="41"/>
                </a:lnTo>
                <a:lnTo>
                  <a:pt x="760" y="52"/>
                </a:lnTo>
                <a:lnTo>
                  <a:pt x="784" y="63"/>
                </a:lnTo>
                <a:lnTo>
                  <a:pt x="805" y="76"/>
                </a:lnTo>
                <a:lnTo>
                  <a:pt x="827" y="90"/>
                </a:lnTo>
                <a:lnTo>
                  <a:pt x="848" y="105"/>
                </a:lnTo>
                <a:lnTo>
                  <a:pt x="868" y="120"/>
                </a:lnTo>
                <a:lnTo>
                  <a:pt x="887" y="137"/>
                </a:lnTo>
                <a:lnTo>
                  <a:pt x="906" y="155"/>
                </a:lnTo>
                <a:lnTo>
                  <a:pt x="923" y="174"/>
                </a:lnTo>
                <a:lnTo>
                  <a:pt x="940" y="192"/>
                </a:lnTo>
                <a:lnTo>
                  <a:pt x="956" y="212"/>
                </a:lnTo>
                <a:lnTo>
                  <a:pt x="971" y="233"/>
                </a:lnTo>
                <a:lnTo>
                  <a:pt x="984" y="254"/>
                </a:lnTo>
                <a:lnTo>
                  <a:pt x="998" y="277"/>
                </a:lnTo>
                <a:lnTo>
                  <a:pt x="1009" y="299"/>
                </a:lnTo>
                <a:lnTo>
                  <a:pt x="1019" y="323"/>
                </a:lnTo>
                <a:lnTo>
                  <a:pt x="1029" y="348"/>
                </a:lnTo>
                <a:lnTo>
                  <a:pt x="1038" y="372"/>
                </a:lnTo>
                <a:lnTo>
                  <a:pt x="1045" y="398"/>
                </a:lnTo>
                <a:lnTo>
                  <a:pt x="1051" y="423"/>
                </a:lnTo>
                <a:lnTo>
                  <a:pt x="1055" y="449"/>
                </a:lnTo>
                <a:lnTo>
                  <a:pt x="1059" y="475"/>
                </a:lnTo>
                <a:lnTo>
                  <a:pt x="1061" y="503"/>
                </a:lnTo>
                <a:lnTo>
                  <a:pt x="1061" y="530"/>
                </a:lnTo>
                <a:lnTo>
                  <a:pt x="1061" y="530"/>
                </a:lnTo>
                <a:lnTo>
                  <a:pt x="1061" y="557"/>
                </a:lnTo>
                <a:lnTo>
                  <a:pt x="1059" y="584"/>
                </a:lnTo>
                <a:lnTo>
                  <a:pt x="1055" y="611"/>
                </a:lnTo>
                <a:lnTo>
                  <a:pt x="1051" y="637"/>
                </a:lnTo>
                <a:lnTo>
                  <a:pt x="1045" y="663"/>
                </a:lnTo>
                <a:lnTo>
                  <a:pt x="1038" y="688"/>
                </a:lnTo>
                <a:lnTo>
                  <a:pt x="1029" y="713"/>
                </a:lnTo>
                <a:lnTo>
                  <a:pt x="1019" y="736"/>
                </a:lnTo>
                <a:lnTo>
                  <a:pt x="1009" y="760"/>
                </a:lnTo>
                <a:lnTo>
                  <a:pt x="998" y="783"/>
                </a:lnTo>
                <a:lnTo>
                  <a:pt x="984" y="805"/>
                </a:lnTo>
                <a:lnTo>
                  <a:pt x="971" y="827"/>
                </a:lnTo>
                <a:lnTo>
                  <a:pt x="956" y="848"/>
                </a:lnTo>
                <a:lnTo>
                  <a:pt x="940" y="867"/>
                </a:lnTo>
                <a:lnTo>
                  <a:pt x="923" y="887"/>
                </a:lnTo>
                <a:lnTo>
                  <a:pt x="906" y="905"/>
                </a:lnTo>
                <a:lnTo>
                  <a:pt x="887" y="923"/>
                </a:lnTo>
                <a:lnTo>
                  <a:pt x="868" y="940"/>
                </a:lnTo>
                <a:lnTo>
                  <a:pt x="848" y="955"/>
                </a:lnTo>
                <a:lnTo>
                  <a:pt x="827" y="971"/>
                </a:lnTo>
                <a:lnTo>
                  <a:pt x="805" y="984"/>
                </a:lnTo>
                <a:lnTo>
                  <a:pt x="784" y="997"/>
                </a:lnTo>
                <a:lnTo>
                  <a:pt x="760" y="1009"/>
                </a:lnTo>
                <a:lnTo>
                  <a:pt x="737" y="1019"/>
                </a:lnTo>
                <a:lnTo>
                  <a:pt x="713" y="1029"/>
                </a:lnTo>
                <a:lnTo>
                  <a:pt x="689" y="1037"/>
                </a:lnTo>
                <a:lnTo>
                  <a:pt x="663" y="1044"/>
                </a:lnTo>
                <a:lnTo>
                  <a:pt x="637" y="1050"/>
                </a:lnTo>
                <a:lnTo>
                  <a:pt x="611" y="1055"/>
                </a:lnTo>
                <a:lnTo>
                  <a:pt x="584" y="1059"/>
                </a:lnTo>
                <a:lnTo>
                  <a:pt x="558" y="1061"/>
                </a:lnTo>
                <a:lnTo>
                  <a:pt x="530" y="1061"/>
                </a:lnTo>
                <a:lnTo>
                  <a:pt x="530" y="1061"/>
                </a:lnTo>
                <a:lnTo>
                  <a:pt x="503" y="1061"/>
                </a:lnTo>
                <a:lnTo>
                  <a:pt x="476" y="1059"/>
                </a:lnTo>
                <a:lnTo>
                  <a:pt x="449" y="1055"/>
                </a:lnTo>
                <a:lnTo>
                  <a:pt x="424" y="1050"/>
                </a:lnTo>
                <a:lnTo>
                  <a:pt x="398" y="1044"/>
                </a:lnTo>
                <a:lnTo>
                  <a:pt x="372" y="1037"/>
                </a:lnTo>
                <a:lnTo>
                  <a:pt x="348" y="1029"/>
                </a:lnTo>
                <a:lnTo>
                  <a:pt x="323" y="1019"/>
                </a:lnTo>
                <a:lnTo>
                  <a:pt x="300" y="1009"/>
                </a:lnTo>
                <a:lnTo>
                  <a:pt x="277" y="997"/>
                </a:lnTo>
                <a:lnTo>
                  <a:pt x="255" y="984"/>
                </a:lnTo>
                <a:lnTo>
                  <a:pt x="233" y="971"/>
                </a:lnTo>
                <a:lnTo>
                  <a:pt x="213" y="955"/>
                </a:lnTo>
                <a:lnTo>
                  <a:pt x="192" y="940"/>
                </a:lnTo>
                <a:lnTo>
                  <a:pt x="174" y="923"/>
                </a:lnTo>
                <a:lnTo>
                  <a:pt x="154" y="905"/>
                </a:lnTo>
                <a:lnTo>
                  <a:pt x="137" y="887"/>
                </a:lnTo>
                <a:lnTo>
                  <a:pt x="121" y="867"/>
                </a:lnTo>
                <a:lnTo>
                  <a:pt x="105" y="848"/>
                </a:lnTo>
                <a:lnTo>
                  <a:pt x="90" y="827"/>
                </a:lnTo>
                <a:lnTo>
                  <a:pt x="77" y="805"/>
                </a:lnTo>
                <a:lnTo>
                  <a:pt x="63" y="783"/>
                </a:lnTo>
                <a:lnTo>
                  <a:pt x="52" y="760"/>
                </a:lnTo>
                <a:lnTo>
                  <a:pt x="41" y="736"/>
                </a:lnTo>
                <a:lnTo>
                  <a:pt x="32" y="713"/>
                </a:lnTo>
                <a:lnTo>
                  <a:pt x="23" y="688"/>
                </a:lnTo>
                <a:lnTo>
                  <a:pt x="16" y="663"/>
                </a:lnTo>
                <a:lnTo>
                  <a:pt x="10" y="637"/>
                </a:lnTo>
                <a:lnTo>
                  <a:pt x="6" y="611"/>
                </a:lnTo>
                <a:lnTo>
                  <a:pt x="2" y="584"/>
                </a:lnTo>
                <a:lnTo>
                  <a:pt x="0" y="557"/>
                </a:lnTo>
                <a:lnTo>
                  <a:pt x="0" y="530"/>
                </a:lnTo>
                <a:lnTo>
                  <a:pt x="0" y="530"/>
                </a:lnTo>
                <a:lnTo>
                  <a:pt x="0" y="503"/>
                </a:lnTo>
                <a:lnTo>
                  <a:pt x="2" y="475"/>
                </a:lnTo>
                <a:lnTo>
                  <a:pt x="6" y="449"/>
                </a:lnTo>
                <a:lnTo>
                  <a:pt x="10" y="423"/>
                </a:lnTo>
                <a:lnTo>
                  <a:pt x="16" y="398"/>
                </a:lnTo>
                <a:lnTo>
                  <a:pt x="23" y="372"/>
                </a:lnTo>
                <a:lnTo>
                  <a:pt x="32" y="348"/>
                </a:lnTo>
                <a:lnTo>
                  <a:pt x="41" y="323"/>
                </a:lnTo>
                <a:lnTo>
                  <a:pt x="52" y="299"/>
                </a:lnTo>
                <a:lnTo>
                  <a:pt x="63" y="277"/>
                </a:lnTo>
                <a:lnTo>
                  <a:pt x="77" y="254"/>
                </a:lnTo>
                <a:lnTo>
                  <a:pt x="90" y="233"/>
                </a:lnTo>
                <a:lnTo>
                  <a:pt x="105" y="212"/>
                </a:lnTo>
                <a:lnTo>
                  <a:pt x="121" y="192"/>
                </a:lnTo>
                <a:lnTo>
                  <a:pt x="137" y="174"/>
                </a:lnTo>
                <a:lnTo>
                  <a:pt x="154" y="155"/>
                </a:lnTo>
                <a:lnTo>
                  <a:pt x="174" y="137"/>
                </a:lnTo>
                <a:lnTo>
                  <a:pt x="192" y="120"/>
                </a:lnTo>
                <a:lnTo>
                  <a:pt x="213" y="105"/>
                </a:lnTo>
                <a:lnTo>
                  <a:pt x="233" y="90"/>
                </a:lnTo>
                <a:lnTo>
                  <a:pt x="255" y="76"/>
                </a:lnTo>
                <a:lnTo>
                  <a:pt x="277" y="63"/>
                </a:lnTo>
                <a:lnTo>
                  <a:pt x="300" y="52"/>
                </a:lnTo>
                <a:lnTo>
                  <a:pt x="323" y="41"/>
                </a:lnTo>
                <a:lnTo>
                  <a:pt x="348" y="31"/>
                </a:lnTo>
                <a:lnTo>
                  <a:pt x="372" y="23"/>
                </a:lnTo>
                <a:lnTo>
                  <a:pt x="398" y="16"/>
                </a:lnTo>
                <a:lnTo>
                  <a:pt x="424" y="10"/>
                </a:lnTo>
                <a:lnTo>
                  <a:pt x="449" y="6"/>
                </a:lnTo>
                <a:lnTo>
                  <a:pt x="476" y="2"/>
                </a:lnTo>
                <a:lnTo>
                  <a:pt x="503" y="0"/>
                </a:lnTo>
                <a:lnTo>
                  <a:pt x="530" y="0"/>
                </a:lnTo>
                <a:lnTo>
                  <a:pt x="5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48"/>
          <p:cNvSpPr>
            <a:spLocks/>
          </p:cNvSpPr>
          <p:nvPr/>
        </p:nvSpPr>
        <p:spPr bwMode="auto">
          <a:xfrm>
            <a:off x="5933135" y="5057827"/>
            <a:ext cx="790803" cy="793786"/>
          </a:xfrm>
          <a:custGeom>
            <a:avLst/>
            <a:gdLst>
              <a:gd name="T0" fmla="*/ 557 w 1061"/>
              <a:gd name="T1" fmla="*/ 0 h 1061"/>
              <a:gd name="T2" fmla="*/ 637 w 1061"/>
              <a:gd name="T3" fmla="*/ 10 h 1061"/>
              <a:gd name="T4" fmla="*/ 713 w 1061"/>
              <a:gd name="T5" fmla="*/ 31 h 1061"/>
              <a:gd name="T6" fmla="*/ 784 w 1061"/>
              <a:gd name="T7" fmla="*/ 63 h 1061"/>
              <a:gd name="T8" fmla="*/ 848 w 1061"/>
              <a:gd name="T9" fmla="*/ 105 h 1061"/>
              <a:gd name="T10" fmla="*/ 905 w 1061"/>
              <a:gd name="T11" fmla="*/ 155 h 1061"/>
              <a:gd name="T12" fmla="*/ 956 w 1061"/>
              <a:gd name="T13" fmla="*/ 212 h 1061"/>
              <a:gd name="T14" fmla="*/ 998 w 1061"/>
              <a:gd name="T15" fmla="*/ 277 h 1061"/>
              <a:gd name="T16" fmla="*/ 1029 w 1061"/>
              <a:gd name="T17" fmla="*/ 348 h 1061"/>
              <a:gd name="T18" fmla="*/ 1051 w 1061"/>
              <a:gd name="T19" fmla="*/ 423 h 1061"/>
              <a:gd name="T20" fmla="*/ 1061 w 1061"/>
              <a:gd name="T21" fmla="*/ 503 h 1061"/>
              <a:gd name="T22" fmla="*/ 1061 w 1061"/>
              <a:gd name="T23" fmla="*/ 557 h 1061"/>
              <a:gd name="T24" fmla="*/ 1051 w 1061"/>
              <a:gd name="T25" fmla="*/ 637 h 1061"/>
              <a:gd name="T26" fmla="*/ 1029 w 1061"/>
              <a:gd name="T27" fmla="*/ 713 h 1061"/>
              <a:gd name="T28" fmla="*/ 998 w 1061"/>
              <a:gd name="T29" fmla="*/ 783 h 1061"/>
              <a:gd name="T30" fmla="*/ 956 w 1061"/>
              <a:gd name="T31" fmla="*/ 848 h 1061"/>
              <a:gd name="T32" fmla="*/ 905 w 1061"/>
              <a:gd name="T33" fmla="*/ 905 h 1061"/>
              <a:gd name="T34" fmla="*/ 848 w 1061"/>
              <a:gd name="T35" fmla="*/ 955 h 1061"/>
              <a:gd name="T36" fmla="*/ 784 w 1061"/>
              <a:gd name="T37" fmla="*/ 997 h 1061"/>
              <a:gd name="T38" fmla="*/ 713 w 1061"/>
              <a:gd name="T39" fmla="*/ 1029 h 1061"/>
              <a:gd name="T40" fmla="*/ 637 w 1061"/>
              <a:gd name="T41" fmla="*/ 1050 h 1061"/>
              <a:gd name="T42" fmla="*/ 557 w 1061"/>
              <a:gd name="T43" fmla="*/ 1061 h 1061"/>
              <a:gd name="T44" fmla="*/ 503 w 1061"/>
              <a:gd name="T45" fmla="*/ 1061 h 1061"/>
              <a:gd name="T46" fmla="*/ 423 w 1061"/>
              <a:gd name="T47" fmla="*/ 1050 h 1061"/>
              <a:gd name="T48" fmla="*/ 348 w 1061"/>
              <a:gd name="T49" fmla="*/ 1029 h 1061"/>
              <a:gd name="T50" fmla="*/ 277 w 1061"/>
              <a:gd name="T51" fmla="*/ 997 h 1061"/>
              <a:gd name="T52" fmla="*/ 213 w 1061"/>
              <a:gd name="T53" fmla="*/ 955 h 1061"/>
              <a:gd name="T54" fmla="*/ 155 w 1061"/>
              <a:gd name="T55" fmla="*/ 905 h 1061"/>
              <a:gd name="T56" fmla="*/ 105 w 1061"/>
              <a:gd name="T57" fmla="*/ 848 h 1061"/>
              <a:gd name="T58" fmla="*/ 63 w 1061"/>
              <a:gd name="T59" fmla="*/ 783 h 1061"/>
              <a:gd name="T60" fmla="*/ 31 w 1061"/>
              <a:gd name="T61" fmla="*/ 713 h 1061"/>
              <a:gd name="T62" fmla="*/ 10 w 1061"/>
              <a:gd name="T63" fmla="*/ 637 h 1061"/>
              <a:gd name="T64" fmla="*/ 0 w 1061"/>
              <a:gd name="T65" fmla="*/ 557 h 1061"/>
              <a:gd name="T66" fmla="*/ 0 w 1061"/>
              <a:gd name="T67" fmla="*/ 503 h 1061"/>
              <a:gd name="T68" fmla="*/ 10 w 1061"/>
              <a:gd name="T69" fmla="*/ 423 h 1061"/>
              <a:gd name="T70" fmla="*/ 31 w 1061"/>
              <a:gd name="T71" fmla="*/ 348 h 1061"/>
              <a:gd name="T72" fmla="*/ 63 w 1061"/>
              <a:gd name="T73" fmla="*/ 277 h 1061"/>
              <a:gd name="T74" fmla="*/ 105 w 1061"/>
              <a:gd name="T75" fmla="*/ 212 h 1061"/>
              <a:gd name="T76" fmla="*/ 155 w 1061"/>
              <a:gd name="T77" fmla="*/ 155 h 1061"/>
              <a:gd name="T78" fmla="*/ 213 w 1061"/>
              <a:gd name="T79" fmla="*/ 105 h 1061"/>
              <a:gd name="T80" fmla="*/ 277 w 1061"/>
              <a:gd name="T81" fmla="*/ 63 h 1061"/>
              <a:gd name="T82" fmla="*/ 348 w 1061"/>
              <a:gd name="T83" fmla="*/ 31 h 1061"/>
              <a:gd name="T84" fmla="*/ 423 w 1061"/>
              <a:gd name="T85" fmla="*/ 10 h 1061"/>
              <a:gd name="T86" fmla="*/ 503 w 1061"/>
              <a:gd name="T87" fmla="*/ 0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1" h="1061">
                <a:moveTo>
                  <a:pt x="531" y="0"/>
                </a:moveTo>
                <a:lnTo>
                  <a:pt x="531" y="0"/>
                </a:lnTo>
                <a:lnTo>
                  <a:pt x="557" y="0"/>
                </a:lnTo>
                <a:lnTo>
                  <a:pt x="585" y="2"/>
                </a:lnTo>
                <a:lnTo>
                  <a:pt x="612" y="6"/>
                </a:lnTo>
                <a:lnTo>
                  <a:pt x="637" y="10"/>
                </a:lnTo>
                <a:lnTo>
                  <a:pt x="663" y="16"/>
                </a:lnTo>
                <a:lnTo>
                  <a:pt x="688" y="23"/>
                </a:lnTo>
                <a:lnTo>
                  <a:pt x="713" y="31"/>
                </a:lnTo>
                <a:lnTo>
                  <a:pt x="738" y="41"/>
                </a:lnTo>
                <a:lnTo>
                  <a:pt x="761" y="52"/>
                </a:lnTo>
                <a:lnTo>
                  <a:pt x="784" y="63"/>
                </a:lnTo>
                <a:lnTo>
                  <a:pt x="806" y="76"/>
                </a:lnTo>
                <a:lnTo>
                  <a:pt x="828" y="90"/>
                </a:lnTo>
                <a:lnTo>
                  <a:pt x="848" y="105"/>
                </a:lnTo>
                <a:lnTo>
                  <a:pt x="869" y="120"/>
                </a:lnTo>
                <a:lnTo>
                  <a:pt x="887" y="137"/>
                </a:lnTo>
                <a:lnTo>
                  <a:pt x="905" y="155"/>
                </a:lnTo>
                <a:lnTo>
                  <a:pt x="924" y="174"/>
                </a:lnTo>
                <a:lnTo>
                  <a:pt x="940" y="192"/>
                </a:lnTo>
                <a:lnTo>
                  <a:pt x="956" y="212"/>
                </a:lnTo>
                <a:lnTo>
                  <a:pt x="971" y="233"/>
                </a:lnTo>
                <a:lnTo>
                  <a:pt x="984" y="254"/>
                </a:lnTo>
                <a:lnTo>
                  <a:pt x="998" y="277"/>
                </a:lnTo>
                <a:lnTo>
                  <a:pt x="1009" y="299"/>
                </a:lnTo>
                <a:lnTo>
                  <a:pt x="1020" y="323"/>
                </a:lnTo>
                <a:lnTo>
                  <a:pt x="1029" y="348"/>
                </a:lnTo>
                <a:lnTo>
                  <a:pt x="1037" y="372"/>
                </a:lnTo>
                <a:lnTo>
                  <a:pt x="1045" y="398"/>
                </a:lnTo>
                <a:lnTo>
                  <a:pt x="1051" y="423"/>
                </a:lnTo>
                <a:lnTo>
                  <a:pt x="1055" y="449"/>
                </a:lnTo>
                <a:lnTo>
                  <a:pt x="1059" y="475"/>
                </a:lnTo>
                <a:lnTo>
                  <a:pt x="1061" y="503"/>
                </a:lnTo>
                <a:lnTo>
                  <a:pt x="1061" y="530"/>
                </a:lnTo>
                <a:lnTo>
                  <a:pt x="1061" y="530"/>
                </a:lnTo>
                <a:lnTo>
                  <a:pt x="1061" y="557"/>
                </a:lnTo>
                <a:lnTo>
                  <a:pt x="1059" y="584"/>
                </a:lnTo>
                <a:lnTo>
                  <a:pt x="1055" y="611"/>
                </a:lnTo>
                <a:lnTo>
                  <a:pt x="1051" y="637"/>
                </a:lnTo>
                <a:lnTo>
                  <a:pt x="1045" y="663"/>
                </a:lnTo>
                <a:lnTo>
                  <a:pt x="1037" y="688"/>
                </a:lnTo>
                <a:lnTo>
                  <a:pt x="1029" y="713"/>
                </a:lnTo>
                <a:lnTo>
                  <a:pt x="1020" y="736"/>
                </a:lnTo>
                <a:lnTo>
                  <a:pt x="1009" y="760"/>
                </a:lnTo>
                <a:lnTo>
                  <a:pt x="998" y="783"/>
                </a:lnTo>
                <a:lnTo>
                  <a:pt x="984" y="805"/>
                </a:lnTo>
                <a:lnTo>
                  <a:pt x="971" y="827"/>
                </a:lnTo>
                <a:lnTo>
                  <a:pt x="956" y="848"/>
                </a:lnTo>
                <a:lnTo>
                  <a:pt x="940" y="867"/>
                </a:lnTo>
                <a:lnTo>
                  <a:pt x="924" y="887"/>
                </a:lnTo>
                <a:lnTo>
                  <a:pt x="905" y="905"/>
                </a:lnTo>
                <a:lnTo>
                  <a:pt x="887" y="923"/>
                </a:lnTo>
                <a:lnTo>
                  <a:pt x="869" y="940"/>
                </a:lnTo>
                <a:lnTo>
                  <a:pt x="848" y="955"/>
                </a:lnTo>
                <a:lnTo>
                  <a:pt x="828" y="971"/>
                </a:lnTo>
                <a:lnTo>
                  <a:pt x="806" y="984"/>
                </a:lnTo>
                <a:lnTo>
                  <a:pt x="784" y="997"/>
                </a:lnTo>
                <a:lnTo>
                  <a:pt x="761" y="1009"/>
                </a:lnTo>
                <a:lnTo>
                  <a:pt x="738" y="1019"/>
                </a:lnTo>
                <a:lnTo>
                  <a:pt x="713" y="1029"/>
                </a:lnTo>
                <a:lnTo>
                  <a:pt x="688" y="1037"/>
                </a:lnTo>
                <a:lnTo>
                  <a:pt x="663" y="1044"/>
                </a:lnTo>
                <a:lnTo>
                  <a:pt x="637" y="1050"/>
                </a:lnTo>
                <a:lnTo>
                  <a:pt x="612" y="1055"/>
                </a:lnTo>
                <a:lnTo>
                  <a:pt x="585" y="1059"/>
                </a:lnTo>
                <a:lnTo>
                  <a:pt x="557" y="1061"/>
                </a:lnTo>
                <a:lnTo>
                  <a:pt x="531" y="1061"/>
                </a:lnTo>
                <a:lnTo>
                  <a:pt x="531" y="1061"/>
                </a:lnTo>
                <a:lnTo>
                  <a:pt x="503" y="1061"/>
                </a:lnTo>
                <a:lnTo>
                  <a:pt x="477" y="1059"/>
                </a:lnTo>
                <a:lnTo>
                  <a:pt x="450" y="1055"/>
                </a:lnTo>
                <a:lnTo>
                  <a:pt x="423" y="1050"/>
                </a:lnTo>
                <a:lnTo>
                  <a:pt x="398" y="1044"/>
                </a:lnTo>
                <a:lnTo>
                  <a:pt x="372" y="1037"/>
                </a:lnTo>
                <a:lnTo>
                  <a:pt x="348" y="1029"/>
                </a:lnTo>
                <a:lnTo>
                  <a:pt x="324" y="1019"/>
                </a:lnTo>
                <a:lnTo>
                  <a:pt x="301" y="1009"/>
                </a:lnTo>
                <a:lnTo>
                  <a:pt x="277" y="997"/>
                </a:lnTo>
                <a:lnTo>
                  <a:pt x="256" y="984"/>
                </a:lnTo>
                <a:lnTo>
                  <a:pt x="233" y="971"/>
                </a:lnTo>
                <a:lnTo>
                  <a:pt x="213" y="955"/>
                </a:lnTo>
                <a:lnTo>
                  <a:pt x="193" y="940"/>
                </a:lnTo>
                <a:lnTo>
                  <a:pt x="174" y="923"/>
                </a:lnTo>
                <a:lnTo>
                  <a:pt x="155" y="905"/>
                </a:lnTo>
                <a:lnTo>
                  <a:pt x="138" y="887"/>
                </a:lnTo>
                <a:lnTo>
                  <a:pt x="120" y="867"/>
                </a:lnTo>
                <a:lnTo>
                  <a:pt x="105" y="848"/>
                </a:lnTo>
                <a:lnTo>
                  <a:pt x="90" y="827"/>
                </a:lnTo>
                <a:lnTo>
                  <a:pt x="76" y="805"/>
                </a:lnTo>
                <a:lnTo>
                  <a:pt x="63" y="783"/>
                </a:lnTo>
                <a:lnTo>
                  <a:pt x="52" y="760"/>
                </a:lnTo>
                <a:lnTo>
                  <a:pt x="41" y="736"/>
                </a:lnTo>
                <a:lnTo>
                  <a:pt x="31" y="713"/>
                </a:lnTo>
                <a:lnTo>
                  <a:pt x="23" y="688"/>
                </a:lnTo>
                <a:lnTo>
                  <a:pt x="16" y="663"/>
                </a:lnTo>
                <a:lnTo>
                  <a:pt x="10" y="637"/>
                </a:lnTo>
                <a:lnTo>
                  <a:pt x="6" y="611"/>
                </a:lnTo>
                <a:lnTo>
                  <a:pt x="2" y="584"/>
                </a:lnTo>
                <a:lnTo>
                  <a:pt x="0" y="557"/>
                </a:lnTo>
                <a:lnTo>
                  <a:pt x="0" y="530"/>
                </a:lnTo>
                <a:lnTo>
                  <a:pt x="0" y="530"/>
                </a:lnTo>
                <a:lnTo>
                  <a:pt x="0" y="503"/>
                </a:lnTo>
                <a:lnTo>
                  <a:pt x="2" y="475"/>
                </a:lnTo>
                <a:lnTo>
                  <a:pt x="6" y="449"/>
                </a:lnTo>
                <a:lnTo>
                  <a:pt x="10" y="423"/>
                </a:lnTo>
                <a:lnTo>
                  <a:pt x="16" y="398"/>
                </a:lnTo>
                <a:lnTo>
                  <a:pt x="23" y="372"/>
                </a:lnTo>
                <a:lnTo>
                  <a:pt x="31" y="348"/>
                </a:lnTo>
                <a:lnTo>
                  <a:pt x="41" y="323"/>
                </a:lnTo>
                <a:lnTo>
                  <a:pt x="52" y="299"/>
                </a:lnTo>
                <a:lnTo>
                  <a:pt x="63" y="277"/>
                </a:lnTo>
                <a:lnTo>
                  <a:pt x="76" y="254"/>
                </a:lnTo>
                <a:lnTo>
                  <a:pt x="90" y="233"/>
                </a:lnTo>
                <a:lnTo>
                  <a:pt x="105" y="212"/>
                </a:lnTo>
                <a:lnTo>
                  <a:pt x="120" y="192"/>
                </a:lnTo>
                <a:lnTo>
                  <a:pt x="138" y="174"/>
                </a:lnTo>
                <a:lnTo>
                  <a:pt x="155" y="155"/>
                </a:lnTo>
                <a:lnTo>
                  <a:pt x="174" y="137"/>
                </a:lnTo>
                <a:lnTo>
                  <a:pt x="193" y="120"/>
                </a:lnTo>
                <a:lnTo>
                  <a:pt x="213" y="105"/>
                </a:lnTo>
                <a:lnTo>
                  <a:pt x="233" y="90"/>
                </a:lnTo>
                <a:lnTo>
                  <a:pt x="256" y="76"/>
                </a:lnTo>
                <a:lnTo>
                  <a:pt x="277" y="63"/>
                </a:lnTo>
                <a:lnTo>
                  <a:pt x="301" y="52"/>
                </a:lnTo>
                <a:lnTo>
                  <a:pt x="324" y="41"/>
                </a:lnTo>
                <a:lnTo>
                  <a:pt x="348" y="31"/>
                </a:lnTo>
                <a:lnTo>
                  <a:pt x="372" y="23"/>
                </a:lnTo>
                <a:lnTo>
                  <a:pt x="398" y="16"/>
                </a:lnTo>
                <a:lnTo>
                  <a:pt x="423" y="10"/>
                </a:lnTo>
                <a:lnTo>
                  <a:pt x="450" y="6"/>
                </a:lnTo>
                <a:lnTo>
                  <a:pt x="477" y="2"/>
                </a:lnTo>
                <a:lnTo>
                  <a:pt x="503" y="0"/>
                </a:lnTo>
                <a:lnTo>
                  <a:pt x="531" y="0"/>
                </a:lnTo>
                <a:lnTo>
                  <a:pt x="53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49"/>
          <p:cNvSpPr>
            <a:spLocks/>
          </p:cNvSpPr>
          <p:nvPr/>
        </p:nvSpPr>
        <p:spPr bwMode="auto">
          <a:xfrm>
            <a:off x="7544580" y="5057827"/>
            <a:ext cx="793786" cy="793786"/>
          </a:xfrm>
          <a:custGeom>
            <a:avLst/>
            <a:gdLst>
              <a:gd name="T0" fmla="*/ 558 w 1061"/>
              <a:gd name="T1" fmla="*/ 0 h 1061"/>
              <a:gd name="T2" fmla="*/ 638 w 1061"/>
              <a:gd name="T3" fmla="*/ 10 h 1061"/>
              <a:gd name="T4" fmla="*/ 713 w 1061"/>
              <a:gd name="T5" fmla="*/ 31 h 1061"/>
              <a:gd name="T6" fmla="*/ 784 w 1061"/>
              <a:gd name="T7" fmla="*/ 63 h 1061"/>
              <a:gd name="T8" fmla="*/ 849 w 1061"/>
              <a:gd name="T9" fmla="*/ 105 h 1061"/>
              <a:gd name="T10" fmla="*/ 906 w 1061"/>
              <a:gd name="T11" fmla="*/ 155 h 1061"/>
              <a:gd name="T12" fmla="*/ 956 w 1061"/>
              <a:gd name="T13" fmla="*/ 212 h 1061"/>
              <a:gd name="T14" fmla="*/ 998 w 1061"/>
              <a:gd name="T15" fmla="*/ 277 h 1061"/>
              <a:gd name="T16" fmla="*/ 1030 w 1061"/>
              <a:gd name="T17" fmla="*/ 348 h 1061"/>
              <a:gd name="T18" fmla="*/ 1051 w 1061"/>
              <a:gd name="T19" fmla="*/ 423 h 1061"/>
              <a:gd name="T20" fmla="*/ 1061 w 1061"/>
              <a:gd name="T21" fmla="*/ 503 h 1061"/>
              <a:gd name="T22" fmla="*/ 1061 w 1061"/>
              <a:gd name="T23" fmla="*/ 557 h 1061"/>
              <a:gd name="T24" fmla="*/ 1051 w 1061"/>
              <a:gd name="T25" fmla="*/ 637 h 1061"/>
              <a:gd name="T26" fmla="*/ 1030 w 1061"/>
              <a:gd name="T27" fmla="*/ 713 h 1061"/>
              <a:gd name="T28" fmla="*/ 998 w 1061"/>
              <a:gd name="T29" fmla="*/ 783 h 1061"/>
              <a:gd name="T30" fmla="*/ 956 w 1061"/>
              <a:gd name="T31" fmla="*/ 848 h 1061"/>
              <a:gd name="T32" fmla="*/ 906 w 1061"/>
              <a:gd name="T33" fmla="*/ 905 h 1061"/>
              <a:gd name="T34" fmla="*/ 849 w 1061"/>
              <a:gd name="T35" fmla="*/ 955 h 1061"/>
              <a:gd name="T36" fmla="*/ 784 w 1061"/>
              <a:gd name="T37" fmla="*/ 997 h 1061"/>
              <a:gd name="T38" fmla="*/ 713 w 1061"/>
              <a:gd name="T39" fmla="*/ 1029 h 1061"/>
              <a:gd name="T40" fmla="*/ 638 w 1061"/>
              <a:gd name="T41" fmla="*/ 1050 h 1061"/>
              <a:gd name="T42" fmla="*/ 558 w 1061"/>
              <a:gd name="T43" fmla="*/ 1061 h 1061"/>
              <a:gd name="T44" fmla="*/ 504 w 1061"/>
              <a:gd name="T45" fmla="*/ 1061 h 1061"/>
              <a:gd name="T46" fmla="*/ 424 w 1061"/>
              <a:gd name="T47" fmla="*/ 1050 h 1061"/>
              <a:gd name="T48" fmla="*/ 348 w 1061"/>
              <a:gd name="T49" fmla="*/ 1029 h 1061"/>
              <a:gd name="T50" fmla="*/ 277 w 1061"/>
              <a:gd name="T51" fmla="*/ 997 h 1061"/>
              <a:gd name="T52" fmla="*/ 213 w 1061"/>
              <a:gd name="T53" fmla="*/ 955 h 1061"/>
              <a:gd name="T54" fmla="*/ 156 w 1061"/>
              <a:gd name="T55" fmla="*/ 905 h 1061"/>
              <a:gd name="T56" fmla="*/ 106 w 1061"/>
              <a:gd name="T57" fmla="*/ 848 h 1061"/>
              <a:gd name="T58" fmla="*/ 64 w 1061"/>
              <a:gd name="T59" fmla="*/ 783 h 1061"/>
              <a:gd name="T60" fmla="*/ 32 w 1061"/>
              <a:gd name="T61" fmla="*/ 713 h 1061"/>
              <a:gd name="T62" fmla="*/ 10 w 1061"/>
              <a:gd name="T63" fmla="*/ 637 h 1061"/>
              <a:gd name="T64" fmla="*/ 0 w 1061"/>
              <a:gd name="T65" fmla="*/ 557 h 1061"/>
              <a:gd name="T66" fmla="*/ 0 w 1061"/>
              <a:gd name="T67" fmla="*/ 503 h 1061"/>
              <a:gd name="T68" fmla="*/ 10 w 1061"/>
              <a:gd name="T69" fmla="*/ 423 h 1061"/>
              <a:gd name="T70" fmla="*/ 32 w 1061"/>
              <a:gd name="T71" fmla="*/ 348 h 1061"/>
              <a:gd name="T72" fmla="*/ 64 w 1061"/>
              <a:gd name="T73" fmla="*/ 277 h 1061"/>
              <a:gd name="T74" fmla="*/ 106 w 1061"/>
              <a:gd name="T75" fmla="*/ 212 h 1061"/>
              <a:gd name="T76" fmla="*/ 156 w 1061"/>
              <a:gd name="T77" fmla="*/ 155 h 1061"/>
              <a:gd name="T78" fmla="*/ 213 w 1061"/>
              <a:gd name="T79" fmla="*/ 105 h 1061"/>
              <a:gd name="T80" fmla="*/ 277 w 1061"/>
              <a:gd name="T81" fmla="*/ 63 h 1061"/>
              <a:gd name="T82" fmla="*/ 348 w 1061"/>
              <a:gd name="T83" fmla="*/ 31 h 1061"/>
              <a:gd name="T84" fmla="*/ 424 w 1061"/>
              <a:gd name="T85" fmla="*/ 10 h 1061"/>
              <a:gd name="T86" fmla="*/ 504 w 1061"/>
              <a:gd name="T87" fmla="*/ 0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1" h="1061">
                <a:moveTo>
                  <a:pt x="531" y="0"/>
                </a:moveTo>
                <a:lnTo>
                  <a:pt x="531" y="0"/>
                </a:lnTo>
                <a:lnTo>
                  <a:pt x="558" y="0"/>
                </a:lnTo>
                <a:lnTo>
                  <a:pt x="586" y="2"/>
                </a:lnTo>
                <a:lnTo>
                  <a:pt x="612" y="6"/>
                </a:lnTo>
                <a:lnTo>
                  <a:pt x="638" y="10"/>
                </a:lnTo>
                <a:lnTo>
                  <a:pt x="663" y="16"/>
                </a:lnTo>
                <a:lnTo>
                  <a:pt x="689" y="23"/>
                </a:lnTo>
                <a:lnTo>
                  <a:pt x="713" y="31"/>
                </a:lnTo>
                <a:lnTo>
                  <a:pt x="738" y="41"/>
                </a:lnTo>
                <a:lnTo>
                  <a:pt x="762" y="52"/>
                </a:lnTo>
                <a:lnTo>
                  <a:pt x="784" y="63"/>
                </a:lnTo>
                <a:lnTo>
                  <a:pt x="807" y="76"/>
                </a:lnTo>
                <a:lnTo>
                  <a:pt x="828" y="90"/>
                </a:lnTo>
                <a:lnTo>
                  <a:pt x="849" y="105"/>
                </a:lnTo>
                <a:lnTo>
                  <a:pt x="869" y="120"/>
                </a:lnTo>
                <a:lnTo>
                  <a:pt x="887" y="137"/>
                </a:lnTo>
                <a:lnTo>
                  <a:pt x="906" y="155"/>
                </a:lnTo>
                <a:lnTo>
                  <a:pt x="924" y="174"/>
                </a:lnTo>
                <a:lnTo>
                  <a:pt x="941" y="192"/>
                </a:lnTo>
                <a:lnTo>
                  <a:pt x="956" y="212"/>
                </a:lnTo>
                <a:lnTo>
                  <a:pt x="971" y="233"/>
                </a:lnTo>
                <a:lnTo>
                  <a:pt x="985" y="254"/>
                </a:lnTo>
                <a:lnTo>
                  <a:pt x="998" y="277"/>
                </a:lnTo>
                <a:lnTo>
                  <a:pt x="1009" y="299"/>
                </a:lnTo>
                <a:lnTo>
                  <a:pt x="1020" y="323"/>
                </a:lnTo>
                <a:lnTo>
                  <a:pt x="1030" y="348"/>
                </a:lnTo>
                <a:lnTo>
                  <a:pt x="1038" y="372"/>
                </a:lnTo>
                <a:lnTo>
                  <a:pt x="1045" y="398"/>
                </a:lnTo>
                <a:lnTo>
                  <a:pt x="1051" y="423"/>
                </a:lnTo>
                <a:lnTo>
                  <a:pt x="1055" y="449"/>
                </a:lnTo>
                <a:lnTo>
                  <a:pt x="1059" y="475"/>
                </a:lnTo>
                <a:lnTo>
                  <a:pt x="1061" y="503"/>
                </a:lnTo>
                <a:lnTo>
                  <a:pt x="1061" y="530"/>
                </a:lnTo>
                <a:lnTo>
                  <a:pt x="1061" y="530"/>
                </a:lnTo>
                <a:lnTo>
                  <a:pt x="1061" y="557"/>
                </a:lnTo>
                <a:lnTo>
                  <a:pt x="1059" y="584"/>
                </a:lnTo>
                <a:lnTo>
                  <a:pt x="1055" y="611"/>
                </a:lnTo>
                <a:lnTo>
                  <a:pt x="1051" y="637"/>
                </a:lnTo>
                <a:lnTo>
                  <a:pt x="1045" y="663"/>
                </a:lnTo>
                <a:lnTo>
                  <a:pt x="1038" y="688"/>
                </a:lnTo>
                <a:lnTo>
                  <a:pt x="1030" y="713"/>
                </a:lnTo>
                <a:lnTo>
                  <a:pt x="1020" y="736"/>
                </a:lnTo>
                <a:lnTo>
                  <a:pt x="1009" y="760"/>
                </a:lnTo>
                <a:lnTo>
                  <a:pt x="998" y="783"/>
                </a:lnTo>
                <a:lnTo>
                  <a:pt x="985" y="805"/>
                </a:lnTo>
                <a:lnTo>
                  <a:pt x="971" y="827"/>
                </a:lnTo>
                <a:lnTo>
                  <a:pt x="956" y="848"/>
                </a:lnTo>
                <a:lnTo>
                  <a:pt x="941" y="867"/>
                </a:lnTo>
                <a:lnTo>
                  <a:pt x="924" y="887"/>
                </a:lnTo>
                <a:lnTo>
                  <a:pt x="906" y="905"/>
                </a:lnTo>
                <a:lnTo>
                  <a:pt x="887" y="923"/>
                </a:lnTo>
                <a:lnTo>
                  <a:pt x="869" y="940"/>
                </a:lnTo>
                <a:lnTo>
                  <a:pt x="849" y="955"/>
                </a:lnTo>
                <a:lnTo>
                  <a:pt x="828" y="971"/>
                </a:lnTo>
                <a:lnTo>
                  <a:pt x="807" y="984"/>
                </a:lnTo>
                <a:lnTo>
                  <a:pt x="784" y="997"/>
                </a:lnTo>
                <a:lnTo>
                  <a:pt x="762" y="1009"/>
                </a:lnTo>
                <a:lnTo>
                  <a:pt x="738" y="1019"/>
                </a:lnTo>
                <a:lnTo>
                  <a:pt x="713" y="1029"/>
                </a:lnTo>
                <a:lnTo>
                  <a:pt x="689" y="1037"/>
                </a:lnTo>
                <a:lnTo>
                  <a:pt x="663" y="1044"/>
                </a:lnTo>
                <a:lnTo>
                  <a:pt x="638" y="1050"/>
                </a:lnTo>
                <a:lnTo>
                  <a:pt x="612" y="1055"/>
                </a:lnTo>
                <a:lnTo>
                  <a:pt x="586" y="1059"/>
                </a:lnTo>
                <a:lnTo>
                  <a:pt x="558" y="1061"/>
                </a:lnTo>
                <a:lnTo>
                  <a:pt x="531" y="1061"/>
                </a:lnTo>
                <a:lnTo>
                  <a:pt x="531" y="1061"/>
                </a:lnTo>
                <a:lnTo>
                  <a:pt x="504" y="1061"/>
                </a:lnTo>
                <a:lnTo>
                  <a:pt x="477" y="1059"/>
                </a:lnTo>
                <a:lnTo>
                  <a:pt x="450" y="1055"/>
                </a:lnTo>
                <a:lnTo>
                  <a:pt x="424" y="1050"/>
                </a:lnTo>
                <a:lnTo>
                  <a:pt x="398" y="1044"/>
                </a:lnTo>
                <a:lnTo>
                  <a:pt x="373" y="1037"/>
                </a:lnTo>
                <a:lnTo>
                  <a:pt x="348" y="1029"/>
                </a:lnTo>
                <a:lnTo>
                  <a:pt x="325" y="1019"/>
                </a:lnTo>
                <a:lnTo>
                  <a:pt x="301" y="1009"/>
                </a:lnTo>
                <a:lnTo>
                  <a:pt x="277" y="997"/>
                </a:lnTo>
                <a:lnTo>
                  <a:pt x="256" y="984"/>
                </a:lnTo>
                <a:lnTo>
                  <a:pt x="235" y="971"/>
                </a:lnTo>
                <a:lnTo>
                  <a:pt x="213" y="955"/>
                </a:lnTo>
                <a:lnTo>
                  <a:pt x="194" y="940"/>
                </a:lnTo>
                <a:lnTo>
                  <a:pt x="174" y="923"/>
                </a:lnTo>
                <a:lnTo>
                  <a:pt x="156" y="905"/>
                </a:lnTo>
                <a:lnTo>
                  <a:pt x="138" y="887"/>
                </a:lnTo>
                <a:lnTo>
                  <a:pt x="121" y="867"/>
                </a:lnTo>
                <a:lnTo>
                  <a:pt x="106" y="848"/>
                </a:lnTo>
                <a:lnTo>
                  <a:pt x="90" y="827"/>
                </a:lnTo>
                <a:lnTo>
                  <a:pt x="77" y="805"/>
                </a:lnTo>
                <a:lnTo>
                  <a:pt x="64" y="783"/>
                </a:lnTo>
                <a:lnTo>
                  <a:pt x="52" y="760"/>
                </a:lnTo>
                <a:lnTo>
                  <a:pt x="42" y="736"/>
                </a:lnTo>
                <a:lnTo>
                  <a:pt x="32" y="713"/>
                </a:lnTo>
                <a:lnTo>
                  <a:pt x="24" y="688"/>
                </a:lnTo>
                <a:lnTo>
                  <a:pt x="17" y="663"/>
                </a:lnTo>
                <a:lnTo>
                  <a:pt x="10" y="637"/>
                </a:lnTo>
                <a:lnTo>
                  <a:pt x="6" y="611"/>
                </a:lnTo>
                <a:lnTo>
                  <a:pt x="2" y="584"/>
                </a:lnTo>
                <a:lnTo>
                  <a:pt x="0" y="557"/>
                </a:lnTo>
                <a:lnTo>
                  <a:pt x="0" y="530"/>
                </a:lnTo>
                <a:lnTo>
                  <a:pt x="0" y="530"/>
                </a:lnTo>
                <a:lnTo>
                  <a:pt x="0" y="503"/>
                </a:lnTo>
                <a:lnTo>
                  <a:pt x="2" y="475"/>
                </a:lnTo>
                <a:lnTo>
                  <a:pt x="6" y="449"/>
                </a:lnTo>
                <a:lnTo>
                  <a:pt x="10" y="423"/>
                </a:lnTo>
                <a:lnTo>
                  <a:pt x="17" y="398"/>
                </a:lnTo>
                <a:lnTo>
                  <a:pt x="24" y="372"/>
                </a:lnTo>
                <a:lnTo>
                  <a:pt x="32" y="348"/>
                </a:lnTo>
                <a:lnTo>
                  <a:pt x="42" y="323"/>
                </a:lnTo>
                <a:lnTo>
                  <a:pt x="52" y="299"/>
                </a:lnTo>
                <a:lnTo>
                  <a:pt x="64" y="277"/>
                </a:lnTo>
                <a:lnTo>
                  <a:pt x="77" y="254"/>
                </a:lnTo>
                <a:lnTo>
                  <a:pt x="90" y="233"/>
                </a:lnTo>
                <a:lnTo>
                  <a:pt x="106" y="212"/>
                </a:lnTo>
                <a:lnTo>
                  <a:pt x="121" y="192"/>
                </a:lnTo>
                <a:lnTo>
                  <a:pt x="138" y="174"/>
                </a:lnTo>
                <a:lnTo>
                  <a:pt x="156" y="155"/>
                </a:lnTo>
                <a:lnTo>
                  <a:pt x="174" y="137"/>
                </a:lnTo>
                <a:lnTo>
                  <a:pt x="194" y="120"/>
                </a:lnTo>
                <a:lnTo>
                  <a:pt x="213" y="105"/>
                </a:lnTo>
                <a:lnTo>
                  <a:pt x="235" y="90"/>
                </a:lnTo>
                <a:lnTo>
                  <a:pt x="256" y="76"/>
                </a:lnTo>
                <a:lnTo>
                  <a:pt x="277" y="63"/>
                </a:lnTo>
                <a:lnTo>
                  <a:pt x="301" y="52"/>
                </a:lnTo>
                <a:lnTo>
                  <a:pt x="325" y="41"/>
                </a:lnTo>
                <a:lnTo>
                  <a:pt x="348" y="31"/>
                </a:lnTo>
                <a:lnTo>
                  <a:pt x="373" y="23"/>
                </a:lnTo>
                <a:lnTo>
                  <a:pt x="398" y="16"/>
                </a:lnTo>
                <a:lnTo>
                  <a:pt x="424" y="10"/>
                </a:lnTo>
                <a:lnTo>
                  <a:pt x="450" y="6"/>
                </a:lnTo>
                <a:lnTo>
                  <a:pt x="477" y="2"/>
                </a:lnTo>
                <a:lnTo>
                  <a:pt x="504" y="0"/>
                </a:lnTo>
                <a:lnTo>
                  <a:pt x="531" y="0"/>
                </a:lnTo>
                <a:lnTo>
                  <a:pt x="53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50"/>
          <p:cNvSpPr>
            <a:spLocks/>
          </p:cNvSpPr>
          <p:nvPr/>
        </p:nvSpPr>
        <p:spPr bwMode="auto">
          <a:xfrm>
            <a:off x="9167961" y="5057827"/>
            <a:ext cx="793786" cy="793786"/>
          </a:xfrm>
          <a:custGeom>
            <a:avLst/>
            <a:gdLst>
              <a:gd name="T0" fmla="*/ 559 w 1062"/>
              <a:gd name="T1" fmla="*/ 0 h 1061"/>
              <a:gd name="T2" fmla="*/ 638 w 1062"/>
              <a:gd name="T3" fmla="*/ 10 h 1061"/>
              <a:gd name="T4" fmla="*/ 713 w 1062"/>
              <a:gd name="T5" fmla="*/ 31 h 1061"/>
              <a:gd name="T6" fmla="*/ 784 w 1062"/>
              <a:gd name="T7" fmla="*/ 63 h 1061"/>
              <a:gd name="T8" fmla="*/ 848 w 1062"/>
              <a:gd name="T9" fmla="*/ 105 h 1061"/>
              <a:gd name="T10" fmla="*/ 907 w 1062"/>
              <a:gd name="T11" fmla="*/ 155 h 1061"/>
              <a:gd name="T12" fmla="*/ 957 w 1062"/>
              <a:gd name="T13" fmla="*/ 212 h 1061"/>
              <a:gd name="T14" fmla="*/ 998 w 1062"/>
              <a:gd name="T15" fmla="*/ 277 h 1061"/>
              <a:gd name="T16" fmla="*/ 1030 w 1062"/>
              <a:gd name="T17" fmla="*/ 348 h 1061"/>
              <a:gd name="T18" fmla="*/ 1051 w 1062"/>
              <a:gd name="T19" fmla="*/ 423 h 1061"/>
              <a:gd name="T20" fmla="*/ 1061 w 1062"/>
              <a:gd name="T21" fmla="*/ 503 h 1061"/>
              <a:gd name="T22" fmla="*/ 1061 w 1062"/>
              <a:gd name="T23" fmla="*/ 557 h 1061"/>
              <a:gd name="T24" fmla="*/ 1051 w 1062"/>
              <a:gd name="T25" fmla="*/ 637 h 1061"/>
              <a:gd name="T26" fmla="*/ 1030 w 1062"/>
              <a:gd name="T27" fmla="*/ 713 h 1061"/>
              <a:gd name="T28" fmla="*/ 998 w 1062"/>
              <a:gd name="T29" fmla="*/ 783 h 1061"/>
              <a:gd name="T30" fmla="*/ 957 w 1062"/>
              <a:gd name="T31" fmla="*/ 848 h 1061"/>
              <a:gd name="T32" fmla="*/ 907 w 1062"/>
              <a:gd name="T33" fmla="*/ 905 h 1061"/>
              <a:gd name="T34" fmla="*/ 848 w 1062"/>
              <a:gd name="T35" fmla="*/ 955 h 1061"/>
              <a:gd name="T36" fmla="*/ 784 w 1062"/>
              <a:gd name="T37" fmla="*/ 997 h 1061"/>
              <a:gd name="T38" fmla="*/ 713 w 1062"/>
              <a:gd name="T39" fmla="*/ 1029 h 1061"/>
              <a:gd name="T40" fmla="*/ 638 w 1062"/>
              <a:gd name="T41" fmla="*/ 1050 h 1061"/>
              <a:gd name="T42" fmla="*/ 559 w 1062"/>
              <a:gd name="T43" fmla="*/ 1061 h 1061"/>
              <a:gd name="T44" fmla="*/ 503 w 1062"/>
              <a:gd name="T45" fmla="*/ 1061 h 1061"/>
              <a:gd name="T46" fmla="*/ 424 w 1062"/>
              <a:gd name="T47" fmla="*/ 1050 h 1061"/>
              <a:gd name="T48" fmla="*/ 348 w 1062"/>
              <a:gd name="T49" fmla="*/ 1029 h 1061"/>
              <a:gd name="T50" fmla="*/ 277 w 1062"/>
              <a:gd name="T51" fmla="*/ 997 h 1061"/>
              <a:gd name="T52" fmla="*/ 213 w 1062"/>
              <a:gd name="T53" fmla="*/ 955 h 1061"/>
              <a:gd name="T54" fmla="*/ 156 w 1062"/>
              <a:gd name="T55" fmla="*/ 905 h 1061"/>
              <a:gd name="T56" fmla="*/ 105 w 1062"/>
              <a:gd name="T57" fmla="*/ 848 h 1061"/>
              <a:gd name="T58" fmla="*/ 64 w 1062"/>
              <a:gd name="T59" fmla="*/ 783 h 1061"/>
              <a:gd name="T60" fmla="*/ 32 w 1062"/>
              <a:gd name="T61" fmla="*/ 713 h 1061"/>
              <a:gd name="T62" fmla="*/ 10 w 1062"/>
              <a:gd name="T63" fmla="*/ 637 h 1061"/>
              <a:gd name="T64" fmla="*/ 1 w 1062"/>
              <a:gd name="T65" fmla="*/ 557 h 1061"/>
              <a:gd name="T66" fmla="*/ 1 w 1062"/>
              <a:gd name="T67" fmla="*/ 503 h 1061"/>
              <a:gd name="T68" fmla="*/ 10 w 1062"/>
              <a:gd name="T69" fmla="*/ 423 h 1061"/>
              <a:gd name="T70" fmla="*/ 32 w 1062"/>
              <a:gd name="T71" fmla="*/ 348 h 1061"/>
              <a:gd name="T72" fmla="*/ 64 w 1062"/>
              <a:gd name="T73" fmla="*/ 277 h 1061"/>
              <a:gd name="T74" fmla="*/ 105 w 1062"/>
              <a:gd name="T75" fmla="*/ 212 h 1061"/>
              <a:gd name="T76" fmla="*/ 156 w 1062"/>
              <a:gd name="T77" fmla="*/ 155 h 1061"/>
              <a:gd name="T78" fmla="*/ 213 w 1062"/>
              <a:gd name="T79" fmla="*/ 105 h 1061"/>
              <a:gd name="T80" fmla="*/ 277 w 1062"/>
              <a:gd name="T81" fmla="*/ 63 h 1061"/>
              <a:gd name="T82" fmla="*/ 348 w 1062"/>
              <a:gd name="T83" fmla="*/ 31 h 1061"/>
              <a:gd name="T84" fmla="*/ 424 w 1062"/>
              <a:gd name="T85" fmla="*/ 10 h 1061"/>
              <a:gd name="T86" fmla="*/ 503 w 1062"/>
              <a:gd name="T87" fmla="*/ 0 h 1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2" h="1061">
                <a:moveTo>
                  <a:pt x="531" y="0"/>
                </a:moveTo>
                <a:lnTo>
                  <a:pt x="531" y="0"/>
                </a:lnTo>
                <a:lnTo>
                  <a:pt x="559" y="0"/>
                </a:lnTo>
                <a:lnTo>
                  <a:pt x="585" y="2"/>
                </a:lnTo>
                <a:lnTo>
                  <a:pt x="612" y="6"/>
                </a:lnTo>
                <a:lnTo>
                  <a:pt x="638" y="10"/>
                </a:lnTo>
                <a:lnTo>
                  <a:pt x="663" y="16"/>
                </a:lnTo>
                <a:lnTo>
                  <a:pt x="689" y="23"/>
                </a:lnTo>
                <a:lnTo>
                  <a:pt x="713" y="31"/>
                </a:lnTo>
                <a:lnTo>
                  <a:pt x="738" y="41"/>
                </a:lnTo>
                <a:lnTo>
                  <a:pt x="761" y="52"/>
                </a:lnTo>
                <a:lnTo>
                  <a:pt x="784" y="63"/>
                </a:lnTo>
                <a:lnTo>
                  <a:pt x="806" y="76"/>
                </a:lnTo>
                <a:lnTo>
                  <a:pt x="828" y="90"/>
                </a:lnTo>
                <a:lnTo>
                  <a:pt x="848" y="105"/>
                </a:lnTo>
                <a:lnTo>
                  <a:pt x="869" y="120"/>
                </a:lnTo>
                <a:lnTo>
                  <a:pt x="888" y="137"/>
                </a:lnTo>
                <a:lnTo>
                  <a:pt x="907" y="155"/>
                </a:lnTo>
                <a:lnTo>
                  <a:pt x="924" y="174"/>
                </a:lnTo>
                <a:lnTo>
                  <a:pt x="940" y="192"/>
                </a:lnTo>
                <a:lnTo>
                  <a:pt x="957" y="212"/>
                </a:lnTo>
                <a:lnTo>
                  <a:pt x="971" y="233"/>
                </a:lnTo>
                <a:lnTo>
                  <a:pt x="986" y="254"/>
                </a:lnTo>
                <a:lnTo>
                  <a:pt x="998" y="277"/>
                </a:lnTo>
                <a:lnTo>
                  <a:pt x="1009" y="299"/>
                </a:lnTo>
                <a:lnTo>
                  <a:pt x="1020" y="323"/>
                </a:lnTo>
                <a:lnTo>
                  <a:pt x="1030" y="348"/>
                </a:lnTo>
                <a:lnTo>
                  <a:pt x="1038" y="372"/>
                </a:lnTo>
                <a:lnTo>
                  <a:pt x="1045" y="398"/>
                </a:lnTo>
                <a:lnTo>
                  <a:pt x="1051" y="423"/>
                </a:lnTo>
                <a:lnTo>
                  <a:pt x="1056" y="449"/>
                </a:lnTo>
                <a:lnTo>
                  <a:pt x="1059" y="475"/>
                </a:lnTo>
                <a:lnTo>
                  <a:pt x="1061" y="503"/>
                </a:lnTo>
                <a:lnTo>
                  <a:pt x="1062" y="530"/>
                </a:lnTo>
                <a:lnTo>
                  <a:pt x="1062" y="530"/>
                </a:lnTo>
                <a:lnTo>
                  <a:pt x="1061" y="557"/>
                </a:lnTo>
                <a:lnTo>
                  <a:pt x="1059" y="584"/>
                </a:lnTo>
                <a:lnTo>
                  <a:pt x="1056" y="611"/>
                </a:lnTo>
                <a:lnTo>
                  <a:pt x="1051" y="637"/>
                </a:lnTo>
                <a:lnTo>
                  <a:pt x="1045" y="663"/>
                </a:lnTo>
                <a:lnTo>
                  <a:pt x="1038" y="688"/>
                </a:lnTo>
                <a:lnTo>
                  <a:pt x="1030" y="713"/>
                </a:lnTo>
                <a:lnTo>
                  <a:pt x="1020" y="736"/>
                </a:lnTo>
                <a:lnTo>
                  <a:pt x="1009" y="760"/>
                </a:lnTo>
                <a:lnTo>
                  <a:pt x="998" y="783"/>
                </a:lnTo>
                <a:lnTo>
                  <a:pt x="986" y="805"/>
                </a:lnTo>
                <a:lnTo>
                  <a:pt x="971" y="827"/>
                </a:lnTo>
                <a:lnTo>
                  <a:pt x="957" y="848"/>
                </a:lnTo>
                <a:lnTo>
                  <a:pt x="940" y="867"/>
                </a:lnTo>
                <a:lnTo>
                  <a:pt x="924" y="887"/>
                </a:lnTo>
                <a:lnTo>
                  <a:pt x="907" y="905"/>
                </a:lnTo>
                <a:lnTo>
                  <a:pt x="888" y="923"/>
                </a:lnTo>
                <a:lnTo>
                  <a:pt x="869" y="940"/>
                </a:lnTo>
                <a:lnTo>
                  <a:pt x="848" y="955"/>
                </a:lnTo>
                <a:lnTo>
                  <a:pt x="828" y="971"/>
                </a:lnTo>
                <a:lnTo>
                  <a:pt x="806" y="984"/>
                </a:lnTo>
                <a:lnTo>
                  <a:pt x="784" y="997"/>
                </a:lnTo>
                <a:lnTo>
                  <a:pt x="761" y="1009"/>
                </a:lnTo>
                <a:lnTo>
                  <a:pt x="738" y="1019"/>
                </a:lnTo>
                <a:lnTo>
                  <a:pt x="713" y="1029"/>
                </a:lnTo>
                <a:lnTo>
                  <a:pt x="689" y="1037"/>
                </a:lnTo>
                <a:lnTo>
                  <a:pt x="663" y="1044"/>
                </a:lnTo>
                <a:lnTo>
                  <a:pt x="638" y="1050"/>
                </a:lnTo>
                <a:lnTo>
                  <a:pt x="612" y="1055"/>
                </a:lnTo>
                <a:lnTo>
                  <a:pt x="585" y="1059"/>
                </a:lnTo>
                <a:lnTo>
                  <a:pt x="559" y="1061"/>
                </a:lnTo>
                <a:lnTo>
                  <a:pt x="531" y="1061"/>
                </a:lnTo>
                <a:lnTo>
                  <a:pt x="531" y="1061"/>
                </a:lnTo>
                <a:lnTo>
                  <a:pt x="503" y="1061"/>
                </a:lnTo>
                <a:lnTo>
                  <a:pt x="477" y="1059"/>
                </a:lnTo>
                <a:lnTo>
                  <a:pt x="450" y="1055"/>
                </a:lnTo>
                <a:lnTo>
                  <a:pt x="424" y="1050"/>
                </a:lnTo>
                <a:lnTo>
                  <a:pt x="398" y="1044"/>
                </a:lnTo>
                <a:lnTo>
                  <a:pt x="374" y="1037"/>
                </a:lnTo>
                <a:lnTo>
                  <a:pt x="348" y="1029"/>
                </a:lnTo>
                <a:lnTo>
                  <a:pt x="324" y="1019"/>
                </a:lnTo>
                <a:lnTo>
                  <a:pt x="301" y="1009"/>
                </a:lnTo>
                <a:lnTo>
                  <a:pt x="277" y="997"/>
                </a:lnTo>
                <a:lnTo>
                  <a:pt x="256" y="984"/>
                </a:lnTo>
                <a:lnTo>
                  <a:pt x="234" y="971"/>
                </a:lnTo>
                <a:lnTo>
                  <a:pt x="213" y="955"/>
                </a:lnTo>
                <a:lnTo>
                  <a:pt x="193" y="940"/>
                </a:lnTo>
                <a:lnTo>
                  <a:pt x="174" y="923"/>
                </a:lnTo>
                <a:lnTo>
                  <a:pt x="156" y="905"/>
                </a:lnTo>
                <a:lnTo>
                  <a:pt x="138" y="887"/>
                </a:lnTo>
                <a:lnTo>
                  <a:pt x="121" y="867"/>
                </a:lnTo>
                <a:lnTo>
                  <a:pt x="105" y="848"/>
                </a:lnTo>
                <a:lnTo>
                  <a:pt x="91" y="827"/>
                </a:lnTo>
                <a:lnTo>
                  <a:pt x="77" y="805"/>
                </a:lnTo>
                <a:lnTo>
                  <a:pt x="64" y="783"/>
                </a:lnTo>
                <a:lnTo>
                  <a:pt x="52" y="760"/>
                </a:lnTo>
                <a:lnTo>
                  <a:pt x="42" y="736"/>
                </a:lnTo>
                <a:lnTo>
                  <a:pt x="32" y="713"/>
                </a:lnTo>
                <a:lnTo>
                  <a:pt x="23" y="688"/>
                </a:lnTo>
                <a:lnTo>
                  <a:pt x="16" y="663"/>
                </a:lnTo>
                <a:lnTo>
                  <a:pt x="10" y="637"/>
                </a:lnTo>
                <a:lnTo>
                  <a:pt x="6" y="611"/>
                </a:lnTo>
                <a:lnTo>
                  <a:pt x="3" y="584"/>
                </a:lnTo>
                <a:lnTo>
                  <a:pt x="1" y="557"/>
                </a:lnTo>
                <a:lnTo>
                  <a:pt x="0" y="530"/>
                </a:lnTo>
                <a:lnTo>
                  <a:pt x="0" y="530"/>
                </a:lnTo>
                <a:lnTo>
                  <a:pt x="1" y="503"/>
                </a:lnTo>
                <a:lnTo>
                  <a:pt x="3" y="475"/>
                </a:lnTo>
                <a:lnTo>
                  <a:pt x="6" y="449"/>
                </a:lnTo>
                <a:lnTo>
                  <a:pt x="10" y="423"/>
                </a:lnTo>
                <a:lnTo>
                  <a:pt x="16" y="398"/>
                </a:lnTo>
                <a:lnTo>
                  <a:pt x="23" y="372"/>
                </a:lnTo>
                <a:lnTo>
                  <a:pt x="32" y="348"/>
                </a:lnTo>
                <a:lnTo>
                  <a:pt x="42" y="323"/>
                </a:lnTo>
                <a:lnTo>
                  <a:pt x="52" y="299"/>
                </a:lnTo>
                <a:lnTo>
                  <a:pt x="64" y="277"/>
                </a:lnTo>
                <a:lnTo>
                  <a:pt x="77" y="254"/>
                </a:lnTo>
                <a:lnTo>
                  <a:pt x="91" y="233"/>
                </a:lnTo>
                <a:lnTo>
                  <a:pt x="105" y="212"/>
                </a:lnTo>
                <a:lnTo>
                  <a:pt x="121" y="192"/>
                </a:lnTo>
                <a:lnTo>
                  <a:pt x="138" y="174"/>
                </a:lnTo>
                <a:lnTo>
                  <a:pt x="156" y="155"/>
                </a:lnTo>
                <a:lnTo>
                  <a:pt x="174" y="137"/>
                </a:lnTo>
                <a:lnTo>
                  <a:pt x="193" y="120"/>
                </a:lnTo>
                <a:lnTo>
                  <a:pt x="213" y="105"/>
                </a:lnTo>
                <a:lnTo>
                  <a:pt x="234" y="90"/>
                </a:lnTo>
                <a:lnTo>
                  <a:pt x="256" y="76"/>
                </a:lnTo>
                <a:lnTo>
                  <a:pt x="277" y="63"/>
                </a:lnTo>
                <a:lnTo>
                  <a:pt x="301" y="52"/>
                </a:lnTo>
                <a:lnTo>
                  <a:pt x="324" y="41"/>
                </a:lnTo>
                <a:lnTo>
                  <a:pt x="348" y="31"/>
                </a:lnTo>
                <a:lnTo>
                  <a:pt x="374" y="23"/>
                </a:lnTo>
                <a:lnTo>
                  <a:pt x="398" y="16"/>
                </a:lnTo>
                <a:lnTo>
                  <a:pt x="424" y="10"/>
                </a:lnTo>
                <a:lnTo>
                  <a:pt x="450" y="6"/>
                </a:lnTo>
                <a:lnTo>
                  <a:pt x="477" y="2"/>
                </a:lnTo>
                <a:lnTo>
                  <a:pt x="503" y="0"/>
                </a:lnTo>
                <a:lnTo>
                  <a:pt x="531" y="0"/>
                </a:lnTo>
                <a:lnTo>
                  <a:pt x="53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51"/>
          <p:cNvSpPr>
            <a:spLocks/>
          </p:cNvSpPr>
          <p:nvPr/>
        </p:nvSpPr>
        <p:spPr bwMode="auto">
          <a:xfrm>
            <a:off x="2167129" y="2661549"/>
            <a:ext cx="1292141" cy="3130379"/>
          </a:xfrm>
          <a:custGeom>
            <a:avLst/>
            <a:gdLst>
              <a:gd name="T0" fmla="*/ 1588 w 1734"/>
              <a:gd name="T1" fmla="*/ 2456 h 4198"/>
              <a:gd name="T2" fmla="*/ 1329 w 1734"/>
              <a:gd name="T3" fmla="*/ 2499 h 4198"/>
              <a:gd name="T4" fmla="*/ 1384 w 1734"/>
              <a:gd name="T5" fmla="*/ 3320 h 4198"/>
              <a:gd name="T6" fmla="*/ 1468 w 1734"/>
              <a:gd name="T7" fmla="*/ 3362 h 4198"/>
              <a:gd name="T8" fmla="*/ 1541 w 1734"/>
              <a:gd name="T9" fmla="*/ 3420 h 4198"/>
              <a:gd name="T10" fmla="*/ 1601 w 1734"/>
              <a:gd name="T11" fmla="*/ 3492 h 4198"/>
              <a:gd name="T12" fmla="*/ 1645 w 1734"/>
              <a:gd name="T13" fmla="*/ 3575 h 4198"/>
              <a:gd name="T14" fmla="*/ 1671 w 1734"/>
              <a:gd name="T15" fmla="*/ 3667 h 4198"/>
              <a:gd name="T16" fmla="*/ 1679 w 1734"/>
              <a:gd name="T17" fmla="*/ 3745 h 4198"/>
              <a:gd name="T18" fmla="*/ 1664 w 1734"/>
              <a:gd name="T19" fmla="*/ 3858 h 4198"/>
              <a:gd name="T20" fmla="*/ 1623 w 1734"/>
              <a:gd name="T21" fmla="*/ 3962 h 4198"/>
              <a:gd name="T22" fmla="*/ 1561 w 1734"/>
              <a:gd name="T23" fmla="*/ 4050 h 4198"/>
              <a:gd name="T24" fmla="*/ 1478 w 1734"/>
              <a:gd name="T25" fmla="*/ 4121 h 4198"/>
              <a:gd name="T26" fmla="*/ 1381 w 1734"/>
              <a:gd name="T27" fmla="*/ 4171 h 4198"/>
              <a:gd name="T28" fmla="*/ 1271 w 1734"/>
              <a:gd name="T29" fmla="*/ 4196 h 4198"/>
              <a:gd name="T30" fmla="*/ 1178 w 1734"/>
              <a:gd name="T31" fmla="*/ 4196 h 4198"/>
              <a:gd name="T32" fmla="*/ 1069 w 1734"/>
              <a:gd name="T33" fmla="*/ 4171 h 4198"/>
              <a:gd name="T34" fmla="*/ 971 w 1734"/>
              <a:gd name="T35" fmla="*/ 4121 h 4198"/>
              <a:gd name="T36" fmla="*/ 889 w 1734"/>
              <a:gd name="T37" fmla="*/ 4050 h 4198"/>
              <a:gd name="T38" fmla="*/ 826 w 1734"/>
              <a:gd name="T39" fmla="*/ 3962 h 4198"/>
              <a:gd name="T40" fmla="*/ 786 w 1734"/>
              <a:gd name="T41" fmla="*/ 3858 h 4198"/>
              <a:gd name="T42" fmla="*/ 772 w 1734"/>
              <a:gd name="T43" fmla="*/ 3745 h 4198"/>
              <a:gd name="T44" fmla="*/ 778 w 1734"/>
              <a:gd name="T45" fmla="*/ 3667 h 4198"/>
              <a:gd name="T46" fmla="*/ 805 w 1734"/>
              <a:gd name="T47" fmla="*/ 3575 h 4198"/>
              <a:gd name="T48" fmla="*/ 849 w 1734"/>
              <a:gd name="T49" fmla="*/ 3492 h 4198"/>
              <a:gd name="T50" fmla="*/ 909 w 1734"/>
              <a:gd name="T51" fmla="*/ 3420 h 4198"/>
              <a:gd name="T52" fmla="*/ 982 w 1734"/>
              <a:gd name="T53" fmla="*/ 3362 h 4198"/>
              <a:gd name="T54" fmla="*/ 1065 w 1734"/>
              <a:gd name="T55" fmla="*/ 3320 h 4198"/>
              <a:gd name="T56" fmla="*/ 1121 w 1734"/>
              <a:gd name="T57" fmla="*/ 2495 h 4198"/>
              <a:gd name="T58" fmla="*/ 975 w 1734"/>
              <a:gd name="T59" fmla="*/ 2472 h 4198"/>
              <a:gd name="T60" fmla="*/ 837 w 1734"/>
              <a:gd name="T61" fmla="*/ 2432 h 4198"/>
              <a:gd name="T62" fmla="*/ 705 w 1734"/>
              <a:gd name="T63" fmla="*/ 2377 h 4198"/>
              <a:gd name="T64" fmla="*/ 581 w 1734"/>
              <a:gd name="T65" fmla="*/ 2308 h 4198"/>
              <a:gd name="T66" fmla="*/ 468 w 1734"/>
              <a:gd name="T67" fmla="*/ 2226 h 4198"/>
              <a:gd name="T68" fmla="*/ 363 w 1734"/>
              <a:gd name="T69" fmla="*/ 2132 h 4198"/>
              <a:gd name="T70" fmla="*/ 270 w 1734"/>
              <a:gd name="T71" fmla="*/ 2027 h 4198"/>
              <a:gd name="T72" fmla="*/ 188 w 1734"/>
              <a:gd name="T73" fmla="*/ 1912 h 4198"/>
              <a:gd name="T74" fmla="*/ 121 w 1734"/>
              <a:gd name="T75" fmla="*/ 1787 h 4198"/>
              <a:gd name="T76" fmla="*/ 67 w 1734"/>
              <a:gd name="T77" fmla="*/ 1655 h 4198"/>
              <a:gd name="T78" fmla="*/ 29 w 1734"/>
              <a:gd name="T79" fmla="*/ 1516 h 4198"/>
              <a:gd name="T80" fmla="*/ 6 w 1734"/>
              <a:gd name="T81" fmla="*/ 1371 h 4198"/>
              <a:gd name="T82" fmla="*/ 0 w 1734"/>
              <a:gd name="T83" fmla="*/ 1251 h 4198"/>
              <a:gd name="T84" fmla="*/ 10 w 1734"/>
              <a:gd name="T85" fmla="*/ 1092 h 4198"/>
              <a:gd name="T86" fmla="*/ 40 w 1734"/>
              <a:gd name="T87" fmla="*/ 938 h 4198"/>
              <a:gd name="T88" fmla="*/ 87 w 1734"/>
              <a:gd name="T89" fmla="*/ 792 h 4198"/>
              <a:gd name="T90" fmla="*/ 152 w 1734"/>
              <a:gd name="T91" fmla="*/ 655 h 4198"/>
              <a:gd name="T92" fmla="*/ 231 w 1734"/>
              <a:gd name="T93" fmla="*/ 527 h 4198"/>
              <a:gd name="T94" fmla="*/ 326 w 1734"/>
              <a:gd name="T95" fmla="*/ 410 h 4198"/>
              <a:gd name="T96" fmla="*/ 433 w 1734"/>
              <a:gd name="T97" fmla="*/ 305 h 4198"/>
              <a:gd name="T98" fmla="*/ 552 w 1734"/>
              <a:gd name="T99" fmla="*/ 214 h 4198"/>
              <a:gd name="T100" fmla="*/ 682 w 1734"/>
              <a:gd name="T101" fmla="*/ 137 h 4198"/>
              <a:gd name="T102" fmla="*/ 822 w 1734"/>
              <a:gd name="T103" fmla="*/ 75 h 4198"/>
              <a:gd name="T104" fmla="*/ 969 w 1734"/>
              <a:gd name="T105" fmla="*/ 31 h 4198"/>
              <a:gd name="T106" fmla="*/ 1124 w 1734"/>
              <a:gd name="T107" fmla="*/ 6 h 4198"/>
              <a:gd name="T108" fmla="*/ 1252 w 1734"/>
              <a:gd name="T109" fmla="*/ 0 h 4198"/>
              <a:gd name="T110" fmla="*/ 1409 w 1734"/>
              <a:gd name="T111" fmla="*/ 9 h 4198"/>
              <a:gd name="T112" fmla="*/ 1562 w 1734"/>
              <a:gd name="T113" fmla="*/ 39 h 4198"/>
              <a:gd name="T114" fmla="*/ 1706 w 1734"/>
              <a:gd name="T115" fmla="*/ 85 h 4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34" h="4198">
                <a:moveTo>
                  <a:pt x="1734" y="2406"/>
                </a:moveTo>
                <a:lnTo>
                  <a:pt x="1734" y="2406"/>
                </a:lnTo>
                <a:lnTo>
                  <a:pt x="1687" y="2425"/>
                </a:lnTo>
                <a:lnTo>
                  <a:pt x="1638" y="2441"/>
                </a:lnTo>
                <a:lnTo>
                  <a:pt x="1588" y="2456"/>
                </a:lnTo>
                <a:lnTo>
                  <a:pt x="1538" y="2470"/>
                </a:lnTo>
                <a:lnTo>
                  <a:pt x="1487" y="2480"/>
                </a:lnTo>
                <a:lnTo>
                  <a:pt x="1435" y="2489"/>
                </a:lnTo>
                <a:lnTo>
                  <a:pt x="1383" y="2495"/>
                </a:lnTo>
                <a:lnTo>
                  <a:pt x="1329" y="2499"/>
                </a:lnTo>
                <a:lnTo>
                  <a:pt x="1329" y="3304"/>
                </a:lnTo>
                <a:lnTo>
                  <a:pt x="1329" y="3304"/>
                </a:lnTo>
                <a:lnTo>
                  <a:pt x="1348" y="3309"/>
                </a:lnTo>
                <a:lnTo>
                  <a:pt x="1365" y="3314"/>
                </a:lnTo>
                <a:lnTo>
                  <a:pt x="1384" y="3320"/>
                </a:lnTo>
                <a:lnTo>
                  <a:pt x="1401" y="3327"/>
                </a:lnTo>
                <a:lnTo>
                  <a:pt x="1419" y="3335"/>
                </a:lnTo>
                <a:lnTo>
                  <a:pt x="1436" y="3344"/>
                </a:lnTo>
                <a:lnTo>
                  <a:pt x="1452" y="3353"/>
                </a:lnTo>
                <a:lnTo>
                  <a:pt x="1468" y="3362"/>
                </a:lnTo>
                <a:lnTo>
                  <a:pt x="1484" y="3373"/>
                </a:lnTo>
                <a:lnTo>
                  <a:pt x="1498" y="3383"/>
                </a:lnTo>
                <a:lnTo>
                  <a:pt x="1514" y="3396"/>
                </a:lnTo>
                <a:lnTo>
                  <a:pt x="1527" y="3407"/>
                </a:lnTo>
                <a:lnTo>
                  <a:pt x="1541" y="3420"/>
                </a:lnTo>
                <a:lnTo>
                  <a:pt x="1555" y="3434"/>
                </a:lnTo>
                <a:lnTo>
                  <a:pt x="1567" y="3447"/>
                </a:lnTo>
                <a:lnTo>
                  <a:pt x="1578" y="3461"/>
                </a:lnTo>
                <a:lnTo>
                  <a:pt x="1591" y="3477"/>
                </a:lnTo>
                <a:lnTo>
                  <a:pt x="1601" y="3492"/>
                </a:lnTo>
                <a:lnTo>
                  <a:pt x="1611" y="3507"/>
                </a:lnTo>
                <a:lnTo>
                  <a:pt x="1620" y="3524"/>
                </a:lnTo>
                <a:lnTo>
                  <a:pt x="1629" y="3540"/>
                </a:lnTo>
                <a:lnTo>
                  <a:pt x="1638" y="3557"/>
                </a:lnTo>
                <a:lnTo>
                  <a:pt x="1645" y="3575"/>
                </a:lnTo>
                <a:lnTo>
                  <a:pt x="1652" y="3592"/>
                </a:lnTo>
                <a:lnTo>
                  <a:pt x="1658" y="3611"/>
                </a:lnTo>
                <a:lnTo>
                  <a:pt x="1663" y="3629"/>
                </a:lnTo>
                <a:lnTo>
                  <a:pt x="1667" y="3647"/>
                </a:lnTo>
                <a:lnTo>
                  <a:pt x="1671" y="3667"/>
                </a:lnTo>
                <a:lnTo>
                  <a:pt x="1674" y="3685"/>
                </a:lnTo>
                <a:lnTo>
                  <a:pt x="1676" y="3706"/>
                </a:lnTo>
                <a:lnTo>
                  <a:pt x="1678" y="3725"/>
                </a:lnTo>
                <a:lnTo>
                  <a:pt x="1679" y="3745"/>
                </a:lnTo>
                <a:lnTo>
                  <a:pt x="1679" y="3745"/>
                </a:lnTo>
                <a:lnTo>
                  <a:pt x="1678" y="3768"/>
                </a:lnTo>
                <a:lnTo>
                  <a:pt x="1675" y="3792"/>
                </a:lnTo>
                <a:lnTo>
                  <a:pt x="1673" y="3814"/>
                </a:lnTo>
                <a:lnTo>
                  <a:pt x="1669" y="3837"/>
                </a:lnTo>
                <a:lnTo>
                  <a:pt x="1664" y="3858"/>
                </a:lnTo>
                <a:lnTo>
                  <a:pt x="1658" y="3880"/>
                </a:lnTo>
                <a:lnTo>
                  <a:pt x="1651" y="3901"/>
                </a:lnTo>
                <a:lnTo>
                  <a:pt x="1643" y="3922"/>
                </a:lnTo>
                <a:lnTo>
                  <a:pt x="1633" y="3942"/>
                </a:lnTo>
                <a:lnTo>
                  <a:pt x="1623" y="3962"/>
                </a:lnTo>
                <a:lnTo>
                  <a:pt x="1613" y="3980"/>
                </a:lnTo>
                <a:lnTo>
                  <a:pt x="1601" y="3998"/>
                </a:lnTo>
                <a:lnTo>
                  <a:pt x="1588" y="4017"/>
                </a:lnTo>
                <a:lnTo>
                  <a:pt x="1575" y="4033"/>
                </a:lnTo>
                <a:lnTo>
                  <a:pt x="1561" y="4050"/>
                </a:lnTo>
                <a:lnTo>
                  <a:pt x="1545" y="4066"/>
                </a:lnTo>
                <a:lnTo>
                  <a:pt x="1530" y="4080"/>
                </a:lnTo>
                <a:lnTo>
                  <a:pt x="1514" y="4095"/>
                </a:lnTo>
                <a:lnTo>
                  <a:pt x="1496" y="4108"/>
                </a:lnTo>
                <a:lnTo>
                  <a:pt x="1478" y="4121"/>
                </a:lnTo>
                <a:lnTo>
                  <a:pt x="1460" y="4132"/>
                </a:lnTo>
                <a:lnTo>
                  <a:pt x="1441" y="4144"/>
                </a:lnTo>
                <a:lnTo>
                  <a:pt x="1422" y="4154"/>
                </a:lnTo>
                <a:lnTo>
                  <a:pt x="1401" y="4163"/>
                </a:lnTo>
                <a:lnTo>
                  <a:pt x="1381" y="4171"/>
                </a:lnTo>
                <a:lnTo>
                  <a:pt x="1359" y="4179"/>
                </a:lnTo>
                <a:lnTo>
                  <a:pt x="1338" y="4185"/>
                </a:lnTo>
                <a:lnTo>
                  <a:pt x="1316" y="4189"/>
                </a:lnTo>
                <a:lnTo>
                  <a:pt x="1294" y="4193"/>
                </a:lnTo>
                <a:lnTo>
                  <a:pt x="1271" y="4196"/>
                </a:lnTo>
                <a:lnTo>
                  <a:pt x="1248" y="4198"/>
                </a:lnTo>
                <a:lnTo>
                  <a:pt x="1225" y="4198"/>
                </a:lnTo>
                <a:lnTo>
                  <a:pt x="1225" y="4198"/>
                </a:lnTo>
                <a:lnTo>
                  <a:pt x="1202" y="4198"/>
                </a:lnTo>
                <a:lnTo>
                  <a:pt x="1178" y="4196"/>
                </a:lnTo>
                <a:lnTo>
                  <a:pt x="1156" y="4193"/>
                </a:lnTo>
                <a:lnTo>
                  <a:pt x="1133" y="4189"/>
                </a:lnTo>
                <a:lnTo>
                  <a:pt x="1112" y="4185"/>
                </a:lnTo>
                <a:lnTo>
                  <a:pt x="1090" y="4179"/>
                </a:lnTo>
                <a:lnTo>
                  <a:pt x="1069" y="4171"/>
                </a:lnTo>
                <a:lnTo>
                  <a:pt x="1048" y="4163"/>
                </a:lnTo>
                <a:lnTo>
                  <a:pt x="1029" y="4154"/>
                </a:lnTo>
                <a:lnTo>
                  <a:pt x="1009" y="4144"/>
                </a:lnTo>
                <a:lnTo>
                  <a:pt x="990" y="4132"/>
                </a:lnTo>
                <a:lnTo>
                  <a:pt x="971" y="4121"/>
                </a:lnTo>
                <a:lnTo>
                  <a:pt x="954" y="4108"/>
                </a:lnTo>
                <a:lnTo>
                  <a:pt x="937" y="4095"/>
                </a:lnTo>
                <a:lnTo>
                  <a:pt x="920" y="4080"/>
                </a:lnTo>
                <a:lnTo>
                  <a:pt x="904" y="4066"/>
                </a:lnTo>
                <a:lnTo>
                  <a:pt x="889" y="4050"/>
                </a:lnTo>
                <a:lnTo>
                  <a:pt x="875" y="4033"/>
                </a:lnTo>
                <a:lnTo>
                  <a:pt x="862" y="4017"/>
                </a:lnTo>
                <a:lnTo>
                  <a:pt x="849" y="3998"/>
                </a:lnTo>
                <a:lnTo>
                  <a:pt x="837" y="3980"/>
                </a:lnTo>
                <a:lnTo>
                  <a:pt x="826" y="3962"/>
                </a:lnTo>
                <a:lnTo>
                  <a:pt x="816" y="3942"/>
                </a:lnTo>
                <a:lnTo>
                  <a:pt x="807" y="3922"/>
                </a:lnTo>
                <a:lnTo>
                  <a:pt x="799" y="3901"/>
                </a:lnTo>
                <a:lnTo>
                  <a:pt x="792" y="3880"/>
                </a:lnTo>
                <a:lnTo>
                  <a:pt x="786" y="3858"/>
                </a:lnTo>
                <a:lnTo>
                  <a:pt x="781" y="3837"/>
                </a:lnTo>
                <a:lnTo>
                  <a:pt x="777" y="3814"/>
                </a:lnTo>
                <a:lnTo>
                  <a:pt x="774" y="3792"/>
                </a:lnTo>
                <a:lnTo>
                  <a:pt x="772" y="3768"/>
                </a:lnTo>
                <a:lnTo>
                  <a:pt x="772" y="3745"/>
                </a:lnTo>
                <a:lnTo>
                  <a:pt x="772" y="3745"/>
                </a:lnTo>
                <a:lnTo>
                  <a:pt x="772" y="3725"/>
                </a:lnTo>
                <a:lnTo>
                  <a:pt x="773" y="3706"/>
                </a:lnTo>
                <a:lnTo>
                  <a:pt x="775" y="3685"/>
                </a:lnTo>
                <a:lnTo>
                  <a:pt x="778" y="3667"/>
                </a:lnTo>
                <a:lnTo>
                  <a:pt x="782" y="3647"/>
                </a:lnTo>
                <a:lnTo>
                  <a:pt x="786" y="3629"/>
                </a:lnTo>
                <a:lnTo>
                  <a:pt x="792" y="3611"/>
                </a:lnTo>
                <a:lnTo>
                  <a:pt x="797" y="3592"/>
                </a:lnTo>
                <a:lnTo>
                  <a:pt x="805" y="3575"/>
                </a:lnTo>
                <a:lnTo>
                  <a:pt x="812" y="3557"/>
                </a:lnTo>
                <a:lnTo>
                  <a:pt x="820" y="3540"/>
                </a:lnTo>
                <a:lnTo>
                  <a:pt x="829" y="3524"/>
                </a:lnTo>
                <a:lnTo>
                  <a:pt x="838" y="3507"/>
                </a:lnTo>
                <a:lnTo>
                  <a:pt x="849" y="3492"/>
                </a:lnTo>
                <a:lnTo>
                  <a:pt x="860" y="3477"/>
                </a:lnTo>
                <a:lnTo>
                  <a:pt x="871" y="3461"/>
                </a:lnTo>
                <a:lnTo>
                  <a:pt x="883" y="3447"/>
                </a:lnTo>
                <a:lnTo>
                  <a:pt x="896" y="3434"/>
                </a:lnTo>
                <a:lnTo>
                  <a:pt x="909" y="3420"/>
                </a:lnTo>
                <a:lnTo>
                  <a:pt x="922" y="3407"/>
                </a:lnTo>
                <a:lnTo>
                  <a:pt x="937" y="3396"/>
                </a:lnTo>
                <a:lnTo>
                  <a:pt x="951" y="3383"/>
                </a:lnTo>
                <a:lnTo>
                  <a:pt x="966" y="3373"/>
                </a:lnTo>
                <a:lnTo>
                  <a:pt x="982" y="3362"/>
                </a:lnTo>
                <a:lnTo>
                  <a:pt x="998" y="3353"/>
                </a:lnTo>
                <a:lnTo>
                  <a:pt x="1014" y="3344"/>
                </a:lnTo>
                <a:lnTo>
                  <a:pt x="1031" y="3335"/>
                </a:lnTo>
                <a:lnTo>
                  <a:pt x="1048" y="3327"/>
                </a:lnTo>
                <a:lnTo>
                  <a:pt x="1065" y="3320"/>
                </a:lnTo>
                <a:lnTo>
                  <a:pt x="1084" y="3314"/>
                </a:lnTo>
                <a:lnTo>
                  <a:pt x="1102" y="3309"/>
                </a:lnTo>
                <a:lnTo>
                  <a:pt x="1121" y="3304"/>
                </a:lnTo>
                <a:lnTo>
                  <a:pt x="1121" y="2495"/>
                </a:lnTo>
                <a:lnTo>
                  <a:pt x="1121" y="2495"/>
                </a:lnTo>
                <a:lnTo>
                  <a:pt x="1091" y="2492"/>
                </a:lnTo>
                <a:lnTo>
                  <a:pt x="1062" y="2488"/>
                </a:lnTo>
                <a:lnTo>
                  <a:pt x="1033" y="2483"/>
                </a:lnTo>
                <a:lnTo>
                  <a:pt x="1004" y="2478"/>
                </a:lnTo>
                <a:lnTo>
                  <a:pt x="975" y="2472"/>
                </a:lnTo>
                <a:lnTo>
                  <a:pt x="948" y="2465"/>
                </a:lnTo>
                <a:lnTo>
                  <a:pt x="919" y="2457"/>
                </a:lnTo>
                <a:lnTo>
                  <a:pt x="892" y="2449"/>
                </a:lnTo>
                <a:lnTo>
                  <a:pt x="864" y="2441"/>
                </a:lnTo>
                <a:lnTo>
                  <a:pt x="837" y="2432"/>
                </a:lnTo>
                <a:lnTo>
                  <a:pt x="810" y="2422"/>
                </a:lnTo>
                <a:lnTo>
                  <a:pt x="783" y="2411"/>
                </a:lnTo>
                <a:lnTo>
                  <a:pt x="757" y="2400"/>
                </a:lnTo>
                <a:lnTo>
                  <a:pt x="731" y="2389"/>
                </a:lnTo>
                <a:lnTo>
                  <a:pt x="705" y="2377"/>
                </a:lnTo>
                <a:lnTo>
                  <a:pt x="680" y="2364"/>
                </a:lnTo>
                <a:lnTo>
                  <a:pt x="655" y="2351"/>
                </a:lnTo>
                <a:lnTo>
                  <a:pt x="631" y="2337"/>
                </a:lnTo>
                <a:lnTo>
                  <a:pt x="606" y="2322"/>
                </a:lnTo>
                <a:lnTo>
                  <a:pt x="581" y="2308"/>
                </a:lnTo>
                <a:lnTo>
                  <a:pt x="558" y="2293"/>
                </a:lnTo>
                <a:lnTo>
                  <a:pt x="535" y="2276"/>
                </a:lnTo>
                <a:lnTo>
                  <a:pt x="512" y="2260"/>
                </a:lnTo>
                <a:lnTo>
                  <a:pt x="489" y="2244"/>
                </a:lnTo>
                <a:lnTo>
                  <a:pt x="468" y="2226"/>
                </a:lnTo>
                <a:lnTo>
                  <a:pt x="445" y="2208"/>
                </a:lnTo>
                <a:lnTo>
                  <a:pt x="425" y="2189"/>
                </a:lnTo>
                <a:lnTo>
                  <a:pt x="403" y="2171"/>
                </a:lnTo>
                <a:lnTo>
                  <a:pt x="383" y="2152"/>
                </a:lnTo>
                <a:lnTo>
                  <a:pt x="363" y="2132"/>
                </a:lnTo>
                <a:lnTo>
                  <a:pt x="344" y="2112"/>
                </a:lnTo>
                <a:lnTo>
                  <a:pt x="325" y="2091"/>
                </a:lnTo>
                <a:lnTo>
                  <a:pt x="306" y="2070"/>
                </a:lnTo>
                <a:lnTo>
                  <a:pt x="288" y="2048"/>
                </a:lnTo>
                <a:lnTo>
                  <a:pt x="270" y="2027"/>
                </a:lnTo>
                <a:lnTo>
                  <a:pt x="253" y="2004"/>
                </a:lnTo>
                <a:lnTo>
                  <a:pt x="236" y="1982"/>
                </a:lnTo>
                <a:lnTo>
                  <a:pt x="220" y="1959"/>
                </a:lnTo>
                <a:lnTo>
                  <a:pt x="204" y="1936"/>
                </a:lnTo>
                <a:lnTo>
                  <a:pt x="188" y="1912"/>
                </a:lnTo>
                <a:lnTo>
                  <a:pt x="174" y="1888"/>
                </a:lnTo>
                <a:lnTo>
                  <a:pt x="160" y="1863"/>
                </a:lnTo>
                <a:lnTo>
                  <a:pt x="146" y="1838"/>
                </a:lnTo>
                <a:lnTo>
                  <a:pt x="133" y="1813"/>
                </a:lnTo>
                <a:lnTo>
                  <a:pt x="121" y="1787"/>
                </a:lnTo>
                <a:lnTo>
                  <a:pt x="109" y="1762"/>
                </a:lnTo>
                <a:lnTo>
                  <a:pt x="97" y="1735"/>
                </a:lnTo>
                <a:lnTo>
                  <a:pt x="87" y="1709"/>
                </a:lnTo>
                <a:lnTo>
                  <a:pt x="77" y="1682"/>
                </a:lnTo>
                <a:lnTo>
                  <a:pt x="67" y="1655"/>
                </a:lnTo>
                <a:lnTo>
                  <a:pt x="58" y="1628"/>
                </a:lnTo>
                <a:lnTo>
                  <a:pt x="50" y="1600"/>
                </a:lnTo>
                <a:lnTo>
                  <a:pt x="42" y="1572"/>
                </a:lnTo>
                <a:lnTo>
                  <a:pt x="35" y="1545"/>
                </a:lnTo>
                <a:lnTo>
                  <a:pt x="29" y="1516"/>
                </a:lnTo>
                <a:lnTo>
                  <a:pt x="23" y="1488"/>
                </a:lnTo>
                <a:lnTo>
                  <a:pt x="18" y="1459"/>
                </a:lnTo>
                <a:lnTo>
                  <a:pt x="13" y="1429"/>
                </a:lnTo>
                <a:lnTo>
                  <a:pt x="9" y="1401"/>
                </a:lnTo>
                <a:lnTo>
                  <a:pt x="6" y="1371"/>
                </a:lnTo>
                <a:lnTo>
                  <a:pt x="3" y="1341"/>
                </a:lnTo>
                <a:lnTo>
                  <a:pt x="2" y="1312"/>
                </a:lnTo>
                <a:lnTo>
                  <a:pt x="1" y="1281"/>
                </a:lnTo>
                <a:lnTo>
                  <a:pt x="0" y="1251"/>
                </a:lnTo>
                <a:lnTo>
                  <a:pt x="0" y="1251"/>
                </a:lnTo>
                <a:lnTo>
                  <a:pt x="1" y="1218"/>
                </a:lnTo>
                <a:lnTo>
                  <a:pt x="2" y="1187"/>
                </a:lnTo>
                <a:lnTo>
                  <a:pt x="4" y="1155"/>
                </a:lnTo>
                <a:lnTo>
                  <a:pt x="7" y="1123"/>
                </a:lnTo>
                <a:lnTo>
                  <a:pt x="10" y="1092"/>
                </a:lnTo>
                <a:lnTo>
                  <a:pt x="14" y="1061"/>
                </a:lnTo>
                <a:lnTo>
                  <a:pt x="20" y="1029"/>
                </a:lnTo>
                <a:lnTo>
                  <a:pt x="26" y="998"/>
                </a:lnTo>
                <a:lnTo>
                  <a:pt x="33" y="969"/>
                </a:lnTo>
                <a:lnTo>
                  <a:pt x="40" y="938"/>
                </a:lnTo>
                <a:lnTo>
                  <a:pt x="48" y="908"/>
                </a:lnTo>
                <a:lnTo>
                  <a:pt x="56" y="879"/>
                </a:lnTo>
                <a:lnTo>
                  <a:pt x="66" y="850"/>
                </a:lnTo>
                <a:lnTo>
                  <a:pt x="76" y="820"/>
                </a:lnTo>
                <a:lnTo>
                  <a:pt x="87" y="792"/>
                </a:lnTo>
                <a:lnTo>
                  <a:pt x="98" y="764"/>
                </a:lnTo>
                <a:lnTo>
                  <a:pt x="111" y="736"/>
                </a:lnTo>
                <a:lnTo>
                  <a:pt x="124" y="709"/>
                </a:lnTo>
                <a:lnTo>
                  <a:pt x="137" y="681"/>
                </a:lnTo>
                <a:lnTo>
                  <a:pt x="152" y="655"/>
                </a:lnTo>
                <a:lnTo>
                  <a:pt x="166" y="628"/>
                </a:lnTo>
                <a:lnTo>
                  <a:pt x="181" y="602"/>
                </a:lnTo>
                <a:lnTo>
                  <a:pt x="198" y="577"/>
                </a:lnTo>
                <a:lnTo>
                  <a:pt x="214" y="551"/>
                </a:lnTo>
                <a:lnTo>
                  <a:pt x="231" y="527"/>
                </a:lnTo>
                <a:lnTo>
                  <a:pt x="249" y="502"/>
                </a:lnTo>
                <a:lnTo>
                  <a:pt x="267" y="479"/>
                </a:lnTo>
                <a:lnTo>
                  <a:pt x="286" y="455"/>
                </a:lnTo>
                <a:lnTo>
                  <a:pt x="305" y="432"/>
                </a:lnTo>
                <a:lnTo>
                  <a:pt x="326" y="410"/>
                </a:lnTo>
                <a:lnTo>
                  <a:pt x="346" y="388"/>
                </a:lnTo>
                <a:lnTo>
                  <a:pt x="367" y="366"/>
                </a:lnTo>
                <a:lnTo>
                  <a:pt x="388" y="346"/>
                </a:lnTo>
                <a:lnTo>
                  <a:pt x="411" y="325"/>
                </a:lnTo>
                <a:lnTo>
                  <a:pt x="433" y="305"/>
                </a:lnTo>
                <a:lnTo>
                  <a:pt x="456" y="285"/>
                </a:lnTo>
                <a:lnTo>
                  <a:pt x="479" y="267"/>
                </a:lnTo>
                <a:lnTo>
                  <a:pt x="503" y="248"/>
                </a:lnTo>
                <a:lnTo>
                  <a:pt x="527" y="230"/>
                </a:lnTo>
                <a:lnTo>
                  <a:pt x="552" y="214"/>
                </a:lnTo>
                <a:lnTo>
                  <a:pt x="577" y="197"/>
                </a:lnTo>
                <a:lnTo>
                  <a:pt x="603" y="181"/>
                </a:lnTo>
                <a:lnTo>
                  <a:pt x="628" y="166"/>
                </a:lnTo>
                <a:lnTo>
                  <a:pt x="655" y="150"/>
                </a:lnTo>
                <a:lnTo>
                  <a:pt x="682" y="137"/>
                </a:lnTo>
                <a:lnTo>
                  <a:pt x="709" y="123"/>
                </a:lnTo>
                <a:lnTo>
                  <a:pt x="737" y="110"/>
                </a:lnTo>
                <a:lnTo>
                  <a:pt x="765" y="98"/>
                </a:lnTo>
                <a:lnTo>
                  <a:pt x="793" y="87"/>
                </a:lnTo>
                <a:lnTo>
                  <a:pt x="822" y="75"/>
                </a:lnTo>
                <a:lnTo>
                  <a:pt x="851" y="65"/>
                </a:lnTo>
                <a:lnTo>
                  <a:pt x="879" y="56"/>
                </a:lnTo>
                <a:lnTo>
                  <a:pt x="909" y="47"/>
                </a:lnTo>
                <a:lnTo>
                  <a:pt x="940" y="39"/>
                </a:lnTo>
                <a:lnTo>
                  <a:pt x="969" y="31"/>
                </a:lnTo>
                <a:lnTo>
                  <a:pt x="1000" y="25"/>
                </a:lnTo>
                <a:lnTo>
                  <a:pt x="1031" y="19"/>
                </a:lnTo>
                <a:lnTo>
                  <a:pt x="1061" y="14"/>
                </a:lnTo>
                <a:lnTo>
                  <a:pt x="1092" y="10"/>
                </a:lnTo>
                <a:lnTo>
                  <a:pt x="1124" y="6"/>
                </a:lnTo>
                <a:lnTo>
                  <a:pt x="1156" y="3"/>
                </a:lnTo>
                <a:lnTo>
                  <a:pt x="1187" y="1"/>
                </a:lnTo>
                <a:lnTo>
                  <a:pt x="1220" y="0"/>
                </a:lnTo>
                <a:lnTo>
                  <a:pt x="1252" y="0"/>
                </a:lnTo>
                <a:lnTo>
                  <a:pt x="1252" y="0"/>
                </a:lnTo>
                <a:lnTo>
                  <a:pt x="1283" y="0"/>
                </a:lnTo>
                <a:lnTo>
                  <a:pt x="1315" y="1"/>
                </a:lnTo>
                <a:lnTo>
                  <a:pt x="1347" y="3"/>
                </a:lnTo>
                <a:lnTo>
                  <a:pt x="1379" y="6"/>
                </a:lnTo>
                <a:lnTo>
                  <a:pt x="1409" y="9"/>
                </a:lnTo>
                <a:lnTo>
                  <a:pt x="1440" y="14"/>
                </a:lnTo>
                <a:lnTo>
                  <a:pt x="1471" y="19"/>
                </a:lnTo>
                <a:lnTo>
                  <a:pt x="1501" y="24"/>
                </a:lnTo>
                <a:lnTo>
                  <a:pt x="1531" y="31"/>
                </a:lnTo>
                <a:lnTo>
                  <a:pt x="1562" y="39"/>
                </a:lnTo>
                <a:lnTo>
                  <a:pt x="1591" y="46"/>
                </a:lnTo>
                <a:lnTo>
                  <a:pt x="1620" y="55"/>
                </a:lnTo>
                <a:lnTo>
                  <a:pt x="1649" y="64"/>
                </a:lnTo>
                <a:lnTo>
                  <a:pt x="1678" y="74"/>
                </a:lnTo>
                <a:lnTo>
                  <a:pt x="1706" y="85"/>
                </a:lnTo>
                <a:lnTo>
                  <a:pt x="1734" y="96"/>
                </a:lnTo>
                <a:lnTo>
                  <a:pt x="1734" y="2406"/>
                </a:lnTo>
                <a:lnTo>
                  <a:pt x="1734" y="24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52"/>
          <p:cNvSpPr>
            <a:spLocks/>
          </p:cNvSpPr>
          <p:nvPr/>
        </p:nvSpPr>
        <p:spPr bwMode="auto">
          <a:xfrm>
            <a:off x="2886310" y="2733168"/>
            <a:ext cx="572958" cy="1721857"/>
          </a:xfrm>
          <a:custGeom>
            <a:avLst/>
            <a:gdLst>
              <a:gd name="T0" fmla="*/ 0 w 769"/>
              <a:gd name="T1" fmla="*/ 1155 h 2309"/>
              <a:gd name="T2" fmla="*/ 3 w 769"/>
              <a:gd name="T3" fmla="*/ 1251 h 2309"/>
              <a:gd name="T4" fmla="*/ 15 w 769"/>
              <a:gd name="T5" fmla="*/ 1345 h 2309"/>
              <a:gd name="T6" fmla="*/ 32 w 769"/>
              <a:gd name="T7" fmla="*/ 1439 h 2309"/>
              <a:gd name="T8" fmla="*/ 56 w 769"/>
              <a:gd name="T9" fmla="*/ 1528 h 2309"/>
              <a:gd name="T10" fmla="*/ 87 w 769"/>
              <a:gd name="T11" fmla="*/ 1615 h 2309"/>
              <a:gd name="T12" fmla="*/ 124 w 769"/>
              <a:gd name="T13" fmla="*/ 1698 h 2309"/>
              <a:gd name="T14" fmla="*/ 166 w 769"/>
              <a:gd name="T15" fmla="*/ 1779 h 2309"/>
              <a:gd name="T16" fmla="*/ 214 w 769"/>
              <a:gd name="T17" fmla="*/ 1856 h 2309"/>
              <a:gd name="T18" fmla="*/ 268 w 769"/>
              <a:gd name="T19" fmla="*/ 1929 h 2309"/>
              <a:gd name="T20" fmla="*/ 327 w 769"/>
              <a:gd name="T21" fmla="*/ 1998 h 2309"/>
              <a:gd name="T22" fmla="*/ 390 w 769"/>
              <a:gd name="T23" fmla="*/ 2063 h 2309"/>
              <a:gd name="T24" fmla="*/ 458 w 769"/>
              <a:gd name="T25" fmla="*/ 2122 h 2309"/>
              <a:gd name="T26" fmla="*/ 529 w 769"/>
              <a:gd name="T27" fmla="*/ 2177 h 2309"/>
              <a:gd name="T28" fmla="*/ 605 w 769"/>
              <a:gd name="T29" fmla="*/ 2226 h 2309"/>
              <a:gd name="T30" fmla="*/ 685 w 769"/>
              <a:gd name="T31" fmla="*/ 2270 h 2309"/>
              <a:gd name="T32" fmla="*/ 768 w 769"/>
              <a:gd name="T33" fmla="*/ 2309 h 2309"/>
              <a:gd name="T34" fmla="*/ 769 w 769"/>
              <a:gd name="T35" fmla="*/ 0 h 2309"/>
              <a:gd name="T36" fmla="*/ 684 w 769"/>
              <a:gd name="T37" fmla="*/ 39 h 2309"/>
              <a:gd name="T38" fmla="*/ 602 w 769"/>
              <a:gd name="T39" fmla="*/ 85 h 2309"/>
              <a:gd name="T40" fmla="*/ 525 w 769"/>
              <a:gd name="T41" fmla="*/ 135 h 2309"/>
              <a:gd name="T42" fmla="*/ 453 w 769"/>
              <a:gd name="T43" fmla="*/ 191 h 2309"/>
              <a:gd name="T44" fmla="*/ 384 w 769"/>
              <a:gd name="T45" fmla="*/ 252 h 2309"/>
              <a:gd name="T46" fmla="*/ 322 w 769"/>
              <a:gd name="T47" fmla="*/ 317 h 2309"/>
              <a:gd name="T48" fmla="*/ 263 w 769"/>
              <a:gd name="T49" fmla="*/ 388 h 2309"/>
              <a:gd name="T50" fmla="*/ 210 w 769"/>
              <a:gd name="T51" fmla="*/ 461 h 2309"/>
              <a:gd name="T52" fmla="*/ 162 w 769"/>
              <a:gd name="T53" fmla="*/ 538 h 2309"/>
              <a:gd name="T54" fmla="*/ 121 w 769"/>
              <a:gd name="T55" fmla="*/ 619 h 2309"/>
              <a:gd name="T56" fmla="*/ 84 w 769"/>
              <a:gd name="T57" fmla="*/ 703 h 2309"/>
              <a:gd name="T58" fmla="*/ 54 w 769"/>
              <a:gd name="T59" fmla="*/ 789 h 2309"/>
              <a:gd name="T60" fmla="*/ 31 w 769"/>
              <a:gd name="T61" fmla="*/ 878 h 2309"/>
              <a:gd name="T62" fmla="*/ 14 w 769"/>
              <a:gd name="T63" fmla="*/ 969 h 2309"/>
              <a:gd name="T64" fmla="*/ 3 w 769"/>
              <a:gd name="T65" fmla="*/ 1061 h 2309"/>
              <a:gd name="T66" fmla="*/ 0 w 769"/>
              <a:gd name="T67" fmla="*/ 1155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9" h="2309">
                <a:moveTo>
                  <a:pt x="0" y="1155"/>
                </a:moveTo>
                <a:lnTo>
                  <a:pt x="0" y="1155"/>
                </a:lnTo>
                <a:lnTo>
                  <a:pt x="1" y="1203"/>
                </a:lnTo>
                <a:lnTo>
                  <a:pt x="3" y="1251"/>
                </a:lnTo>
                <a:lnTo>
                  <a:pt x="8" y="1299"/>
                </a:lnTo>
                <a:lnTo>
                  <a:pt x="15" y="1345"/>
                </a:lnTo>
                <a:lnTo>
                  <a:pt x="23" y="1393"/>
                </a:lnTo>
                <a:lnTo>
                  <a:pt x="32" y="1439"/>
                </a:lnTo>
                <a:lnTo>
                  <a:pt x="43" y="1484"/>
                </a:lnTo>
                <a:lnTo>
                  <a:pt x="56" y="1528"/>
                </a:lnTo>
                <a:lnTo>
                  <a:pt x="71" y="1572"/>
                </a:lnTo>
                <a:lnTo>
                  <a:pt x="87" y="1615"/>
                </a:lnTo>
                <a:lnTo>
                  <a:pt x="105" y="1658"/>
                </a:lnTo>
                <a:lnTo>
                  <a:pt x="124" y="1698"/>
                </a:lnTo>
                <a:lnTo>
                  <a:pt x="145" y="1739"/>
                </a:lnTo>
                <a:lnTo>
                  <a:pt x="166" y="1779"/>
                </a:lnTo>
                <a:lnTo>
                  <a:pt x="190" y="1818"/>
                </a:lnTo>
                <a:lnTo>
                  <a:pt x="214" y="1856"/>
                </a:lnTo>
                <a:lnTo>
                  <a:pt x="241" y="1893"/>
                </a:lnTo>
                <a:lnTo>
                  <a:pt x="268" y="1929"/>
                </a:lnTo>
                <a:lnTo>
                  <a:pt x="297" y="1963"/>
                </a:lnTo>
                <a:lnTo>
                  <a:pt x="327" y="1998"/>
                </a:lnTo>
                <a:lnTo>
                  <a:pt x="357" y="2031"/>
                </a:lnTo>
                <a:lnTo>
                  <a:pt x="390" y="2063"/>
                </a:lnTo>
                <a:lnTo>
                  <a:pt x="423" y="2092"/>
                </a:lnTo>
                <a:lnTo>
                  <a:pt x="458" y="2122"/>
                </a:lnTo>
                <a:lnTo>
                  <a:pt x="492" y="2150"/>
                </a:lnTo>
                <a:lnTo>
                  <a:pt x="529" y="2177"/>
                </a:lnTo>
                <a:lnTo>
                  <a:pt x="567" y="2203"/>
                </a:lnTo>
                <a:lnTo>
                  <a:pt x="605" y="2226"/>
                </a:lnTo>
                <a:lnTo>
                  <a:pt x="644" y="2249"/>
                </a:lnTo>
                <a:lnTo>
                  <a:pt x="685" y="2270"/>
                </a:lnTo>
                <a:lnTo>
                  <a:pt x="726" y="2291"/>
                </a:lnTo>
                <a:lnTo>
                  <a:pt x="768" y="2309"/>
                </a:lnTo>
                <a:lnTo>
                  <a:pt x="769" y="0"/>
                </a:lnTo>
                <a:lnTo>
                  <a:pt x="769" y="0"/>
                </a:lnTo>
                <a:lnTo>
                  <a:pt x="726" y="18"/>
                </a:lnTo>
                <a:lnTo>
                  <a:pt x="684" y="39"/>
                </a:lnTo>
                <a:lnTo>
                  <a:pt x="643" y="61"/>
                </a:lnTo>
                <a:lnTo>
                  <a:pt x="602" y="85"/>
                </a:lnTo>
                <a:lnTo>
                  <a:pt x="563" y="109"/>
                </a:lnTo>
                <a:lnTo>
                  <a:pt x="525" y="135"/>
                </a:lnTo>
                <a:lnTo>
                  <a:pt x="488" y="163"/>
                </a:lnTo>
                <a:lnTo>
                  <a:pt x="453" y="191"/>
                </a:lnTo>
                <a:lnTo>
                  <a:pt x="418" y="221"/>
                </a:lnTo>
                <a:lnTo>
                  <a:pt x="384" y="252"/>
                </a:lnTo>
                <a:lnTo>
                  <a:pt x="352" y="284"/>
                </a:lnTo>
                <a:lnTo>
                  <a:pt x="322" y="317"/>
                </a:lnTo>
                <a:lnTo>
                  <a:pt x="292" y="352"/>
                </a:lnTo>
                <a:lnTo>
                  <a:pt x="263" y="388"/>
                </a:lnTo>
                <a:lnTo>
                  <a:pt x="236" y="424"/>
                </a:lnTo>
                <a:lnTo>
                  <a:pt x="210" y="461"/>
                </a:lnTo>
                <a:lnTo>
                  <a:pt x="185" y="499"/>
                </a:lnTo>
                <a:lnTo>
                  <a:pt x="162" y="538"/>
                </a:lnTo>
                <a:lnTo>
                  <a:pt x="140" y="578"/>
                </a:lnTo>
                <a:lnTo>
                  <a:pt x="121" y="619"/>
                </a:lnTo>
                <a:lnTo>
                  <a:pt x="102" y="661"/>
                </a:lnTo>
                <a:lnTo>
                  <a:pt x="84" y="703"/>
                </a:lnTo>
                <a:lnTo>
                  <a:pt x="69" y="746"/>
                </a:lnTo>
                <a:lnTo>
                  <a:pt x="54" y="789"/>
                </a:lnTo>
                <a:lnTo>
                  <a:pt x="42" y="833"/>
                </a:lnTo>
                <a:lnTo>
                  <a:pt x="31" y="878"/>
                </a:lnTo>
                <a:lnTo>
                  <a:pt x="22" y="923"/>
                </a:lnTo>
                <a:lnTo>
                  <a:pt x="14" y="969"/>
                </a:lnTo>
                <a:lnTo>
                  <a:pt x="7" y="1015"/>
                </a:lnTo>
                <a:lnTo>
                  <a:pt x="3" y="1061"/>
                </a:lnTo>
                <a:lnTo>
                  <a:pt x="1" y="1108"/>
                </a:lnTo>
                <a:lnTo>
                  <a:pt x="0" y="1155"/>
                </a:lnTo>
                <a:lnTo>
                  <a:pt x="0" y="115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53"/>
          <p:cNvSpPr>
            <a:spLocks/>
          </p:cNvSpPr>
          <p:nvPr/>
        </p:nvSpPr>
        <p:spPr bwMode="auto">
          <a:xfrm>
            <a:off x="2862437" y="5236877"/>
            <a:ext cx="435687" cy="435687"/>
          </a:xfrm>
          <a:custGeom>
            <a:avLst/>
            <a:gdLst>
              <a:gd name="T0" fmla="*/ 307 w 586"/>
              <a:gd name="T1" fmla="*/ 0 h 584"/>
              <a:gd name="T2" fmla="*/ 351 w 586"/>
              <a:gd name="T3" fmla="*/ 5 h 584"/>
              <a:gd name="T4" fmla="*/ 393 w 586"/>
              <a:gd name="T5" fmla="*/ 17 h 584"/>
              <a:gd name="T6" fmla="*/ 432 w 586"/>
              <a:gd name="T7" fmla="*/ 35 h 584"/>
              <a:gd name="T8" fmla="*/ 468 w 586"/>
              <a:gd name="T9" fmla="*/ 57 h 584"/>
              <a:gd name="T10" fmla="*/ 500 w 586"/>
              <a:gd name="T11" fmla="*/ 85 h 584"/>
              <a:gd name="T12" fmla="*/ 528 w 586"/>
              <a:gd name="T13" fmla="*/ 117 h 584"/>
              <a:gd name="T14" fmla="*/ 550 w 586"/>
              <a:gd name="T15" fmla="*/ 153 h 584"/>
              <a:gd name="T16" fmla="*/ 567 w 586"/>
              <a:gd name="T17" fmla="*/ 191 h 584"/>
              <a:gd name="T18" fmla="*/ 580 w 586"/>
              <a:gd name="T19" fmla="*/ 233 h 584"/>
              <a:gd name="T20" fmla="*/ 585 w 586"/>
              <a:gd name="T21" fmla="*/ 277 h 584"/>
              <a:gd name="T22" fmla="*/ 585 w 586"/>
              <a:gd name="T23" fmla="*/ 307 h 584"/>
              <a:gd name="T24" fmla="*/ 580 w 586"/>
              <a:gd name="T25" fmla="*/ 351 h 584"/>
              <a:gd name="T26" fmla="*/ 567 w 586"/>
              <a:gd name="T27" fmla="*/ 393 h 584"/>
              <a:gd name="T28" fmla="*/ 550 w 586"/>
              <a:gd name="T29" fmla="*/ 432 h 584"/>
              <a:gd name="T30" fmla="*/ 528 w 586"/>
              <a:gd name="T31" fmla="*/ 467 h 584"/>
              <a:gd name="T32" fmla="*/ 500 w 586"/>
              <a:gd name="T33" fmla="*/ 499 h 584"/>
              <a:gd name="T34" fmla="*/ 468 w 586"/>
              <a:gd name="T35" fmla="*/ 526 h 584"/>
              <a:gd name="T36" fmla="*/ 432 w 586"/>
              <a:gd name="T37" fmla="*/ 550 h 584"/>
              <a:gd name="T38" fmla="*/ 393 w 586"/>
              <a:gd name="T39" fmla="*/ 567 h 584"/>
              <a:gd name="T40" fmla="*/ 351 w 586"/>
              <a:gd name="T41" fmla="*/ 578 h 584"/>
              <a:gd name="T42" fmla="*/ 307 w 586"/>
              <a:gd name="T43" fmla="*/ 584 h 584"/>
              <a:gd name="T44" fmla="*/ 278 w 586"/>
              <a:gd name="T45" fmla="*/ 584 h 584"/>
              <a:gd name="T46" fmla="*/ 234 w 586"/>
              <a:gd name="T47" fmla="*/ 578 h 584"/>
              <a:gd name="T48" fmla="*/ 192 w 586"/>
              <a:gd name="T49" fmla="*/ 567 h 584"/>
              <a:gd name="T50" fmla="*/ 153 w 586"/>
              <a:gd name="T51" fmla="*/ 550 h 584"/>
              <a:gd name="T52" fmla="*/ 118 w 586"/>
              <a:gd name="T53" fmla="*/ 526 h 584"/>
              <a:gd name="T54" fmla="*/ 86 w 586"/>
              <a:gd name="T55" fmla="*/ 499 h 584"/>
              <a:gd name="T56" fmla="*/ 59 w 586"/>
              <a:gd name="T57" fmla="*/ 467 h 584"/>
              <a:gd name="T58" fmla="*/ 35 w 586"/>
              <a:gd name="T59" fmla="*/ 432 h 584"/>
              <a:gd name="T60" fmla="*/ 18 w 586"/>
              <a:gd name="T61" fmla="*/ 393 h 584"/>
              <a:gd name="T62" fmla="*/ 7 w 586"/>
              <a:gd name="T63" fmla="*/ 351 h 584"/>
              <a:gd name="T64" fmla="*/ 0 w 586"/>
              <a:gd name="T65" fmla="*/ 307 h 584"/>
              <a:gd name="T66" fmla="*/ 0 w 586"/>
              <a:gd name="T67" fmla="*/ 277 h 584"/>
              <a:gd name="T68" fmla="*/ 7 w 586"/>
              <a:gd name="T69" fmla="*/ 233 h 584"/>
              <a:gd name="T70" fmla="*/ 18 w 586"/>
              <a:gd name="T71" fmla="*/ 191 h 584"/>
              <a:gd name="T72" fmla="*/ 35 w 586"/>
              <a:gd name="T73" fmla="*/ 153 h 584"/>
              <a:gd name="T74" fmla="*/ 59 w 586"/>
              <a:gd name="T75" fmla="*/ 117 h 584"/>
              <a:gd name="T76" fmla="*/ 86 w 586"/>
              <a:gd name="T77" fmla="*/ 85 h 584"/>
              <a:gd name="T78" fmla="*/ 118 w 586"/>
              <a:gd name="T79" fmla="*/ 57 h 584"/>
              <a:gd name="T80" fmla="*/ 153 w 586"/>
              <a:gd name="T81" fmla="*/ 35 h 584"/>
              <a:gd name="T82" fmla="*/ 192 w 586"/>
              <a:gd name="T83" fmla="*/ 17 h 584"/>
              <a:gd name="T84" fmla="*/ 234 w 586"/>
              <a:gd name="T85" fmla="*/ 5 h 584"/>
              <a:gd name="T86" fmla="*/ 278 w 586"/>
              <a:gd name="T87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6" h="584">
                <a:moveTo>
                  <a:pt x="293" y="0"/>
                </a:moveTo>
                <a:lnTo>
                  <a:pt x="293" y="0"/>
                </a:lnTo>
                <a:lnTo>
                  <a:pt x="307" y="0"/>
                </a:lnTo>
                <a:lnTo>
                  <a:pt x="323" y="1"/>
                </a:lnTo>
                <a:lnTo>
                  <a:pt x="337" y="3"/>
                </a:lnTo>
                <a:lnTo>
                  <a:pt x="351" y="5"/>
                </a:lnTo>
                <a:lnTo>
                  <a:pt x="366" y="9"/>
                </a:lnTo>
                <a:lnTo>
                  <a:pt x="380" y="12"/>
                </a:lnTo>
                <a:lnTo>
                  <a:pt x="393" y="17"/>
                </a:lnTo>
                <a:lnTo>
                  <a:pt x="407" y="23"/>
                </a:lnTo>
                <a:lnTo>
                  <a:pt x="420" y="29"/>
                </a:lnTo>
                <a:lnTo>
                  <a:pt x="432" y="35"/>
                </a:lnTo>
                <a:lnTo>
                  <a:pt x="445" y="42"/>
                </a:lnTo>
                <a:lnTo>
                  <a:pt x="457" y="49"/>
                </a:lnTo>
                <a:lnTo>
                  <a:pt x="468" y="57"/>
                </a:lnTo>
                <a:lnTo>
                  <a:pt x="479" y="67"/>
                </a:lnTo>
                <a:lnTo>
                  <a:pt x="490" y="76"/>
                </a:lnTo>
                <a:lnTo>
                  <a:pt x="500" y="85"/>
                </a:lnTo>
                <a:lnTo>
                  <a:pt x="509" y="95"/>
                </a:lnTo>
                <a:lnTo>
                  <a:pt x="518" y="106"/>
                </a:lnTo>
                <a:lnTo>
                  <a:pt x="528" y="117"/>
                </a:lnTo>
                <a:lnTo>
                  <a:pt x="536" y="129"/>
                </a:lnTo>
                <a:lnTo>
                  <a:pt x="543" y="140"/>
                </a:lnTo>
                <a:lnTo>
                  <a:pt x="550" y="153"/>
                </a:lnTo>
                <a:lnTo>
                  <a:pt x="556" y="165"/>
                </a:lnTo>
                <a:lnTo>
                  <a:pt x="562" y="178"/>
                </a:lnTo>
                <a:lnTo>
                  <a:pt x="567" y="191"/>
                </a:lnTo>
                <a:lnTo>
                  <a:pt x="573" y="205"/>
                </a:lnTo>
                <a:lnTo>
                  <a:pt x="577" y="219"/>
                </a:lnTo>
                <a:lnTo>
                  <a:pt x="580" y="233"/>
                </a:lnTo>
                <a:lnTo>
                  <a:pt x="582" y="248"/>
                </a:lnTo>
                <a:lnTo>
                  <a:pt x="584" y="262"/>
                </a:lnTo>
                <a:lnTo>
                  <a:pt x="585" y="277"/>
                </a:lnTo>
                <a:lnTo>
                  <a:pt x="586" y="292"/>
                </a:lnTo>
                <a:lnTo>
                  <a:pt x="586" y="292"/>
                </a:lnTo>
                <a:lnTo>
                  <a:pt x="585" y="307"/>
                </a:lnTo>
                <a:lnTo>
                  <a:pt x="584" y="322"/>
                </a:lnTo>
                <a:lnTo>
                  <a:pt x="582" y="337"/>
                </a:lnTo>
                <a:lnTo>
                  <a:pt x="580" y="351"/>
                </a:lnTo>
                <a:lnTo>
                  <a:pt x="577" y="365"/>
                </a:lnTo>
                <a:lnTo>
                  <a:pt x="573" y="379"/>
                </a:lnTo>
                <a:lnTo>
                  <a:pt x="567" y="393"/>
                </a:lnTo>
                <a:lnTo>
                  <a:pt x="562" y="406"/>
                </a:lnTo>
                <a:lnTo>
                  <a:pt x="556" y="419"/>
                </a:lnTo>
                <a:lnTo>
                  <a:pt x="550" y="432"/>
                </a:lnTo>
                <a:lnTo>
                  <a:pt x="543" y="444"/>
                </a:lnTo>
                <a:lnTo>
                  <a:pt x="536" y="455"/>
                </a:lnTo>
                <a:lnTo>
                  <a:pt x="528" y="467"/>
                </a:lnTo>
                <a:lnTo>
                  <a:pt x="518" y="478"/>
                </a:lnTo>
                <a:lnTo>
                  <a:pt x="509" y="489"/>
                </a:lnTo>
                <a:lnTo>
                  <a:pt x="500" y="499"/>
                </a:lnTo>
                <a:lnTo>
                  <a:pt x="490" y="509"/>
                </a:lnTo>
                <a:lnTo>
                  <a:pt x="479" y="518"/>
                </a:lnTo>
                <a:lnTo>
                  <a:pt x="468" y="526"/>
                </a:lnTo>
                <a:lnTo>
                  <a:pt x="457" y="534"/>
                </a:lnTo>
                <a:lnTo>
                  <a:pt x="445" y="542"/>
                </a:lnTo>
                <a:lnTo>
                  <a:pt x="432" y="550"/>
                </a:lnTo>
                <a:lnTo>
                  <a:pt x="420" y="556"/>
                </a:lnTo>
                <a:lnTo>
                  <a:pt x="407" y="562"/>
                </a:lnTo>
                <a:lnTo>
                  <a:pt x="393" y="567"/>
                </a:lnTo>
                <a:lnTo>
                  <a:pt x="380" y="571"/>
                </a:lnTo>
                <a:lnTo>
                  <a:pt x="366" y="575"/>
                </a:lnTo>
                <a:lnTo>
                  <a:pt x="351" y="578"/>
                </a:lnTo>
                <a:lnTo>
                  <a:pt x="337" y="581"/>
                </a:lnTo>
                <a:lnTo>
                  <a:pt x="323" y="583"/>
                </a:lnTo>
                <a:lnTo>
                  <a:pt x="307" y="584"/>
                </a:lnTo>
                <a:lnTo>
                  <a:pt x="293" y="584"/>
                </a:lnTo>
                <a:lnTo>
                  <a:pt x="293" y="584"/>
                </a:lnTo>
                <a:lnTo>
                  <a:pt x="278" y="584"/>
                </a:lnTo>
                <a:lnTo>
                  <a:pt x="262" y="583"/>
                </a:lnTo>
                <a:lnTo>
                  <a:pt x="248" y="581"/>
                </a:lnTo>
                <a:lnTo>
                  <a:pt x="234" y="578"/>
                </a:lnTo>
                <a:lnTo>
                  <a:pt x="219" y="575"/>
                </a:lnTo>
                <a:lnTo>
                  <a:pt x="206" y="571"/>
                </a:lnTo>
                <a:lnTo>
                  <a:pt x="192" y="567"/>
                </a:lnTo>
                <a:lnTo>
                  <a:pt x="179" y="562"/>
                </a:lnTo>
                <a:lnTo>
                  <a:pt x="166" y="556"/>
                </a:lnTo>
                <a:lnTo>
                  <a:pt x="153" y="550"/>
                </a:lnTo>
                <a:lnTo>
                  <a:pt x="141" y="542"/>
                </a:lnTo>
                <a:lnTo>
                  <a:pt x="129" y="534"/>
                </a:lnTo>
                <a:lnTo>
                  <a:pt x="118" y="526"/>
                </a:lnTo>
                <a:lnTo>
                  <a:pt x="107" y="518"/>
                </a:lnTo>
                <a:lnTo>
                  <a:pt x="97" y="509"/>
                </a:lnTo>
                <a:lnTo>
                  <a:pt x="86" y="499"/>
                </a:lnTo>
                <a:lnTo>
                  <a:pt x="76" y="489"/>
                </a:lnTo>
                <a:lnTo>
                  <a:pt x="67" y="478"/>
                </a:lnTo>
                <a:lnTo>
                  <a:pt x="59" y="467"/>
                </a:lnTo>
                <a:lnTo>
                  <a:pt x="51" y="455"/>
                </a:lnTo>
                <a:lnTo>
                  <a:pt x="42" y="444"/>
                </a:lnTo>
                <a:lnTo>
                  <a:pt x="35" y="432"/>
                </a:lnTo>
                <a:lnTo>
                  <a:pt x="29" y="419"/>
                </a:lnTo>
                <a:lnTo>
                  <a:pt x="23" y="406"/>
                </a:lnTo>
                <a:lnTo>
                  <a:pt x="18" y="393"/>
                </a:lnTo>
                <a:lnTo>
                  <a:pt x="14" y="379"/>
                </a:lnTo>
                <a:lnTo>
                  <a:pt x="10" y="365"/>
                </a:lnTo>
                <a:lnTo>
                  <a:pt x="7" y="351"/>
                </a:lnTo>
                <a:lnTo>
                  <a:pt x="4" y="337"/>
                </a:lnTo>
                <a:lnTo>
                  <a:pt x="1" y="322"/>
                </a:lnTo>
                <a:lnTo>
                  <a:pt x="0" y="307"/>
                </a:lnTo>
                <a:lnTo>
                  <a:pt x="0" y="292"/>
                </a:lnTo>
                <a:lnTo>
                  <a:pt x="0" y="292"/>
                </a:lnTo>
                <a:lnTo>
                  <a:pt x="0" y="277"/>
                </a:lnTo>
                <a:lnTo>
                  <a:pt x="1" y="262"/>
                </a:lnTo>
                <a:lnTo>
                  <a:pt x="4" y="248"/>
                </a:lnTo>
                <a:lnTo>
                  <a:pt x="7" y="233"/>
                </a:lnTo>
                <a:lnTo>
                  <a:pt x="10" y="219"/>
                </a:lnTo>
                <a:lnTo>
                  <a:pt x="14" y="205"/>
                </a:lnTo>
                <a:lnTo>
                  <a:pt x="18" y="191"/>
                </a:lnTo>
                <a:lnTo>
                  <a:pt x="23" y="178"/>
                </a:lnTo>
                <a:lnTo>
                  <a:pt x="29" y="165"/>
                </a:lnTo>
                <a:lnTo>
                  <a:pt x="35" y="153"/>
                </a:lnTo>
                <a:lnTo>
                  <a:pt x="42" y="140"/>
                </a:lnTo>
                <a:lnTo>
                  <a:pt x="51" y="129"/>
                </a:lnTo>
                <a:lnTo>
                  <a:pt x="59" y="117"/>
                </a:lnTo>
                <a:lnTo>
                  <a:pt x="67" y="106"/>
                </a:lnTo>
                <a:lnTo>
                  <a:pt x="76" y="95"/>
                </a:lnTo>
                <a:lnTo>
                  <a:pt x="86" y="85"/>
                </a:lnTo>
                <a:lnTo>
                  <a:pt x="97" y="76"/>
                </a:lnTo>
                <a:lnTo>
                  <a:pt x="107" y="67"/>
                </a:lnTo>
                <a:lnTo>
                  <a:pt x="118" y="57"/>
                </a:lnTo>
                <a:lnTo>
                  <a:pt x="129" y="49"/>
                </a:lnTo>
                <a:lnTo>
                  <a:pt x="141" y="42"/>
                </a:lnTo>
                <a:lnTo>
                  <a:pt x="153" y="35"/>
                </a:lnTo>
                <a:lnTo>
                  <a:pt x="166" y="29"/>
                </a:lnTo>
                <a:lnTo>
                  <a:pt x="179" y="23"/>
                </a:lnTo>
                <a:lnTo>
                  <a:pt x="192" y="17"/>
                </a:lnTo>
                <a:lnTo>
                  <a:pt x="206" y="12"/>
                </a:lnTo>
                <a:lnTo>
                  <a:pt x="219" y="9"/>
                </a:lnTo>
                <a:lnTo>
                  <a:pt x="234" y="5"/>
                </a:lnTo>
                <a:lnTo>
                  <a:pt x="248" y="3"/>
                </a:lnTo>
                <a:lnTo>
                  <a:pt x="262" y="1"/>
                </a:lnTo>
                <a:lnTo>
                  <a:pt x="278" y="0"/>
                </a:lnTo>
                <a:lnTo>
                  <a:pt x="293" y="0"/>
                </a:lnTo>
                <a:lnTo>
                  <a:pt x="2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54"/>
          <p:cNvSpPr>
            <a:spLocks/>
          </p:cNvSpPr>
          <p:nvPr/>
        </p:nvSpPr>
        <p:spPr bwMode="auto">
          <a:xfrm>
            <a:off x="3793494" y="2312403"/>
            <a:ext cx="1292141" cy="3479527"/>
          </a:xfrm>
          <a:custGeom>
            <a:avLst/>
            <a:gdLst>
              <a:gd name="T0" fmla="*/ 1588 w 1734"/>
              <a:gd name="T1" fmla="*/ 2457 h 4665"/>
              <a:gd name="T2" fmla="*/ 1328 w 1734"/>
              <a:gd name="T3" fmla="*/ 2501 h 4665"/>
              <a:gd name="T4" fmla="*/ 1384 w 1734"/>
              <a:gd name="T5" fmla="*/ 3787 h 4665"/>
              <a:gd name="T6" fmla="*/ 1468 w 1734"/>
              <a:gd name="T7" fmla="*/ 3829 h 4665"/>
              <a:gd name="T8" fmla="*/ 1540 w 1734"/>
              <a:gd name="T9" fmla="*/ 3887 h 4665"/>
              <a:gd name="T10" fmla="*/ 1601 w 1734"/>
              <a:gd name="T11" fmla="*/ 3959 h 4665"/>
              <a:gd name="T12" fmla="*/ 1645 w 1734"/>
              <a:gd name="T13" fmla="*/ 4042 h 4665"/>
              <a:gd name="T14" fmla="*/ 1671 w 1734"/>
              <a:gd name="T15" fmla="*/ 4134 h 4665"/>
              <a:gd name="T16" fmla="*/ 1677 w 1734"/>
              <a:gd name="T17" fmla="*/ 4212 h 4665"/>
              <a:gd name="T18" fmla="*/ 1663 w 1734"/>
              <a:gd name="T19" fmla="*/ 4325 h 4665"/>
              <a:gd name="T20" fmla="*/ 1623 w 1734"/>
              <a:gd name="T21" fmla="*/ 4429 h 4665"/>
              <a:gd name="T22" fmla="*/ 1560 w 1734"/>
              <a:gd name="T23" fmla="*/ 4517 h 4665"/>
              <a:gd name="T24" fmla="*/ 1478 w 1734"/>
              <a:gd name="T25" fmla="*/ 4588 h 4665"/>
              <a:gd name="T26" fmla="*/ 1381 w 1734"/>
              <a:gd name="T27" fmla="*/ 4638 h 4665"/>
              <a:gd name="T28" fmla="*/ 1271 w 1734"/>
              <a:gd name="T29" fmla="*/ 4663 h 4665"/>
              <a:gd name="T30" fmla="*/ 1178 w 1734"/>
              <a:gd name="T31" fmla="*/ 4663 h 4665"/>
              <a:gd name="T32" fmla="*/ 1068 w 1734"/>
              <a:gd name="T33" fmla="*/ 4638 h 4665"/>
              <a:gd name="T34" fmla="*/ 971 w 1734"/>
              <a:gd name="T35" fmla="*/ 4588 h 4665"/>
              <a:gd name="T36" fmla="*/ 888 w 1734"/>
              <a:gd name="T37" fmla="*/ 4517 h 4665"/>
              <a:gd name="T38" fmla="*/ 826 w 1734"/>
              <a:gd name="T39" fmla="*/ 4429 h 4665"/>
              <a:gd name="T40" fmla="*/ 785 w 1734"/>
              <a:gd name="T41" fmla="*/ 4325 h 4665"/>
              <a:gd name="T42" fmla="*/ 771 w 1734"/>
              <a:gd name="T43" fmla="*/ 4212 h 4665"/>
              <a:gd name="T44" fmla="*/ 778 w 1734"/>
              <a:gd name="T45" fmla="*/ 4134 h 4665"/>
              <a:gd name="T46" fmla="*/ 804 w 1734"/>
              <a:gd name="T47" fmla="*/ 4042 h 4665"/>
              <a:gd name="T48" fmla="*/ 848 w 1734"/>
              <a:gd name="T49" fmla="*/ 3959 h 4665"/>
              <a:gd name="T50" fmla="*/ 908 w 1734"/>
              <a:gd name="T51" fmla="*/ 3887 h 4665"/>
              <a:gd name="T52" fmla="*/ 981 w 1734"/>
              <a:gd name="T53" fmla="*/ 3829 h 4665"/>
              <a:gd name="T54" fmla="*/ 1065 w 1734"/>
              <a:gd name="T55" fmla="*/ 3787 h 4665"/>
              <a:gd name="T56" fmla="*/ 1121 w 1734"/>
              <a:gd name="T57" fmla="*/ 2496 h 4665"/>
              <a:gd name="T58" fmla="*/ 975 w 1734"/>
              <a:gd name="T59" fmla="*/ 2472 h 4665"/>
              <a:gd name="T60" fmla="*/ 836 w 1734"/>
              <a:gd name="T61" fmla="*/ 2432 h 4665"/>
              <a:gd name="T62" fmla="*/ 705 w 1734"/>
              <a:gd name="T63" fmla="*/ 2377 h 4665"/>
              <a:gd name="T64" fmla="*/ 581 w 1734"/>
              <a:gd name="T65" fmla="*/ 2309 h 4665"/>
              <a:gd name="T66" fmla="*/ 467 w 1734"/>
              <a:gd name="T67" fmla="*/ 2227 h 4665"/>
              <a:gd name="T68" fmla="*/ 362 w 1734"/>
              <a:gd name="T69" fmla="*/ 2133 h 4665"/>
              <a:gd name="T70" fmla="*/ 269 w 1734"/>
              <a:gd name="T71" fmla="*/ 2027 h 4665"/>
              <a:gd name="T72" fmla="*/ 188 w 1734"/>
              <a:gd name="T73" fmla="*/ 1913 h 4665"/>
              <a:gd name="T74" fmla="*/ 121 w 1734"/>
              <a:gd name="T75" fmla="*/ 1788 h 4665"/>
              <a:gd name="T76" fmla="*/ 67 w 1734"/>
              <a:gd name="T77" fmla="*/ 1656 h 4665"/>
              <a:gd name="T78" fmla="*/ 28 w 1734"/>
              <a:gd name="T79" fmla="*/ 1517 h 4665"/>
              <a:gd name="T80" fmla="*/ 5 w 1734"/>
              <a:gd name="T81" fmla="*/ 1371 h 4665"/>
              <a:gd name="T82" fmla="*/ 0 w 1734"/>
              <a:gd name="T83" fmla="*/ 1252 h 4665"/>
              <a:gd name="T84" fmla="*/ 10 w 1734"/>
              <a:gd name="T85" fmla="*/ 1092 h 4665"/>
              <a:gd name="T86" fmla="*/ 39 w 1734"/>
              <a:gd name="T87" fmla="*/ 938 h 4665"/>
              <a:gd name="T88" fmla="*/ 87 w 1734"/>
              <a:gd name="T89" fmla="*/ 793 h 4665"/>
              <a:gd name="T90" fmla="*/ 150 w 1734"/>
              <a:gd name="T91" fmla="*/ 655 h 4665"/>
              <a:gd name="T92" fmla="*/ 231 w 1734"/>
              <a:gd name="T93" fmla="*/ 527 h 4665"/>
              <a:gd name="T94" fmla="*/ 325 w 1734"/>
              <a:gd name="T95" fmla="*/ 411 h 4665"/>
              <a:gd name="T96" fmla="*/ 433 w 1734"/>
              <a:gd name="T97" fmla="*/ 305 h 4665"/>
              <a:gd name="T98" fmla="*/ 552 w 1734"/>
              <a:gd name="T99" fmla="*/ 214 h 4665"/>
              <a:gd name="T100" fmla="*/ 682 w 1734"/>
              <a:gd name="T101" fmla="*/ 137 h 4665"/>
              <a:gd name="T102" fmla="*/ 821 w 1734"/>
              <a:gd name="T103" fmla="*/ 76 h 4665"/>
              <a:gd name="T104" fmla="*/ 969 w 1734"/>
              <a:gd name="T105" fmla="*/ 32 h 4665"/>
              <a:gd name="T106" fmla="*/ 1124 w 1734"/>
              <a:gd name="T107" fmla="*/ 6 h 4665"/>
              <a:gd name="T108" fmla="*/ 1252 w 1734"/>
              <a:gd name="T109" fmla="*/ 0 h 4665"/>
              <a:gd name="T110" fmla="*/ 1409 w 1734"/>
              <a:gd name="T111" fmla="*/ 10 h 4665"/>
              <a:gd name="T112" fmla="*/ 1561 w 1734"/>
              <a:gd name="T113" fmla="*/ 39 h 4665"/>
              <a:gd name="T114" fmla="*/ 1706 w 1734"/>
              <a:gd name="T115" fmla="*/ 85 h 4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34" h="4665">
                <a:moveTo>
                  <a:pt x="1734" y="2407"/>
                </a:moveTo>
                <a:lnTo>
                  <a:pt x="1734" y="2407"/>
                </a:lnTo>
                <a:lnTo>
                  <a:pt x="1686" y="2425"/>
                </a:lnTo>
                <a:lnTo>
                  <a:pt x="1637" y="2443"/>
                </a:lnTo>
                <a:lnTo>
                  <a:pt x="1588" y="2457"/>
                </a:lnTo>
                <a:lnTo>
                  <a:pt x="1537" y="2470"/>
                </a:lnTo>
                <a:lnTo>
                  <a:pt x="1486" y="2480"/>
                </a:lnTo>
                <a:lnTo>
                  <a:pt x="1435" y="2490"/>
                </a:lnTo>
                <a:lnTo>
                  <a:pt x="1382" y="2496"/>
                </a:lnTo>
                <a:lnTo>
                  <a:pt x="1328" y="2501"/>
                </a:lnTo>
                <a:lnTo>
                  <a:pt x="1328" y="3771"/>
                </a:lnTo>
                <a:lnTo>
                  <a:pt x="1328" y="3771"/>
                </a:lnTo>
                <a:lnTo>
                  <a:pt x="1347" y="3776"/>
                </a:lnTo>
                <a:lnTo>
                  <a:pt x="1365" y="3781"/>
                </a:lnTo>
                <a:lnTo>
                  <a:pt x="1384" y="3787"/>
                </a:lnTo>
                <a:lnTo>
                  <a:pt x="1401" y="3794"/>
                </a:lnTo>
                <a:lnTo>
                  <a:pt x="1418" y="3802"/>
                </a:lnTo>
                <a:lnTo>
                  <a:pt x="1435" y="3811"/>
                </a:lnTo>
                <a:lnTo>
                  <a:pt x="1451" y="3820"/>
                </a:lnTo>
                <a:lnTo>
                  <a:pt x="1468" y="3829"/>
                </a:lnTo>
                <a:lnTo>
                  <a:pt x="1483" y="3840"/>
                </a:lnTo>
                <a:lnTo>
                  <a:pt x="1498" y="3850"/>
                </a:lnTo>
                <a:lnTo>
                  <a:pt x="1513" y="3863"/>
                </a:lnTo>
                <a:lnTo>
                  <a:pt x="1527" y="3875"/>
                </a:lnTo>
                <a:lnTo>
                  <a:pt x="1540" y="3887"/>
                </a:lnTo>
                <a:lnTo>
                  <a:pt x="1554" y="3901"/>
                </a:lnTo>
                <a:lnTo>
                  <a:pt x="1566" y="3914"/>
                </a:lnTo>
                <a:lnTo>
                  <a:pt x="1578" y="3928"/>
                </a:lnTo>
                <a:lnTo>
                  <a:pt x="1589" y="3944"/>
                </a:lnTo>
                <a:lnTo>
                  <a:pt x="1601" y="3959"/>
                </a:lnTo>
                <a:lnTo>
                  <a:pt x="1611" y="3974"/>
                </a:lnTo>
                <a:lnTo>
                  <a:pt x="1620" y="3991"/>
                </a:lnTo>
                <a:lnTo>
                  <a:pt x="1629" y="4007"/>
                </a:lnTo>
                <a:lnTo>
                  <a:pt x="1637" y="4024"/>
                </a:lnTo>
                <a:lnTo>
                  <a:pt x="1645" y="4042"/>
                </a:lnTo>
                <a:lnTo>
                  <a:pt x="1652" y="4059"/>
                </a:lnTo>
                <a:lnTo>
                  <a:pt x="1658" y="4078"/>
                </a:lnTo>
                <a:lnTo>
                  <a:pt x="1663" y="4096"/>
                </a:lnTo>
                <a:lnTo>
                  <a:pt x="1667" y="4114"/>
                </a:lnTo>
                <a:lnTo>
                  <a:pt x="1671" y="4134"/>
                </a:lnTo>
                <a:lnTo>
                  <a:pt x="1674" y="4152"/>
                </a:lnTo>
                <a:lnTo>
                  <a:pt x="1676" y="4173"/>
                </a:lnTo>
                <a:lnTo>
                  <a:pt x="1677" y="4192"/>
                </a:lnTo>
                <a:lnTo>
                  <a:pt x="1677" y="4212"/>
                </a:lnTo>
                <a:lnTo>
                  <a:pt x="1677" y="4212"/>
                </a:lnTo>
                <a:lnTo>
                  <a:pt x="1677" y="4235"/>
                </a:lnTo>
                <a:lnTo>
                  <a:pt x="1675" y="4259"/>
                </a:lnTo>
                <a:lnTo>
                  <a:pt x="1672" y="4281"/>
                </a:lnTo>
                <a:lnTo>
                  <a:pt x="1668" y="4304"/>
                </a:lnTo>
                <a:lnTo>
                  <a:pt x="1663" y="4325"/>
                </a:lnTo>
                <a:lnTo>
                  <a:pt x="1658" y="4347"/>
                </a:lnTo>
                <a:lnTo>
                  <a:pt x="1651" y="4368"/>
                </a:lnTo>
                <a:lnTo>
                  <a:pt x="1643" y="4389"/>
                </a:lnTo>
                <a:lnTo>
                  <a:pt x="1633" y="4409"/>
                </a:lnTo>
                <a:lnTo>
                  <a:pt x="1623" y="4429"/>
                </a:lnTo>
                <a:lnTo>
                  <a:pt x="1612" y="4447"/>
                </a:lnTo>
                <a:lnTo>
                  <a:pt x="1601" y="4465"/>
                </a:lnTo>
                <a:lnTo>
                  <a:pt x="1587" y="4484"/>
                </a:lnTo>
                <a:lnTo>
                  <a:pt x="1574" y="4500"/>
                </a:lnTo>
                <a:lnTo>
                  <a:pt x="1560" y="4517"/>
                </a:lnTo>
                <a:lnTo>
                  <a:pt x="1545" y="4533"/>
                </a:lnTo>
                <a:lnTo>
                  <a:pt x="1529" y="4547"/>
                </a:lnTo>
                <a:lnTo>
                  <a:pt x="1513" y="4562"/>
                </a:lnTo>
                <a:lnTo>
                  <a:pt x="1495" y="4575"/>
                </a:lnTo>
                <a:lnTo>
                  <a:pt x="1478" y="4588"/>
                </a:lnTo>
                <a:lnTo>
                  <a:pt x="1459" y="4599"/>
                </a:lnTo>
                <a:lnTo>
                  <a:pt x="1441" y="4611"/>
                </a:lnTo>
                <a:lnTo>
                  <a:pt x="1421" y="4621"/>
                </a:lnTo>
                <a:lnTo>
                  <a:pt x="1401" y="4630"/>
                </a:lnTo>
                <a:lnTo>
                  <a:pt x="1381" y="4638"/>
                </a:lnTo>
                <a:lnTo>
                  <a:pt x="1359" y="4646"/>
                </a:lnTo>
                <a:lnTo>
                  <a:pt x="1338" y="4652"/>
                </a:lnTo>
                <a:lnTo>
                  <a:pt x="1316" y="4656"/>
                </a:lnTo>
                <a:lnTo>
                  <a:pt x="1294" y="4660"/>
                </a:lnTo>
                <a:lnTo>
                  <a:pt x="1271" y="4663"/>
                </a:lnTo>
                <a:lnTo>
                  <a:pt x="1248" y="4665"/>
                </a:lnTo>
                <a:lnTo>
                  <a:pt x="1224" y="4665"/>
                </a:lnTo>
                <a:lnTo>
                  <a:pt x="1224" y="4665"/>
                </a:lnTo>
                <a:lnTo>
                  <a:pt x="1201" y="4665"/>
                </a:lnTo>
                <a:lnTo>
                  <a:pt x="1178" y="4663"/>
                </a:lnTo>
                <a:lnTo>
                  <a:pt x="1155" y="4660"/>
                </a:lnTo>
                <a:lnTo>
                  <a:pt x="1133" y="4656"/>
                </a:lnTo>
                <a:lnTo>
                  <a:pt x="1111" y="4652"/>
                </a:lnTo>
                <a:lnTo>
                  <a:pt x="1090" y="4646"/>
                </a:lnTo>
                <a:lnTo>
                  <a:pt x="1068" y="4638"/>
                </a:lnTo>
                <a:lnTo>
                  <a:pt x="1048" y="4630"/>
                </a:lnTo>
                <a:lnTo>
                  <a:pt x="1028" y="4621"/>
                </a:lnTo>
                <a:lnTo>
                  <a:pt x="1008" y="4611"/>
                </a:lnTo>
                <a:lnTo>
                  <a:pt x="990" y="4599"/>
                </a:lnTo>
                <a:lnTo>
                  <a:pt x="971" y="4588"/>
                </a:lnTo>
                <a:lnTo>
                  <a:pt x="953" y="4575"/>
                </a:lnTo>
                <a:lnTo>
                  <a:pt x="936" y="4562"/>
                </a:lnTo>
                <a:lnTo>
                  <a:pt x="919" y="4547"/>
                </a:lnTo>
                <a:lnTo>
                  <a:pt x="904" y="4533"/>
                </a:lnTo>
                <a:lnTo>
                  <a:pt x="888" y="4517"/>
                </a:lnTo>
                <a:lnTo>
                  <a:pt x="874" y="4500"/>
                </a:lnTo>
                <a:lnTo>
                  <a:pt x="861" y="4484"/>
                </a:lnTo>
                <a:lnTo>
                  <a:pt x="848" y="4465"/>
                </a:lnTo>
                <a:lnTo>
                  <a:pt x="836" y="4447"/>
                </a:lnTo>
                <a:lnTo>
                  <a:pt x="826" y="4429"/>
                </a:lnTo>
                <a:lnTo>
                  <a:pt x="816" y="4409"/>
                </a:lnTo>
                <a:lnTo>
                  <a:pt x="806" y="4389"/>
                </a:lnTo>
                <a:lnTo>
                  <a:pt x="798" y="4368"/>
                </a:lnTo>
                <a:lnTo>
                  <a:pt x="791" y="4347"/>
                </a:lnTo>
                <a:lnTo>
                  <a:pt x="785" y="4325"/>
                </a:lnTo>
                <a:lnTo>
                  <a:pt x="780" y="4304"/>
                </a:lnTo>
                <a:lnTo>
                  <a:pt x="776" y="4281"/>
                </a:lnTo>
                <a:lnTo>
                  <a:pt x="774" y="4259"/>
                </a:lnTo>
                <a:lnTo>
                  <a:pt x="772" y="4235"/>
                </a:lnTo>
                <a:lnTo>
                  <a:pt x="771" y="4212"/>
                </a:lnTo>
                <a:lnTo>
                  <a:pt x="771" y="4212"/>
                </a:lnTo>
                <a:lnTo>
                  <a:pt x="772" y="4192"/>
                </a:lnTo>
                <a:lnTo>
                  <a:pt x="773" y="4173"/>
                </a:lnTo>
                <a:lnTo>
                  <a:pt x="775" y="4152"/>
                </a:lnTo>
                <a:lnTo>
                  <a:pt x="778" y="4134"/>
                </a:lnTo>
                <a:lnTo>
                  <a:pt x="782" y="4114"/>
                </a:lnTo>
                <a:lnTo>
                  <a:pt x="786" y="4096"/>
                </a:lnTo>
                <a:lnTo>
                  <a:pt x="791" y="4078"/>
                </a:lnTo>
                <a:lnTo>
                  <a:pt x="797" y="4059"/>
                </a:lnTo>
                <a:lnTo>
                  <a:pt x="804" y="4042"/>
                </a:lnTo>
                <a:lnTo>
                  <a:pt x="812" y="4024"/>
                </a:lnTo>
                <a:lnTo>
                  <a:pt x="820" y="4007"/>
                </a:lnTo>
                <a:lnTo>
                  <a:pt x="829" y="3991"/>
                </a:lnTo>
                <a:lnTo>
                  <a:pt x="838" y="3974"/>
                </a:lnTo>
                <a:lnTo>
                  <a:pt x="848" y="3959"/>
                </a:lnTo>
                <a:lnTo>
                  <a:pt x="859" y="3944"/>
                </a:lnTo>
                <a:lnTo>
                  <a:pt x="871" y="3928"/>
                </a:lnTo>
                <a:lnTo>
                  <a:pt x="882" y="3914"/>
                </a:lnTo>
                <a:lnTo>
                  <a:pt x="895" y="3901"/>
                </a:lnTo>
                <a:lnTo>
                  <a:pt x="908" y="3887"/>
                </a:lnTo>
                <a:lnTo>
                  <a:pt x="922" y="3875"/>
                </a:lnTo>
                <a:lnTo>
                  <a:pt x="935" y="3863"/>
                </a:lnTo>
                <a:lnTo>
                  <a:pt x="951" y="3850"/>
                </a:lnTo>
                <a:lnTo>
                  <a:pt x="966" y="3840"/>
                </a:lnTo>
                <a:lnTo>
                  <a:pt x="981" y="3829"/>
                </a:lnTo>
                <a:lnTo>
                  <a:pt x="997" y="3820"/>
                </a:lnTo>
                <a:lnTo>
                  <a:pt x="1013" y="3811"/>
                </a:lnTo>
                <a:lnTo>
                  <a:pt x="1031" y="3802"/>
                </a:lnTo>
                <a:lnTo>
                  <a:pt x="1048" y="3794"/>
                </a:lnTo>
                <a:lnTo>
                  <a:pt x="1065" y="3787"/>
                </a:lnTo>
                <a:lnTo>
                  <a:pt x="1084" y="3781"/>
                </a:lnTo>
                <a:lnTo>
                  <a:pt x="1101" y="3776"/>
                </a:lnTo>
                <a:lnTo>
                  <a:pt x="1121" y="3771"/>
                </a:lnTo>
                <a:lnTo>
                  <a:pt x="1121" y="2496"/>
                </a:lnTo>
                <a:lnTo>
                  <a:pt x="1121" y="2496"/>
                </a:lnTo>
                <a:lnTo>
                  <a:pt x="1091" y="2493"/>
                </a:lnTo>
                <a:lnTo>
                  <a:pt x="1061" y="2489"/>
                </a:lnTo>
                <a:lnTo>
                  <a:pt x="1033" y="2483"/>
                </a:lnTo>
                <a:lnTo>
                  <a:pt x="1004" y="2478"/>
                </a:lnTo>
                <a:lnTo>
                  <a:pt x="975" y="2472"/>
                </a:lnTo>
                <a:lnTo>
                  <a:pt x="947" y="2465"/>
                </a:lnTo>
                <a:lnTo>
                  <a:pt x="919" y="2458"/>
                </a:lnTo>
                <a:lnTo>
                  <a:pt x="891" y="2450"/>
                </a:lnTo>
                <a:lnTo>
                  <a:pt x="864" y="2442"/>
                </a:lnTo>
                <a:lnTo>
                  <a:pt x="836" y="2432"/>
                </a:lnTo>
                <a:lnTo>
                  <a:pt x="810" y="2423"/>
                </a:lnTo>
                <a:lnTo>
                  <a:pt x="783" y="2412"/>
                </a:lnTo>
                <a:lnTo>
                  <a:pt x="756" y="2402"/>
                </a:lnTo>
                <a:lnTo>
                  <a:pt x="731" y="2389"/>
                </a:lnTo>
                <a:lnTo>
                  <a:pt x="705" y="2377"/>
                </a:lnTo>
                <a:lnTo>
                  <a:pt x="680" y="2365"/>
                </a:lnTo>
                <a:lnTo>
                  <a:pt x="655" y="2352"/>
                </a:lnTo>
                <a:lnTo>
                  <a:pt x="629" y="2338"/>
                </a:lnTo>
                <a:lnTo>
                  <a:pt x="606" y="2324"/>
                </a:lnTo>
                <a:lnTo>
                  <a:pt x="581" y="2309"/>
                </a:lnTo>
                <a:lnTo>
                  <a:pt x="558" y="2293"/>
                </a:lnTo>
                <a:lnTo>
                  <a:pt x="534" y="2277"/>
                </a:lnTo>
                <a:lnTo>
                  <a:pt x="512" y="2260"/>
                </a:lnTo>
                <a:lnTo>
                  <a:pt x="489" y="2244"/>
                </a:lnTo>
                <a:lnTo>
                  <a:pt x="467" y="2227"/>
                </a:lnTo>
                <a:lnTo>
                  <a:pt x="445" y="2208"/>
                </a:lnTo>
                <a:lnTo>
                  <a:pt x="424" y="2190"/>
                </a:lnTo>
                <a:lnTo>
                  <a:pt x="403" y="2171"/>
                </a:lnTo>
                <a:lnTo>
                  <a:pt x="383" y="2152"/>
                </a:lnTo>
                <a:lnTo>
                  <a:pt x="362" y="2133"/>
                </a:lnTo>
                <a:lnTo>
                  <a:pt x="343" y="2112"/>
                </a:lnTo>
                <a:lnTo>
                  <a:pt x="324" y="2092"/>
                </a:lnTo>
                <a:lnTo>
                  <a:pt x="305" y="2071"/>
                </a:lnTo>
                <a:lnTo>
                  <a:pt x="288" y="2050"/>
                </a:lnTo>
                <a:lnTo>
                  <a:pt x="269" y="2027"/>
                </a:lnTo>
                <a:lnTo>
                  <a:pt x="252" y="2005"/>
                </a:lnTo>
                <a:lnTo>
                  <a:pt x="235" y="1982"/>
                </a:lnTo>
                <a:lnTo>
                  <a:pt x="219" y="1960"/>
                </a:lnTo>
                <a:lnTo>
                  <a:pt x="204" y="1936"/>
                </a:lnTo>
                <a:lnTo>
                  <a:pt x="188" y="1913"/>
                </a:lnTo>
                <a:lnTo>
                  <a:pt x="174" y="1888"/>
                </a:lnTo>
                <a:lnTo>
                  <a:pt x="160" y="1863"/>
                </a:lnTo>
                <a:lnTo>
                  <a:pt x="146" y="1839"/>
                </a:lnTo>
                <a:lnTo>
                  <a:pt x="133" y="1813"/>
                </a:lnTo>
                <a:lnTo>
                  <a:pt x="121" y="1788"/>
                </a:lnTo>
                <a:lnTo>
                  <a:pt x="108" y="1762"/>
                </a:lnTo>
                <a:lnTo>
                  <a:pt x="97" y="1736"/>
                </a:lnTo>
                <a:lnTo>
                  <a:pt x="86" y="1710"/>
                </a:lnTo>
                <a:lnTo>
                  <a:pt x="76" y="1682"/>
                </a:lnTo>
                <a:lnTo>
                  <a:pt x="67" y="1656"/>
                </a:lnTo>
                <a:lnTo>
                  <a:pt x="57" y="1628"/>
                </a:lnTo>
                <a:lnTo>
                  <a:pt x="49" y="1600"/>
                </a:lnTo>
                <a:lnTo>
                  <a:pt x="42" y="1573"/>
                </a:lnTo>
                <a:lnTo>
                  <a:pt x="35" y="1545"/>
                </a:lnTo>
                <a:lnTo>
                  <a:pt x="28" y="1517"/>
                </a:lnTo>
                <a:lnTo>
                  <a:pt x="23" y="1488"/>
                </a:lnTo>
                <a:lnTo>
                  <a:pt x="17" y="1459"/>
                </a:lnTo>
                <a:lnTo>
                  <a:pt x="12" y="1430"/>
                </a:lnTo>
                <a:lnTo>
                  <a:pt x="9" y="1401"/>
                </a:lnTo>
                <a:lnTo>
                  <a:pt x="5" y="1371"/>
                </a:lnTo>
                <a:lnTo>
                  <a:pt x="3" y="1342"/>
                </a:lnTo>
                <a:lnTo>
                  <a:pt x="1" y="1312"/>
                </a:lnTo>
                <a:lnTo>
                  <a:pt x="0" y="1281"/>
                </a:lnTo>
                <a:lnTo>
                  <a:pt x="0" y="1252"/>
                </a:lnTo>
                <a:lnTo>
                  <a:pt x="0" y="1252"/>
                </a:lnTo>
                <a:lnTo>
                  <a:pt x="0" y="1219"/>
                </a:lnTo>
                <a:lnTo>
                  <a:pt x="1" y="1187"/>
                </a:lnTo>
                <a:lnTo>
                  <a:pt x="3" y="1155"/>
                </a:lnTo>
                <a:lnTo>
                  <a:pt x="6" y="1124"/>
                </a:lnTo>
                <a:lnTo>
                  <a:pt x="10" y="1092"/>
                </a:lnTo>
                <a:lnTo>
                  <a:pt x="14" y="1061"/>
                </a:lnTo>
                <a:lnTo>
                  <a:pt x="19" y="1030"/>
                </a:lnTo>
                <a:lnTo>
                  <a:pt x="26" y="999"/>
                </a:lnTo>
                <a:lnTo>
                  <a:pt x="32" y="969"/>
                </a:lnTo>
                <a:lnTo>
                  <a:pt x="39" y="938"/>
                </a:lnTo>
                <a:lnTo>
                  <a:pt x="47" y="909"/>
                </a:lnTo>
                <a:lnTo>
                  <a:pt x="56" y="879"/>
                </a:lnTo>
                <a:lnTo>
                  <a:pt x="66" y="850"/>
                </a:lnTo>
                <a:lnTo>
                  <a:pt x="76" y="821"/>
                </a:lnTo>
                <a:lnTo>
                  <a:pt x="87" y="793"/>
                </a:lnTo>
                <a:lnTo>
                  <a:pt x="98" y="765"/>
                </a:lnTo>
                <a:lnTo>
                  <a:pt x="111" y="737"/>
                </a:lnTo>
                <a:lnTo>
                  <a:pt x="123" y="709"/>
                </a:lnTo>
                <a:lnTo>
                  <a:pt x="137" y="682"/>
                </a:lnTo>
                <a:lnTo>
                  <a:pt x="150" y="655"/>
                </a:lnTo>
                <a:lnTo>
                  <a:pt x="166" y="628"/>
                </a:lnTo>
                <a:lnTo>
                  <a:pt x="181" y="603"/>
                </a:lnTo>
                <a:lnTo>
                  <a:pt x="198" y="577"/>
                </a:lnTo>
                <a:lnTo>
                  <a:pt x="214" y="552"/>
                </a:lnTo>
                <a:lnTo>
                  <a:pt x="231" y="527"/>
                </a:lnTo>
                <a:lnTo>
                  <a:pt x="249" y="503"/>
                </a:lnTo>
                <a:lnTo>
                  <a:pt x="267" y="479"/>
                </a:lnTo>
                <a:lnTo>
                  <a:pt x="286" y="456"/>
                </a:lnTo>
                <a:lnTo>
                  <a:pt x="305" y="433"/>
                </a:lnTo>
                <a:lnTo>
                  <a:pt x="325" y="411"/>
                </a:lnTo>
                <a:lnTo>
                  <a:pt x="346" y="388"/>
                </a:lnTo>
                <a:lnTo>
                  <a:pt x="366" y="367"/>
                </a:lnTo>
                <a:lnTo>
                  <a:pt x="388" y="346"/>
                </a:lnTo>
                <a:lnTo>
                  <a:pt x="410" y="326"/>
                </a:lnTo>
                <a:lnTo>
                  <a:pt x="433" y="305"/>
                </a:lnTo>
                <a:lnTo>
                  <a:pt x="455" y="286"/>
                </a:lnTo>
                <a:lnTo>
                  <a:pt x="479" y="267"/>
                </a:lnTo>
                <a:lnTo>
                  <a:pt x="503" y="249"/>
                </a:lnTo>
                <a:lnTo>
                  <a:pt x="527" y="231"/>
                </a:lnTo>
                <a:lnTo>
                  <a:pt x="552" y="214"/>
                </a:lnTo>
                <a:lnTo>
                  <a:pt x="577" y="198"/>
                </a:lnTo>
                <a:lnTo>
                  <a:pt x="603" y="181"/>
                </a:lnTo>
                <a:lnTo>
                  <a:pt x="628" y="166"/>
                </a:lnTo>
                <a:lnTo>
                  <a:pt x="655" y="152"/>
                </a:lnTo>
                <a:lnTo>
                  <a:pt x="682" y="137"/>
                </a:lnTo>
                <a:lnTo>
                  <a:pt x="709" y="124"/>
                </a:lnTo>
                <a:lnTo>
                  <a:pt x="737" y="111"/>
                </a:lnTo>
                <a:lnTo>
                  <a:pt x="764" y="98"/>
                </a:lnTo>
                <a:lnTo>
                  <a:pt x="792" y="87"/>
                </a:lnTo>
                <a:lnTo>
                  <a:pt x="821" y="76"/>
                </a:lnTo>
                <a:lnTo>
                  <a:pt x="850" y="66"/>
                </a:lnTo>
                <a:lnTo>
                  <a:pt x="879" y="56"/>
                </a:lnTo>
                <a:lnTo>
                  <a:pt x="909" y="47"/>
                </a:lnTo>
                <a:lnTo>
                  <a:pt x="938" y="39"/>
                </a:lnTo>
                <a:lnTo>
                  <a:pt x="969" y="32"/>
                </a:lnTo>
                <a:lnTo>
                  <a:pt x="999" y="26"/>
                </a:lnTo>
                <a:lnTo>
                  <a:pt x="1030" y="20"/>
                </a:lnTo>
                <a:lnTo>
                  <a:pt x="1061" y="15"/>
                </a:lnTo>
                <a:lnTo>
                  <a:pt x="1092" y="10"/>
                </a:lnTo>
                <a:lnTo>
                  <a:pt x="1124" y="6"/>
                </a:lnTo>
                <a:lnTo>
                  <a:pt x="1155" y="4"/>
                </a:lnTo>
                <a:lnTo>
                  <a:pt x="1187" y="2"/>
                </a:lnTo>
                <a:lnTo>
                  <a:pt x="1219" y="0"/>
                </a:lnTo>
                <a:lnTo>
                  <a:pt x="1252" y="0"/>
                </a:lnTo>
                <a:lnTo>
                  <a:pt x="1252" y="0"/>
                </a:lnTo>
                <a:lnTo>
                  <a:pt x="1283" y="0"/>
                </a:lnTo>
                <a:lnTo>
                  <a:pt x="1315" y="2"/>
                </a:lnTo>
                <a:lnTo>
                  <a:pt x="1347" y="3"/>
                </a:lnTo>
                <a:lnTo>
                  <a:pt x="1379" y="6"/>
                </a:lnTo>
                <a:lnTo>
                  <a:pt x="1409" y="10"/>
                </a:lnTo>
                <a:lnTo>
                  <a:pt x="1440" y="15"/>
                </a:lnTo>
                <a:lnTo>
                  <a:pt x="1471" y="20"/>
                </a:lnTo>
                <a:lnTo>
                  <a:pt x="1501" y="25"/>
                </a:lnTo>
                <a:lnTo>
                  <a:pt x="1531" y="32"/>
                </a:lnTo>
                <a:lnTo>
                  <a:pt x="1561" y="39"/>
                </a:lnTo>
                <a:lnTo>
                  <a:pt x="1590" y="46"/>
                </a:lnTo>
                <a:lnTo>
                  <a:pt x="1620" y="55"/>
                </a:lnTo>
                <a:lnTo>
                  <a:pt x="1649" y="65"/>
                </a:lnTo>
                <a:lnTo>
                  <a:pt x="1677" y="75"/>
                </a:lnTo>
                <a:lnTo>
                  <a:pt x="1706" y="85"/>
                </a:lnTo>
                <a:lnTo>
                  <a:pt x="1734" y="96"/>
                </a:lnTo>
                <a:lnTo>
                  <a:pt x="1734" y="2407"/>
                </a:lnTo>
                <a:lnTo>
                  <a:pt x="1734" y="24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55"/>
          <p:cNvSpPr>
            <a:spLocks/>
          </p:cNvSpPr>
          <p:nvPr/>
        </p:nvSpPr>
        <p:spPr bwMode="auto">
          <a:xfrm>
            <a:off x="4512676" y="2384023"/>
            <a:ext cx="572958" cy="1721857"/>
          </a:xfrm>
          <a:custGeom>
            <a:avLst/>
            <a:gdLst>
              <a:gd name="T0" fmla="*/ 0 w 770"/>
              <a:gd name="T1" fmla="*/ 1156 h 2310"/>
              <a:gd name="T2" fmla="*/ 4 w 770"/>
              <a:gd name="T3" fmla="*/ 1252 h 2310"/>
              <a:gd name="T4" fmla="*/ 15 w 770"/>
              <a:gd name="T5" fmla="*/ 1347 h 2310"/>
              <a:gd name="T6" fmla="*/ 33 w 770"/>
              <a:gd name="T7" fmla="*/ 1439 h 2310"/>
              <a:gd name="T8" fmla="*/ 57 w 770"/>
              <a:gd name="T9" fmla="*/ 1528 h 2310"/>
              <a:gd name="T10" fmla="*/ 88 w 770"/>
              <a:gd name="T11" fmla="*/ 1615 h 2310"/>
              <a:gd name="T12" fmla="*/ 125 w 770"/>
              <a:gd name="T13" fmla="*/ 1699 h 2310"/>
              <a:gd name="T14" fmla="*/ 167 w 770"/>
              <a:gd name="T15" fmla="*/ 1780 h 2310"/>
              <a:gd name="T16" fmla="*/ 215 w 770"/>
              <a:gd name="T17" fmla="*/ 1856 h 2310"/>
              <a:gd name="T18" fmla="*/ 268 w 770"/>
              <a:gd name="T19" fmla="*/ 1929 h 2310"/>
              <a:gd name="T20" fmla="*/ 328 w 770"/>
              <a:gd name="T21" fmla="*/ 1999 h 2310"/>
              <a:gd name="T22" fmla="*/ 390 w 770"/>
              <a:gd name="T23" fmla="*/ 2063 h 2310"/>
              <a:gd name="T24" fmla="*/ 458 w 770"/>
              <a:gd name="T25" fmla="*/ 2122 h 2310"/>
              <a:gd name="T26" fmla="*/ 530 w 770"/>
              <a:gd name="T27" fmla="*/ 2178 h 2310"/>
              <a:gd name="T28" fmla="*/ 606 w 770"/>
              <a:gd name="T29" fmla="*/ 2227 h 2310"/>
              <a:gd name="T30" fmla="*/ 685 w 770"/>
              <a:gd name="T31" fmla="*/ 2272 h 2310"/>
              <a:gd name="T32" fmla="*/ 768 w 770"/>
              <a:gd name="T33" fmla="*/ 2310 h 2310"/>
              <a:gd name="T34" fmla="*/ 770 w 770"/>
              <a:gd name="T35" fmla="*/ 0 h 2310"/>
              <a:gd name="T36" fmla="*/ 685 w 770"/>
              <a:gd name="T37" fmla="*/ 40 h 2310"/>
              <a:gd name="T38" fmla="*/ 603 w 770"/>
              <a:gd name="T39" fmla="*/ 85 h 2310"/>
              <a:gd name="T40" fmla="*/ 526 w 770"/>
              <a:gd name="T41" fmla="*/ 135 h 2310"/>
              <a:gd name="T42" fmla="*/ 453 w 770"/>
              <a:gd name="T43" fmla="*/ 192 h 2310"/>
              <a:gd name="T44" fmla="*/ 385 w 770"/>
              <a:gd name="T45" fmla="*/ 253 h 2310"/>
              <a:gd name="T46" fmla="*/ 321 w 770"/>
              <a:gd name="T47" fmla="*/ 319 h 2310"/>
              <a:gd name="T48" fmla="*/ 263 w 770"/>
              <a:gd name="T49" fmla="*/ 388 h 2310"/>
              <a:gd name="T50" fmla="*/ 211 w 770"/>
              <a:gd name="T51" fmla="*/ 462 h 2310"/>
              <a:gd name="T52" fmla="*/ 163 w 770"/>
              <a:gd name="T53" fmla="*/ 539 h 2310"/>
              <a:gd name="T54" fmla="*/ 121 w 770"/>
              <a:gd name="T55" fmla="*/ 619 h 2310"/>
              <a:gd name="T56" fmla="*/ 85 w 770"/>
              <a:gd name="T57" fmla="*/ 703 h 2310"/>
              <a:gd name="T58" fmla="*/ 55 w 770"/>
              <a:gd name="T59" fmla="*/ 790 h 2310"/>
              <a:gd name="T60" fmla="*/ 32 w 770"/>
              <a:gd name="T61" fmla="*/ 878 h 2310"/>
              <a:gd name="T62" fmla="*/ 14 w 770"/>
              <a:gd name="T63" fmla="*/ 969 h 2310"/>
              <a:gd name="T64" fmla="*/ 4 w 770"/>
              <a:gd name="T65" fmla="*/ 1061 h 2310"/>
              <a:gd name="T66" fmla="*/ 0 w 770"/>
              <a:gd name="T67" fmla="*/ 1156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0" h="2310">
                <a:moveTo>
                  <a:pt x="0" y="1156"/>
                </a:moveTo>
                <a:lnTo>
                  <a:pt x="0" y="1156"/>
                </a:lnTo>
                <a:lnTo>
                  <a:pt x="1" y="1204"/>
                </a:lnTo>
                <a:lnTo>
                  <a:pt x="4" y="1252"/>
                </a:lnTo>
                <a:lnTo>
                  <a:pt x="8" y="1300"/>
                </a:lnTo>
                <a:lnTo>
                  <a:pt x="15" y="1347"/>
                </a:lnTo>
                <a:lnTo>
                  <a:pt x="23" y="1393"/>
                </a:lnTo>
                <a:lnTo>
                  <a:pt x="33" y="1439"/>
                </a:lnTo>
                <a:lnTo>
                  <a:pt x="44" y="1484"/>
                </a:lnTo>
                <a:lnTo>
                  <a:pt x="57" y="1528"/>
                </a:lnTo>
                <a:lnTo>
                  <a:pt x="72" y="1572"/>
                </a:lnTo>
                <a:lnTo>
                  <a:pt x="88" y="1615"/>
                </a:lnTo>
                <a:lnTo>
                  <a:pt x="105" y="1658"/>
                </a:lnTo>
                <a:lnTo>
                  <a:pt x="125" y="1699"/>
                </a:lnTo>
                <a:lnTo>
                  <a:pt x="145" y="1740"/>
                </a:lnTo>
                <a:lnTo>
                  <a:pt x="167" y="1780"/>
                </a:lnTo>
                <a:lnTo>
                  <a:pt x="190" y="1819"/>
                </a:lnTo>
                <a:lnTo>
                  <a:pt x="215" y="1856"/>
                </a:lnTo>
                <a:lnTo>
                  <a:pt x="242" y="1893"/>
                </a:lnTo>
                <a:lnTo>
                  <a:pt x="268" y="1929"/>
                </a:lnTo>
                <a:lnTo>
                  <a:pt x="297" y="1965"/>
                </a:lnTo>
                <a:lnTo>
                  <a:pt x="328" y="1999"/>
                </a:lnTo>
                <a:lnTo>
                  <a:pt x="358" y="2031"/>
                </a:lnTo>
                <a:lnTo>
                  <a:pt x="390" y="2063"/>
                </a:lnTo>
                <a:lnTo>
                  <a:pt x="424" y="2094"/>
                </a:lnTo>
                <a:lnTo>
                  <a:pt x="458" y="2122"/>
                </a:lnTo>
                <a:lnTo>
                  <a:pt x="493" y="2151"/>
                </a:lnTo>
                <a:lnTo>
                  <a:pt x="530" y="2178"/>
                </a:lnTo>
                <a:lnTo>
                  <a:pt x="567" y="2203"/>
                </a:lnTo>
                <a:lnTo>
                  <a:pt x="606" y="2227"/>
                </a:lnTo>
                <a:lnTo>
                  <a:pt x="645" y="2250"/>
                </a:lnTo>
                <a:lnTo>
                  <a:pt x="685" y="2272"/>
                </a:lnTo>
                <a:lnTo>
                  <a:pt x="727" y="2291"/>
                </a:lnTo>
                <a:lnTo>
                  <a:pt x="768" y="2310"/>
                </a:lnTo>
                <a:lnTo>
                  <a:pt x="770" y="0"/>
                </a:lnTo>
                <a:lnTo>
                  <a:pt x="770" y="0"/>
                </a:lnTo>
                <a:lnTo>
                  <a:pt x="727" y="20"/>
                </a:lnTo>
                <a:lnTo>
                  <a:pt x="685" y="40"/>
                </a:lnTo>
                <a:lnTo>
                  <a:pt x="643" y="62"/>
                </a:lnTo>
                <a:lnTo>
                  <a:pt x="603" y="85"/>
                </a:lnTo>
                <a:lnTo>
                  <a:pt x="564" y="110"/>
                </a:lnTo>
                <a:lnTo>
                  <a:pt x="526" y="135"/>
                </a:lnTo>
                <a:lnTo>
                  <a:pt x="489" y="163"/>
                </a:lnTo>
                <a:lnTo>
                  <a:pt x="453" y="192"/>
                </a:lnTo>
                <a:lnTo>
                  <a:pt x="419" y="221"/>
                </a:lnTo>
                <a:lnTo>
                  <a:pt x="385" y="253"/>
                </a:lnTo>
                <a:lnTo>
                  <a:pt x="353" y="285"/>
                </a:lnTo>
                <a:lnTo>
                  <a:pt x="321" y="319"/>
                </a:lnTo>
                <a:lnTo>
                  <a:pt x="292" y="352"/>
                </a:lnTo>
                <a:lnTo>
                  <a:pt x="263" y="388"/>
                </a:lnTo>
                <a:lnTo>
                  <a:pt x="236" y="424"/>
                </a:lnTo>
                <a:lnTo>
                  <a:pt x="211" y="462"/>
                </a:lnTo>
                <a:lnTo>
                  <a:pt x="186" y="500"/>
                </a:lnTo>
                <a:lnTo>
                  <a:pt x="163" y="539"/>
                </a:lnTo>
                <a:lnTo>
                  <a:pt x="141" y="580"/>
                </a:lnTo>
                <a:lnTo>
                  <a:pt x="121" y="619"/>
                </a:lnTo>
                <a:lnTo>
                  <a:pt x="102" y="661"/>
                </a:lnTo>
                <a:lnTo>
                  <a:pt x="85" y="703"/>
                </a:lnTo>
                <a:lnTo>
                  <a:pt x="70" y="746"/>
                </a:lnTo>
                <a:lnTo>
                  <a:pt x="55" y="790"/>
                </a:lnTo>
                <a:lnTo>
                  <a:pt x="43" y="834"/>
                </a:lnTo>
                <a:lnTo>
                  <a:pt x="32" y="878"/>
                </a:lnTo>
                <a:lnTo>
                  <a:pt x="23" y="923"/>
                </a:lnTo>
                <a:lnTo>
                  <a:pt x="14" y="969"/>
                </a:lnTo>
                <a:lnTo>
                  <a:pt x="8" y="1015"/>
                </a:lnTo>
                <a:lnTo>
                  <a:pt x="4" y="1061"/>
                </a:lnTo>
                <a:lnTo>
                  <a:pt x="1" y="1109"/>
                </a:lnTo>
                <a:lnTo>
                  <a:pt x="0" y="1156"/>
                </a:lnTo>
                <a:lnTo>
                  <a:pt x="0" y="115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56"/>
          <p:cNvSpPr>
            <a:spLocks/>
          </p:cNvSpPr>
          <p:nvPr/>
        </p:nvSpPr>
        <p:spPr bwMode="auto">
          <a:xfrm>
            <a:off x="4488803" y="5236877"/>
            <a:ext cx="435687" cy="435687"/>
          </a:xfrm>
          <a:custGeom>
            <a:avLst/>
            <a:gdLst>
              <a:gd name="T0" fmla="*/ 307 w 585"/>
              <a:gd name="T1" fmla="*/ 0 h 584"/>
              <a:gd name="T2" fmla="*/ 351 w 585"/>
              <a:gd name="T3" fmla="*/ 5 h 584"/>
              <a:gd name="T4" fmla="*/ 393 w 585"/>
              <a:gd name="T5" fmla="*/ 17 h 584"/>
              <a:gd name="T6" fmla="*/ 432 w 585"/>
              <a:gd name="T7" fmla="*/ 35 h 584"/>
              <a:gd name="T8" fmla="*/ 467 w 585"/>
              <a:gd name="T9" fmla="*/ 57 h 584"/>
              <a:gd name="T10" fmla="*/ 500 w 585"/>
              <a:gd name="T11" fmla="*/ 85 h 584"/>
              <a:gd name="T12" fmla="*/ 526 w 585"/>
              <a:gd name="T13" fmla="*/ 117 h 584"/>
              <a:gd name="T14" fmla="*/ 550 w 585"/>
              <a:gd name="T15" fmla="*/ 153 h 584"/>
              <a:gd name="T16" fmla="*/ 567 w 585"/>
              <a:gd name="T17" fmla="*/ 191 h 584"/>
              <a:gd name="T18" fmla="*/ 579 w 585"/>
              <a:gd name="T19" fmla="*/ 233 h 584"/>
              <a:gd name="T20" fmla="*/ 585 w 585"/>
              <a:gd name="T21" fmla="*/ 277 h 584"/>
              <a:gd name="T22" fmla="*/ 585 w 585"/>
              <a:gd name="T23" fmla="*/ 307 h 584"/>
              <a:gd name="T24" fmla="*/ 579 w 585"/>
              <a:gd name="T25" fmla="*/ 351 h 584"/>
              <a:gd name="T26" fmla="*/ 567 w 585"/>
              <a:gd name="T27" fmla="*/ 393 h 584"/>
              <a:gd name="T28" fmla="*/ 550 w 585"/>
              <a:gd name="T29" fmla="*/ 432 h 584"/>
              <a:gd name="T30" fmla="*/ 526 w 585"/>
              <a:gd name="T31" fmla="*/ 467 h 584"/>
              <a:gd name="T32" fmla="*/ 500 w 585"/>
              <a:gd name="T33" fmla="*/ 499 h 584"/>
              <a:gd name="T34" fmla="*/ 467 w 585"/>
              <a:gd name="T35" fmla="*/ 526 h 584"/>
              <a:gd name="T36" fmla="*/ 432 w 585"/>
              <a:gd name="T37" fmla="*/ 550 h 584"/>
              <a:gd name="T38" fmla="*/ 393 w 585"/>
              <a:gd name="T39" fmla="*/ 567 h 584"/>
              <a:gd name="T40" fmla="*/ 351 w 585"/>
              <a:gd name="T41" fmla="*/ 578 h 584"/>
              <a:gd name="T42" fmla="*/ 307 w 585"/>
              <a:gd name="T43" fmla="*/ 584 h 584"/>
              <a:gd name="T44" fmla="*/ 278 w 585"/>
              <a:gd name="T45" fmla="*/ 584 h 584"/>
              <a:gd name="T46" fmla="*/ 234 w 585"/>
              <a:gd name="T47" fmla="*/ 578 h 584"/>
              <a:gd name="T48" fmla="*/ 192 w 585"/>
              <a:gd name="T49" fmla="*/ 567 h 584"/>
              <a:gd name="T50" fmla="*/ 153 w 585"/>
              <a:gd name="T51" fmla="*/ 550 h 584"/>
              <a:gd name="T52" fmla="*/ 117 w 585"/>
              <a:gd name="T53" fmla="*/ 526 h 584"/>
              <a:gd name="T54" fmla="*/ 85 w 585"/>
              <a:gd name="T55" fmla="*/ 499 h 584"/>
              <a:gd name="T56" fmla="*/ 58 w 585"/>
              <a:gd name="T57" fmla="*/ 467 h 584"/>
              <a:gd name="T58" fmla="*/ 35 w 585"/>
              <a:gd name="T59" fmla="*/ 432 h 584"/>
              <a:gd name="T60" fmla="*/ 18 w 585"/>
              <a:gd name="T61" fmla="*/ 393 h 584"/>
              <a:gd name="T62" fmla="*/ 5 w 585"/>
              <a:gd name="T63" fmla="*/ 351 h 584"/>
              <a:gd name="T64" fmla="*/ 0 w 585"/>
              <a:gd name="T65" fmla="*/ 307 h 584"/>
              <a:gd name="T66" fmla="*/ 0 w 585"/>
              <a:gd name="T67" fmla="*/ 277 h 584"/>
              <a:gd name="T68" fmla="*/ 5 w 585"/>
              <a:gd name="T69" fmla="*/ 233 h 584"/>
              <a:gd name="T70" fmla="*/ 18 w 585"/>
              <a:gd name="T71" fmla="*/ 191 h 584"/>
              <a:gd name="T72" fmla="*/ 35 w 585"/>
              <a:gd name="T73" fmla="*/ 153 h 584"/>
              <a:gd name="T74" fmla="*/ 58 w 585"/>
              <a:gd name="T75" fmla="*/ 117 h 584"/>
              <a:gd name="T76" fmla="*/ 85 w 585"/>
              <a:gd name="T77" fmla="*/ 85 h 584"/>
              <a:gd name="T78" fmla="*/ 117 w 585"/>
              <a:gd name="T79" fmla="*/ 57 h 584"/>
              <a:gd name="T80" fmla="*/ 153 w 585"/>
              <a:gd name="T81" fmla="*/ 35 h 584"/>
              <a:gd name="T82" fmla="*/ 192 w 585"/>
              <a:gd name="T83" fmla="*/ 17 h 584"/>
              <a:gd name="T84" fmla="*/ 234 w 585"/>
              <a:gd name="T85" fmla="*/ 5 h 584"/>
              <a:gd name="T86" fmla="*/ 278 w 585"/>
              <a:gd name="T87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5" h="584">
                <a:moveTo>
                  <a:pt x="292" y="0"/>
                </a:moveTo>
                <a:lnTo>
                  <a:pt x="292" y="0"/>
                </a:lnTo>
                <a:lnTo>
                  <a:pt x="307" y="0"/>
                </a:lnTo>
                <a:lnTo>
                  <a:pt x="323" y="1"/>
                </a:lnTo>
                <a:lnTo>
                  <a:pt x="337" y="3"/>
                </a:lnTo>
                <a:lnTo>
                  <a:pt x="351" y="5"/>
                </a:lnTo>
                <a:lnTo>
                  <a:pt x="366" y="9"/>
                </a:lnTo>
                <a:lnTo>
                  <a:pt x="379" y="12"/>
                </a:lnTo>
                <a:lnTo>
                  <a:pt x="393" y="17"/>
                </a:lnTo>
                <a:lnTo>
                  <a:pt x="407" y="23"/>
                </a:lnTo>
                <a:lnTo>
                  <a:pt x="419" y="29"/>
                </a:lnTo>
                <a:lnTo>
                  <a:pt x="432" y="35"/>
                </a:lnTo>
                <a:lnTo>
                  <a:pt x="445" y="42"/>
                </a:lnTo>
                <a:lnTo>
                  <a:pt x="456" y="49"/>
                </a:lnTo>
                <a:lnTo>
                  <a:pt x="467" y="57"/>
                </a:lnTo>
                <a:lnTo>
                  <a:pt x="478" y="67"/>
                </a:lnTo>
                <a:lnTo>
                  <a:pt x="490" y="76"/>
                </a:lnTo>
                <a:lnTo>
                  <a:pt x="500" y="85"/>
                </a:lnTo>
                <a:lnTo>
                  <a:pt x="509" y="95"/>
                </a:lnTo>
                <a:lnTo>
                  <a:pt x="518" y="106"/>
                </a:lnTo>
                <a:lnTo>
                  <a:pt x="526" y="117"/>
                </a:lnTo>
                <a:lnTo>
                  <a:pt x="535" y="129"/>
                </a:lnTo>
                <a:lnTo>
                  <a:pt x="543" y="140"/>
                </a:lnTo>
                <a:lnTo>
                  <a:pt x="550" y="153"/>
                </a:lnTo>
                <a:lnTo>
                  <a:pt x="556" y="165"/>
                </a:lnTo>
                <a:lnTo>
                  <a:pt x="562" y="178"/>
                </a:lnTo>
                <a:lnTo>
                  <a:pt x="567" y="191"/>
                </a:lnTo>
                <a:lnTo>
                  <a:pt x="571" y="205"/>
                </a:lnTo>
                <a:lnTo>
                  <a:pt x="576" y="219"/>
                </a:lnTo>
                <a:lnTo>
                  <a:pt x="579" y="233"/>
                </a:lnTo>
                <a:lnTo>
                  <a:pt x="582" y="248"/>
                </a:lnTo>
                <a:lnTo>
                  <a:pt x="584" y="262"/>
                </a:lnTo>
                <a:lnTo>
                  <a:pt x="585" y="277"/>
                </a:lnTo>
                <a:lnTo>
                  <a:pt x="585" y="292"/>
                </a:lnTo>
                <a:lnTo>
                  <a:pt x="585" y="292"/>
                </a:lnTo>
                <a:lnTo>
                  <a:pt x="585" y="307"/>
                </a:lnTo>
                <a:lnTo>
                  <a:pt x="584" y="322"/>
                </a:lnTo>
                <a:lnTo>
                  <a:pt x="582" y="337"/>
                </a:lnTo>
                <a:lnTo>
                  <a:pt x="579" y="351"/>
                </a:lnTo>
                <a:lnTo>
                  <a:pt x="576" y="365"/>
                </a:lnTo>
                <a:lnTo>
                  <a:pt x="571" y="379"/>
                </a:lnTo>
                <a:lnTo>
                  <a:pt x="567" y="393"/>
                </a:lnTo>
                <a:lnTo>
                  <a:pt x="562" y="406"/>
                </a:lnTo>
                <a:lnTo>
                  <a:pt x="556" y="419"/>
                </a:lnTo>
                <a:lnTo>
                  <a:pt x="550" y="432"/>
                </a:lnTo>
                <a:lnTo>
                  <a:pt x="543" y="444"/>
                </a:lnTo>
                <a:lnTo>
                  <a:pt x="535" y="455"/>
                </a:lnTo>
                <a:lnTo>
                  <a:pt x="526" y="467"/>
                </a:lnTo>
                <a:lnTo>
                  <a:pt x="518" y="478"/>
                </a:lnTo>
                <a:lnTo>
                  <a:pt x="509" y="489"/>
                </a:lnTo>
                <a:lnTo>
                  <a:pt x="500" y="499"/>
                </a:lnTo>
                <a:lnTo>
                  <a:pt x="490" y="509"/>
                </a:lnTo>
                <a:lnTo>
                  <a:pt x="478" y="518"/>
                </a:lnTo>
                <a:lnTo>
                  <a:pt x="467" y="526"/>
                </a:lnTo>
                <a:lnTo>
                  <a:pt x="456" y="534"/>
                </a:lnTo>
                <a:lnTo>
                  <a:pt x="445" y="542"/>
                </a:lnTo>
                <a:lnTo>
                  <a:pt x="432" y="550"/>
                </a:lnTo>
                <a:lnTo>
                  <a:pt x="419" y="556"/>
                </a:lnTo>
                <a:lnTo>
                  <a:pt x="407" y="562"/>
                </a:lnTo>
                <a:lnTo>
                  <a:pt x="393" y="567"/>
                </a:lnTo>
                <a:lnTo>
                  <a:pt x="379" y="571"/>
                </a:lnTo>
                <a:lnTo>
                  <a:pt x="366" y="575"/>
                </a:lnTo>
                <a:lnTo>
                  <a:pt x="351" y="578"/>
                </a:lnTo>
                <a:lnTo>
                  <a:pt x="337" y="581"/>
                </a:lnTo>
                <a:lnTo>
                  <a:pt x="323" y="583"/>
                </a:lnTo>
                <a:lnTo>
                  <a:pt x="307" y="584"/>
                </a:lnTo>
                <a:lnTo>
                  <a:pt x="292" y="584"/>
                </a:lnTo>
                <a:lnTo>
                  <a:pt x="292" y="584"/>
                </a:lnTo>
                <a:lnTo>
                  <a:pt x="278" y="584"/>
                </a:lnTo>
                <a:lnTo>
                  <a:pt x="262" y="583"/>
                </a:lnTo>
                <a:lnTo>
                  <a:pt x="248" y="581"/>
                </a:lnTo>
                <a:lnTo>
                  <a:pt x="234" y="578"/>
                </a:lnTo>
                <a:lnTo>
                  <a:pt x="219" y="575"/>
                </a:lnTo>
                <a:lnTo>
                  <a:pt x="205" y="571"/>
                </a:lnTo>
                <a:lnTo>
                  <a:pt x="192" y="567"/>
                </a:lnTo>
                <a:lnTo>
                  <a:pt x="178" y="562"/>
                </a:lnTo>
                <a:lnTo>
                  <a:pt x="165" y="556"/>
                </a:lnTo>
                <a:lnTo>
                  <a:pt x="153" y="550"/>
                </a:lnTo>
                <a:lnTo>
                  <a:pt x="141" y="542"/>
                </a:lnTo>
                <a:lnTo>
                  <a:pt x="129" y="534"/>
                </a:lnTo>
                <a:lnTo>
                  <a:pt x="117" y="526"/>
                </a:lnTo>
                <a:lnTo>
                  <a:pt x="107" y="518"/>
                </a:lnTo>
                <a:lnTo>
                  <a:pt x="96" y="509"/>
                </a:lnTo>
                <a:lnTo>
                  <a:pt x="85" y="499"/>
                </a:lnTo>
                <a:lnTo>
                  <a:pt x="76" y="489"/>
                </a:lnTo>
                <a:lnTo>
                  <a:pt x="67" y="478"/>
                </a:lnTo>
                <a:lnTo>
                  <a:pt x="58" y="467"/>
                </a:lnTo>
                <a:lnTo>
                  <a:pt x="49" y="455"/>
                </a:lnTo>
                <a:lnTo>
                  <a:pt x="42" y="444"/>
                </a:lnTo>
                <a:lnTo>
                  <a:pt x="35" y="432"/>
                </a:lnTo>
                <a:lnTo>
                  <a:pt x="29" y="419"/>
                </a:lnTo>
                <a:lnTo>
                  <a:pt x="23" y="406"/>
                </a:lnTo>
                <a:lnTo>
                  <a:pt x="18" y="393"/>
                </a:lnTo>
                <a:lnTo>
                  <a:pt x="13" y="379"/>
                </a:lnTo>
                <a:lnTo>
                  <a:pt x="10" y="365"/>
                </a:lnTo>
                <a:lnTo>
                  <a:pt x="5" y="351"/>
                </a:lnTo>
                <a:lnTo>
                  <a:pt x="3" y="337"/>
                </a:lnTo>
                <a:lnTo>
                  <a:pt x="1" y="322"/>
                </a:lnTo>
                <a:lnTo>
                  <a:pt x="0" y="307"/>
                </a:lnTo>
                <a:lnTo>
                  <a:pt x="0" y="292"/>
                </a:lnTo>
                <a:lnTo>
                  <a:pt x="0" y="292"/>
                </a:lnTo>
                <a:lnTo>
                  <a:pt x="0" y="277"/>
                </a:lnTo>
                <a:lnTo>
                  <a:pt x="1" y="262"/>
                </a:lnTo>
                <a:lnTo>
                  <a:pt x="3" y="248"/>
                </a:lnTo>
                <a:lnTo>
                  <a:pt x="5" y="233"/>
                </a:lnTo>
                <a:lnTo>
                  <a:pt x="10" y="219"/>
                </a:lnTo>
                <a:lnTo>
                  <a:pt x="13" y="205"/>
                </a:lnTo>
                <a:lnTo>
                  <a:pt x="18" y="191"/>
                </a:lnTo>
                <a:lnTo>
                  <a:pt x="23" y="178"/>
                </a:lnTo>
                <a:lnTo>
                  <a:pt x="29" y="165"/>
                </a:lnTo>
                <a:lnTo>
                  <a:pt x="35" y="153"/>
                </a:lnTo>
                <a:lnTo>
                  <a:pt x="42" y="140"/>
                </a:lnTo>
                <a:lnTo>
                  <a:pt x="49" y="129"/>
                </a:lnTo>
                <a:lnTo>
                  <a:pt x="58" y="117"/>
                </a:lnTo>
                <a:lnTo>
                  <a:pt x="67" y="106"/>
                </a:lnTo>
                <a:lnTo>
                  <a:pt x="76" y="95"/>
                </a:lnTo>
                <a:lnTo>
                  <a:pt x="85" y="85"/>
                </a:lnTo>
                <a:lnTo>
                  <a:pt x="96" y="76"/>
                </a:lnTo>
                <a:lnTo>
                  <a:pt x="107" y="67"/>
                </a:lnTo>
                <a:lnTo>
                  <a:pt x="117" y="57"/>
                </a:lnTo>
                <a:lnTo>
                  <a:pt x="129" y="49"/>
                </a:lnTo>
                <a:lnTo>
                  <a:pt x="141" y="42"/>
                </a:lnTo>
                <a:lnTo>
                  <a:pt x="153" y="35"/>
                </a:lnTo>
                <a:lnTo>
                  <a:pt x="165" y="29"/>
                </a:lnTo>
                <a:lnTo>
                  <a:pt x="178" y="23"/>
                </a:lnTo>
                <a:lnTo>
                  <a:pt x="192" y="17"/>
                </a:lnTo>
                <a:lnTo>
                  <a:pt x="205" y="12"/>
                </a:lnTo>
                <a:lnTo>
                  <a:pt x="219" y="9"/>
                </a:lnTo>
                <a:lnTo>
                  <a:pt x="234" y="5"/>
                </a:lnTo>
                <a:lnTo>
                  <a:pt x="248" y="3"/>
                </a:lnTo>
                <a:lnTo>
                  <a:pt x="262" y="1"/>
                </a:lnTo>
                <a:lnTo>
                  <a:pt x="278" y="0"/>
                </a:lnTo>
                <a:lnTo>
                  <a:pt x="292" y="0"/>
                </a:lnTo>
                <a:lnTo>
                  <a:pt x="29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7"/>
          <p:cNvSpPr>
            <a:spLocks/>
          </p:cNvSpPr>
          <p:nvPr/>
        </p:nvSpPr>
        <p:spPr bwMode="auto">
          <a:xfrm>
            <a:off x="5416875" y="1948336"/>
            <a:ext cx="1292141" cy="3843594"/>
          </a:xfrm>
          <a:custGeom>
            <a:avLst/>
            <a:gdLst>
              <a:gd name="T0" fmla="*/ 1588 w 1733"/>
              <a:gd name="T1" fmla="*/ 2457 h 5152"/>
              <a:gd name="T2" fmla="*/ 1328 w 1733"/>
              <a:gd name="T3" fmla="*/ 2500 h 5152"/>
              <a:gd name="T4" fmla="*/ 1383 w 1733"/>
              <a:gd name="T5" fmla="*/ 4274 h 5152"/>
              <a:gd name="T6" fmla="*/ 1467 w 1733"/>
              <a:gd name="T7" fmla="*/ 4316 h 5152"/>
              <a:gd name="T8" fmla="*/ 1541 w 1733"/>
              <a:gd name="T9" fmla="*/ 4374 h 5152"/>
              <a:gd name="T10" fmla="*/ 1600 w 1733"/>
              <a:gd name="T11" fmla="*/ 4446 h 5152"/>
              <a:gd name="T12" fmla="*/ 1644 w 1733"/>
              <a:gd name="T13" fmla="*/ 4529 h 5152"/>
              <a:gd name="T14" fmla="*/ 1671 w 1733"/>
              <a:gd name="T15" fmla="*/ 4621 h 5152"/>
              <a:gd name="T16" fmla="*/ 1678 w 1733"/>
              <a:gd name="T17" fmla="*/ 4699 h 5152"/>
              <a:gd name="T18" fmla="*/ 1664 w 1733"/>
              <a:gd name="T19" fmla="*/ 4812 h 5152"/>
              <a:gd name="T20" fmla="*/ 1623 w 1733"/>
              <a:gd name="T21" fmla="*/ 4916 h 5152"/>
              <a:gd name="T22" fmla="*/ 1561 w 1733"/>
              <a:gd name="T23" fmla="*/ 5004 h 5152"/>
              <a:gd name="T24" fmla="*/ 1478 w 1733"/>
              <a:gd name="T25" fmla="*/ 5075 h 5152"/>
              <a:gd name="T26" fmla="*/ 1380 w 1733"/>
              <a:gd name="T27" fmla="*/ 5125 h 5152"/>
              <a:gd name="T28" fmla="*/ 1271 w 1733"/>
              <a:gd name="T29" fmla="*/ 5150 h 5152"/>
              <a:gd name="T30" fmla="*/ 1178 w 1733"/>
              <a:gd name="T31" fmla="*/ 5150 h 5152"/>
              <a:gd name="T32" fmla="*/ 1068 w 1733"/>
              <a:gd name="T33" fmla="*/ 5125 h 5152"/>
              <a:gd name="T34" fmla="*/ 971 w 1733"/>
              <a:gd name="T35" fmla="*/ 5075 h 5152"/>
              <a:gd name="T36" fmla="*/ 889 w 1733"/>
              <a:gd name="T37" fmla="*/ 5004 h 5152"/>
              <a:gd name="T38" fmla="*/ 826 w 1733"/>
              <a:gd name="T39" fmla="*/ 4916 h 5152"/>
              <a:gd name="T40" fmla="*/ 785 w 1733"/>
              <a:gd name="T41" fmla="*/ 4812 h 5152"/>
              <a:gd name="T42" fmla="*/ 771 w 1733"/>
              <a:gd name="T43" fmla="*/ 4699 h 5152"/>
              <a:gd name="T44" fmla="*/ 778 w 1733"/>
              <a:gd name="T45" fmla="*/ 4621 h 5152"/>
              <a:gd name="T46" fmla="*/ 804 w 1733"/>
              <a:gd name="T47" fmla="*/ 4529 h 5152"/>
              <a:gd name="T48" fmla="*/ 848 w 1733"/>
              <a:gd name="T49" fmla="*/ 4446 h 5152"/>
              <a:gd name="T50" fmla="*/ 909 w 1733"/>
              <a:gd name="T51" fmla="*/ 4374 h 5152"/>
              <a:gd name="T52" fmla="*/ 981 w 1733"/>
              <a:gd name="T53" fmla="*/ 4316 h 5152"/>
              <a:gd name="T54" fmla="*/ 1065 w 1733"/>
              <a:gd name="T55" fmla="*/ 4274 h 5152"/>
              <a:gd name="T56" fmla="*/ 1120 w 1733"/>
              <a:gd name="T57" fmla="*/ 2496 h 5152"/>
              <a:gd name="T58" fmla="*/ 975 w 1733"/>
              <a:gd name="T59" fmla="*/ 2472 h 5152"/>
              <a:gd name="T60" fmla="*/ 837 w 1733"/>
              <a:gd name="T61" fmla="*/ 2432 h 5152"/>
              <a:gd name="T62" fmla="*/ 705 w 1733"/>
              <a:gd name="T63" fmla="*/ 2377 h 5152"/>
              <a:gd name="T64" fmla="*/ 581 w 1733"/>
              <a:gd name="T65" fmla="*/ 2308 h 5152"/>
              <a:gd name="T66" fmla="*/ 466 w 1733"/>
              <a:gd name="T67" fmla="*/ 2227 h 5152"/>
              <a:gd name="T68" fmla="*/ 363 w 1733"/>
              <a:gd name="T69" fmla="*/ 2133 h 5152"/>
              <a:gd name="T70" fmla="*/ 269 w 1733"/>
              <a:gd name="T71" fmla="*/ 2027 h 5152"/>
              <a:gd name="T72" fmla="*/ 188 w 1733"/>
              <a:gd name="T73" fmla="*/ 1911 h 5152"/>
              <a:gd name="T74" fmla="*/ 121 w 1733"/>
              <a:gd name="T75" fmla="*/ 1788 h 5152"/>
              <a:gd name="T76" fmla="*/ 66 w 1733"/>
              <a:gd name="T77" fmla="*/ 1656 h 5152"/>
              <a:gd name="T78" fmla="*/ 28 w 1733"/>
              <a:gd name="T79" fmla="*/ 1517 h 5152"/>
              <a:gd name="T80" fmla="*/ 6 w 1733"/>
              <a:gd name="T81" fmla="*/ 1371 h 5152"/>
              <a:gd name="T82" fmla="*/ 0 w 1733"/>
              <a:gd name="T83" fmla="*/ 1252 h 5152"/>
              <a:gd name="T84" fmla="*/ 10 w 1733"/>
              <a:gd name="T85" fmla="*/ 1092 h 5152"/>
              <a:gd name="T86" fmla="*/ 40 w 1733"/>
              <a:gd name="T87" fmla="*/ 938 h 5152"/>
              <a:gd name="T88" fmla="*/ 87 w 1733"/>
              <a:gd name="T89" fmla="*/ 792 h 5152"/>
              <a:gd name="T90" fmla="*/ 151 w 1733"/>
              <a:gd name="T91" fmla="*/ 655 h 5152"/>
              <a:gd name="T92" fmla="*/ 231 w 1733"/>
              <a:gd name="T93" fmla="*/ 527 h 5152"/>
              <a:gd name="T94" fmla="*/ 325 w 1733"/>
              <a:gd name="T95" fmla="*/ 409 h 5152"/>
              <a:gd name="T96" fmla="*/ 433 w 1733"/>
              <a:gd name="T97" fmla="*/ 305 h 5152"/>
              <a:gd name="T98" fmla="*/ 551 w 1733"/>
              <a:gd name="T99" fmla="*/ 214 h 5152"/>
              <a:gd name="T100" fmla="*/ 681 w 1733"/>
              <a:gd name="T101" fmla="*/ 136 h 5152"/>
              <a:gd name="T102" fmla="*/ 822 w 1733"/>
              <a:gd name="T103" fmla="*/ 76 h 5152"/>
              <a:gd name="T104" fmla="*/ 969 w 1733"/>
              <a:gd name="T105" fmla="*/ 32 h 5152"/>
              <a:gd name="T106" fmla="*/ 1124 w 1733"/>
              <a:gd name="T107" fmla="*/ 6 h 5152"/>
              <a:gd name="T108" fmla="*/ 1251 w 1733"/>
              <a:gd name="T109" fmla="*/ 0 h 5152"/>
              <a:gd name="T110" fmla="*/ 1409 w 1733"/>
              <a:gd name="T111" fmla="*/ 9 h 5152"/>
              <a:gd name="T112" fmla="*/ 1561 w 1733"/>
              <a:gd name="T113" fmla="*/ 38 h 5152"/>
              <a:gd name="T114" fmla="*/ 1706 w 1733"/>
              <a:gd name="T115" fmla="*/ 85 h 5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33" h="5152">
                <a:moveTo>
                  <a:pt x="1733" y="2406"/>
                </a:moveTo>
                <a:lnTo>
                  <a:pt x="1733" y="2406"/>
                </a:lnTo>
                <a:lnTo>
                  <a:pt x="1686" y="2425"/>
                </a:lnTo>
                <a:lnTo>
                  <a:pt x="1637" y="2442"/>
                </a:lnTo>
                <a:lnTo>
                  <a:pt x="1588" y="2457"/>
                </a:lnTo>
                <a:lnTo>
                  <a:pt x="1538" y="2469"/>
                </a:lnTo>
                <a:lnTo>
                  <a:pt x="1487" y="2480"/>
                </a:lnTo>
                <a:lnTo>
                  <a:pt x="1435" y="2490"/>
                </a:lnTo>
                <a:lnTo>
                  <a:pt x="1381" y="2496"/>
                </a:lnTo>
                <a:lnTo>
                  <a:pt x="1328" y="2500"/>
                </a:lnTo>
                <a:lnTo>
                  <a:pt x="1328" y="4258"/>
                </a:lnTo>
                <a:lnTo>
                  <a:pt x="1328" y="4258"/>
                </a:lnTo>
                <a:lnTo>
                  <a:pt x="1348" y="4263"/>
                </a:lnTo>
                <a:lnTo>
                  <a:pt x="1365" y="4268"/>
                </a:lnTo>
                <a:lnTo>
                  <a:pt x="1383" y="4274"/>
                </a:lnTo>
                <a:lnTo>
                  <a:pt x="1401" y="4281"/>
                </a:lnTo>
                <a:lnTo>
                  <a:pt x="1418" y="4289"/>
                </a:lnTo>
                <a:lnTo>
                  <a:pt x="1436" y="4298"/>
                </a:lnTo>
                <a:lnTo>
                  <a:pt x="1452" y="4307"/>
                </a:lnTo>
                <a:lnTo>
                  <a:pt x="1467" y="4316"/>
                </a:lnTo>
                <a:lnTo>
                  <a:pt x="1483" y="4327"/>
                </a:lnTo>
                <a:lnTo>
                  <a:pt x="1498" y="4337"/>
                </a:lnTo>
                <a:lnTo>
                  <a:pt x="1513" y="4350"/>
                </a:lnTo>
                <a:lnTo>
                  <a:pt x="1527" y="4361"/>
                </a:lnTo>
                <a:lnTo>
                  <a:pt x="1541" y="4374"/>
                </a:lnTo>
                <a:lnTo>
                  <a:pt x="1553" y="4388"/>
                </a:lnTo>
                <a:lnTo>
                  <a:pt x="1567" y="4401"/>
                </a:lnTo>
                <a:lnTo>
                  <a:pt x="1578" y="4415"/>
                </a:lnTo>
                <a:lnTo>
                  <a:pt x="1589" y="4431"/>
                </a:lnTo>
                <a:lnTo>
                  <a:pt x="1600" y="4446"/>
                </a:lnTo>
                <a:lnTo>
                  <a:pt x="1611" y="4461"/>
                </a:lnTo>
                <a:lnTo>
                  <a:pt x="1620" y="4478"/>
                </a:lnTo>
                <a:lnTo>
                  <a:pt x="1629" y="4494"/>
                </a:lnTo>
                <a:lnTo>
                  <a:pt x="1637" y="4511"/>
                </a:lnTo>
                <a:lnTo>
                  <a:pt x="1644" y="4529"/>
                </a:lnTo>
                <a:lnTo>
                  <a:pt x="1652" y="4546"/>
                </a:lnTo>
                <a:lnTo>
                  <a:pt x="1658" y="4565"/>
                </a:lnTo>
                <a:lnTo>
                  <a:pt x="1663" y="4583"/>
                </a:lnTo>
                <a:lnTo>
                  <a:pt x="1667" y="4601"/>
                </a:lnTo>
                <a:lnTo>
                  <a:pt x="1671" y="4621"/>
                </a:lnTo>
                <a:lnTo>
                  <a:pt x="1674" y="4639"/>
                </a:lnTo>
                <a:lnTo>
                  <a:pt x="1676" y="4660"/>
                </a:lnTo>
                <a:lnTo>
                  <a:pt x="1677" y="4679"/>
                </a:lnTo>
                <a:lnTo>
                  <a:pt x="1678" y="4699"/>
                </a:lnTo>
                <a:lnTo>
                  <a:pt x="1678" y="4699"/>
                </a:lnTo>
                <a:lnTo>
                  <a:pt x="1677" y="4722"/>
                </a:lnTo>
                <a:lnTo>
                  <a:pt x="1675" y="4746"/>
                </a:lnTo>
                <a:lnTo>
                  <a:pt x="1673" y="4768"/>
                </a:lnTo>
                <a:lnTo>
                  <a:pt x="1669" y="4791"/>
                </a:lnTo>
                <a:lnTo>
                  <a:pt x="1664" y="4812"/>
                </a:lnTo>
                <a:lnTo>
                  <a:pt x="1658" y="4834"/>
                </a:lnTo>
                <a:lnTo>
                  <a:pt x="1651" y="4855"/>
                </a:lnTo>
                <a:lnTo>
                  <a:pt x="1642" y="4876"/>
                </a:lnTo>
                <a:lnTo>
                  <a:pt x="1633" y="4896"/>
                </a:lnTo>
                <a:lnTo>
                  <a:pt x="1623" y="4916"/>
                </a:lnTo>
                <a:lnTo>
                  <a:pt x="1612" y="4934"/>
                </a:lnTo>
                <a:lnTo>
                  <a:pt x="1600" y="4952"/>
                </a:lnTo>
                <a:lnTo>
                  <a:pt x="1588" y="4971"/>
                </a:lnTo>
                <a:lnTo>
                  <a:pt x="1574" y="4987"/>
                </a:lnTo>
                <a:lnTo>
                  <a:pt x="1561" y="5004"/>
                </a:lnTo>
                <a:lnTo>
                  <a:pt x="1545" y="5020"/>
                </a:lnTo>
                <a:lnTo>
                  <a:pt x="1529" y="5034"/>
                </a:lnTo>
                <a:lnTo>
                  <a:pt x="1512" y="5049"/>
                </a:lnTo>
                <a:lnTo>
                  <a:pt x="1496" y="5062"/>
                </a:lnTo>
                <a:lnTo>
                  <a:pt x="1478" y="5075"/>
                </a:lnTo>
                <a:lnTo>
                  <a:pt x="1459" y="5086"/>
                </a:lnTo>
                <a:lnTo>
                  <a:pt x="1441" y="5098"/>
                </a:lnTo>
                <a:lnTo>
                  <a:pt x="1421" y="5108"/>
                </a:lnTo>
                <a:lnTo>
                  <a:pt x="1401" y="5117"/>
                </a:lnTo>
                <a:lnTo>
                  <a:pt x="1380" y="5125"/>
                </a:lnTo>
                <a:lnTo>
                  <a:pt x="1359" y="5133"/>
                </a:lnTo>
                <a:lnTo>
                  <a:pt x="1337" y="5139"/>
                </a:lnTo>
                <a:lnTo>
                  <a:pt x="1316" y="5143"/>
                </a:lnTo>
                <a:lnTo>
                  <a:pt x="1293" y="5147"/>
                </a:lnTo>
                <a:lnTo>
                  <a:pt x="1271" y="5150"/>
                </a:lnTo>
                <a:lnTo>
                  <a:pt x="1247" y="5152"/>
                </a:lnTo>
                <a:lnTo>
                  <a:pt x="1225" y="5152"/>
                </a:lnTo>
                <a:lnTo>
                  <a:pt x="1225" y="5152"/>
                </a:lnTo>
                <a:lnTo>
                  <a:pt x="1201" y="5152"/>
                </a:lnTo>
                <a:lnTo>
                  <a:pt x="1178" y="5150"/>
                </a:lnTo>
                <a:lnTo>
                  <a:pt x="1155" y="5147"/>
                </a:lnTo>
                <a:lnTo>
                  <a:pt x="1133" y="5143"/>
                </a:lnTo>
                <a:lnTo>
                  <a:pt x="1111" y="5139"/>
                </a:lnTo>
                <a:lnTo>
                  <a:pt x="1090" y="5133"/>
                </a:lnTo>
                <a:lnTo>
                  <a:pt x="1068" y="5125"/>
                </a:lnTo>
                <a:lnTo>
                  <a:pt x="1048" y="5117"/>
                </a:lnTo>
                <a:lnTo>
                  <a:pt x="1027" y="5108"/>
                </a:lnTo>
                <a:lnTo>
                  <a:pt x="1008" y="5098"/>
                </a:lnTo>
                <a:lnTo>
                  <a:pt x="989" y="5086"/>
                </a:lnTo>
                <a:lnTo>
                  <a:pt x="971" y="5075"/>
                </a:lnTo>
                <a:lnTo>
                  <a:pt x="953" y="5062"/>
                </a:lnTo>
                <a:lnTo>
                  <a:pt x="936" y="5049"/>
                </a:lnTo>
                <a:lnTo>
                  <a:pt x="920" y="5034"/>
                </a:lnTo>
                <a:lnTo>
                  <a:pt x="903" y="5020"/>
                </a:lnTo>
                <a:lnTo>
                  <a:pt x="889" y="5004"/>
                </a:lnTo>
                <a:lnTo>
                  <a:pt x="875" y="4987"/>
                </a:lnTo>
                <a:lnTo>
                  <a:pt x="862" y="4971"/>
                </a:lnTo>
                <a:lnTo>
                  <a:pt x="848" y="4952"/>
                </a:lnTo>
                <a:lnTo>
                  <a:pt x="837" y="4934"/>
                </a:lnTo>
                <a:lnTo>
                  <a:pt x="826" y="4916"/>
                </a:lnTo>
                <a:lnTo>
                  <a:pt x="815" y="4896"/>
                </a:lnTo>
                <a:lnTo>
                  <a:pt x="806" y="4876"/>
                </a:lnTo>
                <a:lnTo>
                  <a:pt x="798" y="4855"/>
                </a:lnTo>
                <a:lnTo>
                  <a:pt x="791" y="4834"/>
                </a:lnTo>
                <a:lnTo>
                  <a:pt x="785" y="4812"/>
                </a:lnTo>
                <a:lnTo>
                  <a:pt x="781" y="4791"/>
                </a:lnTo>
                <a:lnTo>
                  <a:pt x="777" y="4768"/>
                </a:lnTo>
                <a:lnTo>
                  <a:pt x="774" y="4746"/>
                </a:lnTo>
                <a:lnTo>
                  <a:pt x="771" y="4722"/>
                </a:lnTo>
                <a:lnTo>
                  <a:pt x="771" y="4699"/>
                </a:lnTo>
                <a:lnTo>
                  <a:pt x="771" y="4699"/>
                </a:lnTo>
                <a:lnTo>
                  <a:pt x="771" y="4679"/>
                </a:lnTo>
                <a:lnTo>
                  <a:pt x="773" y="4660"/>
                </a:lnTo>
                <a:lnTo>
                  <a:pt x="775" y="4639"/>
                </a:lnTo>
                <a:lnTo>
                  <a:pt x="778" y="4621"/>
                </a:lnTo>
                <a:lnTo>
                  <a:pt x="782" y="4601"/>
                </a:lnTo>
                <a:lnTo>
                  <a:pt x="786" y="4583"/>
                </a:lnTo>
                <a:lnTo>
                  <a:pt x="791" y="4565"/>
                </a:lnTo>
                <a:lnTo>
                  <a:pt x="797" y="4546"/>
                </a:lnTo>
                <a:lnTo>
                  <a:pt x="804" y="4529"/>
                </a:lnTo>
                <a:lnTo>
                  <a:pt x="811" y="4511"/>
                </a:lnTo>
                <a:lnTo>
                  <a:pt x="820" y="4494"/>
                </a:lnTo>
                <a:lnTo>
                  <a:pt x="829" y="4478"/>
                </a:lnTo>
                <a:lnTo>
                  <a:pt x="838" y="4461"/>
                </a:lnTo>
                <a:lnTo>
                  <a:pt x="848" y="4446"/>
                </a:lnTo>
                <a:lnTo>
                  <a:pt x="859" y="4431"/>
                </a:lnTo>
                <a:lnTo>
                  <a:pt x="871" y="4415"/>
                </a:lnTo>
                <a:lnTo>
                  <a:pt x="882" y="4401"/>
                </a:lnTo>
                <a:lnTo>
                  <a:pt x="895" y="4388"/>
                </a:lnTo>
                <a:lnTo>
                  <a:pt x="909" y="4374"/>
                </a:lnTo>
                <a:lnTo>
                  <a:pt x="922" y="4362"/>
                </a:lnTo>
                <a:lnTo>
                  <a:pt x="936" y="4350"/>
                </a:lnTo>
                <a:lnTo>
                  <a:pt x="951" y="4337"/>
                </a:lnTo>
                <a:lnTo>
                  <a:pt x="966" y="4327"/>
                </a:lnTo>
                <a:lnTo>
                  <a:pt x="981" y="4316"/>
                </a:lnTo>
                <a:lnTo>
                  <a:pt x="998" y="4307"/>
                </a:lnTo>
                <a:lnTo>
                  <a:pt x="1014" y="4298"/>
                </a:lnTo>
                <a:lnTo>
                  <a:pt x="1030" y="4289"/>
                </a:lnTo>
                <a:lnTo>
                  <a:pt x="1048" y="4281"/>
                </a:lnTo>
                <a:lnTo>
                  <a:pt x="1065" y="4274"/>
                </a:lnTo>
                <a:lnTo>
                  <a:pt x="1084" y="4268"/>
                </a:lnTo>
                <a:lnTo>
                  <a:pt x="1102" y="4263"/>
                </a:lnTo>
                <a:lnTo>
                  <a:pt x="1120" y="4258"/>
                </a:lnTo>
                <a:lnTo>
                  <a:pt x="1120" y="2496"/>
                </a:lnTo>
                <a:lnTo>
                  <a:pt x="1120" y="2496"/>
                </a:lnTo>
                <a:lnTo>
                  <a:pt x="1091" y="2493"/>
                </a:lnTo>
                <a:lnTo>
                  <a:pt x="1062" y="2489"/>
                </a:lnTo>
                <a:lnTo>
                  <a:pt x="1032" y="2483"/>
                </a:lnTo>
                <a:lnTo>
                  <a:pt x="1004" y="2478"/>
                </a:lnTo>
                <a:lnTo>
                  <a:pt x="975" y="2472"/>
                </a:lnTo>
                <a:lnTo>
                  <a:pt x="948" y="2465"/>
                </a:lnTo>
                <a:lnTo>
                  <a:pt x="919" y="2458"/>
                </a:lnTo>
                <a:lnTo>
                  <a:pt x="891" y="2450"/>
                </a:lnTo>
                <a:lnTo>
                  <a:pt x="864" y="2442"/>
                </a:lnTo>
                <a:lnTo>
                  <a:pt x="837" y="2432"/>
                </a:lnTo>
                <a:lnTo>
                  <a:pt x="809" y="2422"/>
                </a:lnTo>
                <a:lnTo>
                  <a:pt x="783" y="2412"/>
                </a:lnTo>
                <a:lnTo>
                  <a:pt x="757" y="2401"/>
                </a:lnTo>
                <a:lnTo>
                  <a:pt x="731" y="2389"/>
                </a:lnTo>
                <a:lnTo>
                  <a:pt x="705" y="2377"/>
                </a:lnTo>
                <a:lnTo>
                  <a:pt x="679" y="2365"/>
                </a:lnTo>
                <a:lnTo>
                  <a:pt x="655" y="2351"/>
                </a:lnTo>
                <a:lnTo>
                  <a:pt x="630" y="2337"/>
                </a:lnTo>
                <a:lnTo>
                  <a:pt x="606" y="2323"/>
                </a:lnTo>
                <a:lnTo>
                  <a:pt x="581" y="2308"/>
                </a:lnTo>
                <a:lnTo>
                  <a:pt x="558" y="2293"/>
                </a:lnTo>
                <a:lnTo>
                  <a:pt x="534" y="2277"/>
                </a:lnTo>
                <a:lnTo>
                  <a:pt x="512" y="2260"/>
                </a:lnTo>
                <a:lnTo>
                  <a:pt x="489" y="2244"/>
                </a:lnTo>
                <a:lnTo>
                  <a:pt x="466" y="2227"/>
                </a:lnTo>
                <a:lnTo>
                  <a:pt x="445" y="2208"/>
                </a:lnTo>
                <a:lnTo>
                  <a:pt x="424" y="2190"/>
                </a:lnTo>
                <a:lnTo>
                  <a:pt x="403" y="2171"/>
                </a:lnTo>
                <a:lnTo>
                  <a:pt x="383" y="2152"/>
                </a:lnTo>
                <a:lnTo>
                  <a:pt x="363" y="2133"/>
                </a:lnTo>
                <a:lnTo>
                  <a:pt x="343" y="2112"/>
                </a:lnTo>
                <a:lnTo>
                  <a:pt x="324" y="2092"/>
                </a:lnTo>
                <a:lnTo>
                  <a:pt x="306" y="2070"/>
                </a:lnTo>
                <a:lnTo>
                  <a:pt x="287" y="2049"/>
                </a:lnTo>
                <a:lnTo>
                  <a:pt x="269" y="2027"/>
                </a:lnTo>
                <a:lnTo>
                  <a:pt x="253" y="2005"/>
                </a:lnTo>
                <a:lnTo>
                  <a:pt x="235" y="1982"/>
                </a:lnTo>
                <a:lnTo>
                  <a:pt x="219" y="1959"/>
                </a:lnTo>
                <a:lnTo>
                  <a:pt x="203" y="1936"/>
                </a:lnTo>
                <a:lnTo>
                  <a:pt x="188" y="1911"/>
                </a:lnTo>
                <a:lnTo>
                  <a:pt x="174" y="1888"/>
                </a:lnTo>
                <a:lnTo>
                  <a:pt x="159" y="1863"/>
                </a:lnTo>
                <a:lnTo>
                  <a:pt x="146" y="1839"/>
                </a:lnTo>
                <a:lnTo>
                  <a:pt x="133" y="1813"/>
                </a:lnTo>
                <a:lnTo>
                  <a:pt x="121" y="1788"/>
                </a:lnTo>
                <a:lnTo>
                  <a:pt x="108" y="1762"/>
                </a:lnTo>
                <a:lnTo>
                  <a:pt x="97" y="1736"/>
                </a:lnTo>
                <a:lnTo>
                  <a:pt x="87" y="1709"/>
                </a:lnTo>
                <a:lnTo>
                  <a:pt x="77" y="1682"/>
                </a:lnTo>
                <a:lnTo>
                  <a:pt x="66" y="1656"/>
                </a:lnTo>
                <a:lnTo>
                  <a:pt x="58" y="1628"/>
                </a:lnTo>
                <a:lnTo>
                  <a:pt x="49" y="1600"/>
                </a:lnTo>
                <a:lnTo>
                  <a:pt x="42" y="1573"/>
                </a:lnTo>
                <a:lnTo>
                  <a:pt x="35" y="1544"/>
                </a:lnTo>
                <a:lnTo>
                  <a:pt x="28" y="1517"/>
                </a:lnTo>
                <a:lnTo>
                  <a:pt x="22" y="1488"/>
                </a:lnTo>
                <a:lnTo>
                  <a:pt x="17" y="1459"/>
                </a:lnTo>
                <a:lnTo>
                  <a:pt x="12" y="1430"/>
                </a:lnTo>
                <a:lnTo>
                  <a:pt x="9" y="1401"/>
                </a:lnTo>
                <a:lnTo>
                  <a:pt x="6" y="1371"/>
                </a:lnTo>
                <a:lnTo>
                  <a:pt x="3" y="1342"/>
                </a:lnTo>
                <a:lnTo>
                  <a:pt x="1" y="1312"/>
                </a:lnTo>
                <a:lnTo>
                  <a:pt x="0" y="1281"/>
                </a:lnTo>
                <a:lnTo>
                  <a:pt x="0" y="1252"/>
                </a:lnTo>
                <a:lnTo>
                  <a:pt x="0" y="1252"/>
                </a:lnTo>
                <a:lnTo>
                  <a:pt x="0" y="1219"/>
                </a:lnTo>
                <a:lnTo>
                  <a:pt x="2" y="1187"/>
                </a:lnTo>
                <a:lnTo>
                  <a:pt x="4" y="1155"/>
                </a:lnTo>
                <a:lnTo>
                  <a:pt x="6" y="1124"/>
                </a:lnTo>
                <a:lnTo>
                  <a:pt x="10" y="1092"/>
                </a:lnTo>
                <a:lnTo>
                  <a:pt x="14" y="1060"/>
                </a:lnTo>
                <a:lnTo>
                  <a:pt x="19" y="1029"/>
                </a:lnTo>
                <a:lnTo>
                  <a:pt x="25" y="999"/>
                </a:lnTo>
                <a:lnTo>
                  <a:pt x="32" y="968"/>
                </a:lnTo>
                <a:lnTo>
                  <a:pt x="40" y="938"/>
                </a:lnTo>
                <a:lnTo>
                  <a:pt x="47" y="909"/>
                </a:lnTo>
                <a:lnTo>
                  <a:pt x="56" y="879"/>
                </a:lnTo>
                <a:lnTo>
                  <a:pt x="65" y="849"/>
                </a:lnTo>
                <a:lnTo>
                  <a:pt x="76" y="821"/>
                </a:lnTo>
                <a:lnTo>
                  <a:pt x="87" y="792"/>
                </a:lnTo>
                <a:lnTo>
                  <a:pt x="98" y="764"/>
                </a:lnTo>
                <a:lnTo>
                  <a:pt x="110" y="736"/>
                </a:lnTo>
                <a:lnTo>
                  <a:pt x="124" y="708"/>
                </a:lnTo>
                <a:lnTo>
                  <a:pt x="137" y="682"/>
                </a:lnTo>
                <a:lnTo>
                  <a:pt x="151" y="655"/>
                </a:lnTo>
                <a:lnTo>
                  <a:pt x="166" y="628"/>
                </a:lnTo>
                <a:lnTo>
                  <a:pt x="181" y="602"/>
                </a:lnTo>
                <a:lnTo>
                  <a:pt x="197" y="576"/>
                </a:lnTo>
                <a:lnTo>
                  <a:pt x="214" y="552"/>
                </a:lnTo>
                <a:lnTo>
                  <a:pt x="231" y="527"/>
                </a:lnTo>
                <a:lnTo>
                  <a:pt x="249" y="503"/>
                </a:lnTo>
                <a:lnTo>
                  <a:pt x="267" y="479"/>
                </a:lnTo>
                <a:lnTo>
                  <a:pt x="285" y="455"/>
                </a:lnTo>
                <a:lnTo>
                  <a:pt x="305" y="432"/>
                </a:lnTo>
                <a:lnTo>
                  <a:pt x="325" y="409"/>
                </a:lnTo>
                <a:lnTo>
                  <a:pt x="346" y="388"/>
                </a:lnTo>
                <a:lnTo>
                  <a:pt x="366" y="366"/>
                </a:lnTo>
                <a:lnTo>
                  <a:pt x="388" y="345"/>
                </a:lnTo>
                <a:lnTo>
                  <a:pt x="410" y="325"/>
                </a:lnTo>
                <a:lnTo>
                  <a:pt x="433" y="305"/>
                </a:lnTo>
                <a:lnTo>
                  <a:pt x="455" y="286"/>
                </a:lnTo>
                <a:lnTo>
                  <a:pt x="479" y="266"/>
                </a:lnTo>
                <a:lnTo>
                  <a:pt x="502" y="249"/>
                </a:lnTo>
                <a:lnTo>
                  <a:pt x="527" y="230"/>
                </a:lnTo>
                <a:lnTo>
                  <a:pt x="551" y="214"/>
                </a:lnTo>
                <a:lnTo>
                  <a:pt x="577" y="197"/>
                </a:lnTo>
                <a:lnTo>
                  <a:pt x="603" y="181"/>
                </a:lnTo>
                <a:lnTo>
                  <a:pt x="628" y="166"/>
                </a:lnTo>
                <a:lnTo>
                  <a:pt x="655" y="151"/>
                </a:lnTo>
                <a:lnTo>
                  <a:pt x="681" y="136"/>
                </a:lnTo>
                <a:lnTo>
                  <a:pt x="709" y="123"/>
                </a:lnTo>
                <a:lnTo>
                  <a:pt x="737" y="111"/>
                </a:lnTo>
                <a:lnTo>
                  <a:pt x="764" y="98"/>
                </a:lnTo>
                <a:lnTo>
                  <a:pt x="793" y="86"/>
                </a:lnTo>
                <a:lnTo>
                  <a:pt x="822" y="76"/>
                </a:lnTo>
                <a:lnTo>
                  <a:pt x="850" y="66"/>
                </a:lnTo>
                <a:lnTo>
                  <a:pt x="879" y="56"/>
                </a:lnTo>
                <a:lnTo>
                  <a:pt x="909" y="47"/>
                </a:lnTo>
                <a:lnTo>
                  <a:pt x="938" y="39"/>
                </a:lnTo>
                <a:lnTo>
                  <a:pt x="969" y="32"/>
                </a:lnTo>
                <a:lnTo>
                  <a:pt x="1000" y="26"/>
                </a:lnTo>
                <a:lnTo>
                  <a:pt x="1030" y="20"/>
                </a:lnTo>
                <a:lnTo>
                  <a:pt x="1061" y="14"/>
                </a:lnTo>
                <a:lnTo>
                  <a:pt x="1092" y="9"/>
                </a:lnTo>
                <a:lnTo>
                  <a:pt x="1124" y="6"/>
                </a:lnTo>
                <a:lnTo>
                  <a:pt x="1155" y="3"/>
                </a:lnTo>
                <a:lnTo>
                  <a:pt x="1187" y="1"/>
                </a:lnTo>
                <a:lnTo>
                  <a:pt x="1219" y="0"/>
                </a:lnTo>
                <a:lnTo>
                  <a:pt x="1251" y="0"/>
                </a:lnTo>
                <a:lnTo>
                  <a:pt x="1251" y="0"/>
                </a:lnTo>
                <a:lnTo>
                  <a:pt x="1283" y="0"/>
                </a:lnTo>
                <a:lnTo>
                  <a:pt x="1315" y="1"/>
                </a:lnTo>
                <a:lnTo>
                  <a:pt x="1347" y="3"/>
                </a:lnTo>
                <a:lnTo>
                  <a:pt x="1378" y="6"/>
                </a:lnTo>
                <a:lnTo>
                  <a:pt x="1409" y="9"/>
                </a:lnTo>
                <a:lnTo>
                  <a:pt x="1440" y="13"/>
                </a:lnTo>
                <a:lnTo>
                  <a:pt x="1470" y="19"/>
                </a:lnTo>
                <a:lnTo>
                  <a:pt x="1501" y="25"/>
                </a:lnTo>
                <a:lnTo>
                  <a:pt x="1531" y="31"/>
                </a:lnTo>
                <a:lnTo>
                  <a:pt x="1561" y="38"/>
                </a:lnTo>
                <a:lnTo>
                  <a:pt x="1590" y="46"/>
                </a:lnTo>
                <a:lnTo>
                  <a:pt x="1620" y="55"/>
                </a:lnTo>
                <a:lnTo>
                  <a:pt x="1649" y="65"/>
                </a:lnTo>
                <a:lnTo>
                  <a:pt x="1677" y="74"/>
                </a:lnTo>
                <a:lnTo>
                  <a:pt x="1706" y="85"/>
                </a:lnTo>
                <a:lnTo>
                  <a:pt x="1733" y="96"/>
                </a:lnTo>
                <a:lnTo>
                  <a:pt x="1733" y="2406"/>
                </a:lnTo>
                <a:lnTo>
                  <a:pt x="1733" y="24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8"/>
          <p:cNvSpPr>
            <a:spLocks/>
          </p:cNvSpPr>
          <p:nvPr/>
        </p:nvSpPr>
        <p:spPr bwMode="auto">
          <a:xfrm>
            <a:off x="6136058" y="2019956"/>
            <a:ext cx="572958" cy="1724843"/>
          </a:xfrm>
          <a:custGeom>
            <a:avLst/>
            <a:gdLst>
              <a:gd name="T0" fmla="*/ 0 w 768"/>
              <a:gd name="T1" fmla="*/ 1156 h 2310"/>
              <a:gd name="T2" fmla="*/ 3 w 768"/>
              <a:gd name="T3" fmla="*/ 1252 h 2310"/>
              <a:gd name="T4" fmla="*/ 14 w 768"/>
              <a:gd name="T5" fmla="*/ 1346 h 2310"/>
              <a:gd name="T6" fmla="*/ 32 w 768"/>
              <a:gd name="T7" fmla="*/ 1438 h 2310"/>
              <a:gd name="T8" fmla="*/ 56 w 768"/>
              <a:gd name="T9" fmla="*/ 1528 h 2310"/>
              <a:gd name="T10" fmla="*/ 87 w 768"/>
              <a:gd name="T11" fmla="*/ 1615 h 2310"/>
              <a:gd name="T12" fmla="*/ 124 w 768"/>
              <a:gd name="T13" fmla="*/ 1699 h 2310"/>
              <a:gd name="T14" fmla="*/ 166 w 768"/>
              <a:gd name="T15" fmla="*/ 1780 h 2310"/>
              <a:gd name="T16" fmla="*/ 214 w 768"/>
              <a:gd name="T17" fmla="*/ 1856 h 2310"/>
              <a:gd name="T18" fmla="*/ 268 w 768"/>
              <a:gd name="T19" fmla="*/ 1929 h 2310"/>
              <a:gd name="T20" fmla="*/ 326 w 768"/>
              <a:gd name="T21" fmla="*/ 1998 h 2310"/>
              <a:gd name="T22" fmla="*/ 389 w 768"/>
              <a:gd name="T23" fmla="*/ 2062 h 2310"/>
              <a:gd name="T24" fmla="*/ 457 w 768"/>
              <a:gd name="T25" fmla="*/ 2122 h 2310"/>
              <a:gd name="T26" fmla="*/ 529 w 768"/>
              <a:gd name="T27" fmla="*/ 2177 h 2310"/>
              <a:gd name="T28" fmla="*/ 605 w 768"/>
              <a:gd name="T29" fmla="*/ 2227 h 2310"/>
              <a:gd name="T30" fmla="*/ 685 w 768"/>
              <a:gd name="T31" fmla="*/ 2271 h 2310"/>
              <a:gd name="T32" fmla="*/ 767 w 768"/>
              <a:gd name="T33" fmla="*/ 2310 h 2310"/>
              <a:gd name="T34" fmla="*/ 768 w 768"/>
              <a:gd name="T35" fmla="*/ 0 h 2310"/>
              <a:gd name="T36" fmla="*/ 684 w 768"/>
              <a:gd name="T37" fmla="*/ 39 h 2310"/>
              <a:gd name="T38" fmla="*/ 602 w 768"/>
              <a:gd name="T39" fmla="*/ 84 h 2310"/>
              <a:gd name="T40" fmla="*/ 525 w 768"/>
              <a:gd name="T41" fmla="*/ 135 h 2310"/>
              <a:gd name="T42" fmla="*/ 452 w 768"/>
              <a:gd name="T43" fmla="*/ 192 h 2310"/>
              <a:gd name="T44" fmla="*/ 384 w 768"/>
              <a:gd name="T45" fmla="*/ 252 h 2310"/>
              <a:gd name="T46" fmla="*/ 320 w 768"/>
              <a:gd name="T47" fmla="*/ 318 h 2310"/>
              <a:gd name="T48" fmla="*/ 263 w 768"/>
              <a:gd name="T49" fmla="*/ 387 h 2310"/>
              <a:gd name="T50" fmla="*/ 210 w 768"/>
              <a:gd name="T51" fmla="*/ 461 h 2310"/>
              <a:gd name="T52" fmla="*/ 162 w 768"/>
              <a:gd name="T53" fmla="*/ 539 h 2310"/>
              <a:gd name="T54" fmla="*/ 120 w 768"/>
              <a:gd name="T55" fmla="*/ 619 h 2310"/>
              <a:gd name="T56" fmla="*/ 84 w 768"/>
              <a:gd name="T57" fmla="*/ 703 h 2310"/>
              <a:gd name="T58" fmla="*/ 54 w 768"/>
              <a:gd name="T59" fmla="*/ 789 h 2310"/>
              <a:gd name="T60" fmla="*/ 31 w 768"/>
              <a:gd name="T61" fmla="*/ 878 h 2310"/>
              <a:gd name="T62" fmla="*/ 13 w 768"/>
              <a:gd name="T63" fmla="*/ 969 h 2310"/>
              <a:gd name="T64" fmla="*/ 3 w 768"/>
              <a:gd name="T65" fmla="*/ 1061 h 2310"/>
              <a:gd name="T66" fmla="*/ 0 w 768"/>
              <a:gd name="T67" fmla="*/ 1156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8" h="2310">
                <a:moveTo>
                  <a:pt x="0" y="1156"/>
                </a:moveTo>
                <a:lnTo>
                  <a:pt x="0" y="1156"/>
                </a:lnTo>
                <a:lnTo>
                  <a:pt x="0" y="1204"/>
                </a:lnTo>
                <a:lnTo>
                  <a:pt x="3" y="1252"/>
                </a:lnTo>
                <a:lnTo>
                  <a:pt x="8" y="1299"/>
                </a:lnTo>
                <a:lnTo>
                  <a:pt x="14" y="1346"/>
                </a:lnTo>
                <a:lnTo>
                  <a:pt x="22" y="1393"/>
                </a:lnTo>
                <a:lnTo>
                  <a:pt x="32" y="1438"/>
                </a:lnTo>
                <a:lnTo>
                  <a:pt x="43" y="1484"/>
                </a:lnTo>
                <a:lnTo>
                  <a:pt x="56" y="1528"/>
                </a:lnTo>
                <a:lnTo>
                  <a:pt x="71" y="1572"/>
                </a:lnTo>
                <a:lnTo>
                  <a:pt x="87" y="1615"/>
                </a:lnTo>
                <a:lnTo>
                  <a:pt x="104" y="1657"/>
                </a:lnTo>
                <a:lnTo>
                  <a:pt x="124" y="1699"/>
                </a:lnTo>
                <a:lnTo>
                  <a:pt x="144" y="1740"/>
                </a:lnTo>
                <a:lnTo>
                  <a:pt x="166" y="1780"/>
                </a:lnTo>
                <a:lnTo>
                  <a:pt x="189" y="1819"/>
                </a:lnTo>
                <a:lnTo>
                  <a:pt x="214" y="1856"/>
                </a:lnTo>
                <a:lnTo>
                  <a:pt x="240" y="1893"/>
                </a:lnTo>
                <a:lnTo>
                  <a:pt x="268" y="1929"/>
                </a:lnTo>
                <a:lnTo>
                  <a:pt x="297" y="1964"/>
                </a:lnTo>
                <a:lnTo>
                  <a:pt x="326" y="1998"/>
                </a:lnTo>
                <a:lnTo>
                  <a:pt x="357" y="2030"/>
                </a:lnTo>
                <a:lnTo>
                  <a:pt x="389" y="2062"/>
                </a:lnTo>
                <a:lnTo>
                  <a:pt x="423" y="2093"/>
                </a:lnTo>
                <a:lnTo>
                  <a:pt x="457" y="2122"/>
                </a:lnTo>
                <a:lnTo>
                  <a:pt x="492" y="2150"/>
                </a:lnTo>
                <a:lnTo>
                  <a:pt x="529" y="2177"/>
                </a:lnTo>
                <a:lnTo>
                  <a:pt x="566" y="2202"/>
                </a:lnTo>
                <a:lnTo>
                  <a:pt x="605" y="2227"/>
                </a:lnTo>
                <a:lnTo>
                  <a:pt x="644" y="2249"/>
                </a:lnTo>
                <a:lnTo>
                  <a:pt x="685" y="2271"/>
                </a:lnTo>
                <a:lnTo>
                  <a:pt x="726" y="2291"/>
                </a:lnTo>
                <a:lnTo>
                  <a:pt x="767" y="2310"/>
                </a:lnTo>
                <a:lnTo>
                  <a:pt x="768" y="0"/>
                </a:lnTo>
                <a:lnTo>
                  <a:pt x="768" y="0"/>
                </a:lnTo>
                <a:lnTo>
                  <a:pt x="726" y="19"/>
                </a:lnTo>
                <a:lnTo>
                  <a:pt x="684" y="39"/>
                </a:lnTo>
                <a:lnTo>
                  <a:pt x="643" y="62"/>
                </a:lnTo>
                <a:lnTo>
                  <a:pt x="602" y="84"/>
                </a:lnTo>
                <a:lnTo>
                  <a:pt x="563" y="109"/>
                </a:lnTo>
                <a:lnTo>
                  <a:pt x="525" y="135"/>
                </a:lnTo>
                <a:lnTo>
                  <a:pt x="488" y="163"/>
                </a:lnTo>
                <a:lnTo>
                  <a:pt x="452" y="192"/>
                </a:lnTo>
                <a:lnTo>
                  <a:pt x="417" y="221"/>
                </a:lnTo>
                <a:lnTo>
                  <a:pt x="384" y="252"/>
                </a:lnTo>
                <a:lnTo>
                  <a:pt x="352" y="285"/>
                </a:lnTo>
                <a:lnTo>
                  <a:pt x="320" y="318"/>
                </a:lnTo>
                <a:lnTo>
                  <a:pt x="291" y="352"/>
                </a:lnTo>
                <a:lnTo>
                  <a:pt x="263" y="387"/>
                </a:lnTo>
                <a:lnTo>
                  <a:pt x="235" y="424"/>
                </a:lnTo>
                <a:lnTo>
                  <a:pt x="210" y="461"/>
                </a:lnTo>
                <a:lnTo>
                  <a:pt x="185" y="500"/>
                </a:lnTo>
                <a:lnTo>
                  <a:pt x="162" y="539"/>
                </a:lnTo>
                <a:lnTo>
                  <a:pt x="140" y="578"/>
                </a:lnTo>
                <a:lnTo>
                  <a:pt x="120" y="619"/>
                </a:lnTo>
                <a:lnTo>
                  <a:pt x="101" y="661"/>
                </a:lnTo>
                <a:lnTo>
                  <a:pt x="84" y="703"/>
                </a:lnTo>
                <a:lnTo>
                  <a:pt x="68" y="746"/>
                </a:lnTo>
                <a:lnTo>
                  <a:pt x="54" y="789"/>
                </a:lnTo>
                <a:lnTo>
                  <a:pt x="42" y="833"/>
                </a:lnTo>
                <a:lnTo>
                  <a:pt x="31" y="878"/>
                </a:lnTo>
                <a:lnTo>
                  <a:pt x="21" y="923"/>
                </a:lnTo>
                <a:lnTo>
                  <a:pt x="13" y="969"/>
                </a:lnTo>
                <a:lnTo>
                  <a:pt x="7" y="1015"/>
                </a:lnTo>
                <a:lnTo>
                  <a:pt x="3" y="1061"/>
                </a:lnTo>
                <a:lnTo>
                  <a:pt x="0" y="1108"/>
                </a:lnTo>
                <a:lnTo>
                  <a:pt x="0" y="1156"/>
                </a:lnTo>
                <a:lnTo>
                  <a:pt x="0" y="115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59"/>
          <p:cNvSpPr>
            <a:spLocks/>
          </p:cNvSpPr>
          <p:nvPr/>
        </p:nvSpPr>
        <p:spPr bwMode="auto">
          <a:xfrm>
            <a:off x="6112184" y="5236877"/>
            <a:ext cx="435687" cy="435687"/>
          </a:xfrm>
          <a:custGeom>
            <a:avLst/>
            <a:gdLst>
              <a:gd name="T0" fmla="*/ 307 w 585"/>
              <a:gd name="T1" fmla="*/ 0 h 584"/>
              <a:gd name="T2" fmla="*/ 351 w 585"/>
              <a:gd name="T3" fmla="*/ 5 h 584"/>
              <a:gd name="T4" fmla="*/ 393 w 585"/>
              <a:gd name="T5" fmla="*/ 17 h 584"/>
              <a:gd name="T6" fmla="*/ 432 w 585"/>
              <a:gd name="T7" fmla="*/ 35 h 584"/>
              <a:gd name="T8" fmla="*/ 468 w 585"/>
              <a:gd name="T9" fmla="*/ 57 h 584"/>
              <a:gd name="T10" fmla="*/ 500 w 585"/>
              <a:gd name="T11" fmla="*/ 85 h 584"/>
              <a:gd name="T12" fmla="*/ 527 w 585"/>
              <a:gd name="T13" fmla="*/ 117 h 584"/>
              <a:gd name="T14" fmla="*/ 550 w 585"/>
              <a:gd name="T15" fmla="*/ 153 h 584"/>
              <a:gd name="T16" fmla="*/ 567 w 585"/>
              <a:gd name="T17" fmla="*/ 191 h 584"/>
              <a:gd name="T18" fmla="*/ 579 w 585"/>
              <a:gd name="T19" fmla="*/ 233 h 584"/>
              <a:gd name="T20" fmla="*/ 585 w 585"/>
              <a:gd name="T21" fmla="*/ 277 h 584"/>
              <a:gd name="T22" fmla="*/ 585 w 585"/>
              <a:gd name="T23" fmla="*/ 307 h 584"/>
              <a:gd name="T24" fmla="*/ 579 w 585"/>
              <a:gd name="T25" fmla="*/ 351 h 584"/>
              <a:gd name="T26" fmla="*/ 567 w 585"/>
              <a:gd name="T27" fmla="*/ 393 h 584"/>
              <a:gd name="T28" fmla="*/ 550 w 585"/>
              <a:gd name="T29" fmla="*/ 432 h 584"/>
              <a:gd name="T30" fmla="*/ 527 w 585"/>
              <a:gd name="T31" fmla="*/ 467 h 584"/>
              <a:gd name="T32" fmla="*/ 500 w 585"/>
              <a:gd name="T33" fmla="*/ 499 h 584"/>
              <a:gd name="T34" fmla="*/ 468 w 585"/>
              <a:gd name="T35" fmla="*/ 526 h 584"/>
              <a:gd name="T36" fmla="*/ 432 w 585"/>
              <a:gd name="T37" fmla="*/ 550 h 584"/>
              <a:gd name="T38" fmla="*/ 393 w 585"/>
              <a:gd name="T39" fmla="*/ 567 h 584"/>
              <a:gd name="T40" fmla="*/ 351 w 585"/>
              <a:gd name="T41" fmla="*/ 578 h 584"/>
              <a:gd name="T42" fmla="*/ 307 w 585"/>
              <a:gd name="T43" fmla="*/ 584 h 584"/>
              <a:gd name="T44" fmla="*/ 278 w 585"/>
              <a:gd name="T45" fmla="*/ 584 h 584"/>
              <a:gd name="T46" fmla="*/ 233 w 585"/>
              <a:gd name="T47" fmla="*/ 578 h 584"/>
              <a:gd name="T48" fmla="*/ 192 w 585"/>
              <a:gd name="T49" fmla="*/ 567 h 584"/>
              <a:gd name="T50" fmla="*/ 153 w 585"/>
              <a:gd name="T51" fmla="*/ 550 h 584"/>
              <a:gd name="T52" fmla="*/ 118 w 585"/>
              <a:gd name="T53" fmla="*/ 526 h 584"/>
              <a:gd name="T54" fmla="*/ 85 w 585"/>
              <a:gd name="T55" fmla="*/ 499 h 584"/>
              <a:gd name="T56" fmla="*/ 58 w 585"/>
              <a:gd name="T57" fmla="*/ 467 h 584"/>
              <a:gd name="T58" fmla="*/ 35 w 585"/>
              <a:gd name="T59" fmla="*/ 432 h 584"/>
              <a:gd name="T60" fmla="*/ 18 w 585"/>
              <a:gd name="T61" fmla="*/ 393 h 584"/>
              <a:gd name="T62" fmla="*/ 6 w 585"/>
              <a:gd name="T63" fmla="*/ 351 h 584"/>
              <a:gd name="T64" fmla="*/ 0 w 585"/>
              <a:gd name="T65" fmla="*/ 307 h 584"/>
              <a:gd name="T66" fmla="*/ 0 w 585"/>
              <a:gd name="T67" fmla="*/ 277 h 584"/>
              <a:gd name="T68" fmla="*/ 6 w 585"/>
              <a:gd name="T69" fmla="*/ 233 h 584"/>
              <a:gd name="T70" fmla="*/ 18 w 585"/>
              <a:gd name="T71" fmla="*/ 191 h 584"/>
              <a:gd name="T72" fmla="*/ 35 w 585"/>
              <a:gd name="T73" fmla="*/ 153 h 584"/>
              <a:gd name="T74" fmla="*/ 58 w 585"/>
              <a:gd name="T75" fmla="*/ 117 h 584"/>
              <a:gd name="T76" fmla="*/ 85 w 585"/>
              <a:gd name="T77" fmla="*/ 85 h 584"/>
              <a:gd name="T78" fmla="*/ 118 w 585"/>
              <a:gd name="T79" fmla="*/ 57 h 584"/>
              <a:gd name="T80" fmla="*/ 153 w 585"/>
              <a:gd name="T81" fmla="*/ 35 h 584"/>
              <a:gd name="T82" fmla="*/ 192 w 585"/>
              <a:gd name="T83" fmla="*/ 17 h 584"/>
              <a:gd name="T84" fmla="*/ 233 w 585"/>
              <a:gd name="T85" fmla="*/ 5 h 584"/>
              <a:gd name="T86" fmla="*/ 278 w 585"/>
              <a:gd name="T87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5" h="584">
                <a:moveTo>
                  <a:pt x="293" y="0"/>
                </a:moveTo>
                <a:lnTo>
                  <a:pt x="293" y="0"/>
                </a:lnTo>
                <a:lnTo>
                  <a:pt x="307" y="0"/>
                </a:lnTo>
                <a:lnTo>
                  <a:pt x="323" y="1"/>
                </a:lnTo>
                <a:lnTo>
                  <a:pt x="337" y="3"/>
                </a:lnTo>
                <a:lnTo>
                  <a:pt x="351" y="5"/>
                </a:lnTo>
                <a:lnTo>
                  <a:pt x="366" y="9"/>
                </a:lnTo>
                <a:lnTo>
                  <a:pt x="380" y="12"/>
                </a:lnTo>
                <a:lnTo>
                  <a:pt x="393" y="17"/>
                </a:lnTo>
                <a:lnTo>
                  <a:pt x="406" y="23"/>
                </a:lnTo>
                <a:lnTo>
                  <a:pt x="420" y="29"/>
                </a:lnTo>
                <a:lnTo>
                  <a:pt x="432" y="35"/>
                </a:lnTo>
                <a:lnTo>
                  <a:pt x="444" y="42"/>
                </a:lnTo>
                <a:lnTo>
                  <a:pt x="456" y="49"/>
                </a:lnTo>
                <a:lnTo>
                  <a:pt x="468" y="57"/>
                </a:lnTo>
                <a:lnTo>
                  <a:pt x="478" y="67"/>
                </a:lnTo>
                <a:lnTo>
                  <a:pt x="489" y="76"/>
                </a:lnTo>
                <a:lnTo>
                  <a:pt x="500" y="85"/>
                </a:lnTo>
                <a:lnTo>
                  <a:pt x="509" y="95"/>
                </a:lnTo>
                <a:lnTo>
                  <a:pt x="518" y="106"/>
                </a:lnTo>
                <a:lnTo>
                  <a:pt x="527" y="117"/>
                </a:lnTo>
                <a:lnTo>
                  <a:pt x="535" y="129"/>
                </a:lnTo>
                <a:lnTo>
                  <a:pt x="543" y="140"/>
                </a:lnTo>
                <a:lnTo>
                  <a:pt x="550" y="153"/>
                </a:lnTo>
                <a:lnTo>
                  <a:pt x="556" y="165"/>
                </a:lnTo>
                <a:lnTo>
                  <a:pt x="562" y="178"/>
                </a:lnTo>
                <a:lnTo>
                  <a:pt x="567" y="191"/>
                </a:lnTo>
                <a:lnTo>
                  <a:pt x="572" y="205"/>
                </a:lnTo>
                <a:lnTo>
                  <a:pt x="575" y="219"/>
                </a:lnTo>
                <a:lnTo>
                  <a:pt x="579" y="233"/>
                </a:lnTo>
                <a:lnTo>
                  <a:pt x="581" y="248"/>
                </a:lnTo>
                <a:lnTo>
                  <a:pt x="584" y="262"/>
                </a:lnTo>
                <a:lnTo>
                  <a:pt x="585" y="277"/>
                </a:lnTo>
                <a:lnTo>
                  <a:pt x="585" y="292"/>
                </a:lnTo>
                <a:lnTo>
                  <a:pt x="585" y="292"/>
                </a:lnTo>
                <a:lnTo>
                  <a:pt x="585" y="307"/>
                </a:lnTo>
                <a:lnTo>
                  <a:pt x="584" y="322"/>
                </a:lnTo>
                <a:lnTo>
                  <a:pt x="581" y="337"/>
                </a:lnTo>
                <a:lnTo>
                  <a:pt x="579" y="351"/>
                </a:lnTo>
                <a:lnTo>
                  <a:pt x="575" y="365"/>
                </a:lnTo>
                <a:lnTo>
                  <a:pt x="572" y="379"/>
                </a:lnTo>
                <a:lnTo>
                  <a:pt x="567" y="393"/>
                </a:lnTo>
                <a:lnTo>
                  <a:pt x="562" y="406"/>
                </a:lnTo>
                <a:lnTo>
                  <a:pt x="556" y="419"/>
                </a:lnTo>
                <a:lnTo>
                  <a:pt x="550" y="432"/>
                </a:lnTo>
                <a:lnTo>
                  <a:pt x="543" y="444"/>
                </a:lnTo>
                <a:lnTo>
                  <a:pt x="535" y="455"/>
                </a:lnTo>
                <a:lnTo>
                  <a:pt x="527" y="467"/>
                </a:lnTo>
                <a:lnTo>
                  <a:pt x="518" y="478"/>
                </a:lnTo>
                <a:lnTo>
                  <a:pt x="509" y="489"/>
                </a:lnTo>
                <a:lnTo>
                  <a:pt x="500" y="499"/>
                </a:lnTo>
                <a:lnTo>
                  <a:pt x="489" y="509"/>
                </a:lnTo>
                <a:lnTo>
                  <a:pt x="478" y="518"/>
                </a:lnTo>
                <a:lnTo>
                  <a:pt x="468" y="526"/>
                </a:lnTo>
                <a:lnTo>
                  <a:pt x="456" y="534"/>
                </a:lnTo>
                <a:lnTo>
                  <a:pt x="444" y="542"/>
                </a:lnTo>
                <a:lnTo>
                  <a:pt x="432" y="550"/>
                </a:lnTo>
                <a:lnTo>
                  <a:pt x="420" y="556"/>
                </a:lnTo>
                <a:lnTo>
                  <a:pt x="406" y="562"/>
                </a:lnTo>
                <a:lnTo>
                  <a:pt x="393" y="567"/>
                </a:lnTo>
                <a:lnTo>
                  <a:pt x="380" y="571"/>
                </a:lnTo>
                <a:lnTo>
                  <a:pt x="366" y="575"/>
                </a:lnTo>
                <a:lnTo>
                  <a:pt x="351" y="578"/>
                </a:lnTo>
                <a:lnTo>
                  <a:pt x="337" y="581"/>
                </a:lnTo>
                <a:lnTo>
                  <a:pt x="323" y="583"/>
                </a:lnTo>
                <a:lnTo>
                  <a:pt x="307" y="584"/>
                </a:lnTo>
                <a:lnTo>
                  <a:pt x="293" y="584"/>
                </a:lnTo>
                <a:lnTo>
                  <a:pt x="293" y="584"/>
                </a:lnTo>
                <a:lnTo>
                  <a:pt x="278" y="584"/>
                </a:lnTo>
                <a:lnTo>
                  <a:pt x="262" y="583"/>
                </a:lnTo>
                <a:lnTo>
                  <a:pt x="248" y="581"/>
                </a:lnTo>
                <a:lnTo>
                  <a:pt x="233" y="578"/>
                </a:lnTo>
                <a:lnTo>
                  <a:pt x="219" y="575"/>
                </a:lnTo>
                <a:lnTo>
                  <a:pt x="206" y="571"/>
                </a:lnTo>
                <a:lnTo>
                  <a:pt x="192" y="567"/>
                </a:lnTo>
                <a:lnTo>
                  <a:pt x="178" y="562"/>
                </a:lnTo>
                <a:lnTo>
                  <a:pt x="166" y="556"/>
                </a:lnTo>
                <a:lnTo>
                  <a:pt x="153" y="550"/>
                </a:lnTo>
                <a:lnTo>
                  <a:pt x="140" y="542"/>
                </a:lnTo>
                <a:lnTo>
                  <a:pt x="129" y="534"/>
                </a:lnTo>
                <a:lnTo>
                  <a:pt x="118" y="526"/>
                </a:lnTo>
                <a:lnTo>
                  <a:pt x="107" y="518"/>
                </a:lnTo>
                <a:lnTo>
                  <a:pt x="95" y="509"/>
                </a:lnTo>
                <a:lnTo>
                  <a:pt x="85" y="499"/>
                </a:lnTo>
                <a:lnTo>
                  <a:pt x="76" y="489"/>
                </a:lnTo>
                <a:lnTo>
                  <a:pt x="67" y="478"/>
                </a:lnTo>
                <a:lnTo>
                  <a:pt x="58" y="467"/>
                </a:lnTo>
                <a:lnTo>
                  <a:pt x="50" y="455"/>
                </a:lnTo>
                <a:lnTo>
                  <a:pt x="42" y="444"/>
                </a:lnTo>
                <a:lnTo>
                  <a:pt x="35" y="432"/>
                </a:lnTo>
                <a:lnTo>
                  <a:pt x="29" y="419"/>
                </a:lnTo>
                <a:lnTo>
                  <a:pt x="23" y="406"/>
                </a:lnTo>
                <a:lnTo>
                  <a:pt x="18" y="393"/>
                </a:lnTo>
                <a:lnTo>
                  <a:pt x="13" y="379"/>
                </a:lnTo>
                <a:lnTo>
                  <a:pt x="9" y="365"/>
                </a:lnTo>
                <a:lnTo>
                  <a:pt x="6" y="351"/>
                </a:lnTo>
                <a:lnTo>
                  <a:pt x="3" y="337"/>
                </a:lnTo>
                <a:lnTo>
                  <a:pt x="1" y="322"/>
                </a:lnTo>
                <a:lnTo>
                  <a:pt x="0" y="307"/>
                </a:lnTo>
                <a:lnTo>
                  <a:pt x="0" y="292"/>
                </a:lnTo>
                <a:lnTo>
                  <a:pt x="0" y="292"/>
                </a:lnTo>
                <a:lnTo>
                  <a:pt x="0" y="277"/>
                </a:lnTo>
                <a:lnTo>
                  <a:pt x="1" y="262"/>
                </a:lnTo>
                <a:lnTo>
                  <a:pt x="3" y="248"/>
                </a:lnTo>
                <a:lnTo>
                  <a:pt x="6" y="233"/>
                </a:lnTo>
                <a:lnTo>
                  <a:pt x="9" y="219"/>
                </a:lnTo>
                <a:lnTo>
                  <a:pt x="13" y="205"/>
                </a:lnTo>
                <a:lnTo>
                  <a:pt x="18" y="191"/>
                </a:lnTo>
                <a:lnTo>
                  <a:pt x="23" y="178"/>
                </a:lnTo>
                <a:lnTo>
                  <a:pt x="29" y="165"/>
                </a:lnTo>
                <a:lnTo>
                  <a:pt x="35" y="153"/>
                </a:lnTo>
                <a:lnTo>
                  <a:pt x="42" y="140"/>
                </a:lnTo>
                <a:lnTo>
                  <a:pt x="50" y="129"/>
                </a:lnTo>
                <a:lnTo>
                  <a:pt x="58" y="117"/>
                </a:lnTo>
                <a:lnTo>
                  <a:pt x="67" y="106"/>
                </a:lnTo>
                <a:lnTo>
                  <a:pt x="76" y="95"/>
                </a:lnTo>
                <a:lnTo>
                  <a:pt x="85" y="85"/>
                </a:lnTo>
                <a:lnTo>
                  <a:pt x="95" y="76"/>
                </a:lnTo>
                <a:lnTo>
                  <a:pt x="107" y="67"/>
                </a:lnTo>
                <a:lnTo>
                  <a:pt x="118" y="57"/>
                </a:lnTo>
                <a:lnTo>
                  <a:pt x="129" y="49"/>
                </a:lnTo>
                <a:lnTo>
                  <a:pt x="140" y="42"/>
                </a:lnTo>
                <a:lnTo>
                  <a:pt x="153" y="35"/>
                </a:lnTo>
                <a:lnTo>
                  <a:pt x="166" y="29"/>
                </a:lnTo>
                <a:lnTo>
                  <a:pt x="178" y="23"/>
                </a:lnTo>
                <a:lnTo>
                  <a:pt x="192" y="17"/>
                </a:lnTo>
                <a:lnTo>
                  <a:pt x="206" y="12"/>
                </a:lnTo>
                <a:lnTo>
                  <a:pt x="219" y="9"/>
                </a:lnTo>
                <a:lnTo>
                  <a:pt x="233" y="5"/>
                </a:lnTo>
                <a:lnTo>
                  <a:pt x="248" y="3"/>
                </a:lnTo>
                <a:lnTo>
                  <a:pt x="262" y="1"/>
                </a:lnTo>
                <a:lnTo>
                  <a:pt x="278" y="0"/>
                </a:lnTo>
                <a:lnTo>
                  <a:pt x="293" y="0"/>
                </a:lnTo>
                <a:lnTo>
                  <a:pt x="2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60"/>
          <p:cNvSpPr>
            <a:spLocks/>
          </p:cNvSpPr>
          <p:nvPr/>
        </p:nvSpPr>
        <p:spPr bwMode="auto">
          <a:xfrm>
            <a:off x="7028320" y="1593221"/>
            <a:ext cx="1292141" cy="4198708"/>
          </a:xfrm>
          <a:custGeom>
            <a:avLst/>
            <a:gdLst>
              <a:gd name="T0" fmla="*/ 1589 w 1734"/>
              <a:gd name="T1" fmla="*/ 2457 h 5631"/>
              <a:gd name="T2" fmla="*/ 1329 w 1734"/>
              <a:gd name="T3" fmla="*/ 2501 h 5631"/>
              <a:gd name="T4" fmla="*/ 1384 w 1734"/>
              <a:gd name="T5" fmla="*/ 4753 h 5631"/>
              <a:gd name="T6" fmla="*/ 1468 w 1734"/>
              <a:gd name="T7" fmla="*/ 4795 h 5631"/>
              <a:gd name="T8" fmla="*/ 1542 w 1734"/>
              <a:gd name="T9" fmla="*/ 4853 h 5631"/>
              <a:gd name="T10" fmla="*/ 1601 w 1734"/>
              <a:gd name="T11" fmla="*/ 4925 h 5631"/>
              <a:gd name="T12" fmla="*/ 1645 w 1734"/>
              <a:gd name="T13" fmla="*/ 5008 h 5631"/>
              <a:gd name="T14" fmla="*/ 1672 w 1734"/>
              <a:gd name="T15" fmla="*/ 5100 h 5631"/>
              <a:gd name="T16" fmla="*/ 1679 w 1734"/>
              <a:gd name="T17" fmla="*/ 5178 h 5631"/>
              <a:gd name="T18" fmla="*/ 1664 w 1734"/>
              <a:gd name="T19" fmla="*/ 5291 h 5631"/>
              <a:gd name="T20" fmla="*/ 1623 w 1734"/>
              <a:gd name="T21" fmla="*/ 5395 h 5631"/>
              <a:gd name="T22" fmla="*/ 1561 w 1734"/>
              <a:gd name="T23" fmla="*/ 5483 h 5631"/>
              <a:gd name="T24" fmla="*/ 1478 w 1734"/>
              <a:gd name="T25" fmla="*/ 5554 h 5631"/>
              <a:gd name="T26" fmla="*/ 1381 w 1734"/>
              <a:gd name="T27" fmla="*/ 5604 h 5631"/>
              <a:gd name="T28" fmla="*/ 1271 w 1734"/>
              <a:gd name="T29" fmla="*/ 5629 h 5631"/>
              <a:gd name="T30" fmla="*/ 1178 w 1734"/>
              <a:gd name="T31" fmla="*/ 5629 h 5631"/>
              <a:gd name="T32" fmla="*/ 1069 w 1734"/>
              <a:gd name="T33" fmla="*/ 5604 h 5631"/>
              <a:gd name="T34" fmla="*/ 971 w 1734"/>
              <a:gd name="T35" fmla="*/ 5554 h 5631"/>
              <a:gd name="T36" fmla="*/ 890 w 1734"/>
              <a:gd name="T37" fmla="*/ 5483 h 5631"/>
              <a:gd name="T38" fmla="*/ 826 w 1734"/>
              <a:gd name="T39" fmla="*/ 5395 h 5631"/>
              <a:gd name="T40" fmla="*/ 785 w 1734"/>
              <a:gd name="T41" fmla="*/ 5291 h 5631"/>
              <a:gd name="T42" fmla="*/ 772 w 1734"/>
              <a:gd name="T43" fmla="*/ 5178 h 5631"/>
              <a:gd name="T44" fmla="*/ 778 w 1734"/>
              <a:gd name="T45" fmla="*/ 5100 h 5631"/>
              <a:gd name="T46" fmla="*/ 805 w 1734"/>
              <a:gd name="T47" fmla="*/ 5008 h 5631"/>
              <a:gd name="T48" fmla="*/ 849 w 1734"/>
              <a:gd name="T49" fmla="*/ 4925 h 5631"/>
              <a:gd name="T50" fmla="*/ 909 w 1734"/>
              <a:gd name="T51" fmla="*/ 4853 h 5631"/>
              <a:gd name="T52" fmla="*/ 982 w 1734"/>
              <a:gd name="T53" fmla="*/ 4795 h 5631"/>
              <a:gd name="T54" fmla="*/ 1066 w 1734"/>
              <a:gd name="T55" fmla="*/ 4753 h 5631"/>
              <a:gd name="T56" fmla="*/ 1121 w 1734"/>
              <a:gd name="T57" fmla="*/ 2496 h 5631"/>
              <a:gd name="T58" fmla="*/ 976 w 1734"/>
              <a:gd name="T59" fmla="*/ 2472 h 5631"/>
              <a:gd name="T60" fmla="*/ 837 w 1734"/>
              <a:gd name="T61" fmla="*/ 2432 h 5631"/>
              <a:gd name="T62" fmla="*/ 705 w 1734"/>
              <a:gd name="T63" fmla="*/ 2377 h 5631"/>
              <a:gd name="T64" fmla="*/ 582 w 1734"/>
              <a:gd name="T65" fmla="*/ 2309 h 5631"/>
              <a:gd name="T66" fmla="*/ 468 w 1734"/>
              <a:gd name="T67" fmla="*/ 2227 h 5631"/>
              <a:gd name="T68" fmla="*/ 364 w 1734"/>
              <a:gd name="T69" fmla="*/ 2133 h 5631"/>
              <a:gd name="T70" fmla="*/ 270 w 1734"/>
              <a:gd name="T71" fmla="*/ 2027 h 5631"/>
              <a:gd name="T72" fmla="*/ 189 w 1734"/>
              <a:gd name="T73" fmla="*/ 1913 h 5631"/>
              <a:gd name="T74" fmla="*/ 121 w 1734"/>
              <a:gd name="T75" fmla="*/ 1788 h 5631"/>
              <a:gd name="T76" fmla="*/ 67 w 1734"/>
              <a:gd name="T77" fmla="*/ 1656 h 5631"/>
              <a:gd name="T78" fmla="*/ 29 w 1734"/>
              <a:gd name="T79" fmla="*/ 1517 h 5631"/>
              <a:gd name="T80" fmla="*/ 6 w 1734"/>
              <a:gd name="T81" fmla="*/ 1371 h 5631"/>
              <a:gd name="T82" fmla="*/ 0 w 1734"/>
              <a:gd name="T83" fmla="*/ 1252 h 5631"/>
              <a:gd name="T84" fmla="*/ 10 w 1734"/>
              <a:gd name="T85" fmla="*/ 1092 h 5631"/>
              <a:gd name="T86" fmla="*/ 40 w 1734"/>
              <a:gd name="T87" fmla="*/ 939 h 5631"/>
              <a:gd name="T88" fmla="*/ 87 w 1734"/>
              <a:gd name="T89" fmla="*/ 793 h 5631"/>
              <a:gd name="T90" fmla="*/ 152 w 1734"/>
              <a:gd name="T91" fmla="*/ 655 h 5631"/>
              <a:gd name="T92" fmla="*/ 232 w 1734"/>
              <a:gd name="T93" fmla="*/ 527 h 5631"/>
              <a:gd name="T94" fmla="*/ 326 w 1734"/>
              <a:gd name="T95" fmla="*/ 411 h 5631"/>
              <a:gd name="T96" fmla="*/ 433 w 1734"/>
              <a:gd name="T97" fmla="*/ 305 h 5631"/>
              <a:gd name="T98" fmla="*/ 552 w 1734"/>
              <a:gd name="T99" fmla="*/ 214 h 5631"/>
              <a:gd name="T100" fmla="*/ 682 w 1734"/>
              <a:gd name="T101" fmla="*/ 137 h 5631"/>
              <a:gd name="T102" fmla="*/ 822 w 1734"/>
              <a:gd name="T103" fmla="*/ 76 h 5631"/>
              <a:gd name="T104" fmla="*/ 969 w 1734"/>
              <a:gd name="T105" fmla="*/ 32 h 5631"/>
              <a:gd name="T106" fmla="*/ 1124 w 1734"/>
              <a:gd name="T107" fmla="*/ 6 h 5631"/>
              <a:gd name="T108" fmla="*/ 1252 w 1734"/>
              <a:gd name="T109" fmla="*/ 0 h 5631"/>
              <a:gd name="T110" fmla="*/ 1410 w 1734"/>
              <a:gd name="T111" fmla="*/ 11 h 5631"/>
              <a:gd name="T112" fmla="*/ 1562 w 1734"/>
              <a:gd name="T113" fmla="*/ 39 h 5631"/>
              <a:gd name="T114" fmla="*/ 1706 w 1734"/>
              <a:gd name="T115" fmla="*/ 85 h 5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34" h="5631">
                <a:moveTo>
                  <a:pt x="1734" y="2407"/>
                </a:moveTo>
                <a:lnTo>
                  <a:pt x="1734" y="2407"/>
                </a:lnTo>
                <a:lnTo>
                  <a:pt x="1687" y="2425"/>
                </a:lnTo>
                <a:lnTo>
                  <a:pt x="1638" y="2443"/>
                </a:lnTo>
                <a:lnTo>
                  <a:pt x="1589" y="2457"/>
                </a:lnTo>
                <a:lnTo>
                  <a:pt x="1538" y="2470"/>
                </a:lnTo>
                <a:lnTo>
                  <a:pt x="1487" y="2481"/>
                </a:lnTo>
                <a:lnTo>
                  <a:pt x="1435" y="2490"/>
                </a:lnTo>
                <a:lnTo>
                  <a:pt x="1382" y="2496"/>
                </a:lnTo>
                <a:lnTo>
                  <a:pt x="1329" y="2501"/>
                </a:lnTo>
                <a:lnTo>
                  <a:pt x="1329" y="4737"/>
                </a:lnTo>
                <a:lnTo>
                  <a:pt x="1329" y="4737"/>
                </a:lnTo>
                <a:lnTo>
                  <a:pt x="1348" y="4742"/>
                </a:lnTo>
                <a:lnTo>
                  <a:pt x="1366" y="4747"/>
                </a:lnTo>
                <a:lnTo>
                  <a:pt x="1384" y="4753"/>
                </a:lnTo>
                <a:lnTo>
                  <a:pt x="1401" y="4760"/>
                </a:lnTo>
                <a:lnTo>
                  <a:pt x="1419" y="4768"/>
                </a:lnTo>
                <a:lnTo>
                  <a:pt x="1436" y="4777"/>
                </a:lnTo>
                <a:lnTo>
                  <a:pt x="1452" y="4786"/>
                </a:lnTo>
                <a:lnTo>
                  <a:pt x="1468" y="4795"/>
                </a:lnTo>
                <a:lnTo>
                  <a:pt x="1483" y="4806"/>
                </a:lnTo>
                <a:lnTo>
                  <a:pt x="1499" y="4816"/>
                </a:lnTo>
                <a:lnTo>
                  <a:pt x="1514" y="4829"/>
                </a:lnTo>
                <a:lnTo>
                  <a:pt x="1527" y="4840"/>
                </a:lnTo>
                <a:lnTo>
                  <a:pt x="1542" y="4853"/>
                </a:lnTo>
                <a:lnTo>
                  <a:pt x="1554" y="4867"/>
                </a:lnTo>
                <a:lnTo>
                  <a:pt x="1567" y="4880"/>
                </a:lnTo>
                <a:lnTo>
                  <a:pt x="1578" y="4894"/>
                </a:lnTo>
                <a:lnTo>
                  <a:pt x="1591" y="4910"/>
                </a:lnTo>
                <a:lnTo>
                  <a:pt x="1601" y="4925"/>
                </a:lnTo>
                <a:lnTo>
                  <a:pt x="1611" y="4940"/>
                </a:lnTo>
                <a:lnTo>
                  <a:pt x="1620" y="4957"/>
                </a:lnTo>
                <a:lnTo>
                  <a:pt x="1630" y="4973"/>
                </a:lnTo>
                <a:lnTo>
                  <a:pt x="1638" y="4990"/>
                </a:lnTo>
                <a:lnTo>
                  <a:pt x="1645" y="5008"/>
                </a:lnTo>
                <a:lnTo>
                  <a:pt x="1652" y="5025"/>
                </a:lnTo>
                <a:lnTo>
                  <a:pt x="1658" y="5044"/>
                </a:lnTo>
                <a:lnTo>
                  <a:pt x="1663" y="5062"/>
                </a:lnTo>
                <a:lnTo>
                  <a:pt x="1667" y="5080"/>
                </a:lnTo>
                <a:lnTo>
                  <a:pt x="1672" y="5100"/>
                </a:lnTo>
                <a:lnTo>
                  <a:pt x="1675" y="5118"/>
                </a:lnTo>
                <a:lnTo>
                  <a:pt x="1677" y="5139"/>
                </a:lnTo>
                <a:lnTo>
                  <a:pt x="1678" y="5158"/>
                </a:lnTo>
                <a:lnTo>
                  <a:pt x="1679" y="5178"/>
                </a:lnTo>
                <a:lnTo>
                  <a:pt x="1679" y="5178"/>
                </a:lnTo>
                <a:lnTo>
                  <a:pt x="1678" y="5201"/>
                </a:lnTo>
                <a:lnTo>
                  <a:pt x="1676" y="5225"/>
                </a:lnTo>
                <a:lnTo>
                  <a:pt x="1674" y="5247"/>
                </a:lnTo>
                <a:lnTo>
                  <a:pt x="1669" y="5270"/>
                </a:lnTo>
                <a:lnTo>
                  <a:pt x="1664" y="5291"/>
                </a:lnTo>
                <a:lnTo>
                  <a:pt x="1658" y="5313"/>
                </a:lnTo>
                <a:lnTo>
                  <a:pt x="1651" y="5334"/>
                </a:lnTo>
                <a:lnTo>
                  <a:pt x="1643" y="5355"/>
                </a:lnTo>
                <a:lnTo>
                  <a:pt x="1634" y="5375"/>
                </a:lnTo>
                <a:lnTo>
                  <a:pt x="1623" y="5395"/>
                </a:lnTo>
                <a:lnTo>
                  <a:pt x="1613" y="5413"/>
                </a:lnTo>
                <a:lnTo>
                  <a:pt x="1601" y="5431"/>
                </a:lnTo>
                <a:lnTo>
                  <a:pt x="1589" y="5450"/>
                </a:lnTo>
                <a:lnTo>
                  <a:pt x="1574" y="5466"/>
                </a:lnTo>
                <a:lnTo>
                  <a:pt x="1561" y="5483"/>
                </a:lnTo>
                <a:lnTo>
                  <a:pt x="1546" y="5499"/>
                </a:lnTo>
                <a:lnTo>
                  <a:pt x="1530" y="5513"/>
                </a:lnTo>
                <a:lnTo>
                  <a:pt x="1513" y="5528"/>
                </a:lnTo>
                <a:lnTo>
                  <a:pt x="1497" y="5541"/>
                </a:lnTo>
                <a:lnTo>
                  <a:pt x="1478" y="5554"/>
                </a:lnTo>
                <a:lnTo>
                  <a:pt x="1460" y="5565"/>
                </a:lnTo>
                <a:lnTo>
                  <a:pt x="1441" y="5577"/>
                </a:lnTo>
                <a:lnTo>
                  <a:pt x="1422" y="5587"/>
                </a:lnTo>
                <a:lnTo>
                  <a:pt x="1401" y="5596"/>
                </a:lnTo>
                <a:lnTo>
                  <a:pt x="1381" y="5604"/>
                </a:lnTo>
                <a:lnTo>
                  <a:pt x="1359" y="5612"/>
                </a:lnTo>
                <a:lnTo>
                  <a:pt x="1338" y="5618"/>
                </a:lnTo>
                <a:lnTo>
                  <a:pt x="1316" y="5622"/>
                </a:lnTo>
                <a:lnTo>
                  <a:pt x="1294" y="5626"/>
                </a:lnTo>
                <a:lnTo>
                  <a:pt x="1271" y="5629"/>
                </a:lnTo>
                <a:lnTo>
                  <a:pt x="1248" y="5631"/>
                </a:lnTo>
                <a:lnTo>
                  <a:pt x="1225" y="5631"/>
                </a:lnTo>
                <a:lnTo>
                  <a:pt x="1225" y="5631"/>
                </a:lnTo>
                <a:lnTo>
                  <a:pt x="1202" y="5631"/>
                </a:lnTo>
                <a:lnTo>
                  <a:pt x="1178" y="5629"/>
                </a:lnTo>
                <a:lnTo>
                  <a:pt x="1156" y="5626"/>
                </a:lnTo>
                <a:lnTo>
                  <a:pt x="1133" y="5622"/>
                </a:lnTo>
                <a:lnTo>
                  <a:pt x="1112" y="5618"/>
                </a:lnTo>
                <a:lnTo>
                  <a:pt x="1090" y="5612"/>
                </a:lnTo>
                <a:lnTo>
                  <a:pt x="1069" y="5604"/>
                </a:lnTo>
                <a:lnTo>
                  <a:pt x="1048" y="5596"/>
                </a:lnTo>
                <a:lnTo>
                  <a:pt x="1029" y="5587"/>
                </a:lnTo>
                <a:lnTo>
                  <a:pt x="1008" y="5577"/>
                </a:lnTo>
                <a:lnTo>
                  <a:pt x="990" y="5565"/>
                </a:lnTo>
                <a:lnTo>
                  <a:pt x="971" y="5554"/>
                </a:lnTo>
                <a:lnTo>
                  <a:pt x="954" y="5541"/>
                </a:lnTo>
                <a:lnTo>
                  <a:pt x="937" y="5528"/>
                </a:lnTo>
                <a:lnTo>
                  <a:pt x="920" y="5513"/>
                </a:lnTo>
                <a:lnTo>
                  <a:pt x="904" y="5499"/>
                </a:lnTo>
                <a:lnTo>
                  <a:pt x="890" y="5483"/>
                </a:lnTo>
                <a:lnTo>
                  <a:pt x="875" y="5466"/>
                </a:lnTo>
                <a:lnTo>
                  <a:pt x="862" y="5450"/>
                </a:lnTo>
                <a:lnTo>
                  <a:pt x="849" y="5431"/>
                </a:lnTo>
                <a:lnTo>
                  <a:pt x="837" y="5413"/>
                </a:lnTo>
                <a:lnTo>
                  <a:pt x="826" y="5395"/>
                </a:lnTo>
                <a:lnTo>
                  <a:pt x="816" y="5375"/>
                </a:lnTo>
                <a:lnTo>
                  <a:pt x="807" y="5355"/>
                </a:lnTo>
                <a:lnTo>
                  <a:pt x="799" y="5334"/>
                </a:lnTo>
                <a:lnTo>
                  <a:pt x="791" y="5313"/>
                </a:lnTo>
                <a:lnTo>
                  <a:pt x="785" y="5291"/>
                </a:lnTo>
                <a:lnTo>
                  <a:pt x="781" y="5270"/>
                </a:lnTo>
                <a:lnTo>
                  <a:pt x="777" y="5247"/>
                </a:lnTo>
                <a:lnTo>
                  <a:pt x="774" y="5225"/>
                </a:lnTo>
                <a:lnTo>
                  <a:pt x="772" y="5201"/>
                </a:lnTo>
                <a:lnTo>
                  <a:pt x="772" y="5178"/>
                </a:lnTo>
                <a:lnTo>
                  <a:pt x="772" y="5178"/>
                </a:lnTo>
                <a:lnTo>
                  <a:pt x="772" y="5158"/>
                </a:lnTo>
                <a:lnTo>
                  <a:pt x="773" y="5139"/>
                </a:lnTo>
                <a:lnTo>
                  <a:pt x="775" y="5118"/>
                </a:lnTo>
                <a:lnTo>
                  <a:pt x="778" y="5100"/>
                </a:lnTo>
                <a:lnTo>
                  <a:pt x="782" y="5080"/>
                </a:lnTo>
                <a:lnTo>
                  <a:pt x="786" y="5062"/>
                </a:lnTo>
                <a:lnTo>
                  <a:pt x="791" y="5044"/>
                </a:lnTo>
                <a:lnTo>
                  <a:pt x="798" y="5025"/>
                </a:lnTo>
                <a:lnTo>
                  <a:pt x="805" y="5008"/>
                </a:lnTo>
                <a:lnTo>
                  <a:pt x="812" y="4990"/>
                </a:lnTo>
                <a:lnTo>
                  <a:pt x="820" y="4973"/>
                </a:lnTo>
                <a:lnTo>
                  <a:pt x="829" y="4957"/>
                </a:lnTo>
                <a:lnTo>
                  <a:pt x="838" y="4940"/>
                </a:lnTo>
                <a:lnTo>
                  <a:pt x="849" y="4925"/>
                </a:lnTo>
                <a:lnTo>
                  <a:pt x="860" y="4910"/>
                </a:lnTo>
                <a:lnTo>
                  <a:pt x="871" y="4894"/>
                </a:lnTo>
                <a:lnTo>
                  <a:pt x="883" y="4880"/>
                </a:lnTo>
                <a:lnTo>
                  <a:pt x="896" y="4867"/>
                </a:lnTo>
                <a:lnTo>
                  <a:pt x="909" y="4853"/>
                </a:lnTo>
                <a:lnTo>
                  <a:pt x="922" y="4841"/>
                </a:lnTo>
                <a:lnTo>
                  <a:pt x="937" y="4829"/>
                </a:lnTo>
                <a:lnTo>
                  <a:pt x="951" y="4816"/>
                </a:lnTo>
                <a:lnTo>
                  <a:pt x="966" y="4806"/>
                </a:lnTo>
                <a:lnTo>
                  <a:pt x="982" y="4795"/>
                </a:lnTo>
                <a:lnTo>
                  <a:pt x="998" y="4786"/>
                </a:lnTo>
                <a:lnTo>
                  <a:pt x="1014" y="4777"/>
                </a:lnTo>
                <a:lnTo>
                  <a:pt x="1031" y="4768"/>
                </a:lnTo>
                <a:lnTo>
                  <a:pt x="1048" y="4760"/>
                </a:lnTo>
                <a:lnTo>
                  <a:pt x="1066" y="4753"/>
                </a:lnTo>
                <a:lnTo>
                  <a:pt x="1084" y="4747"/>
                </a:lnTo>
                <a:lnTo>
                  <a:pt x="1102" y="4742"/>
                </a:lnTo>
                <a:lnTo>
                  <a:pt x="1121" y="4737"/>
                </a:lnTo>
                <a:lnTo>
                  <a:pt x="1121" y="2496"/>
                </a:lnTo>
                <a:lnTo>
                  <a:pt x="1121" y="2496"/>
                </a:lnTo>
                <a:lnTo>
                  <a:pt x="1091" y="2493"/>
                </a:lnTo>
                <a:lnTo>
                  <a:pt x="1063" y="2489"/>
                </a:lnTo>
                <a:lnTo>
                  <a:pt x="1033" y="2484"/>
                </a:lnTo>
                <a:lnTo>
                  <a:pt x="1004" y="2478"/>
                </a:lnTo>
                <a:lnTo>
                  <a:pt x="976" y="2472"/>
                </a:lnTo>
                <a:lnTo>
                  <a:pt x="948" y="2466"/>
                </a:lnTo>
                <a:lnTo>
                  <a:pt x="919" y="2458"/>
                </a:lnTo>
                <a:lnTo>
                  <a:pt x="892" y="2451"/>
                </a:lnTo>
                <a:lnTo>
                  <a:pt x="864" y="2442"/>
                </a:lnTo>
                <a:lnTo>
                  <a:pt x="837" y="2432"/>
                </a:lnTo>
                <a:lnTo>
                  <a:pt x="810" y="2423"/>
                </a:lnTo>
                <a:lnTo>
                  <a:pt x="783" y="2412"/>
                </a:lnTo>
                <a:lnTo>
                  <a:pt x="758" y="2402"/>
                </a:lnTo>
                <a:lnTo>
                  <a:pt x="731" y="2389"/>
                </a:lnTo>
                <a:lnTo>
                  <a:pt x="705" y="2377"/>
                </a:lnTo>
                <a:lnTo>
                  <a:pt x="680" y="2365"/>
                </a:lnTo>
                <a:lnTo>
                  <a:pt x="655" y="2352"/>
                </a:lnTo>
                <a:lnTo>
                  <a:pt x="631" y="2338"/>
                </a:lnTo>
                <a:lnTo>
                  <a:pt x="606" y="2324"/>
                </a:lnTo>
                <a:lnTo>
                  <a:pt x="582" y="2309"/>
                </a:lnTo>
                <a:lnTo>
                  <a:pt x="558" y="2293"/>
                </a:lnTo>
                <a:lnTo>
                  <a:pt x="534" y="2277"/>
                </a:lnTo>
                <a:lnTo>
                  <a:pt x="512" y="2261"/>
                </a:lnTo>
                <a:lnTo>
                  <a:pt x="489" y="2244"/>
                </a:lnTo>
                <a:lnTo>
                  <a:pt x="468" y="2227"/>
                </a:lnTo>
                <a:lnTo>
                  <a:pt x="445" y="2208"/>
                </a:lnTo>
                <a:lnTo>
                  <a:pt x="425" y="2191"/>
                </a:lnTo>
                <a:lnTo>
                  <a:pt x="403" y="2172"/>
                </a:lnTo>
                <a:lnTo>
                  <a:pt x="383" y="2152"/>
                </a:lnTo>
                <a:lnTo>
                  <a:pt x="364" y="2133"/>
                </a:lnTo>
                <a:lnTo>
                  <a:pt x="343" y="2112"/>
                </a:lnTo>
                <a:lnTo>
                  <a:pt x="325" y="2092"/>
                </a:lnTo>
                <a:lnTo>
                  <a:pt x="306" y="2071"/>
                </a:lnTo>
                <a:lnTo>
                  <a:pt x="288" y="2050"/>
                </a:lnTo>
                <a:lnTo>
                  <a:pt x="270" y="2027"/>
                </a:lnTo>
                <a:lnTo>
                  <a:pt x="253" y="2005"/>
                </a:lnTo>
                <a:lnTo>
                  <a:pt x="236" y="1982"/>
                </a:lnTo>
                <a:lnTo>
                  <a:pt x="219" y="1960"/>
                </a:lnTo>
                <a:lnTo>
                  <a:pt x="204" y="1936"/>
                </a:lnTo>
                <a:lnTo>
                  <a:pt x="189" y="1913"/>
                </a:lnTo>
                <a:lnTo>
                  <a:pt x="174" y="1888"/>
                </a:lnTo>
                <a:lnTo>
                  <a:pt x="160" y="1864"/>
                </a:lnTo>
                <a:lnTo>
                  <a:pt x="147" y="1839"/>
                </a:lnTo>
                <a:lnTo>
                  <a:pt x="133" y="1813"/>
                </a:lnTo>
                <a:lnTo>
                  <a:pt x="121" y="1788"/>
                </a:lnTo>
                <a:lnTo>
                  <a:pt x="109" y="1762"/>
                </a:lnTo>
                <a:lnTo>
                  <a:pt x="97" y="1737"/>
                </a:lnTo>
                <a:lnTo>
                  <a:pt x="87" y="1710"/>
                </a:lnTo>
                <a:lnTo>
                  <a:pt x="77" y="1683"/>
                </a:lnTo>
                <a:lnTo>
                  <a:pt x="67" y="1656"/>
                </a:lnTo>
                <a:lnTo>
                  <a:pt x="59" y="1628"/>
                </a:lnTo>
                <a:lnTo>
                  <a:pt x="49" y="1601"/>
                </a:lnTo>
                <a:lnTo>
                  <a:pt x="42" y="1573"/>
                </a:lnTo>
                <a:lnTo>
                  <a:pt x="35" y="1545"/>
                </a:lnTo>
                <a:lnTo>
                  <a:pt x="29" y="1517"/>
                </a:lnTo>
                <a:lnTo>
                  <a:pt x="23" y="1488"/>
                </a:lnTo>
                <a:lnTo>
                  <a:pt x="18" y="1459"/>
                </a:lnTo>
                <a:lnTo>
                  <a:pt x="13" y="1431"/>
                </a:lnTo>
                <a:lnTo>
                  <a:pt x="9" y="1401"/>
                </a:lnTo>
                <a:lnTo>
                  <a:pt x="6" y="1371"/>
                </a:lnTo>
                <a:lnTo>
                  <a:pt x="3" y="1342"/>
                </a:lnTo>
                <a:lnTo>
                  <a:pt x="2" y="1312"/>
                </a:lnTo>
                <a:lnTo>
                  <a:pt x="0" y="1282"/>
                </a:lnTo>
                <a:lnTo>
                  <a:pt x="0" y="1252"/>
                </a:lnTo>
                <a:lnTo>
                  <a:pt x="0" y="1252"/>
                </a:lnTo>
                <a:lnTo>
                  <a:pt x="1" y="1219"/>
                </a:lnTo>
                <a:lnTo>
                  <a:pt x="2" y="1187"/>
                </a:lnTo>
                <a:lnTo>
                  <a:pt x="4" y="1155"/>
                </a:lnTo>
                <a:lnTo>
                  <a:pt x="6" y="1124"/>
                </a:lnTo>
                <a:lnTo>
                  <a:pt x="10" y="1092"/>
                </a:lnTo>
                <a:lnTo>
                  <a:pt x="15" y="1061"/>
                </a:lnTo>
                <a:lnTo>
                  <a:pt x="20" y="1031"/>
                </a:lnTo>
                <a:lnTo>
                  <a:pt x="26" y="1000"/>
                </a:lnTo>
                <a:lnTo>
                  <a:pt x="32" y="969"/>
                </a:lnTo>
                <a:lnTo>
                  <a:pt x="40" y="939"/>
                </a:lnTo>
                <a:lnTo>
                  <a:pt x="48" y="909"/>
                </a:lnTo>
                <a:lnTo>
                  <a:pt x="57" y="879"/>
                </a:lnTo>
                <a:lnTo>
                  <a:pt x="66" y="851"/>
                </a:lnTo>
                <a:lnTo>
                  <a:pt x="76" y="822"/>
                </a:lnTo>
                <a:lnTo>
                  <a:pt x="87" y="793"/>
                </a:lnTo>
                <a:lnTo>
                  <a:pt x="99" y="765"/>
                </a:lnTo>
                <a:lnTo>
                  <a:pt x="111" y="737"/>
                </a:lnTo>
                <a:lnTo>
                  <a:pt x="124" y="709"/>
                </a:lnTo>
                <a:lnTo>
                  <a:pt x="137" y="682"/>
                </a:lnTo>
                <a:lnTo>
                  <a:pt x="152" y="655"/>
                </a:lnTo>
                <a:lnTo>
                  <a:pt x="166" y="629"/>
                </a:lnTo>
                <a:lnTo>
                  <a:pt x="181" y="603"/>
                </a:lnTo>
                <a:lnTo>
                  <a:pt x="198" y="577"/>
                </a:lnTo>
                <a:lnTo>
                  <a:pt x="214" y="552"/>
                </a:lnTo>
                <a:lnTo>
                  <a:pt x="232" y="527"/>
                </a:lnTo>
                <a:lnTo>
                  <a:pt x="249" y="503"/>
                </a:lnTo>
                <a:lnTo>
                  <a:pt x="267" y="479"/>
                </a:lnTo>
                <a:lnTo>
                  <a:pt x="286" y="456"/>
                </a:lnTo>
                <a:lnTo>
                  <a:pt x="305" y="433"/>
                </a:lnTo>
                <a:lnTo>
                  <a:pt x="326" y="411"/>
                </a:lnTo>
                <a:lnTo>
                  <a:pt x="346" y="388"/>
                </a:lnTo>
                <a:lnTo>
                  <a:pt x="367" y="367"/>
                </a:lnTo>
                <a:lnTo>
                  <a:pt x="388" y="346"/>
                </a:lnTo>
                <a:lnTo>
                  <a:pt x="411" y="326"/>
                </a:lnTo>
                <a:lnTo>
                  <a:pt x="433" y="305"/>
                </a:lnTo>
                <a:lnTo>
                  <a:pt x="456" y="286"/>
                </a:lnTo>
                <a:lnTo>
                  <a:pt x="479" y="267"/>
                </a:lnTo>
                <a:lnTo>
                  <a:pt x="503" y="249"/>
                </a:lnTo>
                <a:lnTo>
                  <a:pt x="527" y="232"/>
                </a:lnTo>
                <a:lnTo>
                  <a:pt x="552" y="214"/>
                </a:lnTo>
                <a:lnTo>
                  <a:pt x="577" y="198"/>
                </a:lnTo>
                <a:lnTo>
                  <a:pt x="603" y="181"/>
                </a:lnTo>
                <a:lnTo>
                  <a:pt x="629" y="166"/>
                </a:lnTo>
                <a:lnTo>
                  <a:pt x="655" y="152"/>
                </a:lnTo>
                <a:lnTo>
                  <a:pt x="682" y="137"/>
                </a:lnTo>
                <a:lnTo>
                  <a:pt x="709" y="124"/>
                </a:lnTo>
                <a:lnTo>
                  <a:pt x="737" y="111"/>
                </a:lnTo>
                <a:lnTo>
                  <a:pt x="765" y="99"/>
                </a:lnTo>
                <a:lnTo>
                  <a:pt x="793" y="87"/>
                </a:lnTo>
                <a:lnTo>
                  <a:pt x="822" y="76"/>
                </a:lnTo>
                <a:lnTo>
                  <a:pt x="851" y="66"/>
                </a:lnTo>
                <a:lnTo>
                  <a:pt x="879" y="57"/>
                </a:lnTo>
                <a:lnTo>
                  <a:pt x="909" y="47"/>
                </a:lnTo>
                <a:lnTo>
                  <a:pt x="939" y="40"/>
                </a:lnTo>
                <a:lnTo>
                  <a:pt x="969" y="32"/>
                </a:lnTo>
                <a:lnTo>
                  <a:pt x="1000" y="26"/>
                </a:lnTo>
                <a:lnTo>
                  <a:pt x="1031" y="20"/>
                </a:lnTo>
                <a:lnTo>
                  <a:pt x="1062" y="15"/>
                </a:lnTo>
                <a:lnTo>
                  <a:pt x="1092" y="11"/>
                </a:lnTo>
                <a:lnTo>
                  <a:pt x="1124" y="6"/>
                </a:lnTo>
                <a:lnTo>
                  <a:pt x="1156" y="4"/>
                </a:lnTo>
                <a:lnTo>
                  <a:pt x="1187" y="2"/>
                </a:lnTo>
                <a:lnTo>
                  <a:pt x="1220" y="0"/>
                </a:lnTo>
                <a:lnTo>
                  <a:pt x="1252" y="0"/>
                </a:lnTo>
                <a:lnTo>
                  <a:pt x="1252" y="0"/>
                </a:lnTo>
                <a:lnTo>
                  <a:pt x="1284" y="0"/>
                </a:lnTo>
                <a:lnTo>
                  <a:pt x="1315" y="2"/>
                </a:lnTo>
                <a:lnTo>
                  <a:pt x="1347" y="4"/>
                </a:lnTo>
                <a:lnTo>
                  <a:pt x="1379" y="6"/>
                </a:lnTo>
                <a:lnTo>
                  <a:pt x="1410" y="11"/>
                </a:lnTo>
                <a:lnTo>
                  <a:pt x="1440" y="15"/>
                </a:lnTo>
                <a:lnTo>
                  <a:pt x="1471" y="20"/>
                </a:lnTo>
                <a:lnTo>
                  <a:pt x="1502" y="25"/>
                </a:lnTo>
                <a:lnTo>
                  <a:pt x="1531" y="32"/>
                </a:lnTo>
                <a:lnTo>
                  <a:pt x="1562" y="39"/>
                </a:lnTo>
                <a:lnTo>
                  <a:pt x="1591" y="46"/>
                </a:lnTo>
                <a:lnTo>
                  <a:pt x="1620" y="56"/>
                </a:lnTo>
                <a:lnTo>
                  <a:pt x="1649" y="65"/>
                </a:lnTo>
                <a:lnTo>
                  <a:pt x="1678" y="75"/>
                </a:lnTo>
                <a:lnTo>
                  <a:pt x="1706" y="85"/>
                </a:lnTo>
                <a:lnTo>
                  <a:pt x="1734" y="96"/>
                </a:lnTo>
                <a:lnTo>
                  <a:pt x="1734" y="2407"/>
                </a:lnTo>
                <a:lnTo>
                  <a:pt x="1734" y="24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61"/>
          <p:cNvSpPr>
            <a:spLocks/>
          </p:cNvSpPr>
          <p:nvPr/>
        </p:nvSpPr>
        <p:spPr bwMode="auto">
          <a:xfrm>
            <a:off x="7747502" y="1664840"/>
            <a:ext cx="572958" cy="1721857"/>
          </a:xfrm>
          <a:custGeom>
            <a:avLst/>
            <a:gdLst>
              <a:gd name="T0" fmla="*/ 0 w 769"/>
              <a:gd name="T1" fmla="*/ 1156 h 2310"/>
              <a:gd name="T2" fmla="*/ 3 w 769"/>
              <a:gd name="T3" fmla="*/ 1252 h 2310"/>
              <a:gd name="T4" fmla="*/ 15 w 769"/>
              <a:gd name="T5" fmla="*/ 1347 h 2310"/>
              <a:gd name="T6" fmla="*/ 32 w 769"/>
              <a:gd name="T7" fmla="*/ 1439 h 2310"/>
              <a:gd name="T8" fmla="*/ 57 w 769"/>
              <a:gd name="T9" fmla="*/ 1528 h 2310"/>
              <a:gd name="T10" fmla="*/ 87 w 769"/>
              <a:gd name="T11" fmla="*/ 1615 h 2310"/>
              <a:gd name="T12" fmla="*/ 124 w 769"/>
              <a:gd name="T13" fmla="*/ 1699 h 2310"/>
              <a:gd name="T14" fmla="*/ 166 w 769"/>
              <a:gd name="T15" fmla="*/ 1780 h 2310"/>
              <a:gd name="T16" fmla="*/ 214 w 769"/>
              <a:gd name="T17" fmla="*/ 1857 h 2310"/>
              <a:gd name="T18" fmla="*/ 268 w 769"/>
              <a:gd name="T19" fmla="*/ 1929 h 2310"/>
              <a:gd name="T20" fmla="*/ 327 w 769"/>
              <a:gd name="T21" fmla="*/ 1999 h 2310"/>
              <a:gd name="T22" fmla="*/ 389 w 769"/>
              <a:gd name="T23" fmla="*/ 2063 h 2310"/>
              <a:gd name="T24" fmla="*/ 458 w 769"/>
              <a:gd name="T25" fmla="*/ 2123 h 2310"/>
              <a:gd name="T26" fmla="*/ 529 w 769"/>
              <a:gd name="T27" fmla="*/ 2178 h 2310"/>
              <a:gd name="T28" fmla="*/ 605 w 769"/>
              <a:gd name="T29" fmla="*/ 2227 h 2310"/>
              <a:gd name="T30" fmla="*/ 685 w 769"/>
              <a:gd name="T31" fmla="*/ 2272 h 2310"/>
              <a:gd name="T32" fmla="*/ 768 w 769"/>
              <a:gd name="T33" fmla="*/ 2310 h 2310"/>
              <a:gd name="T34" fmla="*/ 769 w 769"/>
              <a:gd name="T35" fmla="*/ 0 h 2310"/>
              <a:gd name="T36" fmla="*/ 684 w 769"/>
              <a:gd name="T37" fmla="*/ 40 h 2310"/>
              <a:gd name="T38" fmla="*/ 602 w 769"/>
              <a:gd name="T39" fmla="*/ 85 h 2310"/>
              <a:gd name="T40" fmla="*/ 525 w 769"/>
              <a:gd name="T41" fmla="*/ 136 h 2310"/>
              <a:gd name="T42" fmla="*/ 453 w 769"/>
              <a:gd name="T43" fmla="*/ 192 h 2310"/>
              <a:gd name="T44" fmla="*/ 384 w 769"/>
              <a:gd name="T45" fmla="*/ 253 h 2310"/>
              <a:gd name="T46" fmla="*/ 322 w 769"/>
              <a:gd name="T47" fmla="*/ 319 h 2310"/>
              <a:gd name="T48" fmla="*/ 263 w 769"/>
              <a:gd name="T49" fmla="*/ 388 h 2310"/>
              <a:gd name="T50" fmla="*/ 210 w 769"/>
              <a:gd name="T51" fmla="*/ 462 h 2310"/>
              <a:gd name="T52" fmla="*/ 162 w 769"/>
              <a:gd name="T53" fmla="*/ 540 h 2310"/>
              <a:gd name="T54" fmla="*/ 120 w 769"/>
              <a:gd name="T55" fmla="*/ 620 h 2310"/>
              <a:gd name="T56" fmla="*/ 84 w 769"/>
              <a:gd name="T57" fmla="*/ 703 h 2310"/>
              <a:gd name="T58" fmla="*/ 55 w 769"/>
              <a:gd name="T59" fmla="*/ 790 h 2310"/>
              <a:gd name="T60" fmla="*/ 31 w 769"/>
              <a:gd name="T61" fmla="*/ 878 h 2310"/>
              <a:gd name="T62" fmla="*/ 14 w 769"/>
              <a:gd name="T63" fmla="*/ 969 h 2310"/>
              <a:gd name="T64" fmla="*/ 3 w 769"/>
              <a:gd name="T65" fmla="*/ 1062 h 2310"/>
              <a:gd name="T66" fmla="*/ 0 w 769"/>
              <a:gd name="T67" fmla="*/ 1156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9" h="2310">
                <a:moveTo>
                  <a:pt x="0" y="1156"/>
                </a:moveTo>
                <a:lnTo>
                  <a:pt x="0" y="1156"/>
                </a:lnTo>
                <a:lnTo>
                  <a:pt x="1" y="1204"/>
                </a:lnTo>
                <a:lnTo>
                  <a:pt x="3" y="1252"/>
                </a:lnTo>
                <a:lnTo>
                  <a:pt x="9" y="1300"/>
                </a:lnTo>
                <a:lnTo>
                  <a:pt x="15" y="1347"/>
                </a:lnTo>
                <a:lnTo>
                  <a:pt x="23" y="1393"/>
                </a:lnTo>
                <a:lnTo>
                  <a:pt x="32" y="1439"/>
                </a:lnTo>
                <a:lnTo>
                  <a:pt x="43" y="1484"/>
                </a:lnTo>
                <a:lnTo>
                  <a:pt x="57" y="1528"/>
                </a:lnTo>
                <a:lnTo>
                  <a:pt x="71" y="1572"/>
                </a:lnTo>
                <a:lnTo>
                  <a:pt x="87" y="1615"/>
                </a:lnTo>
                <a:lnTo>
                  <a:pt x="105" y="1658"/>
                </a:lnTo>
                <a:lnTo>
                  <a:pt x="124" y="1699"/>
                </a:lnTo>
                <a:lnTo>
                  <a:pt x="145" y="1740"/>
                </a:lnTo>
                <a:lnTo>
                  <a:pt x="166" y="1780"/>
                </a:lnTo>
                <a:lnTo>
                  <a:pt x="190" y="1819"/>
                </a:lnTo>
                <a:lnTo>
                  <a:pt x="214" y="1857"/>
                </a:lnTo>
                <a:lnTo>
                  <a:pt x="241" y="1893"/>
                </a:lnTo>
                <a:lnTo>
                  <a:pt x="268" y="1929"/>
                </a:lnTo>
                <a:lnTo>
                  <a:pt x="297" y="1965"/>
                </a:lnTo>
                <a:lnTo>
                  <a:pt x="327" y="1999"/>
                </a:lnTo>
                <a:lnTo>
                  <a:pt x="358" y="2032"/>
                </a:lnTo>
                <a:lnTo>
                  <a:pt x="389" y="2063"/>
                </a:lnTo>
                <a:lnTo>
                  <a:pt x="423" y="2094"/>
                </a:lnTo>
                <a:lnTo>
                  <a:pt x="458" y="2123"/>
                </a:lnTo>
                <a:lnTo>
                  <a:pt x="493" y="2151"/>
                </a:lnTo>
                <a:lnTo>
                  <a:pt x="529" y="2178"/>
                </a:lnTo>
                <a:lnTo>
                  <a:pt x="566" y="2203"/>
                </a:lnTo>
                <a:lnTo>
                  <a:pt x="605" y="2227"/>
                </a:lnTo>
                <a:lnTo>
                  <a:pt x="644" y="2250"/>
                </a:lnTo>
                <a:lnTo>
                  <a:pt x="685" y="2272"/>
                </a:lnTo>
                <a:lnTo>
                  <a:pt x="726" y="2291"/>
                </a:lnTo>
                <a:lnTo>
                  <a:pt x="768" y="2310"/>
                </a:lnTo>
                <a:lnTo>
                  <a:pt x="769" y="0"/>
                </a:lnTo>
                <a:lnTo>
                  <a:pt x="769" y="0"/>
                </a:lnTo>
                <a:lnTo>
                  <a:pt x="726" y="20"/>
                </a:lnTo>
                <a:lnTo>
                  <a:pt x="684" y="40"/>
                </a:lnTo>
                <a:lnTo>
                  <a:pt x="643" y="62"/>
                </a:lnTo>
                <a:lnTo>
                  <a:pt x="602" y="85"/>
                </a:lnTo>
                <a:lnTo>
                  <a:pt x="563" y="110"/>
                </a:lnTo>
                <a:lnTo>
                  <a:pt x="525" y="136"/>
                </a:lnTo>
                <a:lnTo>
                  <a:pt x="489" y="163"/>
                </a:lnTo>
                <a:lnTo>
                  <a:pt x="453" y="192"/>
                </a:lnTo>
                <a:lnTo>
                  <a:pt x="418" y="221"/>
                </a:lnTo>
                <a:lnTo>
                  <a:pt x="384" y="253"/>
                </a:lnTo>
                <a:lnTo>
                  <a:pt x="352" y="285"/>
                </a:lnTo>
                <a:lnTo>
                  <a:pt x="322" y="319"/>
                </a:lnTo>
                <a:lnTo>
                  <a:pt x="291" y="352"/>
                </a:lnTo>
                <a:lnTo>
                  <a:pt x="263" y="388"/>
                </a:lnTo>
                <a:lnTo>
                  <a:pt x="236" y="424"/>
                </a:lnTo>
                <a:lnTo>
                  <a:pt x="210" y="462"/>
                </a:lnTo>
                <a:lnTo>
                  <a:pt x="186" y="500"/>
                </a:lnTo>
                <a:lnTo>
                  <a:pt x="162" y="540"/>
                </a:lnTo>
                <a:lnTo>
                  <a:pt x="141" y="580"/>
                </a:lnTo>
                <a:lnTo>
                  <a:pt x="120" y="620"/>
                </a:lnTo>
                <a:lnTo>
                  <a:pt x="102" y="661"/>
                </a:lnTo>
                <a:lnTo>
                  <a:pt x="84" y="703"/>
                </a:lnTo>
                <a:lnTo>
                  <a:pt x="69" y="746"/>
                </a:lnTo>
                <a:lnTo>
                  <a:pt x="55" y="790"/>
                </a:lnTo>
                <a:lnTo>
                  <a:pt x="42" y="834"/>
                </a:lnTo>
                <a:lnTo>
                  <a:pt x="31" y="878"/>
                </a:lnTo>
                <a:lnTo>
                  <a:pt x="22" y="923"/>
                </a:lnTo>
                <a:lnTo>
                  <a:pt x="14" y="969"/>
                </a:lnTo>
                <a:lnTo>
                  <a:pt x="8" y="1015"/>
                </a:lnTo>
                <a:lnTo>
                  <a:pt x="3" y="1062"/>
                </a:lnTo>
                <a:lnTo>
                  <a:pt x="0" y="1109"/>
                </a:lnTo>
                <a:lnTo>
                  <a:pt x="0" y="1156"/>
                </a:lnTo>
                <a:lnTo>
                  <a:pt x="0" y="115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62"/>
          <p:cNvSpPr>
            <a:spLocks/>
          </p:cNvSpPr>
          <p:nvPr/>
        </p:nvSpPr>
        <p:spPr bwMode="auto">
          <a:xfrm>
            <a:off x="7723629" y="5236877"/>
            <a:ext cx="435687" cy="435687"/>
          </a:xfrm>
          <a:custGeom>
            <a:avLst/>
            <a:gdLst>
              <a:gd name="T0" fmla="*/ 307 w 584"/>
              <a:gd name="T1" fmla="*/ 0 h 584"/>
              <a:gd name="T2" fmla="*/ 351 w 584"/>
              <a:gd name="T3" fmla="*/ 5 h 584"/>
              <a:gd name="T4" fmla="*/ 393 w 584"/>
              <a:gd name="T5" fmla="*/ 17 h 584"/>
              <a:gd name="T6" fmla="*/ 431 w 584"/>
              <a:gd name="T7" fmla="*/ 35 h 584"/>
              <a:gd name="T8" fmla="*/ 467 w 584"/>
              <a:gd name="T9" fmla="*/ 57 h 584"/>
              <a:gd name="T10" fmla="*/ 499 w 584"/>
              <a:gd name="T11" fmla="*/ 85 h 584"/>
              <a:gd name="T12" fmla="*/ 527 w 584"/>
              <a:gd name="T13" fmla="*/ 117 h 584"/>
              <a:gd name="T14" fmla="*/ 549 w 584"/>
              <a:gd name="T15" fmla="*/ 153 h 584"/>
              <a:gd name="T16" fmla="*/ 567 w 584"/>
              <a:gd name="T17" fmla="*/ 191 h 584"/>
              <a:gd name="T18" fmla="*/ 579 w 584"/>
              <a:gd name="T19" fmla="*/ 233 h 584"/>
              <a:gd name="T20" fmla="*/ 584 w 584"/>
              <a:gd name="T21" fmla="*/ 277 h 584"/>
              <a:gd name="T22" fmla="*/ 584 w 584"/>
              <a:gd name="T23" fmla="*/ 307 h 584"/>
              <a:gd name="T24" fmla="*/ 579 w 584"/>
              <a:gd name="T25" fmla="*/ 351 h 584"/>
              <a:gd name="T26" fmla="*/ 567 w 584"/>
              <a:gd name="T27" fmla="*/ 393 h 584"/>
              <a:gd name="T28" fmla="*/ 549 w 584"/>
              <a:gd name="T29" fmla="*/ 432 h 584"/>
              <a:gd name="T30" fmla="*/ 527 w 584"/>
              <a:gd name="T31" fmla="*/ 467 h 584"/>
              <a:gd name="T32" fmla="*/ 499 w 584"/>
              <a:gd name="T33" fmla="*/ 499 h 584"/>
              <a:gd name="T34" fmla="*/ 467 w 584"/>
              <a:gd name="T35" fmla="*/ 526 h 584"/>
              <a:gd name="T36" fmla="*/ 431 w 584"/>
              <a:gd name="T37" fmla="*/ 550 h 584"/>
              <a:gd name="T38" fmla="*/ 393 w 584"/>
              <a:gd name="T39" fmla="*/ 567 h 584"/>
              <a:gd name="T40" fmla="*/ 351 w 584"/>
              <a:gd name="T41" fmla="*/ 578 h 584"/>
              <a:gd name="T42" fmla="*/ 307 w 584"/>
              <a:gd name="T43" fmla="*/ 584 h 584"/>
              <a:gd name="T44" fmla="*/ 277 w 584"/>
              <a:gd name="T45" fmla="*/ 584 h 584"/>
              <a:gd name="T46" fmla="*/ 233 w 584"/>
              <a:gd name="T47" fmla="*/ 578 h 584"/>
              <a:gd name="T48" fmla="*/ 191 w 584"/>
              <a:gd name="T49" fmla="*/ 567 h 584"/>
              <a:gd name="T50" fmla="*/ 152 w 584"/>
              <a:gd name="T51" fmla="*/ 550 h 584"/>
              <a:gd name="T52" fmla="*/ 117 w 584"/>
              <a:gd name="T53" fmla="*/ 526 h 584"/>
              <a:gd name="T54" fmla="*/ 85 w 584"/>
              <a:gd name="T55" fmla="*/ 499 h 584"/>
              <a:gd name="T56" fmla="*/ 58 w 584"/>
              <a:gd name="T57" fmla="*/ 467 h 584"/>
              <a:gd name="T58" fmla="*/ 34 w 584"/>
              <a:gd name="T59" fmla="*/ 432 h 584"/>
              <a:gd name="T60" fmla="*/ 17 w 584"/>
              <a:gd name="T61" fmla="*/ 393 h 584"/>
              <a:gd name="T62" fmla="*/ 6 w 584"/>
              <a:gd name="T63" fmla="*/ 351 h 584"/>
              <a:gd name="T64" fmla="*/ 0 w 584"/>
              <a:gd name="T65" fmla="*/ 307 h 584"/>
              <a:gd name="T66" fmla="*/ 0 w 584"/>
              <a:gd name="T67" fmla="*/ 277 h 584"/>
              <a:gd name="T68" fmla="*/ 6 w 584"/>
              <a:gd name="T69" fmla="*/ 233 h 584"/>
              <a:gd name="T70" fmla="*/ 17 w 584"/>
              <a:gd name="T71" fmla="*/ 191 h 584"/>
              <a:gd name="T72" fmla="*/ 34 w 584"/>
              <a:gd name="T73" fmla="*/ 153 h 584"/>
              <a:gd name="T74" fmla="*/ 58 w 584"/>
              <a:gd name="T75" fmla="*/ 117 h 584"/>
              <a:gd name="T76" fmla="*/ 85 w 584"/>
              <a:gd name="T77" fmla="*/ 85 h 584"/>
              <a:gd name="T78" fmla="*/ 117 w 584"/>
              <a:gd name="T79" fmla="*/ 57 h 584"/>
              <a:gd name="T80" fmla="*/ 152 w 584"/>
              <a:gd name="T81" fmla="*/ 35 h 584"/>
              <a:gd name="T82" fmla="*/ 191 w 584"/>
              <a:gd name="T83" fmla="*/ 17 h 584"/>
              <a:gd name="T84" fmla="*/ 233 w 584"/>
              <a:gd name="T85" fmla="*/ 5 h 584"/>
              <a:gd name="T86" fmla="*/ 277 w 584"/>
              <a:gd name="T87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4" h="584">
                <a:moveTo>
                  <a:pt x="292" y="0"/>
                </a:moveTo>
                <a:lnTo>
                  <a:pt x="292" y="0"/>
                </a:lnTo>
                <a:lnTo>
                  <a:pt x="307" y="0"/>
                </a:lnTo>
                <a:lnTo>
                  <a:pt x="322" y="1"/>
                </a:lnTo>
                <a:lnTo>
                  <a:pt x="336" y="3"/>
                </a:lnTo>
                <a:lnTo>
                  <a:pt x="351" y="5"/>
                </a:lnTo>
                <a:lnTo>
                  <a:pt x="365" y="9"/>
                </a:lnTo>
                <a:lnTo>
                  <a:pt x="379" y="12"/>
                </a:lnTo>
                <a:lnTo>
                  <a:pt x="393" y="17"/>
                </a:lnTo>
                <a:lnTo>
                  <a:pt x="406" y="23"/>
                </a:lnTo>
                <a:lnTo>
                  <a:pt x="419" y="29"/>
                </a:lnTo>
                <a:lnTo>
                  <a:pt x="431" y="35"/>
                </a:lnTo>
                <a:lnTo>
                  <a:pt x="444" y="42"/>
                </a:lnTo>
                <a:lnTo>
                  <a:pt x="455" y="49"/>
                </a:lnTo>
                <a:lnTo>
                  <a:pt x="467" y="57"/>
                </a:lnTo>
                <a:lnTo>
                  <a:pt x="478" y="67"/>
                </a:lnTo>
                <a:lnTo>
                  <a:pt x="489" y="76"/>
                </a:lnTo>
                <a:lnTo>
                  <a:pt x="499" y="85"/>
                </a:lnTo>
                <a:lnTo>
                  <a:pt x="508" y="95"/>
                </a:lnTo>
                <a:lnTo>
                  <a:pt x="517" y="106"/>
                </a:lnTo>
                <a:lnTo>
                  <a:pt x="527" y="117"/>
                </a:lnTo>
                <a:lnTo>
                  <a:pt x="535" y="129"/>
                </a:lnTo>
                <a:lnTo>
                  <a:pt x="542" y="140"/>
                </a:lnTo>
                <a:lnTo>
                  <a:pt x="549" y="153"/>
                </a:lnTo>
                <a:lnTo>
                  <a:pt x="555" y="165"/>
                </a:lnTo>
                <a:lnTo>
                  <a:pt x="561" y="178"/>
                </a:lnTo>
                <a:lnTo>
                  <a:pt x="567" y="191"/>
                </a:lnTo>
                <a:lnTo>
                  <a:pt x="572" y="205"/>
                </a:lnTo>
                <a:lnTo>
                  <a:pt x="575" y="219"/>
                </a:lnTo>
                <a:lnTo>
                  <a:pt x="579" y="233"/>
                </a:lnTo>
                <a:lnTo>
                  <a:pt x="581" y="248"/>
                </a:lnTo>
                <a:lnTo>
                  <a:pt x="583" y="262"/>
                </a:lnTo>
                <a:lnTo>
                  <a:pt x="584" y="277"/>
                </a:lnTo>
                <a:lnTo>
                  <a:pt x="584" y="292"/>
                </a:lnTo>
                <a:lnTo>
                  <a:pt x="584" y="292"/>
                </a:lnTo>
                <a:lnTo>
                  <a:pt x="584" y="307"/>
                </a:lnTo>
                <a:lnTo>
                  <a:pt x="583" y="322"/>
                </a:lnTo>
                <a:lnTo>
                  <a:pt x="581" y="337"/>
                </a:lnTo>
                <a:lnTo>
                  <a:pt x="579" y="351"/>
                </a:lnTo>
                <a:lnTo>
                  <a:pt x="575" y="365"/>
                </a:lnTo>
                <a:lnTo>
                  <a:pt x="572" y="379"/>
                </a:lnTo>
                <a:lnTo>
                  <a:pt x="567" y="393"/>
                </a:lnTo>
                <a:lnTo>
                  <a:pt x="561" y="406"/>
                </a:lnTo>
                <a:lnTo>
                  <a:pt x="555" y="419"/>
                </a:lnTo>
                <a:lnTo>
                  <a:pt x="549" y="432"/>
                </a:lnTo>
                <a:lnTo>
                  <a:pt x="542" y="444"/>
                </a:lnTo>
                <a:lnTo>
                  <a:pt x="535" y="455"/>
                </a:lnTo>
                <a:lnTo>
                  <a:pt x="527" y="467"/>
                </a:lnTo>
                <a:lnTo>
                  <a:pt x="517" y="478"/>
                </a:lnTo>
                <a:lnTo>
                  <a:pt x="508" y="489"/>
                </a:lnTo>
                <a:lnTo>
                  <a:pt x="499" y="499"/>
                </a:lnTo>
                <a:lnTo>
                  <a:pt x="489" y="509"/>
                </a:lnTo>
                <a:lnTo>
                  <a:pt x="478" y="518"/>
                </a:lnTo>
                <a:lnTo>
                  <a:pt x="467" y="526"/>
                </a:lnTo>
                <a:lnTo>
                  <a:pt x="455" y="534"/>
                </a:lnTo>
                <a:lnTo>
                  <a:pt x="444" y="542"/>
                </a:lnTo>
                <a:lnTo>
                  <a:pt x="431" y="550"/>
                </a:lnTo>
                <a:lnTo>
                  <a:pt x="419" y="556"/>
                </a:lnTo>
                <a:lnTo>
                  <a:pt x="406" y="562"/>
                </a:lnTo>
                <a:lnTo>
                  <a:pt x="393" y="567"/>
                </a:lnTo>
                <a:lnTo>
                  <a:pt x="379" y="571"/>
                </a:lnTo>
                <a:lnTo>
                  <a:pt x="365" y="575"/>
                </a:lnTo>
                <a:lnTo>
                  <a:pt x="351" y="578"/>
                </a:lnTo>
                <a:lnTo>
                  <a:pt x="336" y="581"/>
                </a:lnTo>
                <a:lnTo>
                  <a:pt x="322" y="583"/>
                </a:lnTo>
                <a:lnTo>
                  <a:pt x="307" y="584"/>
                </a:lnTo>
                <a:lnTo>
                  <a:pt x="292" y="584"/>
                </a:lnTo>
                <a:lnTo>
                  <a:pt x="292" y="584"/>
                </a:lnTo>
                <a:lnTo>
                  <a:pt x="277" y="584"/>
                </a:lnTo>
                <a:lnTo>
                  <a:pt x="262" y="583"/>
                </a:lnTo>
                <a:lnTo>
                  <a:pt x="247" y="581"/>
                </a:lnTo>
                <a:lnTo>
                  <a:pt x="233" y="578"/>
                </a:lnTo>
                <a:lnTo>
                  <a:pt x="219" y="575"/>
                </a:lnTo>
                <a:lnTo>
                  <a:pt x="205" y="571"/>
                </a:lnTo>
                <a:lnTo>
                  <a:pt x="191" y="567"/>
                </a:lnTo>
                <a:lnTo>
                  <a:pt x="178" y="562"/>
                </a:lnTo>
                <a:lnTo>
                  <a:pt x="165" y="556"/>
                </a:lnTo>
                <a:lnTo>
                  <a:pt x="152" y="550"/>
                </a:lnTo>
                <a:lnTo>
                  <a:pt x="140" y="542"/>
                </a:lnTo>
                <a:lnTo>
                  <a:pt x="129" y="534"/>
                </a:lnTo>
                <a:lnTo>
                  <a:pt x="117" y="526"/>
                </a:lnTo>
                <a:lnTo>
                  <a:pt x="106" y="518"/>
                </a:lnTo>
                <a:lnTo>
                  <a:pt x="95" y="509"/>
                </a:lnTo>
                <a:lnTo>
                  <a:pt x="85" y="499"/>
                </a:lnTo>
                <a:lnTo>
                  <a:pt x="75" y="489"/>
                </a:lnTo>
                <a:lnTo>
                  <a:pt x="66" y="478"/>
                </a:lnTo>
                <a:lnTo>
                  <a:pt x="58" y="467"/>
                </a:lnTo>
                <a:lnTo>
                  <a:pt x="50" y="455"/>
                </a:lnTo>
                <a:lnTo>
                  <a:pt x="42" y="444"/>
                </a:lnTo>
                <a:lnTo>
                  <a:pt x="34" y="432"/>
                </a:lnTo>
                <a:lnTo>
                  <a:pt x="28" y="419"/>
                </a:lnTo>
                <a:lnTo>
                  <a:pt x="22" y="406"/>
                </a:lnTo>
                <a:lnTo>
                  <a:pt x="17" y="393"/>
                </a:lnTo>
                <a:lnTo>
                  <a:pt x="13" y="379"/>
                </a:lnTo>
                <a:lnTo>
                  <a:pt x="9" y="365"/>
                </a:lnTo>
                <a:lnTo>
                  <a:pt x="6" y="351"/>
                </a:lnTo>
                <a:lnTo>
                  <a:pt x="3" y="337"/>
                </a:lnTo>
                <a:lnTo>
                  <a:pt x="1" y="322"/>
                </a:lnTo>
                <a:lnTo>
                  <a:pt x="0" y="307"/>
                </a:lnTo>
                <a:lnTo>
                  <a:pt x="0" y="292"/>
                </a:lnTo>
                <a:lnTo>
                  <a:pt x="0" y="292"/>
                </a:lnTo>
                <a:lnTo>
                  <a:pt x="0" y="277"/>
                </a:lnTo>
                <a:lnTo>
                  <a:pt x="1" y="262"/>
                </a:lnTo>
                <a:lnTo>
                  <a:pt x="3" y="248"/>
                </a:lnTo>
                <a:lnTo>
                  <a:pt x="6" y="233"/>
                </a:lnTo>
                <a:lnTo>
                  <a:pt x="9" y="219"/>
                </a:lnTo>
                <a:lnTo>
                  <a:pt x="13" y="205"/>
                </a:lnTo>
                <a:lnTo>
                  <a:pt x="17" y="191"/>
                </a:lnTo>
                <a:lnTo>
                  <a:pt x="22" y="178"/>
                </a:lnTo>
                <a:lnTo>
                  <a:pt x="28" y="165"/>
                </a:lnTo>
                <a:lnTo>
                  <a:pt x="34" y="153"/>
                </a:lnTo>
                <a:lnTo>
                  <a:pt x="42" y="140"/>
                </a:lnTo>
                <a:lnTo>
                  <a:pt x="50" y="129"/>
                </a:lnTo>
                <a:lnTo>
                  <a:pt x="58" y="117"/>
                </a:lnTo>
                <a:lnTo>
                  <a:pt x="66" y="106"/>
                </a:lnTo>
                <a:lnTo>
                  <a:pt x="75" y="95"/>
                </a:lnTo>
                <a:lnTo>
                  <a:pt x="85" y="85"/>
                </a:lnTo>
                <a:lnTo>
                  <a:pt x="95" y="76"/>
                </a:lnTo>
                <a:lnTo>
                  <a:pt x="106" y="67"/>
                </a:lnTo>
                <a:lnTo>
                  <a:pt x="117" y="57"/>
                </a:lnTo>
                <a:lnTo>
                  <a:pt x="129" y="49"/>
                </a:lnTo>
                <a:lnTo>
                  <a:pt x="140" y="42"/>
                </a:lnTo>
                <a:lnTo>
                  <a:pt x="152" y="35"/>
                </a:lnTo>
                <a:lnTo>
                  <a:pt x="165" y="29"/>
                </a:lnTo>
                <a:lnTo>
                  <a:pt x="178" y="23"/>
                </a:lnTo>
                <a:lnTo>
                  <a:pt x="191" y="17"/>
                </a:lnTo>
                <a:lnTo>
                  <a:pt x="205" y="12"/>
                </a:lnTo>
                <a:lnTo>
                  <a:pt x="219" y="9"/>
                </a:lnTo>
                <a:lnTo>
                  <a:pt x="233" y="5"/>
                </a:lnTo>
                <a:lnTo>
                  <a:pt x="247" y="3"/>
                </a:lnTo>
                <a:lnTo>
                  <a:pt x="262" y="1"/>
                </a:lnTo>
                <a:lnTo>
                  <a:pt x="277" y="0"/>
                </a:lnTo>
                <a:lnTo>
                  <a:pt x="292" y="0"/>
                </a:lnTo>
                <a:lnTo>
                  <a:pt x="29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63"/>
          <p:cNvSpPr>
            <a:spLocks/>
          </p:cNvSpPr>
          <p:nvPr/>
        </p:nvSpPr>
        <p:spPr bwMode="auto">
          <a:xfrm>
            <a:off x="8651701" y="1202297"/>
            <a:ext cx="1295124" cy="4589633"/>
          </a:xfrm>
          <a:custGeom>
            <a:avLst/>
            <a:gdLst>
              <a:gd name="T0" fmla="*/ 1588 w 1735"/>
              <a:gd name="T1" fmla="*/ 2457 h 6153"/>
              <a:gd name="T2" fmla="*/ 1330 w 1735"/>
              <a:gd name="T3" fmla="*/ 2501 h 6153"/>
              <a:gd name="T4" fmla="*/ 1384 w 1735"/>
              <a:gd name="T5" fmla="*/ 5275 h 6153"/>
              <a:gd name="T6" fmla="*/ 1468 w 1735"/>
              <a:gd name="T7" fmla="*/ 5317 h 6153"/>
              <a:gd name="T8" fmla="*/ 1541 w 1735"/>
              <a:gd name="T9" fmla="*/ 5375 h 6153"/>
              <a:gd name="T10" fmla="*/ 1601 w 1735"/>
              <a:gd name="T11" fmla="*/ 5447 h 6153"/>
              <a:gd name="T12" fmla="*/ 1645 w 1735"/>
              <a:gd name="T13" fmla="*/ 5530 h 6153"/>
              <a:gd name="T14" fmla="*/ 1671 w 1735"/>
              <a:gd name="T15" fmla="*/ 5622 h 6153"/>
              <a:gd name="T16" fmla="*/ 1678 w 1735"/>
              <a:gd name="T17" fmla="*/ 5700 h 6153"/>
              <a:gd name="T18" fmla="*/ 1664 w 1735"/>
              <a:gd name="T19" fmla="*/ 5813 h 6153"/>
              <a:gd name="T20" fmla="*/ 1623 w 1735"/>
              <a:gd name="T21" fmla="*/ 5917 h 6153"/>
              <a:gd name="T22" fmla="*/ 1561 w 1735"/>
              <a:gd name="T23" fmla="*/ 6005 h 6153"/>
              <a:gd name="T24" fmla="*/ 1479 w 1735"/>
              <a:gd name="T25" fmla="*/ 6076 h 6153"/>
              <a:gd name="T26" fmla="*/ 1381 w 1735"/>
              <a:gd name="T27" fmla="*/ 6126 h 6153"/>
              <a:gd name="T28" fmla="*/ 1271 w 1735"/>
              <a:gd name="T29" fmla="*/ 6151 h 6153"/>
              <a:gd name="T30" fmla="*/ 1179 w 1735"/>
              <a:gd name="T31" fmla="*/ 6151 h 6153"/>
              <a:gd name="T32" fmla="*/ 1069 w 1735"/>
              <a:gd name="T33" fmla="*/ 6126 h 6153"/>
              <a:gd name="T34" fmla="*/ 971 w 1735"/>
              <a:gd name="T35" fmla="*/ 6076 h 6153"/>
              <a:gd name="T36" fmla="*/ 889 w 1735"/>
              <a:gd name="T37" fmla="*/ 6005 h 6153"/>
              <a:gd name="T38" fmla="*/ 826 w 1735"/>
              <a:gd name="T39" fmla="*/ 5917 h 6153"/>
              <a:gd name="T40" fmla="*/ 786 w 1735"/>
              <a:gd name="T41" fmla="*/ 5813 h 6153"/>
              <a:gd name="T42" fmla="*/ 772 w 1735"/>
              <a:gd name="T43" fmla="*/ 5700 h 6153"/>
              <a:gd name="T44" fmla="*/ 778 w 1735"/>
              <a:gd name="T45" fmla="*/ 5622 h 6153"/>
              <a:gd name="T46" fmla="*/ 804 w 1735"/>
              <a:gd name="T47" fmla="*/ 5530 h 6153"/>
              <a:gd name="T48" fmla="*/ 848 w 1735"/>
              <a:gd name="T49" fmla="*/ 5447 h 6153"/>
              <a:gd name="T50" fmla="*/ 909 w 1735"/>
              <a:gd name="T51" fmla="*/ 5375 h 6153"/>
              <a:gd name="T52" fmla="*/ 982 w 1735"/>
              <a:gd name="T53" fmla="*/ 5317 h 6153"/>
              <a:gd name="T54" fmla="*/ 1065 w 1735"/>
              <a:gd name="T55" fmla="*/ 5275 h 6153"/>
              <a:gd name="T56" fmla="*/ 1121 w 1735"/>
              <a:gd name="T57" fmla="*/ 2496 h 6153"/>
              <a:gd name="T58" fmla="*/ 975 w 1735"/>
              <a:gd name="T59" fmla="*/ 2473 h 6153"/>
              <a:gd name="T60" fmla="*/ 837 w 1735"/>
              <a:gd name="T61" fmla="*/ 2433 h 6153"/>
              <a:gd name="T62" fmla="*/ 705 w 1735"/>
              <a:gd name="T63" fmla="*/ 2378 h 6153"/>
              <a:gd name="T64" fmla="*/ 582 w 1735"/>
              <a:gd name="T65" fmla="*/ 2309 h 6153"/>
              <a:gd name="T66" fmla="*/ 468 w 1735"/>
              <a:gd name="T67" fmla="*/ 2227 h 6153"/>
              <a:gd name="T68" fmla="*/ 363 w 1735"/>
              <a:gd name="T69" fmla="*/ 2133 h 6153"/>
              <a:gd name="T70" fmla="*/ 270 w 1735"/>
              <a:gd name="T71" fmla="*/ 2027 h 6153"/>
              <a:gd name="T72" fmla="*/ 188 w 1735"/>
              <a:gd name="T73" fmla="*/ 1913 h 6153"/>
              <a:gd name="T74" fmla="*/ 121 w 1735"/>
              <a:gd name="T75" fmla="*/ 1788 h 6153"/>
              <a:gd name="T76" fmla="*/ 68 w 1735"/>
              <a:gd name="T77" fmla="*/ 1656 h 6153"/>
              <a:gd name="T78" fmla="*/ 29 w 1735"/>
              <a:gd name="T79" fmla="*/ 1517 h 6153"/>
              <a:gd name="T80" fmla="*/ 6 w 1735"/>
              <a:gd name="T81" fmla="*/ 1372 h 6153"/>
              <a:gd name="T82" fmla="*/ 0 w 1735"/>
              <a:gd name="T83" fmla="*/ 1252 h 6153"/>
              <a:gd name="T84" fmla="*/ 10 w 1735"/>
              <a:gd name="T85" fmla="*/ 1092 h 6153"/>
              <a:gd name="T86" fmla="*/ 40 w 1735"/>
              <a:gd name="T87" fmla="*/ 940 h 6153"/>
              <a:gd name="T88" fmla="*/ 87 w 1735"/>
              <a:gd name="T89" fmla="*/ 793 h 6153"/>
              <a:gd name="T90" fmla="*/ 152 w 1735"/>
              <a:gd name="T91" fmla="*/ 655 h 6153"/>
              <a:gd name="T92" fmla="*/ 231 w 1735"/>
              <a:gd name="T93" fmla="*/ 527 h 6153"/>
              <a:gd name="T94" fmla="*/ 326 w 1735"/>
              <a:gd name="T95" fmla="*/ 411 h 6153"/>
              <a:gd name="T96" fmla="*/ 433 w 1735"/>
              <a:gd name="T97" fmla="*/ 305 h 6153"/>
              <a:gd name="T98" fmla="*/ 553 w 1735"/>
              <a:gd name="T99" fmla="*/ 214 h 6153"/>
              <a:gd name="T100" fmla="*/ 683 w 1735"/>
              <a:gd name="T101" fmla="*/ 138 h 6153"/>
              <a:gd name="T102" fmla="*/ 822 w 1735"/>
              <a:gd name="T103" fmla="*/ 76 h 6153"/>
              <a:gd name="T104" fmla="*/ 969 w 1735"/>
              <a:gd name="T105" fmla="*/ 33 h 6153"/>
              <a:gd name="T106" fmla="*/ 1124 w 1735"/>
              <a:gd name="T107" fmla="*/ 8 h 6153"/>
              <a:gd name="T108" fmla="*/ 1252 w 1735"/>
              <a:gd name="T109" fmla="*/ 0 h 6153"/>
              <a:gd name="T110" fmla="*/ 1409 w 1735"/>
              <a:gd name="T111" fmla="*/ 11 h 6153"/>
              <a:gd name="T112" fmla="*/ 1562 w 1735"/>
              <a:gd name="T113" fmla="*/ 39 h 6153"/>
              <a:gd name="T114" fmla="*/ 1706 w 1735"/>
              <a:gd name="T115" fmla="*/ 85 h 6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35" h="6153">
                <a:moveTo>
                  <a:pt x="1735" y="2407"/>
                </a:moveTo>
                <a:lnTo>
                  <a:pt x="1735" y="2407"/>
                </a:lnTo>
                <a:lnTo>
                  <a:pt x="1687" y="2425"/>
                </a:lnTo>
                <a:lnTo>
                  <a:pt x="1638" y="2443"/>
                </a:lnTo>
                <a:lnTo>
                  <a:pt x="1588" y="2457"/>
                </a:lnTo>
                <a:lnTo>
                  <a:pt x="1538" y="2470"/>
                </a:lnTo>
                <a:lnTo>
                  <a:pt x="1487" y="2482"/>
                </a:lnTo>
                <a:lnTo>
                  <a:pt x="1435" y="2490"/>
                </a:lnTo>
                <a:lnTo>
                  <a:pt x="1383" y="2497"/>
                </a:lnTo>
                <a:lnTo>
                  <a:pt x="1330" y="2501"/>
                </a:lnTo>
                <a:lnTo>
                  <a:pt x="1330" y="5259"/>
                </a:lnTo>
                <a:lnTo>
                  <a:pt x="1330" y="5259"/>
                </a:lnTo>
                <a:lnTo>
                  <a:pt x="1348" y="5264"/>
                </a:lnTo>
                <a:lnTo>
                  <a:pt x="1366" y="5269"/>
                </a:lnTo>
                <a:lnTo>
                  <a:pt x="1384" y="5275"/>
                </a:lnTo>
                <a:lnTo>
                  <a:pt x="1401" y="5282"/>
                </a:lnTo>
                <a:lnTo>
                  <a:pt x="1419" y="5290"/>
                </a:lnTo>
                <a:lnTo>
                  <a:pt x="1436" y="5299"/>
                </a:lnTo>
                <a:lnTo>
                  <a:pt x="1452" y="5308"/>
                </a:lnTo>
                <a:lnTo>
                  <a:pt x="1468" y="5317"/>
                </a:lnTo>
                <a:lnTo>
                  <a:pt x="1484" y="5328"/>
                </a:lnTo>
                <a:lnTo>
                  <a:pt x="1498" y="5338"/>
                </a:lnTo>
                <a:lnTo>
                  <a:pt x="1514" y="5351"/>
                </a:lnTo>
                <a:lnTo>
                  <a:pt x="1528" y="5362"/>
                </a:lnTo>
                <a:lnTo>
                  <a:pt x="1541" y="5375"/>
                </a:lnTo>
                <a:lnTo>
                  <a:pt x="1555" y="5389"/>
                </a:lnTo>
                <a:lnTo>
                  <a:pt x="1567" y="5402"/>
                </a:lnTo>
                <a:lnTo>
                  <a:pt x="1579" y="5416"/>
                </a:lnTo>
                <a:lnTo>
                  <a:pt x="1590" y="5432"/>
                </a:lnTo>
                <a:lnTo>
                  <a:pt x="1601" y="5447"/>
                </a:lnTo>
                <a:lnTo>
                  <a:pt x="1611" y="5462"/>
                </a:lnTo>
                <a:lnTo>
                  <a:pt x="1620" y="5479"/>
                </a:lnTo>
                <a:lnTo>
                  <a:pt x="1629" y="5495"/>
                </a:lnTo>
                <a:lnTo>
                  <a:pt x="1638" y="5512"/>
                </a:lnTo>
                <a:lnTo>
                  <a:pt x="1645" y="5530"/>
                </a:lnTo>
                <a:lnTo>
                  <a:pt x="1652" y="5547"/>
                </a:lnTo>
                <a:lnTo>
                  <a:pt x="1658" y="5566"/>
                </a:lnTo>
                <a:lnTo>
                  <a:pt x="1663" y="5584"/>
                </a:lnTo>
                <a:lnTo>
                  <a:pt x="1668" y="5602"/>
                </a:lnTo>
                <a:lnTo>
                  <a:pt x="1671" y="5622"/>
                </a:lnTo>
                <a:lnTo>
                  <a:pt x="1674" y="5640"/>
                </a:lnTo>
                <a:lnTo>
                  <a:pt x="1676" y="5661"/>
                </a:lnTo>
                <a:lnTo>
                  <a:pt x="1677" y="5680"/>
                </a:lnTo>
                <a:lnTo>
                  <a:pt x="1678" y="5700"/>
                </a:lnTo>
                <a:lnTo>
                  <a:pt x="1678" y="5700"/>
                </a:lnTo>
                <a:lnTo>
                  <a:pt x="1677" y="5723"/>
                </a:lnTo>
                <a:lnTo>
                  <a:pt x="1676" y="5747"/>
                </a:lnTo>
                <a:lnTo>
                  <a:pt x="1673" y="5769"/>
                </a:lnTo>
                <a:lnTo>
                  <a:pt x="1669" y="5792"/>
                </a:lnTo>
                <a:lnTo>
                  <a:pt x="1664" y="5813"/>
                </a:lnTo>
                <a:lnTo>
                  <a:pt x="1658" y="5835"/>
                </a:lnTo>
                <a:lnTo>
                  <a:pt x="1651" y="5856"/>
                </a:lnTo>
                <a:lnTo>
                  <a:pt x="1643" y="5877"/>
                </a:lnTo>
                <a:lnTo>
                  <a:pt x="1633" y="5897"/>
                </a:lnTo>
                <a:lnTo>
                  <a:pt x="1623" y="5917"/>
                </a:lnTo>
                <a:lnTo>
                  <a:pt x="1613" y="5935"/>
                </a:lnTo>
                <a:lnTo>
                  <a:pt x="1601" y="5953"/>
                </a:lnTo>
                <a:lnTo>
                  <a:pt x="1588" y="5972"/>
                </a:lnTo>
                <a:lnTo>
                  <a:pt x="1575" y="5988"/>
                </a:lnTo>
                <a:lnTo>
                  <a:pt x="1561" y="6005"/>
                </a:lnTo>
                <a:lnTo>
                  <a:pt x="1545" y="6021"/>
                </a:lnTo>
                <a:lnTo>
                  <a:pt x="1530" y="6035"/>
                </a:lnTo>
                <a:lnTo>
                  <a:pt x="1514" y="6050"/>
                </a:lnTo>
                <a:lnTo>
                  <a:pt x="1496" y="6063"/>
                </a:lnTo>
                <a:lnTo>
                  <a:pt x="1479" y="6076"/>
                </a:lnTo>
                <a:lnTo>
                  <a:pt x="1460" y="6087"/>
                </a:lnTo>
                <a:lnTo>
                  <a:pt x="1441" y="6099"/>
                </a:lnTo>
                <a:lnTo>
                  <a:pt x="1422" y="6109"/>
                </a:lnTo>
                <a:lnTo>
                  <a:pt x="1401" y="6118"/>
                </a:lnTo>
                <a:lnTo>
                  <a:pt x="1381" y="6126"/>
                </a:lnTo>
                <a:lnTo>
                  <a:pt x="1360" y="6134"/>
                </a:lnTo>
                <a:lnTo>
                  <a:pt x="1339" y="6140"/>
                </a:lnTo>
                <a:lnTo>
                  <a:pt x="1316" y="6144"/>
                </a:lnTo>
                <a:lnTo>
                  <a:pt x="1294" y="6148"/>
                </a:lnTo>
                <a:lnTo>
                  <a:pt x="1271" y="6151"/>
                </a:lnTo>
                <a:lnTo>
                  <a:pt x="1249" y="6153"/>
                </a:lnTo>
                <a:lnTo>
                  <a:pt x="1225" y="6153"/>
                </a:lnTo>
                <a:lnTo>
                  <a:pt x="1225" y="6153"/>
                </a:lnTo>
                <a:lnTo>
                  <a:pt x="1202" y="6153"/>
                </a:lnTo>
                <a:lnTo>
                  <a:pt x="1179" y="6151"/>
                </a:lnTo>
                <a:lnTo>
                  <a:pt x="1156" y="6148"/>
                </a:lnTo>
                <a:lnTo>
                  <a:pt x="1134" y="6144"/>
                </a:lnTo>
                <a:lnTo>
                  <a:pt x="1112" y="6140"/>
                </a:lnTo>
                <a:lnTo>
                  <a:pt x="1090" y="6134"/>
                </a:lnTo>
                <a:lnTo>
                  <a:pt x="1069" y="6126"/>
                </a:lnTo>
                <a:lnTo>
                  <a:pt x="1048" y="6118"/>
                </a:lnTo>
                <a:lnTo>
                  <a:pt x="1029" y="6109"/>
                </a:lnTo>
                <a:lnTo>
                  <a:pt x="1009" y="6099"/>
                </a:lnTo>
                <a:lnTo>
                  <a:pt x="990" y="6087"/>
                </a:lnTo>
                <a:lnTo>
                  <a:pt x="971" y="6076"/>
                </a:lnTo>
                <a:lnTo>
                  <a:pt x="954" y="6063"/>
                </a:lnTo>
                <a:lnTo>
                  <a:pt x="937" y="6050"/>
                </a:lnTo>
                <a:lnTo>
                  <a:pt x="920" y="6035"/>
                </a:lnTo>
                <a:lnTo>
                  <a:pt x="905" y="6021"/>
                </a:lnTo>
                <a:lnTo>
                  <a:pt x="889" y="6005"/>
                </a:lnTo>
                <a:lnTo>
                  <a:pt x="875" y="5988"/>
                </a:lnTo>
                <a:lnTo>
                  <a:pt x="862" y="5972"/>
                </a:lnTo>
                <a:lnTo>
                  <a:pt x="848" y="5953"/>
                </a:lnTo>
                <a:lnTo>
                  <a:pt x="837" y="5935"/>
                </a:lnTo>
                <a:lnTo>
                  <a:pt x="826" y="5917"/>
                </a:lnTo>
                <a:lnTo>
                  <a:pt x="816" y="5897"/>
                </a:lnTo>
                <a:lnTo>
                  <a:pt x="808" y="5877"/>
                </a:lnTo>
                <a:lnTo>
                  <a:pt x="799" y="5856"/>
                </a:lnTo>
                <a:lnTo>
                  <a:pt x="792" y="5835"/>
                </a:lnTo>
                <a:lnTo>
                  <a:pt x="786" y="5813"/>
                </a:lnTo>
                <a:lnTo>
                  <a:pt x="781" y="5792"/>
                </a:lnTo>
                <a:lnTo>
                  <a:pt x="777" y="5769"/>
                </a:lnTo>
                <a:lnTo>
                  <a:pt x="774" y="5747"/>
                </a:lnTo>
                <a:lnTo>
                  <a:pt x="772" y="5723"/>
                </a:lnTo>
                <a:lnTo>
                  <a:pt x="772" y="5700"/>
                </a:lnTo>
                <a:lnTo>
                  <a:pt x="772" y="5700"/>
                </a:lnTo>
                <a:lnTo>
                  <a:pt x="772" y="5680"/>
                </a:lnTo>
                <a:lnTo>
                  <a:pt x="773" y="5661"/>
                </a:lnTo>
                <a:lnTo>
                  <a:pt x="776" y="5640"/>
                </a:lnTo>
                <a:lnTo>
                  <a:pt x="778" y="5622"/>
                </a:lnTo>
                <a:lnTo>
                  <a:pt x="782" y="5602"/>
                </a:lnTo>
                <a:lnTo>
                  <a:pt x="786" y="5584"/>
                </a:lnTo>
                <a:lnTo>
                  <a:pt x="792" y="5566"/>
                </a:lnTo>
                <a:lnTo>
                  <a:pt x="798" y="5547"/>
                </a:lnTo>
                <a:lnTo>
                  <a:pt x="804" y="5530"/>
                </a:lnTo>
                <a:lnTo>
                  <a:pt x="813" y="5512"/>
                </a:lnTo>
                <a:lnTo>
                  <a:pt x="820" y="5495"/>
                </a:lnTo>
                <a:lnTo>
                  <a:pt x="829" y="5479"/>
                </a:lnTo>
                <a:lnTo>
                  <a:pt x="838" y="5462"/>
                </a:lnTo>
                <a:lnTo>
                  <a:pt x="848" y="5447"/>
                </a:lnTo>
                <a:lnTo>
                  <a:pt x="860" y="5432"/>
                </a:lnTo>
                <a:lnTo>
                  <a:pt x="871" y="5416"/>
                </a:lnTo>
                <a:lnTo>
                  <a:pt x="883" y="5402"/>
                </a:lnTo>
                <a:lnTo>
                  <a:pt x="896" y="5389"/>
                </a:lnTo>
                <a:lnTo>
                  <a:pt x="909" y="5375"/>
                </a:lnTo>
                <a:lnTo>
                  <a:pt x="922" y="5363"/>
                </a:lnTo>
                <a:lnTo>
                  <a:pt x="937" y="5351"/>
                </a:lnTo>
                <a:lnTo>
                  <a:pt x="951" y="5338"/>
                </a:lnTo>
                <a:lnTo>
                  <a:pt x="966" y="5328"/>
                </a:lnTo>
                <a:lnTo>
                  <a:pt x="982" y="5317"/>
                </a:lnTo>
                <a:lnTo>
                  <a:pt x="998" y="5308"/>
                </a:lnTo>
                <a:lnTo>
                  <a:pt x="1014" y="5299"/>
                </a:lnTo>
                <a:lnTo>
                  <a:pt x="1031" y="5290"/>
                </a:lnTo>
                <a:lnTo>
                  <a:pt x="1048" y="5282"/>
                </a:lnTo>
                <a:lnTo>
                  <a:pt x="1065" y="5275"/>
                </a:lnTo>
                <a:lnTo>
                  <a:pt x="1084" y="5269"/>
                </a:lnTo>
                <a:lnTo>
                  <a:pt x="1102" y="5264"/>
                </a:lnTo>
                <a:lnTo>
                  <a:pt x="1121" y="5259"/>
                </a:lnTo>
                <a:lnTo>
                  <a:pt x="1121" y="2496"/>
                </a:lnTo>
                <a:lnTo>
                  <a:pt x="1121" y="2496"/>
                </a:lnTo>
                <a:lnTo>
                  <a:pt x="1091" y="2493"/>
                </a:lnTo>
                <a:lnTo>
                  <a:pt x="1062" y="2489"/>
                </a:lnTo>
                <a:lnTo>
                  <a:pt x="1033" y="2484"/>
                </a:lnTo>
                <a:lnTo>
                  <a:pt x="1004" y="2479"/>
                </a:lnTo>
                <a:lnTo>
                  <a:pt x="975" y="2473"/>
                </a:lnTo>
                <a:lnTo>
                  <a:pt x="948" y="2466"/>
                </a:lnTo>
                <a:lnTo>
                  <a:pt x="919" y="2458"/>
                </a:lnTo>
                <a:lnTo>
                  <a:pt x="891" y="2451"/>
                </a:lnTo>
                <a:lnTo>
                  <a:pt x="865" y="2442"/>
                </a:lnTo>
                <a:lnTo>
                  <a:pt x="837" y="2433"/>
                </a:lnTo>
                <a:lnTo>
                  <a:pt x="811" y="2423"/>
                </a:lnTo>
                <a:lnTo>
                  <a:pt x="784" y="2413"/>
                </a:lnTo>
                <a:lnTo>
                  <a:pt x="757" y="2402"/>
                </a:lnTo>
                <a:lnTo>
                  <a:pt x="731" y="2391"/>
                </a:lnTo>
                <a:lnTo>
                  <a:pt x="705" y="2378"/>
                </a:lnTo>
                <a:lnTo>
                  <a:pt x="680" y="2365"/>
                </a:lnTo>
                <a:lnTo>
                  <a:pt x="655" y="2352"/>
                </a:lnTo>
                <a:lnTo>
                  <a:pt x="631" y="2338"/>
                </a:lnTo>
                <a:lnTo>
                  <a:pt x="606" y="2324"/>
                </a:lnTo>
                <a:lnTo>
                  <a:pt x="582" y="2309"/>
                </a:lnTo>
                <a:lnTo>
                  <a:pt x="558" y="2293"/>
                </a:lnTo>
                <a:lnTo>
                  <a:pt x="535" y="2278"/>
                </a:lnTo>
                <a:lnTo>
                  <a:pt x="512" y="2262"/>
                </a:lnTo>
                <a:lnTo>
                  <a:pt x="489" y="2244"/>
                </a:lnTo>
                <a:lnTo>
                  <a:pt x="468" y="2227"/>
                </a:lnTo>
                <a:lnTo>
                  <a:pt x="446" y="2210"/>
                </a:lnTo>
                <a:lnTo>
                  <a:pt x="425" y="2191"/>
                </a:lnTo>
                <a:lnTo>
                  <a:pt x="403" y="2172"/>
                </a:lnTo>
                <a:lnTo>
                  <a:pt x="383" y="2152"/>
                </a:lnTo>
                <a:lnTo>
                  <a:pt x="363" y="2133"/>
                </a:lnTo>
                <a:lnTo>
                  <a:pt x="344" y="2112"/>
                </a:lnTo>
                <a:lnTo>
                  <a:pt x="325" y="2092"/>
                </a:lnTo>
                <a:lnTo>
                  <a:pt x="306" y="2071"/>
                </a:lnTo>
                <a:lnTo>
                  <a:pt x="288" y="2050"/>
                </a:lnTo>
                <a:lnTo>
                  <a:pt x="270" y="2027"/>
                </a:lnTo>
                <a:lnTo>
                  <a:pt x="253" y="2006"/>
                </a:lnTo>
                <a:lnTo>
                  <a:pt x="236" y="1983"/>
                </a:lnTo>
                <a:lnTo>
                  <a:pt x="220" y="1960"/>
                </a:lnTo>
                <a:lnTo>
                  <a:pt x="204" y="1936"/>
                </a:lnTo>
                <a:lnTo>
                  <a:pt x="188" y="1913"/>
                </a:lnTo>
                <a:lnTo>
                  <a:pt x="174" y="1888"/>
                </a:lnTo>
                <a:lnTo>
                  <a:pt x="160" y="1864"/>
                </a:lnTo>
                <a:lnTo>
                  <a:pt x="146" y="1839"/>
                </a:lnTo>
                <a:lnTo>
                  <a:pt x="133" y="1814"/>
                </a:lnTo>
                <a:lnTo>
                  <a:pt x="121" y="1788"/>
                </a:lnTo>
                <a:lnTo>
                  <a:pt x="109" y="1762"/>
                </a:lnTo>
                <a:lnTo>
                  <a:pt x="97" y="1737"/>
                </a:lnTo>
                <a:lnTo>
                  <a:pt x="87" y="1710"/>
                </a:lnTo>
                <a:lnTo>
                  <a:pt x="77" y="1684"/>
                </a:lnTo>
                <a:lnTo>
                  <a:pt x="68" y="1656"/>
                </a:lnTo>
                <a:lnTo>
                  <a:pt x="58" y="1629"/>
                </a:lnTo>
                <a:lnTo>
                  <a:pt x="50" y="1602"/>
                </a:lnTo>
                <a:lnTo>
                  <a:pt x="42" y="1573"/>
                </a:lnTo>
                <a:lnTo>
                  <a:pt x="35" y="1546"/>
                </a:lnTo>
                <a:lnTo>
                  <a:pt x="29" y="1517"/>
                </a:lnTo>
                <a:lnTo>
                  <a:pt x="23" y="1488"/>
                </a:lnTo>
                <a:lnTo>
                  <a:pt x="17" y="1460"/>
                </a:lnTo>
                <a:lnTo>
                  <a:pt x="13" y="1431"/>
                </a:lnTo>
                <a:lnTo>
                  <a:pt x="9" y="1401"/>
                </a:lnTo>
                <a:lnTo>
                  <a:pt x="6" y="1372"/>
                </a:lnTo>
                <a:lnTo>
                  <a:pt x="3" y="1342"/>
                </a:lnTo>
                <a:lnTo>
                  <a:pt x="2" y="1312"/>
                </a:lnTo>
                <a:lnTo>
                  <a:pt x="1" y="1283"/>
                </a:lnTo>
                <a:lnTo>
                  <a:pt x="0" y="1252"/>
                </a:lnTo>
                <a:lnTo>
                  <a:pt x="0" y="1252"/>
                </a:lnTo>
                <a:lnTo>
                  <a:pt x="1" y="1220"/>
                </a:lnTo>
                <a:lnTo>
                  <a:pt x="2" y="1187"/>
                </a:lnTo>
                <a:lnTo>
                  <a:pt x="4" y="1156"/>
                </a:lnTo>
                <a:lnTo>
                  <a:pt x="7" y="1124"/>
                </a:lnTo>
                <a:lnTo>
                  <a:pt x="10" y="1092"/>
                </a:lnTo>
                <a:lnTo>
                  <a:pt x="14" y="1062"/>
                </a:lnTo>
                <a:lnTo>
                  <a:pt x="20" y="1031"/>
                </a:lnTo>
                <a:lnTo>
                  <a:pt x="26" y="1000"/>
                </a:lnTo>
                <a:lnTo>
                  <a:pt x="33" y="969"/>
                </a:lnTo>
                <a:lnTo>
                  <a:pt x="40" y="940"/>
                </a:lnTo>
                <a:lnTo>
                  <a:pt x="48" y="909"/>
                </a:lnTo>
                <a:lnTo>
                  <a:pt x="56" y="879"/>
                </a:lnTo>
                <a:lnTo>
                  <a:pt x="67" y="851"/>
                </a:lnTo>
                <a:lnTo>
                  <a:pt x="77" y="822"/>
                </a:lnTo>
                <a:lnTo>
                  <a:pt x="87" y="793"/>
                </a:lnTo>
                <a:lnTo>
                  <a:pt x="98" y="765"/>
                </a:lnTo>
                <a:lnTo>
                  <a:pt x="111" y="737"/>
                </a:lnTo>
                <a:lnTo>
                  <a:pt x="124" y="710"/>
                </a:lnTo>
                <a:lnTo>
                  <a:pt x="137" y="682"/>
                </a:lnTo>
                <a:lnTo>
                  <a:pt x="152" y="655"/>
                </a:lnTo>
                <a:lnTo>
                  <a:pt x="166" y="629"/>
                </a:lnTo>
                <a:lnTo>
                  <a:pt x="181" y="603"/>
                </a:lnTo>
                <a:lnTo>
                  <a:pt x="198" y="578"/>
                </a:lnTo>
                <a:lnTo>
                  <a:pt x="214" y="552"/>
                </a:lnTo>
                <a:lnTo>
                  <a:pt x="231" y="527"/>
                </a:lnTo>
                <a:lnTo>
                  <a:pt x="249" y="503"/>
                </a:lnTo>
                <a:lnTo>
                  <a:pt x="267" y="479"/>
                </a:lnTo>
                <a:lnTo>
                  <a:pt x="287" y="456"/>
                </a:lnTo>
                <a:lnTo>
                  <a:pt x="306" y="433"/>
                </a:lnTo>
                <a:lnTo>
                  <a:pt x="326" y="411"/>
                </a:lnTo>
                <a:lnTo>
                  <a:pt x="346" y="388"/>
                </a:lnTo>
                <a:lnTo>
                  <a:pt x="367" y="367"/>
                </a:lnTo>
                <a:lnTo>
                  <a:pt x="389" y="346"/>
                </a:lnTo>
                <a:lnTo>
                  <a:pt x="410" y="326"/>
                </a:lnTo>
                <a:lnTo>
                  <a:pt x="433" y="305"/>
                </a:lnTo>
                <a:lnTo>
                  <a:pt x="455" y="286"/>
                </a:lnTo>
                <a:lnTo>
                  <a:pt x="479" y="268"/>
                </a:lnTo>
                <a:lnTo>
                  <a:pt x="504" y="249"/>
                </a:lnTo>
                <a:lnTo>
                  <a:pt x="527" y="232"/>
                </a:lnTo>
                <a:lnTo>
                  <a:pt x="553" y="214"/>
                </a:lnTo>
                <a:lnTo>
                  <a:pt x="577" y="198"/>
                </a:lnTo>
                <a:lnTo>
                  <a:pt x="603" y="182"/>
                </a:lnTo>
                <a:lnTo>
                  <a:pt x="629" y="166"/>
                </a:lnTo>
                <a:lnTo>
                  <a:pt x="655" y="152"/>
                </a:lnTo>
                <a:lnTo>
                  <a:pt x="683" y="138"/>
                </a:lnTo>
                <a:lnTo>
                  <a:pt x="709" y="124"/>
                </a:lnTo>
                <a:lnTo>
                  <a:pt x="737" y="111"/>
                </a:lnTo>
                <a:lnTo>
                  <a:pt x="765" y="99"/>
                </a:lnTo>
                <a:lnTo>
                  <a:pt x="793" y="87"/>
                </a:lnTo>
                <a:lnTo>
                  <a:pt x="822" y="76"/>
                </a:lnTo>
                <a:lnTo>
                  <a:pt x="851" y="66"/>
                </a:lnTo>
                <a:lnTo>
                  <a:pt x="880" y="57"/>
                </a:lnTo>
                <a:lnTo>
                  <a:pt x="909" y="49"/>
                </a:lnTo>
                <a:lnTo>
                  <a:pt x="940" y="40"/>
                </a:lnTo>
                <a:lnTo>
                  <a:pt x="969" y="33"/>
                </a:lnTo>
                <a:lnTo>
                  <a:pt x="1000" y="26"/>
                </a:lnTo>
                <a:lnTo>
                  <a:pt x="1031" y="20"/>
                </a:lnTo>
                <a:lnTo>
                  <a:pt x="1061" y="15"/>
                </a:lnTo>
                <a:lnTo>
                  <a:pt x="1093" y="11"/>
                </a:lnTo>
                <a:lnTo>
                  <a:pt x="1124" y="8"/>
                </a:lnTo>
                <a:lnTo>
                  <a:pt x="1156" y="5"/>
                </a:lnTo>
                <a:lnTo>
                  <a:pt x="1187" y="3"/>
                </a:lnTo>
                <a:lnTo>
                  <a:pt x="1220" y="1"/>
                </a:lnTo>
                <a:lnTo>
                  <a:pt x="1252" y="0"/>
                </a:lnTo>
                <a:lnTo>
                  <a:pt x="1252" y="0"/>
                </a:lnTo>
                <a:lnTo>
                  <a:pt x="1283" y="1"/>
                </a:lnTo>
                <a:lnTo>
                  <a:pt x="1316" y="3"/>
                </a:lnTo>
                <a:lnTo>
                  <a:pt x="1347" y="5"/>
                </a:lnTo>
                <a:lnTo>
                  <a:pt x="1379" y="7"/>
                </a:lnTo>
                <a:lnTo>
                  <a:pt x="1409" y="11"/>
                </a:lnTo>
                <a:lnTo>
                  <a:pt x="1441" y="15"/>
                </a:lnTo>
                <a:lnTo>
                  <a:pt x="1471" y="20"/>
                </a:lnTo>
                <a:lnTo>
                  <a:pt x="1501" y="26"/>
                </a:lnTo>
                <a:lnTo>
                  <a:pt x="1532" y="32"/>
                </a:lnTo>
                <a:lnTo>
                  <a:pt x="1562" y="39"/>
                </a:lnTo>
                <a:lnTo>
                  <a:pt x="1591" y="48"/>
                </a:lnTo>
                <a:lnTo>
                  <a:pt x="1620" y="56"/>
                </a:lnTo>
                <a:lnTo>
                  <a:pt x="1649" y="65"/>
                </a:lnTo>
                <a:lnTo>
                  <a:pt x="1677" y="75"/>
                </a:lnTo>
                <a:lnTo>
                  <a:pt x="1706" y="85"/>
                </a:lnTo>
                <a:lnTo>
                  <a:pt x="1735" y="97"/>
                </a:lnTo>
                <a:lnTo>
                  <a:pt x="1735" y="2407"/>
                </a:lnTo>
                <a:lnTo>
                  <a:pt x="1735" y="24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64"/>
          <p:cNvSpPr>
            <a:spLocks/>
          </p:cNvSpPr>
          <p:nvPr/>
        </p:nvSpPr>
        <p:spPr bwMode="auto">
          <a:xfrm>
            <a:off x="9370884" y="1273917"/>
            <a:ext cx="575943" cy="1724843"/>
          </a:xfrm>
          <a:custGeom>
            <a:avLst/>
            <a:gdLst>
              <a:gd name="T0" fmla="*/ 0 w 770"/>
              <a:gd name="T1" fmla="*/ 1155 h 2310"/>
              <a:gd name="T2" fmla="*/ 3 w 770"/>
              <a:gd name="T3" fmla="*/ 1248 h 2310"/>
              <a:gd name="T4" fmla="*/ 13 w 770"/>
              <a:gd name="T5" fmla="*/ 1340 h 2310"/>
              <a:gd name="T6" fmla="*/ 31 w 770"/>
              <a:gd name="T7" fmla="*/ 1431 h 2310"/>
              <a:gd name="T8" fmla="*/ 54 w 770"/>
              <a:gd name="T9" fmla="*/ 1520 h 2310"/>
              <a:gd name="T10" fmla="*/ 85 w 770"/>
              <a:gd name="T11" fmla="*/ 1606 h 2310"/>
              <a:gd name="T12" fmla="*/ 121 w 770"/>
              <a:gd name="T13" fmla="*/ 1690 h 2310"/>
              <a:gd name="T14" fmla="*/ 163 w 770"/>
              <a:gd name="T15" fmla="*/ 1771 h 2310"/>
              <a:gd name="T16" fmla="*/ 210 w 770"/>
              <a:gd name="T17" fmla="*/ 1849 h 2310"/>
              <a:gd name="T18" fmla="*/ 263 w 770"/>
              <a:gd name="T19" fmla="*/ 1922 h 2310"/>
              <a:gd name="T20" fmla="*/ 322 w 770"/>
              <a:gd name="T21" fmla="*/ 1993 h 2310"/>
              <a:gd name="T22" fmla="*/ 385 w 770"/>
              <a:gd name="T23" fmla="*/ 2058 h 2310"/>
              <a:gd name="T24" fmla="*/ 453 w 770"/>
              <a:gd name="T25" fmla="*/ 2120 h 2310"/>
              <a:gd name="T26" fmla="*/ 526 w 770"/>
              <a:gd name="T27" fmla="*/ 2176 h 2310"/>
              <a:gd name="T28" fmla="*/ 603 w 770"/>
              <a:gd name="T29" fmla="*/ 2226 h 2310"/>
              <a:gd name="T30" fmla="*/ 684 w 770"/>
              <a:gd name="T31" fmla="*/ 2271 h 2310"/>
              <a:gd name="T32" fmla="*/ 770 w 770"/>
              <a:gd name="T33" fmla="*/ 2310 h 2310"/>
              <a:gd name="T34" fmla="*/ 770 w 770"/>
              <a:gd name="T35" fmla="*/ 0 h 2310"/>
              <a:gd name="T36" fmla="*/ 684 w 770"/>
              <a:gd name="T37" fmla="*/ 40 h 2310"/>
              <a:gd name="T38" fmla="*/ 603 w 770"/>
              <a:gd name="T39" fmla="*/ 85 h 2310"/>
              <a:gd name="T40" fmla="*/ 525 w 770"/>
              <a:gd name="T41" fmla="*/ 135 h 2310"/>
              <a:gd name="T42" fmla="*/ 453 w 770"/>
              <a:gd name="T43" fmla="*/ 191 h 2310"/>
              <a:gd name="T44" fmla="*/ 385 w 770"/>
              <a:gd name="T45" fmla="*/ 252 h 2310"/>
              <a:gd name="T46" fmla="*/ 322 w 770"/>
              <a:gd name="T47" fmla="*/ 318 h 2310"/>
              <a:gd name="T48" fmla="*/ 263 w 770"/>
              <a:gd name="T49" fmla="*/ 387 h 2310"/>
              <a:gd name="T50" fmla="*/ 210 w 770"/>
              <a:gd name="T51" fmla="*/ 461 h 2310"/>
              <a:gd name="T52" fmla="*/ 163 w 770"/>
              <a:gd name="T53" fmla="*/ 539 h 2310"/>
              <a:gd name="T54" fmla="*/ 121 w 770"/>
              <a:gd name="T55" fmla="*/ 620 h 2310"/>
              <a:gd name="T56" fmla="*/ 85 w 770"/>
              <a:gd name="T57" fmla="*/ 703 h 2310"/>
              <a:gd name="T58" fmla="*/ 54 w 770"/>
              <a:gd name="T59" fmla="*/ 790 h 2310"/>
              <a:gd name="T60" fmla="*/ 31 w 770"/>
              <a:gd name="T61" fmla="*/ 878 h 2310"/>
              <a:gd name="T62" fmla="*/ 13 w 770"/>
              <a:gd name="T63" fmla="*/ 969 h 2310"/>
              <a:gd name="T64" fmla="*/ 3 w 770"/>
              <a:gd name="T65" fmla="*/ 1061 h 2310"/>
              <a:gd name="T66" fmla="*/ 0 w 770"/>
              <a:gd name="T67" fmla="*/ 1155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0" h="2310">
                <a:moveTo>
                  <a:pt x="0" y="1155"/>
                </a:moveTo>
                <a:lnTo>
                  <a:pt x="0" y="1155"/>
                </a:lnTo>
                <a:lnTo>
                  <a:pt x="1" y="1202"/>
                </a:lnTo>
                <a:lnTo>
                  <a:pt x="3" y="1248"/>
                </a:lnTo>
                <a:lnTo>
                  <a:pt x="8" y="1295"/>
                </a:lnTo>
                <a:lnTo>
                  <a:pt x="13" y="1340"/>
                </a:lnTo>
                <a:lnTo>
                  <a:pt x="22" y="1386"/>
                </a:lnTo>
                <a:lnTo>
                  <a:pt x="31" y="1431"/>
                </a:lnTo>
                <a:lnTo>
                  <a:pt x="42" y="1476"/>
                </a:lnTo>
                <a:lnTo>
                  <a:pt x="54" y="1520"/>
                </a:lnTo>
                <a:lnTo>
                  <a:pt x="69" y="1563"/>
                </a:lnTo>
                <a:lnTo>
                  <a:pt x="85" y="1606"/>
                </a:lnTo>
                <a:lnTo>
                  <a:pt x="103" y="1648"/>
                </a:lnTo>
                <a:lnTo>
                  <a:pt x="121" y="1690"/>
                </a:lnTo>
                <a:lnTo>
                  <a:pt x="141" y="1731"/>
                </a:lnTo>
                <a:lnTo>
                  <a:pt x="163" y="1771"/>
                </a:lnTo>
                <a:lnTo>
                  <a:pt x="185" y="1811"/>
                </a:lnTo>
                <a:lnTo>
                  <a:pt x="210" y="1849"/>
                </a:lnTo>
                <a:lnTo>
                  <a:pt x="237" y="1886"/>
                </a:lnTo>
                <a:lnTo>
                  <a:pt x="263" y="1922"/>
                </a:lnTo>
                <a:lnTo>
                  <a:pt x="292" y="1958"/>
                </a:lnTo>
                <a:lnTo>
                  <a:pt x="322" y="1993"/>
                </a:lnTo>
                <a:lnTo>
                  <a:pt x="352" y="2027"/>
                </a:lnTo>
                <a:lnTo>
                  <a:pt x="385" y="2058"/>
                </a:lnTo>
                <a:lnTo>
                  <a:pt x="419" y="2090"/>
                </a:lnTo>
                <a:lnTo>
                  <a:pt x="453" y="2120"/>
                </a:lnTo>
                <a:lnTo>
                  <a:pt x="488" y="2148"/>
                </a:lnTo>
                <a:lnTo>
                  <a:pt x="526" y="2176"/>
                </a:lnTo>
                <a:lnTo>
                  <a:pt x="564" y="2202"/>
                </a:lnTo>
                <a:lnTo>
                  <a:pt x="603" y="2226"/>
                </a:lnTo>
                <a:lnTo>
                  <a:pt x="643" y="2250"/>
                </a:lnTo>
                <a:lnTo>
                  <a:pt x="684" y="2271"/>
                </a:lnTo>
                <a:lnTo>
                  <a:pt x="726" y="2292"/>
                </a:lnTo>
                <a:lnTo>
                  <a:pt x="770" y="2310"/>
                </a:lnTo>
                <a:lnTo>
                  <a:pt x="770" y="0"/>
                </a:lnTo>
                <a:lnTo>
                  <a:pt x="770" y="0"/>
                </a:lnTo>
                <a:lnTo>
                  <a:pt x="726" y="19"/>
                </a:lnTo>
                <a:lnTo>
                  <a:pt x="684" y="40"/>
                </a:lnTo>
                <a:lnTo>
                  <a:pt x="643" y="61"/>
                </a:lnTo>
                <a:lnTo>
                  <a:pt x="603" y="85"/>
                </a:lnTo>
                <a:lnTo>
                  <a:pt x="563" y="109"/>
                </a:lnTo>
                <a:lnTo>
                  <a:pt x="525" y="135"/>
                </a:lnTo>
                <a:lnTo>
                  <a:pt x="488" y="162"/>
                </a:lnTo>
                <a:lnTo>
                  <a:pt x="453" y="191"/>
                </a:lnTo>
                <a:lnTo>
                  <a:pt x="418" y="221"/>
                </a:lnTo>
                <a:lnTo>
                  <a:pt x="385" y="252"/>
                </a:lnTo>
                <a:lnTo>
                  <a:pt x="352" y="284"/>
                </a:lnTo>
                <a:lnTo>
                  <a:pt x="322" y="318"/>
                </a:lnTo>
                <a:lnTo>
                  <a:pt x="292" y="352"/>
                </a:lnTo>
                <a:lnTo>
                  <a:pt x="263" y="387"/>
                </a:lnTo>
                <a:lnTo>
                  <a:pt x="236" y="424"/>
                </a:lnTo>
                <a:lnTo>
                  <a:pt x="210" y="461"/>
                </a:lnTo>
                <a:lnTo>
                  <a:pt x="185" y="499"/>
                </a:lnTo>
                <a:lnTo>
                  <a:pt x="163" y="539"/>
                </a:lnTo>
                <a:lnTo>
                  <a:pt x="140" y="579"/>
                </a:lnTo>
                <a:lnTo>
                  <a:pt x="121" y="620"/>
                </a:lnTo>
                <a:lnTo>
                  <a:pt x="101" y="661"/>
                </a:lnTo>
                <a:lnTo>
                  <a:pt x="85" y="703"/>
                </a:lnTo>
                <a:lnTo>
                  <a:pt x="69" y="746"/>
                </a:lnTo>
                <a:lnTo>
                  <a:pt x="54" y="790"/>
                </a:lnTo>
                <a:lnTo>
                  <a:pt x="42" y="834"/>
                </a:lnTo>
                <a:lnTo>
                  <a:pt x="31" y="878"/>
                </a:lnTo>
                <a:lnTo>
                  <a:pt x="22" y="924"/>
                </a:lnTo>
                <a:lnTo>
                  <a:pt x="13" y="969"/>
                </a:lnTo>
                <a:lnTo>
                  <a:pt x="8" y="1015"/>
                </a:lnTo>
                <a:lnTo>
                  <a:pt x="3" y="1061"/>
                </a:lnTo>
                <a:lnTo>
                  <a:pt x="1" y="1108"/>
                </a:lnTo>
                <a:lnTo>
                  <a:pt x="0" y="1155"/>
                </a:lnTo>
                <a:lnTo>
                  <a:pt x="0" y="115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65"/>
          <p:cNvSpPr>
            <a:spLocks/>
          </p:cNvSpPr>
          <p:nvPr/>
        </p:nvSpPr>
        <p:spPr bwMode="auto">
          <a:xfrm>
            <a:off x="9347010" y="5236877"/>
            <a:ext cx="435687" cy="435687"/>
          </a:xfrm>
          <a:custGeom>
            <a:avLst/>
            <a:gdLst>
              <a:gd name="T0" fmla="*/ 308 w 586"/>
              <a:gd name="T1" fmla="*/ 0 h 584"/>
              <a:gd name="T2" fmla="*/ 351 w 586"/>
              <a:gd name="T3" fmla="*/ 5 h 584"/>
              <a:gd name="T4" fmla="*/ 393 w 586"/>
              <a:gd name="T5" fmla="*/ 17 h 584"/>
              <a:gd name="T6" fmla="*/ 432 w 586"/>
              <a:gd name="T7" fmla="*/ 35 h 584"/>
              <a:gd name="T8" fmla="*/ 468 w 586"/>
              <a:gd name="T9" fmla="*/ 57 h 584"/>
              <a:gd name="T10" fmla="*/ 500 w 586"/>
              <a:gd name="T11" fmla="*/ 85 h 584"/>
              <a:gd name="T12" fmla="*/ 527 w 586"/>
              <a:gd name="T13" fmla="*/ 117 h 584"/>
              <a:gd name="T14" fmla="*/ 550 w 586"/>
              <a:gd name="T15" fmla="*/ 153 h 584"/>
              <a:gd name="T16" fmla="*/ 567 w 586"/>
              <a:gd name="T17" fmla="*/ 191 h 584"/>
              <a:gd name="T18" fmla="*/ 580 w 586"/>
              <a:gd name="T19" fmla="*/ 233 h 584"/>
              <a:gd name="T20" fmla="*/ 585 w 586"/>
              <a:gd name="T21" fmla="*/ 277 h 584"/>
              <a:gd name="T22" fmla="*/ 585 w 586"/>
              <a:gd name="T23" fmla="*/ 307 h 584"/>
              <a:gd name="T24" fmla="*/ 580 w 586"/>
              <a:gd name="T25" fmla="*/ 351 h 584"/>
              <a:gd name="T26" fmla="*/ 567 w 586"/>
              <a:gd name="T27" fmla="*/ 393 h 584"/>
              <a:gd name="T28" fmla="*/ 550 w 586"/>
              <a:gd name="T29" fmla="*/ 432 h 584"/>
              <a:gd name="T30" fmla="*/ 527 w 586"/>
              <a:gd name="T31" fmla="*/ 467 h 584"/>
              <a:gd name="T32" fmla="*/ 500 w 586"/>
              <a:gd name="T33" fmla="*/ 499 h 584"/>
              <a:gd name="T34" fmla="*/ 468 w 586"/>
              <a:gd name="T35" fmla="*/ 526 h 584"/>
              <a:gd name="T36" fmla="*/ 432 w 586"/>
              <a:gd name="T37" fmla="*/ 550 h 584"/>
              <a:gd name="T38" fmla="*/ 393 w 586"/>
              <a:gd name="T39" fmla="*/ 567 h 584"/>
              <a:gd name="T40" fmla="*/ 351 w 586"/>
              <a:gd name="T41" fmla="*/ 578 h 584"/>
              <a:gd name="T42" fmla="*/ 308 w 586"/>
              <a:gd name="T43" fmla="*/ 584 h 584"/>
              <a:gd name="T44" fmla="*/ 278 w 586"/>
              <a:gd name="T45" fmla="*/ 584 h 584"/>
              <a:gd name="T46" fmla="*/ 234 w 586"/>
              <a:gd name="T47" fmla="*/ 578 h 584"/>
              <a:gd name="T48" fmla="*/ 193 w 586"/>
              <a:gd name="T49" fmla="*/ 567 h 584"/>
              <a:gd name="T50" fmla="*/ 154 w 586"/>
              <a:gd name="T51" fmla="*/ 550 h 584"/>
              <a:gd name="T52" fmla="*/ 118 w 586"/>
              <a:gd name="T53" fmla="*/ 526 h 584"/>
              <a:gd name="T54" fmla="*/ 86 w 586"/>
              <a:gd name="T55" fmla="*/ 499 h 584"/>
              <a:gd name="T56" fmla="*/ 59 w 586"/>
              <a:gd name="T57" fmla="*/ 467 h 584"/>
              <a:gd name="T58" fmla="*/ 35 w 586"/>
              <a:gd name="T59" fmla="*/ 432 h 584"/>
              <a:gd name="T60" fmla="*/ 18 w 586"/>
              <a:gd name="T61" fmla="*/ 393 h 584"/>
              <a:gd name="T62" fmla="*/ 7 w 586"/>
              <a:gd name="T63" fmla="*/ 351 h 584"/>
              <a:gd name="T64" fmla="*/ 0 w 586"/>
              <a:gd name="T65" fmla="*/ 307 h 584"/>
              <a:gd name="T66" fmla="*/ 0 w 586"/>
              <a:gd name="T67" fmla="*/ 277 h 584"/>
              <a:gd name="T68" fmla="*/ 7 w 586"/>
              <a:gd name="T69" fmla="*/ 233 h 584"/>
              <a:gd name="T70" fmla="*/ 18 w 586"/>
              <a:gd name="T71" fmla="*/ 191 h 584"/>
              <a:gd name="T72" fmla="*/ 35 w 586"/>
              <a:gd name="T73" fmla="*/ 153 h 584"/>
              <a:gd name="T74" fmla="*/ 59 w 586"/>
              <a:gd name="T75" fmla="*/ 117 h 584"/>
              <a:gd name="T76" fmla="*/ 86 w 586"/>
              <a:gd name="T77" fmla="*/ 85 h 584"/>
              <a:gd name="T78" fmla="*/ 118 w 586"/>
              <a:gd name="T79" fmla="*/ 57 h 584"/>
              <a:gd name="T80" fmla="*/ 154 w 586"/>
              <a:gd name="T81" fmla="*/ 35 h 584"/>
              <a:gd name="T82" fmla="*/ 193 w 586"/>
              <a:gd name="T83" fmla="*/ 17 h 584"/>
              <a:gd name="T84" fmla="*/ 234 w 586"/>
              <a:gd name="T85" fmla="*/ 5 h 584"/>
              <a:gd name="T86" fmla="*/ 278 w 586"/>
              <a:gd name="T87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6" h="584">
                <a:moveTo>
                  <a:pt x="293" y="0"/>
                </a:moveTo>
                <a:lnTo>
                  <a:pt x="293" y="0"/>
                </a:lnTo>
                <a:lnTo>
                  <a:pt x="308" y="0"/>
                </a:lnTo>
                <a:lnTo>
                  <a:pt x="323" y="1"/>
                </a:lnTo>
                <a:lnTo>
                  <a:pt x="337" y="3"/>
                </a:lnTo>
                <a:lnTo>
                  <a:pt x="351" y="5"/>
                </a:lnTo>
                <a:lnTo>
                  <a:pt x="366" y="9"/>
                </a:lnTo>
                <a:lnTo>
                  <a:pt x="380" y="12"/>
                </a:lnTo>
                <a:lnTo>
                  <a:pt x="393" y="17"/>
                </a:lnTo>
                <a:lnTo>
                  <a:pt x="407" y="23"/>
                </a:lnTo>
                <a:lnTo>
                  <a:pt x="420" y="29"/>
                </a:lnTo>
                <a:lnTo>
                  <a:pt x="432" y="35"/>
                </a:lnTo>
                <a:lnTo>
                  <a:pt x="445" y="42"/>
                </a:lnTo>
                <a:lnTo>
                  <a:pt x="457" y="49"/>
                </a:lnTo>
                <a:lnTo>
                  <a:pt x="468" y="57"/>
                </a:lnTo>
                <a:lnTo>
                  <a:pt x="479" y="67"/>
                </a:lnTo>
                <a:lnTo>
                  <a:pt x="490" y="76"/>
                </a:lnTo>
                <a:lnTo>
                  <a:pt x="500" y="85"/>
                </a:lnTo>
                <a:lnTo>
                  <a:pt x="509" y="95"/>
                </a:lnTo>
                <a:lnTo>
                  <a:pt x="518" y="106"/>
                </a:lnTo>
                <a:lnTo>
                  <a:pt x="527" y="117"/>
                </a:lnTo>
                <a:lnTo>
                  <a:pt x="536" y="129"/>
                </a:lnTo>
                <a:lnTo>
                  <a:pt x="543" y="140"/>
                </a:lnTo>
                <a:lnTo>
                  <a:pt x="550" y="153"/>
                </a:lnTo>
                <a:lnTo>
                  <a:pt x="556" y="165"/>
                </a:lnTo>
                <a:lnTo>
                  <a:pt x="562" y="178"/>
                </a:lnTo>
                <a:lnTo>
                  <a:pt x="567" y="191"/>
                </a:lnTo>
                <a:lnTo>
                  <a:pt x="573" y="205"/>
                </a:lnTo>
                <a:lnTo>
                  <a:pt x="577" y="219"/>
                </a:lnTo>
                <a:lnTo>
                  <a:pt x="580" y="233"/>
                </a:lnTo>
                <a:lnTo>
                  <a:pt x="582" y="248"/>
                </a:lnTo>
                <a:lnTo>
                  <a:pt x="584" y="262"/>
                </a:lnTo>
                <a:lnTo>
                  <a:pt x="585" y="277"/>
                </a:lnTo>
                <a:lnTo>
                  <a:pt x="586" y="292"/>
                </a:lnTo>
                <a:lnTo>
                  <a:pt x="586" y="292"/>
                </a:lnTo>
                <a:lnTo>
                  <a:pt x="585" y="307"/>
                </a:lnTo>
                <a:lnTo>
                  <a:pt x="584" y="322"/>
                </a:lnTo>
                <a:lnTo>
                  <a:pt x="582" y="337"/>
                </a:lnTo>
                <a:lnTo>
                  <a:pt x="580" y="351"/>
                </a:lnTo>
                <a:lnTo>
                  <a:pt x="577" y="365"/>
                </a:lnTo>
                <a:lnTo>
                  <a:pt x="573" y="379"/>
                </a:lnTo>
                <a:lnTo>
                  <a:pt x="567" y="393"/>
                </a:lnTo>
                <a:lnTo>
                  <a:pt x="562" y="406"/>
                </a:lnTo>
                <a:lnTo>
                  <a:pt x="556" y="419"/>
                </a:lnTo>
                <a:lnTo>
                  <a:pt x="550" y="432"/>
                </a:lnTo>
                <a:lnTo>
                  <a:pt x="543" y="444"/>
                </a:lnTo>
                <a:lnTo>
                  <a:pt x="536" y="455"/>
                </a:lnTo>
                <a:lnTo>
                  <a:pt x="527" y="467"/>
                </a:lnTo>
                <a:lnTo>
                  <a:pt x="518" y="478"/>
                </a:lnTo>
                <a:lnTo>
                  <a:pt x="509" y="489"/>
                </a:lnTo>
                <a:lnTo>
                  <a:pt x="500" y="499"/>
                </a:lnTo>
                <a:lnTo>
                  <a:pt x="490" y="509"/>
                </a:lnTo>
                <a:lnTo>
                  <a:pt x="479" y="518"/>
                </a:lnTo>
                <a:lnTo>
                  <a:pt x="468" y="526"/>
                </a:lnTo>
                <a:lnTo>
                  <a:pt x="457" y="534"/>
                </a:lnTo>
                <a:lnTo>
                  <a:pt x="445" y="542"/>
                </a:lnTo>
                <a:lnTo>
                  <a:pt x="432" y="550"/>
                </a:lnTo>
                <a:lnTo>
                  <a:pt x="420" y="556"/>
                </a:lnTo>
                <a:lnTo>
                  <a:pt x="407" y="562"/>
                </a:lnTo>
                <a:lnTo>
                  <a:pt x="393" y="567"/>
                </a:lnTo>
                <a:lnTo>
                  <a:pt x="380" y="571"/>
                </a:lnTo>
                <a:lnTo>
                  <a:pt x="366" y="575"/>
                </a:lnTo>
                <a:lnTo>
                  <a:pt x="351" y="578"/>
                </a:lnTo>
                <a:lnTo>
                  <a:pt x="337" y="581"/>
                </a:lnTo>
                <a:lnTo>
                  <a:pt x="323" y="583"/>
                </a:lnTo>
                <a:lnTo>
                  <a:pt x="308" y="584"/>
                </a:lnTo>
                <a:lnTo>
                  <a:pt x="293" y="584"/>
                </a:lnTo>
                <a:lnTo>
                  <a:pt x="293" y="584"/>
                </a:lnTo>
                <a:lnTo>
                  <a:pt x="278" y="584"/>
                </a:lnTo>
                <a:lnTo>
                  <a:pt x="263" y="583"/>
                </a:lnTo>
                <a:lnTo>
                  <a:pt x="248" y="581"/>
                </a:lnTo>
                <a:lnTo>
                  <a:pt x="234" y="578"/>
                </a:lnTo>
                <a:lnTo>
                  <a:pt x="219" y="575"/>
                </a:lnTo>
                <a:lnTo>
                  <a:pt x="206" y="571"/>
                </a:lnTo>
                <a:lnTo>
                  <a:pt x="193" y="567"/>
                </a:lnTo>
                <a:lnTo>
                  <a:pt x="180" y="562"/>
                </a:lnTo>
                <a:lnTo>
                  <a:pt x="166" y="556"/>
                </a:lnTo>
                <a:lnTo>
                  <a:pt x="154" y="550"/>
                </a:lnTo>
                <a:lnTo>
                  <a:pt x="142" y="542"/>
                </a:lnTo>
                <a:lnTo>
                  <a:pt x="129" y="534"/>
                </a:lnTo>
                <a:lnTo>
                  <a:pt x="118" y="526"/>
                </a:lnTo>
                <a:lnTo>
                  <a:pt x="107" y="518"/>
                </a:lnTo>
                <a:lnTo>
                  <a:pt x="97" y="509"/>
                </a:lnTo>
                <a:lnTo>
                  <a:pt x="86" y="499"/>
                </a:lnTo>
                <a:lnTo>
                  <a:pt x="76" y="489"/>
                </a:lnTo>
                <a:lnTo>
                  <a:pt x="67" y="478"/>
                </a:lnTo>
                <a:lnTo>
                  <a:pt x="59" y="467"/>
                </a:lnTo>
                <a:lnTo>
                  <a:pt x="51" y="455"/>
                </a:lnTo>
                <a:lnTo>
                  <a:pt x="42" y="444"/>
                </a:lnTo>
                <a:lnTo>
                  <a:pt x="35" y="432"/>
                </a:lnTo>
                <a:lnTo>
                  <a:pt x="29" y="419"/>
                </a:lnTo>
                <a:lnTo>
                  <a:pt x="23" y="406"/>
                </a:lnTo>
                <a:lnTo>
                  <a:pt x="18" y="393"/>
                </a:lnTo>
                <a:lnTo>
                  <a:pt x="14" y="379"/>
                </a:lnTo>
                <a:lnTo>
                  <a:pt x="10" y="365"/>
                </a:lnTo>
                <a:lnTo>
                  <a:pt x="7" y="351"/>
                </a:lnTo>
                <a:lnTo>
                  <a:pt x="3" y="337"/>
                </a:lnTo>
                <a:lnTo>
                  <a:pt x="1" y="322"/>
                </a:lnTo>
                <a:lnTo>
                  <a:pt x="0" y="307"/>
                </a:lnTo>
                <a:lnTo>
                  <a:pt x="0" y="292"/>
                </a:lnTo>
                <a:lnTo>
                  <a:pt x="0" y="292"/>
                </a:lnTo>
                <a:lnTo>
                  <a:pt x="0" y="277"/>
                </a:lnTo>
                <a:lnTo>
                  <a:pt x="1" y="262"/>
                </a:lnTo>
                <a:lnTo>
                  <a:pt x="3" y="248"/>
                </a:lnTo>
                <a:lnTo>
                  <a:pt x="7" y="233"/>
                </a:lnTo>
                <a:lnTo>
                  <a:pt x="10" y="219"/>
                </a:lnTo>
                <a:lnTo>
                  <a:pt x="14" y="205"/>
                </a:lnTo>
                <a:lnTo>
                  <a:pt x="18" y="191"/>
                </a:lnTo>
                <a:lnTo>
                  <a:pt x="23" y="178"/>
                </a:lnTo>
                <a:lnTo>
                  <a:pt x="29" y="165"/>
                </a:lnTo>
                <a:lnTo>
                  <a:pt x="35" y="153"/>
                </a:lnTo>
                <a:lnTo>
                  <a:pt x="42" y="140"/>
                </a:lnTo>
                <a:lnTo>
                  <a:pt x="51" y="129"/>
                </a:lnTo>
                <a:lnTo>
                  <a:pt x="59" y="117"/>
                </a:lnTo>
                <a:lnTo>
                  <a:pt x="67" y="106"/>
                </a:lnTo>
                <a:lnTo>
                  <a:pt x="76" y="95"/>
                </a:lnTo>
                <a:lnTo>
                  <a:pt x="86" y="85"/>
                </a:lnTo>
                <a:lnTo>
                  <a:pt x="97" y="76"/>
                </a:lnTo>
                <a:lnTo>
                  <a:pt x="107" y="67"/>
                </a:lnTo>
                <a:lnTo>
                  <a:pt x="118" y="57"/>
                </a:lnTo>
                <a:lnTo>
                  <a:pt x="129" y="49"/>
                </a:lnTo>
                <a:lnTo>
                  <a:pt x="142" y="42"/>
                </a:lnTo>
                <a:lnTo>
                  <a:pt x="154" y="35"/>
                </a:lnTo>
                <a:lnTo>
                  <a:pt x="166" y="29"/>
                </a:lnTo>
                <a:lnTo>
                  <a:pt x="180" y="23"/>
                </a:lnTo>
                <a:lnTo>
                  <a:pt x="193" y="17"/>
                </a:lnTo>
                <a:lnTo>
                  <a:pt x="206" y="12"/>
                </a:lnTo>
                <a:lnTo>
                  <a:pt x="219" y="9"/>
                </a:lnTo>
                <a:lnTo>
                  <a:pt x="234" y="5"/>
                </a:lnTo>
                <a:lnTo>
                  <a:pt x="248" y="3"/>
                </a:lnTo>
                <a:lnTo>
                  <a:pt x="263" y="1"/>
                </a:lnTo>
                <a:lnTo>
                  <a:pt x="278" y="0"/>
                </a:lnTo>
                <a:lnTo>
                  <a:pt x="293" y="0"/>
                </a:lnTo>
                <a:lnTo>
                  <a:pt x="2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66"/>
          <p:cNvSpPr>
            <a:spLocks/>
          </p:cNvSpPr>
          <p:nvPr/>
        </p:nvSpPr>
        <p:spPr bwMode="auto">
          <a:xfrm>
            <a:off x="3193679" y="3434446"/>
            <a:ext cx="8953" cy="38793"/>
          </a:xfrm>
          <a:custGeom>
            <a:avLst/>
            <a:gdLst>
              <a:gd name="T0" fmla="*/ 13 w 13"/>
              <a:gd name="T1" fmla="*/ 47 h 52"/>
              <a:gd name="T2" fmla="*/ 13 w 13"/>
              <a:gd name="T3" fmla="*/ 47 h 52"/>
              <a:gd name="T4" fmla="*/ 13 w 13"/>
              <a:gd name="T5" fmla="*/ 49 h 52"/>
              <a:gd name="T6" fmla="*/ 11 w 13"/>
              <a:gd name="T7" fmla="*/ 51 h 52"/>
              <a:gd name="T8" fmla="*/ 9 w 13"/>
              <a:gd name="T9" fmla="*/ 52 h 52"/>
              <a:gd name="T10" fmla="*/ 7 w 13"/>
              <a:gd name="T11" fmla="*/ 52 h 52"/>
              <a:gd name="T12" fmla="*/ 7 w 13"/>
              <a:gd name="T13" fmla="*/ 52 h 52"/>
              <a:gd name="T14" fmla="*/ 7 w 13"/>
              <a:gd name="T15" fmla="*/ 52 h 52"/>
              <a:gd name="T16" fmla="*/ 4 w 13"/>
              <a:gd name="T17" fmla="*/ 52 h 52"/>
              <a:gd name="T18" fmla="*/ 2 w 13"/>
              <a:gd name="T19" fmla="*/ 51 h 52"/>
              <a:gd name="T20" fmla="*/ 0 w 13"/>
              <a:gd name="T21" fmla="*/ 49 h 52"/>
              <a:gd name="T22" fmla="*/ 0 w 13"/>
              <a:gd name="T23" fmla="*/ 47 h 52"/>
              <a:gd name="T24" fmla="*/ 0 w 13"/>
              <a:gd name="T25" fmla="*/ 6 h 52"/>
              <a:gd name="T26" fmla="*/ 0 w 13"/>
              <a:gd name="T27" fmla="*/ 6 h 52"/>
              <a:gd name="T28" fmla="*/ 0 w 13"/>
              <a:gd name="T29" fmla="*/ 3 h 52"/>
              <a:gd name="T30" fmla="*/ 2 w 13"/>
              <a:gd name="T31" fmla="*/ 2 h 52"/>
              <a:gd name="T32" fmla="*/ 4 w 13"/>
              <a:gd name="T33" fmla="*/ 0 h 52"/>
              <a:gd name="T34" fmla="*/ 7 w 13"/>
              <a:gd name="T35" fmla="*/ 0 h 52"/>
              <a:gd name="T36" fmla="*/ 7 w 13"/>
              <a:gd name="T37" fmla="*/ 0 h 52"/>
              <a:gd name="T38" fmla="*/ 7 w 13"/>
              <a:gd name="T39" fmla="*/ 0 h 52"/>
              <a:gd name="T40" fmla="*/ 9 w 13"/>
              <a:gd name="T41" fmla="*/ 0 h 52"/>
              <a:gd name="T42" fmla="*/ 11 w 13"/>
              <a:gd name="T43" fmla="*/ 2 h 52"/>
              <a:gd name="T44" fmla="*/ 13 w 13"/>
              <a:gd name="T45" fmla="*/ 3 h 52"/>
              <a:gd name="T46" fmla="*/ 13 w 13"/>
              <a:gd name="T47" fmla="*/ 6 h 52"/>
              <a:gd name="T48" fmla="*/ 13 w 13"/>
              <a:gd name="T49" fmla="*/ 47 h 52"/>
              <a:gd name="T50" fmla="*/ 13 w 13"/>
              <a:gd name="T51" fmla="*/ 4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" h="52">
                <a:moveTo>
                  <a:pt x="13" y="47"/>
                </a:moveTo>
                <a:lnTo>
                  <a:pt x="13" y="47"/>
                </a:lnTo>
                <a:lnTo>
                  <a:pt x="13" y="49"/>
                </a:lnTo>
                <a:lnTo>
                  <a:pt x="11" y="51"/>
                </a:lnTo>
                <a:lnTo>
                  <a:pt x="9" y="52"/>
                </a:lnTo>
                <a:lnTo>
                  <a:pt x="7" y="52"/>
                </a:lnTo>
                <a:lnTo>
                  <a:pt x="7" y="52"/>
                </a:lnTo>
                <a:lnTo>
                  <a:pt x="7" y="52"/>
                </a:lnTo>
                <a:lnTo>
                  <a:pt x="4" y="52"/>
                </a:lnTo>
                <a:lnTo>
                  <a:pt x="2" y="51"/>
                </a:lnTo>
                <a:lnTo>
                  <a:pt x="0" y="49"/>
                </a:lnTo>
                <a:lnTo>
                  <a:pt x="0" y="47"/>
                </a:lnTo>
                <a:lnTo>
                  <a:pt x="0" y="6"/>
                </a:lnTo>
                <a:lnTo>
                  <a:pt x="0" y="6"/>
                </a:lnTo>
                <a:lnTo>
                  <a:pt x="0" y="3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  <a:lnTo>
                  <a:pt x="9" y="0"/>
                </a:lnTo>
                <a:lnTo>
                  <a:pt x="11" y="2"/>
                </a:lnTo>
                <a:lnTo>
                  <a:pt x="13" y="3"/>
                </a:lnTo>
                <a:lnTo>
                  <a:pt x="13" y="6"/>
                </a:lnTo>
                <a:lnTo>
                  <a:pt x="13" y="47"/>
                </a:lnTo>
                <a:lnTo>
                  <a:pt x="13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67"/>
          <p:cNvSpPr>
            <a:spLocks/>
          </p:cNvSpPr>
          <p:nvPr/>
        </p:nvSpPr>
        <p:spPr bwMode="auto">
          <a:xfrm>
            <a:off x="3065359" y="3494129"/>
            <a:ext cx="32827" cy="29842"/>
          </a:xfrm>
          <a:custGeom>
            <a:avLst/>
            <a:gdLst>
              <a:gd name="T0" fmla="*/ 42 w 43"/>
              <a:gd name="T1" fmla="*/ 29 h 40"/>
              <a:gd name="T2" fmla="*/ 42 w 43"/>
              <a:gd name="T3" fmla="*/ 29 h 40"/>
              <a:gd name="T4" fmla="*/ 43 w 43"/>
              <a:gd name="T5" fmla="*/ 31 h 40"/>
              <a:gd name="T6" fmla="*/ 43 w 43"/>
              <a:gd name="T7" fmla="*/ 33 h 40"/>
              <a:gd name="T8" fmla="*/ 43 w 43"/>
              <a:gd name="T9" fmla="*/ 35 h 40"/>
              <a:gd name="T10" fmla="*/ 41 w 43"/>
              <a:gd name="T11" fmla="*/ 37 h 40"/>
              <a:gd name="T12" fmla="*/ 41 w 43"/>
              <a:gd name="T13" fmla="*/ 37 h 40"/>
              <a:gd name="T14" fmla="*/ 41 w 43"/>
              <a:gd name="T15" fmla="*/ 37 h 40"/>
              <a:gd name="T16" fmla="*/ 39 w 43"/>
              <a:gd name="T17" fmla="*/ 39 h 40"/>
              <a:gd name="T18" fmla="*/ 37 w 43"/>
              <a:gd name="T19" fmla="*/ 40 h 40"/>
              <a:gd name="T20" fmla="*/ 35 w 43"/>
              <a:gd name="T21" fmla="*/ 40 h 40"/>
              <a:gd name="T22" fmla="*/ 32 w 43"/>
              <a:gd name="T23" fmla="*/ 39 h 40"/>
              <a:gd name="T24" fmla="*/ 2 w 43"/>
              <a:gd name="T25" fmla="*/ 11 h 40"/>
              <a:gd name="T26" fmla="*/ 2 w 43"/>
              <a:gd name="T27" fmla="*/ 11 h 40"/>
              <a:gd name="T28" fmla="*/ 1 w 43"/>
              <a:gd name="T29" fmla="*/ 9 h 40"/>
              <a:gd name="T30" fmla="*/ 0 w 43"/>
              <a:gd name="T31" fmla="*/ 7 h 40"/>
              <a:gd name="T32" fmla="*/ 1 w 43"/>
              <a:gd name="T33" fmla="*/ 4 h 40"/>
              <a:gd name="T34" fmla="*/ 2 w 43"/>
              <a:gd name="T35" fmla="*/ 2 h 40"/>
              <a:gd name="T36" fmla="*/ 2 w 43"/>
              <a:gd name="T37" fmla="*/ 2 h 40"/>
              <a:gd name="T38" fmla="*/ 2 w 43"/>
              <a:gd name="T39" fmla="*/ 2 h 40"/>
              <a:gd name="T40" fmla="*/ 4 w 43"/>
              <a:gd name="T41" fmla="*/ 0 h 40"/>
              <a:gd name="T42" fmla="*/ 7 w 43"/>
              <a:gd name="T43" fmla="*/ 0 h 40"/>
              <a:gd name="T44" fmla="*/ 9 w 43"/>
              <a:gd name="T45" fmla="*/ 0 h 40"/>
              <a:gd name="T46" fmla="*/ 11 w 43"/>
              <a:gd name="T47" fmla="*/ 1 h 40"/>
              <a:gd name="T48" fmla="*/ 42 w 43"/>
              <a:gd name="T49" fmla="*/ 29 h 40"/>
              <a:gd name="T50" fmla="*/ 42 w 43"/>
              <a:gd name="T51" fmla="*/ 29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" h="40">
                <a:moveTo>
                  <a:pt x="42" y="29"/>
                </a:moveTo>
                <a:lnTo>
                  <a:pt x="42" y="29"/>
                </a:lnTo>
                <a:lnTo>
                  <a:pt x="43" y="31"/>
                </a:lnTo>
                <a:lnTo>
                  <a:pt x="43" y="33"/>
                </a:lnTo>
                <a:lnTo>
                  <a:pt x="43" y="35"/>
                </a:lnTo>
                <a:lnTo>
                  <a:pt x="41" y="37"/>
                </a:lnTo>
                <a:lnTo>
                  <a:pt x="41" y="37"/>
                </a:lnTo>
                <a:lnTo>
                  <a:pt x="41" y="37"/>
                </a:lnTo>
                <a:lnTo>
                  <a:pt x="39" y="39"/>
                </a:lnTo>
                <a:lnTo>
                  <a:pt x="37" y="40"/>
                </a:lnTo>
                <a:lnTo>
                  <a:pt x="35" y="40"/>
                </a:lnTo>
                <a:lnTo>
                  <a:pt x="32" y="39"/>
                </a:lnTo>
                <a:lnTo>
                  <a:pt x="2" y="11"/>
                </a:lnTo>
                <a:lnTo>
                  <a:pt x="2" y="11"/>
                </a:lnTo>
                <a:lnTo>
                  <a:pt x="1" y="9"/>
                </a:lnTo>
                <a:lnTo>
                  <a:pt x="0" y="7"/>
                </a:lnTo>
                <a:lnTo>
                  <a:pt x="1" y="4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1" y="1"/>
                </a:lnTo>
                <a:lnTo>
                  <a:pt x="42" y="29"/>
                </a:lnTo>
                <a:lnTo>
                  <a:pt x="42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8"/>
          <p:cNvSpPr>
            <a:spLocks/>
          </p:cNvSpPr>
          <p:nvPr/>
        </p:nvSpPr>
        <p:spPr bwMode="auto">
          <a:xfrm>
            <a:off x="3026566" y="3628415"/>
            <a:ext cx="38795" cy="11937"/>
          </a:xfrm>
          <a:custGeom>
            <a:avLst/>
            <a:gdLst>
              <a:gd name="T0" fmla="*/ 47 w 53"/>
              <a:gd name="T1" fmla="*/ 0 h 19"/>
              <a:gd name="T2" fmla="*/ 47 w 53"/>
              <a:gd name="T3" fmla="*/ 0 h 19"/>
              <a:gd name="T4" fmla="*/ 49 w 53"/>
              <a:gd name="T5" fmla="*/ 1 h 19"/>
              <a:gd name="T6" fmla="*/ 51 w 53"/>
              <a:gd name="T7" fmla="*/ 2 h 19"/>
              <a:gd name="T8" fmla="*/ 52 w 53"/>
              <a:gd name="T9" fmla="*/ 4 h 19"/>
              <a:gd name="T10" fmla="*/ 53 w 53"/>
              <a:gd name="T11" fmla="*/ 6 h 19"/>
              <a:gd name="T12" fmla="*/ 53 w 53"/>
              <a:gd name="T13" fmla="*/ 6 h 19"/>
              <a:gd name="T14" fmla="*/ 53 w 53"/>
              <a:gd name="T15" fmla="*/ 6 h 19"/>
              <a:gd name="T16" fmla="*/ 53 w 53"/>
              <a:gd name="T17" fmla="*/ 9 h 19"/>
              <a:gd name="T18" fmla="*/ 52 w 53"/>
              <a:gd name="T19" fmla="*/ 11 h 19"/>
              <a:gd name="T20" fmla="*/ 50 w 53"/>
              <a:gd name="T21" fmla="*/ 13 h 19"/>
              <a:gd name="T22" fmla="*/ 48 w 53"/>
              <a:gd name="T23" fmla="*/ 14 h 19"/>
              <a:gd name="T24" fmla="*/ 7 w 53"/>
              <a:gd name="T25" fmla="*/ 19 h 19"/>
              <a:gd name="T26" fmla="*/ 7 w 53"/>
              <a:gd name="T27" fmla="*/ 19 h 19"/>
              <a:gd name="T28" fmla="*/ 5 w 53"/>
              <a:gd name="T29" fmla="*/ 19 h 19"/>
              <a:gd name="T30" fmla="*/ 3 w 53"/>
              <a:gd name="T31" fmla="*/ 17 h 19"/>
              <a:gd name="T32" fmla="*/ 2 w 53"/>
              <a:gd name="T33" fmla="*/ 14 h 19"/>
              <a:gd name="T34" fmla="*/ 0 w 53"/>
              <a:gd name="T35" fmla="*/ 12 h 19"/>
              <a:gd name="T36" fmla="*/ 0 w 53"/>
              <a:gd name="T37" fmla="*/ 12 h 19"/>
              <a:gd name="T38" fmla="*/ 0 w 53"/>
              <a:gd name="T39" fmla="*/ 12 h 19"/>
              <a:gd name="T40" fmla="*/ 0 w 53"/>
              <a:gd name="T41" fmla="*/ 9 h 19"/>
              <a:gd name="T42" fmla="*/ 2 w 53"/>
              <a:gd name="T43" fmla="*/ 7 h 19"/>
              <a:gd name="T44" fmla="*/ 4 w 53"/>
              <a:gd name="T45" fmla="*/ 5 h 19"/>
              <a:gd name="T46" fmla="*/ 6 w 53"/>
              <a:gd name="T47" fmla="*/ 5 h 19"/>
              <a:gd name="T48" fmla="*/ 47 w 53"/>
              <a:gd name="T49" fmla="*/ 0 h 19"/>
              <a:gd name="T50" fmla="*/ 47 w 53"/>
              <a:gd name="T51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3" h="19">
                <a:moveTo>
                  <a:pt x="47" y="0"/>
                </a:moveTo>
                <a:lnTo>
                  <a:pt x="47" y="0"/>
                </a:lnTo>
                <a:lnTo>
                  <a:pt x="49" y="1"/>
                </a:lnTo>
                <a:lnTo>
                  <a:pt x="51" y="2"/>
                </a:lnTo>
                <a:lnTo>
                  <a:pt x="52" y="4"/>
                </a:lnTo>
                <a:lnTo>
                  <a:pt x="53" y="6"/>
                </a:lnTo>
                <a:lnTo>
                  <a:pt x="53" y="6"/>
                </a:lnTo>
                <a:lnTo>
                  <a:pt x="53" y="6"/>
                </a:lnTo>
                <a:lnTo>
                  <a:pt x="53" y="9"/>
                </a:lnTo>
                <a:lnTo>
                  <a:pt x="52" y="11"/>
                </a:lnTo>
                <a:lnTo>
                  <a:pt x="50" y="13"/>
                </a:lnTo>
                <a:lnTo>
                  <a:pt x="48" y="14"/>
                </a:lnTo>
                <a:lnTo>
                  <a:pt x="7" y="19"/>
                </a:lnTo>
                <a:lnTo>
                  <a:pt x="7" y="19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0" y="12"/>
                </a:lnTo>
                <a:lnTo>
                  <a:pt x="0" y="12"/>
                </a:lnTo>
                <a:lnTo>
                  <a:pt x="0" y="12"/>
                </a:lnTo>
                <a:lnTo>
                  <a:pt x="0" y="9"/>
                </a:lnTo>
                <a:lnTo>
                  <a:pt x="2" y="7"/>
                </a:lnTo>
                <a:lnTo>
                  <a:pt x="4" y="5"/>
                </a:lnTo>
                <a:lnTo>
                  <a:pt x="6" y="5"/>
                </a:lnTo>
                <a:lnTo>
                  <a:pt x="47" y="0"/>
                </a:lnTo>
                <a:lnTo>
                  <a:pt x="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9"/>
          <p:cNvSpPr>
            <a:spLocks/>
          </p:cNvSpPr>
          <p:nvPr/>
        </p:nvSpPr>
        <p:spPr bwMode="auto">
          <a:xfrm>
            <a:off x="3342887" y="3616479"/>
            <a:ext cx="38795" cy="14920"/>
          </a:xfrm>
          <a:custGeom>
            <a:avLst/>
            <a:gdLst>
              <a:gd name="T0" fmla="*/ 5 w 52"/>
              <a:gd name="T1" fmla="*/ 14 h 18"/>
              <a:gd name="T2" fmla="*/ 5 w 52"/>
              <a:gd name="T3" fmla="*/ 14 h 18"/>
              <a:gd name="T4" fmla="*/ 3 w 52"/>
              <a:gd name="T5" fmla="*/ 13 h 18"/>
              <a:gd name="T6" fmla="*/ 1 w 52"/>
              <a:gd name="T7" fmla="*/ 11 h 18"/>
              <a:gd name="T8" fmla="*/ 0 w 52"/>
              <a:gd name="T9" fmla="*/ 9 h 18"/>
              <a:gd name="T10" fmla="*/ 0 w 52"/>
              <a:gd name="T11" fmla="*/ 7 h 18"/>
              <a:gd name="T12" fmla="*/ 0 w 52"/>
              <a:gd name="T13" fmla="*/ 7 h 18"/>
              <a:gd name="T14" fmla="*/ 0 w 52"/>
              <a:gd name="T15" fmla="*/ 7 h 18"/>
              <a:gd name="T16" fmla="*/ 1 w 52"/>
              <a:gd name="T17" fmla="*/ 4 h 18"/>
              <a:gd name="T18" fmla="*/ 2 w 52"/>
              <a:gd name="T19" fmla="*/ 2 h 18"/>
              <a:gd name="T20" fmla="*/ 4 w 52"/>
              <a:gd name="T21" fmla="*/ 1 h 18"/>
              <a:gd name="T22" fmla="*/ 6 w 52"/>
              <a:gd name="T23" fmla="*/ 0 h 18"/>
              <a:gd name="T24" fmla="*/ 47 w 52"/>
              <a:gd name="T25" fmla="*/ 5 h 18"/>
              <a:gd name="T26" fmla="*/ 47 w 52"/>
              <a:gd name="T27" fmla="*/ 5 h 18"/>
              <a:gd name="T28" fmla="*/ 49 w 52"/>
              <a:gd name="T29" fmla="*/ 5 h 18"/>
              <a:gd name="T30" fmla="*/ 51 w 52"/>
              <a:gd name="T31" fmla="*/ 7 h 18"/>
              <a:gd name="T32" fmla="*/ 52 w 52"/>
              <a:gd name="T33" fmla="*/ 9 h 18"/>
              <a:gd name="T34" fmla="*/ 52 w 52"/>
              <a:gd name="T35" fmla="*/ 12 h 18"/>
              <a:gd name="T36" fmla="*/ 52 w 52"/>
              <a:gd name="T37" fmla="*/ 12 h 18"/>
              <a:gd name="T38" fmla="*/ 52 w 52"/>
              <a:gd name="T39" fmla="*/ 12 h 18"/>
              <a:gd name="T40" fmla="*/ 52 w 52"/>
              <a:gd name="T41" fmla="*/ 15 h 18"/>
              <a:gd name="T42" fmla="*/ 50 w 52"/>
              <a:gd name="T43" fmla="*/ 17 h 18"/>
              <a:gd name="T44" fmla="*/ 48 w 52"/>
              <a:gd name="T45" fmla="*/ 18 h 18"/>
              <a:gd name="T46" fmla="*/ 46 w 52"/>
              <a:gd name="T47" fmla="*/ 18 h 18"/>
              <a:gd name="T48" fmla="*/ 5 w 52"/>
              <a:gd name="T49" fmla="*/ 14 h 18"/>
              <a:gd name="T50" fmla="*/ 5 w 52"/>
              <a:gd name="T51" fmla="*/ 1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2" h="18">
                <a:moveTo>
                  <a:pt x="5" y="14"/>
                </a:moveTo>
                <a:lnTo>
                  <a:pt x="5" y="14"/>
                </a:lnTo>
                <a:lnTo>
                  <a:pt x="3" y="13"/>
                </a:lnTo>
                <a:lnTo>
                  <a:pt x="1" y="11"/>
                </a:lnTo>
                <a:lnTo>
                  <a:pt x="0" y="9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1" y="4"/>
                </a:lnTo>
                <a:lnTo>
                  <a:pt x="2" y="2"/>
                </a:lnTo>
                <a:lnTo>
                  <a:pt x="4" y="1"/>
                </a:lnTo>
                <a:lnTo>
                  <a:pt x="6" y="0"/>
                </a:lnTo>
                <a:lnTo>
                  <a:pt x="47" y="5"/>
                </a:lnTo>
                <a:lnTo>
                  <a:pt x="47" y="5"/>
                </a:lnTo>
                <a:lnTo>
                  <a:pt x="49" y="5"/>
                </a:lnTo>
                <a:lnTo>
                  <a:pt x="51" y="7"/>
                </a:lnTo>
                <a:lnTo>
                  <a:pt x="52" y="9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5"/>
                </a:lnTo>
                <a:lnTo>
                  <a:pt x="50" y="17"/>
                </a:lnTo>
                <a:lnTo>
                  <a:pt x="48" y="18"/>
                </a:lnTo>
                <a:lnTo>
                  <a:pt x="46" y="18"/>
                </a:lnTo>
                <a:lnTo>
                  <a:pt x="5" y="14"/>
                </a:lnTo>
                <a:lnTo>
                  <a:pt x="5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70"/>
          <p:cNvSpPr>
            <a:spLocks/>
          </p:cNvSpPr>
          <p:nvPr/>
        </p:nvSpPr>
        <p:spPr bwMode="auto">
          <a:xfrm>
            <a:off x="3301109" y="3488161"/>
            <a:ext cx="32827" cy="29842"/>
          </a:xfrm>
          <a:custGeom>
            <a:avLst/>
            <a:gdLst>
              <a:gd name="T0" fmla="*/ 10 w 43"/>
              <a:gd name="T1" fmla="*/ 39 h 40"/>
              <a:gd name="T2" fmla="*/ 10 w 43"/>
              <a:gd name="T3" fmla="*/ 39 h 40"/>
              <a:gd name="T4" fmla="*/ 8 w 43"/>
              <a:gd name="T5" fmla="*/ 40 h 40"/>
              <a:gd name="T6" fmla="*/ 6 w 43"/>
              <a:gd name="T7" fmla="*/ 40 h 40"/>
              <a:gd name="T8" fmla="*/ 4 w 43"/>
              <a:gd name="T9" fmla="*/ 39 h 40"/>
              <a:gd name="T10" fmla="*/ 1 w 43"/>
              <a:gd name="T11" fmla="*/ 38 h 40"/>
              <a:gd name="T12" fmla="*/ 1 w 43"/>
              <a:gd name="T13" fmla="*/ 38 h 40"/>
              <a:gd name="T14" fmla="*/ 1 w 43"/>
              <a:gd name="T15" fmla="*/ 38 h 40"/>
              <a:gd name="T16" fmla="*/ 0 w 43"/>
              <a:gd name="T17" fmla="*/ 35 h 40"/>
              <a:gd name="T18" fmla="*/ 0 w 43"/>
              <a:gd name="T19" fmla="*/ 33 h 40"/>
              <a:gd name="T20" fmla="*/ 0 w 43"/>
              <a:gd name="T21" fmla="*/ 31 h 40"/>
              <a:gd name="T22" fmla="*/ 1 w 43"/>
              <a:gd name="T23" fmla="*/ 29 h 40"/>
              <a:gd name="T24" fmla="*/ 32 w 43"/>
              <a:gd name="T25" fmla="*/ 1 h 40"/>
              <a:gd name="T26" fmla="*/ 32 w 43"/>
              <a:gd name="T27" fmla="*/ 1 h 40"/>
              <a:gd name="T28" fmla="*/ 34 w 43"/>
              <a:gd name="T29" fmla="*/ 0 h 40"/>
              <a:gd name="T30" fmla="*/ 36 w 43"/>
              <a:gd name="T31" fmla="*/ 0 h 40"/>
              <a:gd name="T32" fmla="*/ 39 w 43"/>
              <a:gd name="T33" fmla="*/ 0 h 40"/>
              <a:gd name="T34" fmla="*/ 41 w 43"/>
              <a:gd name="T35" fmla="*/ 2 h 40"/>
              <a:gd name="T36" fmla="*/ 41 w 43"/>
              <a:gd name="T37" fmla="*/ 2 h 40"/>
              <a:gd name="T38" fmla="*/ 41 w 43"/>
              <a:gd name="T39" fmla="*/ 2 h 40"/>
              <a:gd name="T40" fmla="*/ 42 w 43"/>
              <a:gd name="T41" fmla="*/ 4 h 40"/>
              <a:gd name="T42" fmla="*/ 43 w 43"/>
              <a:gd name="T43" fmla="*/ 7 h 40"/>
              <a:gd name="T44" fmla="*/ 42 w 43"/>
              <a:gd name="T45" fmla="*/ 9 h 40"/>
              <a:gd name="T46" fmla="*/ 41 w 43"/>
              <a:gd name="T47" fmla="*/ 11 h 40"/>
              <a:gd name="T48" fmla="*/ 10 w 43"/>
              <a:gd name="T49" fmla="*/ 39 h 40"/>
              <a:gd name="T50" fmla="*/ 10 w 43"/>
              <a:gd name="T51" fmla="*/ 39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" h="40">
                <a:moveTo>
                  <a:pt x="10" y="39"/>
                </a:moveTo>
                <a:lnTo>
                  <a:pt x="10" y="39"/>
                </a:lnTo>
                <a:lnTo>
                  <a:pt x="8" y="40"/>
                </a:lnTo>
                <a:lnTo>
                  <a:pt x="6" y="40"/>
                </a:lnTo>
                <a:lnTo>
                  <a:pt x="4" y="39"/>
                </a:lnTo>
                <a:lnTo>
                  <a:pt x="1" y="38"/>
                </a:lnTo>
                <a:lnTo>
                  <a:pt x="1" y="38"/>
                </a:lnTo>
                <a:lnTo>
                  <a:pt x="1" y="38"/>
                </a:lnTo>
                <a:lnTo>
                  <a:pt x="0" y="35"/>
                </a:lnTo>
                <a:lnTo>
                  <a:pt x="0" y="33"/>
                </a:lnTo>
                <a:lnTo>
                  <a:pt x="0" y="31"/>
                </a:lnTo>
                <a:lnTo>
                  <a:pt x="1" y="29"/>
                </a:lnTo>
                <a:lnTo>
                  <a:pt x="32" y="1"/>
                </a:lnTo>
                <a:lnTo>
                  <a:pt x="32" y="1"/>
                </a:lnTo>
                <a:lnTo>
                  <a:pt x="34" y="0"/>
                </a:lnTo>
                <a:lnTo>
                  <a:pt x="36" y="0"/>
                </a:lnTo>
                <a:lnTo>
                  <a:pt x="39" y="0"/>
                </a:lnTo>
                <a:lnTo>
                  <a:pt x="41" y="2"/>
                </a:lnTo>
                <a:lnTo>
                  <a:pt x="41" y="2"/>
                </a:lnTo>
                <a:lnTo>
                  <a:pt x="41" y="2"/>
                </a:lnTo>
                <a:lnTo>
                  <a:pt x="42" y="4"/>
                </a:lnTo>
                <a:lnTo>
                  <a:pt x="43" y="7"/>
                </a:lnTo>
                <a:lnTo>
                  <a:pt x="42" y="9"/>
                </a:lnTo>
                <a:lnTo>
                  <a:pt x="41" y="11"/>
                </a:lnTo>
                <a:lnTo>
                  <a:pt x="10" y="39"/>
                </a:lnTo>
                <a:lnTo>
                  <a:pt x="10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71"/>
          <p:cNvSpPr>
            <a:spLocks noEditPoints="1"/>
          </p:cNvSpPr>
          <p:nvPr/>
        </p:nvSpPr>
        <p:spPr bwMode="auto">
          <a:xfrm>
            <a:off x="3089233" y="3488161"/>
            <a:ext cx="217844" cy="307367"/>
          </a:xfrm>
          <a:custGeom>
            <a:avLst/>
            <a:gdLst>
              <a:gd name="T0" fmla="*/ 193 w 293"/>
              <a:gd name="T1" fmla="*/ 353 h 409"/>
              <a:gd name="T2" fmla="*/ 188 w 293"/>
              <a:gd name="T3" fmla="*/ 360 h 409"/>
              <a:gd name="T4" fmla="*/ 182 w 293"/>
              <a:gd name="T5" fmla="*/ 362 h 409"/>
              <a:gd name="T6" fmla="*/ 108 w 293"/>
              <a:gd name="T7" fmla="*/ 362 h 409"/>
              <a:gd name="T8" fmla="*/ 103 w 293"/>
              <a:gd name="T9" fmla="*/ 358 h 409"/>
              <a:gd name="T10" fmla="*/ 100 w 293"/>
              <a:gd name="T11" fmla="*/ 350 h 409"/>
              <a:gd name="T12" fmla="*/ 193 w 293"/>
              <a:gd name="T13" fmla="*/ 350 h 409"/>
              <a:gd name="T14" fmla="*/ 92 w 293"/>
              <a:gd name="T15" fmla="*/ 73 h 409"/>
              <a:gd name="T16" fmla="*/ 71 w 293"/>
              <a:gd name="T17" fmla="*/ 95 h 409"/>
              <a:gd name="T18" fmla="*/ 58 w 293"/>
              <a:gd name="T19" fmla="*/ 125 h 409"/>
              <a:gd name="T20" fmla="*/ 55 w 293"/>
              <a:gd name="T21" fmla="*/ 146 h 409"/>
              <a:gd name="T22" fmla="*/ 60 w 293"/>
              <a:gd name="T23" fmla="*/ 176 h 409"/>
              <a:gd name="T24" fmla="*/ 74 w 293"/>
              <a:gd name="T25" fmla="*/ 203 h 409"/>
              <a:gd name="T26" fmla="*/ 87 w 293"/>
              <a:gd name="T27" fmla="*/ 216 h 409"/>
              <a:gd name="T28" fmla="*/ 90 w 293"/>
              <a:gd name="T29" fmla="*/ 223 h 409"/>
              <a:gd name="T30" fmla="*/ 88 w 293"/>
              <a:gd name="T31" fmla="*/ 225 h 409"/>
              <a:gd name="T32" fmla="*/ 81 w 293"/>
              <a:gd name="T33" fmla="*/ 228 h 409"/>
              <a:gd name="T34" fmla="*/ 71 w 293"/>
              <a:gd name="T35" fmla="*/ 219 h 409"/>
              <a:gd name="T36" fmla="*/ 52 w 293"/>
              <a:gd name="T37" fmla="*/ 191 h 409"/>
              <a:gd name="T38" fmla="*/ 42 w 293"/>
              <a:gd name="T39" fmla="*/ 159 h 409"/>
              <a:gd name="T40" fmla="*/ 42 w 293"/>
              <a:gd name="T41" fmla="*/ 134 h 409"/>
              <a:gd name="T42" fmla="*/ 53 w 293"/>
              <a:gd name="T43" fmla="*/ 98 h 409"/>
              <a:gd name="T44" fmla="*/ 74 w 293"/>
              <a:gd name="T45" fmla="*/ 70 h 409"/>
              <a:gd name="T46" fmla="*/ 86 w 293"/>
              <a:gd name="T47" fmla="*/ 60 h 409"/>
              <a:gd name="T48" fmla="*/ 94 w 293"/>
              <a:gd name="T49" fmla="*/ 63 h 409"/>
              <a:gd name="T50" fmla="*/ 95 w 293"/>
              <a:gd name="T51" fmla="*/ 66 h 409"/>
              <a:gd name="T52" fmla="*/ 92 w 293"/>
              <a:gd name="T53" fmla="*/ 73 h 409"/>
              <a:gd name="T54" fmla="*/ 293 w 293"/>
              <a:gd name="T55" fmla="*/ 146 h 409"/>
              <a:gd name="T56" fmla="*/ 287 w 293"/>
              <a:gd name="T57" fmla="*/ 102 h 409"/>
              <a:gd name="T58" fmla="*/ 269 w 293"/>
              <a:gd name="T59" fmla="*/ 64 h 409"/>
              <a:gd name="T60" fmla="*/ 240 w 293"/>
              <a:gd name="T61" fmla="*/ 33 h 409"/>
              <a:gd name="T62" fmla="*/ 204 w 293"/>
              <a:gd name="T63" fmla="*/ 11 h 409"/>
              <a:gd name="T64" fmla="*/ 162 w 293"/>
              <a:gd name="T65" fmla="*/ 0 h 409"/>
              <a:gd name="T66" fmla="*/ 131 w 293"/>
              <a:gd name="T67" fmla="*/ 0 h 409"/>
              <a:gd name="T68" fmla="*/ 89 w 293"/>
              <a:gd name="T69" fmla="*/ 11 h 409"/>
              <a:gd name="T70" fmla="*/ 54 w 293"/>
              <a:gd name="T71" fmla="*/ 33 h 409"/>
              <a:gd name="T72" fmla="*/ 25 w 293"/>
              <a:gd name="T73" fmla="*/ 64 h 409"/>
              <a:gd name="T74" fmla="*/ 7 w 293"/>
              <a:gd name="T75" fmla="*/ 102 h 409"/>
              <a:gd name="T76" fmla="*/ 0 w 293"/>
              <a:gd name="T77" fmla="*/ 146 h 409"/>
              <a:gd name="T78" fmla="*/ 1 w 293"/>
              <a:gd name="T79" fmla="*/ 168 h 409"/>
              <a:gd name="T80" fmla="*/ 10 w 293"/>
              <a:gd name="T81" fmla="*/ 198 h 409"/>
              <a:gd name="T82" fmla="*/ 24 w 293"/>
              <a:gd name="T83" fmla="*/ 227 h 409"/>
              <a:gd name="T84" fmla="*/ 43 w 293"/>
              <a:gd name="T85" fmla="*/ 251 h 409"/>
              <a:gd name="T86" fmla="*/ 68 w 293"/>
              <a:gd name="T87" fmla="*/ 270 h 409"/>
              <a:gd name="T88" fmla="*/ 86 w 293"/>
              <a:gd name="T89" fmla="*/ 310 h 409"/>
              <a:gd name="T90" fmla="*/ 86 w 293"/>
              <a:gd name="T91" fmla="*/ 355 h 409"/>
              <a:gd name="T92" fmla="*/ 93 w 293"/>
              <a:gd name="T93" fmla="*/ 367 h 409"/>
              <a:gd name="T94" fmla="*/ 103 w 293"/>
              <a:gd name="T95" fmla="*/ 374 h 409"/>
              <a:gd name="T96" fmla="*/ 111 w 293"/>
              <a:gd name="T97" fmla="*/ 387 h 409"/>
              <a:gd name="T98" fmla="*/ 123 w 293"/>
              <a:gd name="T99" fmla="*/ 403 h 409"/>
              <a:gd name="T100" fmla="*/ 137 w 293"/>
              <a:gd name="T101" fmla="*/ 409 h 409"/>
              <a:gd name="T102" fmla="*/ 160 w 293"/>
              <a:gd name="T103" fmla="*/ 408 h 409"/>
              <a:gd name="T104" fmla="*/ 176 w 293"/>
              <a:gd name="T105" fmla="*/ 396 h 409"/>
              <a:gd name="T106" fmla="*/ 186 w 293"/>
              <a:gd name="T107" fmla="*/ 375 h 409"/>
              <a:gd name="T108" fmla="*/ 194 w 293"/>
              <a:gd name="T109" fmla="*/ 372 h 409"/>
              <a:gd name="T110" fmla="*/ 203 w 293"/>
              <a:gd name="T111" fmla="*/ 363 h 409"/>
              <a:gd name="T112" fmla="*/ 207 w 293"/>
              <a:gd name="T113" fmla="*/ 350 h 409"/>
              <a:gd name="T114" fmla="*/ 207 w 293"/>
              <a:gd name="T115" fmla="*/ 280 h 409"/>
              <a:gd name="T116" fmla="*/ 234 w 293"/>
              <a:gd name="T117" fmla="*/ 264 h 409"/>
              <a:gd name="T118" fmla="*/ 256 w 293"/>
              <a:gd name="T119" fmla="*/ 243 h 409"/>
              <a:gd name="T120" fmla="*/ 275 w 293"/>
              <a:gd name="T121" fmla="*/ 218 h 409"/>
              <a:gd name="T122" fmla="*/ 287 w 293"/>
              <a:gd name="T123" fmla="*/ 189 h 409"/>
              <a:gd name="T124" fmla="*/ 293 w 293"/>
              <a:gd name="T125" fmla="*/ 15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3" h="409">
                <a:moveTo>
                  <a:pt x="193" y="350"/>
                </a:moveTo>
                <a:lnTo>
                  <a:pt x="193" y="350"/>
                </a:lnTo>
                <a:lnTo>
                  <a:pt x="193" y="353"/>
                </a:lnTo>
                <a:lnTo>
                  <a:pt x="192" y="356"/>
                </a:lnTo>
                <a:lnTo>
                  <a:pt x="190" y="358"/>
                </a:lnTo>
                <a:lnTo>
                  <a:pt x="188" y="360"/>
                </a:lnTo>
                <a:lnTo>
                  <a:pt x="188" y="360"/>
                </a:lnTo>
                <a:lnTo>
                  <a:pt x="186" y="362"/>
                </a:lnTo>
                <a:lnTo>
                  <a:pt x="182" y="362"/>
                </a:lnTo>
                <a:lnTo>
                  <a:pt x="111" y="362"/>
                </a:lnTo>
                <a:lnTo>
                  <a:pt x="111" y="362"/>
                </a:lnTo>
                <a:lnTo>
                  <a:pt x="108" y="362"/>
                </a:lnTo>
                <a:lnTo>
                  <a:pt x="105" y="360"/>
                </a:lnTo>
                <a:lnTo>
                  <a:pt x="105" y="360"/>
                </a:lnTo>
                <a:lnTo>
                  <a:pt x="103" y="358"/>
                </a:lnTo>
                <a:lnTo>
                  <a:pt x="102" y="356"/>
                </a:lnTo>
                <a:lnTo>
                  <a:pt x="101" y="353"/>
                </a:lnTo>
                <a:lnTo>
                  <a:pt x="100" y="350"/>
                </a:lnTo>
                <a:lnTo>
                  <a:pt x="100" y="310"/>
                </a:lnTo>
                <a:lnTo>
                  <a:pt x="193" y="310"/>
                </a:lnTo>
                <a:lnTo>
                  <a:pt x="193" y="350"/>
                </a:lnTo>
                <a:lnTo>
                  <a:pt x="193" y="350"/>
                </a:lnTo>
                <a:close/>
                <a:moveTo>
                  <a:pt x="92" y="73"/>
                </a:moveTo>
                <a:lnTo>
                  <a:pt x="92" y="73"/>
                </a:lnTo>
                <a:lnTo>
                  <a:pt x="84" y="80"/>
                </a:lnTo>
                <a:lnTo>
                  <a:pt x="77" y="87"/>
                </a:lnTo>
                <a:lnTo>
                  <a:pt x="71" y="95"/>
                </a:lnTo>
                <a:lnTo>
                  <a:pt x="65" y="104"/>
                </a:lnTo>
                <a:lnTo>
                  <a:pt x="61" y="115"/>
                </a:lnTo>
                <a:lnTo>
                  <a:pt x="58" y="125"/>
                </a:lnTo>
                <a:lnTo>
                  <a:pt x="56" y="135"/>
                </a:lnTo>
                <a:lnTo>
                  <a:pt x="55" y="146"/>
                </a:lnTo>
                <a:lnTo>
                  <a:pt x="55" y="146"/>
                </a:lnTo>
                <a:lnTo>
                  <a:pt x="56" y="157"/>
                </a:lnTo>
                <a:lnTo>
                  <a:pt x="58" y="167"/>
                </a:lnTo>
                <a:lnTo>
                  <a:pt x="60" y="176"/>
                </a:lnTo>
                <a:lnTo>
                  <a:pt x="64" y="185"/>
                </a:lnTo>
                <a:lnTo>
                  <a:pt x="69" y="194"/>
                </a:lnTo>
                <a:lnTo>
                  <a:pt x="74" y="203"/>
                </a:lnTo>
                <a:lnTo>
                  <a:pt x="80" y="210"/>
                </a:lnTo>
                <a:lnTo>
                  <a:pt x="87" y="216"/>
                </a:lnTo>
                <a:lnTo>
                  <a:pt x="87" y="216"/>
                </a:lnTo>
                <a:lnTo>
                  <a:pt x="89" y="218"/>
                </a:lnTo>
                <a:lnTo>
                  <a:pt x="90" y="221"/>
                </a:lnTo>
                <a:lnTo>
                  <a:pt x="90" y="223"/>
                </a:lnTo>
                <a:lnTo>
                  <a:pt x="89" y="225"/>
                </a:lnTo>
                <a:lnTo>
                  <a:pt x="88" y="225"/>
                </a:lnTo>
                <a:lnTo>
                  <a:pt x="88" y="225"/>
                </a:lnTo>
                <a:lnTo>
                  <a:pt x="86" y="227"/>
                </a:lnTo>
                <a:lnTo>
                  <a:pt x="84" y="228"/>
                </a:lnTo>
                <a:lnTo>
                  <a:pt x="81" y="228"/>
                </a:lnTo>
                <a:lnTo>
                  <a:pt x="79" y="227"/>
                </a:lnTo>
                <a:lnTo>
                  <a:pt x="79" y="227"/>
                </a:lnTo>
                <a:lnTo>
                  <a:pt x="71" y="219"/>
                </a:lnTo>
                <a:lnTo>
                  <a:pt x="63" y="211"/>
                </a:lnTo>
                <a:lnTo>
                  <a:pt x="57" y="202"/>
                </a:lnTo>
                <a:lnTo>
                  <a:pt x="52" y="191"/>
                </a:lnTo>
                <a:lnTo>
                  <a:pt x="48" y="181"/>
                </a:lnTo>
                <a:lnTo>
                  <a:pt x="44" y="170"/>
                </a:lnTo>
                <a:lnTo>
                  <a:pt x="42" y="159"/>
                </a:lnTo>
                <a:lnTo>
                  <a:pt x="41" y="146"/>
                </a:lnTo>
                <a:lnTo>
                  <a:pt x="41" y="146"/>
                </a:lnTo>
                <a:lnTo>
                  <a:pt x="42" y="134"/>
                </a:lnTo>
                <a:lnTo>
                  <a:pt x="44" y="122"/>
                </a:lnTo>
                <a:lnTo>
                  <a:pt x="48" y="109"/>
                </a:lnTo>
                <a:lnTo>
                  <a:pt x="53" y="98"/>
                </a:lnTo>
                <a:lnTo>
                  <a:pt x="59" y="88"/>
                </a:lnTo>
                <a:lnTo>
                  <a:pt x="66" y="79"/>
                </a:lnTo>
                <a:lnTo>
                  <a:pt x="74" y="70"/>
                </a:lnTo>
                <a:lnTo>
                  <a:pt x="83" y="62"/>
                </a:lnTo>
                <a:lnTo>
                  <a:pt x="83" y="62"/>
                </a:lnTo>
                <a:lnTo>
                  <a:pt x="86" y="60"/>
                </a:lnTo>
                <a:lnTo>
                  <a:pt x="88" y="60"/>
                </a:lnTo>
                <a:lnTo>
                  <a:pt x="92" y="61"/>
                </a:lnTo>
                <a:lnTo>
                  <a:pt x="94" y="63"/>
                </a:lnTo>
                <a:lnTo>
                  <a:pt x="94" y="63"/>
                </a:lnTo>
                <a:lnTo>
                  <a:pt x="94" y="63"/>
                </a:lnTo>
                <a:lnTo>
                  <a:pt x="95" y="66"/>
                </a:lnTo>
                <a:lnTo>
                  <a:pt x="95" y="69"/>
                </a:lnTo>
                <a:lnTo>
                  <a:pt x="94" y="71"/>
                </a:lnTo>
                <a:lnTo>
                  <a:pt x="92" y="73"/>
                </a:lnTo>
                <a:lnTo>
                  <a:pt x="92" y="73"/>
                </a:lnTo>
                <a:close/>
                <a:moveTo>
                  <a:pt x="293" y="146"/>
                </a:moveTo>
                <a:lnTo>
                  <a:pt x="293" y="146"/>
                </a:lnTo>
                <a:lnTo>
                  <a:pt x="292" y="131"/>
                </a:lnTo>
                <a:lnTo>
                  <a:pt x="290" y="117"/>
                </a:lnTo>
                <a:lnTo>
                  <a:pt x="287" y="102"/>
                </a:lnTo>
                <a:lnTo>
                  <a:pt x="282" y="89"/>
                </a:lnTo>
                <a:lnTo>
                  <a:pt x="276" y="77"/>
                </a:lnTo>
                <a:lnTo>
                  <a:pt x="269" y="64"/>
                </a:lnTo>
                <a:lnTo>
                  <a:pt x="259" y="53"/>
                </a:lnTo>
                <a:lnTo>
                  <a:pt x="250" y="43"/>
                </a:lnTo>
                <a:lnTo>
                  <a:pt x="240" y="33"/>
                </a:lnTo>
                <a:lnTo>
                  <a:pt x="229" y="25"/>
                </a:lnTo>
                <a:lnTo>
                  <a:pt x="216" y="17"/>
                </a:lnTo>
                <a:lnTo>
                  <a:pt x="204" y="11"/>
                </a:lnTo>
                <a:lnTo>
                  <a:pt x="191" y="6"/>
                </a:lnTo>
                <a:lnTo>
                  <a:pt x="176" y="3"/>
                </a:lnTo>
                <a:lnTo>
                  <a:pt x="162" y="0"/>
                </a:lnTo>
                <a:lnTo>
                  <a:pt x="147" y="0"/>
                </a:lnTo>
                <a:lnTo>
                  <a:pt x="147" y="0"/>
                </a:lnTo>
                <a:lnTo>
                  <a:pt x="131" y="0"/>
                </a:lnTo>
                <a:lnTo>
                  <a:pt x="117" y="3"/>
                </a:lnTo>
                <a:lnTo>
                  <a:pt x="103" y="6"/>
                </a:lnTo>
                <a:lnTo>
                  <a:pt x="89" y="11"/>
                </a:lnTo>
                <a:lnTo>
                  <a:pt x="77" y="17"/>
                </a:lnTo>
                <a:lnTo>
                  <a:pt x="65" y="25"/>
                </a:lnTo>
                <a:lnTo>
                  <a:pt x="54" y="33"/>
                </a:lnTo>
                <a:lnTo>
                  <a:pt x="43" y="43"/>
                </a:lnTo>
                <a:lnTo>
                  <a:pt x="33" y="53"/>
                </a:lnTo>
                <a:lnTo>
                  <a:pt x="25" y="64"/>
                </a:lnTo>
                <a:lnTo>
                  <a:pt x="18" y="77"/>
                </a:lnTo>
                <a:lnTo>
                  <a:pt x="12" y="89"/>
                </a:lnTo>
                <a:lnTo>
                  <a:pt x="7" y="102"/>
                </a:lnTo>
                <a:lnTo>
                  <a:pt x="2" y="117"/>
                </a:lnTo>
                <a:lnTo>
                  <a:pt x="0" y="131"/>
                </a:lnTo>
                <a:lnTo>
                  <a:pt x="0" y="146"/>
                </a:lnTo>
                <a:lnTo>
                  <a:pt x="0" y="146"/>
                </a:lnTo>
                <a:lnTo>
                  <a:pt x="0" y="158"/>
                </a:lnTo>
                <a:lnTo>
                  <a:pt x="1" y="168"/>
                </a:lnTo>
                <a:lnTo>
                  <a:pt x="4" y="179"/>
                </a:lnTo>
                <a:lnTo>
                  <a:pt x="7" y="189"/>
                </a:lnTo>
                <a:lnTo>
                  <a:pt x="10" y="198"/>
                </a:lnTo>
                <a:lnTo>
                  <a:pt x="14" y="209"/>
                </a:lnTo>
                <a:lnTo>
                  <a:pt x="19" y="218"/>
                </a:lnTo>
                <a:lnTo>
                  <a:pt x="24" y="227"/>
                </a:lnTo>
                <a:lnTo>
                  <a:pt x="30" y="235"/>
                </a:lnTo>
                <a:lnTo>
                  <a:pt x="36" y="243"/>
                </a:lnTo>
                <a:lnTo>
                  <a:pt x="43" y="251"/>
                </a:lnTo>
                <a:lnTo>
                  <a:pt x="52" y="258"/>
                </a:lnTo>
                <a:lnTo>
                  <a:pt x="60" y="264"/>
                </a:lnTo>
                <a:lnTo>
                  <a:pt x="68" y="270"/>
                </a:lnTo>
                <a:lnTo>
                  <a:pt x="77" y="275"/>
                </a:lnTo>
                <a:lnTo>
                  <a:pt x="86" y="280"/>
                </a:lnTo>
                <a:lnTo>
                  <a:pt x="86" y="310"/>
                </a:lnTo>
                <a:lnTo>
                  <a:pt x="86" y="350"/>
                </a:lnTo>
                <a:lnTo>
                  <a:pt x="86" y="350"/>
                </a:lnTo>
                <a:lnTo>
                  <a:pt x="86" y="355"/>
                </a:lnTo>
                <a:lnTo>
                  <a:pt x="87" y="359"/>
                </a:lnTo>
                <a:lnTo>
                  <a:pt x="89" y="363"/>
                </a:lnTo>
                <a:lnTo>
                  <a:pt x="93" y="367"/>
                </a:lnTo>
                <a:lnTo>
                  <a:pt x="96" y="370"/>
                </a:lnTo>
                <a:lnTo>
                  <a:pt x="99" y="372"/>
                </a:lnTo>
                <a:lnTo>
                  <a:pt x="103" y="374"/>
                </a:lnTo>
                <a:lnTo>
                  <a:pt x="107" y="375"/>
                </a:lnTo>
                <a:lnTo>
                  <a:pt x="107" y="375"/>
                </a:lnTo>
                <a:lnTo>
                  <a:pt x="111" y="387"/>
                </a:lnTo>
                <a:lnTo>
                  <a:pt x="111" y="387"/>
                </a:lnTo>
                <a:lnTo>
                  <a:pt x="116" y="396"/>
                </a:lnTo>
                <a:lnTo>
                  <a:pt x="123" y="403"/>
                </a:lnTo>
                <a:lnTo>
                  <a:pt x="130" y="407"/>
                </a:lnTo>
                <a:lnTo>
                  <a:pt x="133" y="408"/>
                </a:lnTo>
                <a:lnTo>
                  <a:pt x="137" y="409"/>
                </a:lnTo>
                <a:lnTo>
                  <a:pt x="157" y="409"/>
                </a:lnTo>
                <a:lnTo>
                  <a:pt x="157" y="409"/>
                </a:lnTo>
                <a:lnTo>
                  <a:pt x="160" y="408"/>
                </a:lnTo>
                <a:lnTo>
                  <a:pt x="163" y="407"/>
                </a:lnTo>
                <a:lnTo>
                  <a:pt x="170" y="403"/>
                </a:lnTo>
                <a:lnTo>
                  <a:pt x="176" y="396"/>
                </a:lnTo>
                <a:lnTo>
                  <a:pt x="183" y="387"/>
                </a:lnTo>
                <a:lnTo>
                  <a:pt x="183" y="387"/>
                </a:lnTo>
                <a:lnTo>
                  <a:pt x="186" y="375"/>
                </a:lnTo>
                <a:lnTo>
                  <a:pt x="186" y="375"/>
                </a:lnTo>
                <a:lnTo>
                  <a:pt x="191" y="374"/>
                </a:lnTo>
                <a:lnTo>
                  <a:pt x="194" y="372"/>
                </a:lnTo>
                <a:lnTo>
                  <a:pt x="198" y="370"/>
                </a:lnTo>
                <a:lnTo>
                  <a:pt x="201" y="367"/>
                </a:lnTo>
                <a:lnTo>
                  <a:pt x="203" y="363"/>
                </a:lnTo>
                <a:lnTo>
                  <a:pt x="205" y="359"/>
                </a:lnTo>
                <a:lnTo>
                  <a:pt x="206" y="355"/>
                </a:lnTo>
                <a:lnTo>
                  <a:pt x="207" y="350"/>
                </a:lnTo>
                <a:lnTo>
                  <a:pt x="207" y="296"/>
                </a:lnTo>
                <a:lnTo>
                  <a:pt x="207" y="280"/>
                </a:lnTo>
                <a:lnTo>
                  <a:pt x="207" y="280"/>
                </a:lnTo>
                <a:lnTo>
                  <a:pt x="216" y="275"/>
                </a:lnTo>
                <a:lnTo>
                  <a:pt x="226" y="270"/>
                </a:lnTo>
                <a:lnTo>
                  <a:pt x="234" y="264"/>
                </a:lnTo>
                <a:lnTo>
                  <a:pt x="242" y="258"/>
                </a:lnTo>
                <a:lnTo>
                  <a:pt x="249" y="251"/>
                </a:lnTo>
                <a:lnTo>
                  <a:pt x="256" y="243"/>
                </a:lnTo>
                <a:lnTo>
                  <a:pt x="263" y="235"/>
                </a:lnTo>
                <a:lnTo>
                  <a:pt x="270" y="227"/>
                </a:lnTo>
                <a:lnTo>
                  <a:pt x="275" y="218"/>
                </a:lnTo>
                <a:lnTo>
                  <a:pt x="280" y="209"/>
                </a:lnTo>
                <a:lnTo>
                  <a:pt x="284" y="198"/>
                </a:lnTo>
                <a:lnTo>
                  <a:pt x="287" y="189"/>
                </a:lnTo>
                <a:lnTo>
                  <a:pt x="290" y="179"/>
                </a:lnTo>
                <a:lnTo>
                  <a:pt x="292" y="168"/>
                </a:lnTo>
                <a:lnTo>
                  <a:pt x="293" y="158"/>
                </a:lnTo>
                <a:lnTo>
                  <a:pt x="293" y="146"/>
                </a:lnTo>
                <a:lnTo>
                  <a:pt x="293" y="1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72"/>
          <p:cNvSpPr>
            <a:spLocks noEditPoints="1"/>
          </p:cNvSpPr>
          <p:nvPr/>
        </p:nvSpPr>
        <p:spPr bwMode="auto">
          <a:xfrm>
            <a:off x="4697694" y="3109172"/>
            <a:ext cx="232764" cy="232764"/>
          </a:xfrm>
          <a:custGeom>
            <a:avLst/>
            <a:gdLst>
              <a:gd name="T0" fmla="*/ 143 w 312"/>
              <a:gd name="T1" fmla="*/ 44 h 312"/>
              <a:gd name="T2" fmla="*/ 108 w 312"/>
              <a:gd name="T3" fmla="*/ 54 h 312"/>
              <a:gd name="T4" fmla="*/ 78 w 312"/>
              <a:gd name="T5" fmla="*/ 74 h 312"/>
              <a:gd name="T6" fmla="*/ 62 w 312"/>
              <a:gd name="T7" fmla="*/ 92 h 312"/>
              <a:gd name="T8" fmla="*/ 48 w 312"/>
              <a:gd name="T9" fmla="*/ 122 h 312"/>
              <a:gd name="T10" fmla="*/ 43 w 312"/>
              <a:gd name="T11" fmla="*/ 155 h 312"/>
              <a:gd name="T12" fmla="*/ 47 w 312"/>
              <a:gd name="T13" fmla="*/ 188 h 312"/>
              <a:gd name="T14" fmla="*/ 60 w 312"/>
              <a:gd name="T15" fmla="*/ 217 h 312"/>
              <a:gd name="T16" fmla="*/ 83 w 312"/>
              <a:gd name="T17" fmla="*/ 243 h 312"/>
              <a:gd name="T18" fmla="*/ 99 w 312"/>
              <a:gd name="T19" fmla="*/ 254 h 312"/>
              <a:gd name="T20" fmla="*/ 126 w 312"/>
              <a:gd name="T21" fmla="*/ 265 h 312"/>
              <a:gd name="T22" fmla="*/ 155 w 312"/>
              <a:gd name="T23" fmla="*/ 269 h 312"/>
              <a:gd name="T24" fmla="*/ 180 w 312"/>
              <a:gd name="T25" fmla="*/ 267 h 312"/>
              <a:gd name="T26" fmla="*/ 214 w 312"/>
              <a:gd name="T27" fmla="*/ 253 h 312"/>
              <a:gd name="T28" fmla="*/ 242 w 312"/>
              <a:gd name="T29" fmla="*/ 230 h 312"/>
              <a:gd name="T30" fmla="*/ 255 w 312"/>
              <a:gd name="T31" fmla="*/ 211 h 312"/>
              <a:gd name="T32" fmla="*/ 267 w 312"/>
              <a:gd name="T33" fmla="*/ 180 h 312"/>
              <a:gd name="T34" fmla="*/ 269 w 312"/>
              <a:gd name="T35" fmla="*/ 148 h 312"/>
              <a:gd name="T36" fmla="*/ 265 w 312"/>
              <a:gd name="T37" fmla="*/ 125 h 312"/>
              <a:gd name="T38" fmla="*/ 252 w 312"/>
              <a:gd name="T39" fmla="*/ 96 h 312"/>
              <a:gd name="T40" fmla="*/ 229 w 312"/>
              <a:gd name="T41" fmla="*/ 70 h 312"/>
              <a:gd name="T42" fmla="*/ 213 w 312"/>
              <a:gd name="T43" fmla="*/ 59 h 312"/>
              <a:gd name="T44" fmla="*/ 185 w 312"/>
              <a:gd name="T45" fmla="*/ 47 h 312"/>
              <a:gd name="T46" fmla="*/ 155 w 312"/>
              <a:gd name="T47" fmla="*/ 43 h 312"/>
              <a:gd name="T48" fmla="*/ 155 w 312"/>
              <a:gd name="T49" fmla="*/ 312 h 312"/>
              <a:gd name="T50" fmla="*/ 115 w 312"/>
              <a:gd name="T51" fmla="*/ 307 h 312"/>
              <a:gd name="T52" fmla="*/ 78 w 312"/>
              <a:gd name="T53" fmla="*/ 291 h 312"/>
              <a:gd name="T54" fmla="*/ 55 w 312"/>
              <a:gd name="T55" fmla="*/ 276 h 312"/>
              <a:gd name="T56" fmla="*/ 24 w 312"/>
              <a:gd name="T57" fmla="*/ 240 h 312"/>
              <a:gd name="T58" fmla="*/ 6 w 312"/>
              <a:gd name="T59" fmla="*/ 199 h 312"/>
              <a:gd name="T60" fmla="*/ 0 w 312"/>
              <a:gd name="T61" fmla="*/ 154 h 312"/>
              <a:gd name="T62" fmla="*/ 7 w 312"/>
              <a:gd name="T63" fmla="*/ 110 h 312"/>
              <a:gd name="T64" fmla="*/ 27 w 312"/>
              <a:gd name="T65" fmla="*/ 68 h 312"/>
              <a:gd name="T66" fmla="*/ 49 w 312"/>
              <a:gd name="T67" fmla="*/ 43 h 312"/>
              <a:gd name="T68" fmla="*/ 90 w 312"/>
              <a:gd name="T69" fmla="*/ 15 h 312"/>
              <a:gd name="T70" fmla="*/ 139 w 312"/>
              <a:gd name="T71" fmla="*/ 1 h 312"/>
              <a:gd name="T72" fmla="*/ 170 w 312"/>
              <a:gd name="T73" fmla="*/ 1 h 312"/>
              <a:gd name="T74" fmla="*/ 210 w 312"/>
              <a:gd name="T75" fmla="*/ 11 h 312"/>
              <a:gd name="T76" fmla="*/ 245 w 312"/>
              <a:gd name="T77" fmla="*/ 29 h 312"/>
              <a:gd name="T78" fmla="*/ 268 w 312"/>
              <a:gd name="T79" fmla="*/ 48 h 312"/>
              <a:gd name="T80" fmla="*/ 295 w 312"/>
              <a:gd name="T81" fmla="*/ 85 h 312"/>
              <a:gd name="T82" fmla="*/ 309 w 312"/>
              <a:gd name="T83" fmla="*/ 128 h 312"/>
              <a:gd name="T84" fmla="*/ 312 w 312"/>
              <a:gd name="T85" fmla="*/ 159 h 312"/>
              <a:gd name="T86" fmla="*/ 305 w 312"/>
              <a:gd name="T87" fmla="*/ 204 h 312"/>
              <a:gd name="T88" fmla="*/ 284 w 312"/>
              <a:gd name="T89" fmla="*/ 245 h 312"/>
              <a:gd name="T90" fmla="*/ 263 w 312"/>
              <a:gd name="T91" fmla="*/ 269 h 312"/>
              <a:gd name="T92" fmla="*/ 221 w 312"/>
              <a:gd name="T93" fmla="*/ 298 h 312"/>
              <a:gd name="T94" fmla="*/ 173 w 312"/>
              <a:gd name="T95" fmla="*/ 31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2" h="312">
                <a:moveTo>
                  <a:pt x="155" y="43"/>
                </a:moveTo>
                <a:lnTo>
                  <a:pt x="155" y="43"/>
                </a:lnTo>
                <a:lnTo>
                  <a:pt x="143" y="44"/>
                </a:lnTo>
                <a:lnTo>
                  <a:pt x="131" y="46"/>
                </a:lnTo>
                <a:lnTo>
                  <a:pt x="120" y="50"/>
                </a:lnTo>
                <a:lnTo>
                  <a:pt x="108" y="54"/>
                </a:lnTo>
                <a:lnTo>
                  <a:pt x="97" y="60"/>
                </a:lnTo>
                <a:lnTo>
                  <a:pt x="88" y="66"/>
                </a:lnTo>
                <a:lnTo>
                  <a:pt x="78" y="74"/>
                </a:lnTo>
                <a:lnTo>
                  <a:pt x="69" y="83"/>
                </a:lnTo>
                <a:lnTo>
                  <a:pt x="69" y="83"/>
                </a:lnTo>
                <a:lnTo>
                  <a:pt x="62" y="92"/>
                </a:lnTo>
                <a:lnTo>
                  <a:pt x="56" y="102"/>
                </a:lnTo>
                <a:lnTo>
                  <a:pt x="52" y="112"/>
                </a:lnTo>
                <a:lnTo>
                  <a:pt x="48" y="122"/>
                </a:lnTo>
                <a:lnTo>
                  <a:pt x="45" y="133"/>
                </a:lnTo>
                <a:lnTo>
                  <a:pt x="43" y="144"/>
                </a:lnTo>
                <a:lnTo>
                  <a:pt x="43" y="155"/>
                </a:lnTo>
                <a:lnTo>
                  <a:pt x="43" y="166"/>
                </a:lnTo>
                <a:lnTo>
                  <a:pt x="45" y="176"/>
                </a:lnTo>
                <a:lnTo>
                  <a:pt x="47" y="188"/>
                </a:lnTo>
                <a:lnTo>
                  <a:pt x="50" y="198"/>
                </a:lnTo>
                <a:lnTo>
                  <a:pt x="55" y="207"/>
                </a:lnTo>
                <a:lnTo>
                  <a:pt x="60" y="217"/>
                </a:lnTo>
                <a:lnTo>
                  <a:pt x="66" y="227"/>
                </a:lnTo>
                <a:lnTo>
                  <a:pt x="75" y="235"/>
                </a:lnTo>
                <a:lnTo>
                  <a:pt x="83" y="243"/>
                </a:lnTo>
                <a:lnTo>
                  <a:pt x="83" y="243"/>
                </a:lnTo>
                <a:lnTo>
                  <a:pt x="90" y="249"/>
                </a:lnTo>
                <a:lnTo>
                  <a:pt x="99" y="254"/>
                </a:lnTo>
                <a:lnTo>
                  <a:pt x="107" y="259"/>
                </a:lnTo>
                <a:lnTo>
                  <a:pt x="116" y="262"/>
                </a:lnTo>
                <a:lnTo>
                  <a:pt x="126" y="265"/>
                </a:lnTo>
                <a:lnTo>
                  <a:pt x="136" y="268"/>
                </a:lnTo>
                <a:lnTo>
                  <a:pt x="146" y="269"/>
                </a:lnTo>
                <a:lnTo>
                  <a:pt x="155" y="269"/>
                </a:lnTo>
                <a:lnTo>
                  <a:pt x="155" y="269"/>
                </a:lnTo>
                <a:lnTo>
                  <a:pt x="168" y="269"/>
                </a:lnTo>
                <a:lnTo>
                  <a:pt x="180" y="267"/>
                </a:lnTo>
                <a:lnTo>
                  <a:pt x="192" y="263"/>
                </a:lnTo>
                <a:lnTo>
                  <a:pt x="203" y="259"/>
                </a:lnTo>
                <a:lnTo>
                  <a:pt x="214" y="253"/>
                </a:lnTo>
                <a:lnTo>
                  <a:pt x="224" y="247"/>
                </a:lnTo>
                <a:lnTo>
                  <a:pt x="233" y="239"/>
                </a:lnTo>
                <a:lnTo>
                  <a:pt x="242" y="230"/>
                </a:lnTo>
                <a:lnTo>
                  <a:pt x="242" y="230"/>
                </a:lnTo>
                <a:lnTo>
                  <a:pt x="249" y="221"/>
                </a:lnTo>
                <a:lnTo>
                  <a:pt x="255" y="211"/>
                </a:lnTo>
                <a:lnTo>
                  <a:pt x="260" y="202"/>
                </a:lnTo>
                <a:lnTo>
                  <a:pt x="264" y="192"/>
                </a:lnTo>
                <a:lnTo>
                  <a:pt x="267" y="180"/>
                </a:lnTo>
                <a:lnTo>
                  <a:pt x="268" y="169"/>
                </a:lnTo>
                <a:lnTo>
                  <a:pt x="269" y="159"/>
                </a:lnTo>
                <a:lnTo>
                  <a:pt x="269" y="148"/>
                </a:lnTo>
                <a:lnTo>
                  <a:pt x="269" y="148"/>
                </a:lnTo>
                <a:lnTo>
                  <a:pt x="267" y="136"/>
                </a:lnTo>
                <a:lnTo>
                  <a:pt x="265" y="125"/>
                </a:lnTo>
                <a:lnTo>
                  <a:pt x="261" y="115"/>
                </a:lnTo>
                <a:lnTo>
                  <a:pt x="257" y="105"/>
                </a:lnTo>
                <a:lnTo>
                  <a:pt x="252" y="96"/>
                </a:lnTo>
                <a:lnTo>
                  <a:pt x="244" y="86"/>
                </a:lnTo>
                <a:lnTo>
                  <a:pt x="237" y="78"/>
                </a:lnTo>
                <a:lnTo>
                  <a:pt x="229" y="70"/>
                </a:lnTo>
                <a:lnTo>
                  <a:pt x="229" y="70"/>
                </a:lnTo>
                <a:lnTo>
                  <a:pt x="221" y="64"/>
                </a:lnTo>
                <a:lnTo>
                  <a:pt x="213" y="59"/>
                </a:lnTo>
                <a:lnTo>
                  <a:pt x="205" y="54"/>
                </a:lnTo>
                <a:lnTo>
                  <a:pt x="195" y="51"/>
                </a:lnTo>
                <a:lnTo>
                  <a:pt x="185" y="47"/>
                </a:lnTo>
                <a:lnTo>
                  <a:pt x="176" y="45"/>
                </a:lnTo>
                <a:lnTo>
                  <a:pt x="166" y="43"/>
                </a:lnTo>
                <a:lnTo>
                  <a:pt x="155" y="43"/>
                </a:lnTo>
                <a:lnTo>
                  <a:pt x="155" y="43"/>
                </a:lnTo>
                <a:close/>
                <a:moveTo>
                  <a:pt x="155" y="312"/>
                </a:moveTo>
                <a:lnTo>
                  <a:pt x="155" y="312"/>
                </a:lnTo>
                <a:lnTo>
                  <a:pt x="142" y="311"/>
                </a:lnTo>
                <a:lnTo>
                  <a:pt x="129" y="310"/>
                </a:lnTo>
                <a:lnTo>
                  <a:pt x="115" y="307"/>
                </a:lnTo>
                <a:lnTo>
                  <a:pt x="102" y="303"/>
                </a:lnTo>
                <a:lnTo>
                  <a:pt x="90" y="298"/>
                </a:lnTo>
                <a:lnTo>
                  <a:pt x="78" y="291"/>
                </a:lnTo>
                <a:lnTo>
                  <a:pt x="65" y="284"/>
                </a:lnTo>
                <a:lnTo>
                  <a:pt x="55" y="276"/>
                </a:lnTo>
                <a:lnTo>
                  <a:pt x="55" y="276"/>
                </a:lnTo>
                <a:lnTo>
                  <a:pt x="43" y="264"/>
                </a:lnTo>
                <a:lnTo>
                  <a:pt x="33" y="253"/>
                </a:lnTo>
                <a:lnTo>
                  <a:pt x="24" y="240"/>
                </a:lnTo>
                <a:lnTo>
                  <a:pt x="16" y="227"/>
                </a:lnTo>
                <a:lnTo>
                  <a:pt x="10" y="213"/>
                </a:lnTo>
                <a:lnTo>
                  <a:pt x="6" y="199"/>
                </a:lnTo>
                <a:lnTo>
                  <a:pt x="2" y="184"/>
                </a:lnTo>
                <a:lnTo>
                  <a:pt x="1" y="169"/>
                </a:lnTo>
                <a:lnTo>
                  <a:pt x="0" y="154"/>
                </a:lnTo>
                <a:lnTo>
                  <a:pt x="1" y="140"/>
                </a:lnTo>
                <a:lnTo>
                  <a:pt x="3" y="124"/>
                </a:lnTo>
                <a:lnTo>
                  <a:pt x="7" y="110"/>
                </a:lnTo>
                <a:lnTo>
                  <a:pt x="12" y="96"/>
                </a:lnTo>
                <a:lnTo>
                  <a:pt x="19" y="81"/>
                </a:lnTo>
                <a:lnTo>
                  <a:pt x="27" y="68"/>
                </a:lnTo>
                <a:lnTo>
                  <a:pt x="37" y="56"/>
                </a:lnTo>
                <a:lnTo>
                  <a:pt x="37" y="56"/>
                </a:lnTo>
                <a:lnTo>
                  <a:pt x="49" y="43"/>
                </a:lnTo>
                <a:lnTo>
                  <a:pt x="61" y="32"/>
                </a:lnTo>
                <a:lnTo>
                  <a:pt x="76" y="23"/>
                </a:lnTo>
                <a:lnTo>
                  <a:pt x="90" y="15"/>
                </a:lnTo>
                <a:lnTo>
                  <a:pt x="106" y="9"/>
                </a:lnTo>
                <a:lnTo>
                  <a:pt x="122" y="4"/>
                </a:lnTo>
                <a:lnTo>
                  <a:pt x="139" y="1"/>
                </a:lnTo>
                <a:lnTo>
                  <a:pt x="155" y="0"/>
                </a:lnTo>
                <a:lnTo>
                  <a:pt x="155" y="0"/>
                </a:lnTo>
                <a:lnTo>
                  <a:pt x="170" y="1"/>
                </a:lnTo>
                <a:lnTo>
                  <a:pt x="183" y="3"/>
                </a:lnTo>
                <a:lnTo>
                  <a:pt x="196" y="7"/>
                </a:lnTo>
                <a:lnTo>
                  <a:pt x="210" y="11"/>
                </a:lnTo>
                <a:lnTo>
                  <a:pt x="222" y="16"/>
                </a:lnTo>
                <a:lnTo>
                  <a:pt x="234" y="22"/>
                </a:lnTo>
                <a:lnTo>
                  <a:pt x="245" y="29"/>
                </a:lnTo>
                <a:lnTo>
                  <a:pt x="257" y="37"/>
                </a:lnTo>
                <a:lnTo>
                  <a:pt x="257" y="37"/>
                </a:lnTo>
                <a:lnTo>
                  <a:pt x="268" y="48"/>
                </a:lnTo>
                <a:lnTo>
                  <a:pt x="278" y="60"/>
                </a:lnTo>
                <a:lnTo>
                  <a:pt x="287" y="72"/>
                </a:lnTo>
                <a:lnTo>
                  <a:pt x="295" y="85"/>
                </a:lnTo>
                <a:lnTo>
                  <a:pt x="301" y="100"/>
                </a:lnTo>
                <a:lnTo>
                  <a:pt x="306" y="114"/>
                </a:lnTo>
                <a:lnTo>
                  <a:pt x="309" y="128"/>
                </a:lnTo>
                <a:lnTo>
                  <a:pt x="311" y="144"/>
                </a:lnTo>
                <a:lnTo>
                  <a:pt x="311" y="144"/>
                </a:lnTo>
                <a:lnTo>
                  <a:pt x="312" y="159"/>
                </a:lnTo>
                <a:lnTo>
                  <a:pt x="311" y="174"/>
                </a:lnTo>
                <a:lnTo>
                  <a:pt x="308" y="190"/>
                </a:lnTo>
                <a:lnTo>
                  <a:pt x="305" y="204"/>
                </a:lnTo>
                <a:lnTo>
                  <a:pt x="299" y="218"/>
                </a:lnTo>
                <a:lnTo>
                  <a:pt x="293" y="233"/>
                </a:lnTo>
                <a:lnTo>
                  <a:pt x="284" y="245"/>
                </a:lnTo>
                <a:lnTo>
                  <a:pt x="275" y="257"/>
                </a:lnTo>
                <a:lnTo>
                  <a:pt x="275" y="257"/>
                </a:lnTo>
                <a:lnTo>
                  <a:pt x="263" y="269"/>
                </a:lnTo>
                <a:lnTo>
                  <a:pt x="250" y="281"/>
                </a:lnTo>
                <a:lnTo>
                  <a:pt x="236" y="290"/>
                </a:lnTo>
                <a:lnTo>
                  <a:pt x="221" y="298"/>
                </a:lnTo>
                <a:lnTo>
                  <a:pt x="206" y="304"/>
                </a:lnTo>
                <a:lnTo>
                  <a:pt x="189" y="308"/>
                </a:lnTo>
                <a:lnTo>
                  <a:pt x="173" y="311"/>
                </a:lnTo>
                <a:lnTo>
                  <a:pt x="155" y="312"/>
                </a:lnTo>
                <a:lnTo>
                  <a:pt x="155" y="3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73"/>
          <p:cNvSpPr>
            <a:spLocks/>
          </p:cNvSpPr>
          <p:nvPr/>
        </p:nvSpPr>
        <p:spPr bwMode="auto">
          <a:xfrm>
            <a:off x="4703662" y="3291207"/>
            <a:ext cx="59683" cy="59683"/>
          </a:xfrm>
          <a:custGeom>
            <a:avLst/>
            <a:gdLst>
              <a:gd name="T0" fmla="*/ 33 w 78"/>
              <a:gd name="T1" fmla="*/ 82 h 82"/>
              <a:gd name="T2" fmla="*/ 0 w 78"/>
              <a:gd name="T3" fmla="*/ 54 h 82"/>
              <a:gd name="T4" fmla="*/ 45 w 78"/>
              <a:gd name="T5" fmla="*/ 0 h 82"/>
              <a:gd name="T6" fmla="*/ 78 w 78"/>
              <a:gd name="T7" fmla="*/ 28 h 82"/>
              <a:gd name="T8" fmla="*/ 33 w 78"/>
              <a:gd name="T9" fmla="*/ 82 h 82"/>
              <a:gd name="T10" fmla="*/ 33 w 78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82">
                <a:moveTo>
                  <a:pt x="33" y="82"/>
                </a:moveTo>
                <a:lnTo>
                  <a:pt x="0" y="54"/>
                </a:lnTo>
                <a:lnTo>
                  <a:pt x="45" y="0"/>
                </a:lnTo>
                <a:lnTo>
                  <a:pt x="78" y="28"/>
                </a:lnTo>
                <a:lnTo>
                  <a:pt x="33" y="82"/>
                </a:lnTo>
                <a:lnTo>
                  <a:pt x="33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74"/>
          <p:cNvSpPr>
            <a:spLocks/>
          </p:cNvSpPr>
          <p:nvPr/>
        </p:nvSpPr>
        <p:spPr bwMode="auto">
          <a:xfrm>
            <a:off x="4632043" y="3327017"/>
            <a:ext cx="101461" cy="107430"/>
          </a:xfrm>
          <a:custGeom>
            <a:avLst/>
            <a:gdLst>
              <a:gd name="T0" fmla="*/ 59 w 134"/>
              <a:gd name="T1" fmla="*/ 137 h 144"/>
              <a:gd name="T2" fmla="*/ 59 w 134"/>
              <a:gd name="T3" fmla="*/ 137 h 144"/>
              <a:gd name="T4" fmla="*/ 56 w 134"/>
              <a:gd name="T5" fmla="*/ 140 h 144"/>
              <a:gd name="T6" fmla="*/ 52 w 134"/>
              <a:gd name="T7" fmla="*/ 142 h 144"/>
              <a:gd name="T8" fmla="*/ 48 w 134"/>
              <a:gd name="T9" fmla="*/ 143 h 144"/>
              <a:gd name="T10" fmla="*/ 44 w 134"/>
              <a:gd name="T11" fmla="*/ 144 h 144"/>
              <a:gd name="T12" fmla="*/ 40 w 134"/>
              <a:gd name="T13" fmla="*/ 144 h 144"/>
              <a:gd name="T14" fmla="*/ 36 w 134"/>
              <a:gd name="T15" fmla="*/ 143 h 144"/>
              <a:gd name="T16" fmla="*/ 33 w 134"/>
              <a:gd name="T17" fmla="*/ 141 h 144"/>
              <a:gd name="T18" fmla="*/ 28 w 134"/>
              <a:gd name="T19" fmla="*/ 139 h 144"/>
              <a:gd name="T20" fmla="*/ 7 w 134"/>
              <a:gd name="T21" fmla="*/ 121 h 144"/>
              <a:gd name="T22" fmla="*/ 7 w 134"/>
              <a:gd name="T23" fmla="*/ 121 h 144"/>
              <a:gd name="T24" fmla="*/ 4 w 134"/>
              <a:gd name="T25" fmla="*/ 118 h 144"/>
              <a:gd name="T26" fmla="*/ 2 w 134"/>
              <a:gd name="T27" fmla="*/ 114 h 144"/>
              <a:gd name="T28" fmla="*/ 0 w 134"/>
              <a:gd name="T29" fmla="*/ 111 h 144"/>
              <a:gd name="T30" fmla="*/ 0 w 134"/>
              <a:gd name="T31" fmla="*/ 106 h 144"/>
              <a:gd name="T32" fmla="*/ 0 w 134"/>
              <a:gd name="T33" fmla="*/ 102 h 144"/>
              <a:gd name="T34" fmla="*/ 1 w 134"/>
              <a:gd name="T35" fmla="*/ 98 h 144"/>
              <a:gd name="T36" fmla="*/ 2 w 134"/>
              <a:gd name="T37" fmla="*/ 94 h 144"/>
              <a:gd name="T38" fmla="*/ 5 w 134"/>
              <a:gd name="T39" fmla="*/ 90 h 144"/>
              <a:gd name="T40" fmla="*/ 75 w 134"/>
              <a:gd name="T41" fmla="*/ 7 h 144"/>
              <a:gd name="T42" fmla="*/ 75 w 134"/>
              <a:gd name="T43" fmla="*/ 7 h 144"/>
              <a:gd name="T44" fmla="*/ 79 w 134"/>
              <a:gd name="T45" fmla="*/ 4 h 144"/>
              <a:gd name="T46" fmla="*/ 82 w 134"/>
              <a:gd name="T47" fmla="*/ 2 h 144"/>
              <a:gd name="T48" fmla="*/ 86 w 134"/>
              <a:gd name="T49" fmla="*/ 1 h 144"/>
              <a:gd name="T50" fmla="*/ 90 w 134"/>
              <a:gd name="T51" fmla="*/ 0 h 144"/>
              <a:gd name="T52" fmla="*/ 94 w 134"/>
              <a:gd name="T53" fmla="*/ 0 h 144"/>
              <a:gd name="T54" fmla="*/ 98 w 134"/>
              <a:gd name="T55" fmla="*/ 1 h 144"/>
              <a:gd name="T56" fmla="*/ 101 w 134"/>
              <a:gd name="T57" fmla="*/ 3 h 144"/>
              <a:gd name="T58" fmla="*/ 105 w 134"/>
              <a:gd name="T59" fmla="*/ 5 h 144"/>
              <a:gd name="T60" fmla="*/ 127 w 134"/>
              <a:gd name="T61" fmla="*/ 24 h 144"/>
              <a:gd name="T62" fmla="*/ 127 w 134"/>
              <a:gd name="T63" fmla="*/ 24 h 144"/>
              <a:gd name="T64" fmla="*/ 130 w 134"/>
              <a:gd name="T65" fmla="*/ 27 h 144"/>
              <a:gd name="T66" fmla="*/ 132 w 134"/>
              <a:gd name="T67" fmla="*/ 31 h 144"/>
              <a:gd name="T68" fmla="*/ 134 w 134"/>
              <a:gd name="T69" fmla="*/ 34 h 144"/>
              <a:gd name="T70" fmla="*/ 134 w 134"/>
              <a:gd name="T71" fmla="*/ 38 h 144"/>
              <a:gd name="T72" fmla="*/ 134 w 134"/>
              <a:gd name="T73" fmla="*/ 42 h 144"/>
              <a:gd name="T74" fmla="*/ 134 w 134"/>
              <a:gd name="T75" fmla="*/ 46 h 144"/>
              <a:gd name="T76" fmla="*/ 132 w 134"/>
              <a:gd name="T77" fmla="*/ 50 h 144"/>
              <a:gd name="T78" fmla="*/ 130 w 134"/>
              <a:gd name="T79" fmla="*/ 53 h 144"/>
              <a:gd name="T80" fmla="*/ 59 w 134"/>
              <a:gd name="T81" fmla="*/ 137 h 144"/>
              <a:gd name="T82" fmla="*/ 59 w 134"/>
              <a:gd name="T83" fmla="*/ 13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4" h="144">
                <a:moveTo>
                  <a:pt x="59" y="137"/>
                </a:moveTo>
                <a:lnTo>
                  <a:pt x="59" y="137"/>
                </a:lnTo>
                <a:lnTo>
                  <a:pt x="56" y="140"/>
                </a:lnTo>
                <a:lnTo>
                  <a:pt x="52" y="142"/>
                </a:lnTo>
                <a:lnTo>
                  <a:pt x="48" y="143"/>
                </a:lnTo>
                <a:lnTo>
                  <a:pt x="44" y="144"/>
                </a:lnTo>
                <a:lnTo>
                  <a:pt x="40" y="144"/>
                </a:lnTo>
                <a:lnTo>
                  <a:pt x="36" y="143"/>
                </a:lnTo>
                <a:lnTo>
                  <a:pt x="33" y="141"/>
                </a:lnTo>
                <a:lnTo>
                  <a:pt x="28" y="139"/>
                </a:lnTo>
                <a:lnTo>
                  <a:pt x="7" y="121"/>
                </a:lnTo>
                <a:lnTo>
                  <a:pt x="7" y="121"/>
                </a:lnTo>
                <a:lnTo>
                  <a:pt x="4" y="118"/>
                </a:lnTo>
                <a:lnTo>
                  <a:pt x="2" y="114"/>
                </a:lnTo>
                <a:lnTo>
                  <a:pt x="0" y="111"/>
                </a:lnTo>
                <a:lnTo>
                  <a:pt x="0" y="106"/>
                </a:lnTo>
                <a:lnTo>
                  <a:pt x="0" y="102"/>
                </a:lnTo>
                <a:lnTo>
                  <a:pt x="1" y="98"/>
                </a:lnTo>
                <a:lnTo>
                  <a:pt x="2" y="94"/>
                </a:lnTo>
                <a:lnTo>
                  <a:pt x="5" y="90"/>
                </a:lnTo>
                <a:lnTo>
                  <a:pt x="75" y="7"/>
                </a:lnTo>
                <a:lnTo>
                  <a:pt x="75" y="7"/>
                </a:lnTo>
                <a:lnTo>
                  <a:pt x="79" y="4"/>
                </a:lnTo>
                <a:lnTo>
                  <a:pt x="82" y="2"/>
                </a:lnTo>
                <a:lnTo>
                  <a:pt x="86" y="1"/>
                </a:lnTo>
                <a:lnTo>
                  <a:pt x="90" y="0"/>
                </a:lnTo>
                <a:lnTo>
                  <a:pt x="94" y="0"/>
                </a:lnTo>
                <a:lnTo>
                  <a:pt x="98" y="1"/>
                </a:lnTo>
                <a:lnTo>
                  <a:pt x="101" y="3"/>
                </a:lnTo>
                <a:lnTo>
                  <a:pt x="105" y="5"/>
                </a:lnTo>
                <a:lnTo>
                  <a:pt x="127" y="24"/>
                </a:lnTo>
                <a:lnTo>
                  <a:pt x="127" y="24"/>
                </a:lnTo>
                <a:lnTo>
                  <a:pt x="130" y="27"/>
                </a:lnTo>
                <a:lnTo>
                  <a:pt x="132" y="31"/>
                </a:lnTo>
                <a:lnTo>
                  <a:pt x="134" y="34"/>
                </a:lnTo>
                <a:lnTo>
                  <a:pt x="134" y="38"/>
                </a:lnTo>
                <a:lnTo>
                  <a:pt x="134" y="42"/>
                </a:lnTo>
                <a:lnTo>
                  <a:pt x="134" y="46"/>
                </a:lnTo>
                <a:lnTo>
                  <a:pt x="132" y="50"/>
                </a:lnTo>
                <a:lnTo>
                  <a:pt x="130" y="53"/>
                </a:lnTo>
                <a:lnTo>
                  <a:pt x="59" y="137"/>
                </a:lnTo>
                <a:lnTo>
                  <a:pt x="59" y="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75"/>
          <p:cNvSpPr>
            <a:spLocks/>
          </p:cNvSpPr>
          <p:nvPr/>
        </p:nvSpPr>
        <p:spPr bwMode="auto">
          <a:xfrm>
            <a:off x="4763345" y="3153935"/>
            <a:ext cx="74605" cy="35810"/>
          </a:xfrm>
          <a:custGeom>
            <a:avLst/>
            <a:gdLst>
              <a:gd name="T0" fmla="*/ 99 w 99"/>
              <a:gd name="T1" fmla="*/ 18 h 47"/>
              <a:gd name="T2" fmla="*/ 99 w 99"/>
              <a:gd name="T3" fmla="*/ 18 h 47"/>
              <a:gd name="T4" fmla="*/ 99 w 99"/>
              <a:gd name="T5" fmla="*/ 21 h 47"/>
              <a:gd name="T6" fmla="*/ 99 w 99"/>
              <a:gd name="T7" fmla="*/ 22 h 47"/>
              <a:gd name="T8" fmla="*/ 98 w 99"/>
              <a:gd name="T9" fmla="*/ 24 h 47"/>
              <a:gd name="T10" fmla="*/ 97 w 99"/>
              <a:gd name="T11" fmla="*/ 25 h 47"/>
              <a:gd name="T12" fmla="*/ 93 w 99"/>
              <a:gd name="T13" fmla="*/ 25 h 47"/>
              <a:gd name="T14" fmla="*/ 87 w 99"/>
              <a:gd name="T15" fmla="*/ 25 h 47"/>
              <a:gd name="T16" fmla="*/ 70 w 99"/>
              <a:gd name="T17" fmla="*/ 23 h 47"/>
              <a:gd name="T18" fmla="*/ 60 w 99"/>
              <a:gd name="T19" fmla="*/ 23 h 47"/>
              <a:gd name="T20" fmla="*/ 51 w 99"/>
              <a:gd name="T21" fmla="*/ 25 h 47"/>
              <a:gd name="T22" fmla="*/ 51 w 99"/>
              <a:gd name="T23" fmla="*/ 25 h 47"/>
              <a:gd name="T24" fmla="*/ 41 w 99"/>
              <a:gd name="T25" fmla="*/ 28 h 47"/>
              <a:gd name="T26" fmla="*/ 32 w 99"/>
              <a:gd name="T27" fmla="*/ 33 h 47"/>
              <a:gd name="T28" fmla="*/ 17 w 99"/>
              <a:gd name="T29" fmla="*/ 42 h 47"/>
              <a:gd name="T30" fmla="*/ 11 w 99"/>
              <a:gd name="T31" fmla="*/ 45 h 47"/>
              <a:gd name="T32" fmla="*/ 6 w 99"/>
              <a:gd name="T33" fmla="*/ 47 h 47"/>
              <a:gd name="T34" fmla="*/ 4 w 99"/>
              <a:gd name="T35" fmla="*/ 47 h 47"/>
              <a:gd name="T36" fmla="*/ 3 w 99"/>
              <a:gd name="T37" fmla="*/ 46 h 47"/>
              <a:gd name="T38" fmla="*/ 2 w 99"/>
              <a:gd name="T39" fmla="*/ 44 h 47"/>
              <a:gd name="T40" fmla="*/ 1 w 99"/>
              <a:gd name="T41" fmla="*/ 42 h 47"/>
              <a:gd name="T42" fmla="*/ 1 w 99"/>
              <a:gd name="T43" fmla="*/ 42 h 47"/>
              <a:gd name="T44" fmla="*/ 0 w 99"/>
              <a:gd name="T45" fmla="*/ 39 h 47"/>
              <a:gd name="T46" fmla="*/ 1 w 99"/>
              <a:gd name="T47" fmla="*/ 36 h 47"/>
              <a:gd name="T48" fmla="*/ 3 w 99"/>
              <a:gd name="T49" fmla="*/ 29 h 47"/>
              <a:gd name="T50" fmla="*/ 8 w 99"/>
              <a:gd name="T51" fmla="*/ 23 h 47"/>
              <a:gd name="T52" fmla="*/ 14 w 99"/>
              <a:gd name="T53" fmla="*/ 17 h 47"/>
              <a:gd name="T54" fmla="*/ 21 w 99"/>
              <a:gd name="T55" fmla="*/ 12 h 47"/>
              <a:gd name="T56" fmla="*/ 29 w 99"/>
              <a:gd name="T57" fmla="*/ 8 h 47"/>
              <a:gd name="T58" fmla="*/ 37 w 99"/>
              <a:gd name="T59" fmla="*/ 4 h 47"/>
              <a:gd name="T60" fmla="*/ 43 w 99"/>
              <a:gd name="T61" fmla="*/ 2 h 47"/>
              <a:gd name="T62" fmla="*/ 43 w 99"/>
              <a:gd name="T63" fmla="*/ 2 h 47"/>
              <a:gd name="T64" fmla="*/ 51 w 99"/>
              <a:gd name="T65" fmla="*/ 1 h 47"/>
              <a:gd name="T66" fmla="*/ 59 w 99"/>
              <a:gd name="T67" fmla="*/ 0 h 47"/>
              <a:gd name="T68" fmla="*/ 68 w 99"/>
              <a:gd name="T69" fmla="*/ 1 h 47"/>
              <a:gd name="T70" fmla="*/ 77 w 99"/>
              <a:gd name="T71" fmla="*/ 3 h 47"/>
              <a:gd name="T72" fmla="*/ 85 w 99"/>
              <a:gd name="T73" fmla="*/ 5 h 47"/>
              <a:gd name="T74" fmla="*/ 92 w 99"/>
              <a:gd name="T75" fmla="*/ 8 h 47"/>
              <a:gd name="T76" fmla="*/ 96 w 99"/>
              <a:gd name="T77" fmla="*/ 13 h 47"/>
              <a:gd name="T78" fmla="*/ 98 w 99"/>
              <a:gd name="T79" fmla="*/ 15 h 47"/>
              <a:gd name="T80" fmla="*/ 99 w 99"/>
              <a:gd name="T81" fmla="*/ 18 h 47"/>
              <a:gd name="T82" fmla="*/ 99 w 99"/>
              <a:gd name="T83" fmla="*/ 18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9" h="47">
                <a:moveTo>
                  <a:pt x="99" y="18"/>
                </a:moveTo>
                <a:lnTo>
                  <a:pt x="99" y="18"/>
                </a:lnTo>
                <a:lnTo>
                  <a:pt x="99" y="21"/>
                </a:lnTo>
                <a:lnTo>
                  <a:pt x="99" y="22"/>
                </a:lnTo>
                <a:lnTo>
                  <a:pt x="98" y="24"/>
                </a:lnTo>
                <a:lnTo>
                  <a:pt x="97" y="25"/>
                </a:lnTo>
                <a:lnTo>
                  <a:pt x="93" y="25"/>
                </a:lnTo>
                <a:lnTo>
                  <a:pt x="87" y="25"/>
                </a:lnTo>
                <a:lnTo>
                  <a:pt x="70" y="23"/>
                </a:lnTo>
                <a:lnTo>
                  <a:pt x="60" y="23"/>
                </a:lnTo>
                <a:lnTo>
                  <a:pt x="51" y="25"/>
                </a:lnTo>
                <a:lnTo>
                  <a:pt x="51" y="25"/>
                </a:lnTo>
                <a:lnTo>
                  <a:pt x="41" y="28"/>
                </a:lnTo>
                <a:lnTo>
                  <a:pt x="32" y="33"/>
                </a:lnTo>
                <a:lnTo>
                  <a:pt x="17" y="42"/>
                </a:lnTo>
                <a:lnTo>
                  <a:pt x="11" y="45"/>
                </a:lnTo>
                <a:lnTo>
                  <a:pt x="6" y="47"/>
                </a:lnTo>
                <a:lnTo>
                  <a:pt x="4" y="47"/>
                </a:lnTo>
                <a:lnTo>
                  <a:pt x="3" y="46"/>
                </a:lnTo>
                <a:lnTo>
                  <a:pt x="2" y="44"/>
                </a:lnTo>
                <a:lnTo>
                  <a:pt x="1" y="42"/>
                </a:lnTo>
                <a:lnTo>
                  <a:pt x="1" y="42"/>
                </a:lnTo>
                <a:lnTo>
                  <a:pt x="0" y="39"/>
                </a:lnTo>
                <a:lnTo>
                  <a:pt x="1" y="36"/>
                </a:lnTo>
                <a:lnTo>
                  <a:pt x="3" y="29"/>
                </a:lnTo>
                <a:lnTo>
                  <a:pt x="8" y="23"/>
                </a:lnTo>
                <a:lnTo>
                  <a:pt x="14" y="17"/>
                </a:lnTo>
                <a:lnTo>
                  <a:pt x="21" y="12"/>
                </a:lnTo>
                <a:lnTo>
                  <a:pt x="29" y="8"/>
                </a:lnTo>
                <a:lnTo>
                  <a:pt x="37" y="4"/>
                </a:lnTo>
                <a:lnTo>
                  <a:pt x="43" y="2"/>
                </a:lnTo>
                <a:lnTo>
                  <a:pt x="43" y="2"/>
                </a:lnTo>
                <a:lnTo>
                  <a:pt x="51" y="1"/>
                </a:lnTo>
                <a:lnTo>
                  <a:pt x="59" y="0"/>
                </a:lnTo>
                <a:lnTo>
                  <a:pt x="68" y="1"/>
                </a:lnTo>
                <a:lnTo>
                  <a:pt x="77" y="3"/>
                </a:lnTo>
                <a:lnTo>
                  <a:pt x="85" y="5"/>
                </a:lnTo>
                <a:lnTo>
                  <a:pt x="92" y="8"/>
                </a:lnTo>
                <a:lnTo>
                  <a:pt x="96" y="13"/>
                </a:lnTo>
                <a:lnTo>
                  <a:pt x="98" y="15"/>
                </a:lnTo>
                <a:lnTo>
                  <a:pt x="99" y="18"/>
                </a:lnTo>
                <a:lnTo>
                  <a:pt x="99" y="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6"/>
          <p:cNvSpPr>
            <a:spLocks/>
          </p:cNvSpPr>
          <p:nvPr/>
        </p:nvSpPr>
        <p:spPr bwMode="auto">
          <a:xfrm>
            <a:off x="4843917" y="3165872"/>
            <a:ext cx="17905" cy="14920"/>
          </a:xfrm>
          <a:custGeom>
            <a:avLst/>
            <a:gdLst>
              <a:gd name="T0" fmla="*/ 26 w 26"/>
              <a:gd name="T1" fmla="*/ 16 h 21"/>
              <a:gd name="T2" fmla="*/ 26 w 26"/>
              <a:gd name="T3" fmla="*/ 16 h 21"/>
              <a:gd name="T4" fmla="*/ 25 w 26"/>
              <a:gd name="T5" fmla="*/ 19 h 21"/>
              <a:gd name="T6" fmla="*/ 23 w 26"/>
              <a:gd name="T7" fmla="*/ 20 h 21"/>
              <a:gd name="T8" fmla="*/ 21 w 26"/>
              <a:gd name="T9" fmla="*/ 21 h 21"/>
              <a:gd name="T10" fmla="*/ 19 w 26"/>
              <a:gd name="T11" fmla="*/ 21 h 21"/>
              <a:gd name="T12" fmla="*/ 14 w 26"/>
              <a:gd name="T13" fmla="*/ 21 h 21"/>
              <a:gd name="T14" fmla="*/ 8 w 26"/>
              <a:gd name="T15" fmla="*/ 19 h 21"/>
              <a:gd name="T16" fmla="*/ 8 w 26"/>
              <a:gd name="T17" fmla="*/ 19 h 21"/>
              <a:gd name="T18" fmla="*/ 4 w 26"/>
              <a:gd name="T19" fmla="*/ 16 h 21"/>
              <a:gd name="T20" fmla="*/ 2 w 26"/>
              <a:gd name="T21" fmla="*/ 15 h 21"/>
              <a:gd name="T22" fmla="*/ 0 w 26"/>
              <a:gd name="T23" fmla="*/ 12 h 21"/>
              <a:gd name="T24" fmla="*/ 1 w 26"/>
              <a:gd name="T25" fmla="*/ 8 h 21"/>
              <a:gd name="T26" fmla="*/ 1 w 26"/>
              <a:gd name="T27" fmla="*/ 8 h 21"/>
              <a:gd name="T28" fmla="*/ 3 w 26"/>
              <a:gd name="T29" fmla="*/ 4 h 21"/>
              <a:gd name="T30" fmla="*/ 5 w 26"/>
              <a:gd name="T31" fmla="*/ 1 h 21"/>
              <a:gd name="T32" fmla="*/ 7 w 26"/>
              <a:gd name="T33" fmla="*/ 0 h 21"/>
              <a:gd name="T34" fmla="*/ 11 w 26"/>
              <a:gd name="T35" fmla="*/ 1 h 21"/>
              <a:gd name="T36" fmla="*/ 11 w 26"/>
              <a:gd name="T37" fmla="*/ 1 h 21"/>
              <a:gd name="T38" fmla="*/ 17 w 26"/>
              <a:gd name="T39" fmla="*/ 3 h 21"/>
              <a:gd name="T40" fmla="*/ 22 w 26"/>
              <a:gd name="T41" fmla="*/ 7 h 21"/>
              <a:gd name="T42" fmla="*/ 26 w 26"/>
              <a:gd name="T43" fmla="*/ 11 h 21"/>
              <a:gd name="T44" fmla="*/ 26 w 26"/>
              <a:gd name="T45" fmla="*/ 14 h 21"/>
              <a:gd name="T46" fmla="*/ 26 w 26"/>
              <a:gd name="T47" fmla="*/ 16 h 21"/>
              <a:gd name="T48" fmla="*/ 26 w 26"/>
              <a:gd name="T49" fmla="*/ 16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6" h="21">
                <a:moveTo>
                  <a:pt x="26" y="16"/>
                </a:moveTo>
                <a:lnTo>
                  <a:pt x="26" y="16"/>
                </a:lnTo>
                <a:lnTo>
                  <a:pt x="25" y="19"/>
                </a:lnTo>
                <a:lnTo>
                  <a:pt x="23" y="20"/>
                </a:lnTo>
                <a:lnTo>
                  <a:pt x="21" y="21"/>
                </a:lnTo>
                <a:lnTo>
                  <a:pt x="19" y="21"/>
                </a:lnTo>
                <a:lnTo>
                  <a:pt x="14" y="21"/>
                </a:lnTo>
                <a:lnTo>
                  <a:pt x="8" y="19"/>
                </a:lnTo>
                <a:lnTo>
                  <a:pt x="8" y="19"/>
                </a:lnTo>
                <a:lnTo>
                  <a:pt x="4" y="16"/>
                </a:lnTo>
                <a:lnTo>
                  <a:pt x="2" y="15"/>
                </a:lnTo>
                <a:lnTo>
                  <a:pt x="0" y="12"/>
                </a:lnTo>
                <a:lnTo>
                  <a:pt x="1" y="8"/>
                </a:lnTo>
                <a:lnTo>
                  <a:pt x="1" y="8"/>
                </a:lnTo>
                <a:lnTo>
                  <a:pt x="3" y="4"/>
                </a:lnTo>
                <a:lnTo>
                  <a:pt x="5" y="1"/>
                </a:lnTo>
                <a:lnTo>
                  <a:pt x="7" y="0"/>
                </a:lnTo>
                <a:lnTo>
                  <a:pt x="11" y="1"/>
                </a:lnTo>
                <a:lnTo>
                  <a:pt x="11" y="1"/>
                </a:lnTo>
                <a:lnTo>
                  <a:pt x="17" y="3"/>
                </a:lnTo>
                <a:lnTo>
                  <a:pt x="22" y="7"/>
                </a:lnTo>
                <a:lnTo>
                  <a:pt x="26" y="11"/>
                </a:lnTo>
                <a:lnTo>
                  <a:pt x="26" y="14"/>
                </a:lnTo>
                <a:lnTo>
                  <a:pt x="26" y="16"/>
                </a:lnTo>
                <a:lnTo>
                  <a:pt x="26" y="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77"/>
          <p:cNvSpPr>
            <a:spLocks noEditPoints="1"/>
          </p:cNvSpPr>
          <p:nvPr/>
        </p:nvSpPr>
        <p:spPr bwMode="auto">
          <a:xfrm>
            <a:off x="6288249" y="2763010"/>
            <a:ext cx="265591" cy="259621"/>
          </a:xfrm>
          <a:custGeom>
            <a:avLst/>
            <a:gdLst>
              <a:gd name="T0" fmla="*/ 332 w 359"/>
              <a:gd name="T1" fmla="*/ 123 h 351"/>
              <a:gd name="T2" fmla="*/ 179 w 359"/>
              <a:gd name="T3" fmla="*/ 145 h 351"/>
              <a:gd name="T4" fmla="*/ 19 w 359"/>
              <a:gd name="T5" fmla="*/ 120 h 351"/>
              <a:gd name="T6" fmla="*/ 9 w 359"/>
              <a:gd name="T7" fmla="*/ 98 h 351"/>
              <a:gd name="T8" fmla="*/ 87 w 359"/>
              <a:gd name="T9" fmla="*/ 110 h 351"/>
              <a:gd name="T10" fmla="*/ 226 w 359"/>
              <a:gd name="T11" fmla="*/ 115 h 351"/>
              <a:gd name="T12" fmla="*/ 339 w 359"/>
              <a:gd name="T13" fmla="*/ 91 h 351"/>
              <a:gd name="T14" fmla="*/ 352 w 359"/>
              <a:gd name="T15" fmla="*/ 164 h 351"/>
              <a:gd name="T16" fmla="*/ 303 w 359"/>
              <a:gd name="T17" fmla="*/ 191 h 351"/>
              <a:gd name="T18" fmla="*/ 109 w 359"/>
              <a:gd name="T19" fmla="*/ 200 h 351"/>
              <a:gd name="T20" fmla="*/ 9 w 359"/>
              <a:gd name="T21" fmla="*/ 171 h 351"/>
              <a:gd name="T22" fmla="*/ 18 w 359"/>
              <a:gd name="T23" fmla="*/ 150 h 351"/>
              <a:gd name="T24" fmla="*/ 132 w 359"/>
              <a:gd name="T25" fmla="*/ 174 h 351"/>
              <a:gd name="T26" fmla="*/ 271 w 359"/>
              <a:gd name="T27" fmla="*/ 169 h 351"/>
              <a:gd name="T28" fmla="*/ 349 w 359"/>
              <a:gd name="T29" fmla="*/ 156 h 351"/>
              <a:gd name="T30" fmla="*/ 349 w 359"/>
              <a:gd name="T31" fmla="*/ 229 h 351"/>
              <a:gd name="T32" fmla="*/ 248 w 359"/>
              <a:gd name="T33" fmla="*/ 259 h 351"/>
              <a:gd name="T34" fmla="*/ 54 w 359"/>
              <a:gd name="T35" fmla="*/ 250 h 351"/>
              <a:gd name="T36" fmla="*/ 6 w 359"/>
              <a:gd name="T37" fmla="*/ 222 h 351"/>
              <a:gd name="T38" fmla="*/ 31 w 359"/>
              <a:gd name="T39" fmla="*/ 214 h 351"/>
              <a:gd name="T40" fmla="*/ 179 w 359"/>
              <a:gd name="T41" fmla="*/ 233 h 351"/>
              <a:gd name="T42" fmla="*/ 310 w 359"/>
              <a:gd name="T43" fmla="*/ 219 h 351"/>
              <a:gd name="T44" fmla="*/ 352 w 359"/>
              <a:gd name="T45" fmla="*/ 222 h 351"/>
              <a:gd name="T46" fmla="*/ 339 w 359"/>
              <a:gd name="T47" fmla="*/ 295 h 351"/>
              <a:gd name="T48" fmla="*/ 179 w 359"/>
              <a:gd name="T49" fmla="*/ 321 h 351"/>
              <a:gd name="T50" fmla="*/ 25 w 359"/>
              <a:gd name="T51" fmla="*/ 299 h 351"/>
              <a:gd name="T52" fmla="*/ 7 w 359"/>
              <a:gd name="T53" fmla="*/ 277 h 351"/>
              <a:gd name="T54" fmla="*/ 66 w 359"/>
              <a:gd name="T55" fmla="*/ 282 h 351"/>
              <a:gd name="T56" fmla="*/ 202 w 359"/>
              <a:gd name="T57" fmla="*/ 291 h 351"/>
              <a:gd name="T58" fmla="*/ 339 w 359"/>
              <a:gd name="T59" fmla="*/ 267 h 351"/>
              <a:gd name="T60" fmla="*/ 179 w 359"/>
              <a:gd name="T61" fmla="*/ 6 h 351"/>
              <a:gd name="T62" fmla="*/ 332 w 359"/>
              <a:gd name="T63" fmla="*/ 29 h 351"/>
              <a:gd name="T64" fmla="*/ 351 w 359"/>
              <a:gd name="T65" fmla="*/ 50 h 351"/>
              <a:gd name="T66" fmla="*/ 278 w 359"/>
              <a:gd name="T67" fmla="*/ 80 h 351"/>
              <a:gd name="T68" fmla="*/ 79 w 359"/>
              <a:gd name="T69" fmla="*/ 80 h 351"/>
              <a:gd name="T70" fmla="*/ 7 w 359"/>
              <a:gd name="T71" fmla="*/ 50 h 351"/>
              <a:gd name="T72" fmla="*/ 25 w 359"/>
              <a:gd name="T73" fmla="*/ 29 h 351"/>
              <a:gd name="T74" fmla="*/ 179 w 359"/>
              <a:gd name="T75" fmla="*/ 6 h 351"/>
              <a:gd name="T76" fmla="*/ 342 w 359"/>
              <a:gd name="T77" fmla="*/ 26 h 351"/>
              <a:gd name="T78" fmla="*/ 211 w 359"/>
              <a:gd name="T79" fmla="*/ 1 h 351"/>
              <a:gd name="T80" fmla="*/ 45 w 359"/>
              <a:gd name="T81" fmla="*/ 15 h 351"/>
              <a:gd name="T82" fmla="*/ 0 w 359"/>
              <a:gd name="T83" fmla="*/ 47 h 351"/>
              <a:gd name="T84" fmla="*/ 11 w 359"/>
              <a:gd name="T85" fmla="*/ 88 h 351"/>
              <a:gd name="T86" fmla="*/ 0 w 359"/>
              <a:gd name="T87" fmla="*/ 133 h 351"/>
              <a:gd name="T88" fmla="*/ 0 w 359"/>
              <a:gd name="T89" fmla="*/ 158 h 351"/>
              <a:gd name="T90" fmla="*/ 11 w 359"/>
              <a:gd name="T91" fmla="*/ 205 h 351"/>
              <a:gd name="T92" fmla="*/ 0 w 359"/>
              <a:gd name="T93" fmla="*/ 244 h 351"/>
              <a:gd name="T94" fmla="*/ 3 w 359"/>
              <a:gd name="T95" fmla="*/ 271 h 351"/>
              <a:gd name="T96" fmla="*/ 9 w 359"/>
              <a:gd name="T97" fmla="*/ 319 h 351"/>
              <a:gd name="T98" fmla="*/ 114 w 359"/>
              <a:gd name="T99" fmla="*/ 348 h 351"/>
              <a:gd name="T100" fmla="*/ 301 w 359"/>
              <a:gd name="T101" fmla="*/ 339 h 351"/>
              <a:gd name="T102" fmla="*/ 357 w 359"/>
              <a:gd name="T103" fmla="*/ 309 h 351"/>
              <a:gd name="T104" fmla="*/ 346 w 359"/>
              <a:gd name="T105" fmla="*/ 263 h 351"/>
              <a:gd name="T106" fmla="*/ 359 w 359"/>
              <a:gd name="T107" fmla="*/ 222 h 351"/>
              <a:gd name="T108" fmla="*/ 355 w 359"/>
              <a:gd name="T109" fmla="*/ 196 h 351"/>
              <a:gd name="T110" fmla="*/ 352 w 359"/>
              <a:gd name="T111" fmla="*/ 150 h 351"/>
              <a:gd name="T112" fmla="*/ 359 w 359"/>
              <a:gd name="T113" fmla="*/ 105 h 351"/>
              <a:gd name="T114" fmla="*/ 352 w 359"/>
              <a:gd name="T115" fmla="*/ 84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9" h="351">
                <a:moveTo>
                  <a:pt x="352" y="105"/>
                </a:moveTo>
                <a:lnTo>
                  <a:pt x="352" y="105"/>
                </a:lnTo>
                <a:lnTo>
                  <a:pt x="351" y="108"/>
                </a:lnTo>
                <a:lnTo>
                  <a:pt x="349" y="112"/>
                </a:lnTo>
                <a:lnTo>
                  <a:pt x="344" y="117"/>
                </a:lnTo>
                <a:lnTo>
                  <a:pt x="339" y="120"/>
                </a:lnTo>
                <a:lnTo>
                  <a:pt x="332" y="123"/>
                </a:lnTo>
                <a:lnTo>
                  <a:pt x="324" y="127"/>
                </a:lnTo>
                <a:lnTo>
                  <a:pt x="303" y="133"/>
                </a:lnTo>
                <a:lnTo>
                  <a:pt x="278" y="138"/>
                </a:lnTo>
                <a:lnTo>
                  <a:pt x="248" y="142"/>
                </a:lnTo>
                <a:lnTo>
                  <a:pt x="215" y="144"/>
                </a:lnTo>
                <a:lnTo>
                  <a:pt x="179" y="145"/>
                </a:lnTo>
                <a:lnTo>
                  <a:pt x="179" y="145"/>
                </a:lnTo>
                <a:lnTo>
                  <a:pt x="142" y="144"/>
                </a:lnTo>
                <a:lnTo>
                  <a:pt x="109" y="142"/>
                </a:lnTo>
                <a:lnTo>
                  <a:pt x="79" y="138"/>
                </a:lnTo>
                <a:lnTo>
                  <a:pt x="54" y="133"/>
                </a:lnTo>
                <a:lnTo>
                  <a:pt x="33" y="127"/>
                </a:lnTo>
                <a:lnTo>
                  <a:pt x="25" y="123"/>
                </a:lnTo>
                <a:lnTo>
                  <a:pt x="19" y="120"/>
                </a:lnTo>
                <a:lnTo>
                  <a:pt x="13" y="117"/>
                </a:lnTo>
                <a:lnTo>
                  <a:pt x="9" y="112"/>
                </a:lnTo>
                <a:lnTo>
                  <a:pt x="7" y="108"/>
                </a:lnTo>
                <a:lnTo>
                  <a:pt x="6" y="105"/>
                </a:lnTo>
                <a:lnTo>
                  <a:pt x="6" y="105"/>
                </a:lnTo>
                <a:lnTo>
                  <a:pt x="7" y="102"/>
                </a:lnTo>
                <a:lnTo>
                  <a:pt x="9" y="98"/>
                </a:lnTo>
                <a:lnTo>
                  <a:pt x="13" y="95"/>
                </a:lnTo>
                <a:lnTo>
                  <a:pt x="18" y="91"/>
                </a:lnTo>
                <a:lnTo>
                  <a:pt x="18" y="91"/>
                </a:lnTo>
                <a:lnTo>
                  <a:pt x="31" y="97"/>
                </a:lnTo>
                <a:lnTo>
                  <a:pt x="48" y="102"/>
                </a:lnTo>
                <a:lnTo>
                  <a:pt x="66" y="106"/>
                </a:lnTo>
                <a:lnTo>
                  <a:pt x="87" y="110"/>
                </a:lnTo>
                <a:lnTo>
                  <a:pt x="108" y="113"/>
                </a:lnTo>
                <a:lnTo>
                  <a:pt x="132" y="115"/>
                </a:lnTo>
                <a:lnTo>
                  <a:pt x="155" y="117"/>
                </a:lnTo>
                <a:lnTo>
                  <a:pt x="179" y="117"/>
                </a:lnTo>
                <a:lnTo>
                  <a:pt x="179" y="117"/>
                </a:lnTo>
                <a:lnTo>
                  <a:pt x="202" y="117"/>
                </a:lnTo>
                <a:lnTo>
                  <a:pt x="226" y="115"/>
                </a:lnTo>
                <a:lnTo>
                  <a:pt x="249" y="113"/>
                </a:lnTo>
                <a:lnTo>
                  <a:pt x="271" y="110"/>
                </a:lnTo>
                <a:lnTo>
                  <a:pt x="291" y="106"/>
                </a:lnTo>
                <a:lnTo>
                  <a:pt x="310" y="102"/>
                </a:lnTo>
                <a:lnTo>
                  <a:pt x="326" y="97"/>
                </a:lnTo>
                <a:lnTo>
                  <a:pt x="339" y="91"/>
                </a:lnTo>
                <a:lnTo>
                  <a:pt x="339" y="91"/>
                </a:lnTo>
                <a:lnTo>
                  <a:pt x="344" y="95"/>
                </a:lnTo>
                <a:lnTo>
                  <a:pt x="349" y="98"/>
                </a:lnTo>
                <a:lnTo>
                  <a:pt x="351" y="102"/>
                </a:lnTo>
                <a:lnTo>
                  <a:pt x="352" y="105"/>
                </a:lnTo>
                <a:lnTo>
                  <a:pt x="352" y="105"/>
                </a:lnTo>
                <a:close/>
                <a:moveTo>
                  <a:pt x="352" y="164"/>
                </a:moveTo>
                <a:lnTo>
                  <a:pt x="352" y="164"/>
                </a:lnTo>
                <a:lnTo>
                  <a:pt x="351" y="168"/>
                </a:lnTo>
                <a:lnTo>
                  <a:pt x="349" y="171"/>
                </a:lnTo>
                <a:lnTo>
                  <a:pt x="344" y="175"/>
                </a:lnTo>
                <a:lnTo>
                  <a:pt x="339" y="178"/>
                </a:lnTo>
                <a:lnTo>
                  <a:pt x="332" y="181"/>
                </a:lnTo>
                <a:lnTo>
                  <a:pt x="324" y="185"/>
                </a:lnTo>
                <a:lnTo>
                  <a:pt x="303" y="191"/>
                </a:lnTo>
                <a:lnTo>
                  <a:pt x="278" y="196"/>
                </a:lnTo>
                <a:lnTo>
                  <a:pt x="248" y="200"/>
                </a:lnTo>
                <a:lnTo>
                  <a:pt x="215" y="203"/>
                </a:lnTo>
                <a:lnTo>
                  <a:pt x="179" y="203"/>
                </a:lnTo>
                <a:lnTo>
                  <a:pt x="179" y="203"/>
                </a:lnTo>
                <a:lnTo>
                  <a:pt x="142" y="203"/>
                </a:lnTo>
                <a:lnTo>
                  <a:pt x="109" y="200"/>
                </a:lnTo>
                <a:lnTo>
                  <a:pt x="79" y="196"/>
                </a:lnTo>
                <a:lnTo>
                  <a:pt x="54" y="191"/>
                </a:lnTo>
                <a:lnTo>
                  <a:pt x="33" y="185"/>
                </a:lnTo>
                <a:lnTo>
                  <a:pt x="25" y="181"/>
                </a:lnTo>
                <a:lnTo>
                  <a:pt x="19" y="178"/>
                </a:lnTo>
                <a:lnTo>
                  <a:pt x="13" y="175"/>
                </a:lnTo>
                <a:lnTo>
                  <a:pt x="9" y="171"/>
                </a:lnTo>
                <a:lnTo>
                  <a:pt x="7" y="168"/>
                </a:lnTo>
                <a:lnTo>
                  <a:pt x="6" y="164"/>
                </a:lnTo>
                <a:lnTo>
                  <a:pt x="6" y="164"/>
                </a:lnTo>
                <a:lnTo>
                  <a:pt x="7" y="161"/>
                </a:lnTo>
                <a:lnTo>
                  <a:pt x="9" y="156"/>
                </a:lnTo>
                <a:lnTo>
                  <a:pt x="13" y="153"/>
                </a:lnTo>
                <a:lnTo>
                  <a:pt x="18" y="150"/>
                </a:lnTo>
                <a:lnTo>
                  <a:pt x="18" y="150"/>
                </a:lnTo>
                <a:lnTo>
                  <a:pt x="31" y="155"/>
                </a:lnTo>
                <a:lnTo>
                  <a:pt x="48" y="161"/>
                </a:lnTo>
                <a:lnTo>
                  <a:pt x="66" y="165"/>
                </a:lnTo>
                <a:lnTo>
                  <a:pt x="87" y="169"/>
                </a:lnTo>
                <a:lnTo>
                  <a:pt x="108" y="172"/>
                </a:lnTo>
                <a:lnTo>
                  <a:pt x="132" y="174"/>
                </a:lnTo>
                <a:lnTo>
                  <a:pt x="155" y="175"/>
                </a:lnTo>
                <a:lnTo>
                  <a:pt x="179" y="175"/>
                </a:lnTo>
                <a:lnTo>
                  <a:pt x="179" y="175"/>
                </a:lnTo>
                <a:lnTo>
                  <a:pt x="202" y="175"/>
                </a:lnTo>
                <a:lnTo>
                  <a:pt x="226" y="174"/>
                </a:lnTo>
                <a:lnTo>
                  <a:pt x="249" y="172"/>
                </a:lnTo>
                <a:lnTo>
                  <a:pt x="271" y="169"/>
                </a:lnTo>
                <a:lnTo>
                  <a:pt x="291" y="165"/>
                </a:lnTo>
                <a:lnTo>
                  <a:pt x="310" y="161"/>
                </a:lnTo>
                <a:lnTo>
                  <a:pt x="326" y="155"/>
                </a:lnTo>
                <a:lnTo>
                  <a:pt x="339" y="150"/>
                </a:lnTo>
                <a:lnTo>
                  <a:pt x="339" y="150"/>
                </a:lnTo>
                <a:lnTo>
                  <a:pt x="344" y="153"/>
                </a:lnTo>
                <a:lnTo>
                  <a:pt x="349" y="156"/>
                </a:lnTo>
                <a:lnTo>
                  <a:pt x="351" y="161"/>
                </a:lnTo>
                <a:lnTo>
                  <a:pt x="352" y="164"/>
                </a:lnTo>
                <a:lnTo>
                  <a:pt x="352" y="164"/>
                </a:lnTo>
                <a:close/>
                <a:moveTo>
                  <a:pt x="352" y="222"/>
                </a:moveTo>
                <a:lnTo>
                  <a:pt x="352" y="222"/>
                </a:lnTo>
                <a:lnTo>
                  <a:pt x="351" y="226"/>
                </a:lnTo>
                <a:lnTo>
                  <a:pt x="349" y="229"/>
                </a:lnTo>
                <a:lnTo>
                  <a:pt x="344" y="233"/>
                </a:lnTo>
                <a:lnTo>
                  <a:pt x="339" y="236"/>
                </a:lnTo>
                <a:lnTo>
                  <a:pt x="332" y="240"/>
                </a:lnTo>
                <a:lnTo>
                  <a:pt x="324" y="243"/>
                </a:lnTo>
                <a:lnTo>
                  <a:pt x="303" y="250"/>
                </a:lnTo>
                <a:lnTo>
                  <a:pt x="278" y="255"/>
                </a:lnTo>
                <a:lnTo>
                  <a:pt x="248" y="259"/>
                </a:lnTo>
                <a:lnTo>
                  <a:pt x="215" y="262"/>
                </a:lnTo>
                <a:lnTo>
                  <a:pt x="179" y="263"/>
                </a:lnTo>
                <a:lnTo>
                  <a:pt x="179" y="263"/>
                </a:lnTo>
                <a:lnTo>
                  <a:pt x="142" y="262"/>
                </a:lnTo>
                <a:lnTo>
                  <a:pt x="109" y="259"/>
                </a:lnTo>
                <a:lnTo>
                  <a:pt x="79" y="255"/>
                </a:lnTo>
                <a:lnTo>
                  <a:pt x="54" y="250"/>
                </a:lnTo>
                <a:lnTo>
                  <a:pt x="33" y="243"/>
                </a:lnTo>
                <a:lnTo>
                  <a:pt x="25" y="240"/>
                </a:lnTo>
                <a:lnTo>
                  <a:pt x="19" y="236"/>
                </a:lnTo>
                <a:lnTo>
                  <a:pt x="13" y="233"/>
                </a:lnTo>
                <a:lnTo>
                  <a:pt x="9" y="229"/>
                </a:lnTo>
                <a:lnTo>
                  <a:pt x="7" y="226"/>
                </a:lnTo>
                <a:lnTo>
                  <a:pt x="6" y="222"/>
                </a:lnTo>
                <a:lnTo>
                  <a:pt x="6" y="222"/>
                </a:lnTo>
                <a:lnTo>
                  <a:pt x="7" y="219"/>
                </a:lnTo>
                <a:lnTo>
                  <a:pt x="9" y="215"/>
                </a:lnTo>
                <a:lnTo>
                  <a:pt x="13" y="212"/>
                </a:lnTo>
                <a:lnTo>
                  <a:pt x="18" y="209"/>
                </a:lnTo>
                <a:lnTo>
                  <a:pt x="18" y="209"/>
                </a:lnTo>
                <a:lnTo>
                  <a:pt x="31" y="214"/>
                </a:lnTo>
                <a:lnTo>
                  <a:pt x="48" y="219"/>
                </a:lnTo>
                <a:lnTo>
                  <a:pt x="66" y="224"/>
                </a:lnTo>
                <a:lnTo>
                  <a:pt x="87" y="227"/>
                </a:lnTo>
                <a:lnTo>
                  <a:pt x="108" y="230"/>
                </a:lnTo>
                <a:lnTo>
                  <a:pt x="132" y="232"/>
                </a:lnTo>
                <a:lnTo>
                  <a:pt x="155" y="233"/>
                </a:lnTo>
                <a:lnTo>
                  <a:pt x="179" y="233"/>
                </a:lnTo>
                <a:lnTo>
                  <a:pt x="179" y="233"/>
                </a:lnTo>
                <a:lnTo>
                  <a:pt x="202" y="233"/>
                </a:lnTo>
                <a:lnTo>
                  <a:pt x="226" y="232"/>
                </a:lnTo>
                <a:lnTo>
                  <a:pt x="249" y="230"/>
                </a:lnTo>
                <a:lnTo>
                  <a:pt x="271" y="227"/>
                </a:lnTo>
                <a:lnTo>
                  <a:pt x="291" y="224"/>
                </a:lnTo>
                <a:lnTo>
                  <a:pt x="310" y="219"/>
                </a:lnTo>
                <a:lnTo>
                  <a:pt x="326" y="214"/>
                </a:lnTo>
                <a:lnTo>
                  <a:pt x="339" y="209"/>
                </a:lnTo>
                <a:lnTo>
                  <a:pt x="339" y="209"/>
                </a:lnTo>
                <a:lnTo>
                  <a:pt x="344" y="212"/>
                </a:lnTo>
                <a:lnTo>
                  <a:pt x="349" y="215"/>
                </a:lnTo>
                <a:lnTo>
                  <a:pt x="351" y="219"/>
                </a:lnTo>
                <a:lnTo>
                  <a:pt x="352" y="222"/>
                </a:lnTo>
                <a:lnTo>
                  <a:pt x="352" y="222"/>
                </a:lnTo>
                <a:close/>
                <a:moveTo>
                  <a:pt x="352" y="280"/>
                </a:moveTo>
                <a:lnTo>
                  <a:pt x="352" y="280"/>
                </a:lnTo>
                <a:lnTo>
                  <a:pt x="351" y="284"/>
                </a:lnTo>
                <a:lnTo>
                  <a:pt x="349" y="287"/>
                </a:lnTo>
                <a:lnTo>
                  <a:pt x="344" y="291"/>
                </a:lnTo>
                <a:lnTo>
                  <a:pt x="339" y="295"/>
                </a:lnTo>
                <a:lnTo>
                  <a:pt x="332" y="299"/>
                </a:lnTo>
                <a:lnTo>
                  <a:pt x="324" y="302"/>
                </a:lnTo>
                <a:lnTo>
                  <a:pt x="303" y="308"/>
                </a:lnTo>
                <a:lnTo>
                  <a:pt x="278" y="313"/>
                </a:lnTo>
                <a:lnTo>
                  <a:pt x="248" y="317"/>
                </a:lnTo>
                <a:lnTo>
                  <a:pt x="215" y="320"/>
                </a:lnTo>
                <a:lnTo>
                  <a:pt x="179" y="321"/>
                </a:lnTo>
                <a:lnTo>
                  <a:pt x="179" y="321"/>
                </a:lnTo>
                <a:lnTo>
                  <a:pt x="142" y="320"/>
                </a:lnTo>
                <a:lnTo>
                  <a:pt x="109" y="317"/>
                </a:lnTo>
                <a:lnTo>
                  <a:pt x="79" y="313"/>
                </a:lnTo>
                <a:lnTo>
                  <a:pt x="54" y="308"/>
                </a:lnTo>
                <a:lnTo>
                  <a:pt x="33" y="302"/>
                </a:lnTo>
                <a:lnTo>
                  <a:pt x="25" y="299"/>
                </a:lnTo>
                <a:lnTo>
                  <a:pt x="19" y="295"/>
                </a:lnTo>
                <a:lnTo>
                  <a:pt x="13" y="291"/>
                </a:lnTo>
                <a:lnTo>
                  <a:pt x="9" y="287"/>
                </a:lnTo>
                <a:lnTo>
                  <a:pt x="7" y="284"/>
                </a:lnTo>
                <a:lnTo>
                  <a:pt x="6" y="280"/>
                </a:lnTo>
                <a:lnTo>
                  <a:pt x="6" y="280"/>
                </a:lnTo>
                <a:lnTo>
                  <a:pt x="7" y="277"/>
                </a:lnTo>
                <a:lnTo>
                  <a:pt x="9" y="274"/>
                </a:lnTo>
                <a:lnTo>
                  <a:pt x="13" y="270"/>
                </a:lnTo>
                <a:lnTo>
                  <a:pt x="18" y="267"/>
                </a:lnTo>
                <a:lnTo>
                  <a:pt x="18" y="267"/>
                </a:lnTo>
                <a:lnTo>
                  <a:pt x="31" y="272"/>
                </a:lnTo>
                <a:lnTo>
                  <a:pt x="48" y="277"/>
                </a:lnTo>
                <a:lnTo>
                  <a:pt x="66" y="282"/>
                </a:lnTo>
                <a:lnTo>
                  <a:pt x="87" y="285"/>
                </a:lnTo>
                <a:lnTo>
                  <a:pt x="108" y="288"/>
                </a:lnTo>
                <a:lnTo>
                  <a:pt x="132" y="290"/>
                </a:lnTo>
                <a:lnTo>
                  <a:pt x="155" y="291"/>
                </a:lnTo>
                <a:lnTo>
                  <a:pt x="179" y="291"/>
                </a:lnTo>
                <a:lnTo>
                  <a:pt x="179" y="291"/>
                </a:lnTo>
                <a:lnTo>
                  <a:pt x="202" y="291"/>
                </a:lnTo>
                <a:lnTo>
                  <a:pt x="226" y="290"/>
                </a:lnTo>
                <a:lnTo>
                  <a:pt x="249" y="288"/>
                </a:lnTo>
                <a:lnTo>
                  <a:pt x="271" y="285"/>
                </a:lnTo>
                <a:lnTo>
                  <a:pt x="291" y="282"/>
                </a:lnTo>
                <a:lnTo>
                  <a:pt x="310" y="277"/>
                </a:lnTo>
                <a:lnTo>
                  <a:pt x="326" y="273"/>
                </a:lnTo>
                <a:lnTo>
                  <a:pt x="339" y="267"/>
                </a:lnTo>
                <a:lnTo>
                  <a:pt x="339" y="267"/>
                </a:lnTo>
                <a:lnTo>
                  <a:pt x="344" y="270"/>
                </a:lnTo>
                <a:lnTo>
                  <a:pt x="349" y="274"/>
                </a:lnTo>
                <a:lnTo>
                  <a:pt x="351" y="277"/>
                </a:lnTo>
                <a:lnTo>
                  <a:pt x="352" y="280"/>
                </a:lnTo>
                <a:lnTo>
                  <a:pt x="352" y="280"/>
                </a:lnTo>
                <a:close/>
                <a:moveTo>
                  <a:pt x="179" y="6"/>
                </a:moveTo>
                <a:lnTo>
                  <a:pt x="179" y="6"/>
                </a:lnTo>
                <a:lnTo>
                  <a:pt x="215" y="7"/>
                </a:lnTo>
                <a:lnTo>
                  <a:pt x="248" y="10"/>
                </a:lnTo>
                <a:lnTo>
                  <a:pt x="278" y="14"/>
                </a:lnTo>
                <a:lnTo>
                  <a:pt x="303" y="19"/>
                </a:lnTo>
                <a:lnTo>
                  <a:pt x="324" y="25"/>
                </a:lnTo>
                <a:lnTo>
                  <a:pt x="332" y="29"/>
                </a:lnTo>
                <a:lnTo>
                  <a:pt x="339" y="33"/>
                </a:lnTo>
                <a:lnTo>
                  <a:pt x="344" y="36"/>
                </a:lnTo>
                <a:lnTo>
                  <a:pt x="349" y="40"/>
                </a:lnTo>
                <a:lnTo>
                  <a:pt x="351" y="43"/>
                </a:lnTo>
                <a:lnTo>
                  <a:pt x="352" y="47"/>
                </a:lnTo>
                <a:lnTo>
                  <a:pt x="352" y="47"/>
                </a:lnTo>
                <a:lnTo>
                  <a:pt x="351" y="50"/>
                </a:lnTo>
                <a:lnTo>
                  <a:pt x="349" y="54"/>
                </a:lnTo>
                <a:lnTo>
                  <a:pt x="344" y="57"/>
                </a:lnTo>
                <a:lnTo>
                  <a:pt x="339" y="61"/>
                </a:lnTo>
                <a:lnTo>
                  <a:pt x="332" y="64"/>
                </a:lnTo>
                <a:lnTo>
                  <a:pt x="324" y="67"/>
                </a:lnTo>
                <a:lnTo>
                  <a:pt x="303" y="75"/>
                </a:lnTo>
                <a:lnTo>
                  <a:pt x="278" y="80"/>
                </a:lnTo>
                <a:lnTo>
                  <a:pt x="248" y="84"/>
                </a:lnTo>
                <a:lnTo>
                  <a:pt x="215" y="86"/>
                </a:lnTo>
                <a:lnTo>
                  <a:pt x="179" y="87"/>
                </a:lnTo>
                <a:lnTo>
                  <a:pt x="179" y="87"/>
                </a:lnTo>
                <a:lnTo>
                  <a:pt x="142" y="86"/>
                </a:lnTo>
                <a:lnTo>
                  <a:pt x="109" y="84"/>
                </a:lnTo>
                <a:lnTo>
                  <a:pt x="79" y="80"/>
                </a:lnTo>
                <a:lnTo>
                  <a:pt x="54" y="75"/>
                </a:lnTo>
                <a:lnTo>
                  <a:pt x="33" y="67"/>
                </a:lnTo>
                <a:lnTo>
                  <a:pt x="25" y="64"/>
                </a:lnTo>
                <a:lnTo>
                  <a:pt x="19" y="61"/>
                </a:lnTo>
                <a:lnTo>
                  <a:pt x="13" y="57"/>
                </a:lnTo>
                <a:lnTo>
                  <a:pt x="9" y="54"/>
                </a:lnTo>
                <a:lnTo>
                  <a:pt x="7" y="50"/>
                </a:lnTo>
                <a:lnTo>
                  <a:pt x="6" y="47"/>
                </a:lnTo>
                <a:lnTo>
                  <a:pt x="6" y="47"/>
                </a:lnTo>
                <a:lnTo>
                  <a:pt x="7" y="43"/>
                </a:lnTo>
                <a:lnTo>
                  <a:pt x="9" y="40"/>
                </a:lnTo>
                <a:lnTo>
                  <a:pt x="13" y="36"/>
                </a:lnTo>
                <a:lnTo>
                  <a:pt x="19" y="33"/>
                </a:lnTo>
                <a:lnTo>
                  <a:pt x="25" y="29"/>
                </a:lnTo>
                <a:lnTo>
                  <a:pt x="33" y="25"/>
                </a:lnTo>
                <a:lnTo>
                  <a:pt x="54" y="19"/>
                </a:lnTo>
                <a:lnTo>
                  <a:pt x="79" y="14"/>
                </a:lnTo>
                <a:lnTo>
                  <a:pt x="109" y="10"/>
                </a:lnTo>
                <a:lnTo>
                  <a:pt x="142" y="7"/>
                </a:lnTo>
                <a:lnTo>
                  <a:pt x="179" y="6"/>
                </a:lnTo>
                <a:lnTo>
                  <a:pt x="179" y="6"/>
                </a:lnTo>
                <a:close/>
                <a:moveTo>
                  <a:pt x="359" y="69"/>
                </a:moveTo>
                <a:lnTo>
                  <a:pt x="359" y="47"/>
                </a:lnTo>
                <a:lnTo>
                  <a:pt x="359" y="47"/>
                </a:lnTo>
                <a:lnTo>
                  <a:pt x="357" y="41"/>
                </a:lnTo>
                <a:lnTo>
                  <a:pt x="354" y="36"/>
                </a:lnTo>
                <a:lnTo>
                  <a:pt x="350" y="32"/>
                </a:lnTo>
                <a:lnTo>
                  <a:pt x="342" y="26"/>
                </a:lnTo>
                <a:lnTo>
                  <a:pt x="334" y="22"/>
                </a:lnTo>
                <a:lnTo>
                  <a:pt x="324" y="18"/>
                </a:lnTo>
                <a:lnTo>
                  <a:pt x="314" y="15"/>
                </a:lnTo>
                <a:lnTo>
                  <a:pt x="301" y="12"/>
                </a:lnTo>
                <a:lnTo>
                  <a:pt x="274" y="7"/>
                </a:lnTo>
                <a:lnTo>
                  <a:pt x="243" y="3"/>
                </a:lnTo>
                <a:lnTo>
                  <a:pt x="211" y="1"/>
                </a:lnTo>
                <a:lnTo>
                  <a:pt x="179" y="0"/>
                </a:lnTo>
                <a:lnTo>
                  <a:pt x="179" y="0"/>
                </a:lnTo>
                <a:lnTo>
                  <a:pt x="146" y="1"/>
                </a:lnTo>
                <a:lnTo>
                  <a:pt x="114" y="3"/>
                </a:lnTo>
                <a:lnTo>
                  <a:pt x="83" y="7"/>
                </a:lnTo>
                <a:lnTo>
                  <a:pt x="56" y="12"/>
                </a:lnTo>
                <a:lnTo>
                  <a:pt x="45" y="15"/>
                </a:lnTo>
                <a:lnTo>
                  <a:pt x="33" y="18"/>
                </a:lnTo>
                <a:lnTo>
                  <a:pt x="23" y="22"/>
                </a:lnTo>
                <a:lnTo>
                  <a:pt x="15" y="26"/>
                </a:lnTo>
                <a:lnTo>
                  <a:pt x="9" y="32"/>
                </a:lnTo>
                <a:lnTo>
                  <a:pt x="4" y="36"/>
                </a:lnTo>
                <a:lnTo>
                  <a:pt x="1" y="41"/>
                </a:lnTo>
                <a:lnTo>
                  <a:pt x="0" y="47"/>
                </a:lnTo>
                <a:lnTo>
                  <a:pt x="0" y="69"/>
                </a:lnTo>
                <a:lnTo>
                  <a:pt x="0" y="69"/>
                </a:lnTo>
                <a:lnTo>
                  <a:pt x="0" y="75"/>
                </a:lnTo>
                <a:lnTo>
                  <a:pt x="3" y="79"/>
                </a:lnTo>
                <a:lnTo>
                  <a:pt x="6" y="84"/>
                </a:lnTo>
                <a:lnTo>
                  <a:pt x="11" y="88"/>
                </a:lnTo>
                <a:lnTo>
                  <a:pt x="11" y="88"/>
                </a:lnTo>
                <a:lnTo>
                  <a:pt x="6" y="92"/>
                </a:lnTo>
                <a:lnTo>
                  <a:pt x="3" y="96"/>
                </a:lnTo>
                <a:lnTo>
                  <a:pt x="0" y="100"/>
                </a:lnTo>
                <a:lnTo>
                  <a:pt x="0" y="105"/>
                </a:lnTo>
                <a:lnTo>
                  <a:pt x="0" y="128"/>
                </a:lnTo>
                <a:lnTo>
                  <a:pt x="0" y="128"/>
                </a:lnTo>
                <a:lnTo>
                  <a:pt x="0" y="133"/>
                </a:lnTo>
                <a:lnTo>
                  <a:pt x="3" y="137"/>
                </a:lnTo>
                <a:lnTo>
                  <a:pt x="6" y="142"/>
                </a:lnTo>
                <a:lnTo>
                  <a:pt x="11" y="146"/>
                </a:lnTo>
                <a:lnTo>
                  <a:pt x="11" y="146"/>
                </a:lnTo>
                <a:lnTo>
                  <a:pt x="6" y="150"/>
                </a:lnTo>
                <a:lnTo>
                  <a:pt x="3" y="154"/>
                </a:lnTo>
                <a:lnTo>
                  <a:pt x="0" y="158"/>
                </a:lnTo>
                <a:lnTo>
                  <a:pt x="0" y="164"/>
                </a:lnTo>
                <a:lnTo>
                  <a:pt x="0" y="186"/>
                </a:lnTo>
                <a:lnTo>
                  <a:pt x="0" y="186"/>
                </a:lnTo>
                <a:lnTo>
                  <a:pt x="0" y="191"/>
                </a:lnTo>
                <a:lnTo>
                  <a:pt x="3" y="196"/>
                </a:lnTo>
                <a:lnTo>
                  <a:pt x="6" y="200"/>
                </a:lnTo>
                <a:lnTo>
                  <a:pt x="11" y="205"/>
                </a:lnTo>
                <a:lnTo>
                  <a:pt x="11" y="205"/>
                </a:lnTo>
                <a:lnTo>
                  <a:pt x="6" y="209"/>
                </a:lnTo>
                <a:lnTo>
                  <a:pt x="3" y="213"/>
                </a:lnTo>
                <a:lnTo>
                  <a:pt x="0" y="218"/>
                </a:lnTo>
                <a:lnTo>
                  <a:pt x="0" y="222"/>
                </a:lnTo>
                <a:lnTo>
                  <a:pt x="0" y="244"/>
                </a:lnTo>
                <a:lnTo>
                  <a:pt x="0" y="244"/>
                </a:lnTo>
                <a:lnTo>
                  <a:pt x="0" y="250"/>
                </a:lnTo>
                <a:lnTo>
                  <a:pt x="3" y="255"/>
                </a:lnTo>
                <a:lnTo>
                  <a:pt x="6" y="259"/>
                </a:lnTo>
                <a:lnTo>
                  <a:pt x="11" y="263"/>
                </a:lnTo>
                <a:lnTo>
                  <a:pt x="11" y="263"/>
                </a:lnTo>
                <a:lnTo>
                  <a:pt x="6" y="267"/>
                </a:lnTo>
                <a:lnTo>
                  <a:pt x="3" y="271"/>
                </a:lnTo>
                <a:lnTo>
                  <a:pt x="0" y="276"/>
                </a:lnTo>
                <a:lnTo>
                  <a:pt x="0" y="280"/>
                </a:lnTo>
                <a:lnTo>
                  <a:pt x="0" y="304"/>
                </a:lnTo>
                <a:lnTo>
                  <a:pt x="0" y="304"/>
                </a:lnTo>
                <a:lnTo>
                  <a:pt x="1" y="309"/>
                </a:lnTo>
                <a:lnTo>
                  <a:pt x="4" y="314"/>
                </a:lnTo>
                <a:lnTo>
                  <a:pt x="9" y="319"/>
                </a:lnTo>
                <a:lnTo>
                  <a:pt x="15" y="323"/>
                </a:lnTo>
                <a:lnTo>
                  <a:pt x="23" y="328"/>
                </a:lnTo>
                <a:lnTo>
                  <a:pt x="33" y="331"/>
                </a:lnTo>
                <a:lnTo>
                  <a:pt x="45" y="335"/>
                </a:lnTo>
                <a:lnTo>
                  <a:pt x="56" y="339"/>
                </a:lnTo>
                <a:lnTo>
                  <a:pt x="83" y="344"/>
                </a:lnTo>
                <a:lnTo>
                  <a:pt x="114" y="348"/>
                </a:lnTo>
                <a:lnTo>
                  <a:pt x="146" y="350"/>
                </a:lnTo>
                <a:lnTo>
                  <a:pt x="179" y="351"/>
                </a:lnTo>
                <a:lnTo>
                  <a:pt x="179" y="351"/>
                </a:lnTo>
                <a:lnTo>
                  <a:pt x="211" y="350"/>
                </a:lnTo>
                <a:lnTo>
                  <a:pt x="243" y="348"/>
                </a:lnTo>
                <a:lnTo>
                  <a:pt x="274" y="344"/>
                </a:lnTo>
                <a:lnTo>
                  <a:pt x="301" y="339"/>
                </a:lnTo>
                <a:lnTo>
                  <a:pt x="314" y="335"/>
                </a:lnTo>
                <a:lnTo>
                  <a:pt x="324" y="331"/>
                </a:lnTo>
                <a:lnTo>
                  <a:pt x="334" y="328"/>
                </a:lnTo>
                <a:lnTo>
                  <a:pt x="342" y="323"/>
                </a:lnTo>
                <a:lnTo>
                  <a:pt x="350" y="319"/>
                </a:lnTo>
                <a:lnTo>
                  <a:pt x="354" y="314"/>
                </a:lnTo>
                <a:lnTo>
                  <a:pt x="357" y="309"/>
                </a:lnTo>
                <a:lnTo>
                  <a:pt x="359" y="304"/>
                </a:lnTo>
                <a:lnTo>
                  <a:pt x="359" y="280"/>
                </a:lnTo>
                <a:lnTo>
                  <a:pt x="359" y="280"/>
                </a:lnTo>
                <a:lnTo>
                  <a:pt x="358" y="276"/>
                </a:lnTo>
                <a:lnTo>
                  <a:pt x="355" y="271"/>
                </a:lnTo>
                <a:lnTo>
                  <a:pt x="352" y="267"/>
                </a:lnTo>
                <a:lnTo>
                  <a:pt x="346" y="263"/>
                </a:lnTo>
                <a:lnTo>
                  <a:pt x="346" y="263"/>
                </a:lnTo>
                <a:lnTo>
                  <a:pt x="352" y="259"/>
                </a:lnTo>
                <a:lnTo>
                  <a:pt x="355" y="255"/>
                </a:lnTo>
                <a:lnTo>
                  <a:pt x="358" y="250"/>
                </a:lnTo>
                <a:lnTo>
                  <a:pt x="359" y="244"/>
                </a:lnTo>
                <a:lnTo>
                  <a:pt x="359" y="222"/>
                </a:lnTo>
                <a:lnTo>
                  <a:pt x="359" y="222"/>
                </a:lnTo>
                <a:lnTo>
                  <a:pt x="358" y="218"/>
                </a:lnTo>
                <a:lnTo>
                  <a:pt x="355" y="213"/>
                </a:lnTo>
                <a:lnTo>
                  <a:pt x="352" y="209"/>
                </a:lnTo>
                <a:lnTo>
                  <a:pt x="346" y="205"/>
                </a:lnTo>
                <a:lnTo>
                  <a:pt x="346" y="205"/>
                </a:lnTo>
                <a:lnTo>
                  <a:pt x="352" y="200"/>
                </a:lnTo>
                <a:lnTo>
                  <a:pt x="355" y="196"/>
                </a:lnTo>
                <a:lnTo>
                  <a:pt x="358" y="191"/>
                </a:lnTo>
                <a:lnTo>
                  <a:pt x="359" y="186"/>
                </a:lnTo>
                <a:lnTo>
                  <a:pt x="359" y="164"/>
                </a:lnTo>
                <a:lnTo>
                  <a:pt x="359" y="164"/>
                </a:lnTo>
                <a:lnTo>
                  <a:pt x="358" y="158"/>
                </a:lnTo>
                <a:lnTo>
                  <a:pt x="355" y="154"/>
                </a:lnTo>
                <a:lnTo>
                  <a:pt x="352" y="150"/>
                </a:lnTo>
                <a:lnTo>
                  <a:pt x="346" y="146"/>
                </a:lnTo>
                <a:lnTo>
                  <a:pt x="346" y="146"/>
                </a:lnTo>
                <a:lnTo>
                  <a:pt x="352" y="142"/>
                </a:lnTo>
                <a:lnTo>
                  <a:pt x="355" y="137"/>
                </a:lnTo>
                <a:lnTo>
                  <a:pt x="358" y="133"/>
                </a:lnTo>
                <a:lnTo>
                  <a:pt x="359" y="128"/>
                </a:lnTo>
                <a:lnTo>
                  <a:pt x="359" y="105"/>
                </a:lnTo>
                <a:lnTo>
                  <a:pt x="359" y="105"/>
                </a:lnTo>
                <a:lnTo>
                  <a:pt x="358" y="100"/>
                </a:lnTo>
                <a:lnTo>
                  <a:pt x="355" y="96"/>
                </a:lnTo>
                <a:lnTo>
                  <a:pt x="352" y="92"/>
                </a:lnTo>
                <a:lnTo>
                  <a:pt x="346" y="88"/>
                </a:lnTo>
                <a:lnTo>
                  <a:pt x="346" y="88"/>
                </a:lnTo>
                <a:lnTo>
                  <a:pt x="352" y="84"/>
                </a:lnTo>
                <a:lnTo>
                  <a:pt x="355" y="79"/>
                </a:lnTo>
                <a:lnTo>
                  <a:pt x="358" y="75"/>
                </a:lnTo>
                <a:lnTo>
                  <a:pt x="359" y="69"/>
                </a:lnTo>
                <a:lnTo>
                  <a:pt x="359" y="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78"/>
          <p:cNvSpPr>
            <a:spLocks noEditPoints="1"/>
          </p:cNvSpPr>
          <p:nvPr/>
        </p:nvSpPr>
        <p:spPr bwMode="auto">
          <a:xfrm>
            <a:off x="7989218" y="2360150"/>
            <a:ext cx="80573" cy="80571"/>
          </a:xfrm>
          <a:custGeom>
            <a:avLst/>
            <a:gdLst>
              <a:gd name="T0" fmla="*/ 54 w 108"/>
              <a:gd name="T1" fmla="*/ 81 h 109"/>
              <a:gd name="T2" fmla="*/ 44 w 108"/>
              <a:gd name="T3" fmla="*/ 79 h 109"/>
              <a:gd name="T4" fmla="*/ 35 w 108"/>
              <a:gd name="T5" fmla="*/ 74 h 109"/>
              <a:gd name="T6" fmla="*/ 29 w 108"/>
              <a:gd name="T7" fmla="*/ 65 h 109"/>
              <a:gd name="T8" fmla="*/ 26 w 108"/>
              <a:gd name="T9" fmla="*/ 55 h 109"/>
              <a:gd name="T10" fmla="*/ 27 w 108"/>
              <a:gd name="T11" fmla="*/ 49 h 109"/>
              <a:gd name="T12" fmla="*/ 31 w 108"/>
              <a:gd name="T13" fmla="*/ 40 h 109"/>
              <a:gd name="T14" fmla="*/ 39 w 108"/>
              <a:gd name="T15" fmla="*/ 31 h 109"/>
              <a:gd name="T16" fmla="*/ 49 w 108"/>
              <a:gd name="T17" fmla="*/ 27 h 109"/>
              <a:gd name="T18" fmla="*/ 54 w 108"/>
              <a:gd name="T19" fmla="*/ 27 h 109"/>
              <a:gd name="T20" fmla="*/ 65 w 108"/>
              <a:gd name="T21" fmla="*/ 29 h 109"/>
              <a:gd name="T22" fmla="*/ 73 w 108"/>
              <a:gd name="T23" fmla="*/ 35 h 109"/>
              <a:gd name="T24" fmla="*/ 80 w 108"/>
              <a:gd name="T25" fmla="*/ 44 h 109"/>
              <a:gd name="T26" fmla="*/ 82 w 108"/>
              <a:gd name="T27" fmla="*/ 55 h 109"/>
              <a:gd name="T28" fmla="*/ 81 w 108"/>
              <a:gd name="T29" fmla="*/ 60 h 109"/>
              <a:gd name="T30" fmla="*/ 77 w 108"/>
              <a:gd name="T31" fmla="*/ 70 h 109"/>
              <a:gd name="T32" fmla="*/ 69 w 108"/>
              <a:gd name="T33" fmla="*/ 77 h 109"/>
              <a:gd name="T34" fmla="*/ 60 w 108"/>
              <a:gd name="T35" fmla="*/ 81 h 109"/>
              <a:gd name="T36" fmla="*/ 54 w 108"/>
              <a:gd name="T37" fmla="*/ 81 h 109"/>
              <a:gd name="T38" fmla="*/ 108 w 108"/>
              <a:gd name="T39" fmla="*/ 55 h 109"/>
              <a:gd name="T40" fmla="*/ 104 w 108"/>
              <a:gd name="T41" fmla="*/ 33 h 109"/>
              <a:gd name="T42" fmla="*/ 93 w 108"/>
              <a:gd name="T43" fmla="*/ 16 h 109"/>
              <a:gd name="T44" fmla="*/ 75 w 108"/>
              <a:gd name="T45" fmla="*/ 5 h 109"/>
              <a:gd name="T46" fmla="*/ 54 w 108"/>
              <a:gd name="T47" fmla="*/ 0 h 109"/>
              <a:gd name="T48" fmla="*/ 43 w 108"/>
              <a:gd name="T49" fmla="*/ 2 h 109"/>
              <a:gd name="T50" fmla="*/ 23 w 108"/>
              <a:gd name="T51" fmla="*/ 10 h 109"/>
              <a:gd name="T52" fmla="*/ 9 w 108"/>
              <a:gd name="T53" fmla="*/ 24 h 109"/>
              <a:gd name="T54" fmla="*/ 1 w 108"/>
              <a:gd name="T55" fmla="*/ 44 h 109"/>
              <a:gd name="T56" fmla="*/ 0 w 108"/>
              <a:gd name="T57" fmla="*/ 55 h 109"/>
              <a:gd name="T58" fmla="*/ 3 w 108"/>
              <a:gd name="T59" fmla="*/ 71 h 109"/>
              <a:gd name="T60" fmla="*/ 10 w 108"/>
              <a:gd name="T61" fmla="*/ 87 h 109"/>
              <a:gd name="T62" fmla="*/ 21 w 108"/>
              <a:gd name="T63" fmla="*/ 98 h 109"/>
              <a:gd name="T64" fmla="*/ 37 w 108"/>
              <a:gd name="T65" fmla="*/ 106 h 109"/>
              <a:gd name="T66" fmla="*/ 45 w 108"/>
              <a:gd name="T67" fmla="*/ 108 h 109"/>
              <a:gd name="T68" fmla="*/ 54 w 108"/>
              <a:gd name="T69" fmla="*/ 109 h 109"/>
              <a:gd name="T70" fmla="*/ 72 w 108"/>
              <a:gd name="T71" fmla="*/ 106 h 109"/>
              <a:gd name="T72" fmla="*/ 80 w 108"/>
              <a:gd name="T73" fmla="*/ 102 h 109"/>
              <a:gd name="T74" fmla="*/ 93 w 108"/>
              <a:gd name="T75" fmla="*/ 93 h 109"/>
              <a:gd name="T76" fmla="*/ 103 w 108"/>
              <a:gd name="T77" fmla="*/ 79 h 109"/>
              <a:gd name="T78" fmla="*/ 108 w 108"/>
              <a:gd name="T79" fmla="*/ 63 h 109"/>
              <a:gd name="T80" fmla="*/ 108 w 108"/>
              <a:gd name="T8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8" h="109">
                <a:moveTo>
                  <a:pt x="54" y="81"/>
                </a:moveTo>
                <a:lnTo>
                  <a:pt x="54" y="81"/>
                </a:lnTo>
                <a:lnTo>
                  <a:pt x="49" y="81"/>
                </a:lnTo>
                <a:lnTo>
                  <a:pt x="44" y="79"/>
                </a:lnTo>
                <a:lnTo>
                  <a:pt x="39" y="77"/>
                </a:lnTo>
                <a:lnTo>
                  <a:pt x="35" y="74"/>
                </a:lnTo>
                <a:lnTo>
                  <a:pt x="31" y="70"/>
                </a:lnTo>
                <a:lnTo>
                  <a:pt x="29" y="65"/>
                </a:lnTo>
                <a:lnTo>
                  <a:pt x="27" y="60"/>
                </a:lnTo>
                <a:lnTo>
                  <a:pt x="26" y="55"/>
                </a:lnTo>
                <a:lnTo>
                  <a:pt x="26" y="55"/>
                </a:lnTo>
                <a:lnTo>
                  <a:pt x="27" y="49"/>
                </a:lnTo>
                <a:lnTo>
                  <a:pt x="29" y="44"/>
                </a:lnTo>
                <a:lnTo>
                  <a:pt x="31" y="40"/>
                </a:lnTo>
                <a:lnTo>
                  <a:pt x="35" y="35"/>
                </a:lnTo>
                <a:lnTo>
                  <a:pt x="39" y="31"/>
                </a:lnTo>
                <a:lnTo>
                  <a:pt x="44" y="29"/>
                </a:lnTo>
                <a:lnTo>
                  <a:pt x="49" y="27"/>
                </a:lnTo>
                <a:lnTo>
                  <a:pt x="54" y="27"/>
                </a:lnTo>
                <a:lnTo>
                  <a:pt x="54" y="27"/>
                </a:lnTo>
                <a:lnTo>
                  <a:pt x="60" y="27"/>
                </a:lnTo>
                <a:lnTo>
                  <a:pt x="65" y="29"/>
                </a:lnTo>
                <a:lnTo>
                  <a:pt x="69" y="31"/>
                </a:lnTo>
                <a:lnTo>
                  <a:pt x="73" y="35"/>
                </a:lnTo>
                <a:lnTo>
                  <a:pt x="77" y="40"/>
                </a:lnTo>
                <a:lnTo>
                  <a:pt x="80" y="44"/>
                </a:lnTo>
                <a:lnTo>
                  <a:pt x="81" y="49"/>
                </a:lnTo>
                <a:lnTo>
                  <a:pt x="82" y="55"/>
                </a:lnTo>
                <a:lnTo>
                  <a:pt x="82" y="55"/>
                </a:lnTo>
                <a:lnTo>
                  <a:pt x="81" y="60"/>
                </a:lnTo>
                <a:lnTo>
                  <a:pt x="80" y="65"/>
                </a:lnTo>
                <a:lnTo>
                  <a:pt x="77" y="70"/>
                </a:lnTo>
                <a:lnTo>
                  <a:pt x="73" y="74"/>
                </a:lnTo>
                <a:lnTo>
                  <a:pt x="69" y="77"/>
                </a:lnTo>
                <a:lnTo>
                  <a:pt x="65" y="79"/>
                </a:lnTo>
                <a:lnTo>
                  <a:pt x="60" y="81"/>
                </a:lnTo>
                <a:lnTo>
                  <a:pt x="54" y="81"/>
                </a:lnTo>
                <a:lnTo>
                  <a:pt x="54" y="81"/>
                </a:lnTo>
                <a:close/>
                <a:moveTo>
                  <a:pt x="108" y="55"/>
                </a:moveTo>
                <a:lnTo>
                  <a:pt x="108" y="55"/>
                </a:lnTo>
                <a:lnTo>
                  <a:pt x="107" y="44"/>
                </a:lnTo>
                <a:lnTo>
                  <a:pt x="104" y="33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5"/>
                </a:lnTo>
                <a:lnTo>
                  <a:pt x="65" y="2"/>
                </a:lnTo>
                <a:lnTo>
                  <a:pt x="54" y="0"/>
                </a:lnTo>
                <a:lnTo>
                  <a:pt x="54" y="0"/>
                </a:lnTo>
                <a:lnTo>
                  <a:pt x="43" y="2"/>
                </a:lnTo>
                <a:lnTo>
                  <a:pt x="34" y="5"/>
                </a:lnTo>
                <a:lnTo>
                  <a:pt x="23" y="10"/>
                </a:lnTo>
                <a:lnTo>
                  <a:pt x="16" y="16"/>
                </a:lnTo>
                <a:lnTo>
                  <a:pt x="9" y="24"/>
                </a:lnTo>
                <a:lnTo>
                  <a:pt x="4" y="33"/>
                </a:lnTo>
                <a:lnTo>
                  <a:pt x="1" y="44"/>
                </a:lnTo>
                <a:lnTo>
                  <a:pt x="0" y="55"/>
                </a:lnTo>
                <a:lnTo>
                  <a:pt x="0" y="55"/>
                </a:lnTo>
                <a:lnTo>
                  <a:pt x="1" y="63"/>
                </a:lnTo>
                <a:lnTo>
                  <a:pt x="3" y="71"/>
                </a:lnTo>
                <a:lnTo>
                  <a:pt x="6" y="79"/>
                </a:lnTo>
                <a:lnTo>
                  <a:pt x="10" y="87"/>
                </a:lnTo>
                <a:lnTo>
                  <a:pt x="15" y="93"/>
                </a:lnTo>
                <a:lnTo>
                  <a:pt x="21" y="98"/>
                </a:lnTo>
                <a:lnTo>
                  <a:pt x="28" y="102"/>
                </a:lnTo>
                <a:lnTo>
                  <a:pt x="37" y="106"/>
                </a:lnTo>
                <a:lnTo>
                  <a:pt x="37" y="106"/>
                </a:lnTo>
                <a:lnTo>
                  <a:pt x="45" y="108"/>
                </a:lnTo>
                <a:lnTo>
                  <a:pt x="54" y="109"/>
                </a:lnTo>
                <a:lnTo>
                  <a:pt x="54" y="109"/>
                </a:lnTo>
                <a:lnTo>
                  <a:pt x="63" y="108"/>
                </a:lnTo>
                <a:lnTo>
                  <a:pt x="72" y="106"/>
                </a:lnTo>
                <a:lnTo>
                  <a:pt x="72" y="106"/>
                </a:lnTo>
                <a:lnTo>
                  <a:pt x="80" y="102"/>
                </a:lnTo>
                <a:lnTo>
                  <a:pt x="87" y="98"/>
                </a:lnTo>
                <a:lnTo>
                  <a:pt x="93" y="93"/>
                </a:lnTo>
                <a:lnTo>
                  <a:pt x="98" y="87"/>
                </a:lnTo>
                <a:lnTo>
                  <a:pt x="103" y="79"/>
                </a:lnTo>
                <a:lnTo>
                  <a:pt x="106" y="71"/>
                </a:lnTo>
                <a:lnTo>
                  <a:pt x="108" y="63"/>
                </a:lnTo>
                <a:lnTo>
                  <a:pt x="108" y="55"/>
                </a:lnTo>
                <a:lnTo>
                  <a:pt x="108" y="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79"/>
          <p:cNvSpPr>
            <a:spLocks/>
          </p:cNvSpPr>
          <p:nvPr/>
        </p:nvSpPr>
        <p:spPr bwMode="auto">
          <a:xfrm>
            <a:off x="7884774" y="2539199"/>
            <a:ext cx="53715" cy="47747"/>
          </a:xfrm>
          <a:custGeom>
            <a:avLst/>
            <a:gdLst>
              <a:gd name="T0" fmla="*/ 44 w 71"/>
              <a:gd name="T1" fmla="*/ 0 h 66"/>
              <a:gd name="T2" fmla="*/ 22 w 71"/>
              <a:gd name="T3" fmla="*/ 28 h 66"/>
              <a:gd name="T4" fmla="*/ 0 w 71"/>
              <a:gd name="T5" fmla="*/ 55 h 66"/>
              <a:gd name="T6" fmla="*/ 35 w 71"/>
              <a:gd name="T7" fmla="*/ 60 h 66"/>
              <a:gd name="T8" fmla="*/ 71 w 71"/>
              <a:gd name="T9" fmla="*/ 66 h 66"/>
              <a:gd name="T10" fmla="*/ 58 w 71"/>
              <a:gd name="T11" fmla="*/ 33 h 66"/>
              <a:gd name="T12" fmla="*/ 44 w 71"/>
              <a:gd name="T13" fmla="*/ 0 h 66"/>
              <a:gd name="T14" fmla="*/ 44 w 71"/>
              <a:gd name="T1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1" h="66">
                <a:moveTo>
                  <a:pt x="44" y="0"/>
                </a:moveTo>
                <a:lnTo>
                  <a:pt x="22" y="28"/>
                </a:lnTo>
                <a:lnTo>
                  <a:pt x="0" y="55"/>
                </a:lnTo>
                <a:lnTo>
                  <a:pt x="35" y="60"/>
                </a:lnTo>
                <a:lnTo>
                  <a:pt x="71" y="66"/>
                </a:lnTo>
                <a:lnTo>
                  <a:pt x="58" y="33"/>
                </a:lnTo>
                <a:lnTo>
                  <a:pt x="44" y="0"/>
                </a:lnTo>
                <a:lnTo>
                  <a:pt x="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80"/>
          <p:cNvSpPr>
            <a:spLocks/>
          </p:cNvSpPr>
          <p:nvPr/>
        </p:nvSpPr>
        <p:spPr bwMode="auto">
          <a:xfrm>
            <a:off x="8123506" y="2539199"/>
            <a:ext cx="50732" cy="47747"/>
          </a:xfrm>
          <a:custGeom>
            <a:avLst/>
            <a:gdLst>
              <a:gd name="T0" fmla="*/ 70 w 70"/>
              <a:gd name="T1" fmla="*/ 55 h 66"/>
              <a:gd name="T2" fmla="*/ 49 w 70"/>
              <a:gd name="T3" fmla="*/ 28 h 66"/>
              <a:gd name="T4" fmla="*/ 26 w 70"/>
              <a:gd name="T5" fmla="*/ 0 h 66"/>
              <a:gd name="T6" fmla="*/ 13 w 70"/>
              <a:gd name="T7" fmla="*/ 33 h 66"/>
              <a:gd name="T8" fmla="*/ 0 w 70"/>
              <a:gd name="T9" fmla="*/ 66 h 66"/>
              <a:gd name="T10" fmla="*/ 35 w 70"/>
              <a:gd name="T11" fmla="*/ 60 h 66"/>
              <a:gd name="T12" fmla="*/ 70 w 70"/>
              <a:gd name="T13" fmla="*/ 55 h 66"/>
              <a:gd name="T14" fmla="*/ 70 w 70"/>
              <a:gd name="T15" fmla="*/ 5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0" h="66">
                <a:moveTo>
                  <a:pt x="70" y="55"/>
                </a:moveTo>
                <a:lnTo>
                  <a:pt x="49" y="28"/>
                </a:lnTo>
                <a:lnTo>
                  <a:pt x="26" y="0"/>
                </a:lnTo>
                <a:lnTo>
                  <a:pt x="13" y="33"/>
                </a:lnTo>
                <a:lnTo>
                  <a:pt x="0" y="66"/>
                </a:lnTo>
                <a:lnTo>
                  <a:pt x="35" y="60"/>
                </a:lnTo>
                <a:lnTo>
                  <a:pt x="70" y="55"/>
                </a:lnTo>
                <a:lnTo>
                  <a:pt x="70" y="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81"/>
          <p:cNvSpPr>
            <a:spLocks/>
          </p:cNvSpPr>
          <p:nvPr/>
        </p:nvSpPr>
        <p:spPr bwMode="auto">
          <a:xfrm>
            <a:off x="7893725" y="2446689"/>
            <a:ext cx="271559" cy="244701"/>
          </a:xfrm>
          <a:custGeom>
            <a:avLst/>
            <a:gdLst>
              <a:gd name="T0" fmla="*/ 361 w 362"/>
              <a:gd name="T1" fmla="*/ 200 h 329"/>
              <a:gd name="T2" fmla="*/ 327 w 362"/>
              <a:gd name="T3" fmla="*/ 196 h 329"/>
              <a:gd name="T4" fmla="*/ 321 w 362"/>
              <a:gd name="T5" fmla="*/ 208 h 329"/>
              <a:gd name="T6" fmla="*/ 309 w 362"/>
              <a:gd name="T7" fmla="*/ 218 h 329"/>
              <a:gd name="T8" fmla="*/ 272 w 362"/>
              <a:gd name="T9" fmla="*/ 231 h 329"/>
              <a:gd name="T10" fmla="*/ 234 w 362"/>
              <a:gd name="T11" fmla="*/ 232 h 329"/>
              <a:gd name="T12" fmla="*/ 218 w 362"/>
              <a:gd name="T13" fmla="*/ 225 h 329"/>
              <a:gd name="T14" fmla="*/ 212 w 362"/>
              <a:gd name="T15" fmla="*/ 218 h 329"/>
              <a:gd name="T16" fmla="*/ 206 w 362"/>
              <a:gd name="T17" fmla="*/ 153 h 329"/>
              <a:gd name="T18" fmla="*/ 244 w 362"/>
              <a:gd name="T19" fmla="*/ 47 h 329"/>
              <a:gd name="T20" fmla="*/ 257 w 362"/>
              <a:gd name="T21" fmla="*/ 39 h 329"/>
              <a:gd name="T22" fmla="*/ 258 w 362"/>
              <a:gd name="T23" fmla="*/ 34 h 329"/>
              <a:gd name="T24" fmla="*/ 250 w 362"/>
              <a:gd name="T25" fmla="*/ 22 h 329"/>
              <a:gd name="T26" fmla="*/ 200 w 362"/>
              <a:gd name="T27" fmla="*/ 21 h 329"/>
              <a:gd name="T28" fmla="*/ 190 w 362"/>
              <a:gd name="T29" fmla="*/ 2 h 329"/>
              <a:gd name="T30" fmla="*/ 172 w 362"/>
              <a:gd name="T31" fmla="*/ 2 h 329"/>
              <a:gd name="T32" fmla="*/ 162 w 362"/>
              <a:gd name="T33" fmla="*/ 21 h 329"/>
              <a:gd name="T34" fmla="*/ 112 w 362"/>
              <a:gd name="T35" fmla="*/ 22 h 329"/>
              <a:gd name="T36" fmla="*/ 105 w 362"/>
              <a:gd name="T37" fmla="*/ 34 h 329"/>
              <a:gd name="T38" fmla="*/ 105 w 362"/>
              <a:gd name="T39" fmla="*/ 39 h 329"/>
              <a:gd name="T40" fmla="*/ 118 w 362"/>
              <a:gd name="T41" fmla="*/ 47 h 329"/>
              <a:gd name="T42" fmla="*/ 156 w 362"/>
              <a:gd name="T43" fmla="*/ 153 h 329"/>
              <a:gd name="T44" fmla="*/ 150 w 362"/>
              <a:gd name="T45" fmla="*/ 218 h 329"/>
              <a:gd name="T46" fmla="*/ 145 w 362"/>
              <a:gd name="T47" fmla="*/ 225 h 329"/>
              <a:gd name="T48" fmla="*/ 129 w 362"/>
              <a:gd name="T49" fmla="*/ 232 h 329"/>
              <a:gd name="T50" fmla="*/ 91 w 362"/>
              <a:gd name="T51" fmla="*/ 231 h 329"/>
              <a:gd name="T52" fmla="*/ 53 w 362"/>
              <a:gd name="T53" fmla="*/ 218 h 329"/>
              <a:gd name="T54" fmla="*/ 42 w 362"/>
              <a:gd name="T55" fmla="*/ 208 h 329"/>
              <a:gd name="T56" fmla="*/ 19 w 362"/>
              <a:gd name="T57" fmla="*/ 194 h 329"/>
              <a:gd name="T58" fmla="*/ 2 w 362"/>
              <a:gd name="T59" fmla="*/ 200 h 329"/>
              <a:gd name="T60" fmla="*/ 0 w 362"/>
              <a:gd name="T61" fmla="*/ 216 h 329"/>
              <a:gd name="T62" fmla="*/ 3 w 362"/>
              <a:gd name="T63" fmla="*/ 233 h 329"/>
              <a:gd name="T64" fmla="*/ 23 w 362"/>
              <a:gd name="T65" fmla="*/ 256 h 329"/>
              <a:gd name="T66" fmla="*/ 53 w 362"/>
              <a:gd name="T67" fmla="*/ 272 h 329"/>
              <a:gd name="T68" fmla="*/ 77 w 362"/>
              <a:gd name="T69" fmla="*/ 280 h 329"/>
              <a:gd name="T70" fmla="*/ 119 w 362"/>
              <a:gd name="T71" fmla="*/ 292 h 329"/>
              <a:gd name="T72" fmla="*/ 152 w 362"/>
              <a:gd name="T73" fmla="*/ 307 h 329"/>
              <a:gd name="T74" fmla="*/ 172 w 362"/>
              <a:gd name="T75" fmla="*/ 324 h 329"/>
              <a:gd name="T76" fmla="*/ 181 w 362"/>
              <a:gd name="T77" fmla="*/ 329 h 329"/>
              <a:gd name="T78" fmla="*/ 191 w 362"/>
              <a:gd name="T79" fmla="*/ 324 h 329"/>
              <a:gd name="T80" fmla="*/ 210 w 362"/>
              <a:gd name="T81" fmla="*/ 307 h 329"/>
              <a:gd name="T82" fmla="*/ 244 w 362"/>
              <a:gd name="T83" fmla="*/ 292 h 329"/>
              <a:gd name="T84" fmla="*/ 285 w 362"/>
              <a:gd name="T85" fmla="*/ 280 h 329"/>
              <a:gd name="T86" fmla="*/ 309 w 362"/>
              <a:gd name="T87" fmla="*/ 272 h 329"/>
              <a:gd name="T88" fmla="*/ 339 w 362"/>
              <a:gd name="T89" fmla="*/ 256 h 329"/>
              <a:gd name="T90" fmla="*/ 359 w 362"/>
              <a:gd name="T91" fmla="*/ 233 h 329"/>
              <a:gd name="T92" fmla="*/ 362 w 362"/>
              <a:gd name="T93" fmla="*/ 216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2" h="329">
                <a:moveTo>
                  <a:pt x="362" y="209"/>
                </a:moveTo>
                <a:lnTo>
                  <a:pt x="362" y="209"/>
                </a:lnTo>
                <a:lnTo>
                  <a:pt x="361" y="200"/>
                </a:lnTo>
                <a:lnTo>
                  <a:pt x="358" y="192"/>
                </a:lnTo>
                <a:lnTo>
                  <a:pt x="343" y="194"/>
                </a:lnTo>
                <a:lnTo>
                  <a:pt x="327" y="196"/>
                </a:lnTo>
                <a:lnTo>
                  <a:pt x="327" y="196"/>
                </a:lnTo>
                <a:lnTo>
                  <a:pt x="324" y="202"/>
                </a:lnTo>
                <a:lnTo>
                  <a:pt x="321" y="208"/>
                </a:lnTo>
                <a:lnTo>
                  <a:pt x="315" y="214"/>
                </a:lnTo>
                <a:lnTo>
                  <a:pt x="309" y="218"/>
                </a:lnTo>
                <a:lnTo>
                  <a:pt x="309" y="218"/>
                </a:lnTo>
                <a:lnTo>
                  <a:pt x="300" y="223"/>
                </a:lnTo>
                <a:lnTo>
                  <a:pt x="286" y="227"/>
                </a:lnTo>
                <a:lnTo>
                  <a:pt x="272" y="231"/>
                </a:lnTo>
                <a:lnTo>
                  <a:pt x="256" y="233"/>
                </a:lnTo>
                <a:lnTo>
                  <a:pt x="241" y="233"/>
                </a:lnTo>
                <a:lnTo>
                  <a:pt x="234" y="232"/>
                </a:lnTo>
                <a:lnTo>
                  <a:pt x="228" y="231"/>
                </a:lnTo>
                <a:lnTo>
                  <a:pt x="222" y="228"/>
                </a:lnTo>
                <a:lnTo>
                  <a:pt x="218" y="225"/>
                </a:lnTo>
                <a:lnTo>
                  <a:pt x="214" y="222"/>
                </a:lnTo>
                <a:lnTo>
                  <a:pt x="212" y="218"/>
                </a:lnTo>
                <a:lnTo>
                  <a:pt x="212" y="218"/>
                </a:lnTo>
                <a:lnTo>
                  <a:pt x="211" y="209"/>
                </a:lnTo>
                <a:lnTo>
                  <a:pt x="209" y="195"/>
                </a:lnTo>
                <a:lnTo>
                  <a:pt x="206" y="153"/>
                </a:lnTo>
                <a:lnTo>
                  <a:pt x="201" y="47"/>
                </a:lnTo>
                <a:lnTo>
                  <a:pt x="244" y="47"/>
                </a:lnTo>
                <a:lnTo>
                  <a:pt x="244" y="47"/>
                </a:lnTo>
                <a:lnTo>
                  <a:pt x="250" y="46"/>
                </a:lnTo>
                <a:lnTo>
                  <a:pt x="254" y="44"/>
                </a:lnTo>
                <a:lnTo>
                  <a:pt x="257" y="39"/>
                </a:lnTo>
                <a:lnTo>
                  <a:pt x="258" y="34"/>
                </a:lnTo>
                <a:lnTo>
                  <a:pt x="258" y="34"/>
                </a:lnTo>
                <a:lnTo>
                  <a:pt x="258" y="34"/>
                </a:lnTo>
                <a:lnTo>
                  <a:pt x="257" y="29"/>
                </a:lnTo>
                <a:lnTo>
                  <a:pt x="254" y="25"/>
                </a:lnTo>
                <a:lnTo>
                  <a:pt x="250" y="22"/>
                </a:lnTo>
                <a:lnTo>
                  <a:pt x="244" y="21"/>
                </a:lnTo>
                <a:lnTo>
                  <a:pt x="200" y="21"/>
                </a:lnTo>
                <a:lnTo>
                  <a:pt x="200" y="21"/>
                </a:lnTo>
                <a:lnTo>
                  <a:pt x="199" y="0"/>
                </a:lnTo>
                <a:lnTo>
                  <a:pt x="199" y="0"/>
                </a:lnTo>
                <a:lnTo>
                  <a:pt x="190" y="2"/>
                </a:lnTo>
                <a:lnTo>
                  <a:pt x="181" y="2"/>
                </a:lnTo>
                <a:lnTo>
                  <a:pt x="181" y="2"/>
                </a:lnTo>
                <a:lnTo>
                  <a:pt x="172" y="2"/>
                </a:lnTo>
                <a:lnTo>
                  <a:pt x="163" y="0"/>
                </a:lnTo>
                <a:lnTo>
                  <a:pt x="163" y="0"/>
                </a:lnTo>
                <a:lnTo>
                  <a:pt x="162" y="21"/>
                </a:lnTo>
                <a:lnTo>
                  <a:pt x="118" y="21"/>
                </a:lnTo>
                <a:lnTo>
                  <a:pt x="118" y="21"/>
                </a:lnTo>
                <a:lnTo>
                  <a:pt x="112" y="22"/>
                </a:lnTo>
                <a:lnTo>
                  <a:pt x="108" y="25"/>
                </a:lnTo>
                <a:lnTo>
                  <a:pt x="105" y="29"/>
                </a:lnTo>
                <a:lnTo>
                  <a:pt x="105" y="34"/>
                </a:lnTo>
                <a:lnTo>
                  <a:pt x="105" y="34"/>
                </a:lnTo>
                <a:lnTo>
                  <a:pt x="105" y="34"/>
                </a:lnTo>
                <a:lnTo>
                  <a:pt x="105" y="39"/>
                </a:lnTo>
                <a:lnTo>
                  <a:pt x="108" y="44"/>
                </a:lnTo>
                <a:lnTo>
                  <a:pt x="112" y="46"/>
                </a:lnTo>
                <a:lnTo>
                  <a:pt x="118" y="47"/>
                </a:lnTo>
                <a:lnTo>
                  <a:pt x="161" y="47"/>
                </a:lnTo>
                <a:lnTo>
                  <a:pt x="161" y="47"/>
                </a:lnTo>
                <a:lnTo>
                  <a:pt x="156" y="153"/>
                </a:lnTo>
                <a:lnTo>
                  <a:pt x="153" y="195"/>
                </a:lnTo>
                <a:lnTo>
                  <a:pt x="152" y="209"/>
                </a:lnTo>
                <a:lnTo>
                  <a:pt x="150" y="218"/>
                </a:lnTo>
                <a:lnTo>
                  <a:pt x="150" y="218"/>
                </a:lnTo>
                <a:lnTo>
                  <a:pt x="148" y="222"/>
                </a:lnTo>
                <a:lnTo>
                  <a:pt x="145" y="225"/>
                </a:lnTo>
                <a:lnTo>
                  <a:pt x="140" y="228"/>
                </a:lnTo>
                <a:lnTo>
                  <a:pt x="135" y="231"/>
                </a:lnTo>
                <a:lnTo>
                  <a:pt x="129" y="232"/>
                </a:lnTo>
                <a:lnTo>
                  <a:pt x="122" y="233"/>
                </a:lnTo>
                <a:lnTo>
                  <a:pt x="106" y="233"/>
                </a:lnTo>
                <a:lnTo>
                  <a:pt x="91" y="231"/>
                </a:lnTo>
                <a:lnTo>
                  <a:pt x="76" y="227"/>
                </a:lnTo>
                <a:lnTo>
                  <a:pt x="63" y="223"/>
                </a:lnTo>
                <a:lnTo>
                  <a:pt x="53" y="218"/>
                </a:lnTo>
                <a:lnTo>
                  <a:pt x="53" y="218"/>
                </a:lnTo>
                <a:lnTo>
                  <a:pt x="47" y="214"/>
                </a:lnTo>
                <a:lnTo>
                  <a:pt x="42" y="208"/>
                </a:lnTo>
                <a:lnTo>
                  <a:pt x="38" y="202"/>
                </a:lnTo>
                <a:lnTo>
                  <a:pt x="35" y="196"/>
                </a:lnTo>
                <a:lnTo>
                  <a:pt x="19" y="194"/>
                </a:lnTo>
                <a:lnTo>
                  <a:pt x="5" y="192"/>
                </a:lnTo>
                <a:lnTo>
                  <a:pt x="5" y="192"/>
                </a:lnTo>
                <a:lnTo>
                  <a:pt x="2" y="200"/>
                </a:lnTo>
                <a:lnTo>
                  <a:pt x="0" y="209"/>
                </a:lnTo>
                <a:lnTo>
                  <a:pt x="0" y="209"/>
                </a:lnTo>
                <a:lnTo>
                  <a:pt x="0" y="216"/>
                </a:lnTo>
                <a:lnTo>
                  <a:pt x="1" y="221"/>
                </a:lnTo>
                <a:lnTo>
                  <a:pt x="2" y="227"/>
                </a:lnTo>
                <a:lnTo>
                  <a:pt x="3" y="233"/>
                </a:lnTo>
                <a:lnTo>
                  <a:pt x="8" y="242"/>
                </a:lnTo>
                <a:lnTo>
                  <a:pt x="15" y="249"/>
                </a:lnTo>
                <a:lnTo>
                  <a:pt x="23" y="256"/>
                </a:lnTo>
                <a:lnTo>
                  <a:pt x="33" y="262"/>
                </a:lnTo>
                <a:lnTo>
                  <a:pt x="43" y="267"/>
                </a:lnTo>
                <a:lnTo>
                  <a:pt x="53" y="272"/>
                </a:lnTo>
                <a:lnTo>
                  <a:pt x="53" y="272"/>
                </a:lnTo>
                <a:lnTo>
                  <a:pt x="65" y="277"/>
                </a:lnTo>
                <a:lnTo>
                  <a:pt x="77" y="280"/>
                </a:lnTo>
                <a:lnTo>
                  <a:pt x="77" y="280"/>
                </a:lnTo>
                <a:lnTo>
                  <a:pt x="105" y="288"/>
                </a:lnTo>
                <a:lnTo>
                  <a:pt x="119" y="292"/>
                </a:lnTo>
                <a:lnTo>
                  <a:pt x="131" y="296"/>
                </a:lnTo>
                <a:lnTo>
                  <a:pt x="142" y="301"/>
                </a:lnTo>
                <a:lnTo>
                  <a:pt x="152" y="307"/>
                </a:lnTo>
                <a:lnTo>
                  <a:pt x="163" y="314"/>
                </a:lnTo>
                <a:lnTo>
                  <a:pt x="172" y="324"/>
                </a:lnTo>
                <a:lnTo>
                  <a:pt x="172" y="324"/>
                </a:lnTo>
                <a:lnTo>
                  <a:pt x="174" y="326"/>
                </a:lnTo>
                <a:lnTo>
                  <a:pt x="176" y="327"/>
                </a:lnTo>
                <a:lnTo>
                  <a:pt x="181" y="329"/>
                </a:lnTo>
                <a:lnTo>
                  <a:pt x="186" y="327"/>
                </a:lnTo>
                <a:lnTo>
                  <a:pt x="189" y="326"/>
                </a:lnTo>
                <a:lnTo>
                  <a:pt x="191" y="324"/>
                </a:lnTo>
                <a:lnTo>
                  <a:pt x="191" y="324"/>
                </a:lnTo>
                <a:lnTo>
                  <a:pt x="199" y="314"/>
                </a:lnTo>
                <a:lnTo>
                  <a:pt x="210" y="307"/>
                </a:lnTo>
                <a:lnTo>
                  <a:pt x="220" y="301"/>
                </a:lnTo>
                <a:lnTo>
                  <a:pt x="232" y="296"/>
                </a:lnTo>
                <a:lnTo>
                  <a:pt x="244" y="292"/>
                </a:lnTo>
                <a:lnTo>
                  <a:pt x="258" y="288"/>
                </a:lnTo>
                <a:lnTo>
                  <a:pt x="285" y="280"/>
                </a:lnTo>
                <a:lnTo>
                  <a:pt x="285" y="280"/>
                </a:lnTo>
                <a:lnTo>
                  <a:pt x="298" y="277"/>
                </a:lnTo>
                <a:lnTo>
                  <a:pt x="309" y="272"/>
                </a:lnTo>
                <a:lnTo>
                  <a:pt x="309" y="272"/>
                </a:lnTo>
                <a:lnTo>
                  <a:pt x="319" y="267"/>
                </a:lnTo>
                <a:lnTo>
                  <a:pt x="329" y="262"/>
                </a:lnTo>
                <a:lnTo>
                  <a:pt x="339" y="256"/>
                </a:lnTo>
                <a:lnTo>
                  <a:pt x="347" y="249"/>
                </a:lnTo>
                <a:lnTo>
                  <a:pt x="354" y="242"/>
                </a:lnTo>
                <a:lnTo>
                  <a:pt x="359" y="233"/>
                </a:lnTo>
                <a:lnTo>
                  <a:pt x="361" y="227"/>
                </a:lnTo>
                <a:lnTo>
                  <a:pt x="362" y="221"/>
                </a:lnTo>
                <a:lnTo>
                  <a:pt x="362" y="216"/>
                </a:lnTo>
                <a:lnTo>
                  <a:pt x="362" y="209"/>
                </a:lnTo>
                <a:lnTo>
                  <a:pt x="362" y="2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82"/>
          <p:cNvSpPr>
            <a:spLocks/>
          </p:cNvSpPr>
          <p:nvPr/>
        </p:nvSpPr>
        <p:spPr bwMode="auto">
          <a:xfrm>
            <a:off x="9537996" y="2178115"/>
            <a:ext cx="80573" cy="77588"/>
          </a:xfrm>
          <a:custGeom>
            <a:avLst/>
            <a:gdLst>
              <a:gd name="T0" fmla="*/ 39 w 110"/>
              <a:gd name="T1" fmla="*/ 0 h 108"/>
              <a:gd name="T2" fmla="*/ 8 w 110"/>
              <a:gd name="T3" fmla="*/ 72 h 108"/>
              <a:gd name="T4" fmla="*/ 8 w 110"/>
              <a:gd name="T5" fmla="*/ 72 h 108"/>
              <a:gd name="T6" fmla="*/ 2 w 110"/>
              <a:gd name="T7" fmla="*/ 88 h 108"/>
              <a:gd name="T8" fmla="*/ 0 w 110"/>
              <a:gd name="T9" fmla="*/ 98 h 108"/>
              <a:gd name="T10" fmla="*/ 0 w 110"/>
              <a:gd name="T11" fmla="*/ 103 h 108"/>
              <a:gd name="T12" fmla="*/ 1 w 110"/>
              <a:gd name="T13" fmla="*/ 106 h 108"/>
              <a:gd name="T14" fmla="*/ 1 w 110"/>
              <a:gd name="T15" fmla="*/ 106 h 108"/>
              <a:gd name="T16" fmla="*/ 4 w 110"/>
              <a:gd name="T17" fmla="*/ 108 h 108"/>
              <a:gd name="T18" fmla="*/ 9 w 110"/>
              <a:gd name="T19" fmla="*/ 108 h 108"/>
              <a:gd name="T20" fmla="*/ 21 w 110"/>
              <a:gd name="T21" fmla="*/ 104 h 108"/>
              <a:gd name="T22" fmla="*/ 37 w 110"/>
              <a:gd name="T23" fmla="*/ 99 h 108"/>
              <a:gd name="T24" fmla="*/ 110 w 110"/>
              <a:gd name="T25" fmla="*/ 70 h 108"/>
              <a:gd name="T26" fmla="*/ 39 w 110"/>
              <a:gd name="T27" fmla="*/ 0 h 108"/>
              <a:gd name="T28" fmla="*/ 39 w 110"/>
              <a:gd name="T29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0" h="108">
                <a:moveTo>
                  <a:pt x="39" y="0"/>
                </a:moveTo>
                <a:lnTo>
                  <a:pt x="8" y="72"/>
                </a:lnTo>
                <a:lnTo>
                  <a:pt x="8" y="72"/>
                </a:lnTo>
                <a:lnTo>
                  <a:pt x="2" y="88"/>
                </a:lnTo>
                <a:lnTo>
                  <a:pt x="0" y="98"/>
                </a:lnTo>
                <a:lnTo>
                  <a:pt x="0" y="103"/>
                </a:lnTo>
                <a:lnTo>
                  <a:pt x="1" y="106"/>
                </a:lnTo>
                <a:lnTo>
                  <a:pt x="1" y="106"/>
                </a:lnTo>
                <a:lnTo>
                  <a:pt x="4" y="108"/>
                </a:lnTo>
                <a:lnTo>
                  <a:pt x="9" y="108"/>
                </a:lnTo>
                <a:lnTo>
                  <a:pt x="21" y="104"/>
                </a:lnTo>
                <a:lnTo>
                  <a:pt x="37" y="99"/>
                </a:lnTo>
                <a:lnTo>
                  <a:pt x="110" y="70"/>
                </a:lnTo>
                <a:lnTo>
                  <a:pt x="39" y="0"/>
                </a:lnTo>
                <a:lnTo>
                  <a:pt x="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83"/>
          <p:cNvSpPr>
            <a:spLocks/>
          </p:cNvSpPr>
          <p:nvPr/>
        </p:nvSpPr>
        <p:spPr bwMode="auto">
          <a:xfrm>
            <a:off x="9573806" y="2011003"/>
            <a:ext cx="205908" cy="211874"/>
          </a:xfrm>
          <a:custGeom>
            <a:avLst/>
            <a:gdLst>
              <a:gd name="T0" fmla="*/ 204 w 280"/>
              <a:gd name="T1" fmla="*/ 0 h 282"/>
              <a:gd name="T2" fmla="*/ 29 w 280"/>
              <a:gd name="T3" fmla="*/ 176 h 282"/>
              <a:gd name="T4" fmla="*/ 29 w 280"/>
              <a:gd name="T5" fmla="*/ 176 h 282"/>
              <a:gd name="T6" fmla="*/ 0 w 280"/>
              <a:gd name="T7" fmla="*/ 208 h 282"/>
              <a:gd name="T8" fmla="*/ 75 w 280"/>
              <a:gd name="T9" fmla="*/ 282 h 282"/>
              <a:gd name="T10" fmla="*/ 280 w 280"/>
              <a:gd name="T11" fmla="*/ 75 h 282"/>
              <a:gd name="T12" fmla="*/ 204 w 280"/>
              <a:gd name="T13" fmla="*/ 0 h 282"/>
              <a:gd name="T14" fmla="*/ 204 w 280"/>
              <a:gd name="T15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0" h="282">
                <a:moveTo>
                  <a:pt x="204" y="0"/>
                </a:moveTo>
                <a:lnTo>
                  <a:pt x="29" y="176"/>
                </a:lnTo>
                <a:lnTo>
                  <a:pt x="29" y="176"/>
                </a:lnTo>
                <a:lnTo>
                  <a:pt x="0" y="208"/>
                </a:lnTo>
                <a:lnTo>
                  <a:pt x="75" y="282"/>
                </a:lnTo>
                <a:lnTo>
                  <a:pt x="280" y="75"/>
                </a:lnTo>
                <a:lnTo>
                  <a:pt x="204" y="0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84"/>
          <p:cNvSpPr>
            <a:spLocks/>
          </p:cNvSpPr>
          <p:nvPr/>
        </p:nvSpPr>
        <p:spPr bwMode="auto">
          <a:xfrm>
            <a:off x="9734951" y="1984146"/>
            <a:ext cx="71620" cy="74603"/>
          </a:xfrm>
          <a:custGeom>
            <a:avLst/>
            <a:gdLst>
              <a:gd name="T0" fmla="*/ 93 w 100"/>
              <a:gd name="T1" fmla="*/ 56 h 100"/>
              <a:gd name="T2" fmla="*/ 43 w 100"/>
              <a:gd name="T3" fmla="*/ 4 h 100"/>
              <a:gd name="T4" fmla="*/ 43 w 100"/>
              <a:gd name="T5" fmla="*/ 4 h 100"/>
              <a:gd name="T6" fmla="*/ 40 w 100"/>
              <a:gd name="T7" fmla="*/ 2 h 100"/>
              <a:gd name="T8" fmla="*/ 37 w 100"/>
              <a:gd name="T9" fmla="*/ 1 h 100"/>
              <a:gd name="T10" fmla="*/ 34 w 100"/>
              <a:gd name="T11" fmla="*/ 0 h 100"/>
              <a:gd name="T12" fmla="*/ 31 w 100"/>
              <a:gd name="T13" fmla="*/ 0 h 100"/>
              <a:gd name="T14" fmla="*/ 28 w 100"/>
              <a:gd name="T15" fmla="*/ 0 h 100"/>
              <a:gd name="T16" fmla="*/ 25 w 100"/>
              <a:gd name="T17" fmla="*/ 1 h 100"/>
              <a:gd name="T18" fmla="*/ 22 w 100"/>
              <a:gd name="T19" fmla="*/ 3 h 100"/>
              <a:gd name="T20" fmla="*/ 20 w 100"/>
              <a:gd name="T21" fmla="*/ 5 h 100"/>
              <a:gd name="T22" fmla="*/ 0 w 100"/>
              <a:gd name="T23" fmla="*/ 24 h 100"/>
              <a:gd name="T24" fmla="*/ 0 w 100"/>
              <a:gd name="T25" fmla="*/ 24 h 100"/>
              <a:gd name="T26" fmla="*/ 43 w 100"/>
              <a:gd name="T27" fmla="*/ 68 h 100"/>
              <a:gd name="T28" fmla="*/ 75 w 100"/>
              <a:gd name="T29" fmla="*/ 100 h 100"/>
              <a:gd name="T30" fmla="*/ 94 w 100"/>
              <a:gd name="T31" fmla="*/ 79 h 100"/>
              <a:gd name="T32" fmla="*/ 94 w 100"/>
              <a:gd name="T33" fmla="*/ 79 h 100"/>
              <a:gd name="T34" fmla="*/ 96 w 100"/>
              <a:gd name="T35" fmla="*/ 77 h 100"/>
              <a:gd name="T36" fmla="*/ 99 w 100"/>
              <a:gd name="T37" fmla="*/ 74 h 100"/>
              <a:gd name="T38" fmla="*/ 99 w 100"/>
              <a:gd name="T39" fmla="*/ 70 h 100"/>
              <a:gd name="T40" fmla="*/ 100 w 100"/>
              <a:gd name="T41" fmla="*/ 67 h 100"/>
              <a:gd name="T42" fmla="*/ 99 w 100"/>
              <a:gd name="T43" fmla="*/ 64 h 100"/>
              <a:gd name="T44" fmla="*/ 97 w 100"/>
              <a:gd name="T45" fmla="*/ 61 h 100"/>
              <a:gd name="T46" fmla="*/ 96 w 100"/>
              <a:gd name="T47" fmla="*/ 58 h 100"/>
              <a:gd name="T48" fmla="*/ 93 w 100"/>
              <a:gd name="T49" fmla="*/ 56 h 100"/>
              <a:gd name="T50" fmla="*/ 93 w 100"/>
              <a:gd name="T51" fmla="*/ 5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0" h="100">
                <a:moveTo>
                  <a:pt x="93" y="56"/>
                </a:moveTo>
                <a:lnTo>
                  <a:pt x="43" y="4"/>
                </a:lnTo>
                <a:lnTo>
                  <a:pt x="43" y="4"/>
                </a:lnTo>
                <a:lnTo>
                  <a:pt x="40" y="2"/>
                </a:lnTo>
                <a:lnTo>
                  <a:pt x="37" y="1"/>
                </a:lnTo>
                <a:lnTo>
                  <a:pt x="34" y="0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3"/>
                </a:lnTo>
                <a:lnTo>
                  <a:pt x="20" y="5"/>
                </a:lnTo>
                <a:lnTo>
                  <a:pt x="0" y="24"/>
                </a:lnTo>
                <a:lnTo>
                  <a:pt x="0" y="24"/>
                </a:lnTo>
                <a:lnTo>
                  <a:pt x="43" y="68"/>
                </a:lnTo>
                <a:lnTo>
                  <a:pt x="75" y="100"/>
                </a:lnTo>
                <a:lnTo>
                  <a:pt x="94" y="79"/>
                </a:lnTo>
                <a:lnTo>
                  <a:pt x="94" y="79"/>
                </a:lnTo>
                <a:lnTo>
                  <a:pt x="96" y="77"/>
                </a:lnTo>
                <a:lnTo>
                  <a:pt x="99" y="74"/>
                </a:lnTo>
                <a:lnTo>
                  <a:pt x="99" y="70"/>
                </a:lnTo>
                <a:lnTo>
                  <a:pt x="100" y="67"/>
                </a:lnTo>
                <a:lnTo>
                  <a:pt x="99" y="64"/>
                </a:lnTo>
                <a:lnTo>
                  <a:pt x="97" y="61"/>
                </a:lnTo>
                <a:lnTo>
                  <a:pt x="96" y="58"/>
                </a:lnTo>
                <a:lnTo>
                  <a:pt x="93" y="56"/>
                </a:lnTo>
                <a:lnTo>
                  <a:pt x="93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85"/>
          <p:cNvSpPr>
            <a:spLocks/>
          </p:cNvSpPr>
          <p:nvPr/>
        </p:nvSpPr>
        <p:spPr bwMode="auto">
          <a:xfrm>
            <a:off x="2167129" y="4672870"/>
            <a:ext cx="176066" cy="352130"/>
          </a:xfrm>
          <a:custGeom>
            <a:avLst/>
            <a:gdLst>
              <a:gd name="T0" fmla="*/ 0 w 236"/>
              <a:gd name="T1" fmla="*/ 472 h 472"/>
              <a:gd name="T2" fmla="*/ 236 w 236"/>
              <a:gd name="T3" fmla="*/ 236 h 472"/>
              <a:gd name="T4" fmla="*/ 0 w 236"/>
              <a:gd name="T5" fmla="*/ 0 h 472"/>
              <a:gd name="T6" fmla="*/ 0 w 236"/>
              <a:gd name="T7" fmla="*/ 472 h 472"/>
              <a:gd name="T8" fmla="*/ 0 w 236"/>
              <a:gd name="T9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472">
                <a:moveTo>
                  <a:pt x="0" y="472"/>
                </a:moveTo>
                <a:lnTo>
                  <a:pt x="236" y="236"/>
                </a:lnTo>
                <a:lnTo>
                  <a:pt x="0" y="0"/>
                </a:lnTo>
                <a:lnTo>
                  <a:pt x="0" y="472"/>
                </a:lnTo>
                <a:lnTo>
                  <a:pt x="0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86"/>
          <p:cNvSpPr>
            <a:spLocks/>
          </p:cNvSpPr>
          <p:nvPr/>
        </p:nvSpPr>
        <p:spPr bwMode="auto">
          <a:xfrm>
            <a:off x="3811398" y="4672870"/>
            <a:ext cx="179049" cy="352130"/>
          </a:xfrm>
          <a:custGeom>
            <a:avLst/>
            <a:gdLst>
              <a:gd name="T0" fmla="*/ 0 w 236"/>
              <a:gd name="T1" fmla="*/ 472 h 472"/>
              <a:gd name="T2" fmla="*/ 236 w 236"/>
              <a:gd name="T3" fmla="*/ 236 h 472"/>
              <a:gd name="T4" fmla="*/ 0 w 236"/>
              <a:gd name="T5" fmla="*/ 0 h 472"/>
              <a:gd name="T6" fmla="*/ 0 w 236"/>
              <a:gd name="T7" fmla="*/ 472 h 472"/>
              <a:gd name="T8" fmla="*/ 0 w 236"/>
              <a:gd name="T9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472">
                <a:moveTo>
                  <a:pt x="0" y="472"/>
                </a:moveTo>
                <a:lnTo>
                  <a:pt x="236" y="236"/>
                </a:lnTo>
                <a:lnTo>
                  <a:pt x="0" y="0"/>
                </a:lnTo>
                <a:lnTo>
                  <a:pt x="0" y="472"/>
                </a:lnTo>
                <a:lnTo>
                  <a:pt x="0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87"/>
          <p:cNvSpPr>
            <a:spLocks/>
          </p:cNvSpPr>
          <p:nvPr/>
        </p:nvSpPr>
        <p:spPr bwMode="auto">
          <a:xfrm>
            <a:off x="5485511" y="4672870"/>
            <a:ext cx="176066" cy="352130"/>
          </a:xfrm>
          <a:custGeom>
            <a:avLst/>
            <a:gdLst>
              <a:gd name="T0" fmla="*/ 0 w 236"/>
              <a:gd name="T1" fmla="*/ 472 h 472"/>
              <a:gd name="T2" fmla="*/ 236 w 236"/>
              <a:gd name="T3" fmla="*/ 236 h 472"/>
              <a:gd name="T4" fmla="*/ 0 w 236"/>
              <a:gd name="T5" fmla="*/ 0 h 472"/>
              <a:gd name="T6" fmla="*/ 0 w 236"/>
              <a:gd name="T7" fmla="*/ 472 h 472"/>
              <a:gd name="T8" fmla="*/ 0 w 236"/>
              <a:gd name="T9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6" h="472">
                <a:moveTo>
                  <a:pt x="0" y="472"/>
                </a:moveTo>
                <a:lnTo>
                  <a:pt x="236" y="236"/>
                </a:lnTo>
                <a:lnTo>
                  <a:pt x="0" y="0"/>
                </a:lnTo>
                <a:lnTo>
                  <a:pt x="0" y="472"/>
                </a:lnTo>
                <a:lnTo>
                  <a:pt x="0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88"/>
          <p:cNvSpPr>
            <a:spLocks/>
          </p:cNvSpPr>
          <p:nvPr/>
        </p:nvSpPr>
        <p:spPr bwMode="auto">
          <a:xfrm>
            <a:off x="7085019" y="4672870"/>
            <a:ext cx="176066" cy="352130"/>
          </a:xfrm>
          <a:custGeom>
            <a:avLst/>
            <a:gdLst>
              <a:gd name="T0" fmla="*/ 0 w 235"/>
              <a:gd name="T1" fmla="*/ 472 h 472"/>
              <a:gd name="T2" fmla="*/ 235 w 235"/>
              <a:gd name="T3" fmla="*/ 236 h 472"/>
              <a:gd name="T4" fmla="*/ 0 w 235"/>
              <a:gd name="T5" fmla="*/ 0 h 472"/>
              <a:gd name="T6" fmla="*/ 0 w 235"/>
              <a:gd name="T7" fmla="*/ 472 h 472"/>
              <a:gd name="T8" fmla="*/ 0 w 235"/>
              <a:gd name="T9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" h="472">
                <a:moveTo>
                  <a:pt x="0" y="472"/>
                </a:moveTo>
                <a:lnTo>
                  <a:pt x="235" y="236"/>
                </a:lnTo>
                <a:lnTo>
                  <a:pt x="0" y="0"/>
                </a:lnTo>
                <a:lnTo>
                  <a:pt x="0" y="472"/>
                </a:lnTo>
                <a:lnTo>
                  <a:pt x="0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89"/>
          <p:cNvSpPr>
            <a:spLocks/>
          </p:cNvSpPr>
          <p:nvPr/>
        </p:nvSpPr>
        <p:spPr bwMode="auto">
          <a:xfrm>
            <a:off x="8684528" y="4672870"/>
            <a:ext cx="176066" cy="352130"/>
          </a:xfrm>
          <a:custGeom>
            <a:avLst/>
            <a:gdLst>
              <a:gd name="T0" fmla="*/ 0 w 235"/>
              <a:gd name="T1" fmla="*/ 472 h 472"/>
              <a:gd name="T2" fmla="*/ 235 w 235"/>
              <a:gd name="T3" fmla="*/ 236 h 472"/>
              <a:gd name="T4" fmla="*/ 0 w 235"/>
              <a:gd name="T5" fmla="*/ 0 h 472"/>
              <a:gd name="T6" fmla="*/ 0 w 235"/>
              <a:gd name="T7" fmla="*/ 472 h 472"/>
              <a:gd name="T8" fmla="*/ 0 w 235"/>
              <a:gd name="T9" fmla="*/ 472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" h="472">
                <a:moveTo>
                  <a:pt x="0" y="472"/>
                </a:moveTo>
                <a:lnTo>
                  <a:pt x="235" y="236"/>
                </a:lnTo>
                <a:lnTo>
                  <a:pt x="0" y="0"/>
                </a:lnTo>
                <a:lnTo>
                  <a:pt x="0" y="472"/>
                </a:lnTo>
                <a:lnTo>
                  <a:pt x="0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55" name="Oval 54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068A10B6-95A5-457A-8857-A65D8167E0C7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22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99899" y="3290248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37570" y="3497834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34752" y="2941103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972423" y="3148689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60430" y="2578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98101" y="278611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142703" y="2221920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374" y="2429506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789255" y="1832490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STEP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26926" y="2040076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601816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5"/>
          <p:cNvSpPr>
            <a:spLocks/>
          </p:cNvSpPr>
          <p:nvPr/>
        </p:nvSpPr>
        <p:spPr bwMode="auto">
          <a:xfrm>
            <a:off x="1343042" y="4365278"/>
            <a:ext cx="9505916" cy="647374"/>
          </a:xfrm>
          <a:custGeom>
            <a:avLst/>
            <a:gdLst>
              <a:gd name="T0" fmla="*/ 586 w 6870"/>
              <a:gd name="T1" fmla="*/ 466 h 469"/>
              <a:gd name="T2" fmla="*/ 13 w 6870"/>
              <a:gd name="T3" fmla="*/ 469 h 469"/>
              <a:gd name="T4" fmla="*/ 0 w 6870"/>
              <a:gd name="T5" fmla="*/ 456 h 469"/>
              <a:gd name="T6" fmla="*/ 8 w 6870"/>
              <a:gd name="T7" fmla="*/ 443 h 469"/>
              <a:gd name="T8" fmla="*/ 709 w 6870"/>
              <a:gd name="T9" fmla="*/ 201 h 469"/>
              <a:gd name="T10" fmla="*/ 720 w 6870"/>
              <a:gd name="T11" fmla="*/ 195 h 469"/>
              <a:gd name="T12" fmla="*/ 848 w 6870"/>
              <a:gd name="T13" fmla="*/ 9 h 469"/>
              <a:gd name="T14" fmla="*/ 861 w 6870"/>
              <a:gd name="T15" fmla="*/ 0 h 469"/>
              <a:gd name="T16" fmla="*/ 874 w 6870"/>
              <a:gd name="T17" fmla="*/ 14 h 469"/>
              <a:gd name="T18" fmla="*/ 1005 w 6870"/>
              <a:gd name="T19" fmla="*/ 195 h 469"/>
              <a:gd name="T20" fmla="*/ 1152 w 6870"/>
              <a:gd name="T21" fmla="*/ 442 h 469"/>
              <a:gd name="T22" fmla="*/ 1998 w 6870"/>
              <a:gd name="T23" fmla="*/ 201 h 469"/>
              <a:gd name="T24" fmla="*/ 2009 w 6870"/>
              <a:gd name="T25" fmla="*/ 195 h 469"/>
              <a:gd name="T26" fmla="*/ 2137 w 6870"/>
              <a:gd name="T27" fmla="*/ 9 h 469"/>
              <a:gd name="T28" fmla="*/ 2149 w 6870"/>
              <a:gd name="T29" fmla="*/ 0 h 469"/>
              <a:gd name="T30" fmla="*/ 2162 w 6870"/>
              <a:gd name="T31" fmla="*/ 14 h 469"/>
              <a:gd name="T32" fmla="*/ 2293 w 6870"/>
              <a:gd name="T33" fmla="*/ 195 h 469"/>
              <a:gd name="T34" fmla="*/ 2441 w 6870"/>
              <a:gd name="T35" fmla="*/ 442 h 469"/>
              <a:gd name="T36" fmla="*/ 3280 w 6870"/>
              <a:gd name="T37" fmla="*/ 201 h 469"/>
              <a:gd name="T38" fmla="*/ 3291 w 6870"/>
              <a:gd name="T39" fmla="*/ 195 h 469"/>
              <a:gd name="T40" fmla="*/ 3419 w 6870"/>
              <a:gd name="T41" fmla="*/ 9 h 469"/>
              <a:gd name="T42" fmla="*/ 3432 w 6870"/>
              <a:gd name="T43" fmla="*/ 0 h 469"/>
              <a:gd name="T44" fmla="*/ 3445 w 6870"/>
              <a:gd name="T45" fmla="*/ 14 h 469"/>
              <a:gd name="T46" fmla="*/ 3576 w 6870"/>
              <a:gd name="T47" fmla="*/ 195 h 469"/>
              <a:gd name="T48" fmla="*/ 3723 w 6870"/>
              <a:gd name="T49" fmla="*/ 442 h 469"/>
              <a:gd name="T50" fmla="*/ 4569 w 6870"/>
              <a:gd name="T51" fmla="*/ 201 h 469"/>
              <a:gd name="T52" fmla="*/ 4580 w 6870"/>
              <a:gd name="T53" fmla="*/ 195 h 469"/>
              <a:gd name="T54" fmla="*/ 4708 w 6870"/>
              <a:gd name="T55" fmla="*/ 9 h 469"/>
              <a:gd name="T56" fmla="*/ 4720 w 6870"/>
              <a:gd name="T57" fmla="*/ 0 h 469"/>
              <a:gd name="T58" fmla="*/ 4733 w 6870"/>
              <a:gd name="T59" fmla="*/ 14 h 469"/>
              <a:gd name="T60" fmla="*/ 4864 w 6870"/>
              <a:gd name="T61" fmla="*/ 195 h 469"/>
              <a:gd name="T62" fmla="*/ 5012 w 6870"/>
              <a:gd name="T63" fmla="*/ 442 h 469"/>
              <a:gd name="T64" fmla="*/ 5857 w 6870"/>
              <a:gd name="T65" fmla="*/ 201 h 469"/>
              <a:gd name="T66" fmla="*/ 5868 w 6870"/>
              <a:gd name="T67" fmla="*/ 195 h 469"/>
              <a:gd name="T68" fmla="*/ 5996 w 6870"/>
              <a:gd name="T69" fmla="*/ 9 h 469"/>
              <a:gd name="T70" fmla="*/ 6009 w 6870"/>
              <a:gd name="T71" fmla="*/ 0 h 469"/>
              <a:gd name="T72" fmla="*/ 6022 w 6870"/>
              <a:gd name="T73" fmla="*/ 14 h 469"/>
              <a:gd name="T74" fmla="*/ 6153 w 6870"/>
              <a:gd name="T75" fmla="*/ 195 h 469"/>
              <a:gd name="T76" fmla="*/ 6300 w 6870"/>
              <a:gd name="T77" fmla="*/ 442 h 469"/>
              <a:gd name="T78" fmla="*/ 6866 w 6870"/>
              <a:gd name="T79" fmla="*/ 447 h 469"/>
              <a:gd name="T80" fmla="*/ 6869 w 6870"/>
              <a:gd name="T81" fmla="*/ 461 h 469"/>
              <a:gd name="T82" fmla="*/ 6292 w 6870"/>
              <a:gd name="T83" fmla="*/ 469 h 469"/>
              <a:gd name="T84" fmla="*/ 6282 w 6870"/>
              <a:gd name="T85" fmla="*/ 463 h 469"/>
              <a:gd name="T86" fmla="*/ 5876 w 6870"/>
              <a:gd name="T87" fmla="*/ 220 h 469"/>
              <a:gd name="T88" fmla="*/ 5734 w 6870"/>
              <a:gd name="T89" fmla="*/ 466 h 469"/>
              <a:gd name="T90" fmla="*/ 5004 w 6870"/>
              <a:gd name="T91" fmla="*/ 469 h 469"/>
              <a:gd name="T92" fmla="*/ 4992 w 6870"/>
              <a:gd name="T93" fmla="*/ 463 h 469"/>
              <a:gd name="T94" fmla="*/ 4588 w 6870"/>
              <a:gd name="T95" fmla="*/ 220 h 469"/>
              <a:gd name="T96" fmla="*/ 4446 w 6870"/>
              <a:gd name="T97" fmla="*/ 466 h 469"/>
              <a:gd name="T98" fmla="*/ 3715 w 6870"/>
              <a:gd name="T99" fmla="*/ 469 h 469"/>
              <a:gd name="T100" fmla="*/ 3704 w 6870"/>
              <a:gd name="T101" fmla="*/ 463 h 469"/>
              <a:gd name="T102" fmla="*/ 3300 w 6870"/>
              <a:gd name="T103" fmla="*/ 220 h 469"/>
              <a:gd name="T104" fmla="*/ 3157 w 6870"/>
              <a:gd name="T105" fmla="*/ 466 h 469"/>
              <a:gd name="T106" fmla="*/ 2433 w 6870"/>
              <a:gd name="T107" fmla="*/ 469 h 469"/>
              <a:gd name="T108" fmla="*/ 2421 w 6870"/>
              <a:gd name="T109" fmla="*/ 463 h 469"/>
              <a:gd name="T110" fmla="*/ 2017 w 6870"/>
              <a:gd name="T111" fmla="*/ 220 h 469"/>
              <a:gd name="T112" fmla="*/ 1875 w 6870"/>
              <a:gd name="T113" fmla="*/ 466 h 469"/>
              <a:gd name="T114" fmla="*/ 1144 w 6870"/>
              <a:gd name="T115" fmla="*/ 469 h 469"/>
              <a:gd name="T116" fmla="*/ 1133 w 6870"/>
              <a:gd name="T117" fmla="*/ 463 h 469"/>
              <a:gd name="T118" fmla="*/ 729 w 6870"/>
              <a:gd name="T119" fmla="*/ 22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870" h="469">
                <a:moveTo>
                  <a:pt x="591" y="459"/>
                </a:moveTo>
                <a:lnTo>
                  <a:pt x="591" y="459"/>
                </a:lnTo>
                <a:lnTo>
                  <a:pt x="589" y="463"/>
                </a:lnTo>
                <a:lnTo>
                  <a:pt x="586" y="466"/>
                </a:lnTo>
                <a:lnTo>
                  <a:pt x="582" y="468"/>
                </a:lnTo>
                <a:lnTo>
                  <a:pt x="578" y="469"/>
                </a:lnTo>
                <a:lnTo>
                  <a:pt x="13" y="469"/>
                </a:lnTo>
                <a:lnTo>
                  <a:pt x="13" y="469"/>
                </a:lnTo>
                <a:lnTo>
                  <a:pt x="8" y="468"/>
                </a:lnTo>
                <a:lnTo>
                  <a:pt x="4" y="465"/>
                </a:lnTo>
                <a:lnTo>
                  <a:pt x="1" y="461"/>
                </a:lnTo>
                <a:lnTo>
                  <a:pt x="0" y="456"/>
                </a:lnTo>
                <a:lnTo>
                  <a:pt x="0" y="456"/>
                </a:lnTo>
                <a:lnTo>
                  <a:pt x="1" y="451"/>
                </a:lnTo>
                <a:lnTo>
                  <a:pt x="4" y="447"/>
                </a:lnTo>
                <a:lnTo>
                  <a:pt x="8" y="443"/>
                </a:lnTo>
                <a:lnTo>
                  <a:pt x="13" y="442"/>
                </a:lnTo>
                <a:lnTo>
                  <a:pt x="570" y="442"/>
                </a:lnTo>
                <a:lnTo>
                  <a:pt x="709" y="201"/>
                </a:lnTo>
                <a:lnTo>
                  <a:pt x="709" y="201"/>
                </a:lnTo>
                <a:lnTo>
                  <a:pt x="711" y="198"/>
                </a:lnTo>
                <a:lnTo>
                  <a:pt x="714" y="196"/>
                </a:lnTo>
                <a:lnTo>
                  <a:pt x="717" y="195"/>
                </a:lnTo>
                <a:lnTo>
                  <a:pt x="720" y="195"/>
                </a:lnTo>
                <a:lnTo>
                  <a:pt x="847" y="195"/>
                </a:lnTo>
                <a:lnTo>
                  <a:pt x="847" y="14"/>
                </a:lnTo>
                <a:lnTo>
                  <a:pt x="847" y="14"/>
                </a:lnTo>
                <a:lnTo>
                  <a:pt x="848" y="9"/>
                </a:lnTo>
                <a:lnTo>
                  <a:pt x="851" y="3"/>
                </a:lnTo>
                <a:lnTo>
                  <a:pt x="856" y="1"/>
                </a:lnTo>
                <a:lnTo>
                  <a:pt x="861" y="0"/>
                </a:lnTo>
                <a:lnTo>
                  <a:pt x="861" y="0"/>
                </a:lnTo>
                <a:lnTo>
                  <a:pt x="866" y="1"/>
                </a:lnTo>
                <a:lnTo>
                  <a:pt x="870" y="3"/>
                </a:lnTo>
                <a:lnTo>
                  <a:pt x="873" y="9"/>
                </a:lnTo>
                <a:lnTo>
                  <a:pt x="874" y="14"/>
                </a:lnTo>
                <a:lnTo>
                  <a:pt x="874" y="195"/>
                </a:lnTo>
                <a:lnTo>
                  <a:pt x="1002" y="195"/>
                </a:lnTo>
                <a:lnTo>
                  <a:pt x="1002" y="195"/>
                </a:lnTo>
                <a:lnTo>
                  <a:pt x="1005" y="195"/>
                </a:lnTo>
                <a:lnTo>
                  <a:pt x="1008" y="196"/>
                </a:lnTo>
                <a:lnTo>
                  <a:pt x="1011" y="198"/>
                </a:lnTo>
                <a:lnTo>
                  <a:pt x="1013" y="201"/>
                </a:lnTo>
                <a:lnTo>
                  <a:pt x="1152" y="442"/>
                </a:lnTo>
                <a:lnTo>
                  <a:pt x="1152" y="442"/>
                </a:lnTo>
                <a:lnTo>
                  <a:pt x="1859" y="442"/>
                </a:lnTo>
                <a:lnTo>
                  <a:pt x="1998" y="201"/>
                </a:lnTo>
                <a:lnTo>
                  <a:pt x="1998" y="201"/>
                </a:lnTo>
                <a:lnTo>
                  <a:pt x="2000" y="198"/>
                </a:lnTo>
                <a:lnTo>
                  <a:pt x="2003" y="196"/>
                </a:lnTo>
                <a:lnTo>
                  <a:pt x="2006" y="195"/>
                </a:lnTo>
                <a:lnTo>
                  <a:pt x="2009" y="195"/>
                </a:lnTo>
                <a:lnTo>
                  <a:pt x="2136" y="195"/>
                </a:lnTo>
                <a:lnTo>
                  <a:pt x="2136" y="14"/>
                </a:lnTo>
                <a:lnTo>
                  <a:pt x="2136" y="14"/>
                </a:lnTo>
                <a:lnTo>
                  <a:pt x="2137" y="9"/>
                </a:lnTo>
                <a:lnTo>
                  <a:pt x="2140" y="3"/>
                </a:lnTo>
                <a:lnTo>
                  <a:pt x="2144" y="1"/>
                </a:lnTo>
                <a:lnTo>
                  <a:pt x="2149" y="0"/>
                </a:lnTo>
                <a:lnTo>
                  <a:pt x="2149" y="0"/>
                </a:lnTo>
                <a:lnTo>
                  <a:pt x="2154" y="1"/>
                </a:lnTo>
                <a:lnTo>
                  <a:pt x="2158" y="3"/>
                </a:lnTo>
                <a:lnTo>
                  <a:pt x="2161" y="9"/>
                </a:lnTo>
                <a:lnTo>
                  <a:pt x="2162" y="14"/>
                </a:lnTo>
                <a:lnTo>
                  <a:pt x="2162" y="195"/>
                </a:lnTo>
                <a:lnTo>
                  <a:pt x="2290" y="195"/>
                </a:lnTo>
                <a:lnTo>
                  <a:pt x="2290" y="195"/>
                </a:lnTo>
                <a:lnTo>
                  <a:pt x="2293" y="195"/>
                </a:lnTo>
                <a:lnTo>
                  <a:pt x="2297" y="196"/>
                </a:lnTo>
                <a:lnTo>
                  <a:pt x="2300" y="198"/>
                </a:lnTo>
                <a:lnTo>
                  <a:pt x="2302" y="201"/>
                </a:lnTo>
                <a:lnTo>
                  <a:pt x="2441" y="442"/>
                </a:lnTo>
                <a:lnTo>
                  <a:pt x="2441" y="442"/>
                </a:lnTo>
                <a:lnTo>
                  <a:pt x="3141" y="442"/>
                </a:lnTo>
                <a:lnTo>
                  <a:pt x="3280" y="201"/>
                </a:lnTo>
                <a:lnTo>
                  <a:pt x="3280" y="201"/>
                </a:lnTo>
                <a:lnTo>
                  <a:pt x="3282" y="198"/>
                </a:lnTo>
                <a:lnTo>
                  <a:pt x="3285" y="196"/>
                </a:lnTo>
                <a:lnTo>
                  <a:pt x="3288" y="195"/>
                </a:lnTo>
                <a:lnTo>
                  <a:pt x="3291" y="195"/>
                </a:lnTo>
                <a:lnTo>
                  <a:pt x="3418" y="195"/>
                </a:lnTo>
                <a:lnTo>
                  <a:pt x="3418" y="14"/>
                </a:lnTo>
                <a:lnTo>
                  <a:pt x="3418" y="14"/>
                </a:lnTo>
                <a:lnTo>
                  <a:pt x="3419" y="9"/>
                </a:lnTo>
                <a:lnTo>
                  <a:pt x="3422" y="3"/>
                </a:lnTo>
                <a:lnTo>
                  <a:pt x="3426" y="1"/>
                </a:lnTo>
                <a:lnTo>
                  <a:pt x="3432" y="0"/>
                </a:lnTo>
                <a:lnTo>
                  <a:pt x="3432" y="0"/>
                </a:lnTo>
                <a:lnTo>
                  <a:pt x="3437" y="1"/>
                </a:lnTo>
                <a:lnTo>
                  <a:pt x="3441" y="3"/>
                </a:lnTo>
                <a:lnTo>
                  <a:pt x="3444" y="9"/>
                </a:lnTo>
                <a:lnTo>
                  <a:pt x="3445" y="14"/>
                </a:lnTo>
                <a:lnTo>
                  <a:pt x="3445" y="195"/>
                </a:lnTo>
                <a:lnTo>
                  <a:pt x="3573" y="195"/>
                </a:lnTo>
                <a:lnTo>
                  <a:pt x="3573" y="195"/>
                </a:lnTo>
                <a:lnTo>
                  <a:pt x="3576" y="195"/>
                </a:lnTo>
                <a:lnTo>
                  <a:pt x="3579" y="196"/>
                </a:lnTo>
                <a:lnTo>
                  <a:pt x="3582" y="198"/>
                </a:lnTo>
                <a:lnTo>
                  <a:pt x="3584" y="201"/>
                </a:lnTo>
                <a:lnTo>
                  <a:pt x="3723" y="442"/>
                </a:lnTo>
                <a:lnTo>
                  <a:pt x="3723" y="442"/>
                </a:lnTo>
                <a:lnTo>
                  <a:pt x="4429" y="442"/>
                </a:lnTo>
                <a:lnTo>
                  <a:pt x="4569" y="201"/>
                </a:lnTo>
                <a:lnTo>
                  <a:pt x="4569" y="201"/>
                </a:lnTo>
                <a:lnTo>
                  <a:pt x="4571" y="198"/>
                </a:lnTo>
                <a:lnTo>
                  <a:pt x="4574" y="196"/>
                </a:lnTo>
                <a:lnTo>
                  <a:pt x="4577" y="195"/>
                </a:lnTo>
                <a:lnTo>
                  <a:pt x="4580" y="195"/>
                </a:lnTo>
                <a:lnTo>
                  <a:pt x="4707" y="195"/>
                </a:lnTo>
                <a:lnTo>
                  <a:pt x="4707" y="14"/>
                </a:lnTo>
                <a:lnTo>
                  <a:pt x="4707" y="14"/>
                </a:lnTo>
                <a:lnTo>
                  <a:pt x="4708" y="9"/>
                </a:lnTo>
                <a:lnTo>
                  <a:pt x="4711" y="3"/>
                </a:lnTo>
                <a:lnTo>
                  <a:pt x="4715" y="1"/>
                </a:lnTo>
                <a:lnTo>
                  <a:pt x="4720" y="0"/>
                </a:lnTo>
                <a:lnTo>
                  <a:pt x="4720" y="0"/>
                </a:lnTo>
                <a:lnTo>
                  <a:pt x="4725" y="1"/>
                </a:lnTo>
                <a:lnTo>
                  <a:pt x="4729" y="3"/>
                </a:lnTo>
                <a:lnTo>
                  <a:pt x="4732" y="9"/>
                </a:lnTo>
                <a:lnTo>
                  <a:pt x="4733" y="14"/>
                </a:lnTo>
                <a:lnTo>
                  <a:pt x="4733" y="195"/>
                </a:lnTo>
                <a:lnTo>
                  <a:pt x="4861" y="195"/>
                </a:lnTo>
                <a:lnTo>
                  <a:pt x="4861" y="195"/>
                </a:lnTo>
                <a:lnTo>
                  <a:pt x="4864" y="195"/>
                </a:lnTo>
                <a:lnTo>
                  <a:pt x="4867" y="196"/>
                </a:lnTo>
                <a:lnTo>
                  <a:pt x="4870" y="198"/>
                </a:lnTo>
                <a:lnTo>
                  <a:pt x="4873" y="201"/>
                </a:lnTo>
                <a:lnTo>
                  <a:pt x="5012" y="442"/>
                </a:lnTo>
                <a:lnTo>
                  <a:pt x="5012" y="442"/>
                </a:lnTo>
                <a:lnTo>
                  <a:pt x="5718" y="442"/>
                </a:lnTo>
                <a:lnTo>
                  <a:pt x="5857" y="201"/>
                </a:lnTo>
                <a:lnTo>
                  <a:pt x="5857" y="201"/>
                </a:lnTo>
                <a:lnTo>
                  <a:pt x="5859" y="198"/>
                </a:lnTo>
                <a:lnTo>
                  <a:pt x="5862" y="196"/>
                </a:lnTo>
                <a:lnTo>
                  <a:pt x="5865" y="195"/>
                </a:lnTo>
                <a:lnTo>
                  <a:pt x="5868" y="195"/>
                </a:lnTo>
                <a:lnTo>
                  <a:pt x="5995" y="195"/>
                </a:lnTo>
                <a:lnTo>
                  <a:pt x="5995" y="14"/>
                </a:lnTo>
                <a:lnTo>
                  <a:pt x="5995" y="14"/>
                </a:lnTo>
                <a:lnTo>
                  <a:pt x="5996" y="9"/>
                </a:lnTo>
                <a:lnTo>
                  <a:pt x="5999" y="3"/>
                </a:lnTo>
                <a:lnTo>
                  <a:pt x="6003" y="1"/>
                </a:lnTo>
                <a:lnTo>
                  <a:pt x="6009" y="0"/>
                </a:lnTo>
                <a:lnTo>
                  <a:pt x="6009" y="0"/>
                </a:lnTo>
                <a:lnTo>
                  <a:pt x="6014" y="1"/>
                </a:lnTo>
                <a:lnTo>
                  <a:pt x="6018" y="3"/>
                </a:lnTo>
                <a:lnTo>
                  <a:pt x="6021" y="9"/>
                </a:lnTo>
                <a:lnTo>
                  <a:pt x="6022" y="14"/>
                </a:lnTo>
                <a:lnTo>
                  <a:pt x="6022" y="195"/>
                </a:lnTo>
                <a:lnTo>
                  <a:pt x="6150" y="195"/>
                </a:lnTo>
                <a:lnTo>
                  <a:pt x="6150" y="195"/>
                </a:lnTo>
                <a:lnTo>
                  <a:pt x="6153" y="195"/>
                </a:lnTo>
                <a:lnTo>
                  <a:pt x="6156" y="196"/>
                </a:lnTo>
                <a:lnTo>
                  <a:pt x="6159" y="198"/>
                </a:lnTo>
                <a:lnTo>
                  <a:pt x="6161" y="201"/>
                </a:lnTo>
                <a:lnTo>
                  <a:pt x="6300" y="442"/>
                </a:lnTo>
                <a:lnTo>
                  <a:pt x="6857" y="442"/>
                </a:lnTo>
                <a:lnTo>
                  <a:pt x="6857" y="442"/>
                </a:lnTo>
                <a:lnTo>
                  <a:pt x="6862" y="443"/>
                </a:lnTo>
                <a:lnTo>
                  <a:pt x="6866" y="447"/>
                </a:lnTo>
                <a:lnTo>
                  <a:pt x="6869" y="451"/>
                </a:lnTo>
                <a:lnTo>
                  <a:pt x="6870" y="456"/>
                </a:lnTo>
                <a:lnTo>
                  <a:pt x="6870" y="456"/>
                </a:lnTo>
                <a:lnTo>
                  <a:pt x="6869" y="461"/>
                </a:lnTo>
                <a:lnTo>
                  <a:pt x="6866" y="465"/>
                </a:lnTo>
                <a:lnTo>
                  <a:pt x="6862" y="468"/>
                </a:lnTo>
                <a:lnTo>
                  <a:pt x="6857" y="469"/>
                </a:lnTo>
                <a:lnTo>
                  <a:pt x="6292" y="469"/>
                </a:lnTo>
                <a:lnTo>
                  <a:pt x="6292" y="469"/>
                </a:lnTo>
                <a:lnTo>
                  <a:pt x="6288" y="468"/>
                </a:lnTo>
                <a:lnTo>
                  <a:pt x="6284" y="466"/>
                </a:lnTo>
                <a:lnTo>
                  <a:pt x="6282" y="463"/>
                </a:lnTo>
                <a:lnTo>
                  <a:pt x="6280" y="459"/>
                </a:lnTo>
                <a:lnTo>
                  <a:pt x="6142" y="220"/>
                </a:lnTo>
                <a:lnTo>
                  <a:pt x="6142" y="220"/>
                </a:lnTo>
                <a:lnTo>
                  <a:pt x="5876" y="220"/>
                </a:lnTo>
                <a:lnTo>
                  <a:pt x="5738" y="459"/>
                </a:lnTo>
                <a:lnTo>
                  <a:pt x="5738" y="459"/>
                </a:lnTo>
                <a:lnTo>
                  <a:pt x="5737" y="463"/>
                </a:lnTo>
                <a:lnTo>
                  <a:pt x="5734" y="466"/>
                </a:lnTo>
                <a:lnTo>
                  <a:pt x="5730" y="468"/>
                </a:lnTo>
                <a:lnTo>
                  <a:pt x="5726" y="469"/>
                </a:lnTo>
                <a:lnTo>
                  <a:pt x="5726" y="469"/>
                </a:lnTo>
                <a:lnTo>
                  <a:pt x="5004" y="469"/>
                </a:lnTo>
                <a:lnTo>
                  <a:pt x="5004" y="469"/>
                </a:lnTo>
                <a:lnTo>
                  <a:pt x="4999" y="468"/>
                </a:lnTo>
                <a:lnTo>
                  <a:pt x="4995" y="466"/>
                </a:lnTo>
                <a:lnTo>
                  <a:pt x="4992" y="463"/>
                </a:lnTo>
                <a:lnTo>
                  <a:pt x="4991" y="459"/>
                </a:lnTo>
                <a:lnTo>
                  <a:pt x="4853" y="220"/>
                </a:lnTo>
                <a:lnTo>
                  <a:pt x="4853" y="220"/>
                </a:lnTo>
                <a:lnTo>
                  <a:pt x="4588" y="220"/>
                </a:lnTo>
                <a:lnTo>
                  <a:pt x="4450" y="459"/>
                </a:lnTo>
                <a:lnTo>
                  <a:pt x="4450" y="459"/>
                </a:lnTo>
                <a:lnTo>
                  <a:pt x="4449" y="463"/>
                </a:lnTo>
                <a:lnTo>
                  <a:pt x="4446" y="466"/>
                </a:lnTo>
                <a:lnTo>
                  <a:pt x="4442" y="468"/>
                </a:lnTo>
                <a:lnTo>
                  <a:pt x="4438" y="469"/>
                </a:lnTo>
                <a:lnTo>
                  <a:pt x="4438" y="469"/>
                </a:lnTo>
                <a:lnTo>
                  <a:pt x="3715" y="469"/>
                </a:lnTo>
                <a:lnTo>
                  <a:pt x="3715" y="469"/>
                </a:lnTo>
                <a:lnTo>
                  <a:pt x="3711" y="468"/>
                </a:lnTo>
                <a:lnTo>
                  <a:pt x="3707" y="466"/>
                </a:lnTo>
                <a:lnTo>
                  <a:pt x="3704" y="463"/>
                </a:lnTo>
                <a:lnTo>
                  <a:pt x="3703" y="459"/>
                </a:lnTo>
                <a:lnTo>
                  <a:pt x="3565" y="220"/>
                </a:lnTo>
                <a:lnTo>
                  <a:pt x="3565" y="220"/>
                </a:lnTo>
                <a:lnTo>
                  <a:pt x="3300" y="220"/>
                </a:lnTo>
                <a:lnTo>
                  <a:pt x="3161" y="459"/>
                </a:lnTo>
                <a:lnTo>
                  <a:pt x="3161" y="459"/>
                </a:lnTo>
                <a:lnTo>
                  <a:pt x="3160" y="463"/>
                </a:lnTo>
                <a:lnTo>
                  <a:pt x="3157" y="466"/>
                </a:lnTo>
                <a:lnTo>
                  <a:pt x="3153" y="468"/>
                </a:lnTo>
                <a:lnTo>
                  <a:pt x="3149" y="469"/>
                </a:lnTo>
                <a:lnTo>
                  <a:pt x="3149" y="469"/>
                </a:lnTo>
                <a:lnTo>
                  <a:pt x="2433" y="469"/>
                </a:lnTo>
                <a:lnTo>
                  <a:pt x="2433" y="469"/>
                </a:lnTo>
                <a:lnTo>
                  <a:pt x="2429" y="468"/>
                </a:lnTo>
                <a:lnTo>
                  <a:pt x="2424" y="466"/>
                </a:lnTo>
                <a:lnTo>
                  <a:pt x="2421" y="463"/>
                </a:lnTo>
                <a:lnTo>
                  <a:pt x="2420" y="459"/>
                </a:lnTo>
                <a:lnTo>
                  <a:pt x="2282" y="220"/>
                </a:lnTo>
                <a:lnTo>
                  <a:pt x="2282" y="220"/>
                </a:lnTo>
                <a:lnTo>
                  <a:pt x="2017" y="220"/>
                </a:lnTo>
                <a:lnTo>
                  <a:pt x="1879" y="459"/>
                </a:lnTo>
                <a:lnTo>
                  <a:pt x="1879" y="459"/>
                </a:lnTo>
                <a:lnTo>
                  <a:pt x="1878" y="463"/>
                </a:lnTo>
                <a:lnTo>
                  <a:pt x="1875" y="466"/>
                </a:lnTo>
                <a:lnTo>
                  <a:pt x="1871" y="468"/>
                </a:lnTo>
                <a:lnTo>
                  <a:pt x="1867" y="469"/>
                </a:lnTo>
                <a:lnTo>
                  <a:pt x="1867" y="469"/>
                </a:lnTo>
                <a:lnTo>
                  <a:pt x="1144" y="469"/>
                </a:lnTo>
                <a:lnTo>
                  <a:pt x="1144" y="469"/>
                </a:lnTo>
                <a:lnTo>
                  <a:pt x="1140" y="468"/>
                </a:lnTo>
                <a:lnTo>
                  <a:pt x="1136" y="466"/>
                </a:lnTo>
                <a:lnTo>
                  <a:pt x="1133" y="463"/>
                </a:lnTo>
                <a:lnTo>
                  <a:pt x="1132" y="459"/>
                </a:lnTo>
                <a:lnTo>
                  <a:pt x="994" y="220"/>
                </a:lnTo>
                <a:lnTo>
                  <a:pt x="994" y="220"/>
                </a:lnTo>
                <a:lnTo>
                  <a:pt x="729" y="220"/>
                </a:lnTo>
                <a:lnTo>
                  <a:pt x="591" y="459"/>
                </a:lnTo>
                <a:lnTo>
                  <a:pt x="591" y="4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196"/>
          <p:cNvSpPr>
            <a:spLocks noEditPoints="1"/>
          </p:cNvSpPr>
          <p:nvPr/>
        </p:nvSpPr>
        <p:spPr bwMode="auto">
          <a:xfrm>
            <a:off x="1481372" y="2378886"/>
            <a:ext cx="2119190" cy="1853597"/>
          </a:xfrm>
          <a:custGeom>
            <a:avLst/>
            <a:gdLst>
              <a:gd name="T0" fmla="*/ 1130 w 1532"/>
              <a:gd name="T1" fmla="*/ 0 h 1337"/>
              <a:gd name="T2" fmla="*/ 1141 w 1532"/>
              <a:gd name="T3" fmla="*/ 2 h 1337"/>
              <a:gd name="T4" fmla="*/ 1152 w 1532"/>
              <a:gd name="T5" fmla="*/ 6 h 1337"/>
              <a:gd name="T6" fmla="*/ 1160 w 1532"/>
              <a:gd name="T7" fmla="*/ 13 h 1337"/>
              <a:gd name="T8" fmla="*/ 1166 w 1532"/>
              <a:gd name="T9" fmla="*/ 22 h 1337"/>
              <a:gd name="T10" fmla="*/ 1527 w 1532"/>
              <a:gd name="T11" fmla="*/ 649 h 1337"/>
              <a:gd name="T12" fmla="*/ 1531 w 1532"/>
              <a:gd name="T13" fmla="*/ 659 h 1337"/>
              <a:gd name="T14" fmla="*/ 1532 w 1532"/>
              <a:gd name="T15" fmla="*/ 669 h 1337"/>
              <a:gd name="T16" fmla="*/ 1531 w 1532"/>
              <a:gd name="T17" fmla="*/ 679 h 1337"/>
              <a:gd name="T18" fmla="*/ 1527 w 1532"/>
              <a:gd name="T19" fmla="*/ 689 h 1337"/>
              <a:gd name="T20" fmla="*/ 1164 w 1532"/>
              <a:gd name="T21" fmla="*/ 1317 h 1337"/>
              <a:gd name="T22" fmla="*/ 1158 w 1532"/>
              <a:gd name="T23" fmla="*/ 1326 h 1337"/>
              <a:gd name="T24" fmla="*/ 1150 w 1532"/>
              <a:gd name="T25" fmla="*/ 1332 h 1337"/>
              <a:gd name="T26" fmla="*/ 1140 w 1532"/>
              <a:gd name="T27" fmla="*/ 1335 h 1337"/>
              <a:gd name="T28" fmla="*/ 1130 w 1532"/>
              <a:gd name="T29" fmla="*/ 1337 h 1337"/>
              <a:gd name="T30" fmla="*/ 403 w 1532"/>
              <a:gd name="T31" fmla="*/ 1337 h 1337"/>
              <a:gd name="T32" fmla="*/ 392 w 1532"/>
              <a:gd name="T33" fmla="*/ 1335 h 1337"/>
              <a:gd name="T34" fmla="*/ 382 w 1532"/>
              <a:gd name="T35" fmla="*/ 1331 h 1337"/>
              <a:gd name="T36" fmla="*/ 374 w 1532"/>
              <a:gd name="T37" fmla="*/ 1324 h 1337"/>
              <a:gd name="T38" fmla="*/ 368 w 1532"/>
              <a:gd name="T39" fmla="*/ 1315 h 1337"/>
              <a:gd name="T40" fmla="*/ 6 w 1532"/>
              <a:gd name="T41" fmla="*/ 689 h 1337"/>
              <a:gd name="T42" fmla="*/ 2 w 1532"/>
              <a:gd name="T43" fmla="*/ 678 h 1337"/>
              <a:gd name="T44" fmla="*/ 0 w 1532"/>
              <a:gd name="T45" fmla="*/ 668 h 1337"/>
              <a:gd name="T46" fmla="*/ 2 w 1532"/>
              <a:gd name="T47" fmla="*/ 658 h 1337"/>
              <a:gd name="T48" fmla="*/ 6 w 1532"/>
              <a:gd name="T49" fmla="*/ 649 h 1337"/>
              <a:gd name="T50" fmla="*/ 369 w 1532"/>
              <a:gd name="T51" fmla="*/ 19 h 1337"/>
              <a:gd name="T52" fmla="*/ 376 w 1532"/>
              <a:gd name="T53" fmla="*/ 11 h 1337"/>
              <a:gd name="T54" fmla="*/ 384 w 1532"/>
              <a:gd name="T55" fmla="*/ 5 h 1337"/>
              <a:gd name="T56" fmla="*/ 393 w 1532"/>
              <a:gd name="T57" fmla="*/ 1 h 1337"/>
              <a:gd name="T58" fmla="*/ 403 w 1532"/>
              <a:gd name="T59" fmla="*/ 0 h 1337"/>
              <a:gd name="T60" fmla="*/ 1130 w 1532"/>
              <a:gd name="T61" fmla="*/ 0 h 1337"/>
              <a:gd name="T62" fmla="*/ 426 w 1532"/>
              <a:gd name="T63" fmla="*/ 80 h 1337"/>
              <a:gd name="T64" fmla="*/ 426 w 1532"/>
              <a:gd name="T65" fmla="*/ 1257 h 1337"/>
              <a:gd name="T66" fmla="*/ 1447 w 1532"/>
              <a:gd name="T67" fmla="*/ 668 h 1337"/>
              <a:gd name="T68" fmla="*/ 1107 w 1532"/>
              <a:gd name="T69" fmla="*/ 80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2" h="1337">
                <a:moveTo>
                  <a:pt x="1130" y="0"/>
                </a:moveTo>
                <a:lnTo>
                  <a:pt x="1130" y="0"/>
                </a:lnTo>
                <a:lnTo>
                  <a:pt x="1135" y="0"/>
                </a:lnTo>
                <a:lnTo>
                  <a:pt x="1141" y="2"/>
                </a:lnTo>
                <a:lnTo>
                  <a:pt x="1147" y="3"/>
                </a:lnTo>
                <a:lnTo>
                  <a:pt x="1152" y="6"/>
                </a:lnTo>
                <a:lnTo>
                  <a:pt x="1156" y="9"/>
                </a:lnTo>
                <a:lnTo>
                  <a:pt x="1160" y="13"/>
                </a:lnTo>
                <a:lnTo>
                  <a:pt x="1163" y="17"/>
                </a:lnTo>
                <a:lnTo>
                  <a:pt x="1166" y="22"/>
                </a:lnTo>
                <a:lnTo>
                  <a:pt x="1527" y="649"/>
                </a:lnTo>
                <a:lnTo>
                  <a:pt x="1527" y="649"/>
                </a:lnTo>
                <a:lnTo>
                  <a:pt x="1529" y="654"/>
                </a:lnTo>
                <a:lnTo>
                  <a:pt x="1531" y="659"/>
                </a:lnTo>
                <a:lnTo>
                  <a:pt x="1532" y="664"/>
                </a:lnTo>
                <a:lnTo>
                  <a:pt x="1532" y="669"/>
                </a:lnTo>
                <a:lnTo>
                  <a:pt x="1532" y="674"/>
                </a:lnTo>
                <a:lnTo>
                  <a:pt x="1531" y="679"/>
                </a:lnTo>
                <a:lnTo>
                  <a:pt x="1529" y="684"/>
                </a:lnTo>
                <a:lnTo>
                  <a:pt x="1527" y="689"/>
                </a:lnTo>
                <a:lnTo>
                  <a:pt x="1164" y="1317"/>
                </a:lnTo>
                <a:lnTo>
                  <a:pt x="1164" y="1317"/>
                </a:lnTo>
                <a:lnTo>
                  <a:pt x="1161" y="1322"/>
                </a:lnTo>
                <a:lnTo>
                  <a:pt x="1158" y="1326"/>
                </a:lnTo>
                <a:lnTo>
                  <a:pt x="1154" y="1329"/>
                </a:lnTo>
                <a:lnTo>
                  <a:pt x="1150" y="1332"/>
                </a:lnTo>
                <a:lnTo>
                  <a:pt x="1144" y="1334"/>
                </a:lnTo>
                <a:lnTo>
                  <a:pt x="1140" y="1335"/>
                </a:lnTo>
                <a:lnTo>
                  <a:pt x="1135" y="1336"/>
                </a:lnTo>
                <a:lnTo>
                  <a:pt x="1130" y="1337"/>
                </a:lnTo>
                <a:lnTo>
                  <a:pt x="403" y="1337"/>
                </a:lnTo>
                <a:lnTo>
                  <a:pt x="403" y="1337"/>
                </a:lnTo>
                <a:lnTo>
                  <a:pt x="397" y="1336"/>
                </a:lnTo>
                <a:lnTo>
                  <a:pt x="392" y="1335"/>
                </a:lnTo>
                <a:lnTo>
                  <a:pt x="387" y="1333"/>
                </a:lnTo>
                <a:lnTo>
                  <a:pt x="382" y="1331"/>
                </a:lnTo>
                <a:lnTo>
                  <a:pt x="378" y="1328"/>
                </a:lnTo>
                <a:lnTo>
                  <a:pt x="374" y="1324"/>
                </a:lnTo>
                <a:lnTo>
                  <a:pt x="371" y="1320"/>
                </a:lnTo>
                <a:lnTo>
                  <a:pt x="368" y="1315"/>
                </a:lnTo>
                <a:lnTo>
                  <a:pt x="6" y="689"/>
                </a:lnTo>
                <a:lnTo>
                  <a:pt x="6" y="689"/>
                </a:lnTo>
                <a:lnTo>
                  <a:pt x="3" y="683"/>
                </a:lnTo>
                <a:lnTo>
                  <a:pt x="2" y="678"/>
                </a:lnTo>
                <a:lnTo>
                  <a:pt x="1" y="673"/>
                </a:lnTo>
                <a:lnTo>
                  <a:pt x="0" y="668"/>
                </a:lnTo>
                <a:lnTo>
                  <a:pt x="1" y="663"/>
                </a:lnTo>
                <a:lnTo>
                  <a:pt x="2" y="658"/>
                </a:lnTo>
                <a:lnTo>
                  <a:pt x="4" y="653"/>
                </a:lnTo>
                <a:lnTo>
                  <a:pt x="6" y="649"/>
                </a:lnTo>
                <a:lnTo>
                  <a:pt x="369" y="19"/>
                </a:lnTo>
                <a:lnTo>
                  <a:pt x="369" y="19"/>
                </a:lnTo>
                <a:lnTo>
                  <a:pt x="372" y="15"/>
                </a:lnTo>
                <a:lnTo>
                  <a:pt x="376" y="11"/>
                </a:lnTo>
                <a:lnTo>
                  <a:pt x="380" y="8"/>
                </a:lnTo>
                <a:lnTo>
                  <a:pt x="384" y="5"/>
                </a:lnTo>
                <a:lnTo>
                  <a:pt x="388" y="3"/>
                </a:lnTo>
                <a:lnTo>
                  <a:pt x="393" y="1"/>
                </a:lnTo>
                <a:lnTo>
                  <a:pt x="398" y="0"/>
                </a:lnTo>
                <a:lnTo>
                  <a:pt x="403" y="0"/>
                </a:lnTo>
                <a:lnTo>
                  <a:pt x="1130" y="0"/>
                </a:lnTo>
                <a:lnTo>
                  <a:pt x="1130" y="0"/>
                </a:lnTo>
                <a:close/>
                <a:moveTo>
                  <a:pt x="1107" y="80"/>
                </a:moveTo>
                <a:lnTo>
                  <a:pt x="426" y="80"/>
                </a:lnTo>
                <a:lnTo>
                  <a:pt x="86" y="668"/>
                </a:lnTo>
                <a:lnTo>
                  <a:pt x="426" y="1257"/>
                </a:lnTo>
                <a:lnTo>
                  <a:pt x="1107" y="1257"/>
                </a:lnTo>
                <a:lnTo>
                  <a:pt x="1447" y="668"/>
                </a:lnTo>
                <a:lnTo>
                  <a:pt x="1107" y="80"/>
                </a:lnTo>
                <a:lnTo>
                  <a:pt x="1107" y="8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97"/>
          <p:cNvSpPr>
            <a:spLocks/>
          </p:cNvSpPr>
          <p:nvPr/>
        </p:nvSpPr>
        <p:spPr bwMode="auto">
          <a:xfrm>
            <a:off x="1929554" y="2777271"/>
            <a:ext cx="1222823" cy="1056826"/>
          </a:xfrm>
          <a:custGeom>
            <a:avLst/>
            <a:gdLst>
              <a:gd name="T0" fmla="*/ 221 w 883"/>
              <a:gd name="T1" fmla="*/ 0 h 765"/>
              <a:gd name="T2" fmla="*/ 663 w 883"/>
              <a:gd name="T3" fmla="*/ 0 h 765"/>
              <a:gd name="T4" fmla="*/ 883 w 883"/>
              <a:gd name="T5" fmla="*/ 382 h 765"/>
              <a:gd name="T6" fmla="*/ 663 w 883"/>
              <a:gd name="T7" fmla="*/ 765 h 765"/>
              <a:gd name="T8" fmla="*/ 221 w 883"/>
              <a:gd name="T9" fmla="*/ 765 h 765"/>
              <a:gd name="T10" fmla="*/ 0 w 883"/>
              <a:gd name="T11" fmla="*/ 382 h 765"/>
              <a:gd name="T12" fmla="*/ 221 w 883"/>
              <a:gd name="T13" fmla="*/ 0 h 765"/>
              <a:gd name="T14" fmla="*/ 221 w 883"/>
              <a:gd name="T15" fmla="*/ 0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3" h="765">
                <a:moveTo>
                  <a:pt x="221" y="0"/>
                </a:moveTo>
                <a:lnTo>
                  <a:pt x="663" y="0"/>
                </a:lnTo>
                <a:lnTo>
                  <a:pt x="883" y="382"/>
                </a:lnTo>
                <a:lnTo>
                  <a:pt x="663" y="765"/>
                </a:lnTo>
                <a:lnTo>
                  <a:pt x="221" y="765"/>
                </a:lnTo>
                <a:lnTo>
                  <a:pt x="0" y="382"/>
                </a:lnTo>
                <a:lnTo>
                  <a:pt x="221" y="0"/>
                </a:lnTo>
                <a:lnTo>
                  <a:pt x="22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98"/>
          <p:cNvSpPr>
            <a:spLocks/>
          </p:cNvSpPr>
          <p:nvPr/>
        </p:nvSpPr>
        <p:spPr bwMode="auto">
          <a:xfrm>
            <a:off x="2256010" y="4747065"/>
            <a:ext cx="569914" cy="492447"/>
          </a:xfrm>
          <a:custGeom>
            <a:avLst/>
            <a:gdLst>
              <a:gd name="T0" fmla="*/ 102 w 412"/>
              <a:gd name="T1" fmla="*/ 0 h 356"/>
              <a:gd name="T2" fmla="*/ 308 w 412"/>
              <a:gd name="T3" fmla="*/ 0 h 356"/>
              <a:gd name="T4" fmla="*/ 412 w 412"/>
              <a:gd name="T5" fmla="*/ 178 h 356"/>
              <a:gd name="T6" fmla="*/ 308 w 412"/>
              <a:gd name="T7" fmla="*/ 356 h 356"/>
              <a:gd name="T8" fmla="*/ 102 w 412"/>
              <a:gd name="T9" fmla="*/ 356 h 356"/>
              <a:gd name="T10" fmla="*/ 0 w 412"/>
              <a:gd name="T11" fmla="*/ 178 h 356"/>
              <a:gd name="T12" fmla="*/ 102 w 412"/>
              <a:gd name="T13" fmla="*/ 0 h 356"/>
              <a:gd name="T14" fmla="*/ 102 w 412"/>
              <a:gd name="T1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356">
                <a:moveTo>
                  <a:pt x="102" y="0"/>
                </a:moveTo>
                <a:lnTo>
                  <a:pt x="308" y="0"/>
                </a:lnTo>
                <a:lnTo>
                  <a:pt x="412" y="178"/>
                </a:lnTo>
                <a:lnTo>
                  <a:pt x="308" y="356"/>
                </a:lnTo>
                <a:lnTo>
                  <a:pt x="102" y="356"/>
                </a:lnTo>
                <a:lnTo>
                  <a:pt x="0" y="178"/>
                </a:lnTo>
                <a:lnTo>
                  <a:pt x="102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99"/>
          <p:cNvSpPr>
            <a:spLocks noEditPoints="1"/>
          </p:cNvSpPr>
          <p:nvPr/>
        </p:nvSpPr>
        <p:spPr bwMode="auto">
          <a:xfrm>
            <a:off x="3263040" y="2378886"/>
            <a:ext cx="2119190" cy="1853597"/>
          </a:xfrm>
          <a:custGeom>
            <a:avLst/>
            <a:gdLst>
              <a:gd name="T0" fmla="*/ 1130 w 1532"/>
              <a:gd name="T1" fmla="*/ 0 h 1337"/>
              <a:gd name="T2" fmla="*/ 1141 w 1532"/>
              <a:gd name="T3" fmla="*/ 2 h 1337"/>
              <a:gd name="T4" fmla="*/ 1151 w 1532"/>
              <a:gd name="T5" fmla="*/ 6 h 1337"/>
              <a:gd name="T6" fmla="*/ 1159 w 1532"/>
              <a:gd name="T7" fmla="*/ 13 h 1337"/>
              <a:gd name="T8" fmla="*/ 1165 w 1532"/>
              <a:gd name="T9" fmla="*/ 22 h 1337"/>
              <a:gd name="T10" fmla="*/ 1527 w 1532"/>
              <a:gd name="T11" fmla="*/ 649 h 1337"/>
              <a:gd name="T12" fmla="*/ 1531 w 1532"/>
              <a:gd name="T13" fmla="*/ 659 h 1337"/>
              <a:gd name="T14" fmla="*/ 1532 w 1532"/>
              <a:gd name="T15" fmla="*/ 669 h 1337"/>
              <a:gd name="T16" fmla="*/ 1531 w 1532"/>
              <a:gd name="T17" fmla="*/ 679 h 1337"/>
              <a:gd name="T18" fmla="*/ 1527 w 1532"/>
              <a:gd name="T19" fmla="*/ 689 h 1337"/>
              <a:gd name="T20" fmla="*/ 1163 w 1532"/>
              <a:gd name="T21" fmla="*/ 1317 h 1337"/>
              <a:gd name="T22" fmla="*/ 1157 w 1532"/>
              <a:gd name="T23" fmla="*/ 1326 h 1337"/>
              <a:gd name="T24" fmla="*/ 1149 w 1532"/>
              <a:gd name="T25" fmla="*/ 1332 h 1337"/>
              <a:gd name="T26" fmla="*/ 1140 w 1532"/>
              <a:gd name="T27" fmla="*/ 1335 h 1337"/>
              <a:gd name="T28" fmla="*/ 1130 w 1532"/>
              <a:gd name="T29" fmla="*/ 1337 h 1337"/>
              <a:gd name="T30" fmla="*/ 403 w 1532"/>
              <a:gd name="T31" fmla="*/ 1337 h 1337"/>
              <a:gd name="T32" fmla="*/ 392 w 1532"/>
              <a:gd name="T33" fmla="*/ 1335 h 1337"/>
              <a:gd name="T34" fmla="*/ 381 w 1532"/>
              <a:gd name="T35" fmla="*/ 1331 h 1337"/>
              <a:gd name="T36" fmla="*/ 373 w 1532"/>
              <a:gd name="T37" fmla="*/ 1324 h 1337"/>
              <a:gd name="T38" fmla="*/ 367 w 1532"/>
              <a:gd name="T39" fmla="*/ 1315 h 1337"/>
              <a:gd name="T40" fmla="*/ 6 w 1532"/>
              <a:gd name="T41" fmla="*/ 689 h 1337"/>
              <a:gd name="T42" fmla="*/ 2 w 1532"/>
              <a:gd name="T43" fmla="*/ 678 h 1337"/>
              <a:gd name="T44" fmla="*/ 0 w 1532"/>
              <a:gd name="T45" fmla="*/ 668 h 1337"/>
              <a:gd name="T46" fmla="*/ 2 w 1532"/>
              <a:gd name="T47" fmla="*/ 658 h 1337"/>
              <a:gd name="T48" fmla="*/ 6 w 1532"/>
              <a:gd name="T49" fmla="*/ 649 h 1337"/>
              <a:gd name="T50" fmla="*/ 368 w 1532"/>
              <a:gd name="T51" fmla="*/ 19 h 1337"/>
              <a:gd name="T52" fmla="*/ 375 w 1532"/>
              <a:gd name="T53" fmla="*/ 11 h 1337"/>
              <a:gd name="T54" fmla="*/ 384 w 1532"/>
              <a:gd name="T55" fmla="*/ 5 h 1337"/>
              <a:gd name="T56" fmla="*/ 393 w 1532"/>
              <a:gd name="T57" fmla="*/ 1 h 1337"/>
              <a:gd name="T58" fmla="*/ 403 w 1532"/>
              <a:gd name="T59" fmla="*/ 0 h 1337"/>
              <a:gd name="T60" fmla="*/ 1130 w 1532"/>
              <a:gd name="T61" fmla="*/ 0 h 1337"/>
              <a:gd name="T62" fmla="*/ 426 w 1532"/>
              <a:gd name="T63" fmla="*/ 80 h 1337"/>
              <a:gd name="T64" fmla="*/ 426 w 1532"/>
              <a:gd name="T65" fmla="*/ 1257 h 1337"/>
              <a:gd name="T66" fmla="*/ 1447 w 1532"/>
              <a:gd name="T67" fmla="*/ 668 h 1337"/>
              <a:gd name="T68" fmla="*/ 1106 w 1532"/>
              <a:gd name="T69" fmla="*/ 80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2" h="1337">
                <a:moveTo>
                  <a:pt x="1130" y="0"/>
                </a:moveTo>
                <a:lnTo>
                  <a:pt x="1130" y="0"/>
                </a:lnTo>
                <a:lnTo>
                  <a:pt x="1135" y="0"/>
                </a:lnTo>
                <a:lnTo>
                  <a:pt x="1141" y="2"/>
                </a:lnTo>
                <a:lnTo>
                  <a:pt x="1146" y="3"/>
                </a:lnTo>
                <a:lnTo>
                  <a:pt x="1151" y="6"/>
                </a:lnTo>
                <a:lnTo>
                  <a:pt x="1155" y="9"/>
                </a:lnTo>
                <a:lnTo>
                  <a:pt x="1159" y="13"/>
                </a:lnTo>
                <a:lnTo>
                  <a:pt x="1162" y="17"/>
                </a:lnTo>
                <a:lnTo>
                  <a:pt x="1165" y="22"/>
                </a:lnTo>
                <a:lnTo>
                  <a:pt x="1527" y="649"/>
                </a:lnTo>
                <a:lnTo>
                  <a:pt x="1527" y="649"/>
                </a:lnTo>
                <a:lnTo>
                  <a:pt x="1529" y="654"/>
                </a:lnTo>
                <a:lnTo>
                  <a:pt x="1531" y="659"/>
                </a:lnTo>
                <a:lnTo>
                  <a:pt x="1532" y="664"/>
                </a:lnTo>
                <a:lnTo>
                  <a:pt x="1532" y="669"/>
                </a:lnTo>
                <a:lnTo>
                  <a:pt x="1532" y="674"/>
                </a:lnTo>
                <a:lnTo>
                  <a:pt x="1531" y="679"/>
                </a:lnTo>
                <a:lnTo>
                  <a:pt x="1529" y="684"/>
                </a:lnTo>
                <a:lnTo>
                  <a:pt x="1527" y="689"/>
                </a:lnTo>
                <a:lnTo>
                  <a:pt x="1163" y="1317"/>
                </a:lnTo>
                <a:lnTo>
                  <a:pt x="1163" y="1317"/>
                </a:lnTo>
                <a:lnTo>
                  <a:pt x="1160" y="1322"/>
                </a:lnTo>
                <a:lnTo>
                  <a:pt x="1157" y="1326"/>
                </a:lnTo>
                <a:lnTo>
                  <a:pt x="1153" y="1329"/>
                </a:lnTo>
                <a:lnTo>
                  <a:pt x="1149" y="1332"/>
                </a:lnTo>
                <a:lnTo>
                  <a:pt x="1144" y="1334"/>
                </a:lnTo>
                <a:lnTo>
                  <a:pt x="1140" y="1335"/>
                </a:lnTo>
                <a:lnTo>
                  <a:pt x="1135" y="1336"/>
                </a:lnTo>
                <a:lnTo>
                  <a:pt x="1130" y="1337"/>
                </a:lnTo>
                <a:lnTo>
                  <a:pt x="403" y="1337"/>
                </a:lnTo>
                <a:lnTo>
                  <a:pt x="403" y="1337"/>
                </a:lnTo>
                <a:lnTo>
                  <a:pt x="397" y="1336"/>
                </a:lnTo>
                <a:lnTo>
                  <a:pt x="392" y="1335"/>
                </a:lnTo>
                <a:lnTo>
                  <a:pt x="387" y="1333"/>
                </a:lnTo>
                <a:lnTo>
                  <a:pt x="381" y="1331"/>
                </a:lnTo>
                <a:lnTo>
                  <a:pt x="377" y="1328"/>
                </a:lnTo>
                <a:lnTo>
                  <a:pt x="373" y="1324"/>
                </a:lnTo>
                <a:lnTo>
                  <a:pt x="370" y="1320"/>
                </a:lnTo>
                <a:lnTo>
                  <a:pt x="367" y="1315"/>
                </a:lnTo>
                <a:lnTo>
                  <a:pt x="6" y="689"/>
                </a:lnTo>
                <a:lnTo>
                  <a:pt x="6" y="689"/>
                </a:lnTo>
                <a:lnTo>
                  <a:pt x="3" y="683"/>
                </a:lnTo>
                <a:lnTo>
                  <a:pt x="2" y="678"/>
                </a:lnTo>
                <a:lnTo>
                  <a:pt x="1" y="673"/>
                </a:lnTo>
                <a:lnTo>
                  <a:pt x="0" y="668"/>
                </a:lnTo>
                <a:lnTo>
                  <a:pt x="1" y="663"/>
                </a:lnTo>
                <a:lnTo>
                  <a:pt x="2" y="658"/>
                </a:lnTo>
                <a:lnTo>
                  <a:pt x="4" y="653"/>
                </a:lnTo>
                <a:lnTo>
                  <a:pt x="6" y="649"/>
                </a:lnTo>
                <a:lnTo>
                  <a:pt x="368" y="19"/>
                </a:lnTo>
                <a:lnTo>
                  <a:pt x="368" y="19"/>
                </a:lnTo>
                <a:lnTo>
                  <a:pt x="371" y="15"/>
                </a:lnTo>
                <a:lnTo>
                  <a:pt x="375" y="11"/>
                </a:lnTo>
                <a:lnTo>
                  <a:pt x="379" y="8"/>
                </a:lnTo>
                <a:lnTo>
                  <a:pt x="384" y="5"/>
                </a:lnTo>
                <a:lnTo>
                  <a:pt x="388" y="3"/>
                </a:lnTo>
                <a:lnTo>
                  <a:pt x="393" y="1"/>
                </a:lnTo>
                <a:lnTo>
                  <a:pt x="398" y="0"/>
                </a:lnTo>
                <a:lnTo>
                  <a:pt x="403" y="0"/>
                </a:lnTo>
                <a:lnTo>
                  <a:pt x="1130" y="0"/>
                </a:lnTo>
                <a:lnTo>
                  <a:pt x="1130" y="0"/>
                </a:lnTo>
                <a:close/>
                <a:moveTo>
                  <a:pt x="1106" y="80"/>
                </a:moveTo>
                <a:lnTo>
                  <a:pt x="426" y="80"/>
                </a:lnTo>
                <a:lnTo>
                  <a:pt x="86" y="668"/>
                </a:lnTo>
                <a:lnTo>
                  <a:pt x="426" y="1257"/>
                </a:lnTo>
                <a:lnTo>
                  <a:pt x="1106" y="1257"/>
                </a:lnTo>
                <a:lnTo>
                  <a:pt x="1447" y="668"/>
                </a:lnTo>
                <a:lnTo>
                  <a:pt x="1106" y="80"/>
                </a:lnTo>
                <a:lnTo>
                  <a:pt x="1106" y="8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00"/>
          <p:cNvSpPr>
            <a:spLocks/>
          </p:cNvSpPr>
          <p:nvPr/>
        </p:nvSpPr>
        <p:spPr bwMode="auto">
          <a:xfrm>
            <a:off x="3711221" y="2777271"/>
            <a:ext cx="1222823" cy="1056826"/>
          </a:xfrm>
          <a:custGeom>
            <a:avLst/>
            <a:gdLst>
              <a:gd name="T0" fmla="*/ 221 w 883"/>
              <a:gd name="T1" fmla="*/ 0 h 765"/>
              <a:gd name="T2" fmla="*/ 663 w 883"/>
              <a:gd name="T3" fmla="*/ 0 h 765"/>
              <a:gd name="T4" fmla="*/ 883 w 883"/>
              <a:gd name="T5" fmla="*/ 382 h 765"/>
              <a:gd name="T6" fmla="*/ 663 w 883"/>
              <a:gd name="T7" fmla="*/ 765 h 765"/>
              <a:gd name="T8" fmla="*/ 221 w 883"/>
              <a:gd name="T9" fmla="*/ 765 h 765"/>
              <a:gd name="T10" fmla="*/ 0 w 883"/>
              <a:gd name="T11" fmla="*/ 382 h 765"/>
              <a:gd name="T12" fmla="*/ 221 w 883"/>
              <a:gd name="T13" fmla="*/ 0 h 765"/>
              <a:gd name="T14" fmla="*/ 221 w 883"/>
              <a:gd name="T15" fmla="*/ 0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3" h="765">
                <a:moveTo>
                  <a:pt x="221" y="0"/>
                </a:moveTo>
                <a:lnTo>
                  <a:pt x="663" y="0"/>
                </a:lnTo>
                <a:lnTo>
                  <a:pt x="883" y="382"/>
                </a:lnTo>
                <a:lnTo>
                  <a:pt x="663" y="765"/>
                </a:lnTo>
                <a:lnTo>
                  <a:pt x="221" y="765"/>
                </a:lnTo>
                <a:lnTo>
                  <a:pt x="0" y="382"/>
                </a:lnTo>
                <a:lnTo>
                  <a:pt x="221" y="0"/>
                </a:lnTo>
                <a:lnTo>
                  <a:pt x="22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01"/>
          <p:cNvSpPr>
            <a:spLocks/>
          </p:cNvSpPr>
          <p:nvPr/>
        </p:nvSpPr>
        <p:spPr bwMode="auto">
          <a:xfrm>
            <a:off x="4037678" y="4747065"/>
            <a:ext cx="569914" cy="492447"/>
          </a:xfrm>
          <a:custGeom>
            <a:avLst/>
            <a:gdLst>
              <a:gd name="T0" fmla="*/ 102 w 411"/>
              <a:gd name="T1" fmla="*/ 0 h 356"/>
              <a:gd name="T2" fmla="*/ 308 w 411"/>
              <a:gd name="T3" fmla="*/ 0 h 356"/>
              <a:gd name="T4" fmla="*/ 411 w 411"/>
              <a:gd name="T5" fmla="*/ 178 h 356"/>
              <a:gd name="T6" fmla="*/ 308 w 411"/>
              <a:gd name="T7" fmla="*/ 356 h 356"/>
              <a:gd name="T8" fmla="*/ 102 w 411"/>
              <a:gd name="T9" fmla="*/ 356 h 356"/>
              <a:gd name="T10" fmla="*/ 0 w 411"/>
              <a:gd name="T11" fmla="*/ 178 h 356"/>
              <a:gd name="T12" fmla="*/ 102 w 411"/>
              <a:gd name="T13" fmla="*/ 0 h 356"/>
              <a:gd name="T14" fmla="*/ 102 w 411"/>
              <a:gd name="T1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1" h="356">
                <a:moveTo>
                  <a:pt x="102" y="0"/>
                </a:moveTo>
                <a:lnTo>
                  <a:pt x="308" y="0"/>
                </a:lnTo>
                <a:lnTo>
                  <a:pt x="411" y="178"/>
                </a:lnTo>
                <a:lnTo>
                  <a:pt x="308" y="356"/>
                </a:lnTo>
                <a:lnTo>
                  <a:pt x="102" y="356"/>
                </a:lnTo>
                <a:lnTo>
                  <a:pt x="0" y="178"/>
                </a:lnTo>
                <a:lnTo>
                  <a:pt x="102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02"/>
          <p:cNvSpPr>
            <a:spLocks noEditPoints="1"/>
          </p:cNvSpPr>
          <p:nvPr/>
        </p:nvSpPr>
        <p:spPr bwMode="auto">
          <a:xfrm>
            <a:off x="5039172" y="2378886"/>
            <a:ext cx="2119190" cy="1853597"/>
          </a:xfrm>
          <a:custGeom>
            <a:avLst/>
            <a:gdLst>
              <a:gd name="T0" fmla="*/ 1130 w 1532"/>
              <a:gd name="T1" fmla="*/ 0 h 1337"/>
              <a:gd name="T2" fmla="*/ 1141 w 1532"/>
              <a:gd name="T3" fmla="*/ 2 h 1337"/>
              <a:gd name="T4" fmla="*/ 1151 w 1532"/>
              <a:gd name="T5" fmla="*/ 6 h 1337"/>
              <a:gd name="T6" fmla="*/ 1160 w 1532"/>
              <a:gd name="T7" fmla="*/ 13 h 1337"/>
              <a:gd name="T8" fmla="*/ 1166 w 1532"/>
              <a:gd name="T9" fmla="*/ 22 h 1337"/>
              <a:gd name="T10" fmla="*/ 1527 w 1532"/>
              <a:gd name="T11" fmla="*/ 649 h 1337"/>
              <a:gd name="T12" fmla="*/ 1531 w 1532"/>
              <a:gd name="T13" fmla="*/ 659 h 1337"/>
              <a:gd name="T14" fmla="*/ 1532 w 1532"/>
              <a:gd name="T15" fmla="*/ 669 h 1337"/>
              <a:gd name="T16" fmla="*/ 1531 w 1532"/>
              <a:gd name="T17" fmla="*/ 679 h 1337"/>
              <a:gd name="T18" fmla="*/ 1527 w 1532"/>
              <a:gd name="T19" fmla="*/ 689 h 1337"/>
              <a:gd name="T20" fmla="*/ 1164 w 1532"/>
              <a:gd name="T21" fmla="*/ 1317 h 1337"/>
              <a:gd name="T22" fmla="*/ 1158 w 1532"/>
              <a:gd name="T23" fmla="*/ 1326 h 1337"/>
              <a:gd name="T24" fmla="*/ 1149 w 1532"/>
              <a:gd name="T25" fmla="*/ 1332 h 1337"/>
              <a:gd name="T26" fmla="*/ 1140 w 1532"/>
              <a:gd name="T27" fmla="*/ 1335 h 1337"/>
              <a:gd name="T28" fmla="*/ 1130 w 1532"/>
              <a:gd name="T29" fmla="*/ 1337 h 1337"/>
              <a:gd name="T30" fmla="*/ 403 w 1532"/>
              <a:gd name="T31" fmla="*/ 1337 h 1337"/>
              <a:gd name="T32" fmla="*/ 392 w 1532"/>
              <a:gd name="T33" fmla="*/ 1335 h 1337"/>
              <a:gd name="T34" fmla="*/ 382 w 1532"/>
              <a:gd name="T35" fmla="*/ 1331 h 1337"/>
              <a:gd name="T36" fmla="*/ 374 w 1532"/>
              <a:gd name="T37" fmla="*/ 1324 h 1337"/>
              <a:gd name="T38" fmla="*/ 368 w 1532"/>
              <a:gd name="T39" fmla="*/ 1315 h 1337"/>
              <a:gd name="T40" fmla="*/ 6 w 1532"/>
              <a:gd name="T41" fmla="*/ 689 h 1337"/>
              <a:gd name="T42" fmla="*/ 2 w 1532"/>
              <a:gd name="T43" fmla="*/ 678 h 1337"/>
              <a:gd name="T44" fmla="*/ 0 w 1532"/>
              <a:gd name="T45" fmla="*/ 668 h 1337"/>
              <a:gd name="T46" fmla="*/ 2 w 1532"/>
              <a:gd name="T47" fmla="*/ 658 h 1337"/>
              <a:gd name="T48" fmla="*/ 6 w 1532"/>
              <a:gd name="T49" fmla="*/ 649 h 1337"/>
              <a:gd name="T50" fmla="*/ 369 w 1532"/>
              <a:gd name="T51" fmla="*/ 19 h 1337"/>
              <a:gd name="T52" fmla="*/ 376 w 1532"/>
              <a:gd name="T53" fmla="*/ 11 h 1337"/>
              <a:gd name="T54" fmla="*/ 384 w 1532"/>
              <a:gd name="T55" fmla="*/ 5 h 1337"/>
              <a:gd name="T56" fmla="*/ 393 w 1532"/>
              <a:gd name="T57" fmla="*/ 1 h 1337"/>
              <a:gd name="T58" fmla="*/ 403 w 1532"/>
              <a:gd name="T59" fmla="*/ 0 h 1337"/>
              <a:gd name="T60" fmla="*/ 1130 w 1532"/>
              <a:gd name="T61" fmla="*/ 0 h 1337"/>
              <a:gd name="T62" fmla="*/ 426 w 1532"/>
              <a:gd name="T63" fmla="*/ 80 h 1337"/>
              <a:gd name="T64" fmla="*/ 426 w 1532"/>
              <a:gd name="T65" fmla="*/ 1257 h 1337"/>
              <a:gd name="T66" fmla="*/ 1447 w 1532"/>
              <a:gd name="T67" fmla="*/ 668 h 1337"/>
              <a:gd name="T68" fmla="*/ 1106 w 1532"/>
              <a:gd name="T69" fmla="*/ 80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2" h="1337">
                <a:moveTo>
                  <a:pt x="1130" y="0"/>
                </a:moveTo>
                <a:lnTo>
                  <a:pt x="1130" y="0"/>
                </a:lnTo>
                <a:lnTo>
                  <a:pt x="1135" y="0"/>
                </a:lnTo>
                <a:lnTo>
                  <a:pt x="1141" y="2"/>
                </a:lnTo>
                <a:lnTo>
                  <a:pt x="1146" y="3"/>
                </a:lnTo>
                <a:lnTo>
                  <a:pt x="1151" y="6"/>
                </a:lnTo>
                <a:lnTo>
                  <a:pt x="1156" y="9"/>
                </a:lnTo>
                <a:lnTo>
                  <a:pt x="1160" y="13"/>
                </a:lnTo>
                <a:lnTo>
                  <a:pt x="1163" y="17"/>
                </a:lnTo>
                <a:lnTo>
                  <a:pt x="1166" y="22"/>
                </a:lnTo>
                <a:lnTo>
                  <a:pt x="1527" y="649"/>
                </a:lnTo>
                <a:lnTo>
                  <a:pt x="1527" y="649"/>
                </a:lnTo>
                <a:lnTo>
                  <a:pt x="1529" y="654"/>
                </a:lnTo>
                <a:lnTo>
                  <a:pt x="1531" y="659"/>
                </a:lnTo>
                <a:lnTo>
                  <a:pt x="1532" y="664"/>
                </a:lnTo>
                <a:lnTo>
                  <a:pt x="1532" y="669"/>
                </a:lnTo>
                <a:lnTo>
                  <a:pt x="1532" y="674"/>
                </a:lnTo>
                <a:lnTo>
                  <a:pt x="1531" y="679"/>
                </a:lnTo>
                <a:lnTo>
                  <a:pt x="1529" y="684"/>
                </a:lnTo>
                <a:lnTo>
                  <a:pt x="1527" y="689"/>
                </a:lnTo>
                <a:lnTo>
                  <a:pt x="1164" y="1317"/>
                </a:lnTo>
                <a:lnTo>
                  <a:pt x="1164" y="1317"/>
                </a:lnTo>
                <a:lnTo>
                  <a:pt x="1161" y="1322"/>
                </a:lnTo>
                <a:lnTo>
                  <a:pt x="1158" y="1326"/>
                </a:lnTo>
                <a:lnTo>
                  <a:pt x="1154" y="1329"/>
                </a:lnTo>
                <a:lnTo>
                  <a:pt x="1149" y="1332"/>
                </a:lnTo>
                <a:lnTo>
                  <a:pt x="1144" y="1334"/>
                </a:lnTo>
                <a:lnTo>
                  <a:pt x="1140" y="1335"/>
                </a:lnTo>
                <a:lnTo>
                  <a:pt x="1135" y="1336"/>
                </a:lnTo>
                <a:lnTo>
                  <a:pt x="1130" y="1337"/>
                </a:lnTo>
                <a:lnTo>
                  <a:pt x="403" y="1337"/>
                </a:lnTo>
                <a:lnTo>
                  <a:pt x="403" y="1337"/>
                </a:lnTo>
                <a:lnTo>
                  <a:pt x="397" y="1336"/>
                </a:lnTo>
                <a:lnTo>
                  <a:pt x="392" y="1335"/>
                </a:lnTo>
                <a:lnTo>
                  <a:pt x="387" y="1333"/>
                </a:lnTo>
                <a:lnTo>
                  <a:pt x="382" y="1331"/>
                </a:lnTo>
                <a:lnTo>
                  <a:pt x="378" y="1328"/>
                </a:lnTo>
                <a:lnTo>
                  <a:pt x="374" y="1324"/>
                </a:lnTo>
                <a:lnTo>
                  <a:pt x="371" y="1320"/>
                </a:lnTo>
                <a:lnTo>
                  <a:pt x="368" y="1315"/>
                </a:lnTo>
                <a:lnTo>
                  <a:pt x="6" y="689"/>
                </a:lnTo>
                <a:lnTo>
                  <a:pt x="6" y="689"/>
                </a:lnTo>
                <a:lnTo>
                  <a:pt x="3" y="683"/>
                </a:lnTo>
                <a:lnTo>
                  <a:pt x="2" y="678"/>
                </a:lnTo>
                <a:lnTo>
                  <a:pt x="1" y="673"/>
                </a:lnTo>
                <a:lnTo>
                  <a:pt x="0" y="668"/>
                </a:lnTo>
                <a:lnTo>
                  <a:pt x="1" y="663"/>
                </a:lnTo>
                <a:lnTo>
                  <a:pt x="2" y="658"/>
                </a:lnTo>
                <a:lnTo>
                  <a:pt x="4" y="653"/>
                </a:lnTo>
                <a:lnTo>
                  <a:pt x="6" y="649"/>
                </a:lnTo>
                <a:lnTo>
                  <a:pt x="369" y="19"/>
                </a:lnTo>
                <a:lnTo>
                  <a:pt x="369" y="19"/>
                </a:lnTo>
                <a:lnTo>
                  <a:pt x="372" y="15"/>
                </a:lnTo>
                <a:lnTo>
                  <a:pt x="376" y="11"/>
                </a:lnTo>
                <a:lnTo>
                  <a:pt x="380" y="8"/>
                </a:lnTo>
                <a:lnTo>
                  <a:pt x="384" y="5"/>
                </a:lnTo>
                <a:lnTo>
                  <a:pt x="388" y="3"/>
                </a:lnTo>
                <a:lnTo>
                  <a:pt x="393" y="1"/>
                </a:lnTo>
                <a:lnTo>
                  <a:pt x="398" y="0"/>
                </a:lnTo>
                <a:lnTo>
                  <a:pt x="403" y="0"/>
                </a:lnTo>
                <a:lnTo>
                  <a:pt x="1130" y="0"/>
                </a:lnTo>
                <a:lnTo>
                  <a:pt x="1130" y="0"/>
                </a:lnTo>
                <a:close/>
                <a:moveTo>
                  <a:pt x="1106" y="80"/>
                </a:moveTo>
                <a:lnTo>
                  <a:pt x="426" y="80"/>
                </a:lnTo>
                <a:lnTo>
                  <a:pt x="86" y="668"/>
                </a:lnTo>
                <a:lnTo>
                  <a:pt x="426" y="1257"/>
                </a:lnTo>
                <a:lnTo>
                  <a:pt x="1106" y="1257"/>
                </a:lnTo>
                <a:lnTo>
                  <a:pt x="1447" y="668"/>
                </a:lnTo>
                <a:lnTo>
                  <a:pt x="1106" y="80"/>
                </a:lnTo>
                <a:lnTo>
                  <a:pt x="1106" y="8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03"/>
          <p:cNvSpPr>
            <a:spLocks/>
          </p:cNvSpPr>
          <p:nvPr/>
        </p:nvSpPr>
        <p:spPr bwMode="auto">
          <a:xfrm>
            <a:off x="5487358" y="2777271"/>
            <a:ext cx="1217288" cy="1056826"/>
          </a:xfrm>
          <a:custGeom>
            <a:avLst/>
            <a:gdLst>
              <a:gd name="T0" fmla="*/ 221 w 883"/>
              <a:gd name="T1" fmla="*/ 0 h 765"/>
              <a:gd name="T2" fmla="*/ 663 w 883"/>
              <a:gd name="T3" fmla="*/ 0 h 765"/>
              <a:gd name="T4" fmla="*/ 883 w 883"/>
              <a:gd name="T5" fmla="*/ 382 h 765"/>
              <a:gd name="T6" fmla="*/ 663 w 883"/>
              <a:gd name="T7" fmla="*/ 765 h 765"/>
              <a:gd name="T8" fmla="*/ 221 w 883"/>
              <a:gd name="T9" fmla="*/ 765 h 765"/>
              <a:gd name="T10" fmla="*/ 0 w 883"/>
              <a:gd name="T11" fmla="*/ 382 h 765"/>
              <a:gd name="T12" fmla="*/ 221 w 883"/>
              <a:gd name="T13" fmla="*/ 0 h 765"/>
              <a:gd name="T14" fmla="*/ 221 w 883"/>
              <a:gd name="T15" fmla="*/ 0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3" h="765">
                <a:moveTo>
                  <a:pt x="221" y="0"/>
                </a:moveTo>
                <a:lnTo>
                  <a:pt x="663" y="0"/>
                </a:lnTo>
                <a:lnTo>
                  <a:pt x="883" y="382"/>
                </a:lnTo>
                <a:lnTo>
                  <a:pt x="663" y="765"/>
                </a:lnTo>
                <a:lnTo>
                  <a:pt x="221" y="765"/>
                </a:lnTo>
                <a:lnTo>
                  <a:pt x="0" y="382"/>
                </a:lnTo>
                <a:lnTo>
                  <a:pt x="221" y="0"/>
                </a:lnTo>
                <a:lnTo>
                  <a:pt x="2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04"/>
          <p:cNvSpPr>
            <a:spLocks/>
          </p:cNvSpPr>
          <p:nvPr/>
        </p:nvSpPr>
        <p:spPr bwMode="auto">
          <a:xfrm>
            <a:off x="5813810" y="4747065"/>
            <a:ext cx="569914" cy="492447"/>
          </a:xfrm>
          <a:custGeom>
            <a:avLst/>
            <a:gdLst>
              <a:gd name="T0" fmla="*/ 102 w 411"/>
              <a:gd name="T1" fmla="*/ 0 h 356"/>
              <a:gd name="T2" fmla="*/ 308 w 411"/>
              <a:gd name="T3" fmla="*/ 0 h 356"/>
              <a:gd name="T4" fmla="*/ 411 w 411"/>
              <a:gd name="T5" fmla="*/ 178 h 356"/>
              <a:gd name="T6" fmla="*/ 308 w 411"/>
              <a:gd name="T7" fmla="*/ 356 h 356"/>
              <a:gd name="T8" fmla="*/ 102 w 411"/>
              <a:gd name="T9" fmla="*/ 356 h 356"/>
              <a:gd name="T10" fmla="*/ 0 w 411"/>
              <a:gd name="T11" fmla="*/ 178 h 356"/>
              <a:gd name="T12" fmla="*/ 102 w 411"/>
              <a:gd name="T13" fmla="*/ 0 h 356"/>
              <a:gd name="T14" fmla="*/ 102 w 411"/>
              <a:gd name="T1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1" h="356">
                <a:moveTo>
                  <a:pt x="102" y="0"/>
                </a:moveTo>
                <a:lnTo>
                  <a:pt x="308" y="0"/>
                </a:lnTo>
                <a:lnTo>
                  <a:pt x="411" y="178"/>
                </a:lnTo>
                <a:lnTo>
                  <a:pt x="308" y="356"/>
                </a:lnTo>
                <a:lnTo>
                  <a:pt x="102" y="356"/>
                </a:lnTo>
                <a:lnTo>
                  <a:pt x="0" y="178"/>
                </a:lnTo>
                <a:lnTo>
                  <a:pt x="102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06"/>
          <p:cNvSpPr>
            <a:spLocks noEditPoints="1"/>
          </p:cNvSpPr>
          <p:nvPr/>
        </p:nvSpPr>
        <p:spPr bwMode="auto">
          <a:xfrm>
            <a:off x="6820840" y="2378886"/>
            <a:ext cx="2119190" cy="1853597"/>
          </a:xfrm>
          <a:custGeom>
            <a:avLst/>
            <a:gdLst>
              <a:gd name="T0" fmla="*/ 1129 w 1532"/>
              <a:gd name="T1" fmla="*/ 0 h 1337"/>
              <a:gd name="T2" fmla="*/ 1141 w 1532"/>
              <a:gd name="T3" fmla="*/ 2 h 1337"/>
              <a:gd name="T4" fmla="*/ 1151 w 1532"/>
              <a:gd name="T5" fmla="*/ 6 h 1337"/>
              <a:gd name="T6" fmla="*/ 1159 w 1532"/>
              <a:gd name="T7" fmla="*/ 13 h 1337"/>
              <a:gd name="T8" fmla="*/ 1165 w 1532"/>
              <a:gd name="T9" fmla="*/ 22 h 1337"/>
              <a:gd name="T10" fmla="*/ 1527 w 1532"/>
              <a:gd name="T11" fmla="*/ 649 h 1337"/>
              <a:gd name="T12" fmla="*/ 1531 w 1532"/>
              <a:gd name="T13" fmla="*/ 659 h 1337"/>
              <a:gd name="T14" fmla="*/ 1532 w 1532"/>
              <a:gd name="T15" fmla="*/ 669 h 1337"/>
              <a:gd name="T16" fmla="*/ 1531 w 1532"/>
              <a:gd name="T17" fmla="*/ 679 h 1337"/>
              <a:gd name="T18" fmla="*/ 1527 w 1532"/>
              <a:gd name="T19" fmla="*/ 689 h 1337"/>
              <a:gd name="T20" fmla="*/ 1163 w 1532"/>
              <a:gd name="T21" fmla="*/ 1317 h 1337"/>
              <a:gd name="T22" fmla="*/ 1157 w 1532"/>
              <a:gd name="T23" fmla="*/ 1326 h 1337"/>
              <a:gd name="T24" fmla="*/ 1149 w 1532"/>
              <a:gd name="T25" fmla="*/ 1332 h 1337"/>
              <a:gd name="T26" fmla="*/ 1140 w 1532"/>
              <a:gd name="T27" fmla="*/ 1335 h 1337"/>
              <a:gd name="T28" fmla="*/ 1129 w 1532"/>
              <a:gd name="T29" fmla="*/ 1337 h 1337"/>
              <a:gd name="T30" fmla="*/ 403 w 1532"/>
              <a:gd name="T31" fmla="*/ 1337 h 1337"/>
              <a:gd name="T32" fmla="*/ 392 w 1532"/>
              <a:gd name="T33" fmla="*/ 1335 h 1337"/>
              <a:gd name="T34" fmla="*/ 381 w 1532"/>
              <a:gd name="T35" fmla="*/ 1331 h 1337"/>
              <a:gd name="T36" fmla="*/ 373 w 1532"/>
              <a:gd name="T37" fmla="*/ 1324 h 1337"/>
              <a:gd name="T38" fmla="*/ 367 w 1532"/>
              <a:gd name="T39" fmla="*/ 1315 h 1337"/>
              <a:gd name="T40" fmla="*/ 6 w 1532"/>
              <a:gd name="T41" fmla="*/ 689 h 1337"/>
              <a:gd name="T42" fmla="*/ 2 w 1532"/>
              <a:gd name="T43" fmla="*/ 678 h 1337"/>
              <a:gd name="T44" fmla="*/ 0 w 1532"/>
              <a:gd name="T45" fmla="*/ 668 h 1337"/>
              <a:gd name="T46" fmla="*/ 2 w 1532"/>
              <a:gd name="T47" fmla="*/ 658 h 1337"/>
              <a:gd name="T48" fmla="*/ 6 w 1532"/>
              <a:gd name="T49" fmla="*/ 649 h 1337"/>
              <a:gd name="T50" fmla="*/ 368 w 1532"/>
              <a:gd name="T51" fmla="*/ 19 h 1337"/>
              <a:gd name="T52" fmla="*/ 375 w 1532"/>
              <a:gd name="T53" fmla="*/ 11 h 1337"/>
              <a:gd name="T54" fmla="*/ 383 w 1532"/>
              <a:gd name="T55" fmla="*/ 5 h 1337"/>
              <a:gd name="T56" fmla="*/ 393 w 1532"/>
              <a:gd name="T57" fmla="*/ 1 h 1337"/>
              <a:gd name="T58" fmla="*/ 403 w 1532"/>
              <a:gd name="T59" fmla="*/ 0 h 1337"/>
              <a:gd name="T60" fmla="*/ 1129 w 1532"/>
              <a:gd name="T61" fmla="*/ 0 h 1337"/>
              <a:gd name="T62" fmla="*/ 425 w 1532"/>
              <a:gd name="T63" fmla="*/ 80 h 1337"/>
              <a:gd name="T64" fmla="*/ 425 w 1532"/>
              <a:gd name="T65" fmla="*/ 1257 h 1337"/>
              <a:gd name="T66" fmla="*/ 1447 w 1532"/>
              <a:gd name="T67" fmla="*/ 668 h 1337"/>
              <a:gd name="T68" fmla="*/ 1106 w 1532"/>
              <a:gd name="T69" fmla="*/ 80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2" h="1337">
                <a:moveTo>
                  <a:pt x="1129" y="0"/>
                </a:moveTo>
                <a:lnTo>
                  <a:pt x="1129" y="0"/>
                </a:lnTo>
                <a:lnTo>
                  <a:pt x="1135" y="0"/>
                </a:lnTo>
                <a:lnTo>
                  <a:pt x="1141" y="2"/>
                </a:lnTo>
                <a:lnTo>
                  <a:pt x="1146" y="3"/>
                </a:lnTo>
                <a:lnTo>
                  <a:pt x="1151" y="6"/>
                </a:lnTo>
                <a:lnTo>
                  <a:pt x="1155" y="9"/>
                </a:lnTo>
                <a:lnTo>
                  <a:pt x="1159" y="13"/>
                </a:lnTo>
                <a:lnTo>
                  <a:pt x="1162" y="17"/>
                </a:lnTo>
                <a:lnTo>
                  <a:pt x="1165" y="22"/>
                </a:lnTo>
                <a:lnTo>
                  <a:pt x="1527" y="649"/>
                </a:lnTo>
                <a:lnTo>
                  <a:pt x="1527" y="649"/>
                </a:lnTo>
                <a:lnTo>
                  <a:pt x="1529" y="654"/>
                </a:lnTo>
                <a:lnTo>
                  <a:pt x="1531" y="659"/>
                </a:lnTo>
                <a:lnTo>
                  <a:pt x="1532" y="664"/>
                </a:lnTo>
                <a:lnTo>
                  <a:pt x="1532" y="669"/>
                </a:lnTo>
                <a:lnTo>
                  <a:pt x="1532" y="674"/>
                </a:lnTo>
                <a:lnTo>
                  <a:pt x="1531" y="679"/>
                </a:lnTo>
                <a:lnTo>
                  <a:pt x="1529" y="684"/>
                </a:lnTo>
                <a:lnTo>
                  <a:pt x="1527" y="689"/>
                </a:lnTo>
                <a:lnTo>
                  <a:pt x="1163" y="1317"/>
                </a:lnTo>
                <a:lnTo>
                  <a:pt x="1163" y="1317"/>
                </a:lnTo>
                <a:lnTo>
                  <a:pt x="1160" y="1322"/>
                </a:lnTo>
                <a:lnTo>
                  <a:pt x="1157" y="1326"/>
                </a:lnTo>
                <a:lnTo>
                  <a:pt x="1153" y="1329"/>
                </a:lnTo>
                <a:lnTo>
                  <a:pt x="1149" y="1332"/>
                </a:lnTo>
                <a:lnTo>
                  <a:pt x="1144" y="1334"/>
                </a:lnTo>
                <a:lnTo>
                  <a:pt x="1140" y="1335"/>
                </a:lnTo>
                <a:lnTo>
                  <a:pt x="1135" y="1336"/>
                </a:lnTo>
                <a:lnTo>
                  <a:pt x="1129" y="1337"/>
                </a:lnTo>
                <a:lnTo>
                  <a:pt x="403" y="1337"/>
                </a:lnTo>
                <a:lnTo>
                  <a:pt x="403" y="1337"/>
                </a:lnTo>
                <a:lnTo>
                  <a:pt x="397" y="1336"/>
                </a:lnTo>
                <a:lnTo>
                  <a:pt x="392" y="1335"/>
                </a:lnTo>
                <a:lnTo>
                  <a:pt x="386" y="1333"/>
                </a:lnTo>
                <a:lnTo>
                  <a:pt x="381" y="1331"/>
                </a:lnTo>
                <a:lnTo>
                  <a:pt x="377" y="1328"/>
                </a:lnTo>
                <a:lnTo>
                  <a:pt x="373" y="1324"/>
                </a:lnTo>
                <a:lnTo>
                  <a:pt x="370" y="1320"/>
                </a:lnTo>
                <a:lnTo>
                  <a:pt x="367" y="1315"/>
                </a:lnTo>
                <a:lnTo>
                  <a:pt x="6" y="689"/>
                </a:lnTo>
                <a:lnTo>
                  <a:pt x="6" y="689"/>
                </a:lnTo>
                <a:lnTo>
                  <a:pt x="3" y="683"/>
                </a:lnTo>
                <a:lnTo>
                  <a:pt x="2" y="678"/>
                </a:lnTo>
                <a:lnTo>
                  <a:pt x="1" y="673"/>
                </a:lnTo>
                <a:lnTo>
                  <a:pt x="0" y="668"/>
                </a:lnTo>
                <a:lnTo>
                  <a:pt x="1" y="663"/>
                </a:lnTo>
                <a:lnTo>
                  <a:pt x="2" y="658"/>
                </a:lnTo>
                <a:lnTo>
                  <a:pt x="4" y="653"/>
                </a:lnTo>
                <a:lnTo>
                  <a:pt x="6" y="649"/>
                </a:lnTo>
                <a:lnTo>
                  <a:pt x="368" y="19"/>
                </a:lnTo>
                <a:lnTo>
                  <a:pt x="368" y="19"/>
                </a:lnTo>
                <a:lnTo>
                  <a:pt x="371" y="15"/>
                </a:lnTo>
                <a:lnTo>
                  <a:pt x="375" y="11"/>
                </a:lnTo>
                <a:lnTo>
                  <a:pt x="379" y="8"/>
                </a:lnTo>
                <a:lnTo>
                  <a:pt x="383" y="5"/>
                </a:lnTo>
                <a:lnTo>
                  <a:pt x="387" y="3"/>
                </a:lnTo>
                <a:lnTo>
                  <a:pt x="393" y="1"/>
                </a:lnTo>
                <a:lnTo>
                  <a:pt x="398" y="0"/>
                </a:lnTo>
                <a:lnTo>
                  <a:pt x="403" y="0"/>
                </a:lnTo>
                <a:lnTo>
                  <a:pt x="1129" y="0"/>
                </a:lnTo>
                <a:lnTo>
                  <a:pt x="1129" y="0"/>
                </a:lnTo>
                <a:close/>
                <a:moveTo>
                  <a:pt x="1106" y="80"/>
                </a:moveTo>
                <a:lnTo>
                  <a:pt x="425" y="80"/>
                </a:lnTo>
                <a:lnTo>
                  <a:pt x="86" y="668"/>
                </a:lnTo>
                <a:lnTo>
                  <a:pt x="425" y="1257"/>
                </a:lnTo>
                <a:lnTo>
                  <a:pt x="1106" y="1257"/>
                </a:lnTo>
                <a:lnTo>
                  <a:pt x="1447" y="668"/>
                </a:lnTo>
                <a:lnTo>
                  <a:pt x="1106" y="80"/>
                </a:lnTo>
                <a:lnTo>
                  <a:pt x="1106" y="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07"/>
          <p:cNvSpPr>
            <a:spLocks/>
          </p:cNvSpPr>
          <p:nvPr/>
        </p:nvSpPr>
        <p:spPr bwMode="auto">
          <a:xfrm>
            <a:off x="7269025" y="2777271"/>
            <a:ext cx="1222823" cy="1056826"/>
          </a:xfrm>
          <a:custGeom>
            <a:avLst/>
            <a:gdLst>
              <a:gd name="T0" fmla="*/ 221 w 883"/>
              <a:gd name="T1" fmla="*/ 0 h 765"/>
              <a:gd name="T2" fmla="*/ 663 w 883"/>
              <a:gd name="T3" fmla="*/ 0 h 765"/>
              <a:gd name="T4" fmla="*/ 883 w 883"/>
              <a:gd name="T5" fmla="*/ 382 h 765"/>
              <a:gd name="T6" fmla="*/ 663 w 883"/>
              <a:gd name="T7" fmla="*/ 765 h 765"/>
              <a:gd name="T8" fmla="*/ 221 w 883"/>
              <a:gd name="T9" fmla="*/ 765 h 765"/>
              <a:gd name="T10" fmla="*/ 0 w 883"/>
              <a:gd name="T11" fmla="*/ 382 h 765"/>
              <a:gd name="T12" fmla="*/ 221 w 883"/>
              <a:gd name="T13" fmla="*/ 0 h 765"/>
              <a:gd name="T14" fmla="*/ 221 w 883"/>
              <a:gd name="T15" fmla="*/ 0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3" h="765">
                <a:moveTo>
                  <a:pt x="221" y="0"/>
                </a:moveTo>
                <a:lnTo>
                  <a:pt x="663" y="0"/>
                </a:lnTo>
                <a:lnTo>
                  <a:pt x="883" y="382"/>
                </a:lnTo>
                <a:lnTo>
                  <a:pt x="663" y="765"/>
                </a:lnTo>
                <a:lnTo>
                  <a:pt x="221" y="765"/>
                </a:lnTo>
                <a:lnTo>
                  <a:pt x="0" y="382"/>
                </a:lnTo>
                <a:lnTo>
                  <a:pt x="221" y="0"/>
                </a:lnTo>
                <a:lnTo>
                  <a:pt x="2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208"/>
          <p:cNvSpPr>
            <a:spLocks/>
          </p:cNvSpPr>
          <p:nvPr/>
        </p:nvSpPr>
        <p:spPr bwMode="auto">
          <a:xfrm>
            <a:off x="7595478" y="4747065"/>
            <a:ext cx="569914" cy="492447"/>
          </a:xfrm>
          <a:custGeom>
            <a:avLst/>
            <a:gdLst>
              <a:gd name="T0" fmla="*/ 103 w 412"/>
              <a:gd name="T1" fmla="*/ 0 h 356"/>
              <a:gd name="T2" fmla="*/ 308 w 412"/>
              <a:gd name="T3" fmla="*/ 0 h 356"/>
              <a:gd name="T4" fmla="*/ 412 w 412"/>
              <a:gd name="T5" fmla="*/ 178 h 356"/>
              <a:gd name="T6" fmla="*/ 308 w 412"/>
              <a:gd name="T7" fmla="*/ 356 h 356"/>
              <a:gd name="T8" fmla="*/ 103 w 412"/>
              <a:gd name="T9" fmla="*/ 356 h 356"/>
              <a:gd name="T10" fmla="*/ 0 w 412"/>
              <a:gd name="T11" fmla="*/ 178 h 356"/>
              <a:gd name="T12" fmla="*/ 103 w 412"/>
              <a:gd name="T13" fmla="*/ 0 h 356"/>
              <a:gd name="T14" fmla="*/ 103 w 412"/>
              <a:gd name="T1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356">
                <a:moveTo>
                  <a:pt x="103" y="0"/>
                </a:moveTo>
                <a:lnTo>
                  <a:pt x="308" y="0"/>
                </a:lnTo>
                <a:lnTo>
                  <a:pt x="412" y="178"/>
                </a:lnTo>
                <a:lnTo>
                  <a:pt x="308" y="356"/>
                </a:lnTo>
                <a:lnTo>
                  <a:pt x="103" y="356"/>
                </a:lnTo>
                <a:lnTo>
                  <a:pt x="0" y="178"/>
                </a:lnTo>
                <a:lnTo>
                  <a:pt x="103" y="0"/>
                </a:lnTo>
                <a:lnTo>
                  <a:pt x="1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09"/>
          <p:cNvSpPr>
            <a:spLocks noEditPoints="1"/>
          </p:cNvSpPr>
          <p:nvPr/>
        </p:nvSpPr>
        <p:spPr bwMode="auto">
          <a:xfrm>
            <a:off x="8602508" y="2378886"/>
            <a:ext cx="2119190" cy="1853597"/>
          </a:xfrm>
          <a:custGeom>
            <a:avLst/>
            <a:gdLst>
              <a:gd name="T0" fmla="*/ 1130 w 1532"/>
              <a:gd name="T1" fmla="*/ 0 h 1337"/>
              <a:gd name="T2" fmla="*/ 1141 w 1532"/>
              <a:gd name="T3" fmla="*/ 2 h 1337"/>
              <a:gd name="T4" fmla="*/ 1151 w 1532"/>
              <a:gd name="T5" fmla="*/ 6 h 1337"/>
              <a:gd name="T6" fmla="*/ 1160 w 1532"/>
              <a:gd name="T7" fmla="*/ 13 h 1337"/>
              <a:gd name="T8" fmla="*/ 1166 w 1532"/>
              <a:gd name="T9" fmla="*/ 22 h 1337"/>
              <a:gd name="T10" fmla="*/ 1527 w 1532"/>
              <a:gd name="T11" fmla="*/ 649 h 1337"/>
              <a:gd name="T12" fmla="*/ 1531 w 1532"/>
              <a:gd name="T13" fmla="*/ 659 h 1337"/>
              <a:gd name="T14" fmla="*/ 1532 w 1532"/>
              <a:gd name="T15" fmla="*/ 669 h 1337"/>
              <a:gd name="T16" fmla="*/ 1531 w 1532"/>
              <a:gd name="T17" fmla="*/ 679 h 1337"/>
              <a:gd name="T18" fmla="*/ 1527 w 1532"/>
              <a:gd name="T19" fmla="*/ 689 h 1337"/>
              <a:gd name="T20" fmla="*/ 1164 w 1532"/>
              <a:gd name="T21" fmla="*/ 1317 h 1337"/>
              <a:gd name="T22" fmla="*/ 1158 w 1532"/>
              <a:gd name="T23" fmla="*/ 1326 h 1337"/>
              <a:gd name="T24" fmla="*/ 1149 w 1532"/>
              <a:gd name="T25" fmla="*/ 1332 h 1337"/>
              <a:gd name="T26" fmla="*/ 1140 w 1532"/>
              <a:gd name="T27" fmla="*/ 1335 h 1337"/>
              <a:gd name="T28" fmla="*/ 1130 w 1532"/>
              <a:gd name="T29" fmla="*/ 1337 h 1337"/>
              <a:gd name="T30" fmla="*/ 403 w 1532"/>
              <a:gd name="T31" fmla="*/ 1337 h 1337"/>
              <a:gd name="T32" fmla="*/ 392 w 1532"/>
              <a:gd name="T33" fmla="*/ 1335 h 1337"/>
              <a:gd name="T34" fmla="*/ 382 w 1532"/>
              <a:gd name="T35" fmla="*/ 1331 h 1337"/>
              <a:gd name="T36" fmla="*/ 374 w 1532"/>
              <a:gd name="T37" fmla="*/ 1324 h 1337"/>
              <a:gd name="T38" fmla="*/ 367 w 1532"/>
              <a:gd name="T39" fmla="*/ 1315 h 1337"/>
              <a:gd name="T40" fmla="*/ 6 w 1532"/>
              <a:gd name="T41" fmla="*/ 689 h 1337"/>
              <a:gd name="T42" fmla="*/ 2 w 1532"/>
              <a:gd name="T43" fmla="*/ 678 h 1337"/>
              <a:gd name="T44" fmla="*/ 0 w 1532"/>
              <a:gd name="T45" fmla="*/ 668 h 1337"/>
              <a:gd name="T46" fmla="*/ 2 w 1532"/>
              <a:gd name="T47" fmla="*/ 658 h 1337"/>
              <a:gd name="T48" fmla="*/ 6 w 1532"/>
              <a:gd name="T49" fmla="*/ 649 h 1337"/>
              <a:gd name="T50" fmla="*/ 370 w 1532"/>
              <a:gd name="T51" fmla="*/ 19 h 1337"/>
              <a:gd name="T52" fmla="*/ 376 w 1532"/>
              <a:gd name="T53" fmla="*/ 11 h 1337"/>
              <a:gd name="T54" fmla="*/ 384 w 1532"/>
              <a:gd name="T55" fmla="*/ 5 h 1337"/>
              <a:gd name="T56" fmla="*/ 393 w 1532"/>
              <a:gd name="T57" fmla="*/ 1 h 1337"/>
              <a:gd name="T58" fmla="*/ 403 w 1532"/>
              <a:gd name="T59" fmla="*/ 0 h 1337"/>
              <a:gd name="T60" fmla="*/ 1130 w 1532"/>
              <a:gd name="T61" fmla="*/ 0 h 1337"/>
              <a:gd name="T62" fmla="*/ 426 w 1532"/>
              <a:gd name="T63" fmla="*/ 80 h 1337"/>
              <a:gd name="T64" fmla="*/ 426 w 1532"/>
              <a:gd name="T65" fmla="*/ 1257 h 1337"/>
              <a:gd name="T66" fmla="*/ 1447 w 1532"/>
              <a:gd name="T67" fmla="*/ 668 h 1337"/>
              <a:gd name="T68" fmla="*/ 1107 w 1532"/>
              <a:gd name="T69" fmla="*/ 80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2" h="1337">
                <a:moveTo>
                  <a:pt x="1130" y="0"/>
                </a:moveTo>
                <a:lnTo>
                  <a:pt x="1130" y="0"/>
                </a:lnTo>
                <a:lnTo>
                  <a:pt x="1135" y="0"/>
                </a:lnTo>
                <a:lnTo>
                  <a:pt x="1141" y="2"/>
                </a:lnTo>
                <a:lnTo>
                  <a:pt x="1146" y="3"/>
                </a:lnTo>
                <a:lnTo>
                  <a:pt x="1151" y="6"/>
                </a:lnTo>
                <a:lnTo>
                  <a:pt x="1156" y="9"/>
                </a:lnTo>
                <a:lnTo>
                  <a:pt x="1160" y="13"/>
                </a:lnTo>
                <a:lnTo>
                  <a:pt x="1163" y="17"/>
                </a:lnTo>
                <a:lnTo>
                  <a:pt x="1166" y="22"/>
                </a:lnTo>
                <a:lnTo>
                  <a:pt x="1527" y="649"/>
                </a:lnTo>
                <a:lnTo>
                  <a:pt x="1527" y="649"/>
                </a:lnTo>
                <a:lnTo>
                  <a:pt x="1530" y="654"/>
                </a:lnTo>
                <a:lnTo>
                  <a:pt x="1531" y="659"/>
                </a:lnTo>
                <a:lnTo>
                  <a:pt x="1532" y="664"/>
                </a:lnTo>
                <a:lnTo>
                  <a:pt x="1532" y="669"/>
                </a:lnTo>
                <a:lnTo>
                  <a:pt x="1532" y="674"/>
                </a:lnTo>
                <a:lnTo>
                  <a:pt x="1531" y="679"/>
                </a:lnTo>
                <a:lnTo>
                  <a:pt x="1529" y="684"/>
                </a:lnTo>
                <a:lnTo>
                  <a:pt x="1527" y="689"/>
                </a:lnTo>
                <a:lnTo>
                  <a:pt x="1164" y="1317"/>
                </a:lnTo>
                <a:lnTo>
                  <a:pt x="1164" y="1317"/>
                </a:lnTo>
                <a:lnTo>
                  <a:pt x="1161" y="1322"/>
                </a:lnTo>
                <a:lnTo>
                  <a:pt x="1158" y="1326"/>
                </a:lnTo>
                <a:lnTo>
                  <a:pt x="1153" y="1329"/>
                </a:lnTo>
                <a:lnTo>
                  <a:pt x="1149" y="1332"/>
                </a:lnTo>
                <a:lnTo>
                  <a:pt x="1144" y="1334"/>
                </a:lnTo>
                <a:lnTo>
                  <a:pt x="1140" y="1335"/>
                </a:lnTo>
                <a:lnTo>
                  <a:pt x="1135" y="1336"/>
                </a:lnTo>
                <a:lnTo>
                  <a:pt x="1130" y="1337"/>
                </a:lnTo>
                <a:lnTo>
                  <a:pt x="403" y="1337"/>
                </a:lnTo>
                <a:lnTo>
                  <a:pt x="403" y="1337"/>
                </a:lnTo>
                <a:lnTo>
                  <a:pt x="397" y="1336"/>
                </a:lnTo>
                <a:lnTo>
                  <a:pt x="392" y="1335"/>
                </a:lnTo>
                <a:lnTo>
                  <a:pt x="387" y="1333"/>
                </a:lnTo>
                <a:lnTo>
                  <a:pt x="382" y="1331"/>
                </a:lnTo>
                <a:lnTo>
                  <a:pt x="378" y="1328"/>
                </a:lnTo>
                <a:lnTo>
                  <a:pt x="374" y="1324"/>
                </a:lnTo>
                <a:lnTo>
                  <a:pt x="371" y="1320"/>
                </a:lnTo>
                <a:lnTo>
                  <a:pt x="367" y="1315"/>
                </a:lnTo>
                <a:lnTo>
                  <a:pt x="6" y="689"/>
                </a:lnTo>
                <a:lnTo>
                  <a:pt x="6" y="689"/>
                </a:lnTo>
                <a:lnTo>
                  <a:pt x="3" y="683"/>
                </a:lnTo>
                <a:lnTo>
                  <a:pt x="2" y="678"/>
                </a:lnTo>
                <a:lnTo>
                  <a:pt x="1" y="673"/>
                </a:lnTo>
                <a:lnTo>
                  <a:pt x="0" y="668"/>
                </a:lnTo>
                <a:lnTo>
                  <a:pt x="1" y="663"/>
                </a:lnTo>
                <a:lnTo>
                  <a:pt x="2" y="658"/>
                </a:lnTo>
                <a:lnTo>
                  <a:pt x="4" y="653"/>
                </a:lnTo>
                <a:lnTo>
                  <a:pt x="6" y="649"/>
                </a:lnTo>
                <a:lnTo>
                  <a:pt x="370" y="19"/>
                </a:lnTo>
                <a:lnTo>
                  <a:pt x="370" y="19"/>
                </a:lnTo>
                <a:lnTo>
                  <a:pt x="373" y="15"/>
                </a:lnTo>
                <a:lnTo>
                  <a:pt x="376" y="11"/>
                </a:lnTo>
                <a:lnTo>
                  <a:pt x="380" y="8"/>
                </a:lnTo>
                <a:lnTo>
                  <a:pt x="384" y="5"/>
                </a:lnTo>
                <a:lnTo>
                  <a:pt x="389" y="3"/>
                </a:lnTo>
                <a:lnTo>
                  <a:pt x="393" y="1"/>
                </a:lnTo>
                <a:lnTo>
                  <a:pt x="398" y="0"/>
                </a:lnTo>
                <a:lnTo>
                  <a:pt x="403" y="0"/>
                </a:lnTo>
                <a:lnTo>
                  <a:pt x="1130" y="0"/>
                </a:lnTo>
                <a:lnTo>
                  <a:pt x="1130" y="0"/>
                </a:lnTo>
                <a:close/>
                <a:moveTo>
                  <a:pt x="1107" y="80"/>
                </a:moveTo>
                <a:lnTo>
                  <a:pt x="426" y="80"/>
                </a:lnTo>
                <a:lnTo>
                  <a:pt x="86" y="668"/>
                </a:lnTo>
                <a:lnTo>
                  <a:pt x="426" y="1257"/>
                </a:lnTo>
                <a:lnTo>
                  <a:pt x="1107" y="1257"/>
                </a:lnTo>
                <a:lnTo>
                  <a:pt x="1447" y="668"/>
                </a:lnTo>
                <a:lnTo>
                  <a:pt x="1107" y="80"/>
                </a:lnTo>
                <a:lnTo>
                  <a:pt x="1107" y="8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210"/>
          <p:cNvSpPr>
            <a:spLocks/>
          </p:cNvSpPr>
          <p:nvPr/>
        </p:nvSpPr>
        <p:spPr bwMode="auto">
          <a:xfrm>
            <a:off x="9050693" y="2777271"/>
            <a:ext cx="1222823" cy="1056826"/>
          </a:xfrm>
          <a:custGeom>
            <a:avLst/>
            <a:gdLst>
              <a:gd name="T0" fmla="*/ 221 w 884"/>
              <a:gd name="T1" fmla="*/ 0 h 765"/>
              <a:gd name="T2" fmla="*/ 663 w 884"/>
              <a:gd name="T3" fmla="*/ 0 h 765"/>
              <a:gd name="T4" fmla="*/ 884 w 884"/>
              <a:gd name="T5" fmla="*/ 382 h 765"/>
              <a:gd name="T6" fmla="*/ 663 w 884"/>
              <a:gd name="T7" fmla="*/ 765 h 765"/>
              <a:gd name="T8" fmla="*/ 221 w 884"/>
              <a:gd name="T9" fmla="*/ 765 h 765"/>
              <a:gd name="T10" fmla="*/ 0 w 884"/>
              <a:gd name="T11" fmla="*/ 382 h 765"/>
              <a:gd name="T12" fmla="*/ 221 w 884"/>
              <a:gd name="T13" fmla="*/ 0 h 765"/>
              <a:gd name="T14" fmla="*/ 221 w 884"/>
              <a:gd name="T15" fmla="*/ 0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4" h="765">
                <a:moveTo>
                  <a:pt x="221" y="0"/>
                </a:moveTo>
                <a:lnTo>
                  <a:pt x="663" y="0"/>
                </a:lnTo>
                <a:lnTo>
                  <a:pt x="884" y="382"/>
                </a:lnTo>
                <a:lnTo>
                  <a:pt x="663" y="765"/>
                </a:lnTo>
                <a:lnTo>
                  <a:pt x="221" y="765"/>
                </a:lnTo>
                <a:lnTo>
                  <a:pt x="0" y="382"/>
                </a:lnTo>
                <a:lnTo>
                  <a:pt x="221" y="0"/>
                </a:lnTo>
                <a:lnTo>
                  <a:pt x="2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11"/>
          <p:cNvSpPr>
            <a:spLocks/>
          </p:cNvSpPr>
          <p:nvPr/>
        </p:nvSpPr>
        <p:spPr bwMode="auto">
          <a:xfrm>
            <a:off x="9377146" y="4747065"/>
            <a:ext cx="569914" cy="492447"/>
          </a:xfrm>
          <a:custGeom>
            <a:avLst/>
            <a:gdLst>
              <a:gd name="T0" fmla="*/ 102 w 411"/>
              <a:gd name="T1" fmla="*/ 0 h 356"/>
              <a:gd name="T2" fmla="*/ 309 w 411"/>
              <a:gd name="T3" fmla="*/ 0 h 356"/>
              <a:gd name="T4" fmla="*/ 411 w 411"/>
              <a:gd name="T5" fmla="*/ 178 h 356"/>
              <a:gd name="T6" fmla="*/ 309 w 411"/>
              <a:gd name="T7" fmla="*/ 356 h 356"/>
              <a:gd name="T8" fmla="*/ 102 w 411"/>
              <a:gd name="T9" fmla="*/ 356 h 356"/>
              <a:gd name="T10" fmla="*/ 0 w 411"/>
              <a:gd name="T11" fmla="*/ 178 h 356"/>
              <a:gd name="T12" fmla="*/ 102 w 411"/>
              <a:gd name="T13" fmla="*/ 0 h 356"/>
              <a:gd name="T14" fmla="*/ 102 w 411"/>
              <a:gd name="T1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1" h="356">
                <a:moveTo>
                  <a:pt x="102" y="0"/>
                </a:moveTo>
                <a:lnTo>
                  <a:pt x="309" y="0"/>
                </a:lnTo>
                <a:lnTo>
                  <a:pt x="411" y="178"/>
                </a:lnTo>
                <a:lnTo>
                  <a:pt x="309" y="356"/>
                </a:lnTo>
                <a:lnTo>
                  <a:pt x="102" y="356"/>
                </a:lnTo>
                <a:lnTo>
                  <a:pt x="0" y="178"/>
                </a:lnTo>
                <a:lnTo>
                  <a:pt x="102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2377739" y="4824529"/>
            <a:ext cx="326453" cy="337519"/>
            <a:chOff x="2377739" y="4824529"/>
            <a:chExt cx="326453" cy="337519"/>
          </a:xfrm>
        </p:grpSpPr>
        <p:sp>
          <p:nvSpPr>
            <p:cNvPr id="18" name="Freeform 212"/>
            <p:cNvSpPr>
              <a:spLocks/>
            </p:cNvSpPr>
            <p:nvPr/>
          </p:nvSpPr>
          <p:spPr bwMode="auto">
            <a:xfrm>
              <a:off x="2532667" y="4824529"/>
              <a:ext cx="5535" cy="38730"/>
            </a:xfrm>
            <a:custGeom>
              <a:avLst/>
              <a:gdLst>
                <a:gd name="T0" fmla="*/ 7 w 7"/>
                <a:gd name="T1" fmla="*/ 24 h 26"/>
                <a:gd name="T2" fmla="*/ 7 w 7"/>
                <a:gd name="T3" fmla="*/ 24 h 26"/>
                <a:gd name="T4" fmla="*/ 6 w 7"/>
                <a:gd name="T5" fmla="*/ 26 h 26"/>
                <a:gd name="T6" fmla="*/ 4 w 7"/>
                <a:gd name="T7" fmla="*/ 26 h 26"/>
                <a:gd name="T8" fmla="*/ 4 w 7"/>
                <a:gd name="T9" fmla="*/ 26 h 26"/>
                <a:gd name="T10" fmla="*/ 4 w 7"/>
                <a:gd name="T11" fmla="*/ 26 h 26"/>
                <a:gd name="T12" fmla="*/ 1 w 7"/>
                <a:gd name="T13" fmla="*/ 26 h 26"/>
                <a:gd name="T14" fmla="*/ 0 w 7"/>
                <a:gd name="T15" fmla="*/ 24 h 26"/>
                <a:gd name="T16" fmla="*/ 0 w 7"/>
                <a:gd name="T17" fmla="*/ 2 h 26"/>
                <a:gd name="T18" fmla="*/ 0 w 7"/>
                <a:gd name="T19" fmla="*/ 2 h 26"/>
                <a:gd name="T20" fmla="*/ 1 w 7"/>
                <a:gd name="T21" fmla="*/ 0 h 26"/>
                <a:gd name="T22" fmla="*/ 4 w 7"/>
                <a:gd name="T23" fmla="*/ 0 h 26"/>
                <a:gd name="T24" fmla="*/ 4 w 7"/>
                <a:gd name="T25" fmla="*/ 0 h 26"/>
                <a:gd name="T26" fmla="*/ 4 w 7"/>
                <a:gd name="T27" fmla="*/ 0 h 26"/>
                <a:gd name="T28" fmla="*/ 6 w 7"/>
                <a:gd name="T29" fmla="*/ 0 h 26"/>
                <a:gd name="T30" fmla="*/ 7 w 7"/>
                <a:gd name="T31" fmla="*/ 2 h 26"/>
                <a:gd name="T32" fmla="*/ 7 w 7"/>
                <a:gd name="T33" fmla="*/ 24 h 26"/>
                <a:gd name="T34" fmla="*/ 7 w 7"/>
                <a:gd name="T3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26">
                  <a:moveTo>
                    <a:pt x="7" y="24"/>
                  </a:moveTo>
                  <a:lnTo>
                    <a:pt x="7" y="24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3"/>
            <p:cNvSpPr>
              <a:spLocks/>
            </p:cNvSpPr>
            <p:nvPr/>
          </p:nvSpPr>
          <p:spPr bwMode="auto">
            <a:xfrm>
              <a:off x="2410938" y="4879860"/>
              <a:ext cx="33199" cy="27664"/>
            </a:xfrm>
            <a:custGeom>
              <a:avLst/>
              <a:gdLst>
                <a:gd name="T0" fmla="*/ 20 w 21"/>
                <a:gd name="T1" fmla="*/ 15 h 20"/>
                <a:gd name="T2" fmla="*/ 20 w 21"/>
                <a:gd name="T3" fmla="*/ 15 h 20"/>
                <a:gd name="T4" fmla="*/ 21 w 21"/>
                <a:gd name="T5" fmla="*/ 17 h 20"/>
                <a:gd name="T6" fmla="*/ 20 w 21"/>
                <a:gd name="T7" fmla="*/ 19 h 20"/>
                <a:gd name="T8" fmla="*/ 20 w 21"/>
                <a:gd name="T9" fmla="*/ 19 h 20"/>
                <a:gd name="T10" fmla="*/ 20 w 21"/>
                <a:gd name="T11" fmla="*/ 19 h 20"/>
                <a:gd name="T12" fmla="*/ 18 w 21"/>
                <a:gd name="T13" fmla="*/ 20 h 20"/>
                <a:gd name="T14" fmla="*/ 16 w 21"/>
                <a:gd name="T15" fmla="*/ 20 h 20"/>
                <a:gd name="T16" fmla="*/ 1 w 21"/>
                <a:gd name="T17" fmla="*/ 6 h 20"/>
                <a:gd name="T18" fmla="*/ 1 w 21"/>
                <a:gd name="T19" fmla="*/ 6 h 20"/>
                <a:gd name="T20" fmla="*/ 0 w 21"/>
                <a:gd name="T21" fmla="*/ 4 h 20"/>
                <a:gd name="T22" fmla="*/ 1 w 21"/>
                <a:gd name="T23" fmla="*/ 2 h 20"/>
                <a:gd name="T24" fmla="*/ 1 w 21"/>
                <a:gd name="T25" fmla="*/ 2 h 20"/>
                <a:gd name="T26" fmla="*/ 1 w 21"/>
                <a:gd name="T27" fmla="*/ 2 h 20"/>
                <a:gd name="T28" fmla="*/ 3 w 21"/>
                <a:gd name="T29" fmla="*/ 0 h 20"/>
                <a:gd name="T30" fmla="*/ 5 w 21"/>
                <a:gd name="T31" fmla="*/ 1 h 20"/>
                <a:gd name="T32" fmla="*/ 20 w 21"/>
                <a:gd name="T33" fmla="*/ 15 h 20"/>
                <a:gd name="T34" fmla="*/ 20 w 21"/>
                <a:gd name="T35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0">
                  <a:moveTo>
                    <a:pt x="20" y="15"/>
                  </a:moveTo>
                  <a:lnTo>
                    <a:pt x="20" y="15"/>
                  </a:lnTo>
                  <a:lnTo>
                    <a:pt x="21" y="17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1"/>
                  </a:lnTo>
                  <a:lnTo>
                    <a:pt x="20" y="15"/>
                  </a:lnTo>
                  <a:lnTo>
                    <a:pt x="2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4"/>
            <p:cNvSpPr>
              <a:spLocks/>
            </p:cNvSpPr>
            <p:nvPr/>
          </p:nvSpPr>
          <p:spPr bwMode="auto">
            <a:xfrm>
              <a:off x="2377739" y="5007121"/>
              <a:ext cx="33199" cy="11066"/>
            </a:xfrm>
            <a:custGeom>
              <a:avLst/>
              <a:gdLst>
                <a:gd name="T0" fmla="*/ 23 w 26"/>
                <a:gd name="T1" fmla="*/ 0 h 9"/>
                <a:gd name="T2" fmla="*/ 23 w 26"/>
                <a:gd name="T3" fmla="*/ 0 h 9"/>
                <a:gd name="T4" fmla="*/ 25 w 26"/>
                <a:gd name="T5" fmla="*/ 1 h 9"/>
                <a:gd name="T6" fmla="*/ 26 w 26"/>
                <a:gd name="T7" fmla="*/ 3 h 9"/>
                <a:gd name="T8" fmla="*/ 26 w 26"/>
                <a:gd name="T9" fmla="*/ 3 h 9"/>
                <a:gd name="T10" fmla="*/ 26 w 26"/>
                <a:gd name="T11" fmla="*/ 3 h 9"/>
                <a:gd name="T12" fmla="*/ 26 w 26"/>
                <a:gd name="T13" fmla="*/ 5 h 9"/>
                <a:gd name="T14" fmla="*/ 24 w 26"/>
                <a:gd name="T15" fmla="*/ 6 h 9"/>
                <a:gd name="T16" fmla="*/ 3 w 26"/>
                <a:gd name="T17" fmla="*/ 9 h 9"/>
                <a:gd name="T18" fmla="*/ 3 w 26"/>
                <a:gd name="T19" fmla="*/ 9 h 9"/>
                <a:gd name="T20" fmla="*/ 1 w 26"/>
                <a:gd name="T21" fmla="*/ 8 h 9"/>
                <a:gd name="T22" fmla="*/ 0 w 26"/>
                <a:gd name="T23" fmla="*/ 6 h 9"/>
                <a:gd name="T24" fmla="*/ 0 w 26"/>
                <a:gd name="T25" fmla="*/ 6 h 9"/>
                <a:gd name="T26" fmla="*/ 0 w 26"/>
                <a:gd name="T27" fmla="*/ 6 h 9"/>
                <a:gd name="T28" fmla="*/ 0 w 26"/>
                <a:gd name="T29" fmla="*/ 3 h 9"/>
                <a:gd name="T30" fmla="*/ 2 w 26"/>
                <a:gd name="T31" fmla="*/ 2 h 9"/>
                <a:gd name="T32" fmla="*/ 23 w 26"/>
                <a:gd name="T33" fmla="*/ 0 h 9"/>
                <a:gd name="T34" fmla="*/ 23 w 26"/>
                <a:gd name="T3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9">
                  <a:moveTo>
                    <a:pt x="23" y="0"/>
                  </a:moveTo>
                  <a:lnTo>
                    <a:pt x="23" y="0"/>
                  </a:lnTo>
                  <a:lnTo>
                    <a:pt x="25" y="1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4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5"/>
            <p:cNvSpPr>
              <a:spLocks/>
            </p:cNvSpPr>
            <p:nvPr/>
          </p:nvSpPr>
          <p:spPr bwMode="auto">
            <a:xfrm>
              <a:off x="2670993" y="4996054"/>
              <a:ext cx="33199" cy="16598"/>
            </a:xfrm>
            <a:custGeom>
              <a:avLst/>
              <a:gdLst>
                <a:gd name="T0" fmla="*/ 3 w 27"/>
                <a:gd name="T1" fmla="*/ 6 h 9"/>
                <a:gd name="T2" fmla="*/ 3 w 27"/>
                <a:gd name="T3" fmla="*/ 6 h 9"/>
                <a:gd name="T4" fmla="*/ 1 w 27"/>
                <a:gd name="T5" fmla="*/ 5 h 9"/>
                <a:gd name="T6" fmla="*/ 0 w 27"/>
                <a:gd name="T7" fmla="*/ 3 h 9"/>
                <a:gd name="T8" fmla="*/ 0 w 27"/>
                <a:gd name="T9" fmla="*/ 3 h 9"/>
                <a:gd name="T10" fmla="*/ 0 w 27"/>
                <a:gd name="T11" fmla="*/ 3 h 9"/>
                <a:gd name="T12" fmla="*/ 1 w 27"/>
                <a:gd name="T13" fmla="*/ 1 h 9"/>
                <a:gd name="T14" fmla="*/ 3 w 27"/>
                <a:gd name="T15" fmla="*/ 0 h 9"/>
                <a:gd name="T16" fmla="*/ 23 w 27"/>
                <a:gd name="T17" fmla="*/ 2 h 9"/>
                <a:gd name="T18" fmla="*/ 23 w 27"/>
                <a:gd name="T19" fmla="*/ 2 h 9"/>
                <a:gd name="T20" fmla="*/ 26 w 27"/>
                <a:gd name="T21" fmla="*/ 3 h 9"/>
                <a:gd name="T22" fmla="*/ 27 w 27"/>
                <a:gd name="T23" fmla="*/ 6 h 9"/>
                <a:gd name="T24" fmla="*/ 27 w 27"/>
                <a:gd name="T25" fmla="*/ 6 h 9"/>
                <a:gd name="T26" fmla="*/ 27 w 27"/>
                <a:gd name="T27" fmla="*/ 6 h 9"/>
                <a:gd name="T28" fmla="*/ 26 w 27"/>
                <a:gd name="T29" fmla="*/ 8 h 9"/>
                <a:gd name="T30" fmla="*/ 23 w 27"/>
                <a:gd name="T31" fmla="*/ 9 h 9"/>
                <a:gd name="T32" fmla="*/ 3 w 27"/>
                <a:gd name="T33" fmla="*/ 6 h 9"/>
                <a:gd name="T34" fmla="*/ 3 w 27"/>
                <a:gd name="T3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9">
                  <a:moveTo>
                    <a:pt x="3" y="6"/>
                  </a:moveTo>
                  <a:lnTo>
                    <a:pt x="3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8"/>
                  </a:lnTo>
                  <a:lnTo>
                    <a:pt x="23" y="9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6"/>
            <p:cNvSpPr>
              <a:spLocks/>
            </p:cNvSpPr>
            <p:nvPr/>
          </p:nvSpPr>
          <p:spPr bwMode="auto">
            <a:xfrm>
              <a:off x="2632263" y="4874325"/>
              <a:ext cx="27667" cy="27664"/>
            </a:xfrm>
            <a:custGeom>
              <a:avLst/>
              <a:gdLst>
                <a:gd name="T0" fmla="*/ 5 w 22"/>
                <a:gd name="T1" fmla="*/ 19 h 20"/>
                <a:gd name="T2" fmla="*/ 5 w 22"/>
                <a:gd name="T3" fmla="*/ 19 h 20"/>
                <a:gd name="T4" fmla="*/ 3 w 22"/>
                <a:gd name="T5" fmla="*/ 20 h 20"/>
                <a:gd name="T6" fmla="*/ 1 w 22"/>
                <a:gd name="T7" fmla="*/ 19 h 20"/>
                <a:gd name="T8" fmla="*/ 1 w 22"/>
                <a:gd name="T9" fmla="*/ 19 h 20"/>
                <a:gd name="T10" fmla="*/ 1 w 22"/>
                <a:gd name="T11" fmla="*/ 19 h 20"/>
                <a:gd name="T12" fmla="*/ 0 w 22"/>
                <a:gd name="T13" fmla="*/ 16 h 20"/>
                <a:gd name="T14" fmla="*/ 1 w 22"/>
                <a:gd name="T15" fmla="*/ 14 h 20"/>
                <a:gd name="T16" fmla="*/ 17 w 22"/>
                <a:gd name="T17" fmla="*/ 1 h 20"/>
                <a:gd name="T18" fmla="*/ 17 w 22"/>
                <a:gd name="T19" fmla="*/ 1 h 20"/>
                <a:gd name="T20" fmla="*/ 19 w 22"/>
                <a:gd name="T21" fmla="*/ 0 h 20"/>
                <a:gd name="T22" fmla="*/ 21 w 22"/>
                <a:gd name="T23" fmla="*/ 1 h 20"/>
                <a:gd name="T24" fmla="*/ 21 w 22"/>
                <a:gd name="T25" fmla="*/ 1 h 20"/>
                <a:gd name="T26" fmla="*/ 21 w 22"/>
                <a:gd name="T27" fmla="*/ 1 h 20"/>
                <a:gd name="T28" fmla="*/ 22 w 22"/>
                <a:gd name="T29" fmla="*/ 4 h 20"/>
                <a:gd name="T30" fmla="*/ 21 w 22"/>
                <a:gd name="T31" fmla="*/ 6 h 20"/>
                <a:gd name="T32" fmla="*/ 5 w 22"/>
                <a:gd name="T33" fmla="*/ 19 h 20"/>
                <a:gd name="T34" fmla="*/ 5 w 22"/>
                <a:gd name="T3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0">
                  <a:moveTo>
                    <a:pt x="5" y="19"/>
                  </a:moveTo>
                  <a:lnTo>
                    <a:pt x="5" y="19"/>
                  </a:lnTo>
                  <a:lnTo>
                    <a:pt x="3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4"/>
                  </a:lnTo>
                  <a:lnTo>
                    <a:pt x="21" y="6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7"/>
            <p:cNvSpPr>
              <a:spLocks noEditPoints="1"/>
            </p:cNvSpPr>
            <p:nvPr/>
          </p:nvSpPr>
          <p:spPr bwMode="auto">
            <a:xfrm>
              <a:off x="2433070" y="4874325"/>
              <a:ext cx="204728" cy="287723"/>
            </a:xfrm>
            <a:custGeom>
              <a:avLst/>
              <a:gdLst>
                <a:gd name="T0" fmla="*/ 96 w 147"/>
                <a:gd name="T1" fmla="*/ 179 h 205"/>
                <a:gd name="T2" fmla="*/ 92 w 147"/>
                <a:gd name="T3" fmla="*/ 182 h 205"/>
                <a:gd name="T4" fmla="*/ 53 w 147"/>
                <a:gd name="T5" fmla="*/ 181 h 205"/>
                <a:gd name="T6" fmla="*/ 50 w 147"/>
                <a:gd name="T7" fmla="*/ 176 h 205"/>
                <a:gd name="T8" fmla="*/ 97 w 147"/>
                <a:gd name="T9" fmla="*/ 176 h 205"/>
                <a:gd name="T10" fmla="*/ 46 w 147"/>
                <a:gd name="T11" fmla="*/ 37 h 205"/>
                <a:gd name="T12" fmla="*/ 31 w 147"/>
                <a:gd name="T13" fmla="*/ 57 h 205"/>
                <a:gd name="T14" fmla="*/ 28 w 147"/>
                <a:gd name="T15" fmla="*/ 73 h 205"/>
                <a:gd name="T16" fmla="*/ 33 w 147"/>
                <a:gd name="T17" fmla="*/ 93 h 205"/>
                <a:gd name="T18" fmla="*/ 44 w 147"/>
                <a:gd name="T19" fmla="*/ 108 h 205"/>
                <a:gd name="T20" fmla="*/ 45 w 147"/>
                <a:gd name="T21" fmla="*/ 113 h 205"/>
                <a:gd name="T22" fmla="*/ 43 w 147"/>
                <a:gd name="T23" fmla="*/ 114 h 205"/>
                <a:gd name="T24" fmla="*/ 32 w 147"/>
                <a:gd name="T25" fmla="*/ 106 h 205"/>
                <a:gd name="T26" fmla="*/ 23 w 147"/>
                <a:gd name="T27" fmla="*/ 85 h 205"/>
                <a:gd name="T28" fmla="*/ 22 w 147"/>
                <a:gd name="T29" fmla="*/ 73 h 205"/>
                <a:gd name="T30" fmla="*/ 25 w 147"/>
                <a:gd name="T31" fmla="*/ 55 h 205"/>
                <a:gd name="T32" fmla="*/ 34 w 147"/>
                <a:gd name="T33" fmla="*/ 40 h 205"/>
                <a:gd name="T34" fmla="*/ 42 w 147"/>
                <a:gd name="T35" fmla="*/ 32 h 205"/>
                <a:gd name="T36" fmla="*/ 47 w 147"/>
                <a:gd name="T37" fmla="*/ 32 h 205"/>
                <a:gd name="T38" fmla="*/ 46 w 147"/>
                <a:gd name="T39" fmla="*/ 37 h 205"/>
                <a:gd name="T40" fmla="*/ 147 w 147"/>
                <a:gd name="T41" fmla="*/ 73 h 205"/>
                <a:gd name="T42" fmla="*/ 144 w 147"/>
                <a:gd name="T43" fmla="*/ 52 h 205"/>
                <a:gd name="T44" fmla="*/ 135 w 147"/>
                <a:gd name="T45" fmla="*/ 33 h 205"/>
                <a:gd name="T46" fmla="*/ 121 w 147"/>
                <a:gd name="T47" fmla="*/ 16 h 205"/>
                <a:gd name="T48" fmla="*/ 102 w 147"/>
                <a:gd name="T49" fmla="*/ 6 h 205"/>
                <a:gd name="T50" fmla="*/ 82 w 147"/>
                <a:gd name="T51" fmla="*/ 0 h 205"/>
                <a:gd name="T52" fmla="*/ 67 w 147"/>
                <a:gd name="T53" fmla="*/ 0 h 205"/>
                <a:gd name="T54" fmla="*/ 45 w 147"/>
                <a:gd name="T55" fmla="*/ 6 h 205"/>
                <a:gd name="T56" fmla="*/ 27 w 147"/>
                <a:gd name="T57" fmla="*/ 16 h 205"/>
                <a:gd name="T58" fmla="*/ 13 w 147"/>
                <a:gd name="T59" fmla="*/ 33 h 205"/>
                <a:gd name="T60" fmla="*/ 3 w 147"/>
                <a:gd name="T61" fmla="*/ 52 h 205"/>
                <a:gd name="T62" fmla="*/ 0 w 147"/>
                <a:gd name="T63" fmla="*/ 73 h 205"/>
                <a:gd name="T64" fmla="*/ 3 w 147"/>
                <a:gd name="T65" fmla="*/ 95 h 205"/>
                <a:gd name="T66" fmla="*/ 18 w 147"/>
                <a:gd name="T67" fmla="*/ 123 h 205"/>
                <a:gd name="T68" fmla="*/ 44 w 147"/>
                <a:gd name="T69" fmla="*/ 141 h 205"/>
                <a:gd name="T70" fmla="*/ 44 w 147"/>
                <a:gd name="T71" fmla="*/ 176 h 205"/>
                <a:gd name="T72" fmla="*/ 50 w 147"/>
                <a:gd name="T73" fmla="*/ 187 h 205"/>
                <a:gd name="T74" fmla="*/ 56 w 147"/>
                <a:gd name="T75" fmla="*/ 194 h 205"/>
                <a:gd name="T76" fmla="*/ 62 w 147"/>
                <a:gd name="T77" fmla="*/ 202 h 205"/>
                <a:gd name="T78" fmla="*/ 79 w 147"/>
                <a:gd name="T79" fmla="*/ 205 h 205"/>
                <a:gd name="T80" fmla="*/ 86 w 147"/>
                <a:gd name="T81" fmla="*/ 202 h 205"/>
                <a:gd name="T82" fmla="*/ 92 w 147"/>
                <a:gd name="T83" fmla="*/ 194 h 205"/>
                <a:gd name="T84" fmla="*/ 98 w 147"/>
                <a:gd name="T85" fmla="*/ 187 h 205"/>
                <a:gd name="T86" fmla="*/ 104 w 147"/>
                <a:gd name="T87" fmla="*/ 176 h 205"/>
                <a:gd name="T88" fmla="*/ 104 w 147"/>
                <a:gd name="T89" fmla="*/ 141 h 205"/>
                <a:gd name="T90" fmla="*/ 129 w 147"/>
                <a:gd name="T91" fmla="*/ 123 h 205"/>
                <a:gd name="T92" fmla="*/ 144 w 147"/>
                <a:gd name="T93" fmla="*/ 95 h 205"/>
                <a:gd name="T94" fmla="*/ 147 w 147"/>
                <a:gd name="T95" fmla="*/ 7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7" h="205">
                  <a:moveTo>
                    <a:pt x="97" y="176"/>
                  </a:moveTo>
                  <a:lnTo>
                    <a:pt x="97" y="176"/>
                  </a:lnTo>
                  <a:lnTo>
                    <a:pt x="96" y="179"/>
                  </a:lnTo>
                  <a:lnTo>
                    <a:pt x="94" y="181"/>
                  </a:lnTo>
                  <a:lnTo>
                    <a:pt x="94" y="181"/>
                  </a:lnTo>
                  <a:lnTo>
                    <a:pt x="92" y="182"/>
                  </a:lnTo>
                  <a:lnTo>
                    <a:pt x="56" y="182"/>
                  </a:lnTo>
                  <a:lnTo>
                    <a:pt x="56" y="182"/>
                  </a:lnTo>
                  <a:lnTo>
                    <a:pt x="53" y="181"/>
                  </a:lnTo>
                  <a:lnTo>
                    <a:pt x="53" y="181"/>
                  </a:lnTo>
                  <a:lnTo>
                    <a:pt x="51" y="179"/>
                  </a:lnTo>
                  <a:lnTo>
                    <a:pt x="50" y="176"/>
                  </a:lnTo>
                  <a:lnTo>
                    <a:pt x="50" y="155"/>
                  </a:lnTo>
                  <a:lnTo>
                    <a:pt x="97" y="155"/>
                  </a:lnTo>
                  <a:lnTo>
                    <a:pt x="97" y="176"/>
                  </a:lnTo>
                  <a:lnTo>
                    <a:pt x="97" y="176"/>
                  </a:lnTo>
                  <a:close/>
                  <a:moveTo>
                    <a:pt x="46" y="37"/>
                  </a:moveTo>
                  <a:lnTo>
                    <a:pt x="46" y="37"/>
                  </a:lnTo>
                  <a:lnTo>
                    <a:pt x="39" y="44"/>
                  </a:lnTo>
                  <a:lnTo>
                    <a:pt x="33" y="53"/>
                  </a:lnTo>
                  <a:lnTo>
                    <a:pt x="31" y="57"/>
                  </a:lnTo>
                  <a:lnTo>
                    <a:pt x="30" y="62"/>
                  </a:lnTo>
                  <a:lnTo>
                    <a:pt x="29" y="68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9" y="84"/>
                  </a:lnTo>
                  <a:lnTo>
                    <a:pt x="33" y="93"/>
                  </a:lnTo>
                  <a:lnTo>
                    <a:pt x="38" y="101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6" y="110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32" y="106"/>
                  </a:lnTo>
                  <a:lnTo>
                    <a:pt x="27" y="96"/>
                  </a:lnTo>
                  <a:lnTo>
                    <a:pt x="24" y="91"/>
                  </a:lnTo>
                  <a:lnTo>
                    <a:pt x="23" y="85"/>
                  </a:lnTo>
                  <a:lnTo>
                    <a:pt x="22" y="80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67"/>
                  </a:lnTo>
                  <a:lnTo>
                    <a:pt x="23" y="61"/>
                  </a:lnTo>
                  <a:lnTo>
                    <a:pt x="25" y="55"/>
                  </a:lnTo>
                  <a:lnTo>
                    <a:pt x="27" y="49"/>
                  </a:lnTo>
                  <a:lnTo>
                    <a:pt x="30" y="44"/>
                  </a:lnTo>
                  <a:lnTo>
                    <a:pt x="34" y="40"/>
                  </a:lnTo>
                  <a:lnTo>
                    <a:pt x="38" y="35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5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8" y="35"/>
                  </a:lnTo>
                  <a:lnTo>
                    <a:pt x="46" y="37"/>
                  </a:lnTo>
                  <a:lnTo>
                    <a:pt x="46" y="37"/>
                  </a:lnTo>
                  <a:close/>
                  <a:moveTo>
                    <a:pt x="147" y="73"/>
                  </a:moveTo>
                  <a:lnTo>
                    <a:pt x="147" y="73"/>
                  </a:lnTo>
                  <a:lnTo>
                    <a:pt x="147" y="66"/>
                  </a:lnTo>
                  <a:lnTo>
                    <a:pt x="146" y="58"/>
                  </a:lnTo>
                  <a:lnTo>
                    <a:pt x="144" y="52"/>
                  </a:lnTo>
                  <a:lnTo>
                    <a:pt x="142" y="45"/>
                  </a:lnTo>
                  <a:lnTo>
                    <a:pt x="138" y="39"/>
                  </a:lnTo>
                  <a:lnTo>
                    <a:pt x="135" y="33"/>
                  </a:lnTo>
                  <a:lnTo>
                    <a:pt x="131" y="26"/>
                  </a:lnTo>
                  <a:lnTo>
                    <a:pt x="126" y="21"/>
                  </a:lnTo>
                  <a:lnTo>
                    <a:pt x="121" y="16"/>
                  </a:lnTo>
                  <a:lnTo>
                    <a:pt x="115" y="12"/>
                  </a:lnTo>
                  <a:lnTo>
                    <a:pt x="110" y="9"/>
                  </a:lnTo>
                  <a:lnTo>
                    <a:pt x="102" y="6"/>
                  </a:lnTo>
                  <a:lnTo>
                    <a:pt x="96" y="3"/>
                  </a:lnTo>
                  <a:lnTo>
                    <a:pt x="89" y="1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59" y="1"/>
                  </a:lnTo>
                  <a:lnTo>
                    <a:pt x="52" y="3"/>
                  </a:lnTo>
                  <a:lnTo>
                    <a:pt x="45" y="6"/>
                  </a:lnTo>
                  <a:lnTo>
                    <a:pt x="39" y="9"/>
                  </a:lnTo>
                  <a:lnTo>
                    <a:pt x="33" y="12"/>
                  </a:lnTo>
                  <a:lnTo>
                    <a:pt x="27" y="16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3"/>
                  </a:lnTo>
                  <a:lnTo>
                    <a:pt x="9" y="39"/>
                  </a:lnTo>
                  <a:lnTo>
                    <a:pt x="6" y="45"/>
                  </a:lnTo>
                  <a:lnTo>
                    <a:pt x="3" y="52"/>
                  </a:lnTo>
                  <a:lnTo>
                    <a:pt x="2" y="58"/>
                  </a:lnTo>
                  <a:lnTo>
                    <a:pt x="1" y="6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1" y="85"/>
                  </a:lnTo>
                  <a:lnTo>
                    <a:pt x="3" y="95"/>
                  </a:lnTo>
                  <a:lnTo>
                    <a:pt x="7" y="105"/>
                  </a:lnTo>
                  <a:lnTo>
                    <a:pt x="12" y="113"/>
                  </a:lnTo>
                  <a:lnTo>
                    <a:pt x="18" y="123"/>
                  </a:lnTo>
                  <a:lnTo>
                    <a:pt x="26" y="130"/>
                  </a:lnTo>
                  <a:lnTo>
                    <a:pt x="35" y="136"/>
                  </a:lnTo>
                  <a:lnTo>
                    <a:pt x="44" y="141"/>
                  </a:lnTo>
                  <a:lnTo>
                    <a:pt x="44" y="155"/>
                  </a:lnTo>
                  <a:lnTo>
                    <a:pt x="44" y="176"/>
                  </a:lnTo>
                  <a:lnTo>
                    <a:pt x="44" y="176"/>
                  </a:lnTo>
                  <a:lnTo>
                    <a:pt x="44" y="180"/>
                  </a:lnTo>
                  <a:lnTo>
                    <a:pt x="47" y="184"/>
                  </a:lnTo>
                  <a:lnTo>
                    <a:pt x="50" y="187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58" y="199"/>
                  </a:lnTo>
                  <a:lnTo>
                    <a:pt x="62" y="202"/>
                  </a:lnTo>
                  <a:lnTo>
                    <a:pt x="66" y="204"/>
                  </a:lnTo>
                  <a:lnTo>
                    <a:pt x="69" y="205"/>
                  </a:lnTo>
                  <a:lnTo>
                    <a:pt x="79" y="205"/>
                  </a:lnTo>
                  <a:lnTo>
                    <a:pt x="79" y="205"/>
                  </a:lnTo>
                  <a:lnTo>
                    <a:pt x="82" y="204"/>
                  </a:lnTo>
                  <a:lnTo>
                    <a:pt x="86" y="202"/>
                  </a:lnTo>
                  <a:lnTo>
                    <a:pt x="89" y="199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8" y="187"/>
                  </a:lnTo>
                  <a:lnTo>
                    <a:pt x="101" y="184"/>
                  </a:lnTo>
                  <a:lnTo>
                    <a:pt x="103" y="180"/>
                  </a:lnTo>
                  <a:lnTo>
                    <a:pt x="104" y="176"/>
                  </a:lnTo>
                  <a:lnTo>
                    <a:pt x="104" y="149"/>
                  </a:lnTo>
                  <a:lnTo>
                    <a:pt x="104" y="141"/>
                  </a:lnTo>
                  <a:lnTo>
                    <a:pt x="104" y="141"/>
                  </a:lnTo>
                  <a:lnTo>
                    <a:pt x="114" y="136"/>
                  </a:lnTo>
                  <a:lnTo>
                    <a:pt x="122" y="130"/>
                  </a:lnTo>
                  <a:lnTo>
                    <a:pt x="129" y="123"/>
                  </a:lnTo>
                  <a:lnTo>
                    <a:pt x="135" y="113"/>
                  </a:lnTo>
                  <a:lnTo>
                    <a:pt x="140" y="105"/>
                  </a:lnTo>
                  <a:lnTo>
                    <a:pt x="144" y="95"/>
                  </a:lnTo>
                  <a:lnTo>
                    <a:pt x="146" y="85"/>
                  </a:lnTo>
                  <a:lnTo>
                    <a:pt x="147" y="73"/>
                  </a:lnTo>
                  <a:lnTo>
                    <a:pt x="147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70473" y="4841127"/>
            <a:ext cx="304324" cy="304320"/>
            <a:chOff x="4170473" y="4841127"/>
            <a:chExt cx="304324" cy="304320"/>
          </a:xfrm>
        </p:grpSpPr>
        <p:sp>
          <p:nvSpPr>
            <p:cNvPr id="24" name="Freeform 218"/>
            <p:cNvSpPr>
              <a:spLocks noEditPoints="1"/>
            </p:cNvSpPr>
            <p:nvPr/>
          </p:nvSpPr>
          <p:spPr bwMode="auto">
            <a:xfrm>
              <a:off x="4170473" y="4841127"/>
              <a:ext cx="304324" cy="304320"/>
            </a:xfrm>
            <a:custGeom>
              <a:avLst/>
              <a:gdLst>
                <a:gd name="T0" fmla="*/ 101 w 223"/>
                <a:gd name="T1" fmla="*/ 206 h 223"/>
                <a:gd name="T2" fmla="*/ 74 w 223"/>
                <a:gd name="T3" fmla="*/ 199 h 223"/>
                <a:gd name="T4" fmla="*/ 51 w 223"/>
                <a:gd name="T5" fmla="*/ 184 h 223"/>
                <a:gd name="T6" fmla="*/ 32 w 223"/>
                <a:gd name="T7" fmla="*/ 165 h 223"/>
                <a:gd name="T8" fmla="*/ 20 w 223"/>
                <a:gd name="T9" fmla="*/ 139 h 223"/>
                <a:gd name="T10" fmla="*/ 16 w 223"/>
                <a:gd name="T11" fmla="*/ 112 h 223"/>
                <a:gd name="T12" fmla="*/ 18 w 223"/>
                <a:gd name="T13" fmla="*/ 92 h 223"/>
                <a:gd name="T14" fmla="*/ 27 w 223"/>
                <a:gd name="T15" fmla="*/ 67 h 223"/>
                <a:gd name="T16" fmla="*/ 44 w 223"/>
                <a:gd name="T17" fmla="*/ 45 h 223"/>
                <a:gd name="T18" fmla="*/ 66 w 223"/>
                <a:gd name="T19" fmla="*/ 29 h 223"/>
                <a:gd name="T20" fmla="*/ 92 w 223"/>
                <a:gd name="T21" fmla="*/ 19 h 223"/>
                <a:gd name="T22" fmla="*/ 111 w 223"/>
                <a:gd name="T23" fmla="*/ 17 h 223"/>
                <a:gd name="T24" fmla="*/ 139 w 223"/>
                <a:gd name="T25" fmla="*/ 22 h 223"/>
                <a:gd name="T26" fmla="*/ 165 w 223"/>
                <a:gd name="T27" fmla="*/ 33 h 223"/>
                <a:gd name="T28" fmla="*/ 184 w 223"/>
                <a:gd name="T29" fmla="*/ 51 h 223"/>
                <a:gd name="T30" fmla="*/ 198 w 223"/>
                <a:gd name="T31" fmla="*/ 75 h 223"/>
                <a:gd name="T32" fmla="*/ 205 w 223"/>
                <a:gd name="T33" fmla="*/ 103 h 223"/>
                <a:gd name="T34" fmla="*/ 205 w 223"/>
                <a:gd name="T35" fmla="*/ 121 h 223"/>
                <a:gd name="T36" fmla="*/ 198 w 223"/>
                <a:gd name="T37" fmla="*/ 149 h 223"/>
                <a:gd name="T38" fmla="*/ 184 w 223"/>
                <a:gd name="T39" fmla="*/ 172 h 223"/>
                <a:gd name="T40" fmla="*/ 165 w 223"/>
                <a:gd name="T41" fmla="*/ 191 h 223"/>
                <a:gd name="T42" fmla="*/ 139 w 223"/>
                <a:gd name="T43" fmla="*/ 202 h 223"/>
                <a:gd name="T44" fmla="*/ 111 w 223"/>
                <a:gd name="T45" fmla="*/ 207 h 223"/>
                <a:gd name="T46" fmla="*/ 111 w 223"/>
                <a:gd name="T47" fmla="*/ 0 h 223"/>
                <a:gd name="T48" fmla="*/ 79 w 223"/>
                <a:gd name="T49" fmla="*/ 5 h 223"/>
                <a:gd name="T50" fmla="*/ 49 w 223"/>
                <a:gd name="T51" fmla="*/ 20 h 223"/>
                <a:gd name="T52" fmla="*/ 25 w 223"/>
                <a:gd name="T53" fmla="*/ 41 h 223"/>
                <a:gd name="T54" fmla="*/ 9 w 223"/>
                <a:gd name="T55" fmla="*/ 69 h 223"/>
                <a:gd name="T56" fmla="*/ 1 w 223"/>
                <a:gd name="T57" fmla="*/ 100 h 223"/>
                <a:gd name="T58" fmla="*/ 1 w 223"/>
                <a:gd name="T59" fmla="*/ 123 h 223"/>
                <a:gd name="T60" fmla="*/ 9 w 223"/>
                <a:gd name="T61" fmla="*/ 155 h 223"/>
                <a:gd name="T62" fmla="*/ 25 w 223"/>
                <a:gd name="T63" fmla="*/ 182 h 223"/>
                <a:gd name="T64" fmla="*/ 49 w 223"/>
                <a:gd name="T65" fmla="*/ 204 h 223"/>
                <a:gd name="T66" fmla="*/ 79 w 223"/>
                <a:gd name="T67" fmla="*/ 218 h 223"/>
                <a:gd name="T68" fmla="*/ 111 w 223"/>
                <a:gd name="T69" fmla="*/ 223 h 223"/>
                <a:gd name="T70" fmla="*/ 134 w 223"/>
                <a:gd name="T71" fmla="*/ 221 h 223"/>
                <a:gd name="T72" fmla="*/ 165 w 223"/>
                <a:gd name="T73" fmla="*/ 210 h 223"/>
                <a:gd name="T74" fmla="*/ 190 w 223"/>
                <a:gd name="T75" fmla="*/ 191 h 223"/>
                <a:gd name="T76" fmla="*/ 209 w 223"/>
                <a:gd name="T77" fmla="*/ 165 h 223"/>
                <a:gd name="T78" fmla="*/ 220 w 223"/>
                <a:gd name="T79" fmla="*/ 134 h 223"/>
                <a:gd name="T80" fmla="*/ 223 w 223"/>
                <a:gd name="T81" fmla="*/ 112 h 223"/>
                <a:gd name="T82" fmla="*/ 218 w 223"/>
                <a:gd name="T83" fmla="*/ 79 h 223"/>
                <a:gd name="T84" fmla="*/ 203 w 223"/>
                <a:gd name="T85" fmla="*/ 49 h 223"/>
                <a:gd name="T86" fmla="*/ 182 w 223"/>
                <a:gd name="T87" fmla="*/ 26 h 223"/>
                <a:gd name="T88" fmla="*/ 154 w 223"/>
                <a:gd name="T89" fmla="*/ 9 h 223"/>
                <a:gd name="T90" fmla="*/ 123 w 223"/>
                <a:gd name="T91" fmla="*/ 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3" h="223">
                  <a:moveTo>
                    <a:pt x="111" y="207"/>
                  </a:moveTo>
                  <a:lnTo>
                    <a:pt x="111" y="207"/>
                  </a:lnTo>
                  <a:lnTo>
                    <a:pt x="101" y="206"/>
                  </a:lnTo>
                  <a:lnTo>
                    <a:pt x="92" y="205"/>
                  </a:lnTo>
                  <a:lnTo>
                    <a:pt x="83" y="202"/>
                  </a:lnTo>
                  <a:lnTo>
                    <a:pt x="74" y="199"/>
                  </a:lnTo>
                  <a:lnTo>
                    <a:pt x="66" y="195"/>
                  </a:lnTo>
                  <a:lnTo>
                    <a:pt x="58" y="191"/>
                  </a:lnTo>
                  <a:lnTo>
                    <a:pt x="51" y="184"/>
                  </a:lnTo>
                  <a:lnTo>
                    <a:pt x="44" y="178"/>
                  </a:lnTo>
                  <a:lnTo>
                    <a:pt x="38" y="172"/>
                  </a:lnTo>
                  <a:lnTo>
                    <a:pt x="32" y="165"/>
                  </a:lnTo>
                  <a:lnTo>
                    <a:pt x="27" y="157"/>
                  </a:lnTo>
                  <a:lnTo>
                    <a:pt x="23" y="149"/>
                  </a:lnTo>
                  <a:lnTo>
                    <a:pt x="20" y="139"/>
                  </a:lnTo>
                  <a:lnTo>
                    <a:pt x="18" y="131"/>
                  </a:lnTo>
                  <a:lnTo>
                    <a:pt x="17" y="121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7" y="103"/>
                  </a:lnTo>
                  <a:lnTo>
                    <a:pt x="18" y="92"/>
                  </a:lnTo>
                  <a:lnTo>
                    <a:pt x="20" y="83"/>
                  </a:lnTo>
                  <a:lnTo>
                    <a:pt x="23" y="75"/>
                  </a:lnTo>
                  <a:lnTo>
                    <a:pt x="27" y="67"/>
                  </a:lnTo>
                  <a:lnTo>
                    <a:pt x="32" y="59"/>
                  </a:lnTo>
                  <a:lnTo>
                    <a:pt x="38" y="51"/>
                  </a:lnTo>
                  <a:lnTo>
                    <a:pt x="44" y="45"/>
                  </a:lnTo>
                  <a:lnTo>
                    <a:pt x="51" y="39"/>
                  </a:lnTo>
                  <a:lnTo>
                    <a:pt x="58" y="33"/>
                  </a:lnTo>
                  <a:lnTo>
                    <a:pt x="66" y="29"/>
                  </a:lnTo>
                  <a:lnTo>
                    <a:pt x="74" y="25"/>
                  </a:lnTo>
                  <a:lnTo>
                    <a:pt x="83" y="22"/>
                  </a:lnTo>
                  <a:lnTo>
                    <a:pt x="92" y="19"/>
                  </a:lnTo>
                  <a:lnTo>
                    <a:pt x="101" y="18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21" y="18"/>
                  </a:lnTo>
                  <a:lnTo>
                    <a:pt x="130" y="19"/>
                  </a:lnTo>
                  <a:lnTo>
                    <a:pt x="139" y="22"/>
                  </a:lnTo>
                  <a:lnTo>
                    <a:pt x="148" y="25"/>
                  </a:lnTo>
                  <a:lnTo>
                    <a:pt x="156" y="29"/>
                  </a:lnTo>
                  <a:lnTo>
                    <a:pt x="165" y="33"/>
                  </a:lnTo>
                  <a:lnTo>
                    <a:pt x="172" y="39"/>
                  </a:lnTo>
                  <a:lnTo>
                    <a:pt x="178" y="45"/>
                  </a:lnTo>
                  <a:lnTo>
                    <a:pt x="184" y="51"/>
                  </a:lnTo>
                  <a:lnTo>
                    <a:pt x="190" y="59"/>
                  </a:lnTo>
                  <a:lnTo>
                    <a:pt x="194" y="67"/>
                  </a:lnTo>
                  <a:lnTo>
                    <a:pt x="198" y="75"/>
                  </a:lnTo>
                  <a:lnTo>
                    <a:pt x="201" y="83"/>
                  </a:lnTo>
                  <a:lnTo>
                    <a:pt x="204" y="92"/>
                  </a:lnTo>
                  <a:lnTo>
                    <a:pt x="205" y="103"/>
                  </a:lnTo>
                  <a:lnTo>
                    <a:pt x="205" y="112"/>
                  </a:lnTo>
                  <a:lnTo>
                    <a:pt x="205" y="112"/>
                  </a:lnTo>
                  <a:lnTo>
                    <a:pt x="205" y="121"/>
                  </a:lnTo>
                  <a:lnTo>
                    <a:pt x="204" y="131"/>
                  </a:lnTo>
                  <a:lnTo>
                    <a:pt x="201" y="139"/>
                  </a:lnTo>
                  <a:lnTo>
                    <a:pt x="198" y="149"/>
                  </a:lnTo>
                  <a:lnTo>
                    <a:pt x="194" y="157"/>
                  </a:lnTo>
                  <a:lnTo>
                    <a:pt x="190" y="165"/>
                  </a:lnTo>
                  <a:lnTo>
                    <a:pt x="184" y="172"/>
                  </a:lnTo>
                  <a:lnTo>
                    <a:pt x="178" y="178"/>
                  </a:lnTo>
                  <a:lnTo>
                    <a:pt x="172" y="184"/>
                  </a:lnTo>
                  <a:lnTo>
                    <a:pt x="165" y="191"/>
                  </a:lnTo>
                  <a:lnTo>
                    <a:pt x="156" y="195"/>
                  </a:lnTo>
                  <a:lnTo>
                    <a:pt x="148" y="199"/>
                  </a:lnTo>
                  <a:lnTo>
                    <a:pt x="139" y="202"/>
                  </a:lnTo>
                  <a:lnTo>
                    <a:pt x="130" y="205"/>
                  </a:lnTo>
                  <a:lnTo>
                    <a:pt x="121" y="206"/>
                  </a:lnTo>
                  <a:lnTo>
                    <a:pt x="111" y="207"/>
                  </a:lnTo>
                  <a:lnTo>
                    <a:pt x="111" y="207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lnTo>
                    <a:pt x="100" y="1"/>
                  </a:lnTo>
                  <a:lnTo>
                    <a:pt x="89" y="2"/>
                  </a:lnTo>
                  <a:lnTo>
                    <a:pt x="79" y="5"/>
                  </a:lnTo>
                  <a:lnTo>
                    <a:pt x="68" y="9"/>
                  </a:lnTo>
                  <a:lnTo>
                    <a:pt x="58" y="14"/>
                  </a:lnTo>
                  <a:lnTo>
                    <a:pt x="49" y="20"/>
                  </a:lnTo>
                  <a:lnTo>
                    <a:pt x="41" y="26"/>
                  </a:lnTo>
                  <a:lnTo>
                    <a:pt x="32" y="33"/>
                  </a:lnTo>
                  <a:lnTo>
                    <a:pt x="25" y="41"/>
                  </a:lnTo>
                  <a:lnTo>
                    <a:pt x="19" y="49"/>
                  </a:lnTo>
                  <a:lnTo>
                    <a:pt x="13" y="59"/>
                  </a:lnTo>
                  <a:lnTo>
                    <a:pt x="9" y="69"/>
                  </a:lnTo>
                  <a:lnTo>
                    <a:pt x="5" y="79"/>
                  </a:lnTo>
                  <a:lnTo>
                    <a:pt x="2" y="89"/>
                  </a:lnTo>
                  <a:lnTo>
                    <a:pt x="1" y="10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" y="123"/>
                  </a:lnTo>
                  <a:lnTo>
                    <a:pt x="2" y="134"/>
                  </a:lnTo>
                  <a:lnTo>
                    <a:pt x="5" y="144"/>
                  </a:lnTo>
                  <a:lnTo>
                    <a:pt x="9" y="155"/>
                  </a:lnTo>
                  <a:lnTo>
                    <a:pt x="13" y="165"/>
                  </a:lnTo>
                  <a:lnTo>
                    <a:pt x="19" y="174"/>
                  </a:lnTo>
                  <a:lnTo>
                    <a:pt x="25" y="182"/>
                  </a:lnTo>
                  <a:lnTo>
                    <a:pt x="32" y="191"/>
                  </a:lnTo>
                  <a:lnTo>
                    <a:pt x="41" y="198"/>
                  </a:lnTo>
                  <a:lnTo>
                    <a:pt x="49" y="204"/>
                  </a:lnTo>
                  <a:lnTo>
                    <a:pt x="58" y="210"/>
                  </a:lnTo>
                  <a:lnTo>
                    <a:pt x="68" y="214"/>
                  </a:lnTo>
                  <a:lnTo>
                    <a:pt x="79" y="218"/>
                  </a:lnTo>
                  <a:lnTo>
                    <a:pt x="89" y="221"/>
                  </a:lnTo>
                  <a:lnTo>
                    <a:pt x="100" y="222"/>
                  </a:lnTo>
                  <a:lnTo>
                    <a:pt x="111" y="223"/>
                  </a:lnTo>
                  <a:lnTo>
                    <a:pt x="111" y="223"/>
                  </a:lnTo>
                  <a:lnTo>
                    <a:pt x="123" y="222"/>
                  </a:lnTo>
                  <a:lnTo>
                    <a:pt x="134" y="221"/>
                  </a:lnTo>
                  <a:lnTo>
                    <a:pt x="144" y="218"/>
                  </a:lnTo>
                  <a:lnTo>
                    <a:pt x="154" y="214"/>
                  </a:lnTo>
                  <a:lnTo>
                    <a:pt x="165" y="210"/>
                  </a:lnTo>
                  <a:lnTo>
                    <a:pt x="174" y="204"/>
                  </a:lnTo>
                  <a:lnTo>
                    <a:pt x="182" y="198"/>
                  </a:lnTo>
                  <a:lnTo>
                    <a:pt x="190" y="191"/>
                  </a:lnTo>
                  <a:lnTo>
                    <a:pt x="197" y="182"/>
                  </a:lnTo>
                  <a:lnTo>
                    <a:pt x="203" y="174"/>
                  </a:lnTo>
                  <a:lnTo>
                    <a:pt x="209" y="165"/>
                  </a:lnTo>
                  <a:lnTo>
                    <a:pt x="214" y="155"/>
                  </a:lnTo>
                  <a:lnTo>
                    <a:pt x="218" y="144"/>
                  </a:lnTo>
                  <a:lnTo>
                    <a:pt x="220" y="134"/>
                  </a:lnTo>
                  <a:lnTo>
                    <a:pt x="222" y="123"/>
                  </a:lnTo>
                  <a:lnTo>
                    <a:pt x="223" y="112"/>
                  </a:lnTo>
                  <a:lnTo>
                    <a:pt x="223" y="112"/>
                  </a:lnTo>
                  <a:lnTo>
                    <a:pt x="222" y="100"/>
                  </a:lnTo>
                  <a:lnTo>
                    <a:pt x="220" y="89"/>
                  </a:lnTo>
                  <a:lnTo>
                    <a:pt x="218" y="79"/>
                  </a:lnTo>
                  <a:lnTo>
                    <a:pt x="214" y="69"/>
                  </a:lnTo>
                  <a:lnTo>
                    <a:pt x="209" y="59"/>
                  </a:lnTo>
                  <a:lnTo>
                    <a:pt x="203" y="49"/>
                  </a:lnTo>
                  <a:lnTo>
                    <a:pt x="197" y="41"/>
                  </a:lnTo>
                  <a:lnTo>
                    <a:pt x="190" y="33"/>
                  </a:lnTo>
                  <a:lnTo>
                    <a:pt x="182" y="26"/>
                  </a:lnTo>
                  <a:lnTo>
                    <a:pt x="174" y="20"/>
                  </a:lnTo>
                  <a:lnTo>
                    <a:pt x="165" y="14"/>
                  </a:lnTo>
                  <a:lnTo>
                    <a:pt x="154" y="9"/>
                  </a:lnTo>
                  <a:lnTo>
                    <a:pt x="144" y="5"/>
                  </a:lnTo>
                  <a:lnTo>
                    <a:pt x="134" y="2"/>
                  </a:lnTo>
                  <a:lnTo>
                    <a:pt x="123" y="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9"/>
            <p:cNvSpPr>
              <a:spLocks/>
            </p:cNvSpPr>
            <p:nvPr/>
          </p:nvSpPr>
          <p:spPr bwMode="auto">
            <a:xfrm>
              <a:off x="4314334" y="4868794"/>
              <a:ext cx="16601" cy="33199"/>
            </a:xfrm>
            <a:custGeom>
              <a:avLst/>
              <a:gdLst>
                <a:gd name="T0" fmla="*/ 6 w 11"/>
                <a:gd name="T1" fmla="*/ 21 h 21"/>
                <a:gd name="T2" fmla="*/ 6 w 11"/>
                <a:gd name="T3" fmla="*/ 21 h 21"/>
                <a:gd name="T4" fmla="*/ 8 w 11"/>
                <a:gd name="T5" fmla="*/ 21 h 21"/>
                <a:gd name="T6" fmla="*/ 10 w 11"/>
                <a:gd name="T7" fmla="*/ 19 h 21"/>
                <a:gd name="T8" fmla="*/ 11 w 11"/>
                <a:gd name="T9" fmla="*/ 18 h 21"/>
                <a:gd name="T10" fmla="*/ 11 w 11"/>
                <a:gd name="T11" fmla="*/ 16 h 21"/>
                <a:gd name="T12" fmla="*/ 11 w 11"/>
                <a:gd name="T13" fmla="*/ 5 h 21"/>
                <a:gd name="T14" fmla="*/ 11 w 11"/>
                <a:gd name="T15" fmla="*/ 5 h 21"/>
                <a:gd name="T16" fmla="*/ 11 w 11"/>
                <a:gd name="T17" fmla="*/ 3 h 21"/>
                <a:gd name="T18" fmla="*/ 10 w 11"/>
                <a:gd name="T19" fmla="*/ 1 h 21"/>
                <a:gd name="T20" fmla="*/ 8 w 11"/>
                <a:gd name="T21" fmla="*/ 0 h 21"/>
                <a:gd name="T22" fmla="*/ 6 w 11"/>
                <a:gd name="T23" fmla="*/ 0 h 21"/>
                <a:gd name="T24" fmla="*/ 6 w 11"/>
                <a:gd name="T25" fmla="*/ 0 h 21"/>
                <a:gd name="T26" fmla="*/ 4 w 11"/>
                <a:gd name="T27" fmla="*/ 0 h 21"/>
                <a:gd name="T28" fmla="*/ 2 w 11"/>
                <a:gd name="T29" fmla="*/ 1 h 21"/>
                <a:gd name="T30" fmla="*/ 1 w 11"/>
                <a:gd name="T31" fmla="*/ 3 h 21"/>
                <a:gd name="T32" fmla="*/ 0 w 11"/>
                <a:gd name="T33" fmla="*/ 5 h 21"/>
                <a:gd name="T34" fmla="*/ 0 w 11"/>
                <a:gd name="T35" fmla="*/ 16 h 21"/>
                <a:gd name="T36" fmla="*/ 0 w 11"/>
                <a:gd name="T37" fmla="*/ 16 h 21"/>
                <a:gd name="T38" fmla="*/ 1 w 11"/>
                <a:gd name="T39" fmla="*/ 18 h 21"/>
                <a:gd name="T40" fmla="*/ 2 w 11"/>
                <a:gd name="T41" fmla="*/ 19 h 21"/>
                <a:gd name="T42" fmla="*/ 4 w 11"/>
                <a:gd name="T43" fmla="*/ 21 h 21"/>
                <a:gd name="T44" fmla="*/ 6 w 11"/>
                <a:gd name="T45" fmla="*/ 21 h 21"/>
                <a:gd name="T46" fmla="*/ 6 w 11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21">
                  <a:moveTo>
                    <a:pt x="6" y="21"/>
                  </a:moveTo>
                  <a:lnTo>
                    <a:pt x="6" y="21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1" y="1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0"/>
            <p:cNvSpPr>
              <a:spLocks/>
            </p:cNvSpPr>
            <p:nvPr/>
          </p:nvSpPr>
          <p:spPr bwMode="auto">
            <a:xfrm>
              <a:off x="4314334" y="5084584"/>
              <a:ext cx="16601" cy="27664"/>
            </a:xfrm>
            <a:custGeom>
              <a:avLst/>
              <a:gdLst>
                <a:gd name="T0" fmla="*/ 6 w 11"/>
                <a:gd name="T1" fmla="*/ 0 h 22"/>
                <a:gd name="T2" fmla="*/ 6 w 11"/>
                <a:gd name="T3" fmla="*/ 0 h 22"/>
                <a:gd name="T4" fmla="*/ 4 w 11"/>
                <a:gd name="T5" fmla="*/ 0 h 22"/>
                <a:gd name="T6" fmla="*/ 2 w 11"/>
                <a:gd name="T7" fmla="*/ 1 h 22"/>
                <a:gd name="T8" fmla="*/ 1 w 11"/>
                <a:gd name="T9" fmla="*/ 3 h 22"/>
                <a:gd name="T10" fmla="*/ 0 w 11"/>
                <a:gd name="T11" fmla="*/ 5 h 22"/>
                <a:gd name="T12" fmla="*/ 0 w 11"/>
                <a:gd name="T13" fmla="*/ 17 h 22"/>
                <a:gd name="T14" fmla="*/ 0 w 11"/>
                <a:gd name="T15" fmla="*/ 17 h 22"/>
                <a:gd name="T16" fmla="*/ 1 w 11"/>
                <a:gd name="T17" fmla="*/ 19 h 22"/>
                <a:gd name="T18" fmla="*/ 2 w 11"/>
                <a:gd name="T19" fmla="*/ 21 h 22"/>
                <a:gd name="T20" fmla="*/ 4 w 11"/>
                <a:gd name="T21" fmla="*/ 22 h 22"/>
                <a:gd name="T22" fmla="*/ 6 w 11"/>
                <a:gd name="T23" fmla="*/ 22 h 22"/>
                <a:gd name="T24" fmla="*/ 6 w 11"/>
                <a:gd name="T25" fmla="*/ 22 h 22"/>
                <a:gd name="T26" fmla="*/ 8 w 11"/>
                <a:gd name="T27" fmla="*/ 22 h 22"/>
                <a:gd name="T28" fmla="*/ 10 w 11"/>
                <a:gd name="T29" fmla="*/ 21 h 22"/>
                <a:gd name="T30" fmla="*/ 11 w 11"/>
                <a:gd name="T31" fmla="*/ 19 h 22"/>
                <a:gd name="T32" fmla="*/ 11 w 11"/>
                <a:gd name="T33" fmla="*/ 17 h 22"/>
                <a:gd name="T34" fmla="*/ 11 w 11"/>
                <a:gd name="T35" fmla="*/ 5 h 22"/>
                <a:gd name="T36" fmla="*/ 11 w 11"/>
                <a:gd name="T37" fmla="*/ 5 h 22"/>
                <a:gd name="T38" fmla="*/ 11 w 11"/>
                <a:gd name="T39" fmla="*/ 3 h 22"/>
                <a:gd name="T40" fmla="*/ 10 w 11"/>
                <a:gd name="T41" fmla="*/ 1 h 22"/>
                <a:gd name="T42" fmla="*/ 8 w 11"/>
                <a:gd name="T43" fmla="*/ 0 h 22"/>
                <a:gd name="T44" fmla="*/ 6 w 11"/>
                <a:gd name="T45" fmla="*/ 0 h 22"/>
                <a:gd name="T46" fmla="*/ 6 w 11"/>
                <a:gd name="T4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22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1"/>
            <p:cNvSpPr>
              <a:spLocks/>
            </p:cNvSpPr>
            <p:nvPr/>
          </p:nvSpPr>
          <p:spPr bwMode="auto">
            <a:xfrm>
              <a:off x="4198137" y="4984988"/>
              <a:ext cx="33199" cy="16598"/>
            </a:xfrm>
            <a:custGeom>
              <a:avLst/>
              <a:gdLst>
                <a:gd name="T0" fmla="*/ 17 w 22"/>
                <a:gd name="T1" fmla="*/ 0 h 11"/>
                <a:gd name="T2" fmla="*/ 5 w 22"/>
                <a:gd name="T3" fmla="*/ 0 h 11"/>
                <a:gd name="T4" fmla="*/ 5 w 22"/>
                <a:gd name="T5" fmla="*/ 0 h 11"/>
                <a:gd name="T6" fmla="*/ 3 w 22"/>
                <a:gd name="T7" fmla="*/ 0 h 11"/>
                <a:gd name="T8" fmla="*/ 2 w 22"/>
                <a:gd name="T9" fmla="*/ 2 h 11"/>
                <a:gd name="T10" fmla="*/ 1 w 22"/>
                <a:gd name="T11" fmla="*/ 3 h 11"/>
                <a:gd name="T12" fmla="*/ 0 w 22"/>
                <a:gd name="T13" fmla="*/ 5 h 11"/>
                <a:gd name="T14" fmla="*/ 0 w 22"/>
                <a:gd name="T15" fmla="*/ 5 h 11"/>
                <a:gd name="T16" fmla="*/ 1 w 22"/>
                <a:gd name="T17" fmla="*/ 7 h 11"/>
                <a:gd name="T18" fmla="*/ 2 w 22"/>
                <a:gd name="T19" fmla="*/ 9 h 11"/>
                <a:gd name="T20" fmla="*/ 3 w 22"/>
                <a:gd name="T21" fmla="*/ 10 h 11"/>
                <a:gd name="T22" fmla="*/ 5 w 22"/>
                <a:gd name="T23" fmla="*/ 11 h 11"/>
                <a:gd name="T24" fmla="*/ 17 w 22"/>
                <a:gd name="T25" fmla="*/ 11 h 11"/>
                <a:gd name="T26" fmla="*/ 17 w 22"/>
                <a:gd name="T27" fmla="*/ 11 h 11"/>
                <a:gd name="T28" fmla="*/ 19 w 22"/>
                <a:gd name="T29" fmla="*/ 10 h 11"/>
                <a:gd name="T30" fmla="*/ 21 w 22"/>
                <a:gd name="T31" fmla="*/ 9 h 11"/>
                <a:gd name="T32" fmla="*/ 22 w 22"/>
                <a:gd name="T33" fmla="*/ 7 h 11"/>
                <a:gd name="T34" fmla="*/ 22 w 22"/>
                <a:gd name="T35" fmla="*/ 5 h 11"/>
                <a:gd name="T36" fmla="*/ 22 w 22"/>
                <a:gd name="T37" fmla="*/ 5 h 11"/>
                <a:gd name="T38" fmla="*/ 22 w 22"/>
                <a:gd name="T39" fmla="*/ 3 h 11"/>
                <a:gd name="T40" fmla="*/ 21 w 22"/>
                <a:gd name="T41" fmla="*/ 2 h 11"/>
                <a:gd name="T42" fmla="*/ 19 w 22"/>
                <a:gd name="T43" fmla="*/ 0 h 11"/>
                <a:gd name="T44" fmla="*/ 17 w 22"/>
                <a:gd name="T45" fmla="*/ 0 h 11"/>
                <a:gd name="T46" fmla="*/ 17 w 22"/>
                <a:gd name="T4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11">
                  <a:moveTo>
                    <a:pt x="17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9" y="10"/>
                  </a:lnTo>
                  <a:lnTo>
                    <a:pt x="21" y="9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2"/>
            <p:cNvSpPr>
              <a:spLocks/>
            </p:cNvSpPr>
            <p:nvPr/>
          </p:nvSpPr>
          <p:spPr bwMode="auto">
            <a:xfrm>
              <a:off x="4413930" y="4984988"/>
              <a:ext cx="33199" cy="16598"/>
            </a:xfrm>
            <a:custGeom>
              <a:avLst/>
              <a:gdLst>
                <a:gd name="T0" fmla="*/ 16 w 22"/>
                <a:gd name="T1" fmla="*/ 0 h 11"/>
                <a:gd name="T2" fmla="*/ 6 w 22"/>
                <a:gd name="T3" fmla="*/ 0 h 11"/>
                <a:gd name="T4" fmla="*/ 6 w 22"/>
                <a:gd name="T5" fmla="*/ 0 h 11"/>
                <a:gd name="T6" fmla="*/ 3 w 22"/>
                <a:gd name="T7" fmla="*/ 0 h 11"/>
                <a:gd name="T8" fmla="*/ 2 w 22"/>
                <a:gd name="T9" fmla="*/ 2 h 11"/>
                <a:gd name="T10" fmla="*/ 1 w 22"/>
                <a:gd name="T11" fmla="*/ 3 h 11"/>
                <a:gd name="T12" fmla="*/ 0 w 22"/>
                <a:gd name="T13" fmla="*/ 5 h 11"/>
                <a:gd name="T14" fmla="*/ 0 w 22"/>
                <a:gd name="T15" fmla="*/ 5 h 11"/>
                <a:gd name="T16" fmla="*/ 1 w 22"/>
                <a:gd name="T17" fmla="*/ 7 h 11"/>
                <a:gd name="T18" fmla="*/ 2 w 22"/>
                <a:gd name="T19" fmla="*/ 9 h 11"/>
                <a:gd name="T20" fmla="*/ 3 w 22"/>
                <a:gd name="T21" fmla="*/ 10 h 11"/>
                <a:gd name="T22" fmla="*/ 6 w 22"/>
                <a:gd name="T23" fmla="*/ 11 h 11"/>
                <a:gd name="T24" fmla="*/ 16 w 22"/>
                <a:gd name="T25" fmla="*/ 11 h 11"/>
                <a:gd name="T26" fmla="*/ 16 w 22"/>
                <a:gd name="T27" fmla="*/ 11 h 11"/>
                <a:gd name="T28" fmla="*/ 18 w 22"/>
                <a:gd name="T29" fmla="*/ 10 h 11"/>
                <a:gd name="T30" fmla="*/ 20 w 22"/>
                <a:gd name="T31" fmla="*/ 9 h 11"/>
                <a:gd name="T32" fmla="*/ 21 w 22"/>
                <a:gd name="T33" fmla="*/ 7 h 11"/>
                <a:gd name="T34" fmla="*/ 22 w 22"/>
                <a:gd name="T35" fmla="*/ 5 h 11"/>
                <a:gd name="T36" fmla="*/ 22 w 22"/>
                <a:gd name="T37" fmla="*/ 5 h 11"/>
                <a:gd name="T38" fmla="*/ 21 w 22"/>
                <a:gd name="T39" fmla="*/ 3 h 11"/>
                <a:gd name="T40" fmla="*/ 20 w 22"/>
                <a:gd name="T41" fmla="*/ 2 h 11"/>
                <a:gd name="T42" fmla="*/ 18 w 22"/>
                <a:gd name="T43" fmla="*/ 0 h 11"/>
                <a:gd name="T44" fmla="*/ 16 w 22"/>
                <a:gd name="T45" fmla="*/ 0 h 11"/>
                <a:gd name="T46" fmla="*/ 16 w 22"/>
                <a:gd name="T4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11">
                  <a:moveTo>
                    <a:pt x="1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8" y="10"/>
                  </a:lnTo>
                  <a:lnTo>
                    <a:pt x="20" y="9"/>
                  </a:lnTo>
                  <a:lnTo>
                    <a:pt x="21" y="7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3"/>
            <p:cNvSpPr>
              <a:spLocks/>
            </p:cNvSpPr>
            <p:nvPr/>
          </p:nvSpPr>
          <p:spPr bwMode="auto">
            <a:xfrm>
              <a:off x="4242402" y="4918591"/>
              <a:ext cx="99596" cy="143861"/>
            </a:xfrm>
            <a:custGeom>
              <a:avLst/>
              <a:gdLst>
                <a:gd name="T0" fmla="*/ 64 w 72"/>
                <a:gd name="T1" fmla="*/ 39 h 102"/>
                <a:gd name="T2" fmla="*/ 64 w 72"/>
                <a:gd name="T3" fmla="*/ 5 h 102"/>
                <a:gd name="T4" fmla="*/ 64 w 72"/>
                <a:gd name="T5" fmla="*/ 5 h 102"/>
                <a:gd name="T6" fmla="*/ 64 w 72"/>
                <a:gd name="T7" fmla="*/ 3 h 102"/>
                <a:gd name="T8" fmla="*/ 63 w 72"/>
                <a:gd name="T9" fmla="*/ 1 h 102"/>
                <a:gd name="T10" fmla="*/ 61 w 72"/>
                <a:gd name="T11" fmla="*/ 0 h 102"/>
                <a:gd name="T12" fmla="*/ 59 w 72"/>
                <a:gd name="T13" fmla="*/ 0 h 102"/>
                <a:gd name="T14" fmla="*/ 59 w 72"/>
                <a:gd name="T15" fmla="*/ 0 h 102"/>
                <a:gd name="T16" fmla="*/ 57 w 72"/>
                <a:gd name="T17" fmla="*/ 0 h 102"/>
                <a:gd name="T18" fmla="*/ 55 w 72"/>
                <a:gd name="T19" fmla="*/ 1 h 102"/>
                <a:gd name="T20" fmla="*/ 54 w 72"/>
                <a:gd name="T21" fmla="*/ 3 h 102"/>
                <a:gd name="T22" fmla="*/ 53 w 72"/>
                <a:gd name="T23" fmla="*/ 5 h 102"/>
                <a:gd name="T24" fmla="*/ 53 w 72"/>
                <a:gd name="T25" fmla="*/ 39 h 102"/>
                <a:gd name="T26" fmla="*/ 53 w 72"/>
                <a:gd name="T27" fmla="*/ 39 h 102"/>
                <a:gd name="T28" fmla="*/ 50 w 72"/>
                <a:gd name="T29" fmla="*/ 43 h 102"/>
                <a:gd name="T30" fmla="*/ 47 w 72"/>
                <a:gd name="T31" fmla="*/ 47 h 102"/>
                <a:gd name="T32" fmla="*/ 47 w 72"/>
                <a:gd name="T33" fmla="*/ 51 h 102"/>
                <a:gd name="T34" fmla="*/ 48 w 72"/>
                <a:gd name="T35" fmla="*/ 56 h 102"/>
                <a:gd name="T36" fmla="*/ 2 w 72"/>
                <a:gd name="T37" fmla="*/ 92 h 102"/>
                <a:gd name="T38" fmla="*/ 2 w 72"/>
                <a:gd name="T39" fmla="*/ 92 h 102"/>
                <a:gd name="T40" fmla="*/ 0 w 72"/>
                <a:gd name="T41" fmla="*/ 94 h 102"/>
                <a:gd name="T42" fmla="*/ 0 w 72"/>
                <a:gd name="T43" fmla="*/ 96 h 102"/>
                <a:gd name="T44" fmla="*/ 0 w 72"/>
                <a:gd name="T45" fmla="*/ 98 h 102"/>
                <a:gd name="T46" fmla="*/ 1 w 72"/>
                <a:gd name="T47" fmla="*/ 100 h 102"/>
                <a:gd name="T48" fmla="*/ 1 w 72"/>
                <a:gd name="T49" fmla="*/ 100 h 102"/>
                <a:gd name="T50" fmla="*/ 2 w 72"/>
                <a:gd name="T51" fmla="*/ 101 h 102"/>
                <a:gd name="T52" fmla="*/ 4 w 72"/>
                <a:gd name="T53" fmla="*/ 102 h 102"/>
                <a:gd name="T54" fmla="*/ 6 w 72"/>
                <a:gd name="T55" fmla="*/ 102 h 102"/>
                <a:gd name="T56" fmla="*/ 8 w 72"/>
                <a:gd name="T57" fmla="*/ 101 h 102"/>
                <a:gd name="T58" fmla="*/ 56 w 72"/>
                <a:gd name="T59" fmla="*/ 63 h 102"/>
                <a:gd name="T60" fmla="*/ 56 w 72"/>
                <a:gd name="T61" fmla="*/ 63 h 102"/>
                <a:gd name="T62" fmla="*/ 61 w 72"/>
                <a:gd name="T63" fmla="*/ 63 h 102"/>
                <a:gd name="T64" fmla="*/ 65 w 72"/>
                <a:gd name="T65" fmla="*/ 62 h 102"/>
                <a:gd name="T66" fmla="*/ 69 w 72"/>
                <a:gd name="T67" fmla="*/ 59 h 102"/>
                <a:gd name="T68" fmla="*/ 71 w 72"/>
                <a:gd name="T69" fmla="*/ 55 h 102"/>
                <a:gd name="T70" fmla="*/ 72 w 72"/>
                <a:gd name="T71" fmla="*/ 51 h 102"/>
                <a:gd name="T72" fmla="*/ 71 w 72"/>
                <a:gd name="T73" fmla="*/ 47 h 102"/>
                <a:gd name="T74" fmla="*/ 69 w 72"/>
                <a:gd name="T75" fmla="*/ 43 h 102"/>
                <a:gd name="T76" fmla="*/ 64 w 72"/>
                <a:gd name="T77" fmla="*/ 39 h 102"/>
                <a:gd name="T78" fmla="*/ 64 w 72"/>
                <a:gd name="T79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102">
                  <a:moveTo>
                    <a:pt x="64" y="39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3" y="1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54" y="3"/>
                  </a:lnTo>
                  <a:lnTo>
                    <a:pt x="53" y="5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0" y="43"/>
                  </a:lnTo>
                  <a:lnTo>
                    <a:pt x="47" y="47"/>
                  </a:lnTo>
                  <a:lnTo>
                    <a:pt x="47" y="51"/>
                  </a:lnTo>
                  <a:lnTo>
                    <a:pt x="48" y="56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8"/>
                  </a:lnTo>
                  <a:lnTo>
                    <a:pt x="1" y="100"/>
                  </a:lnTo>
                  <a:lnTo>
                    <a:pt x="1" y="100"/>
                  </a:lnTo>
                  <a:lnTo>
                    <a:pt x="2" y="101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8" y="101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61" y="63"/>
                  </a:lnTo>
                  <a:lnTo>
                    <a:pt x="65" y="62"/>
                  </a:lnTo>
                  <a:lnTo>
                    <a:pt x="69" y="59"/>
                  </a:lnTo>
                  <a:lnTo>
                    <a:pt x="71" y="55"/>
                  </a:lnTo>
                  <a:lnTo>
                    <a:pt x="72" y="51"/>
                  </a:lnTo>
                  <a:lnTo>
                    <a:pt x="71" y="47"/>
                  </a:lnTo>
                  <a:lnTo>
                    <a:pt x="69" y="43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74273" y="4824529"/>
            <a:ext cx="243458" cy="293254"/>
            <a:chOff x="5974273" y="4824529"/>
            <a:chExt cx="243458" cy="293254"/>
          </a:xfrm>
        </p:grpSpPr>
        <p:sp>
          <p:nvSpPr>
            <p:cNvPr id="30" name="Freeform 224"/>
            <p:cNvSpPr>
              <a:spLocks noEditPoints="1"/>
            </p:cNvSpPr>
            <p:nvPr/>
          </p:nvSpPr>
          <p:spPr bwMode="auto">
            <a:xfrm>
              <a:off x="5974273" y="4824529"/>
              <a:ext cx="243458" cy="293254"/>
            </a:xfrm>
            <a:custGeom>
              <a:avLst/>
              <a:gdLst>
                <a:gd name="T0" fmla="*/ 63 w 179"/>
                <a:gd name="T1" fmla="*/ 9 h 211"/>
                <a:gd name="T2" fmla="*/ 60 w 179"/>
                <a:gd name="T3" fmla="*/ 11 h 211"/>
                <a:gd name="T4" fmla="*/ 59 w 179"/>
                <a:gd name="T5" fmla="*/ 13 h 211"/>
                <a:gd name="T6" fmla="*/ 60 w 179"/>
                <a:gd name="T7" fmla="*/ 16 h 211"/>
                <a:gd name="T8" fmla="*/ 65 w 179"/>
                <a:gd name="T9" fmla="*/ 18 h 211"/>
                <a:gd name="T10" fmla="*/ 65 w 179"/>
                <a:gd name="T11" fmla="*/ 64 h 211"/>
                <a:gd name="T12" fmla="*/ 62 w 179"/>
                <a:gd name="T13" fmla="*/ 89 h 211"/>
                <a:gd name="T14" fmla="*/ 53 w 179"/>
                <a:gd name="T15" fmla="*/ 111 h 211"/>
                <a:gd name="T16" fmla="*/ 11 w 179"/>
                <a:gd name="T17" fmla="*/ 188 h 211"/>
                <a:gd name="T18" fmla="*/ 11 w 179"/>
                <a:gd name="T19" fmla="*/ 197 h 211"/>
                <a:gd name="T20" fmla="*/ 14 w 179"/>
                <a:gd name="T21" fmla="*/ 201 h 211"/>
                <a:gd name="T22" fmla="*/ 161 w 179"/>
                <a:gd name="T23" fmla="*/ 202 h 211"/>
                <a:gd name="T24" fmla="*/ 165 w 179"/>
                <a:gd name="T25" fmla="*/ 201 h 211"/>
                <a:gd name="T26" fmla="*/ 168 w 179"/>
                <a:gd name="T27" fmla="*/ 197 h 211"/>
                <a:gd name="T28" fmla="*/ 168 w 179"/>
                <a:gd name="T29" fmla="*/ 188 h 211"/>
                <a:gd name="T30" fmla="*/ 126 w 179"/>
                <a:gd name="T31" fmla="*/ 113 h 211"/>
                <a:gd name="T32" fmla="*/ 117 w 179"/>
                <a:gd name="T33" fmla="*/ 90 h 211"/>
                <a:gd name="T34" fmla="*/ 114 w 179"/>
                <a:gd name="T35" fmla="*/ 65 h 211"/>
                <a:gd name="T36" fmla="*/ 118 w 179"/>
                <a:gd name="T37" fmla="*/ 17 h 211"/>
                <a:gd name="T38" fmla="*/ 119 w 179"/>
                <a:gd name="T39" fmla="*/ 16 h 211"/>
                <a:gd name="T40" fmla="*/ 121 w 179"/>
                <a:gd name="T41" fmla="*/ 13 h 211"/>
                <a:gd name="T42" fmla="*/ 120 w 179"/>
                <a:gd name="T43" fmla="*/ 10 h 211"/>
                <a:gd name="T44" fmla="*/ 117 w 179"/>
                <a:gd name="T45" fmla="*/ 9 h 211"/>
                <a:gd name="T46" fmla="*/ 63 w 179"/>
                <a:gd name="T47" fmla="*/ 9 h 211"/>
                <a:gd name="T48" fmla="*/ 18 w 179"/>
                <a:gd name="T49" fmla="*/ 211 h 211"/>
                <a:gd name="T50" fmla="*/ 13 w 179"/>
                <a:gd name="T51" fmla="*/ 211 h 211"/>
                <a:gd name="T52" fmla="*/ 6 w 179"/>
                <a:gd name="T53" fmla="*/ 206 h 211"/>
                <a:gd name="T54" fmla="*/ 3 w 179"/>
                <a:gd name="T55" fmla="*/ 202 h 211"/>
                <a:gd name="T56" fmla="*/ 0 w 179"/>
                <a:gd name="T57" fmla="*/ 193 h 211"/>
                <a:gd name="T58" fmla="*/ 3 w 179"/>
                <a:gd name="T59" fmla="*/ 184 h 211"/>
                <a:gd name="T60" fmla="*/ 45 w 179"/>
                <a:gd name="T61" fmla="*/ 107 h 211"/>
                <a:gd name="T62" fmla="*/ 53 w 179"/>
                <a:gd name="T63" fmla="*/ 87 h 211"/>
                <a:gd name="T64" fmla="*/ 56 w 179"/>
                <a:gd name="T65" fmla="*/ 64 h 211"/>
                <a:gd name="T66" fmla="*/ 56 w 179"/>
                <a:gd name="T67" fmla="*/ 26 h 211"/>
                <a:gd name="T68" fmla="*/ 51 w 179"/>
                <a:gd name="T69" fmla="*/ 19 h 211"/>
                <a:gd name="T70" fmla="*/ 50 w 179"/>
                <a:gd name="T71" fmla="*/ 12 h 211"/>
                <a:gd name="T72" fmla="*/ 51 w 179"/>
                <a:gd name="T73" fmla="*/ 7 h 211"/>
                <a:gd name="T74" fmla="*/ 58 w 179"/>
                <a:gd name="T75" fmla="*/ 1 h 211"/>
                <a:gd name="T76" fmla="*/ 117 w 179"/>
                <a:gd name="T77" fmla="*/ 0 h 211"/>
                <a:gd name="T78" fmla="*/ 122 w 179"/>
                <a:gd name="T79" fmla="*/ 1 h 211"/>
                <a:gd name="T80" fmla="*/ 130 w 179"/>
                <a:gd name="T81" fmla="*/ 7 h 211"/>
                <a:gd name="T82" fmla="*/ 131 w 179"/>
                <a:gd name="T83" fmla="*/ 12 h 211"/>
                <a:gd name="T84" fmla="*/ 129 w 179"/>
                <a:gd name="T85" fmla="*/ 19 h 211"/>
                <a:gd name="T86" fmla="*/ 123 w 179"/>
                <a:gd name="T87" fmla="*/ 26 h 211"/>
                <a:gd name="T88" fmla="*/ 123 w 179"/>
                <a:gd name="T89" fmla="*/ 65 h 211"/>
                <a:gd name="T90" fmla="*/ 126 w 179"/>
                <a:gd name="T91" fmla="*/ 88 h 211"/>
                <a:gd name="T92" fmla="*/ 135 w 179"/>
                <a:gd name="T93" fmla="*/ 108 h 211"/>
                <a:gd name="T94" fmla="*/ 177 w 179"/>
                <a:gd name="T95" fmla="*/ 184 h 211"/>
                <a:gd name="T96" fmla="*/ 179 w 179"/>
                <a:gd name="T97" fmla="*/ 192 h 211"/>
                <a:gd name="T98" fmla="*/ 177 w 179"/>
                <a:gd name="T99" fmla="*/ 202 h 211"/>
                <a:gd name="T100" fmla="*/ 174 w 179"/>
                <a:gd name="T101" fmla="*/ 206 h 211"/>
                <a:gd name="T102" fmla="*/ 165 w 179"/>
                <a:gd name="T103" fmla="*/ 211 h 211"/>
                <a:gd name="T104" fmla="*/ 161 w 179"/>
                <a:gd name="T10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9" h="211">
                  <a:moveTo>
                    <a:pt x="63" y="9"/>
                  </a:moveTo>
                  <a:lnTo>
                    <a:pt x="63" y="9"/>
                  </a:lnTo>
                  <a:lnTo>
                    <a:pt x="61" y="10"/>
                  </a:lnTo>
                  <a:lnTo>
                    <a:pt x="60" y="11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5"/>
                  </a:lnTo>
                  <a:lnTo>
                    <a:pt x="60" y="16"/>
                  </a:lnTo>
                  <a:lnTo>
                    <a:pt x="62" y="17"/>
                  </a:lnTo>
                  <a:lnTo>
                    <a:pt x="65" y="18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8" y="100"/>
                  </a:lnTo>
                  <a:lnTo>
                    <a:pt x="53" y="111"/>
                  </a:lnTo>
                  <a:lnTo>
                    <a:pt x="11" y="188"/>
                  </a:lnTo>
                  <a:lnTo>
                    <a:pt x="11" y="188"/>
                  </a:lnTo>
                  <a:lnTo>
                    <a:pt x="10" y="192"/>
                  </a:lnTo>
                  <a:lnTo>
                    <a:pt x="11" y="197"/>
                  </a:lnTo>
                  <a:lnTo>
                    <a:pt x="11" y="197"/>
                  </a:lnTo>
                  <a:lnTo>
                    <a:pt x="14" y="201"/>
                  </a:lnTo>
                  <a:lnTo>
                    <a:pt x="18" y="202"/>
                  </a:lnTo>
                  <a:lnTo>
                    <a:pt x="161" y="202"/>
                  </a:lnTo>
                  <a:lnTo>
                    <a:pt x="161" y="202"/>
                  </a:lnTo>
                  <a:lnTo>
                    <a:pt x="165" y="201"/>
                  </a:lnTo>
                  <a:lnTo>
                    <a:pt x="168" y="197"/>
                  </a:lnTo>
                  <a:lnTo>
                    <a:pt x="168" y="197"/>
                  </a:lnTo>
                  <a:lnTo>
                    <a:pt x="169" y="192"/>
                  </a:lnTo>
                  <a:lnTo>
                    <a:pt x="168" y="188"/>
                  </a:lnTo>
                  <a:lnTo>
                    <a:pt x="126" y="113"/>
                  </a:lnTo>
                  <a:lnTo>
                    <a:pt x="126" y="113"/>
                  </a:lnTo>
                  <a:lnTo>
                    <a:pt x="121" y="102"/>
                  </a:lnTo>
                  <a:lnTo>
                    <a:pt x="117" y="90"/>
                  </a:lnTo>
                  <a:lnTo>
                    <a:pt x="115" y="78"/>
                  </a:lnTo>
                  <a:lnTo>
                    <a:pt x="114" y="65"/>
                  </a:lnTo>
                  <a:lnTo>
                    <a:pt x="114" y="18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9" y="16"/>
                  </a:lnTo>
                  <a:lnTo>
                    <a:pt x="120" y="15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0" y="10"/>
                  </a:lnTo>
                  <a:lnTo>
                    <a:pt x="119" y="10"/>
                  </a:lnTo>
                  <a:lnTo>
                    <a:pt x="117" y="9"/>
                  </a:lnTo>
                  <a:lnTo>
                    <a:pt x="63" y="9"/>
                  </a:lnTo>
                  <a:lnTo>
                    <a:pt x="63" y="9"/>
                  </a:lnTo>
                  <a:close/>
                  <a:moveTo>
                    <a:pt x="161" y="211"/>
                  </a:moveTo>
                  <a:lnTo>
                    <a:pt x="18" y="211"/>
                  </a:lnTo>
                  <a:lnTo>
                    <a:pt x="18" y="211"/>
                  </a:lnTo>
                  <a:lnTo>
                    <a:pt x="13" y="211"/>
                  </a:lnTo>
                  <a:lnTo>
                    <a:pt x="9" y="209"/>
                  </a:lnTo>
                  <a:lnTo>
                    <a:pt x="6" y="206"/>
                  </a:lnTo>
                  <a:lnTo>
                    <a:pt x="3" y="202"/>
                  </a:lnTo>
                  <a:lnTo>
                    <a:pt x="3" y="202"/>
                  </a:lnTo>
                  <a:lnTo>
                    <a:pt x="1" y="197"/>
                  </a:lnTo>
                  <a:lnTo>
                    <a:pt x="0" y="193"/>
                  </a:lnTo>
                  <a:lnTo>
                    <a:pt x="1" y="188"/>
                  </a:lnTo>
                  <a:lnTo>
                    <a:pt x="3" y="184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50" y="97"/>
                  </a:lnTo>
                  <a:lnTo>
                    <a:pt x="53" y="87"/>
                  </a:lnTo>
                  <a:lnTo>
                    <a:pt x="55" y="76"/>
                  </a:lnTo>
                  <a:lnTo>
                    <a:pt x="56" y="64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3" y="22"/>
                  </a:lnTo>
                  <a:lnTo>
                    <a:pt x="51" y="19"/>
                  </a:lnTo>
                  <a:lnTo>
                    <a:pt x="50" y="16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1" y="7"/>
                  </a:lnTo>
                  <a:lnTo>
                    <a:pt x="54" y="3"/>
                  </a:lnTo>
                  <a:lnTo>
                    <a:pt x="58" y="1"/>
                  </a:lnTo>
                  <a:lnTo>
                    <a:pt x="63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22" y="1"/>
                  </a:lnTo>
                  <a:lnTo>
                    <a:pt x="126" y="3"/>
                  </a:lnTo>
                  <a:lnTo>
                    <a:pt x="130" y="7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31" y="16"/>
                  </a:lnTo>
                  <a:lnTo>
                    <a:pt x="129" y="19"/>
                  </a:lnTo>
                  <a:lnTo>
                    <a:pt x="126" y="24"/>
                  </a:lnTo>
                  <a:lnTo>
                    <a:pt x="123" y="26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24" y="77"/>
                  </a:lnTo>
                  <a:lnTo>
                    <a:pt x="126" y="88"/>
                  </a:lnTo>
                  <a:lnTo>
                    <a:pt x="130" y="98"/>
                  </a:lnTo>
                  <a:lnTo>
                    <a:pt x="135" y="108"/>
                  </a:lnTo>
                  <a:lnTo>
                    <a:pt x="177" y="184"/>
                  </a:lnTo>
                  <a:lnTo>
                    <a:pt x="177" y="184"/>
                  </a:lnTo>
                  <a:lnTo>
                    <a:pt x="179" y="188"/>
                  </a:lnTo>
                  <a:lnTo>
                    <a:pt x="179" y="192"/>
                  </a:lnTo>
                  <a:lnTo>
                    <a:pt x="179" y="197"/>
                  </a:lnTo>
                  <a:lnTo>
                    <a:pt x="177" y="202"/>
                  </a:lnTo>
                  <a:lnTo>
                    <a:pt x="177" y="202"/>
                  </a:lnTo>
                  <a:lnTo>
                    <a:pt x="174" y="206"/>
                  </a:lnTo>
                  <a:lnTo>
                    <a:pt x="169" y="209"/>
                  </a:lnTo>
                  <a:lnTo>
                    <a:pt x="165" y="211"/>
                  </a:lnTo>
                  <a:lnTo>
                    <a:pt x="161" y="211"/>
                  </a:lnTo>
                  <a:lnTo>
                    <a:pt x="161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5"/>
            <p:cNvSpPr>
              <a:spLocks noEditPoints="1"/>
            </p:cNvSpPr>
            <p:nvPr/>
          </p:nvSpPr>
          <p:spPr bwMode="auto">
            <a:xfrm>
              <a:off x="6007472" y="4990523"/>
              <a:ext cx="182595" cy="99596"/>
            </a:xfrm>
            <a:custGeom>
              <a:avLst/>
              <a:gdLst>
                <a:gd name="T0" fmla="*/ 85 w 132"/>
                <a:gd name="T1" fmla="*/ 61 h 70"/>
                <a:gd name="T2" fmla="*/ 81 w 132"/>
                <a:gd name="T3" fmla="*/ 60 h 70"/>
                <a:gd name="T4" fmla="*/ 80 w 132"/>
                <a:gd name="T5" fmla="*/ 57 h 70"/>
                <a:gd name="T6" fmla="*/ 80 w 132"/>
                <a:gd name="T7" fmla="*/ 55 h 70"/>
                <a:gd name="T8" fmla="*/ 83 w 132"/>
                <a:gd name="T9" fmla="*/ 52 h 70"/>
                <a:gd name="T10" fmla="*/ 85 w 132"/>
                <a:gd name="T11" fmla="*/ 52 h 70"/>
                <a:gd name="T12" fmla="*/ 88 w 132"/>
                <a:gd name="T13" fmla="*/ 53 h 70"/>
                <a:gd name="T14" fmla="*/ 90 w 132"/>
                <a:gd name="T15" fmla="*/ 57 h 70"/>
                <a:gd name="T16" fmla="*/ 89 w 132"/>
                <a:gd name="T17" fmla="*/ 58 h 70"/>
                <a:gd name="T18" fmla="*/ 87 w 132"/>
                <a:gd name="T19" fmla="*/ 61 h 70"/>
                <a:gd name="T20" fmla="*/ 85 w 132"/>
                <a:gd name="T21" fmla="*/ 61 h 70"/>
                <a:gd name="T22" fmla="*/ 74 w 132"/>
                <a:gd name="T23" fmla="*/ 17 h 70"/>
                <a:gd name="T24" fmla="*/ 75 w 132"/>
                <a:gd name="T25" fmla="*/ 14 h 70"/>
                <a:gd name="T26" fmla="*/ 79 w 132"/>
                <a:gd name="T27" fmla="*/ 12 h 70"/>
                <a:gd name="T28" fmla="*/ 80 w 132"/>
                <a:gd name="T29" fmla="*/ 13 h 70"/>
                <a:gd name="T30" fmla="*/ 83 w 132"/>
                <a:gd name="T31" fmla="*/ 15 h 70"/>
                <a:gd name="T32" fmla="*/ 83 w 132"/>
                <a:gd name="T33" fmla="*/ 17 h 70"/>
                <a:gd name="T34" fmla="*/ 82 w 132"/>
                <a:gd name="T35" fmla="*/ 21 h 70"/>
                <a:gd name="T36" fmla="*/ 79 w 132"/>
                <a:gd name="T37" fmla="*/ 22 h 70"/>
                <a:gd name="T38" fmla="*/ 77 w 132"/>
                <a:gd name="T39" fmla="*/ 22 h 70"/>
                <a:gd name="T40" fmla="*/ 74 w 132"/>
                <a:gd name="T41" fmla="*/ 19 h 70"/>
                <a:gd name="T42" fmla="*/ 74 w 132"/>
                <a:gd name="T43" fmla="*/ 17 h 70"/>
                <a:gd name="T44" fmla="*/ 41 w 132"/>
                <a:gd name="T45" fmla="*/ 44 h 70"/>
                <a:gd name="T46" fmla="*/ 38 w 132"/>
                <a:gd name="T47" fmla="*/ 42 h 70"/>
                <a:gd name="T48" fmla="*/ 37 w 132"/>
                <a:gd name="T49" fmla="*/ 39 h 70"/>
                <a:gd name="T50" fmla="*/ 37 w 132"/>
                <a:gd name="T51" fmla="*/ 37 h 70"/>
                <a:gd name="T52" fmla="*/ 40 w 132"/>
                <a:gd name="T53" fmla="*/ 34 h 70"/>
                <a:gd name="T54" fmla="*/ 41 w 132"/>
                <a:gd name="T55" fmla="*/ 33 h 70"/>
                <a:gd name="T56" fmla="*/ 45 w 132"/>
                <a:gd name="T57" fmla="*/ 35 h 70"/>
                <a:gd name="T58" fmla="*/ 46 w 132"/>
                <a:gd name="T59" fmla="*/ 39 h 70"/>
                <a:gd name="T60" fmla="*/ 46 w 132"/>
                <a:gd name="T61" fmla="*/ 41 h 70"/>
                <a:gd name="T62" fmla="*/ 43 w 132"/>
                <a:gd name="T63" fmla="*/ 44 h 70"/>
                <a:gd name="T64" fmla="*/ 41 w 132"/>
                <a:gd name="T65" fmla="*/ 44 h 70"/>
                <a:gd name="T66" fmla="*/ 129 w 132"/>
                <a:gd name="T67" fmla="*/ 57 h 70"/>
                <a:gd name="T68" fmla="*/ 34 w 132"/>
                <a:gd name="T69" fmla="*/ 0 h 70"/>
                <a:gd name="T70" fmla="*/ 3 w 132"/>
                <a:gd name="T71" fmla="*/ 57 h 70"/>
                <a:gd name="T72" fmla="*/ 1 w 132"/>
                <a:gd name="T73" fmla="*/ 61 h 70"/>
                <a:gd name="T74" fmla="*/ 1 w 132"/>
                <a:gd name="T75" fmla="*/ 68 h 70"/>
                <a:gd name="T76" fmla="*/ 4 w 132"/>
                <a:gd name="T77" fmla="*/ 70 h 70"/>
                <a:gd name="T78" fmla="*/ 126 w 132"/>
                <a:gd name="T79" fmla="*/ 70 h 70"/>
                <a:gd name="T80" fmla="*/ 129 w 132"/>
                <a:gd name="T81" fmla="*/ 70 h 70"/>
                <a:gd name="T82" fmla="*/ 132 w 132"/>
                <a:gd name="T83" fmla="*/ 68 h 70"/>
                <a:gd name="T84" fmla="*/ 132 w 132"/>
                <a:gd name="T85" fmla="*/ 61 h 70"/>
                <a:gd name="T86" fmla="*/ 129 w 132"/>
                <a:gd name="T87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" h="70">
                  <a:moveTo>
                    <a:pt x="85" y="61"/>
                  </a:moveTo>
                  <a:lnTo>
                    <a:pt x="85" y="61"/>
                  </a:lnTo>
                  <a:lnTo>
                    <a:pt x="83" y="61"/>
                  </a:lnTo>
                  <a:lnTo>
                    <a:pt x="81" y="60"/>
                  </a:lnTo>
                  <a:lnTo>
                    <a:pt x="80" y="58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5"/>
                  </a:lnTo>
                  <a:lnTo>
                    <a:pt x="81" y="53"/>
                  </a:lnTo>
                  <a:lnTo>
                    <a:pt x="83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7" y="52"/>
                  </a:lnTo>
                  <a:lnTo>
                    <a:pt x="88" y="53"/>
                  </a:lnTo>
                  <a:lnTo>
                    <a:pt x="89" y="55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89" y="58"/>
                  </a:lnTo>
                  <a:lnTo>
                    <a:pt x="88" y="60"/>
                  </a:lnTo>
                  <a:lnTo>
                    <a:pt x="87" y="61"/>
                  </a:lnTo>
                  <a:lnTo>
                    <a:pt x="85" y="61"/>
                  </a:lnTo>
                  <a:lnTo>
                    <a:pt x="85" y="61"/>
                  </a:lnTo>
                  <a:close/>
                  <a:moveTo>
                    <a:pt x="74" y="17"/>
                  </a:moveTo>
                  <a:lnTo>
                    <a:pt x="74" y="17"/>
                  </a:lnTo>
                  <a:lnTo>
                    <a:pt x="74" y="15"/>
                  </a:lnTo>
                  <a:lnTo>
                    <a:pt x="75" y="14"/>
                  </a:lnTo>
                  <a:lnTo>
                    <a:pt x="77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3"/>
                  </a:lnTo>
                  <a:lnTo>
                    <a:pt x="82" y="14"/>
                  </a:lnTo>
                  <a:lnTo>
                    <a:pt x="83" y="15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9"/>
                  </a:lnTo>
                  <a:lnTo>
                    <a:pt x="82" y="21"/>
                  </a:lnTo>
                  <a:lnTo>
                    <a:pt x="80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7" y="22"/>
                  </a:lnTo>
                  <a:lnTo>
                    <a:pt x="75" y="21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74" y="17"/>
                  </a:lnTo>
                  <a:close/>
                  <a:moveTo>
                    <a:pt x="41" y="44"/>
                  </a:moveTo>
                  <a:lnTo>
                    <a:pt x="41" y="44"/>
                  </a:lnTo>
                  <a:lnTo>
                    <a:pt x="40" y="44"/>
                  </a:lnTo>
                  <a:lnTo>
                    <a:pt x="38" y="42"/>
                  </a:lnTo>
                  <a:lnTo>
                    <a:pt x="37" y="41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8" y="35"/>
                  </a:lnTo>
                  <a:lnTo>
                    <a:pt x="40" y="3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3" y="34"/>
                  </a:lnTo>
                  <a:lnTo>
                    <a:pt x="45" y="35"/>
                  </a:lnTo>
                  <a:lnTo>
                    <a:pt x="46" y="37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41"/>
                  </a:lnTo>
                  <a:lnTo>
                    <a:pt x="45" y="42"/>
                  </a:lnTo>
                  <a:lnTo>
                    <a:pt x="43" y="44"/>
                  </a:lnTo>
                  <a:lnTo>
                    <a:pt x="41" y="44"/>
                  </a:lnTo>
                  <a:lnTo>
                    <a:pt x="41" y="44"/>
                  </a:lnTo>
                  <a:close/>
                  <a:moveTo>
                    <a:pt x="129" y="57"/>
                  </a:moveTo>
                  <a:lnTo>
                    <a:pt x="129" y="57"/>
                  </a:lnTo>
                  <a:lnTo>
                    <a:pt x="9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68"/>
                  </a:lnTo>
                  <a:lnTo>
                    <a:pt x="2" y="69"/>
                  </a:lnTo>
                  <a:lnTo>
                    <a:pt x="4" y="70"/>
                  </a:lnTo>
                  <a:lnTo>
                    <a:pt x="7" y="70"/>
                  </a:lnTo>
                  <a:lnTo>
                    <a:pt x="126" y="70"/>
                  </a:lnTo>
                  <a:lnTo>
                    <a:pt x="126" y="70"/>
                  </a:lnTo>
                  <a:lnTo>
                    <a:pt x="129" y="70"/>
                  </a:lnTo>
                  <a:lnTo>
                    <a:pt x="131" y="69"/>
                  </a:lnTo>
                  <a:lnTo>
                    <a:pt x="132" y="68"/>
                  </a:lnTo>
                  <a:lnTo>
                    <a:pt x="132" y="66"/>
                  </a:lnTo>
                  <a:lnTo>
                    <a:pt x="132" y="61"/>
                  </a:lnTo>
                  <a:lnTo>
                    <a:pt x="129" y="57"/>
                  </a:lnTo>
                  <a:lnTo>
                    <a:pt x="129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78073" y="4846662"/>
            <a:ext cx="204728" cy="271121"/>
            <a:chOff x="7778073" y="4846662"/>
            <a:chExt cx="204728" cy="271121"/>
          </a:xfrm>
        </p:grpSpPr>
        <p:sp>
          <p:nvSpPr>
            <p:cNvPr id="32" name="Freeform 226"/>
            <p:cNvSpPr>
              <a:spLocks/>
            </p:cNvSpPr>
            <p:nvPr/>
          </p:nvSpPr>
          <p:spPr bwMode="auto">
            <a:xfrm>
              <a:off x="7861068" y="4984988"/>
              <a:ext cx="11066" cy="22133"/>
            </a:xfrm>
            <a:custGeom>
              <a:avLst/>
              <a:gdLst>
                <a:gd name="T0" fmla="*/ 0 w 9"/>
                <a:gd name="T1" fmla="*/ 8 h 16"/>
                <a:gd name="T2" fmla="*/ 0 w 9"/>
                <a:gd name="T3" fmla="*/ 8 h 16"/>
                <a:gd name="T4" fmla="*/ 0 w 9"/>
                <a:gd name="T5" fmla="*/ 11 h 16"/>
                <a:gd name="T6" fmla="*/ 2 w 9"/>
                <a:gd name="T7" fmla="*/ 13 h 16"/>
                <a:gd name="T8" fmla="*/ 5 w 9"/>
                <a:gd name="T9" fmla="*/ 15 h 16"/>
                <a:gd name="T10" fmla="*/ 9 w 9"/>
                <a:gd name="T11" fmla="*/ 16 h 16"/>
                <a:gd name="T12" fmla="*/ 9 w 9"/>
                <a:gd name="T13" fmla="*/ 0 h 16"/>
                <a:gd name="T14" fmla="*/ 9 w 9"/>
                <a:gd name="T15" fmla="*/ 0 h 16"/>
                <a:gd name="T16" fmla="*/ 5 w 9"/>
                <a:gd name="T17" fmla="*/ 1 h 16"/>
                <a:gd name="T18" fmla="*/ 2 w 9"/>
                <a:gd name="T19" fmla="*/ 2 h 16"/>
                <a:gd name="T20" fmla="*/ 2 w 9"/>
                <a:gd name="T21" fmla="*/ 2 h 16"/>
                <a:gd name="T22" fmla="*/ 0 w 9"/>
                <a:gd name="T23" fmla="*/ 5 h 16"/>
                <a:gd name="T24" fmla="*/ 0 w 9"/>
                <a:gd name="T25" fmla="*/ 8 h 16"/>
                <a:gd name="T26" fmla="*/ 0 w 9"/>
                <a:gd name="T2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6">
                  <a:moveTo>
                    <a:pt x="0" y="8"/>
                  </a:move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7"/>
            <p:cNvSpPr>
              <a:spLocks/>
            </p:cNvSpPr>
            <p:nvPr/>
          </p:nvSpPr>
          <p:spPr bwMode="auto">
            <a:xfrm>
              <a:off x="7883201" y="5023722"/>
              <a:ext cx="11066" cy="27664"/>
            </a:xfrm>
            <a:custGeom>
              <a:avLst/>
              <a:gdLst>
                <a:gd name="T0" fmla="*/ 0 w 10"/>
                <a:gd name="T1" fmla="*/ 0 h 18"/>
                <a:gd name="T2" fmla="*/ 0 w 10"/>
                <a:gd name="T3" fmla="*/ 18 h 18"/>
                <a:gd name="T4" fmla="*/ 0 w 10"/>
                <a:gd name="T5" fmla="*/ 18 h 18"/>
                <a:gd name="T6" fmla="*/ 4 w 10"/>
                <a:gd name="T7" fmla="*/ 18 h 18"/>
                <a:gd name="T8" fmla="*/ 7 w 10"/>
                <a:gd name="T9" fmla="*/ 16 h 18"/>
                <a:gd name="T10" fmla="*/ 7 w 10"/>
                <a:gd name="T11" fmla="*/ 16 h 18"/>
                <a:gd name="T12" fmla="*/ 10 w 10"/>
                <a:gd name="T13" fmla="*/ 13 h 18"/>
                <a:gd name="T14" fmla="*/ 10 w 10"/>
                <a:gd name="T15" fmla="*/ 8 h 18"/>
                <a:gd name="T16" fmla="*/ 10 w 10"/>
                <a:gd name="T17" fmla="*/ 8 h 18"/>
                <a:gd name="T18" fmla="*/ 10 w 10"/>
                <a:gd name="T19" fmla="*/ 5 h 18"/>
                <a:gd name="T20" fmla="*/ 8 w 10"/>
                <a:gd name="T21" fmla="*/ 3 h 18"/>
                <a:gd name="T22" fmla="*/ 5 w 10"/>
                <a:gd name="T23" fmla="*/ 1 h 18"/>
                <a:gd name="T24" fmla="*/ 0 w 10"/>
                <a:gd name="T25" fmla="*/ 0 h 18"/>
                <a:gd name="T26" fmla="*/ 0 w 1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8">
                  <a:moveTo>
                    <a:pt x="0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10" y="13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8" y="3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8"/>
            <p:cNvSpPr>
              <a:spLocks/>
            </p:cNvSpPr>
            <p:nvPr/>
          </p:nvSpPr>
          <p:spPr bwMode="auto">
            <a:xfrm>
              <a:off x="7833404" y="4846662"/>
              <a:ext cx="94065" cy="49796"/>
            </a:xfrm>
            <a:custGeom>
              <a:avLst/>
              <a:gdLst>
                <a:gd name="T0" fmla="*/ 54 w 70"/>
                <a:gd name="T1" fmla="*/ 37 h 37"/>
                <a:gd name="T2" fmla="*/ 54 w 70"/>
                <a:gd name="T3" fmla="*/ 37 h 37"/>
                <a:gd name="T4" fmla="*/ 55 w 70"/>
                <a:gd name="T5" fmla="*/ 37 h 37"/>
                <a:gd name="T6" fmla="*/ 55 w 70"/>
                <a:gd name="T7" fmla="*/ 37 h 37"/>
                <a:gd name="T8" fmla="*/ 61 w 70"/>
                <a:gd name="T9" fmla="*/ 28 h 37"/>
                <a:gd name="T10" fmla="*/ 67 w 70"/>
                <a:gd name="T11" fmla="*/ 17 h 37"/>
                <a:gd name="T12" fmla="*/ 67 w 70"/>
                <a:gd name="T13" fmla="*/ 17 h 37"/>
                <a:gd name="T14" fmla="*/ 70 w 70"/>
                <a:gd name="T15" fmla="*/ 12 h 37"/>
                <a:gd name="T16" fmla="*/ 70 w 70"/>
                <a:gd name="T17" fmla="*/ 10 h 37"/>
                <a:gd name="T18" fmla="*/ 69 w 70"/>
                <a:gd name="T19" fmla="*/ 7 h 37"/>
                <a:gd name="T20" fmla="*/ 66 w 70"/>
                <a:gd name="T21" fmla="*/ 4 h 37"/>
                <a:gd name="T22" fmla="*/ 62 w 70"/>
                <a:gd name="T23" fmla="*/ 2 h 37"/>
                <a:gd name="T24" fmla="*/ 56 w 70"/>
                <a:gd name="T25" fmla="*/ 1 h 37"/>
                <a:gd name="T26" fmla="*/ 49 w 70"/>
                <a:gd name="T27" fmla="*/ 0 h 37"/>
                <a:gd name="T28" fmla="*/ 35 w 70"/>
                <a:gd name="T29" fmla="*/ 0 h 37"/>
                <a:gd name="T30" fmla="*/ 35 w 70"/>
                <a:gd name="T31" fmla="*/ 0 h 37"/>
                <a:gd name="T32" fmla="*/ 21 w 70"/>
                <a:gd name="T33" fmla="*/ 0 h 37"/>
                <a:gd name="T34" fmla="*/ 15 w 70"/>
                <a:gd name="T35" fmla="*/ 1 h 37"/>
                <a:gd name="T36" fmla="*/ 9 w 70"/>
                <a:gd name="T37" fmla="*/ 2 h 37"/>
                <a:gd name="T38" fmla="*/ 4 w 70"/>
                <a:gd name="T39" fmla="*/ 4 h 37"/>
                <a:gd name="T40" fmla="*/ 1 w 70"/>
                <a:gd name="T41" fmla="*/ 7 h 37"/>
                <a:gd name="T42" fmla="*/ 0 w 70"/>
                <a:gd name="T43" fmla="*/ 10 h 37"/>
                <a:gd name="T44" fmla="*/ 0 w 70"/>
                <a:gd name="T45" fmla="*/ 12 h 37"/>
                <a:gd name="T46" fmla="*/ 2 w 70"/>
                <a:gd name="T47" fmla="*/ 17 h 37"/>
                <a:gd name="T48" fmla="*/ 2 w 70"/>
                <a:gd name="T49" fmla="*/ 17 h 37"/>
                <a:gd name="T50" fmla="*/ 9 w 70"/>
                <a:gd name="T51" fmla="*/ 28 h 37"/>
                <a:gd name="T52" fmla="*/ 15 w 70"/>
                <a:gd name="T53" fmla="*/ 37 h 37"/>
                <a:gd name="T54" fmla="*/ 15 w 70"/>
                <a:gd name="T55" fmla="*/ 37 h 37"/>
                <a:gd name="T56" fmla="*/ 17 w 70"/>
                <a:gd name="T57" fmla="*/ 37 h 37"/>
                <a:gd name="T58" fmla="*/ 54 w 70"/>
                <a:gd name="T59" fmla="*/ 37 h 37"/>
                <a:gd name="T60" fmla="*/ 54 w 70"/>
                <a:gd name="T6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" h="37">
                  <a:moveTo>
                    <a:pt x="54" y="37"/>
                  </a:moveTo>
                  <a:lnTo>
                    <a:pt x="54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61" y="28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70" y="12"/>
                  </a:lnTo>
                  <a:lnTo>
                    <a:pt x="70" y="10"/>
                  </a:lnTo>
                  <a:lnTo>
                    <a:pt x="69" y="7"/>
                  </a:lnTo>
                  <a:lnTo>
                    <a:pt x="66" y="4"/>
                  </a:lnTo>
                  <a:lnTo>
                    <a:pt x="62" y="2"/>
                  </a:lnTo>
                  <a:lnTo>
                    <a:pt x="56" y="1"/>
                  </a:lnTo>
                  <a:lnTo>
                    <a:pt x="4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9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9" y="28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7" y="37"/>
                  </a:lnTo>
                  <a:lnTo>
                    <a:pt x="54" y="37"/>
                  </a:lnTo>
                  <a:lnTo>
                    <a:pt x="54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9"/>
            <p:cNvSpPr>
              <a:spLocks noEditPoints="1"/>
            </p:cNvSpPr>
            <p:nvPr/>
          </p:nvSpPr>
          <p:spPr bwMode="auto">
            <a:xfrm>
              <a:off x="7778073" y="4907524"/>
              <a:ext cx="204728" cy="210259"/>
            </a:xfrm>
            <a:custGeom>
              <a:avLst/>
              <a:gdLst>
                <a:gd name="T0" fmla="*/ 92 w 148"/>
                <a:gd name="T1" fmla="*/ 105 h 150"/>
                <a:gd name="T2" fmla="*/ 85 w 148"/>
                <a:gd name="T3" fmla="*/ 109 h 150"/>
                <a:gd name="T4" fmla="*/ 76 w 148"/>
                <a:gd name="T5" fmla="*/ 111 h 150"/>
                <a:gd name="T6" fmla="*/ 70 w 148"/>
                <a:gd name="T7" fmla="*/ 119 h 150"/>
                <a:gd name="T8" fmla="*/ 70 w 148"/>
                <a:gd name="T9" fmla="*/ 111 h 150"/>
                <a:gd name="T10" fmla="*/ 56 w 148"/>
                <a:gd name="T11" fmla="*/ 106 h 150"/>
                <a:gd name="T12" fmla="*/ 48 w 148"/>
                <a:gd name="T13" fmla="*/ 93 h 150"/>
                <a:gd name="T14" fmla="*/ 58 w 148"/>
                <a:gd name="T15" fmla="*/ 91 h 150"/>
                <a:gd name="T16" fmla="*/ 62 w 148"/>
                <a:gd name="T17" fmla="*/ 99 h 150"/>
                <a:gd name="T18" fmla="*/ 70 w 148"/>
                <a:gd name="T19" fmla="*/ 102 h 150"/>
                <a:gd name="T20" fmla="*/ 70 w 148"/>
                <a:gd name="T21" fmla="*/ 83 h 150"/>
                <a:gd name="T22" fmla="*/ 56 w 148"/>
                <a:gd name="T23" fmla="*/ 78 h 150"/>
                <a:gd name="T24" fmla="*/ 54 w 148"/>
                <a:gd name="T25" fmla="*/ 76 h 150"/>
                <a:gd name="T26" fmla="*/ 50 w 148"/>
                <a:gd name="T27" fmla="*/ 66 h 150"/>
                <a:gd name="T28" fmla="*/ 51 w 148"/>
                <a:gd name="T29" fmla="*/ 62 h 150"/>
                <a:gd name="T30" fmla="*/ 53 w 148"/>
                <a:gd name="T31" fmla="*/ 56 h 150"/>
                <a:gd name="T32" fmla="*/ 58 w 148"/>
                <a:gd name="T33" fmla="*/ 52 h 150"/>
                <a:gd name="T34" fmla="*/ 70 w 148"/>
                <a:gd name="T35" fmla="*/ 47 h 150"/>
                <a:gd name="T36" fmla="*/ 76 w 148"/>
                <a:gd name="T37" fmla="*/ 40 h 150"/>
                <a:gd name="T38" fmla="*/ 76 w 148"/>
                <a:gd name="T39" fmla="*/ 47 h 150"/>
                <a:gd name="T40" fmla="*/ 88 w 148"/>
                <a:gd name="T41" fmla="*/ 52 h 150"/>
                <a:gd name="T42" fmla="*/ 95 w 148"/>
                <a:gd name="T43" fmla="*/ 62 h 150"/>
                <a:gd name="T44" fmla="*/ 85 w 148"/>
                <a:gd name="T45" fmla="*/ 64 h 150"/>
                <a:gd name="T46" fmla="*/ 81 w 148"/>
                <a:gd name="T47" fmla="*/ 59 h 150"/>
                <a:gd name="T48" fmla="*/ 76 w 148"/>
                <a:gd name="T49" fmla="*/ 56 h 150"/>
                <a:gd name="T50" fmla="*/ 76 w 148"/>
                <a:gd name="T51" fmla="*/ 72 h 150"/>
                <a:gd name="T52" fmla="*/ 88 w 148"/>
                <a:gd name="T53" fmla="*/ 76 h 150"/>
                <a:gd name="T54" fmla="*/ 95 w 148"/>
                <a:gd name="T55" fmla="*/ 82 h 150"/>
                <a:gd name="T56" fmla="*/ 97 w 148"/>
                <a:gd name="T57" fmla="*/ 86 h 150"/>
                <a:gd name="T58" fmla="*/ 97 w 148"/>
                <a:gd name="T59" fmla="*/ 91 h 150"/>
                <a:gd name="T60" fmla="*/ 96 w 148"/>
                <a:gd name="T61" fmla="*/ 99 h 150"/>
                <a:gd name="T62" fmla="*/ 92 w 148"/>
                <a:gd name="T63" fmla="*/ 105 h 150"/>
                <a:gd name="T64" fmla="*/ 98 w 148"/>
                <a:gd name="T65" fmla="*/ 1 h 150"/>
                <a:gd name="T66" fmla="*/ 96 w 148"/>
                <a:gd name="T67" fmla="*/ 5 h 150"/>
                <a:gd name="T68" fmla="*/ 93 w 148"/>
                <a:gd name="T69" fmla="*/ 7 h 150"/>
                <a:gd name="T70" fmla="*/ 56 w 148"/>
                <a:gd name="T71" fmla="*/ 7 h 150"/>
                <a:gd name="T72" fmla="*/ 53 w 148"/>
                <a:gd name="T73" fmla="*/ 4 h 150"/>
                <a:gd name="T74" fmla="*/ 51 w 148"/>
                <a:gd name="T75" fmla="*/ 0 h 150"/>
                <a:gd name="T76" fmla="*/ 40 w 148"/>
                <a:gd name="T77" fmla="*/ 8 h 150"/>
                <a:gd name="T78" fmla="*/ 22 w 148"/>
                <a:gd name="T79" fmla="*/ 28 h 150"/>
                <a:gd name="T80" fmla="*/ 9 w 148"/>
                <a:gd name="T81" fmla="*/ 54 h 150"/>
                <a:gd name="T82" fmla="*/ 1 w 148"/>
                <a:gd name="T83" fmla="*/ 81 h 150"/>
                <a:gd name="T84" fmla="*/ 0 w 148"/>
                <a:gd name="T85" fmla="*/ 94 h 150"/>
                <a:gd name="T86" fmla="*/ 1 w 148"/>
                <a:gd name="T87" fmla="*/ 109 h 150"/>
                <a:gd name="T88" fmla="*/ 6 w 148"/>
                <a:gd name="T89" fmla="*/ 121 h 150"/>
                <a:gd name="T90" fmla="*/ 13 w 148"/>
                <a:gd name="T91" fmla="*/ 130 h 150"/>
                <a:gd name="T92" fmla="*/ 22 w 148"/>
                <a:gd name="T93" fmla="*/ 138 h 150"/>
                <a:gd name="T94" fmla="*/ 32 w 148"/>
                <a:gd name="T95" fmla="*/ 144 h 150"/>
                <a:gd name="T96" fmla="*/ 59 w 148"/>
                <a:gd name="T97" fmla="*/ 149 h 150"/>
                <a:gd name="T98" fmla="*/ 74 w 148"/>
                <a:gd name="T99" fmla="*/ 150 h 150"/>
                <a:gd name="T100" fmla="*/ 103 w 148"/>
                <a:gd name="T101" fmla="*/ 147 h 150"/>
                <a:gd name="T102" fmla="*/ 121 w 148"/>
                <a:gd name="T103" fmla="*/ 141 h 150"/>
                <a:gd name="T104" fmla="*/ 131 w 148"/>
                <a:gd name="T105" fmla="*/ 134 h 150"/>
                <a:gd name="T106" fmla="*/ 139 w 148"/>
                <a:gd name="T107" fmla="*/ 126 h 150"/>
                <a:gd name="T108" fmla="*/ 145 w 148"/>
                <a:gd name="T109" fmla="*/ 115 h 150"/>
                <a:gd name="T110" fmla="*/ 148 w 148"/>
                <a:gd name="T111" fmla="*/ 102 h 150"/>
                <a:gd name="T112" fmla="*/ 148 w 148"/>
                <a:gd name="T113" fmla="*/ 94 h 150"/>
                <a:gd name="T114" fmla="*/ 144 w 148"/>
                <a:gd name="T115" fmla="*/ 68 h 150"/>
                <a:gd name="T116" fmla="*/ 132 w 148"/>
                <a:gd name="T117" fmla="*/ 42 h 150"/>
                <a:gd name="T118" fmla="*/ 116 w 148"/>
                <a:gd name="T119" fmla="*/ 19 h 150"/>
                <a:gd name="T120" fmla="*/ 98 w 148"/>
                <a:gd name="T121" fmla="*/ 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8" h="150">
                  <a:moveTo>
                    <a:pt x="92" y="105"/>
                  </a:moveTo>
                  <a:lnTo>
                    <a:pt x="92" y="105"/>
                  </a:lnTo>
                  <a:lnTo>
                    <a:pt x="88" y="107"/>
                  </a:lnTo>
                  <a:lnTo>
                    <a:pt x="85" y="109"/>
                  </a:lnTo>
                  <a:lnTo>
                    <a:pt x="81" y="110"/>
                  </a:lnTo>
                  <a:lnTo>
                    <a:pt x="76" y="111"/>
                  </a:lnTo>
                  <a:lnTo>
                    <a:pt x="76" y="119"/>
                  </a:lnTo>
                  <a:lnTo>
                    <a:pt x="70" y="119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62" y="109"/>
                  </a:lnTo>
                  <a:lnTo>
                    <a:pt x="56" y="106"/>
                  </a:lnTo>
                  <a:lnTo>
                    <a:pt x="51" y="101"/>
                  </a:lnTo>
                  <a:lnTo>
                    <a:pt x="48" y="93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1"/>
                  </a:lnTo>
                  <a:lnTo>
                    <a:pt x="70" y="102"/>
                  </a:lnTo>
                  <a:lnTo>
                    <a:pt x="70" y="83"/>
                  </a:lnTo>
                  <a:lnTo>
                    <a:pt x="70" y="83"/>
                  </a:lnTo>
                  <a:lnTo>
                    <a:pt x="60" y="80"/>
                  </a:lnTo>
                  <a:lnTo>
                    <a:pt x="56" y="78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1" y="71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1" y="62"/>
                  </a:lnTo>
                  <a:lnTo>
                    <a:pt x="52" y="59"/>
                  </a:lnTo>
                  <a:lnTo>
                    <a:pt x="53" y="56"/>
                  </a:lnTo>
                  <a:lnTo>
                    <a:pt x="55" y="54"/>
                  </a:lnTo>
                  <a:lnTo>
                    <a:pt x="58" y="52"/>
                  </a:lnTo>
                  <a:lnTo>
                    <a:pt x="61" y="49"/>
                  </a:lnTo>
                  <a:lnTo>
                    <a:pt x="70" y="47"/>
                  </a:lnTo>
                  <a:lnTo>
                    <a:pt x="70" y="40"/>
                  </a:lnTo>
                  <a:lnTo>
                    <a:pt x="76" y="40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3" y="49"/>
                  </a:lnTo>
                  <a:lnTo>
                    <a:pt x="88" y="52"/>
                  </a:lnTo>
                  <a:lnTo>
                    <a:pt x="93" y="57"/>
                  </a:lnTo>
                  <a:lnTo>
                    <a:pt x="95" y="62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3" y="61"/>
                  </a:lnTo>
                  <a:lnTo>
                    <a:pt x="81" y="59"/>
                  </a:lnTo>
                  <a:lnTo>
                    <a:pt x="79" y="57"/>
                  </a:lnTo>
                  <a:lnTo>
                    <a:pt x="76" y="56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92" y="78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97" y="86"/>
                  </a:lnTo>
                  <a:lnTo>
                    <a:pt x="97" y="91"/>
                  </a:lnTo>
                  <a:lnTo>
                    <a:pt x="97" y="91"/>
                  </a:lnTo>
                  <a:lnTo>
                    <a:pt x="97" y="96"/>
                  </a:lnTo>
                  <a:lnTo>
                    <a:pt x="96" y="99"/>
                  </a:lnTo>
                  <a:lnTo>
                    <a:pt x="94" y="102"/>
                  </a:lnTo>
                  <a:lnTo>
                    <a:pt x="92" y="105"/>
                  </a:lnTo>
                  <a:lnTo>
                    <a:pt x="92" y="105"/>
                  </a:lnTo>
                  <a:close/>
                  <a:moveTo>
                    <a:pt x="98" y="1"/>
                  </a:moveTo>
                  <a:lnTo>
                    <a:pt x="98" y="1"/>
                  </a:lnTo>
                  <a:lnTo>
                    <a:pt x="96" y="5"/>
                  </a:lnTo>
                  <a:lnTo>
                    <a:pt x="95" y="7"/>
                  </a:lnTo>
                  <a:lnTo>
                    <a:pt x="93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3" y="4"/>
                  </a:lnTo>
                  <a:lnTo>
                    <a:pt x="52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0" y="8"/>
                  </a:lnTo>
                  <a:lnTo>
                    <a:pt x="31" y="17"/>
                  </a:lnTo>
                  <a:lnTo>
                    <a:pt x="22" y="28"/>
                  </a:lnTo>
                  <a:lnTo>
                    <a:pt x="15" y="40"/>
                  </a:lnTo>
                  <a:lnTo>
                    <a:pt x="9" y="54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02"/>
                  </a:lnTo>
                  <a:lnTo>
                    <a:pt x="1" y="109"/>
                  </a:lnTo>
                  <a:lnTo>
                    <a:pt x="4" y="115"/>
                  </a:lnTo>
                  <a:lnTo>
                    <a:pt x="6" y="121"/>
                  </a:lnTo>
                  <a:lnTo>
                    <a:pt x="9" y="126"/>
                  </a:lnTo>
                  <a:lnTo>
                    <a:pt x="13" y="130"/>
                  </a:lnTo>
                  <a:lnTo>
                    <a:pt x="17" y="134"/>
                  </a:lnTo>
                  <a:lnTo>
                    <a:pt x="22" y="138"/>
                  </a:lnTo>
                  <a:lnTo>
                    <a:pt x="27" y="141"/>
                  </a:lnTo>
                  <a:lnTo>
                    <a:pt x="32" y="144"/>
                  </a:lnTo>
                  <a:lnTo>
                    <a:pt x="45" y="147"/>
                  </a:lnTo>
                  <a:lnTo>
                    <a:pt x="59" y="149"/>
                  </a:lnTo>
                  <a:lnTo>
                    <a:pt x="74" y="150"/>
                  </a:lnTo>
                  <a:lnTo>
                    <a:pt x="74" y="150"/>
                  </a:lnTo>
                  <a:lnTo>
                    <a:pt x="88" y="149"/>
                  </a:lnTo>
                  <a:lnTo>
                    <a:pt x="103" y="147"/>
                  </a:lnTo>
                  <a:lnTo>
                    <a:pt x="115" y="144"/>
                  </a:lnTo>
                  <a:lnTo>
                    <a:pt x="121" y="141"/>
                  </a:lnTo>
                  <a:lnTo>
                    <a:pt x="126" y="138"/>
                  </a:lnTo>
                  <a:lnTo>
                    <a:pt x="131" y="134"/>
                  </a:lnTo>
                  <a:lnTo>
                    <a:pt x="136" y="130"/>
                  </a:lnTo>
                  <a:lnTo>
                    <a:pt x="139" y="126"/>
                  </a:lnTo>
                  <a:lnTo>
                    <a:pt x="142" y="121"/>
                  </a:lnTo>
                  <a:lnTo>
                    <a:pt x="145" y="115"/>
                  </a:lnTo>
                  <a:lnTo>
                    <a:pt x="147" y="109"/>
                  </a:lnTo>
                  <a:lnTo>
                    <a:pt x="148" y="102"/>
                  </a:lnTo>
                  <a:lnTo>
                    <a:pt x="148" y="94"/>
                  </a:lnTo>
                  <a:lnTo>
                    <a:pt x="148" y="94"/>
                  </a:lnTo>
                  <a:lnTo>
                    <a:pt x="147" y="81"/>
                  </a:lnTo>
                  <a:lnTo>
                    <a:pt x="144" y="68"/>
                  </a:lnTo>
                  <a:lnTo>
                    <a:pt x="139" y="55"/>
                  </a:lnTo>
                  <a:lnTo>
                    <a:pt x="132" y="42"/>
                  </a:lnTo>
                  <a:lnTo>
                    <a:pt x="125" y="30"/>
                  </a:lnTo>
                  <a:lnTo>
                    <a:pt x="116" y="19"/>
                  </a:lnTo>
                  <a:lnTo>
                    <a:pt x="107" y="10"/>
                  </a:lnTo>
                  <a:lnTo>
                    <a:pt x="98" y="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Freeform 230"/>
          <p:cNvSpPr>
            <a:spLocks noEditPoints="1"/>
          </p:cNvSpPr>
          <p:nvPr/>
        </p:nvSpPr>
        <p:spPr bwMode="auto">
          <a:xfrm>
            <a:off x="9543140" y="4868794"/>
            <a:ext cx="237926" cy="232391"/>
          </a:xfrm>
          <a:custGeom>
            <a:avLst/>
            <a:gdLst>
              <a:gd name="T0" fmla="*/ 153 w 170"/>
              <a:gd name="T1" fmla="*/ 59 h 165"/>
              <a:gd name="T2" fmla="*/ 85 w 170"/>
              <a:gd name="T3" fmla="*/ 68 h 165"/>
              <a:gd name="T4" fmla="*/ 9 w 170"/>
              <a:gd name="T5" fmla="*/ 56 h 165"/>
              <a:gd name="T6" fmla="*/ 5 w 170"/>
              <a:gd name="T7" fmla="*/ 46 h 165"/>
              <a:gd name="T8" fmla="*/ 62 w 170"/>
              <a:gd name="T9" fmla="*/ 54 h 165"/>
              <a:gd name="T10" fmla="*/ 154 w 170"/>
              <a:gd name="T11" fmla="*/ 46 h 165"/>
              <a:gd name="T12" fmla="*/ 165 w 170"/>
              <a:gd name="T13" fmla="*/ 50 h 165"/>
              <a:gd name="T14" fmla="*/ 153 w 170"/>
              <a:gd name="T15" fmla="*/ 87 h 165"/>
              <a:gd name="T16" fmla="*/ 85 w 170"/>
              <a:gd name="T17" fmla="*/ 96 h 165"/>
              <a:gd name="T18" fmla="*/ 9 w 170"/>
              <a:gd name="T19" fmla="*/ 84 h 165"/>
              <a:gd name="T20" fmla="*/ 5 w 170"/>
              <a:gd name="T21" fmla="*/ 73 h 165"/>
              <a:gd name="T22" fmla="*/ 62 w 170"/>
              <a:gd name="T23" fmla="*/ 82 h 165"/>
              <a:gd name="T24" fmla="*/ 154 w 170"/>
              <a:gd name="T25" fmla="*/ 73 h 165"/>
              <a:gd name="T26" fmla="*/ 165 w 170"/>
              <a:gd name="T27" fmla="*/ 77 h 165"/>
              <a:gd name="T28" fmla="*/ 153 w 170"/>
              <a:gd name="T29" fmla="*/ 114 h 165"/>
              <a:gd name="T30" fmla="*/ 85 w 170"/>
              <a:gd name="T31" fmla="*/ 124 h 165"/>
              <a:gd name="T32" fmla="*/ 9 w 170"/>
              <a:gd name="T33" fmla="*/ 111 h 165"/>
              <a:gd name="T34" fmla="*/ 5 w 170"/>
              <a:gd name="T35" fmla="*/ 101 h 165"/>
              <a:gd name="T36" fmla="*/ 62 w 170"/>
              <a:gd name="T37" fmla="*/ 109 h 165"/>
              <a:gd name="T38" fmla="*/ 154 w 170"/>
              <a:gd name="T39" fmla="*/ 101 h 165"/>
              <a:gd name="T40" fmla="*/ 165 w 170"/>
              <a:gd name="T41" fmla="*/ 104 h 165"/>
              <a:gd name="T42" fmla="*/ 153 w 170"/>
              <a:gd name="T43" fmla="*/ 142 h 165"/>
              <a:gd name="T44" fmla="*/ 85 w 170"/>
              <a:gd name="T45" fmla="*/ 151 h 165"/>
              <a:gd name="T46" fmla="*/ 9 w 170"/>
              <a:gd name="T47" fmla="*/ 139 h 165"/>
              <a:gd name="T48" fmla="*/ 5 w 170"/>
              <a:gd name="T49" fmla="*/ 129 h 165"/>
              <a:gd name="T50" fmla="*/ 62 w 170"/>
              <a:gd name="T51" fmla="*/ 137 h 165"/>
              <a:gd name="T52" fmla="*/ 154 w 170"/>
              <a:gd name="T53" fmla="*/ 129 h 165"/>
              <a:gd name="T54" fmla="*/ 165 w 170"/>
              <a:gd name="T55" fmla="*/ 132 h 165"/>
              <a:gd name="T56" fmla="*/ 143 w 170"/>
              <a:gd name="T57" fmla="*/ 9 h 165"/>
              <a:gd name="T58" fmla="*/ 165 w 170"/>
              <a:gd name="T59" fmla="*/ 22 h 165"/>
              <a:gd name="T60" fmla="*/ 132 w 170"/>
              <a:gd name="T61" fmla="*/ 38 h 165"/>
              <a:gd name="T62" fmla="*/ 52 w 170"/>
              <a:gd name="T63" fmla="*/ 40 h 165"/>
              <a:gd name="T64" fmla="*/ 4 w 170"/>
              <a:gd name="T65" fmla="*/ 23 h 165"/>
              <a:gd name="T66" fmla="*/ 16 w 170"/>
              <a:gd name="T67" fmla="*/ 12 h 165"/>
              <a:gd name="T68" fmla="*/ 85 w 170"/>
              <a:gd name="T69" fmla="*/ 3 h 165"/>
              <a:gd name="T70" fmla="*/ 164 w 170"/>
              <a:gd name="T71" fmla="*/ 15 h 165"/>
              <a:gd name="T72" fmla="*/ 100 w 170"/>
              <a:gd name="T73" fmla="*/ 0 h 165"/>
              <a:gd name="T74" fmla="*/ 27 w 170"/>
              <a:gd name="T75" fmla="*/ 6 h 165"/>
              <a:gd name="T76" fmla="*/ 0 w 170"/>
              <a:gd name="T77" fmla="*/ 22 h 165"/>
              <a:gd name="T78" fmla="*/ 6 w 170"/>
              <a:gd name="T79" fmla="*/ 41 h 165"/>
              <a:gd name="T80" fmla="*/ 1 w 170"/>
              <a:gd name="T81" fmla="*/ 62 h 165"/>
              <a:gd name="T82" fmla="*/ 0 w 170"/>
              <a:gd name="T83" fmla="*/ 77 h 165"/>
              <a:gd name="T84" fmla="*/ 6 w 170"/>
              <a:gd name="T85" fmla="*/ 96 h 165"/>
              <a:gd name="T86" fmla="*/ 1 w 170"/>
              <a:gd name="T87" fmla="*/ 117 h 165"/>
              <a:gd name="T88" fmla="*/ 0 w 170"/>
              <a:gd name="T89" fmla="*/ 132 h 165"/>
              <a:gd name="T90" fmla="*/ 8 w 170"/>
              <a:gd name="T91" fmla="*/ 152 h 165"/>
              <a:gd name="T92" fmla="*/ 85 w 170"/>
              <a:gd name="T93" fmla="*/ 165 h 165"/>
              <a:gd name="T94" fmla="*/ 153 w 170"/>
              <a:gd name="T95" fmla="*/ 156 h 165"/>
              <a:gd name="T96" fmla="*/ 170 w 170"/>
              <a:gd name="T97" fmla="*/ 132 h 165"/>
              <a:gd name="T98" fmla="*/ 168 w 170"/>
              <a:gd name="T99" fmla="*/ 119 h 165"/>
              <a:gd name="T100" fmla="*/ 168 w 170"/>
              <a:gd name="T101" fmla="*/ 100 h 165"/>
              <a:gd name="T102" fmla="*/ 170 w 170"/>
              <a:gd name="T103" fmla="*/ 77 h 165"/>
              <a:gd name="T104" fmla="*/ 168 w 170"/>
              <a:gd name="T105" fmla="*/ 64 h 165"/>
              <a:gd name="T106" fmla="*/ 168 w 170"/>
              <a:gd name="T107" fmla="*/ 45 h 165"/>
              <a:gd name="T108" fmla="*/ 170 w 170"/>
              <a:gd name="T109" fmla="*/ 3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0" h="165">
                <a:moveTo>
                  <a:pt x="165" y="50"/>
                </a:moveTo>
                <a:lnTo>
                  <a:pt x="165" y="50"/>
                </a:lnTo>
                <a:lnTo>
                  <a:pt x="165" y="51"/>
                </a:lnTo>
                <a:lnTo>
                  <a:pt x="164" y="53"/>
                </a:lnTo>
                <a:lnTo>
                  <a:pt x="160" y="56"/>
                </a:lnTo>
                <a:lnTo>
                  <a:pt x="153" y="59"/>
                </a:lnTo>
                <a:lnTo>
                  <a:pt x="143" y="62"/>
                </a:lnTo>
                <a:lnTo>
                  <a:pt x="132" y="65"/>
                </a:lnTo>
                <a:lnTo>
                  <a:pt x="117" y="67"/>
                </a:lnTo>
                <a:lnTo>
                  <a:pt x="102" y="68"/>
                </a:lnTo>
                <a:lnTo>
                  <a:pt x="85" y="68"/>
                </a:lnTo>
                <a:lnTo>
                  <a:pt x="85" y="68"/>
                </a:lnTo>
                <a:lnTo>
                  <a:pt x="67" y="68"/>
                </a:lnTo>
                <a:lnTo>
                  <a:pt x="52" y="67"/>
                </a:lnTo>
                <a:lnTo>
                  <a:pt x="38" y="65"/>
                </a:lnTo>
                <a:lnTo>
                  <a:pt x="26" y="62"/>
                </a:lnTo>
                <a:lnTo>
                  <a:pt x="16" y="59"/>
                </a:lnTo>
                <a:lnTo>
                  <a:pt x="9" y="56"/>
                </a:lnTo>
                <a:lnTo>
                  <a:pt x="5" y="53"/>
                </a:lnTo>
                <a:lnTo>
                  <a:pt x="4" y="51"/>
                </a:lnTo>
                <a:lnTo>
                  <a:pt x="3" y="50"/>
                </a:lnTo>
                <a:lnTo>
                  <a:pt x="3" y="50"/>
                </a:lnTo>
                <a:lnTo>
                  <a:pt x="4" y="48"/>
                </a:lnTo>
                <a:lnTo>
                  <a:pt x="5" y="46"/>
                </a:lnTo>
                <a:lnTo>
                  <a:pt x="9" y="43"/>
                </a:lnTo>
                <a:lnTo>
                  <a:pt x="9" y="43"/>
                </a:lnTo>
                <a:lnTo>
                  <a:pt x="15" y="46"/>
                </a:lnTo>
                <a:lnTo>
                  <a:pt x="22" y="48"/>
                </a:lnTo>
                <a:lnTo>
                  <a:pt x="41" y="52"/>
                </a:lnTo>
                <a:lnTo>
                  <a:pt x="62" y="54"/>
                </a:lnTo>
                <a:lnTo>
                  <a:pt x="85" y="55"/>
                </a:lnTo>
                <a:lnTo>
                  <a:pt x="85" y="55"/>
                </a:lnTo>
                <a:lnTo>
                  <a:pt x="107" y="54"/>
                </a:lnTo>
                <a:lnTo>
                  <a:pt x="128" y="52"/>
                </a:lnTo>
                <a:lnTo>
                  <a:pt x="146" y="48"/>
                </a:lnTo>
                <a:lnTo>
                  <a:pt x="154" y="46"/>
                </a:lnTo>
                <a:lnTo>
                  <a:pt x="160" y="43"/>
                </a:lnTo>
                <a:lnTo>
                  <a:pt x="160" y="43"/>
                </a:lnTo>
                <a:lnTo>
                  <a:pt x="164" y="46"/>
                </a:lnTo>
                <a:lnTo>
                  <a:pt x="165" y="48"/>
                </a:lnTo>
                <a:lnTo>
                  <a:pt x="165" y="50"/>
                </a:lnTo>
                <a:lnTo>
                  <a:pt x="165" y="50"/>
                </a:lnTo>
                <a:close/>
                <a:moveTo>
                  <a:pt x="165" y="77"/>
                </a:moveTo>
                <a:lnTo>
                  <a:pt x="165" y="77"/>
                </a:lnTo>
                <a:lnTo>
                  <a:pt x="165" y="79"/>
                </a:lnTo>
                <a:lnTo>
                  <a:pt x="164" y="81"/>
                </a:lnTo>
                <a:lnTo>
                  <a:pt x="160" y="84"/>
                </a:lnTo>
                <a:lnTo>
                  <a:pt x="153" y="87"/>
                </a:lnTo>
                <a:lnTo>
                  <a:pt x="143" y="90"/>
                </a:lnTo>
                <a:lnTo>
                  <a:pt x="132" y="93"/>
                </a:lnTo>
                <a:lnTo>
                  <a:pt x="117" y="94"/>
                </a:lnTo>
                <a:lnTo>
                  <a:pt x="102" y="96"/>
                </a:lnTo>
                <a:lnTo>
                  <a:pt x="85" y="96"/>
                </a:lnTo>
                <a:lnTo>
                  <a:pt x="85" y="96"/>
                </a:lnTo>
                <a:lnTo>
                  <a:pt x="67" y="96"/>
                </a:lnTo>
                <a:lnTo>
                  <a:pt x="52" y="94"/>
                </a:lnTo>
                <a:lnTo>
                  <a:pt x="38" y="93"/>
                </a:lnTo>
                <a:lnTo>
                  <a:pt x="26" y="90"/>
                </a:lnTo>
                <a:lnTo>
                  <a:pt x="16" y="87"/>
                </a:lnTo>
                <a:lnTo>
                  <a:pt x="9" y="84"/>
                </a:lnTo>
                <a:lnTo>
                  <a:pt x="5" y="81"/>
                </a:lnTo>
                <a:lnTo>
                  <a:pt x="4" y="79"/>
                </a:lnTo>
                <a:lnTo>
                  <a:pt x="3" y="77"/>
                </a:lnTo>
                <a:lnTo>
                  <a:pt x="3" y="77"/>
                </a:lnTo>
                <a:lnTo>
                  <a:pt x="4" y="75"/>
                </a:lnTo>
                <a:lnTo>
                  <a:pt x="5" y="73"/>
                </a:lnTo>
                <a:lnTo>
                  <a:pt x="9" y="70"/>
                </a:lnTo>
                <a:lnTo>
                  <a:pt x="9" y="70"/>
                </a:lnTo>
                <a:lnTo>
                  <a:pt x="15" y="73"/>
                </a:lnTo>
                <a:lnTo>
                  <a:pt x="22" y="75"/>
                </a:lnTo>
                <a:lnTo>
                  <a:pt x="41" y="80"/>
                </a:lnTo>
                <a:lnTo>
                  <a:pt x="62" y="82"/>
                </a:lnTo>
                <a:lnTo>
                  <a:pt x="85" y="83"/>
                </a:lnTo>
                <a:lnTo>
                  <a:pt x="85" y="83"/>
                </a:lnTo>
                <a:lnTo>
                  <a:pt x="107" y="82"/>
                </a:lnTo>
                <a:lnTo>
                  <a:pt x="128" y="80"/>
                </a:lnTo>
                <a:lnTo>
                  <a:pt x="146" y="75"/>
                </a:lnTo>
                <a:lnTo>
                  <a:pt x="154" y="73"/>
                </a:lnTo>
                <a:lnTo>
                  <a:pt x="160" y="70"/>
                </a:lnTo>
                <a:lnTo>
                  <a:pt x="160" y="70"/>
                </a:lnTo>
                <a:lnTo>
                  <a:pt x="164" y="73"/>
                </a:lnTo>
                <a:lnTo>
                  <a:pt x="165" y="75"/>
                </a:lnTo>
                <a:lnTo>
                  <a:pt x="165" y="77"/>
                </a:lnTo>
                <a:lnTo>
                  <a:pt x="165" y="77"/>
                </a:lnTo>
                <a:close/>
                <a:moveTo>
                  <a:pt x="165" y="104"/>
                </a:moveTo>
                <a:lnTo>
                  <a:pt x="165" y="104"/>
                </a:lnTo>
                <a:lnTo>
                  <a:pt x="165" y="106"/>
                </a:lnTo>
                <a:lnTo>
                  <a:pt x="164" y="108"/>
                </a:lnTo>
                <a:lnTo>
                  <a:pt x="160" y="111"/>
                </a:lnTo>
                <a:lnTo>
                  <a:pt x="153" y="114"/>
                </a:lnTo>
                <a:lnTo>
                  <a:pt x="143" y="117"/>
                </a:lnTo>
                <a:lnTo>
                  <a:pt x="132" y="119"/>
                </a:lnTo>
                <a:lnTo>
                  <a:pt x="117" y="121"/>
                </a:lnTo>
                <a:lnTo>
                  <a:pt x="102" y="124"/>
                </a:lnTo>
                <a:lnTo>
                  <a:pt x="85" y="124"/>
                </a:lnTo>
                <a:lnTo>
                  <a:pt x="85" y="124"/>
                </a:lnTo>
                <a:lnTo>
                  <a:pt x="67" y="124"/>
                </a:lnTo>
                <a:lnTo>
                  <a:pt x="52" y="121"/>
                </a:lnTo>
                <a:lnTo>
                  <a:pt x="38" y="119"/>
                </a:lnTo>
                <a:lnTo>
                  <a:pt x="26" y="117"/>
                </a:lnTo>
                <a:lnTo>
                  <a:pt x="16" y="114"/>
                </a:lnTo>
                <a:lnTo>
                  <a:pt x="9" y="111"/>
                </a:lnTo>
                <a:lnTo>
                  <a:pt x="5" y="108"/>
                </a:lnTo>
                <a:lnTo>
                  <a:pt x="4" y="106"/>
                </a:lnTo>
                <a:lnTo>
                  <a:pt x="3" y="104"/>
                </a:lnTo>
                <a:lnTo>
                  <a:pt x="3" y="104"/>
                </a:lnTo>
                <a:lnTo>
                  <a:pt x="4" y="103"/>
                </a:lnTo>
                <a:lnTo>
                  <a:pt x="5" y="101"/>
                </a:lnTo>
                <a:lnTo>
                  <a:pt x="9" y="98"/>
                </a:lnTo>
                <a:lnTo>
                  <a:pt x="9" y="98"/>
                </a:lnTo>
                <a:lnTo>
                  <a:pt x="15" y="101"/>
                </a:lnTo>
                <a:lnTo>
                  <a:pt x="22" y="103"/>
                </a:lnTo>
                <a:lnTo>
                  <a:pt x="41" y="107"/>
                </a:lnTo>
                <a:lnTo>
                  <a:pt x="62" y="109"/>
                </a:lnTo>
                <a:lnTo>
                  <a:pt x="85" y="110"/>
                </a:lnTo>
                <a:lnTo>
                  <a:pt x="85" y="110"/>
                </a:lnTo>
                <a:lnTo>
                  <a:pt x="107" y="109"/>
                </a:lnTo>
                <a:lnTo>
                  <a:pt x="128" y="107"/>
                </a:lnTo>
                <a:lnTo>
                  <a:pt x="146" y="103"/>
                </a:lnTo>
                <a:lnTo>
                  <a:pt x="154" y="101"/>
                </a:lnTo>
                <a:lnTo>
                  <a:pt x="160" y="98"/>
                </a:lnTo>
                <a:lnTo>
                  <a:pt x="160" y="98"/>
                </a:lnTo>
                <a:lnTo>
                  <a:pt x="164" y="101"/>
                </a:lnTo>
                <a:lnTo>
                  <a:pt x="165" y="103"/>
                </a:lnTo>
                <a:lnTo>
                  <a:pt x="165" y="104"/>
                </a:lnTo>
                <a:lnTo>
                  <a:pt x="165" y="104"/>
                </a:lnTo>
                <a:close/>
                <a:moveTo>
                  <a:pt x="165" y="132"/>
                </a:moveTo>
                <a:lnTo>
                  <a:pt x="165" y="132"/>
                </a:lnTo>
                <a:lnTo>
                  <a:pt x="165" y="134"/>
                </a:lnTo>
                <a:lnTo>
                  <a:pt x="164" y="136"/>
                </a:lnTo>
                <a:lnTo>
                  <a:pt x="160" y="139"/>
                </a:lnTo>
                <a:lnTo>
                  <a:pt x="153" y="142"/>
                </a:lnTo>
                <a:lnTo>
                  <a:pt x="143" y="145"/>
                </a:lnTo>
                <a:lnTo>
                  <a:pt x="132" y="147"/>
                </a:lnTo>
                <a:lnTo>
                  <a:pt x="117" y="149"/>
                </a:lnTo>
                <a:lnTo>
                  <a:pt x="102" y="151"/>
                </a:lnTo>
                <a:lnTo>
                  <a:pt x="85" y="151"/>
                </a:lnTo>
                <a:lnTo>
                  <a:pt x="85" y="151"/>
                </a:lnTo>
                <a:lnTo>
                  <a:pt x="67" y="151"/>
                </a:lnTo>
                <a:lnTo>
                  <a:pt x="52" y="149"/>
                </a:lnTo>
                <a:lnTo>
                  <a:pt x="38" y="147"/>
                </a:lnTo>
                <a:lnTo>
                  <a:pt x="26" y="145"/>
                </a:lnTo>
                <a:lnTo>
                  <a:pt x="16" y="142"/>
                </a:lnTo>
                <a:lnTo>
                  <a:pt x="9" y="139"/>
                </a:lnTo>
                <a:lnTo>
                  <a:pt x="5" y="136"/>
                </a:lnTo>
                <a:lnTo>
                  <a:pt x="4" y="134"/>
                </a:lnTo>
                <a:lnTo>
                  <a:pt x="3" y="132"/>
                </a:lnTo>
                <a:lnTo>
                  <a:pt x="3" y="132"/>
                </a:lnTo>
                <a:lnTo>
                  <a:pt x="4" y="131"/>
                </a:lnTo>
                <a:lnTo>
                  <a:pt x="5" y="129"/>
                </a:lnTo>
                <a:lnTo>
                  <a:pt x="9" y="126"/>
                </a:lnTo>
                <a:lnTo>
                  <a:pt x="9" y="126"/>
                </a:lnTo>
                <a:lnTo>
                  <a:pt x="15" y="129"/>
                </a:lnTo>
                <a:lnTo>
                  <a:pt x="22" y="131"/>
                </a:lnTo>
                <a:lnTo>
                  <a:pt x="41" y="135"/>
                </a:lnTo>
                <a:lnTo>
                  <a:pt x="62" y="137"/>
                </a:lnTo>
                <a:lnTo>
                  <a:pt x="85" y="138"/>
                </a:lnTo>
                <a:lnTo>
                  <a:pt x="85" y="138"/>
                </a:lnTo>
                <a:lnTo>
                  <a:pt x="107" y="137"/>
                </a:lnTo>
                <a:lnTo>
                  <a:pt x="128" y="135"/>
                </a:lnTo>
                <a:lnTo>
                  <a:pt x="146" y="131"/>
                </a:lnTo>
                <a:lnTo>
                  <a:pt x="154" y="129"/>
                </a:lnTo>
                <a:lnTo>
                  <a:pt x="160" y="126"/>
                </a:lnTo>
                <a:lnTo>
                  <a:pt x="160" y="126"/>
                </a:lnTo>
                <a:lnTo>
                  <a:pt x="164" y="129"/>
                </a:lnTo>
                <a:lnTo>
                  <a:pt x="165" y="131"/>
                </a:lnTo>
                <a:lnTo>
                  <a:pt x="165" y="132"/>
                </a:lnTo>
                <a:lnTo>
                  <a:pt x="165" y="132"/>
                </a:lnTo>
                <a:close/>
                <a:moveTo>
                  <a:pt x="85" y="3"/>
                </a:moveTo>
                <a:lnTo>
                  <a:pt x="85" y="3"/>
                </a:lnTo>
                <a:lnTo>
                  <a:pt x="102" y="4"/>
                </a:lnTo>
                <a:lnTo>
                  <a:pt x="117" y="5"/>
                </a:lnTo>
                <a:lnTo>
                  <a:pt x="132" y="7"/>
                </a:lnTo>
                <a:lnTo>
                  <a:pt x="143" y="9"/>
                </a:lnTo>
                <a:lnTo>
                  <a:pt x="153" y="12"/>
                </a:lnTo>
                <a:lnTo>
                  <a:pt x="160" y="15"/>
                </a:lnTo>
                <a:lnTo>
                  <a:pt x="164" y="18"/>
                </a:lnTo>
                <a:lnTo>
                  <a:pt x="165" y="20"/>
                </a:lnTo>
                <a:lnTo>
                  <a:pt x="165" y="22"/>
                </a:lnTo>
                <a:lnTo>
                  <a:pt x="165" y="22"/>
                </a:lnTo>
                <a:lnTo>
                  <a:pt x="165" y="23"/>
                </a:lnTo>
                <a:lnTo>
                  <a:pt x="164" y="25"/>
                </a:lnTo>
                <a:lnTo>
                  <a:pt x="160" y="28"/>
                </a:lnTo>
                <a:lnTo>
                  <a:pt x="153" y="31"/>
                </a:lnTo>
                <a:lnTo>
                  <a:pt x="143" y="35"/>
                </a:lnTo>
                <a:lnTo>
                  <a:pt x="132" y="38"/>
                </a:lnTo>
                <a:lnTo>
                  <a:pt x="117" y="40"/>
                </a:lnTo>
                <a:lnTo>
                  <a:pt x="102" y="41"/>
                </a:lnTo>
                <a:lnTo>
                  <a:pt x="85" y="41"/>
                </a:lnTo>
                <a:lnTo>
                  <a:pt x="85" y="41"/>
                </a:lnTo>
                <a:lnTo>
                  <a:pt x="67" y="41"/>
                </a:lnTo>
                <a:lnTo>
                  <a:pt x="52" y="40"/>
                </a:lnTo>
                <a:lnTo>
                  <a:pt x="38" y="38"/>
                </a:lnTo>
                <a:lnTo>
                  <a:pt x="26" y="35"/>
                </a:lnTo>
                <a:lnTo>
                  <a:pt x="16" y="31"/>
                </a:lnTo>
                <a:lnTo>
                  <a:pt x="9" y="28"/>
                </a:lnTo>
                <a:lnTo>
                  <a:pt x="5" y="25"/>
                </a:lnTo>
                <a:lnTo>
                  <a:pt x="4" y="23"/>
                </a:lnTo>
                <a:lnTo>
                  <a:pt x="3" y="22"/>
                </a:lnTo>
                <a:lnTo>
                  <a:pt x="3" y="22"/>
                </a:lnTo>
                <a:lnTo>
                  <a:pt x="4" y="20"/>
                </a:lnTo>
                <a:lnTo>
                  <a:pt x="5" y="18"/>
                </a:lnTo>
                <a:lnTo>
                  <a:pt x="9" y="15"/>
                </a:lnTo>
                <a:lnTo>
                  <a:pt x="16" y="12"/>
                </a:lnTo>
                <a:lnTo>
                  <a:pt x="26" y="9"/>
                </a:lnTo>
                <a:lnTo>
                  <a:pt x="38" y="7"/>
                </a:lnTo>
                <a:lnTo>
                  <a:pt x="52" y="5"/>
                </a:lnTo>
                <a:lnTo>
                  <a:pt x="67" y="4"/>
                </a:lnTo>
                <a:lnTo>
                  <a:pt x="85" y="3"/>
                </a:lnTo>
                <a:lnTo>
                  <a:pt x="85" y="3"/>
                </a:lnTo>
                <a:close/>
                <a:moveTo>
                  <a:pt x="170" y="32"/>
                </a:moveTo>
                <a:lnTo>
                  <a:pt x="170" y="22"/>
                </a:lnTo>
                <a:lnTo>
                  <a:pt x="170" y="22"/>
                </a:lnTo>
                <a:lnTo>
                  <a:pt x="169" y="19"/>
                </a:lnTo>
                <a:lnTo>
                  <a:pt x="168" y="17"/>
                </a:lnTo>
                <a:lnTo>
                  <a:pt x="164" y="15"/>
                </a:lnTo>
                <a:lnTo>
                  <a:pt x="161" y="12"/>
                </a:lnTo>
                <a:lnTo>
                  <a:pt x="153" y="9"/>
                </a:lnTo>
                <a:lnTo>
                  <a:pt x="142" y="6"/>
                </a:lnTo>
                <a:lnTo>
                  <a:pt x="130" y="3"/>
                </a:lnTo>
                <a:lnTo>
                  <a:pt x="115" y="1"/>
                </a:lnTo>
                <a:lnTo>
                  <a:pt x="100" y="0"/>
                </a:lnTo>
                <a:lnTo>
                  <a:pt x="85" y="0"/>
                </a:lnTo>
                <a:lnTo>
                  <a:pt x="85" y="0"/>
                </a:lnTo>
                <a:lnTo>
                  <a:pt x="69" y="0"/>
                </a:lnTo>
                <a:lnTo>
                  <a:pt x="54" y="1"/>
                </a:lnTo>
                <a:lnTo>
                  <a:pt x="40" y="3"/>
                </a:lnTo>
                <a:lnTo>
                  <a:pt x="27" y="6"/>
                </a:lnTo>
                <a:lnTo>
                  <a:pt x="16" y="9"/>
                </a:lnTo>
                <a:lnTo>
                  <a:pt x="8" y="12"/>
                </a:lnTo>
                <a:lnTo>
                  <a:pt x="4" y="15"/>
                </a:lnTo>
                <a:lnTo>
                  <a:pt x="2" y="17"/>
                </a:lnTo>
                <a:lnTo>
                  <a:pt x="1" y="19"/>
                </a:lnTo>
                <a:lnTo>
                  <a:pt x="0" y="22"/>
                </a:lnTo>
                <a:lnTo>
                  <a:pt x="0" y="32"/>
                </a:lnTo>
                <a:lnTo>
                  <a:pt x="0" y="32"/>
                </a:lnTo>
                <a:lnTo>
                  <a:pt x="1" y="35"/>
                </a:lnTo>
                <a:lnTo>
                  <a:pt x="2" y="38"/>
                </a:lnTo>
                <a:lnTo>
                  <a:pt x="6" y="41"/>
                </a:lnTo>
                <a:lnTo>
                  <a:pt x="6" y="41"/>
                </a:lnTo>
                <a:lnTo>
                  <a:pt x="2" y="45"/>
                </a:lnTo>
                <a:lnTo>
                  <a:pt x="1" y="47"/>
                </a:lnTo>
                <a:lnTo>
                  <a:pt x="0" y="50"/>
                </a:lnTo>
                <a:lnTo>
                  <a:pt x="0" y="60"/>
                </a:lnTo>
                <a:lnTo>
                  <a:pt x="0" y="60"/>
                </a:lnTo>
                <a:lnTo>
                  <a:pt x="1" y="62"/>
                </a:lnTo>
                <a:lnTo>
                  <a:pt x="2" y="64"/>
                </a:lnTo>
                <a:lnTo>
                  <a:pt x="6" y="68"/>
                </a:lnTo>
                <a:lnTo>
                  <a:pt x="6" y="68"/>
                </a:lnTo>
                <a:lnTo>
                  <a:pt x="2" y="72"/>
                </a:lnTo>
                <a:lnTo>
                  <a:pt x="1" y="74"/>
                </a:lnTo>
                <a:lnTo>
                  <a:pt x="0" y="77"/>
                </a:lnTo>
                <a:lnTo>
                  <a:pt x="0" y="88"/>
                </a:lnTo>
                <a:lnTo>
                  <a:pt x="0" y="88"/>
                </a:lnTo>
                <a:lnTo>
                  <a:pt x="1" y="90"/>
                </a:lnTo>
                <a:lnTo>
                  <a:pt x="2" y="92"/>
                </a:lnTo>
                <a:lnTo>
                  <a:pt x="6" y="96"/>
                </a:lnTo>
                <a:lnTo>
                  <a:pt x="6" y="96"/>
                </a:lnTo>
                <a:lnTo>
                  <a:pt x="2" y="100"/>
                </a:lnTo>
                <a:lnTo>
                  <a:pt x="1" y="102"/>
                </a:lnTo>
                <a:lnTo>
                  <a:pt x="0" y="104"/>
                </a:lnTo>
                <a:lnTo>
                  <a:pt x="0" y="115"/>
                </a:lnTo>
                <a:lnTo>
                  <a:pt x="0" y="115"/>
                </a:lnTo>
                <a:lnTo>
                  <a:pt x="1" y="117"/>
                </a:lnTo>
                <a:lnTo>
                  <a:pt x="2" y="119"/>
                </a:lnTo>
                <a:lnTo>
                  <a:pt x="6" y="124"/>
                </a:lnTo>
                <a:lnTo>
                  <a:pt x="6" y="124"/>
                </a:lnTo>
                <a:lnTo>
                  <a:pt x="2" y="128"/>
                </a:lnTo>
                <a:lnTo>
                  <a:pt x="1" y="130"/>
                </a:lnTo>
                <a:lnTo>
                  <a:pt x="0" y="132"/>
                </a:lnTo>
                <a:lnTo>
                  <a:pt x="0" y="143"/>
                </a:lnTo>
                <a:lnTo>
                  <a:pt x="0" y="143"/>
                </a:lnTo>
                <a:lnTo>
                  <a:pt x="1" y="145"/>
                </a:lnTo>
                <a:lnTo>
                  <a:pt x="2" y="148"/>
                </a:lnTo>
                <a:lnTo>
                  <a:pt x="4" y="150"/>
                </a:lnTo>
                <a:lnTo>
                  <a:pt x="8" y="152"/>
                </a:lnTo>
                <a:lnTo>
                  <a:pt x="16" y="156"/>
                </a:lnTo>
                <a:lnTo>
                  <a:pt x="27" y="159"/>
                </a:lnTo>
                <a:lnTo>
                  <a:pt x="40" y="161"/>
                </a:lnTo>
                <a:lnTo>
                  <a:pt x="54" y="163"/>
                </a:lnTo>
                <a:lnTo>
                  <a:pt x="69" y="164"/>
                </a:lnTo>
                <a:lnTo>
                  <a:pt x="85" y="165"/>
                </a:lnTo>
                <a:lnTo>
                  <a:pt x="85" y="165"/>
                </a:lnTo>
                <a:lnTo>
                  <a:pt x="100" y="164"/>
                </a:lnTo>
                <a:lnTo>
                  <a:pt x="115" y="163"/>
                </a:lnTo>
                <a:lnTo>
                  <a:pt x="130" y="161"/>
                </a:lnTo>
                <a:lnTo>
                  <a:pt x="142" y="159"/>
                </a:lnTo>
                <a:lnTo>
                  <a:pt x="153" y="156"/>
                </a:lnTo>
                <a:lnTo>
                  <a:pt x="161" y="152"/>
                </a:lnTo>
                <a:lnTo>
                  <a:pt x="164" y="150"/>
                </a:lnTo>
                <a:lnTo>
                  <a:pt x="168" y="148"/>
                </a:lnTo>
                <a:lnTo>
                  <a:pt x="169" y="145"/>
                </a:lnTo>
                <a:lnTo>
                  <a:pt x="170" y="143"/>
                </a:lnTo>
                <a:lnTo>
                  <a:pt x="170" y="132"/>
                </a:lnTo>
                <a:lnTo>
                  <a:pt x="170" y="132"/>
                </a:lnTo>
                <a:lnTo>
                  <a:pt x="169" y="130"/>
                </a:lnTo>
                <a:lnTo>
                  <a:pt x="168" y="128"/>
                </a:lnTo>
                <a:lnTo>
                  <a:pt x="163" y="124"/>
                </a:lnTo>
                <a:lnTo>
                  <a:pt x="163" y="124"/>
                </a:lnTo>
                <a:lnTo>
                  <a:pt x="168" y="119"/>
                </a:lnTo>
                <a:lnTo>
                  <a:pt x="169" y="117"/>
                </a:lnTo>
                <a:lnTo>
                  <a:pt x="170" y="115"/>
                </a:lnTo>
                <a:lnTo>
                  <a:pt x="170" y="104"/>
                </a:lnTo>
                <a:lnTo>
                  <a:pt x="170" y="104"/>
                </a:lnTo>
                <a:lnTo>
                  <a:pt x="169" y="102"/>
                </a:lnTo>
                <a:lnTo>
                  <a:pt x="168" y="100"/>
                </a:lnTo>
                <a:lnTo>
                  <a:pt x="163" y="96"/>
                </a:lnTo>
                <a:lnTo>
                  <a:pt x="163" y="96"/>
                </a:lnTo>
                <a:lnTo>
                  <a:pt x="168" y="92"/>
                </a:lnTo>
                <a:lnTo>
                  <a:pt x="169" y="90"/>
                </a:lnTo>
                <a:lnTo>
                  <a:pt x="170" y="88"/>
                </a:lnTo>
                <a:lnTo>
                  <a:pt x="170" y="77"/>
                </a:lnTo>
                <a:lnTo>
                  <a:pt x="170" y="77"/>
                </a:lnTo>
                <a:lnTo>
                  <a:pt x="169" y="74"/>
                </a:lnTo>
                <a:lnTo>
                  <a:pt x="168" y="72"/>
                </a:lnTo>
                <a:lnTo>
                  <a:pt x="163" y="68"/>
                </a:lnTo>
                <a:lnTo>
                  <a:pt x="163" y="68"/>
                </a:lnTo>
                <a:lnTo>
                  <a:pt x="168" y="64"/>
                </a:lnTo>
                <a:lnTo>
                  <a:pt x="169" y="62"/>
                </a:lnTo>
                <a:lnTo>
                  <a:pt x="170" y="60"/>
                </a:lnTo>
                <a:lnTo>
                  <a:pt x="170" y="50"/>
                </a:lnTo>
                <a:lnTo>
                  <a:pt x="170" y="50"/>
                </a:lnTo>
                <a:lnTo>
                  <a:pt x="169" y="47"/>
                </a:lnTo>
                <a:lnTo>
                  <a:pt x="168" y="45"/>
                </a:lnTo>
                <a:lnTo>
                  <a:pt x="163" y="41"/>
                </a:lnTo>
                <a:lnTo>
                  <a:pt x="163" y="41"/>
                </a:lnTo>
                <a:lnTo>
                  <a:pt x="168" y="38"/>
                </a:lnTo>
                <a:lnTo>
                  <a:pt x="169" y="35"/>
                </a:lnTo>
                <a:lnTo>
                  <a:pt x="170" y="32"/>
                </a:lnTo>
                <a:lnTo>
                  <a:pt x="170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0" name="Oval 39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0CCA93FB-AE46-4F9E-B10C-F9C2A66441E0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23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80851" y="5734625"/>
            <a:ext cx="17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11117" y="5508029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71421" y="5764318"/>
            <a:ext cx="17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01687" y="5537722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47553" y="5764318"/>
            <a:ext cx="17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77819" y="5537722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29221" y="5764318"/>
            <a:ext cx="17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59487" y="5537722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10888" y="5764318"/>
            <a:ext cx="17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41154" y="5537722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06768" y="3013296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88433" y="3013296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80595" y="3013296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635817" y="3013296"/>
            <a:ext cx="489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455154" y="3013296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42100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6"/>
          <p:cNvSpPr>
            <a:spLocks/>
          </p:cNvSpPr>
          <p:nvPr/>
        </p:nvSpPr>
        <p:spPr bwMode="auto">
          <a:xfrm>
            <a:off x="4434329" y="4865942"/>
            <a:ext cx="2055480" cy="1379283"/>
          </a:xfrm>
          <a:custGeom>
            <a:avLst/>
            <a:gdLst>
              <a:gd name="T0" fmla="*/ 1736 w 2143"/>
              <a:gd name="T1" fmla="*/ 1435 h 1435"/>
              <a:gd name="T2" fmla="*/ 408 w 2143"/>
              <a:gd name="T3" fmla="*/ 1435 h 1435"/>
              <a:gd name="T4" fmla="*/ 0 w 2143"/>
              <a:gd name="T5" fmla="*/ 183 h 1435"/>
              <a:gd name="T6" fmla="*/ 280 w 2143"/>
              <a:gd name="T7" fmla="*/ 183 h 1435"/>
              <a:gd name="T8" fmla="*/ 529 w 2143"/>
              <a:gd name="T9" fmla="*/ 0 h 1435"/>
              <a:gd name="T10" fmla="*/ 705 w 2143"/>
              <a:gd name="T11" fmla="*/ 183 h 1435"/>
              <a:gd name="T12" fmla="*/ 2143 w 2143"/>
              <a:gd name="T13" fmla="*/ 183 h 1435"/>
              <a:gd name="T14" fmla="*/ 1957 w 2143"/>
              <a:gd name="T15" fmla="*/ 758 h 1435"/>
              <a:gd name="T16" fmla="*/ 1732 w 2143"/>
              <a:gd name="T17" fmla="*/ 875 h 1435"/>
              <a:gd name="T18" fmla="*/ 1827 w 2143"/>
              <a:gd name="T19" fmla="*/ 1155 h 1435"/>
              <a:gd name="T20" fmla="*/ 1736 w 2143"/>
              <a:gd name="T21" fmla="*/ 1435 h 1435"/>
              <a:gd name="T22" fmla="*/ 1736 w 2143"/>
              <a:gd name="T23" fmla="*/ 1435 h 1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43" h="1435">
                <a:moveTo>
                  <a:pt x="1736" y="1435"/>
                </a:moveTo>
                <a:lnTo>
                  <a:pt x="408" y="1435"/>
                </a:lnTo>
                <a:lnTo>
                  <a:pt x="0" y="183"/>
                </a:lnTo>
                <a:lnTo>
                  <a:pt x="280" y="183"/>
                </a:lnTo>
                <a:lnTo>
                  <a:pt x="529" y="0"/>
                </a:lnTo>
                <a:lnTo>
                  <a:pt x="705" y="183"/>
                </a:lnTo>
                <a:lnTo>
                  <a:pt x="2143" y="183"/>
                </a:lnTo>
                <a:lnTo>
                  <a:pt x="1957" y="758"/>
                </a:lnTo>
                <a:lnTo>
                  <a:pt x="1732" y="875"/>
                </a:lnTo>
                <a:lnTo>
                  <a:pt x="1827" y="1155"/>
                </a:lnTo>
                <a:lnTo>
                  <a:pt x="1736" y="1435"/>
                </a:lnTo>
                <a:lnTo>
                  <a:pt x="1736" y="14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77"/>
          <p:cNvSpPr>
            <a:spLocks/>
          </p:cNvSpPr>
          <p:nvPr/>
        </p:nvSpPr>
        <p:spPr bwMode="auto">
          <a:xfrm>
            <a:off x="6094080" y="4285797"/>
            <a:ext cx="1667435" cy="1959428"/>
          </a:xfrm>
          <a:custGeom>
            <a:avLst/>
            <a:gdLst>
              <a:gd name="T0" fmla="*/ 1322 w 1734"/>
              <a:gd name="T1" fmla="*/ 2039 h 2039"/>
              <a:gd name="T2" fmla="*/ 4 w 1734"/>
              <a:gd name="T3" fmla="*/ 2039 h 2039"/>
              <a:gd name="T4" fmla="*/ 95 w 1734"/>
              <a:gd name="T5" fmla="*/ 1759 h 2039"/>
              <a:gd name="T6" fmla="*/ 0 w 1734"/>
              <a:gd name="T7" fmla="*/ 1479 h 2039"/>
              <a:gd name="T8" fmla="*/ 225 w 1734"/>
              <a:gd name="T9" fmla="*/ 1362 h 2039"/>
              <a:gd name="T10" fmla="*/ 667 w 1734"/>
              <a:gd name="T11" fmla="*/ 0 h 2039"/>
              <a:gd name="T12" fmla="*/ 1114 w 1734"/>
              <a:gd name="T13" fmla="*/ 324 h 2039"/>
              <a:gd name="T14" fmla="*/ 1168 w 1734"/>
              <a:gd name="T15" fmla="*/ 581 h 2039"/>
              <a:gd name="T16" fmla="*/ 1462 w 1734"/>
              <a:gd name="T17" fmla="*/ 578 h 2039"/>
              <a:gd name="T18" fmla="*/ 1734 w 1734"/>
              <a:gd name="T19" fmla="*/ 774 h 2039"/>
              <a:gd name="T20" fmla="*/ 1322 w 1734"/>
              <a:gd name="T21" fmla="*/ 2039 h 2039"/>
              <a:gd name="T22" fmla="*/ 1322 w 1734"/>
              <a:gd name="T23" fmla="*/ 2039 h 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34" h="2039">
                <a:moveTo>
                  <a:pt x="1322" y="2039"/>
                </a:moveTo>
                <a:lnTo>
                  <a:pt x="4" y="2039"/>
                </a:lnTo>
                <a:lnTo>
                  <a:pt x="95" y="1759"/>
                </a:lnTo>
                <a:lnTo>
                  <a:pt x="0" y="1479"/>
                </a:lnTo>
                <a:lnTo>
                  <a:pt x="225" y="1362"/>
                </a:lnTo>
                <a:lnTo>
                  <a:pt x="667" y="0"/>
                </a:lnTo>
                <a:lnTo>
                  <a:pt x="1114" y="324"/>
                </a:lnTo>
                <a:lnTo>
                  <a:pt x="1168" y="581"/>
                </a:lnTo>
                <a:lnTo>
                  <a:pt x="1462" y="578"/>
                </a:lnTo>
                <a:lnTo>
                  <a:pt x="1734" y="774"/>
                </a:lnTo>
                <a:lnTo>
                  <a:pt x="1322" y="2039"/>
                </a:lnTo>
                <a:lnTo>
                  <a:pt x="1322" y="20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78"/>
          <p:cNvSpPr>
            <a:spLocks/>
          </p:cNvSpPr>
          <p:nvPr/>
        </p:nvSpPr>
        <p:spPr bwMode="auto">
          <a:xfrm>
            <a:off x="6094080" y="3075563"/>
            <a:ext cx="2059320" cy="1951744"/>
          </a:xfrm>
          <a:custGeom>
            <a:avLst/>
            <a:gdLst>
              <a:gd name="T0" fmla="*/ 2141 w 2141"/>
              <a:gd name="T1" fmla="*/ 780 h 2033"/>
              <a:gd name="T2" fmla="*/ 1734 w 2141"/>
              <a:gd name="T3" fmla="*/ 2033 h 2033"/>
              <a:gd name="T4" fmla="*/ 1462 w 2141"/>
              <a:gd name="T5" fmla="*/ 1837 h 2033"/>
              <a:gd name="T6" fmla="*/ 1168 w 2141"/>
              <a:gd name="T7" fmla="*/ 1840 h 2033"/>
              <a:gd name="T8" fmla="*/ 1114 w 2141"/>
              <a:gd name="T9" fmla="*/ 1583 h 2033"/>
              <a:gd name="T10" fmla="*/ 0 w 2141"/>
              <a:gd name="T11" fmla="*/ 774 h 2033"/>
              <a:gd name="T12" fmla="*/ 446 w 2141"/>
              <a:gd name="T13" fmla="*/ 451 h 2033"/>
              <a:gd name="T14" fmla="*/ 731 w 2141"/>
              <a:gd name="T15" fmla="*/ 452 h 2033"/>
              <a:gd name="T16" fmla="*/ 790 w 2141"/>
              <a:gd name="T17" fmla="*/ 201 h 2033"/>
              <a:gd name="T18" fmla="*/ 1066 w 2141"/>
              <a:gd name="T19" fmla="*/ 0 h 2033"/>
              <a:gd name="T20" fmla="*/ 2141 w 2141"/>
              <a:gd name="T21" fmla="*/ 780 h 2033"/>
              <a:gd name="T22" fmla="*/ 2141 w 2141"/>
              <a:gd name="T23" fmla="*/ 780 h 2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41" h="2033">
                <a:moveTo>
                  <a:pt x="2141" y="780"/>
                </a:moveTo>
                <a:lnTo>
                  <a:pt x="1734" y="2033"/>
                </a:lnTo>
                <a:lnTo>
                  <a:pt x="1462" y="1837"/>
                </a:lnTo>
                <a:lnTo>
                  <a:pt x="1168" y="1840"/>
                </a:lnTo>
                <a:lnTo>
                  <a:pt x="1114" y="1583"/>
                </a:lnTo>
                <a:lnTo>
                  <a:pt x="0" y="774"/>
                </a:lnTo>
                <a:lnTo>
                  <a:pt x="446" y="451"/>
                </a:lnTo>
                <a:lnTo>
                  <a:pt x="731" y="452"/>
                </a:lnTo>
                <a:lnTo>
                  <a:pt x="790" y="201"/>
                </a:lnTo>
                <a:lnTo>
                  <a:pt x="1066" y="0"/>
                </a:lnTo>
                <a:lnTo>
                  <a:pt x="2141" y="780"/>
                </a:lnTo>
                <a:lnTo>
                  <a:pt x="2141" y="78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79"/>
          <p:cNvSpPr>
            <a:spLocks/>
          </p:cNvSpPr>
          <p:nvPr/>
        </p:nvSpPr>
        <p:spPr bwMode="auto">
          <a:xfrm>
            <a:off x="5060576" y="2330212"/>
            <a:ext cx="2059320" cy="1955585"/>
          </a:xfrm>
          <a:custGeom>
            <a:avLst/>
            <a:gdLst>
              <a:gd name="T0" fmla="*/ 1078 w 2145"/>
              <a:gd name="T1" fmla="*/ 0 h 2037"/>
              <a:gd name="T2" fmla="*/ 2145 w 2145"/>
              <a:gd name="T3" fmla="*/ 775 h 2037"/>
              <a:gd name="T4" fmla="*/ 1869 w 2145"/>
              <a:gd name="T5" fmla="*/ 976 h 2037"/>
              <a:gd name="T6" fmla="*/ 1810 w 2145"/>
              <a:gd name="T7" fmla="*/ 1227 h 2037"/>
              <a:gd name="T8" fmla="*/ 1525 w 2145"/>
              <a:gd name="T9" fmla="*/ 1226 h 2037"/>
              <a:gd name="T10" fmla="*/ 409 w 2145"/>
              <a:gd name="T11" fmla="*/ 2037 h 2037"/>
              <a:gd name="T12" fmla="*/ 237 w 2145"/>
              <a:gd name="T13" fmla="*/ 1510 h 2037"/>
              <a:gd name="T14" fmla="*/ 362 w 2145"/>
              <a:gd name="T15" fmla="*/ 1274 h 2037"/>
              <a:gd name="T16" fmla="*/ 109 w 2145"/>
              <a:gd name="T17" fmla="*/ 1116 h 2037"/>
              <a:gd name="T18" fmla="*/ 0 w 2145"/>
              <a:gd name="T19" fmla="*/ 781 h 2037"/>
              <a:gd name="T20" fmla="*/ 1078 w 2145"/>
              <a:gd name="T21" fmla="*/ 0 h 2037"/>
              <a:gd name="T22" fmla="*/ 1078 w 2145"/>
              <a:gd name="T23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45" h="2037">
                <a:moveTo>
                  <a:pt x="1078" y="0"/>
                </a:moveTo>
                <a:lnTo>
                  <a:pt x="2145" y="775"/>
                </a:lnTo>
                <a:lnTo>
                  <a:pt x="1869" y="976"/>
                </a:lnTo>
                <a:lnTo>
                  <a:pt x="1810" y="1227"/>
                </a:lnTo>
                <a:lnTo>
                  <a:pt x="1525" y="1226"/>
                </a:lnTo>
                <a:lnTo>
                  <a:pt x="409" y="2037"/>
                </a:lnTo>
                <a:lnTo>
                  <a:pt x="237" y="1510"/>
                </a:lnTo>
                <a:lnTo>
                  <a:pt x="362" y="1274"/>
                </a:lnTo>
                <a:lnTo>
                  <a:pt x="109" y="1116"/>
                </a:lnTo>
                <a:lnTo>
                  <a:pt x="0" y="781"/>
                </a:lnTo>
                <a:lnTo>
                  <a:pt x="1078" y="0"/>
                </a:lnTo>
                <a:lnTo>
                  <a:pt x="107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80"/>
          <p:cNvSpPr>
            <a:spLocks/>
          </p:cNvSpPr>
          <p:nvPr/>
        </p:nvSpPr>
        <p:spPr bwMode="auto">
          <a:xfrm>
            <a:off x="4038600" y="3083247"/>
            <a:ext cx="1659751" cy="1955585"/>
          </a:xfrm>
          <a:custGeom>
            <a:avLst/>
            <a:gdLst>
              <a:gd name="T0" fmla="*/ 411 w 1727"/>
              <a:gd name="T1" fmla="*/ 2040 h 2040"/>
              <a:gd name="T2" fmla="*/ 0 w 1727"/>
              <a:gd name="T3" fmla="*/ 774 h 2040"/>
              <a:gd name="T4" fmla="*/ 1064 w 1727"/>
              <a:gd name="T5" fmla="*/ 0 h 2040"/>
              <a:gd name="T6" fmla="*/ 1173 w 1727"/>
              <a:gd name="T7" fmla="*/ 335 h 2040"/>
              <a:gd name="T8" fmla="*/ 1426 w 1727"/>
              <a:gd name="T9" fmla="*/ 493 h 2040"/>
              <a:gd name="T10" fmla="*/ 1301 w 1727"/>
              <a:gd name="T11" fmla="*/ 729 h 2040"/>
              <a:gd name="T12" fmla="*/ 1727 w 1727"/>
              <a:gd name="T13" fmla="*/ 2040 h 2040"/>
              <a:gd name="T14" fmla="*/ 1116 w 1727"/>
              <a:gd name="T15" fmla="*/ 2040 h 2040"/>
              <a:gd name="T16" fmla="*/ 940 w 1727"/>
              <a:gd name="T17" fmla="*/ 1857 h 2040"/>
              <a:gd name="T18" fmla="*/ 691 w 1727"/>
              <a:gd name="T19" fmla="*/ 2040 h 2040"/>
              <a:gd name="T20" fmla="*/ 411 w 1727"/>
              <a:gd name="T21" fmla="*/ 2040 h 2040"/>
              <a:gd name="T22" fmla="*/ 411 w 1727"/>
              <a:gd name="T23" fmla="*/ 2040 h 2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27" h="2040">
                <a:moveTo>
                  <a:pt x="411" y="2040"/>
                </a:moveTo>
                <a:lnTo>
                  <a:pt x="0" y="774"/>
                </a:lnTo>
                <a:lnTo>
                  <a:pt x="1064" y="0"/>
                </a:lnTo>
                <a:lnTo>
                  <a:pt x="1173" y="335"/>
                </a:lnTo>
                <a:lnTo>
                  <a:pt x="1426" y="493"/>
                </a:lnTo>
                <a:lnTo>
                  <a:pt x="1301" y="729"/>
                </a:lnTo>
                <a:lnTo>
                  <a:pt x="1727" y="2040"/>
                </a:lnTo>
                <a:lnTo>
                  <a:pt x="1116" y="2040"/>
                </a:lnTo>
                <a:lnTo>
                  <a:pt x="940" y="1857"/>
                </a:lnTo>
                <a:lnTo>
                  <a:pt x="691" y="2040"/>
                </a:lnTo>
                <a:lnTo>
                  <a:pt x="411" y="2040"/>
                </a:lnTo>
                <a:lnTo>
                  <a:pt x="411" y="20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81"/>
          <p:cNvSpPr>
            <a:spLocks/>
          </p:cNvSpPr>
          <p:nvPr/>
        </p:nvSpPr>
        <p:spPr bwMode="auto">
          <a:xfrm>
            <a:off x="5625354" y="4174380"/>
            <a:ext cx="257416" cy="445674"/>
          </a:xfrm>
          <a:custGeom>
            <a:avLst/>
            <a:gdLst>
              <a:gd name="T0" fmla="*/ 94 w 268"/>
              <a:gd name="T1" fmla="*/ 467 h 467"/>
              <a:gd name="T2" fmla="*/ 0 w 268"/>
              <a:gd name="T3" fmla="*/ 178 h 467"/>
              <a:gd name="T4" fmla="*/ 244 w 268"/>
              <a:gd name="T5" fmla="*/ 0 h 467"/>
              <a:gd name="T6" fmla="*/ 268 w 268"/>
              <a:gd name="T7" fmla="*/ 73 h 467"/>
              <a:gd name="T8" fmla="*/ 87 w 268"/>
              <a:gd name="T9" fmla="*/ 204 h 467"/>
              <a:gd name="T10" fmla="*/ 173 w 268"/>
              <a:gd name="T11" fmla="*/ 467 h 467"/>
              <a:gd name="T12" fmla="*/ 94 w 268"/>
              <a:gd name="T13" fmla="*/ 467 h 467"/>
              <a:gd name="T14" fmla="*/ 94 w 268"/>
              <a:gd name="T15" fmla="*/ 467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8" h="467">
                <a:moveTo>
                  <a:pt x="94" y="467"/>
                </a:moveTo>
                <a:lnTo>
                  <a:pt x="0" y="178"/>
                </a:lnTo>
                <a:lnTo>
                  <a:pt x="244" y="0"/>
                </a:lnTo>
                <a:lnTo>
                  <a:pt x="268" y="73"/>
                </a:lnTo>
                <a:lnTo>
                  <a:pt x="87" y="204"/>
                </a:lnTo>
                <a:lnTo>
                  <a:pt x="173" y="467"/>
                </a:lnTo>
                <a:lnTo>
                  <a:pt x="94" y="467"/>
                </a:lnTo>
                <a:lnTo>
                  <a:pt x="94" y="4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2"/>
          <p:cNvSpPr>
            <a:spLocks/>
          </p:cNvSpPr>
          <p:nvPr/>
        </p:nvSpPr>
        <p:spPr bwMode="auto">
          <a:xfrm>
            <a:off x="5717562" y="4620053"/>
            <a:ext cx="407254" cy="280466"/>
          </a:xfrm>
          <a:custGeom>
            <a:avLst/>
            <a:gdLst>
              <a:gd name="T0" fmla="*/ 399 w 425"/>
              <a:gd name="T1" fmla="*/ 289 h 289"/>
              <a:gd name="T2" fmla="*/ 94 w 425"/>
              <a:gd name="T3" fmla="*/ 289 h 289"/>
              <a:gd name="T4" fmla="*/ 0 w 425"/>
              <a:gd name="T5" fmla="*/ 0 h 289"/>
              <a:gd name="T6" fmla="*/ 79 w 425"/>
              <a:gd name="T7" fmla="*/ 0 h 289"/>
              <a:gd name="T8" fmla="*/ 148 w 425"/>
              <a:gd name="T9" fmla="*/ 213 h 289"/>
              <a:gd name="T10" fmla="*/ 425 w 425"/>
              <a:gd name="T11" fmla="*/ 213 h 289"/>
              <a:gd name="T12" fmla="*/ 399 w 425"/>
              <a:gd name="T13" fmla="*/ 289 h 289"/>
              <a:gd name="T14" fmla="*/ 399 w 425"/>
              <a:gd name="T15" fmla="*/ 2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5" h="289">
                <a:moveTo>
                  <a:pt x="399" y="289"/>
                </a:moveTo>
                <a:lnTo>
                  <a:pt x="94" y="289"/>
                </a:lnTo>
                <a:lnTo>
                  <a:pt x="0" y="0"/>
                </a:lnTo>
                <a:lnTo>
                  <a:pt x="79" y="0"/>
                </a:lnTo>
                <a:lnTo>
                  <a:pt x="148" y="213"/>
                </a:lnTo>
                <a:lnTo>
                  <a:pt x="425" y="213"/>
                </a:lnTo>
                <a:lnTo>
                  <a:pt x="399" y="289"/>
                </a:lnTo>
                <a:lnTo>
                  <a:pt x="399" y="2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3"/>
          <p:cNvSpPr>
            <a:spLocks/>
          </p:cNvSpPr>
          <p:nvPr/>
        </p:nvSpPr>
        <p:spPr bwMode="auto">
          <a:xfrm>
            <a:off x="6101764" y="4577790"/>
            <a:ext cx="380361" cy="322729"/>
          </a:xfrm>
          <a:custGeom>
            <a:avLst/>
            <a:gdLst>
              <a:gd name="T0" fmla="*/ 397 w 397"/>
              <a:gd name="T1" fmla="*/ 46 h 336"/>
              <a:gd name="T2" fmla="*/ 303 w 397"/>
              <a:gd name="T3" fmla="*/ 336 h 336"/>
              <a:gd name="T4" fmla="*/ 0 w 397"/>
              <a:gd name="T5" fmla="*/ 336 h 336"/>
              <a:gd name="T6" fmla="*/ 26 w 397"/>
              <a:gd name="T7" fmla="*/ 260 h 336"/>
              <a:gd name="T8" fmla="*/ 250 w 397"/>
              <a:gd name="T9" fmla="*/ 260 h 336"/>
              <a:gd name="T10" fmla="*/ 334 w 397"/>
              <a:gd name="T11" fmla="*/ 0 h 336"/>
              <a:gd name="T12" fmla="*/ 397 w 397"/>
              <a:gd name="T13" fmla="*/ 46 h 336"/>
              <a:gd name="T14" fmla="*/ 397 w 397"/>
              <a:gd name="T15" fmla="*/ 4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7" h="336">
                <a:moveTo>
                  <a:pt x="397" y="46"/>
                </a:moveTo>
                <a:lnTo>
                  <a:pt x="303" y="336"/>
                </a:lnTo>
                <a:lnTo>
                  <a:pt x="0" y="336"/>
                </a:lnTo>
                <a:lnTo>
                  <a:pt x="26" y="260"/>
                </a:lnTo>
                <a:lnTo>
                  <a:pt x="250" y="260"/>
                </a:lnTo>
                <a:lnTo>
                  <a:pt x="334" y="0"/>
                </a:lnTo>
                <a:lnTo>
                  <a:pt x="397" y="46"/>
                </a:lnTo>
                <a:lnTo>
                  <a:pt x="397" y="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4"/>
          <p:cNvSpPr>
            <a:spLocks/>
          </p:cNvSpPr>
          <p:nvPr/>
        </p:nvSpPr>
        <p:spPr bwMode="auto">
          <a:xfrm>
            <a:off x="6274653" y="4174380"/>
            <a:ext cx="295836" cy="445674"/>
          </a:xfrm>
          <a:custGeom>
            <a:avLst/>
            <a:gdLst>
              <a:gd name="T0" fmla="*/ 308 w 308"/>
              <a:gd name="T1" fmla="*/ 179 h 467"/>
              <a:gd name="T2" fmla="*/ 214 w 308"/>
              <a:gd name="T3" fmla="*/ 467 h 467"/>
              <a:gd name="T4" fmla="*/ 151 w 308"/>
              <a:gd name="T5" fmla="*/ 421 h 467"/>
              <a:gd name="T6" fmla="*/ 221 w 308"/>
              <a:gd name="T7" fmla="*/ 205 h 467"/>
              <a:gd name="T8" fmla="*/ 0 w 308"/>
              <a:gd name="T9" fmla="*/ 44 h 467"/>
              <a:gd name="T10" fmla="*/ 62 w 308"/>
              <a:gd name="T11" fmla="*/ 0 h 467"/>
              <a:gd name="T12" fmla="*/ 308 w 308"/>
              <a:gd name="T13" fmla="*/ 179 h 467"/>
              <a:gd name="T14" fmla="*/ 308 w 308"/>
              <a:gd name="T15" fmla="*/ 179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8" h="467">
                <a:moveTo>
                  <a:pt x="308" y="179"/>
                </a:moveTo>
                <a:lnTo>
                  <a:pt x="214" y="467"/>
                </a:lnTo>
                <a:lnTo>
                  <a:pt x="151" y="421"/>
                </a:lnTo>
                <a:lnTo>
                  <a:pt x="221" y="205"/>
                </a:lnTo>
                <a:lnTo>
                  <a:pt x="0" y="44"/>
                </a:lnTo>
                <a:lnTo>
                  <a:pt x="62" y="0"/>
                </a:lnTo>
                <a:lnTo>
                  <a:pt x="308" y="179"/>
                </a:lnTo>
                <a:lnTo>
                  <a:pt x="308" y="17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5"/>
          <p:cNvSpPr>
            <a:spLocks/>
          </p:cNvSpPr>
          <p:nvPr/>
        </p:nvSpPr>
        <p:spPr bwMode="auto">
          <a:xfrm>
            <a:off x="5859715" y="4001488"/>
            <a:ext cx="476410" cy="242046"/>
          </a:xfrm>
          <a:custGeom>
            <a:avLst/>
            <a:gdLst>
              <a:gd name="T0" fmla="*/ 248 w 494"/>
              <a:gd name="T1" fmla="*/ 0 h 252"/>
              <a:gd name="T2" fmla="*/ 494 w 494"/>
              <a:gd name="T3" fmla="*/ 178 h 252"/>
              <a:gd name="T4" fmla="*/ 432 w 494"/>
              <a:gd name="T5" fmla="*/ 222 h 252"/>
              <a:gd name="T6" fmla="*/ 248 w 494"/>
              <a:gd name="T7" fmla="*/ 89 h 252"/>
              <a:gd name="T8" fmla="*/ 24 w 494"/>
              <a:gd name="T9" fmla="*/ 252 h 252"/>
              <a:gd name="T10" fmla="*/ 0 w 494"/>
              <a:gd name="T11" fmla="*/ 179 h 252"/>
              <a:gd name="T12" fmla="*/ 248 w 494"/>
              <a:gd name="T13" fmla="*/ 0 h 252"/>
              <a:gd name="T14" fmla="*/ 248 w 494"/>
              <a:gd name="T15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4" h="252">
                <a:moveTo>
                  <a:pt x="248" y="0"/>
                </a:moveTo>
                <a:lnTo>
                  <a:pt x="494" y="178"/>
                </a:lnTo>
                <a:lnTo>
                  <a:pt x="432" y="222"/>
                </a:lnTo>
                <a:lnTo>
                  <a:pt x="248" y="89"/>
                </a:lnTo>
                <a:lnTo>
                  <a:pt x="24" y="252"/>
                </a:lnTo>
                <a:lnTo>
                  <a:pt x="0" y="179"/>
                </a:lnTo>
                <a:lnTo>
                  <a:pt x="248" y="0"/>
                </a:lnTo>
                <a:lnTo>
                  <a:pt x="24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5859715" y="4320375"/>
            <a:ext cx="480254" cy="326570"/>
          </a:xfrm>
          <a:custGeom>
            <a:avLst/>
            <a:gdLst>
              <a:gd name="connsiteX0" fmla="*/ 389587 w 480254"/>
              <a:gd name="connsiteY0" fmla="*/ 161365 h 326570"/>
              <a:gd name="connsiteX1" fmla="*/ 398176 w 480254"/>
              <a:gd name="connsiteY1" fmla="*/ 163256 h 326570"/>
              <a:gd name="connsiteX2" fmla="*/ 406766 w 480254"/>
              <a:gd name="connsiteY2" fmla="*/ 164201 h 326570"/>
              <a:gd name="connsiteX3" fmla="*/ 414401 w 480254"/>
              <a:gd name="connsiteY3" fmla="*/ 166091 h 326570"/>
              <a:gd name="connsiteX4" fmla="*/ 422036 w 480254"/>
              <a:gd name="connsiteY4" fmla="*/ 168927 h 326570"/>
              <a:gd name="connsiteX5" fmla="*/ 430626 w 480254"/>
              <a:gd name="connsiteY5" fmla="*/ 171763 h 326570"/>
              <a:gd name="connsiteX6" fmla="*/ 437306 w 480254"/>
              <a:gd name="connsiteY6" fmla="*/ 175544 h 326570"/>
              <a:gd name="connsiteX7" fmla="*/ 443987 w 480254"/>
              <a:gd name="connsiteY7" fmla="*/ 180270 h 326570"/>
              <a:gd name="connsiteX8" fmla="*/ 450668 w 480254"/>
              <a:gd name="connsiteY8" fmla="*/ 184996 h 326570"/>
              <a:gd name="connsiteX9" fmla="*/ 456394 w 480254"/>
              <a:gd name="connsiteY9" fmla="*/ 190668 h 326570"/>
              <a:gd name="connsiteX10" fmla="*/ 461166 w 480254"/>
              <a:gd name="connsiteY10" fmla="*/ 197285 h 326570"/>
              <a:gd name="connsiteX11" fmla="*/ 465938 w 480254"/>
              <a:gd name="connsiteY11" fmla="*/ 204847 h 326570"/>
              <a:gd name="connsiteX12" fmla="*/ 470710 w 480254"/>
              <a:gd name="connsiteY12" fmla="*/ 211463 h 326570"/>
              <a:gd name="connsiteX13" fmla="*/ 473573 w 480254"/>
              <a:gd name="connsiteY13" fmla="*/ 219025 h 326570"/>
              <a:gd name="connsiteX14" fmla="*/ 476437 w 480254"/>
              <a:gd name="connsiteY14" fmla="*/ 226587 h 326570"/>
              <a:gd name="connsiteX15" fmla="*/ 478345 w 480254"/>
              <a:gd name="connsiteY15" fmla="*/ 234149 h 326570"/>
              <a:gd name="connsiteX16" fmla="*/ 479300 w 480254"/>
              <a:gd name="connsiteY16" fmla="*/ 242656 h 326570"/>
              <a:gd name="connsiteX17" fmla="*/ 480254 w 480254"/>
              <a:gd name="connsiteY17" fmla="*/ 242656 h 326570"/>
              <a:gd name="connsiteX18" fmla="*/ 479300 w 480254"/>
              <a:gd name="connsiteY18" fmla="*/ 251164 h 326570"/>
              <a:gd name="connsiteX19" fmla="*/ 477391 w 480254"/>
              <a:gd name="connsiteY19" fmla="*/ 257780 h 326570"/>
              <a:gd name="connsiteX20" fmla="*/ 473573 w 480254"/>
              <a:gd name="connsiteY20" fmla="*/ 264397 h 326570"/>
              <a:gd name="connsiteX21" fmla="*/ 467847 w 480254"/>
              <a:gd name="connsiteY21" fmla="*/ 270069 h 326570"/>
              <a:gd name="connsiteX22" fmla="*/ 462121 w 480254"/>
              <a:gd name="connsiteY22" fmla="*/ 274795 h 326570"/>
              <a:gd name="connsiteX23" fmla="*/ 456394 w 480254"/>
              <a:gd name="connsiteY23" fmla="*/ 277631 h 326570"/>
              <a:gd name="connsiteX24" fmla="*/ 448759 w 480254"/>
              <a:gd name="connsiteY24" fmla="*/ 280466 h 326570"/>
              <a:gd name="connsiteX25" fmla="*/ 441124 w 480254"/>
              <a:gd name="connsiteY25" fmla="*/ 280466 h 326570"/>
              <a:gd name="connsiteX26" fmla="*/ 375271 w 480254"/>
              <a:gd name="connsiteY26" fmla="*/ 280466 h 326570"/>
              <a:gd name="connsiteX27" fmla="*/ 374316 w 480254"/>
              <a:gd name="connsiteY27" fmla="*/ 266288 h 326570"/>
              <a:gd name="connsiteX28" fmla="*/ 372408 w 480254"/>
              <a:gd name="connsiteY28" fmla="*/ 252109 h 326570"/>
              <a:gd name="connsiteX29" fmla="*/ 368590 w 480254"/>
              <a:gd name="connsiteY29" fmla="*/ 237930 h 326570"/>
              <a:gd name="connsiteX30" fmla="*/ 362864 w 480254"/>
              <a:gd name="connsiteY30" fmla="*/ 225642 h 326570"/>
              <a:gd name="connsiteX31" fmla="*/ 357137 w 480254"/>
              <a:gd name="connsiteY31" fmla="*/ 214299 h 326570"/>
              <a:gd name="connsiteX32" fmla="*/ 349502 w 480254"/>
              <a:gd name="connsiteY32" fmla="*/ 202011 h 326570"/>
              <a:gd name="connsiteX33" fmla="*/ 339958 w 480254"/>
              <a:gd name="connsiteY33" fmla="*/ 192558 h 326570"/>
              <a:gd name="connsiteX34" fmla="*/ 330414 w 480254"/>
              <a:gd name="connsiteY34" fmla="*/ 184051 h 326570"/>
              <a:gd name="connsiteX35" fmla="*/ 336140 w 480254"/>
              <a:gd name="connsiteY35" fmla="*/ 179325 h 326570"/>
              <a:gd name="connsiteX36" fmla="*/ 342821 w 480254"/>
              <a:gd name="connsiteY36" fmla="*/ 174599 h 326570"/>
              <a:gd name="connsiteX37" fmla="*/ 350457 w 480254"/>
              <a:gd name="connsiteY37" fmla="*/ 170818 h 326570"/>
              <a:gd name="connsiteX38" fmla="*/ 357137 w 480254"/>
              <a:gd name="connsiteY38" fmla="*/ 167982 h 326570"/>
              <a:gd name="connsiteX39" fmla="*/ 364772 w 480254"/>
              <a:gd name="connsiteY39" fmla="*/ 166091 h 326570"/>
              <a:gd name="connsiteX40" fmla="*/ 372408 w 480254"/>
              <a:gd name="connsiteY40" fmla="*/ 164201 h 326570"/>
              <a:gd name="connsiteX41" fmla="*/ 380997 w 480254"/>
              <a:gd name="connsiteY41" fmla="*/ 163256 h 326570"/>
              <a:gd name="connsiteX42" fmla="*/ 239645 w 480254"/>
              <a:gd name="connsiteY42" fmla="*/ 161365 h 326570"/>
              <a:gd name="connsiteX43" fmla="*/ 255072 w 480254"/>
              <a:gd name="connsiteY43" fmla="*/ 162326 h 326570"/>
              <a:gd name="connsiteX44" fmla="*/ 270500 w 480254"/>
              <a:gd name="connsiteY44" fmla="*/ 165207 h 326570"/>
              <a:gd name="connsiteX45" fmla="*/ 283999 w 480254"/>
              <a:gd name="connsiteY45" fmla="*/ 169049 h 326570"/>
              <a:gd name="connsiteX46" fmla="*/ 296533 w 480254"/>
              <a:gd name="connsiteY46" fmla="*/ 173852 h 326570"/>
              <a:gd name="connsiteX47" fmla="*/ 308104 w 480254"/>
              <a:gd name="connsiteY47" fmla="*/ 179615 h 326570"/>
              <a:gd name="connsiteX48" fmla="*/ 317746 w 480254"/>
              <a:gd name="connsiteY48" fmla="*/ 187299 h 326570"/>
              <a:gd name="connsiteX49" fmla="*/ 327388 w 480254"/>
              <a:gd name="connsiteY49" fmla="*/ 195943 h 326570"/>
              <a:gd name="connsiteX50" fmla="*/ 335102 w 480254"/>
              <a:gd name="connsiteY50" fmla="*/ 205548 h 326570"/>
              <a:gd name="connsiteX51" fmla="*/ 341852 w 480254"/>
              <a:gd name="connsiteY51" fmla="*/ 215153 h 326570"/>
              <a:gd name="connsiteX52" fmla="*/ 348602 w 480254"/>
              <a:gd name="connsiteY52" fmla="*/ 224758 h 326570"/>
              <a:gd name="connsiteX53" fmla="*/ 353423 w 480254"/>
              <a:gd name="connsiteY53" fmla="*/ 235323 h 326570"/>
              <a:gd name="connsiteX54" fmla="*/ 357280 w 480254"/>
              <a:gd name="connsiteY54" fmla="*/ 245889 h 326570"/>
              <a:gd name="connsiteX55" fmla="*/ 361136 w 480254"/>
              <a:gd name="connsiteY55" fmla="*/ 256454 h 326570"/>
              <a:gd name="connsiteX56" fmla="*/ 363065 w 480254"/>
              <a:gd name="connsiteY56" fmla="*/ 267020 h 326570"/>
              <a:gd name="connsiteX57" fmla="*/ 364029 w 480254"/>
              <a:gd name="connsiteY57" fmla="*/ 276625 h 326570"/>
              <a:gd name="connsiteX58" fmla="*/ 364993 w 480254"/>
              <a:gd name="connsiteY58" fmla="*/ 286229 h 326570"/>
              <a:gd name="connsiteX59" fmla="*/ 364993 w 480254"/>
              <a:gd name="connsiteY59" fmla="*/ 303518 h 326570"/>
              <a:gd name="connsiteX60" fmla="*/ 364029 w 480254"/>
              <a:gd name="connsiteY60" fmla="*/ 308321 h 326570"/>
              <a:gd name="connsiteX61" fmla="*/ 363065 w 480254"/>
              <a:gd name="connsiteY61" fmla="*/ 312163 h 326570"/>
              <a:gd name="connsiteX62" fmla="*/ 360172 w 480254"/>
              <a:gd name="connsiteY62" fmla="*/ 316005 h 326570"/>
              <a:gd name="connsiteX63" fmla="*/ 357280 w 480254"/>
              <a:gd name="connsiteY63" fmla="*/ 319847 h 326570"/>
              <a:gd name="connsiteX64" fmla="*/ 354387 w 480254"/>
              <a:gd name="connsiteY64" fmla="*/ 322728 h 326570"/>
              <a:gd name="connsiteX65" fmla="*/ 350530 w 480254"/>
              <a:gd name="connsiteY65" fmla="*/ 324649 h 326570"/>
              <a:gd name="connsiteX66" fmla="*/ 345709 w 480254"/>
              <a:gd name="connsiteY66" fmla="*/ 325610 h 326570"/>
              <a:gd name="connsiteX67" fmla="*/ 339924 w 480254"/>
              <a:gd name="connsiteY67" fmla="*/ 326570 h 326570"/>
              <a:gd name="connsiteX68" fmla="*/ 139366 w 480254"/>
              <a:gd name="connsiteY68" fmla="*/ 326570 h 326570"/>
              <a:gd name="connsiteX69" fmla="*/ 134545 w 480254"/>
              <a:gd name="connsiteY69" fmla="*/ 325610 h 326570"/>
              <a:gd name="connsiteX70" fmla="*/ 129724 w 480254"/>
              <a:gd name="connsiteY70" fmla="*/ 324649 h 326570"/>
              <a:gd name="connsiteX71" fmla="*/ 125867 w 480254"/>
              <a:gd name="connsiteY71" fmla="*/ 322728 h 326570"/>
              <a:gd name="connsiteX72" fmla="*/ 122010 w 480254"/>
              <a:gd name="connsiteY72" fmla="*/ 319847 h 326570"/>
              <a:gd name="connsiteX73" fmla="*/ 119118 w 480254"/>
              <a:gd name="connsiteY73" fmla="*/ 316005 h 326570"/>
              <a:gd name="connsiteX74" fmla="*/ 117189 w 480254"/>
              <a:gd name="connsiteY74" fmla="*/ 312163 h 326570"/>
              <a:gd name="connsiteX75" fmla="*/ 116225 w 480254"/>
              <a:gd name="connsiteY75" fmla="*/ 308321 h 326570"/>
              <a:gd name="connsiteX76" fmla="*/ 115261 w 480254"/>
              <a:gd name="connsiteY76" fmla="*/ 303518 h 326570"/>
              <a:gd name="connsiteX77" fmla="*/ 115261 w 480254"/>
              <a:gd name="connsiteY77" fmla="*/ 284309 h 326570"/>
              <a:gd name="connsiteX78" fmla="*/ 115261 w 480254"/>
              <a:gd name="connsiteY78" fmla="*/ 274704 h 326570"/>
              <a:gd name="connsiteX79" fmla="*/ 117189 w 480254"/>
              <a:gd name="connsiteY79" fmla="*/ 264138 h 326570"/>
              <a:gd name="connsiteX80" fmla="*/ 119118 w 480254"/>
              <a:gd name="connsiteY80" fmla="*/ 254533 h 326570"/>
              <a:gd name="connsiteX81" fmla="*/ 122974 w 480254"/>
              <a:gd name="connsiteY81" fmla="*/ 243007 h 326570"/>
              <a:gd name="connsiteX82" fmla="*/ 126831 w 480254"/>
              <a:gd name="connsiteY82" fmla="*/ 233402 h 326570"/>
              <a:gd name="connsiteX83" fmla="*/ 131652 w 480254"/>
              <a:gd name="connsiteY83" fmla="*/ 222837 h 326570"/>
              <a:gd name="connsiteX84" fmla="*/ 139366 w 480254"/>
              <a:gd name="connsiteY84" fmla="*/ 213232 h 326570"/>
              <a:gd name="connsiteX85" fmla="*/ 146116 w 480254"/>
              <a:gd name="connsiteY85" fmla="*/ 203627 h 326570"/>
              <a:gd name="connsiteX86" fmla="*/ 153829 w 480254"/>
              <a:gd name="connsiteY86" fmla="*/ 194022 h 326570"/>
              <a:gd name="connsiteX87" fmla="*/ 163472 w 480254"/>
              <a:gd name="connsiteY87" fmla="*/ 186338 h 326570"/>
              <a:gd name="connsiteX88" fmla="*/ 173114 w 480254"/>
              <a:gd name="connsiteY88" fmla="*/ 179615 h 326570"/>
              <a:gd name="connsiteX89" fmla="*/ 184684 w 480254"/>
              <a:gd name="connsiteY89" fmla="*/ 172891 h 326570"/>
              <a:gd name="connsiteX90" fmla="*/ 197219 w 480254"/>
              <a:gd name="connsiteY90" fmla="*/ 168089 h 326570"/>
              <a:gd name="connsiteX91" fmla="*/ 209754 w 480254"/>
              <a:gd name="connsiteY91" fmla="*/ 164247 h 326570"/>
              <a:gd name="connsiteX92" fmla="*/ 225181 w 480254"/>
              <a:gd name="connsiteY92" fmla="*/ 162326 h 326570"/>
              <a:gd name="connsiteX93" fmla="*/ 89713 w 480254"/>
              <a:gd name="connsiteY93" fmla="*/ 161365 h 326570"/>
              <a:gd name="connsiteX94" fmla="*/ 98302 w 480254"/>
              <a:gd name="connsiteY94" fmla="*/ 163256 h 326570"/>
              <a:gd name="connsiteX95" fmla="*/ 106892 w 480254"/>
              <a:gd name="connsiteY95" fmla="*/ 164201 h 326570"/>
              <a:gd name="connsiteX96" fmla="*/ 114527 w 480254"/>
              <a:gd name="connsiteY96" fmla="*/ 166091 h 326570"/>
              <a:gd name="connsiteX97" fmla="*/ 122162 w 480254"/>
              <a:gd name="connsiteY97" fmla="*/ 167982 h 326570"/>
              <a:gd name="connsiteX98" fmla="*/ 128843 w 480254"/>
              <a:gd name="connsiteY98" fmla="*/ 170818 h 326570"/>
              <a:gd name="connsiteX99" fmla="*/ 137433 w 480254"/>
              <a:gd name="connsiteY99" fmla="*/ 174599 h 326570"/>
              <a:gd name="connsiteX100" fmla="*/ 143159 w 480254"/>
              <a:gd name="connsiteY100" fmla="*/ 179325 h 326570"/>
              <a:gd name="connsiteX101" fmla="*/ 149840 w 480254"/>
              <a:gd name="connsiteY101" fmla="*/ 184051 h 326570"/>
              <a:gd name="connsiteX102" fmla="*/ 140296 w 480254"/>
              <a:gd name="connsiteY102" fmla="*/ 192558 h 326570"/>
              <a:gd name="connsiteX103" fmla="*/ 130752 w 480254"/>
              <a:gd name="connsiteY103" fmla="*/ 202011 h 326570"/>
              <a:gd name="connsiteX104" fmla="*/ 123117 w 480254"/>
              <a:gd name="connsiteY104" fmla="*/ 214299 h 326570"/>
              <a:gd name="connsiteX105" fmla="*/ 116436 w 480254"/>
              <a:gd name="connsiteY105" fmla="*/ 225642 h 326570"/>
              <a:gd name="connsiteX106" fmla="*/ 110710 w 480254"/>
              <a:gd name="connsiteY106" fmla="*/ 237930 h 326570"/>
              <a:gd name="connsiteX107" fmla="*/ 106892 w 480254"/>
              <a:gd name="connsiteY107" fmla="*/ 252109 h 326570"/>
              <a:gd name="connsiteX108" fmla="*/ 104983 w 480254"/>
              <a:gd name="connsiteY108" fmla="*/ 266288 h 326570"/>
              <a:gd name="connsiteX109" fmla="*/ 104029 w 480254"/>
              <a:gd name="connsiteY109" fmla="*/ 280466 h 326570"/>
              <a:gd name="connsiteX110" fmla="*/ 38176 w 480254"/>
              <a:gd name="connsiteY110" fmla="*/ 280466 h 326570"/>
              <a:gd name="connsiteX111" fmla="*/ 30540 w 480254"/>
              <a:gd name="connsiteY111" fmla="*/ 280466 h 326570"/>
              <a:gd name="connsiteX112" fmla="*/ 23860 w 480254"/>
              <a:gd name="connsiteY112" fmla="*/ 277631 h 326570"/>
              <a:gd name="connsiteX113" fmla="*/ 17179 w 480254"/>
              <a:gd name="connsiteY113" fmla="*/ 274795 h 326570"/>
              <a:gd name="connsiteX114" fmla="*/ 11452 w 480254"/>
              <a:gd name="connsiteY114" fmla="*/ 270069 h 326570"/>
              <a:gd name="connsiteX115" fmla="*/ 5726 w 480254"/>
              <a:gd name="connsiteY115" fmla="*/ 264397 h 326570"/>
              <a:gd name="connsiteX116" fmla="*/ 2863 w 480254"/>
              <a:gd name="connsiteY116" fmla="*/ 257780 h 326570"/>
              <a:gd name="connsiteX117" fmla="*/ 0 w 480254"/>
              <a:gd name="connsiteY117" fmla="*/ 251164 h 326570"/>
              <a:gd name="connsiteX118" fmla="*/ 0 w 480254"/>
              <a:gd name="connsiteY118" fmla="*/ 242656 h 326570"/>
              <a:gd name="connsiteX119" fmla="*/ 954 w 480254"/>
              <a:gd name="connsiteY119" fmla="*/ 234149 h 326570"/>
              <a:gd name="connsiteX120" fmla="*/ 2863 w 480254"/>
              <a:gd name="connsiteY120" fmla="*/ 226587 h 326570"/>
              <a:gd name="connsiteX121" fmla="*/ 5726 w 480254"/>
              <a:gd name="connsiteY121" fmla="*/ 219025 h 326570"/>
              <a:gd name="connsiteX122" fmla="*/ 9544 w 480254"/>
              <a:gd name="connsiteY122" fmla="*/ 211463 h 326570"/>
              <a:gd name="connsiteX123" fmla="*/ 13361 w 480254"/>
              <a:gd name="connsiteY123" fmla="*/ 204847 h 326570"/>
              <a:gd name="connsiteX124" fmla="*/ 18133 w 480254"/>
              <a:gd name="connsiteY124" fmla="*/ 197285 h 326570"/>
              <a:gd name="connsiteX125" fmla="*/ 23860 w 480254"/>
              <a:gd name="connsiteY125" fmla="*/ 190668 h 326570"/>
              <a:gd name="connsiteX126" fmla="*/ 28632 w 480254"/>
              <a:gd name="connsiteY126" fmla="*/ 184996 h 326570"/>
              <a:gd name="connsiteX127" fmla="*/ 35312 w 480254"/>
              <a:gd name="connsiteY127" fmla="*/ 180270 h 326570"/>
              <a:gd name="connsiteX128" fmla="*/ 41993 w 480254"/>
              <a:gd name="connsiteY128" fmla="*/ 175544 h 326570"/>
              <a:gd name="connsiteX129" fmla="*/ 48674 w 480254"/>
              <a:gd name="connsiteY129" fmla="*/ 171763 h 326570"/>
              <a:gd name="connsiteX130" fmla="*/ 57263 w 480254"/>
              <a:gd name="connsiteY130" fmla="*/ 168927 h 326570"/>
              <a:gd name="connsiteX131" fmla="*/ 64899 w 480254"/>
              <a:gd name="connsiteY131" fmla="*/ 166091 h 326570"/>
              <a:gd name="connsiteX132" fmla="*/ 72534 w 480254"/>
              <a:gd name="connsiteY132" fmla="*/ 164201 h 326570"/>
              <a:gd name="connsiteX133" fmla="*/ 81123 w 480254"/>
              <a:gd name="connsiteY133" fmla="*/ 163256 h 326570"/>
              <a:gd name="connsiteX134" fmla="*/ 389966 w 480254"/>
              <a:gd name="connsiteY134" fmla="*/ 42261 h 326570"/>
              <a:gd name="connsiteX135" fmla="*/ 400532 w 480254"/>
              <a:gd name="connsiteY135" fmla="*/ 43214 h 326570"/>
              <a:gd name="connsiteX136" fmla="*/ 410137 w 480254"/>
              <a:gd name="connsiteY136" fmla="*/ 46070 h 326570"/>
              <a:gd name="connsiteX137" fmla="*/ 418782 w 480254"/>
              <a:gd name="connsiteY137" fmla="*/ 50832 h 326570"/>
              <a:gd name="connsiteX138" fmla="*/ 426466 w 480254"/>
              <a:gd name="connsiteY138" fmla="*/ 56545 h 326570"/>
              <a:gd name="connsiteX139" fmla="*/ 433190 w 480254"/>
              <a:gd name="connsiteY139" fmla="*/ 64164 h 326570"/>
              <a:gd name="connsiteX140" fmla="*/ 437992 w 480254"/>
              <a:gd name="connsiteY140" fmla="*/ 72734 h 326570"/>
              <a:gd name="connsiteX141" fmla="*/ 440874 w 480254"/>
              <a:gd name="connsiteY141" fmla="*/ 83209 h 326570"/>
              <a:gd name="connsiteX142" fmla="*/ 441834 w 480254"/>
              <a:gd name="connsiteY142" fmla="*/ 93684 h 326570"/>
              <a:gd name="connsiteX143" fmla="*/ 440874 w 480254"/>
              <a:gd name="connsiteY143" fmla="*/ 104160 h 326570"/>
              <a:gd name="connsiteX144" fmla="*/ 437992 w 480254"/>
              <a:gd name="connsiteY144" fmla="*/ 114635 h 326570"/>
              <a:gd name="connsiteX145" fmla="*/ 433190 w 480254"/>
              <a:gd name="connsiteY145" fmla="*/ 125110 h 326570"/>
              <a:gd name="connsiteX146" fmla="*/ 426466 w 480254"/>
              <a:gd name="connsiteY146" fmla="*/ 134633 h 326570"/>
              <a:gd name="connsiteX147" fmla="*/ 418782 w 480254"/>
              <a:gd name="connsiteY147" fmla="*/ 142251 h 326570"/>
              <a:gd name="connsiteX148" fmla="*/ 410137 w 480254"/>
              <a:gd name="connsiteY148" fmla="*/ 147965 h 326570"/>
              <a:gd name="connsiteX149" fmla="*/ 405335 w 480254"/>
              <a:gd name="connsiteY149" fmla="*/ 149869 h 326570"/>
              <a:gd name="connsiteX150" fmla="*/ 400532 w 480254"/>
              <a:gd name="connsiteY150" fmla="*/ 151774 h 326570"/>
              <a:gd name="connsiteX151" fmla="*/ 395729 w 480254"/>
              <a:gd name="connsiteY151" fmla="*/ 152726 h 326570"/>
              <a:gd name="connsiteX152" fmla="*/ 389966 w 480254"/>
              <a:gd name="connsiteY152" fmla="*/ 153678 h 326570"/>
              <a:gd name="connsiteX153" fmla="*/ 384203 w 480254"/>
              <a:gd name="connsiteY153" fmla="*/ 152726 h 326570"/>
              <a:gd name="connsiteX154" fmla="*/ 379401 w 480254"/>
              <a:gd name="connsiteY154" fmla="*/ 151774 h 326570"/>
              <a:gd name="connsiteX155" fmla="*/ 374598 w 480254"/>
              <a:gd name="connsiteY155" fmla="*/ 149869 h 326570"/>
              <a:gd name="connsiteX156" fmla="*/ 369795 w 480254"/>
              <a:gd name="connsiteY156" fmla="*/ 147965 h 326570"/>
              <a:gd name="connsiteX157" fmla="*/ 361151 w 480254"/>
              <a:gd name="connsiteY157" fmla="*/ 142251 h 326570"/>
              <a:gd name="connsiteX158" fmla="*/ 353467 w 480254"/>
              <a:gd name="connsiteY158" fmla="*/ 134633 h 326570"/>
              <a:gd name="connsiteX159" fmla="*/ 347703 w 480254"/>
              <a:gd name="connsiteY159" fmla="*/ 125110 h 326570"/>
              <a:gd name="connsiteX160" fmla="*/ 341940 w 480254"/>
              <a:gd name="connsiteY160" fmla="*/ 114635 h 326570"/>
              <a:gd name="connsiteX161" fmla="*/ 339059 w 480254"/>
              <a:gd name="connsiteY161" fmla="*/ 104160 h 326570"/>
              <a:gd name="connsiteX162" fmla="*/ 338098 w 480254"/>
              <a:gd name="connsiteY162" fmla="*/ 93684 h 326570"/>
              <a:gd name="connsiteX163" fmla="*/ 339059 w 480254"/>
              <a:gd name="connsiteY163" fmla="*/ 83209 h 326570"/>
              <a:gd name="connsiteX164" fmla="*/ 341940 w 480254"/>
              <a:gd name="connsiteY164" fmla="*/ 72734 h 326570"/>
              <a:gd name="connsiteX165" fmla="*/ 347703 w 480254"/>
              <a:gd name="connsiteY165" fmla="*/ 64164 h 326570"/>
              <a:gd name="connsiteX166" fmla="*/ 353467 w 480254"/>
              <a:gd name="connsiteY166" fmla="*/ 56545 h 326570"/>
              <a:gd name="connsiteX167" fmla="*/ 361151 w 480254"/>
              <a:gd name="connsiteY167" fmla="*/ 50832 h 326570"/>
              <a:gd name="connsiteX168" fmla="*/ 369795 w 480254"/>
              <a:gd name="connsiteY168" fmla="*/ 46070 h 326570"/>
              <a:gd name="connsiteX169" fmla="*/ 379401 w 480254"/>
              <a:gd name="connsiteY169" fmla="*/ 43214 h 326570"/>
              <a:gd name="connsiteX170" fmla="*/ 89813 w 480254"/>
              <a:gd name="connsiteY170" fmla="*/ 42261 h 326570"/>
              <a:gd name="connsiteX171" fmla="*/ 100282 w 480254"/>
              <a:gd name="connsiteY171" fmla="*/ 43214 h 326570"/>
              <a:gd name="connsiteX172" fmla="*/ 109799 w 480254"/>
              <a:gd name="connsiteY172" fmla="*/ 46070 h 326570"/>
              <a:gd name="connsiteX173" fmla="*/ 118364 w 480254"/>
              <a:gd name="connsiteY173" fmla="*/ 50832 h 326570"/>
              <a:gd name="connsiteX174" fmla="*/ 125978 w 480254"/>
              <a:gd name="connsiteY174" fmla="*/ 56545 h 326570"/>
              <a:gd name="connsiteX175" fmla="*/ 133591 w 480254"/>
              <a:gd name="connsiteY175" fmla="*/ 64164 h 326570"/>
              <a:gd name="connsiteX176" fmla="*/ 137398 w 480254"/>
              <a:gd name="connsiteY176" fmla="*/ 72734 h 326570"/>
              <a:gd name="connsiteX177" fmla="*/ 140253 w 480254"/>
              <a:gd name="connsiteY177" fmla="*/ 83209 h 326570"/>
              <a:gd name="connsiteX178" fmla="*/ 142157 w 480254"/>
              <a:gd name="connsiteY178" fmla="*/ 93684 h 326570"/>
              <a:gd name="connsiteX179" fmla="*/ 140253 w 480254"/>
              <a:gd name="connsiteY179" fmla="*/ 104160 h 326570"/>
              <a:gd name="connsiteX180" fmla="*/ 137398 w 480254"/>
              <a:gd name="connsiteY180" fmla="*/ 114635 h 326570"/>
              <a:gd name="connsiteX181" fmla="*/ 133591 w 480254"/>
              <a:gd name="connsiteY181" fmla="*/ 125110 h 326570"/>
              <a:gd name="connsiteX182" fmla="*/ 125978 w 480254"/>
              <a:gd name="connsiteY182" fmla="*/ 134633 h 326570"/>
              <a:gd name="connsiteX183" fmla="*/ 118364 w 480254"/>
              <a:gd name="connsiteY183" fmla="*/ 142251 h 326570"/>
              <a:gd name="connsiteX184" fmla="*/ 109799 w 480254"/>
              <a:gd name="connsiteY184" fmla="*/ 147965 h 326570"/>
              <a:gd name="connsiteX185" fmla="*/ 105040 w 480254"/>
              <a:gd name="connsiteY185" fmla="*/ 149869 h 326570"/>
              <a:gd name="connsiteX186" fmla="*/ 100282 w 480254"/>
              <a:gd name="connsiteY186" fmla="*/ 151774 h 326570"/>
              <a:gd name="connsiteX187" fmla="*/ 95523 w 480254"/>
              <a:gd name="connsiteY187" fmla="*/ 152726 h 326570"/>
              <a:gd name="connsiteX188" fmla="*/ 89813 w 480254"/>
              <a:gd name="connsiteY188" fmla="*/ 153678 h 326570"/>
              <a:gd name="connsiteX189" fmla="*/ 84103 w 480254"/>
              <a:gd name="connsiteY189" fmla="*/ 152726 h 326570"/>
              <a:gd name="connsiteX190" fmla="*/ 79344 w 480254"/>
              <a:gd name="connsiteY190" fmla="*/ 151774 h 326570"/>
              <a:gd name="connsiteX191" fmla="*/ 74586 w 480254"/>
              <a:gd name="connsiteY191" fmla="*/ 149869 h 326570"/>
              <a:gd name="connsiteX192" fmla="*/ 69827 w 480254"/>
              <a:gd name="connsiteY192" fmla="*/ 147965 h 326570"/>
              <a:gd name="connsiteX193" fmla="*/ 61262 w 480254"/>
              <a:gd name="connsiteY193" fmla="*/ 142251 h 326570"/>
              <a:gd name="connsiteX194" fmla="*/ 53648 w 480254"/>
              <a:gd name="connsiteY194" fmla="*/ 134633 h 326570"/>
              <a:gd name="connsiteX195" fmla="*/ 46986 w 480254"/>
              <a:gd name="connsiteY195" fmla="*/ 125110 h 326570"/>
              <a:gd name="connsiteX196" fmla="*/ 42228 w 480254"/>
              <a:gd name="connsiteY196" fmla="*/ 114635 h 326570"/>
              <a:gd name="connsiteX197" fmla="*/ 39372 w 480254"/>
              <a:gd name="connsiteY197" fmla="*/ 104160 h 326570"/>
              <a:gd name="connsiteX198" fmla="*/ 38421 w 480254"/>
              <a:gd name="connsiteY198" fmla="*/ 93684 h 326570"/>
              <a:gd name="connsiteX199" fmla="*/ 39372 w 480254"/>
              <a:gd name="connsiteY199" fmla="*/ 83209 h 326570"/>
              <a:gd name="connsiteX200" fmla="*/ 42228 w 480254"/>
              <a:gd name="connsiteY200" fmla="*/ 72734 h 326570"/>
              <a:gd name="connsiteX201" fmla="*/ 46986 w 480254"/>
              <a:gd name="connsiteY201" fmla="*/ 64164 h 326570"/>
              <a:gd name="connsiteX202" fmla="*/ 53648 w 480254"/>
              <a:gd name="connsiteY202" fmla="*/ 56545 h 326570"/>
              <a:gd name="connsiteX203" fmla="*/ 61262 w 480254"/>
              <a:gd name="connsiteY203" fmla="*/ 50832 h 326570"/>
              <a:gd name="connsiteX204" fmla="*/ 69827 w 480254"/>
              <a:gd name="connsiteY204" fmla="*/ 46070 h 326570"/>
              <a:gd name="connsiteX205" fmla="*/ 79344 w 480254"/>
              <a:gd name="connsiteY205" fmla="*/ 43214 h 326570"/>
              <a:gd name="connsiteX206" fmla="*/ 232971 w 480254"/>
              <a:gd name="connsiteY206" fmla="*/ 0 h 326570"/>
              <a:gd name="connsiteX207" fmla="*/ 239650 w 480254"/>
              <a:gd name="connsiteY207" fmla="*/ 0 h 326570"/>
              <a:gd name="connsiteX208" fmla="*/ 247282 w 480254"/>
              <a:gd name="connsiteY208" fmla="*/ 0 h 326570"/>
              <a:gd name="connsiteX209" fmla="*/ 253961 w 480254"/>
              <a:gd name="connsiteY209" fmla="*/ 1909 h 326570"/>
              <a:gd name="connsiteX210" fmla="*/ 261593 w 480254"/>
              <a:gd name="connsiteY210" fmla="*/ 2863 h 326570"/>
              <a:gd name="connsiteX211" fmla="*/ 267318 w 480254"/>
              <a:gd name="connsiteY211" fmla="*/ 5726 h 326570"/>
              <a:gd name="connsiteX212" fmla="*/ 273996 w 480254"/>
              <a:gd name="connsiteY212" fmla="*/ 8589 h 326570"/>
              <a:gd name="connsiteX213" fmla="*/ 279721 w 480254"/>
              <a:gd name="connsiteY213" fmla="*/ 11452 h 326570"/>
              <a:gd name="connsiteX214" fmla="*/ 284491 w 480254"/>
              <a:gd name="connsiteY214" fmla="*/ 16224 h 326570"/>
              <a:gd name="connsiteX215" fmla="*/ 289261 w 480254"/>
              <a:gd name="connsiteY215" fmla="*/ 20042 h 326570"/>
              <a:gd name="connsiteX216" fmla="*/ 294032 w 480254"/>
              <a:gd name="connsiteY216" fmla="*/ 24814 h 326570"/>
              <a:gd name="connsiteX217" fmla="*/ 297848 w 480254"/>
              <a:gd name="connsiteY217" fmla="*/ 30540 h 326570"/>
              <a:gd name="connsiteX218" fmla="*/ 302618 w 480254"/>
              <a:gd name="connsiteY218" fmla="*/ 37220 h 326570"/>
              <a:gd name="connsiteX219" fmla="*/ 305480 w 480254"/>
              <a:gd name="connsiteY219" fmla="*/ 42947 h 326570"/>
              <a:gd name="connsiteX220" fmla="*/ 307388 w 480254"/>
              <a:gd name="connsiteY220" fmla="*/ 49628 h 326570"/>
              <a:gd name="connsiteX221" fmla="*/ 309297 w 480254"/>
              <a:gd name="connsiteY221" fmla="*/ 56308 h 326570"/>
              <a:gd name="connsiteX222" fmla="*/ 310251 w 480254"/>
              <a:gd name="connsiteY222" fmla="*/ 62989 h 326570"/>
              <a:gd name="connsiteX223" fmla="*/ 311205 w 480254"/>
              <a:gd name="connsiteY223" fmla="*/ 69670 h 326570"/>
              <a:gd name="connsiteX224" fmla="*/ 310251 w 480254"/>
              <a:gd name="connsiteY224" fmla="*/ 78259 h 326570"/>
              <a:gd name="connsiteX225" fmla="*/ 309297 w 480254"/>
              <a:gd name="connsiteY225" fmla="*/ 84940 h 326570"/>
              <a:gd name="connsiteX226" fmla="*/ 307388 w 480254"/>
              <a:gd name="connsiteY226" fmla="*/ 92575 h 326570"/>
              <a:gd name="connsiteX227" fmla="*/ 305480 w 480254"/>
              <a:gd name="connsiteY227" fmla="*/ 99255 h 326570"/>
              <a:gd name="connsiteX228" fmla="*/ 302618 w 480254"/>
              <a:gd name="connsiteY228" fmla="*/ 105936 h 326570"/>
              <a:gd name="connsiteX229" fmla="*/ 297848 w 480254"/>
              <a:gd name="connsiteY229" fmla="*/ 112617 h 326570"/>
              <a:gd name="connsiteX230" fmla="*/ 294032 w 480254"/>
              <a:gd name="connsiteY230" fmla="*/ 118343 h 326570"/>
              <a:gd name="connsiteX231" fmla="*/ 289261 w 480254"/>
              <a:gd name="connsiteY231" fmla="*/ 125023 h 326570"/>
              <a:gd name="connsiteX232" fmla="*/ 284491 w 480254"/>
              <a:gd name="connsiteY232" fmla="*/ 130750 h 326570"/>
              <a:gd name="connsiteX233" fmla="*/ 279721 w 480254"/>
              <a:gd name="connsiteY233" fmla="*/ 135522 h 326570"/>
              <a:gd name="connsiteX234" fmla="*/ 273996 w 480254"/>
              <a:gd name="connsiteY234" fmla="*/ 139339 h 326570"/>
              <a:gd name="connsiteX235" fmla="*/ 267318 w 480254"/>
              <a:gd name="connsiteY235" fmla="*/ 143157 h 326570"/>
              <a:gd name="connsiteX236" fmla="*/ 261593 w 480254"/>
              <a:gd name="connsiteY236" fmla="*/ 146020 h 326570"/>
              <a:gd name="connsiteX237" fmla="*/ 253961 w 480254"/>
              <a:gd name="connsiteY237" fmla="*/ 147928 h 326570"/>
              <a:gd name="connsiteX238" fmla="*/ 247282 w 480254"/>
              <a:gd name="connsiteY238" fmla="*/ 148883 h 326570"/>
              <a:gd name="connsiteX239" fmla="*/ 239650 w 480254"/>
              <a:gd name="connsiteY239" fmla="*/ 149837 h 326570"/>
              <a:gd name="connsiteX240" fmla="*/ 232971 w 480254"/>
              <a:gd name="connsiteY240" fmla="*/ 148883 h 326570"/>
              <a:gd name="connsiteX241" fmla="*/ 226293 w 480254"/>
              <a:gd name="connsiteY241" fmla="*/ 147928 h 326570"/>
              <a:gd name="connsiteX242" fmla="*/ 219614 w 480254"/>
              <a:gd name="connsiteY242" fmla="*/ 146020 h 326570"/>
              <a:gd name="connsiteX243" fmla="*/ 211982 w 480254"/>
              <a:gd name="connsiteY243" fmla="*/ 143157 h 326570"/>
              <a:gd name="connsiteX244" fmla="*/ 206257 w 480254"/>
              <a:gd name="connsiteY244" fmla="*/ 139339 h 326570"/>
              <a:gd name="connsiteX245" fmla="*/ 200533 w 480254"/>
              <a:gd name="connsiteY245" fmla="*/ 135522 h 326570"/>
              <a:gd name="connsiteX246" fmla="*/ 194809 w 480254"/>
              <a:gd name="connsiteY246" fmla="*/ 130750 h 326570"/>
              <a:gd name="connsiteX247" fmla="*/ 190038 w 480254"/>
              <a:gd name="connsiteY247" fmla="*/ 125023 h 326570"/>
              <a:gd name="connsiteX248" fmla="*/ 186222 w 480254"/>
              <a:gd name="connsiteY248" fmla="*/ 118343 h 326570"/>
              <a:gd name="connsiteX249" fmla="*/ 181452 w 480254"/>
              <a:gd name="connsiteY249" fmla="*/ 112617 h 326570"/>
              <a:gd name="connsiteX250" fmla="*/ 178589 w 480254"/>
              <a:gd name="connsiteY250" fmla="*/ 105936 h 326570"/>
              <a:gd name="connsiteX251" fmla="*/ 174773 w 480254"/>
              <a:gd name="connsiteY251" fmla="*/ 99255 h 326570"/>
              <a:gd name="connsiteX252" fmla="*/ 171911 w 480254"/>
              <a:gd name="connsiteY252" fmla="*/ 92575 h 326570"/>
              <a:gd name="connsiteX253" fmla="*/ 170003 w 480254"/>
              <a:gd name="connsiteY253" fmla="*/ 84940 h 326570"/>
              <a:gd name="connsiteX254" fmla="*/ 169049 w 480254"/>
              <a:gd name="connsiteY254" fmla="*/ 78259 h 326570"/>
              <a:gd name="connsiteX255" fmla="*/ 169049 w 480254"/>
              <a:gd name="connsiteY255" fmla="*/ 69670 h 326570"/>
              <a:gd name="connsiteX256" fmla="*/ 169049 w 480254"/>
              <a:gd name="connsiteY256" fmla="*/ 62989 h 326570"/>
              <a:gd name="connsiteX257" fmla="*/ 170003 w 480254"/>
              <a:gd name="connsiteY257" fmla="*/ 56308 h 326570"/>
              <a:gd name="connsiteX258" fmla="*/ 171911 w 480254"/>
              <a:gd name="connsiteY258" fmla="*/ 49628 h 326570"/>
              <a:gd name="connsiteX259" fmla="*/ 174773 w 480254"/>
              <a:gd name="connsiteY259" fmla="*/ 42947 h 326570"/>
              <a:gd name="connsiteX260" fmla="*/ 178589 w 480254"/>
              <a:gd name="connsiteY260" fmla="*/ 37220 h 326570"/>
              <a:gd name="connsiteX261" fmla="*/ 181452 w 480254"/>
              <a:gd name="connsiteY261" fmla="*/ 30540 h 326570"/>
              <a:gd name="connsiteX262" fmla="*/ 186222 w 480254"/>
              <a:gd name="connsiteY262" fmla="*/ 24814 h 326570"/>
              <a:gd name="connsiteX263" fmla="*/ 190038 w 480254"/>
              <a:gd name="connsiteY263" fmla="*/ 20042 h 326570"/>
              <a:gd name="connsiteX264" fmla="*/ 194809 w 480254"/>
              <a:gd name="connsiteY264" fmla="*/ 16224 h 326570"/>
              <a:gd name="connsiteX265" fmla="*/ 200533 w 480254"/>
              <a:gd name="connsiteY265" fmla="*/ 11452 h 326570"/>
              <a:gd name="connsiteX266" fmla="*/ 206257 w 480254"/>
              <a:gd name="connsiteY266" fmla="*/ 8589 h 326570"/>
              <a:gd name="connsiteX267" fmla="*/ 211982 w 480254"/>
              <a:gd name="connsiteY267" fmla="*/ 5726 h 326570"/>
              <a:gd name="connsiteX268" fmla="*/ 219614 w 480254"/>
              <a:gd name="connsiteY268" fmla="*/ 2863 h 326570"/>
              <a:gd name="connsiteX269" fmla="*/ 226293 w 480254"/>
              <a:gd name="connsiteY269" fmla="*/ 1909 h 32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480254" h="326570">
                <a:moveTo>
                  <a:pt x="389587" y="161365"/>
                </a:moveTo>
                <a:lnTo>
                  <a:pt x="398176" y="163256"/>
                </a:lnTo>
                <a:lnTo>
                  <a:pt x="406766" y="164201"/>
                </a:lnTo>
                <a:lnTo>
                  <a:pt x="414401" y="166091"/>
                </a:lnTo>
                <a:lnTo>
                  <a:pt x="422036" y="168927"/>
                </a:lnTo>
                <a:lnTo>
                  <a:pt x="430626" y="171763"/>
                </a:lnTo>
                <a:lnTo>
                  <a:pt x="437306" y="175544"/>
                </a:lnTo>
                <a:lnTo>
                  <a:pt x="443987" y="180270"/>
                </a:lnTo>
                <a:lnTo>
                  <a:pt x="450668" y="184996"/>
                </a:lnTo>
                <a:lnTo>
                  <a:pt x="456394" y="190668"/>
                </a:lnTo>
                <a:lnTo>
                  <a:pt x="461166" y="197285"/>
                </a:lnTo>
                <a:lnTo>
                  <a:pt x="465938" y="204847"/>
                </a:lnTo>
                <a:lnTo>
                  <a:pt x="470710" y="211463"/>
                </a:lnTo>
                <a:lnTo>
                  <a:pt x="473573" y="219025"/>
                </a:lnTo>
                <a:lnTo>
                  <a:pt x="476437" y="226587"/>
                </a:lnTo>
                <a:lnTo>
                  <a:pt x="478345" y="234149"/>
                </a:lnTo>
                <a:lnTo>
                  <a:pt x="479300" y="242656"/>
                </a:lnTo>
                <a:lnTo>
                  <a:pt x="480254" y="242656"/>
                </a:lnTo>
                <a:lnTo>
                  <a:pt x="479300" y="251164"/>
                </a:lnTo>
                <a:lnTo>
                  <a:pt x="477391" y="257780"/>
                </a:lnTo>
                <a:lnTo>
                  <a:pt x="473573" y="264397"/>
                </a:lnTo>
                <a:lnTo>
                  <a:pt x="467847" y="270069"/>
                </a:lnTo>
                <a:lnTo>
                  <a:pt x="462121" y="274795"/>
                </a:lnTo>
                <a:lnTo>
                  <a:pt x="456394" y="277631"/>
                </a:lnTo>
                <a:lnTo>
                  <a:pt x="448759" y="280466"/>
                </a:lnTo>
                <a:lnTo>
                  <a:pt x="441124" y="280466"/>
                </a:lnTo>
                <a:lnTo>
                  <a:pt x="375271" y="280466"/>
                </a:lnTo>
                <a:lnTo>
                  <a:pt x="374316" y="266288"/>
                </a:lnTo>
                <a:lnTo>
                  <a:pt x="372408" y="252109"/>
                </a:lnTo>
                <a:lnTo>
                  <a:pt x="368590" y="237930"/>
                </a:lnTo>
                <a:lnTo>
                  <a:pt x="362864" y="225642"/>
                </a:lnTo>
                <a:lnTo>
                  <a:pt x="357137" y="214299"/>
                </a:lnTo>
                <a:lnTo>
                  <a:pt x="349502" y="202011"/>
                </a:lnTo>
                <a:lnTo>
                  <a:pt x="339958" y="192558"/>
                </a:lnTo>
                <a:lnTo>
                  <a:pt x="330414" y="184051"/>
                </a:lnTo>
                <a:lnTo>
                  <a:pt x="336140" y="179325"/>
                </a:lnTo>
                <a:lnTo>
                  <a:pt x="342821" y="174599"/>
                </a:lnTo>
                <a:lnTo>
                  <a:pt x="350457" y="170818"/>
                </a:lnTo>
                <a:lnTo>
                  <a:pt x="357137" y="167982"/>
                </a:lnTo>
                <a:lnTo>
                  <a:pt x="364772" y="166091"/>
                </a:lnTo>
                <a:lnTo>
                  <a:pt x="372408" y="164201"/>
                </a:lnTo>
                <a:lnTo>
                  <a:pt x="380997" y="163256"/>
                </a:lnTo>
                <a:close/>
                <a:moveTo>
                  <a:pt x="239645" y="161365"/>
                </a:moveTo>
                <a:lnTo>
                  <a:pt x="255072" y="162326"/>
                </a:lnTo>
                <a:lnTo>
                  <a:pt x="270500" y="165207"/>
                </a:lnTo>
                <a:lnTo>
                  <a:pt x="283999" y="169049"/>
                </a:lnTo>
                <a:lnTo>
                  <a:pt x="296533" y="173852"/>
                </a:lnTo>
                <a:lnTo>
                  <a:pt x="308104" y="179615"/>
                </a:lnTo>
                <a:lnTo>
                  <a:pt x="317746" y="187299"/>
                </a:lnTo>
                <a:lnTo>
                  <a:pt x="327388" y="195943"/>
                </a:lnTo>
                <a:lnTo>
                  <a:pt x="335102" y="205548"/>
                </a:lnTo>
                <a:lnTo>
                  <a:pt x="341852" y="215153"/>
                </a:lnTo>
                <a:lnTo>
                  <a:pt x="348602" y="224758"/>
                </a:lnTo>
                <a:lnTo>
                  <a:pt x="353423" y="235323"/>
                </a:lnTo>
                <a:lnTo>
                  <a:pt x="357280" y="245889"/>
                </a:lnTo>
                <a:lnTo>
                  <a:pt x="361136" y="256454"/>
                </a:lnTo>
                <a:lnTo>
                  <a:pt x="363065" y="267020"/>
                </a:lnTo>
                <a:lnTo>
                  <a:pt x="364029" y="276625"/>
                </a:lnTo>
                <a:lnTo>
                  <a:pt x="364993" y="286229"/>
                </a:lnTo>
                <a:lnTo>
                  <a:pt x="364993" y="303518"/>
                </a:lnTo>
                <a:lnTo>
                  <a:pt x="364029" y="308321"/>
                </a:lnTo>
                <a:lnTo>
                  <a:pt x="363065" y="312163"/>
                </a:lnTo>
                <a:lnTo>
                  <a:pt x="360172" y="316005"/>
                </a:lnTo>
                <a:lnTo>
                  <a:pt x="357280" y="319847"/>
                </a:lnTo>
                <a:lnTo>
                  <a:pt x="354387" y="322728"/>
                </a:lnTo>
                <a:lnTo>
                  <a:pt x="350530" y="324649"/>
                </a:lnTo>
                <a:lnTo>
                  <a:pt x="345709" y="325610"/>
                </a:lnTo>
                <a:lnTo>
                  <a:pt x="339924" y="326570"/>
                </a:lnTo>
                <a:lnTo>
                  <a:pt x="139366" y="326570"/>
                </a:lnTo>
                <a:lnTo>
                  <a:pt x="134545" y="325610"/>
                </a:lnTo>
                <a:lnTo>
                  <a:pt x="129724" y="324649"/>
                </a:lnTo>
                <a:lnTo>
                  <a:pt x="125867" y="322728"/>
                </a:lnTo>
                <a:lnTo>
                  <a:pt x="122010" y="319847"/>
                </a:lnTo>
                <a:lnTo>
                  <a:pt x="119118" y="316005"/>
                </a:lnTo>
                <a:lnTo>
                  <a:pt x="117189" y="312163"/>
                </a:lnTo>
                <a:lnTo>
                  <a:pt x="116225" y="308321"/>
                </a:lnTo>
                <a:lnTo>
                  <a:pt x="115261" y="303518"/>
                </a:lnTo>
                <a:lnTo>
                  <a:pt x="115261" y="284309"/>
                </a:lnTo>
                <a:lnTo>
                  <a:pt x="115261" y="274704"/>
                </a:lnTo>
                <a:lnTo>
                  <a:pt x="117189" y="264138"/>
                </a:lnTo>
                <a:lnTo>
                  <a:pt x="119118" y="254533"/>
                </a:lnTo>
                <a:lnTo>
                  <a:pt x="122974" y="243007"/>
                </a:lnTo>
                <a:lnTo>
                  <a:pt x="126831" y="233402"/>
                </a:lnTo>
                <a:lnTo>
                  <a:pt x="131652" y="222837"/>
                </a:lnTo>
                <a:lnTo>
                  <a:pt x="139366" y="213232"/>
                </a:lnTo>
                <a:lnTo>
                  <a:pt x="146116" y="203627"/>
                </a:lnTo>
                <a:lnTo>
                  <a:pt x="153829" y="194022"/>
                </a:lnTo>
                <a:lnTo>
                  <a:pt x="163472" y="186338"/>
                </a:lnTo>
                <a:lnTo>
                  <a:pt x="173114" y="179615"/>
                </a:lnTo>
                <a:lnTo>
                  <a:pt x="184684" y="172891"/>
                </a:lnTo>
                <a:lnTo>
                  <a:pt x="197219" y="168089"/>
                </a:lnTo>
                <a:lnTo>
                  <a:pt x="209754" y="164247"/>
                </a:lnTo>
                <a:lnTo>
                  <a:pt x="225181" y="162326"/>
                </a:lnTo>
                <a:close/>
                <a:moveTo>
                  <a:pt x="89713" y="161365"/>
                </a:moveTo>
                <a:lnTo>
                  <a:pt x="98302" y="163256"/>
                </a:lnTo>
                <a:lnTo>
                  <a:pt x="106892" y="164201"/>
                </a:lnTo>
                <a:lnTo>
                  <a:pt x="114527" y="166091"/>
                </a:lnTo>
                <a:lnTo>
                  <a:pt x="122162" y="167982"/>
                </a:lnTo>
                <a:lnTo>
                  <a:pt x="128843" y="170818"/>
                </a:lnTo>
                <a:lnTo>
                  <a:pt x="137433" y="174599"/>
                </a:lnTo>
                <a:lnTo>
                  <a:pt x="143159" y="179325"/>
                </a:lnTo>
                <a:lnTo>
                  <a:pt x="149840" y="184051"/>
                </a:lnTo>
                <a:lnTo>
                  <a:pt x="140296" y="192558"/>
                </a:lnTo>
                <a:lnTo>
                  <a:pt x="130752" y="202011"/>
                </a:lnTo>
                <a:lnTo>
                  <a:pt x="123117" y="214299"/>
                </a:lnTo>
                <a:lnTo>
                  <a:pt x="116436" y="225642"/>
                </a:lnTo>
                <a:lnTo>
                  <a:pt x="110710" y="237930"/>
                </a:lnTo>
                <a:lnTo>
                  <a:pt x="106892" y="252109"/>
                </a:lnTo>
                <a:lnTo>
                  <a:pt x="104983" y="266288"/>
                </a:lnTo>
                <a:lnTo>
                  <a:pt x="104029" y="280466"/>
                </a:lnTo>
                <a:lnTo>
                  <a:pt x="38176" y="280466"/>
                </a:lnTo>
                <a:lnTo>
                  <a:pt x="30540" y="280466"/>
                </a:lnTo>
                <a:lnTo>
                  <a:pt x="23860" y="277631"/>
                </a:lnTo>
                <a:lnTo>
                  <a:pt x="17179" y="274795"/>
                </a:lnTo>
                <a:lnTo>
                  <a:pt x="11452" y="270069"/>
                </a:lnTo>
                <a:lnTo>
                  <a:pt x="5726" y="264397"/>
                </a:lnTo>
                <a:lnTo>
                  <a:pt x="2863" y="257780"/>
                </a:lnTo>
                <a:lnTo>
                  <a:pt x="0" y="251164"/>
                </a:lnTo>
                <a:lnTo>
                  <a:pt x="0" y="242656"/>
                </a:lnTo>
                <a:lnTo>
                  <a:pt x="954" y="234149"/>
                </a:lnTo>
                <a:lnTo>
                  <a:pt x="2863" y="226587"/>
                </a:lnTo>
                <a:lnTo>
                  <a:pt x="5726" y="219025"/>
                </a:lnTo>
                <a:lnTo>
                  <a:pt x="9544" y="211463"/>
                </a:lnTo>
                <a:lnTo>
                  <a:pt x="13361" y="204847"/>
                </a:lnTo>
                <a:lnTo>
                  <a:pt x="18133" y="197285"/>
                </a:lnTo>
                <a:lnTo>
                  <a:pt x="23860" y="190668"/>
                </a:lnTo>
                <a:lnTo>
                  <a:pt x="28632" y="184996"/>
                </a:lnTo>
                <a:lnTo>
                  <a:pt x="35312" y="180270"/>
                </a:lnTo>
                <a:lnTo>
                  <a:pt x="41993" y="175544"/>
                </a:lnTo>
                <a:lnTo>
                  <a:pt x="48674" y="171763"/>
                </a:lnTo>
                <a:lnTo>
                  <a:pt x="57263" y="168927"/>
                </a:lnTo>
                <a:lnTo>
                  <a:pt x="64899" y="166091"/>
                </a:lnTo>
                <a:lnTo>
                  <a:pt x="72534" y="164201"/>
                </a:lnTo>
                <a:lnTo>
                  <a:pt x="81123" y="163256"/>
                </a:lnTo>
                <a:close/>
                <a:moveTo>
                  <a:pt x="389966" y="42261"/>
                </a:moveTo>
                <a:lnTo>
                  <a:pt x="400532" y="43214"/>
                </a:lnTo>
                <a:lnTo>
                  <a:pt x="410137" y="46070"/>
                </a:lnTo>
                <a:lnTo>
                  <a:pt x="418782" y="50832"/>
                </a:lnTo>
                <a:lnTo>
                  <a:pt x="426466" y="56545"/>
                </a:lnTo>
                <a:lnTo>
                  <a:pt x="433190" y="64164"/>
                </a:lnTo>
                <a:lnTo>
                  <a:pt x="437992" y="72734"/>
                </a:lnTo>
                <a:lnTo>
                  <a:pt x="440874" y="83209"/>
                </a:lnTo>
                <a:lnTo>
                  <a:pt x="441834" y="93684"/>
                </a:lnTo>
                <a:lnTo>
                  <a:pt x="440874" y="104160"/>
                </a:lnTo>
                <a:lnTo>
                  <a:pt x="437992" y="114635"/>
                </a:lnTo>
                <a:lnTo>
                  <a:pt x="433190" y="125110"/>
                </a:lnTo>
                <a:lnTo>
                  <a:pt x="426466" y="134633"/>
                </a:lnTo>
                <a:lnTo>
                  <a:pt x="418782" y="142251"/>
                </a:lnTo>
                <a:lnTo>
                  <a:pt x="410137" y="147965"/>
                </a:lnTo>
                <a:lnTo>
                  <a:pt x="405335" y="149869"/>
                </a:lnTo>
                <a:lnTo>
                  <a:pt x="400532" y="151774"/>
                </a:lnTo>
                <a:lnTo>
                  <a:pt x="395729" y="152726"/>
                </a:lnTo>
                <a:lnTo>
                  <a:pt x="389966" y="153678"/>
                </a:lnTo>
                <a:lnTo>
                  <a:pt x="384203" y="152726"/>
                </a:lnTo>
                <a:lnTo>
                  <a:pt x="379401" y="151774"/>
                </a:lnTo>
                <a:lnTo>
                  <a:pt x="374598" y="149869"/>
                </a:lnTo>
                <a:lnTo>
                  <a:pt x="369795" y="147965"/>
                </a:lnTo>
                <a:lnTo>
                  <a:pt x="361151" y="142251"/>
                </a:lnTo>
                <a:lnTo>
                  <a:pt x="353467" y="134633"/>
                </a:lnTo>
                <a:lnTo>
                  <a:pt x="347703" y="125110"/>
                </a:lnTo>
                <a:lnTo>
                  <a:pt x="341940" y="114635"/>
                </a:lnTo>
                <a:lnTo>
                  <a:pt x="339059" y="104160"/>
                </a:lnTo>
                <a:lnTo>
                  <a:pt x="338098" y="93684"/>
                </a:lnTo>
                <a:lnTo>
                  <a:pt x="339059" y="83209"/>
                </a:lnTo>
                <a:lnTo>
                  <a:pt x="341940" y="72734"/>
                </a:lnTo>
                <a:lnTo>
                  <a:pt x="347703" y="64164"/>
                </a:lnTo>
                <a:lnTo>
                  <a:pt x="353467" y="56545"/>
                </a:lnTo>
                <a:lnTo>
                  <a:pt x="361151" y="50832"/>
                </a:lnTo>
                <a:lnTo>
                  <a:pt x="369795" y="46070"/>
                </a:lnTo>
                <a:lnTo>
                  <a:pt x="379401" y="43214"/>
                </a:lnTo>
                <a:close/>
                <a:moveTo>
                  <a:pt x="89813" y="42261"/>
                </a:moveTo>
                <a:lnTo>
                  <a:pt x="100282" y="43214"/>
                </a:lnTo>
                <a:lnTo>
                  <a:pt x="109799" y="46070"/>
                </a:lnTo>
                <a:lnTo>
                  <a:pt x="118364" y="50832"/>
                </a:lnTo>
                <a:lnTo>
                  <a:pt x="125978" y="56545"/>
                </a:lnTo>
                <a:lnTo>
                  <a:pt x="133591" y="64164"/>
                </a:lnTo>
                <a:lnTo>
                  <a:pt x="137398" y="72734"/>
                </a:lnTo>
                <a:lnTo>
                  <a:pt x="140253" y="83209"/>
                </a:lnTo>
                <a:lnTo>
                  <a:pt x="142157" y="93684"/>
                </a:lnTo>
                <a:lnTo>
                  <a:pt x="140253" y="104160"/>
                </a:lnTo>
                <a:lnTo>
                  <a:pt x="137398" y="114635"/>
                </a:lnTo>
                <a:lnTo>
                  <a:pt x="133591" y="125110"/>
                </a:lnTo>
                <a:lnTo>
                  <a:pt x="125978" y="134633"/>
                </a:lnTo>
                <a:lnTo>
                  <a:pt x="118364" y="142251"/>
                </a:lnTo>
                <a:lnTo>
                  <a:pt x="109799" y="147965"/>
                </a:lnTo>
                <a:lnTo>
                  <a:pt x="105040" y="149869"/>
                </a:lnTo>
                <a:lnTo>
                  <a:pt x="100282" y="151774"/>
                </a:lnTo>
                <a:lnTo>
                  <a:pt x="95523" y="152726"/>
                </a:lnTo>
                <a:lnTo>
                  <a:pt x="89813" y="153678"/>
                </a:lnTo>
                <a:lnTo>
                  <a:pt x="84103" y="152726"/>
                </a:lnTo>
                <a:lnTo>
                  <a:pt x="79344" y="151774"/>
                </a:lnTo>
                <a:lnTo>
                  <a:pt x="74586" y="149869"/>
                </a:lnTo>
                <a:lnTo>
                  <a:pt x="69827" y="147965"/>
                </a:lnTo>
                <a:lnTo>
                  <a:pt x="61262" y="142251"/>
                </a:lnTo>
                <a:lnTo>
                  <a:pt x="53648" y="134633"/>
                </a:lnTo>
                <a:lnTo>
                  <a:pt x="46986" y="125110"/>
                </a:lnTo>
                <a:lnTo>
                  <a:pt x="42228" y="114635"/>
                </a:lnTo>
                <a:lnTo>
                  <a:pt x="39372" y="104160"/>
                </a:lnTo>
                <a:lnTo>
                  <a:pt x="38421" y="93684"/>
                </a:lnTo>
                <a:lnTo>
                  <a:pt x="39372" y="83209"/>
                </a:lnTo>
                <a:lnTo>
                  <a:pt x="42228" y="72734"/>
                </a:lnTo>
                <a:lnTo>
                  <a:pt x="46986" y="64164"/>
                </a:lnTo>
                <a:lnTo>
                  <a:pt x="53648" y="56545"/>
                </a:lnTo>
                <a:lnTo>
                  <a:pt x="61262" y="50832"/>
                </a:lnTo>
                <a:lnTo>
                  <a:pt x="69827" y="46070"/>
                </a:lnTo>
                <a:lnTo>
                  <a:pt x="79344" y="43214"/>
                </a:lnTo>
                <a:close/>
                <a:moveTo>
                  <a:pt x="232971" y="0"/>
                </a:moveTo>
                <a:lnTo>
                  <a:pt x="239650" y="0"/>
                </a:lnTo>
                <a:lnTo>
                  <a:pt x="247282" y="0"/>
                </a:lnTo>
                <a:lnTo>
                  <a:pt x="253961" y="1909"/>
                </a:lnTo>
                <a:lnTo>
                  <a:pt x="261593" y="2863"/>
                </a:lnTo>
                <a:lnTo>
                  <a:pt x="267318" y="5726"/>
                </a:lnTo>
                <a:lnTo>
                  <a:pt x="273996" y="8589"/>
                </a:lnTo>
                <a:lnTo>
                  <a:pt x="279721" y="11452"/>
                </a:lnTo>
                <a:lnTo>
                  <a:pt x="284491" y="16224"/>
                </a:lnTo>
                <a:lnTo>
                  <a:pt x="289261" y="20042"/>
                </a:lnTo>
                <a:lnTo>
                  <a:pt x="294032" y="24814"/>
                </a:lnTo>
                <a:lnTo>
                  <a:pt x="297848" y="30540"/>
                </a:lnTo>
                <a:lnTo>
                  <a:pt x="302618" y="37220"/>
                </a:lnTo>
                <a:lnTo>
                  <a:pt x="305480" y="42947"/>
                </a:lnTo>
                <a:lnTo>
                  <a:pt x="307388" y="49628"/>
                </a:lnTo>
                <a:lnTo>
                  <a:pt x="309297" y="56308"/>
                </a:lnTo>
                <a:lnTo>
                  <a:pt x="310251" y="62989"/>
                </a:lnTo>
                <a:lnTo>
                  <a:pt x="311205" y="69670"/>
                </a:lnTo>
                <a:lnTo>
                  <a:pt x="310251" y="78259"/>
                </a:lnTo>
                <a:lnTo>
                  <a:pt x="309297" y="84940"/>
                </a:lnTo>
                <a:lnTo>
                  <a:pt x="307388" y="92575"/>
                </a:lnTo>
                <a:lnTo>
                  <a:pt x="305480" y="99255"/>
                </a:lnTo>
                <a:lnTo>
                  <a:pt x="302618" y="105936"/>
                </a:lnTo>
                <a:lnTo>
                  <a:pt x="297848" y="112617"/>
                </a:lnTo>
                <a:lnTo>
                  <a:pt x="294032" y="118343"/>
                </a:lnTo>
                <a:lnTo>
                  <a:pt x="289261" y="125023"/>
                </a:lnTo>
                <a:lnTo>
                  <a:pt x="284491" y="130750"/>
                </a:lnTo>
                <a:lnTo>
                  <a:pt x="279721" y="135522"/>
                </a:lnTo>
                <a:lnTo>
                  <a:pt x="273996" y="139339"/>
                </a:lnTo>
                <a:lnTo>
                  <a:pt x="267318" y="143157"/>
                </a:lnTo>
                <a:lnTo>
                  <a:pt x="261593" y="146020"/>
                </a:lnTo>
                <a:lnTo>
                  <a:pt x="253961" y="147928"/>
                </a:lnTo>
                <a:lnTo>
                  <a:pt x="247282" y="148883"/>
                </a:lnTo>
                <a:lnTo>
                  <a:pt x="239650" y="149837"/>
                </a:lnTo>
                <a:lnTo>
                  <a:pt x="232971" y="148883"/>
                </a:lnTo>
                <a:lnTo>
                  <a:pt x="226293" y="147928"/>
                </a:lnTo>
                <a:lnTo>
                  <a:pt x="219614" y="146020"/>
                </a:lnTo>
                <a:lnTo>
                  <a:pt x="211982" y="143157"/>
                </a:lnTo>
                <a:lnTo>
                  <a:pt x="206257" y="139339"/>
                </a:lnTo>
                <a:lnTo>
                  <a:pt x="200533" y="135522"/>
                </a:lnTo>
                <a:lnTo>
                  <a:pt x="194809" y="130750"/>
                </a:lnTo>
                <a:lnTo>
                  <a:pt x="190038" y="125023"/>
                </a:lnTo>
                <a:lnTo>
                  <a:pt x="186222" y="118343"/>
                </a:lnTo>
                <a:lnTo>
                  <a:pt x="181452" y="112617"/>
                </a:lnTo>
                <a:lnTo>
                  <a:pt x="178589" y="105936"/>
                </a:lnTo>
                <a:lnTo>
                  <a:pt x="174773" y="99255"/>
                </a:lnTo>
                <a:lnTo>
                  <a:pt x="171911" y="92575"/>
                </a:lnTo>
                <a:lnTo>
                  <a:pt x="170003" y="84940"/>
                </a:lnTo>
                <a:lnTo>
                  <a:pt x="169049" y="78259"/>
                </a:lnTo>
                <a:lnTo>
                  <a:pt x="169049" y="69670"/>
                </a:lnTo>
                <a:lnTo>
                  <a:pt x="169049" y="62989"/>
                </a:lnTo>
                <a:lnTo>
                  <a:pt x="170003" y="56308"/>
                </a:lnTo>
                <a:lnTo>
                  <a:pt x="171911" y="49628"/>
                </a:lnTo>
                <a:lnTo>
                  <a:pt x="174773" y="42947"/>
                </a:lnTo>
                <a:lnTo>
                  <a:pt x="178589" y="37220"/>
                </a:lnTo>
                <a:lnTo>
                  <a:pt x="181452" y="30540"/>
                </a:lnTo>
                <a:lnTo>
                  <a:pt x="186222" y="24814"/>
                </a:lnTo>
                <a:lnTo>
                  <a:pt x="190038" y="20042"/>
                </a:lnTo>
                <a:lnTo>
                  <a:pt x="194809" y="16224"/>
                </a:lnTo>
                <a:lnTo>
                  <a:pt x="200533" y="11452"/>
                </a:lnTo>
                <a:lnTo>
                  <a:pt x="206257" y="8589"/>
                </a:lnTo>
                <a:lnTo>
                  <a:pt x="211982" y="5726"/>
                </a:lnTo>
                <a:lnTo>
                  <a:pt x="219614" y="2863"/>
                </a:lnTo>
                <a:lnTo>
                  <a:pt x="226293" y="19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867399" y="2614521"/>
            <a:ext cx="464885" cy="468723"/>
            <a:chOff x="5867399" y="2614521"/>
            <a:chExt cx="464885" cy="468723"/>
          </a:xfrm>
        </p:grpSpPr>
        <p:sp>
          <p:nvSpPr>
            <p:cNvPr id="18" name="Freeform 92"/>
            <p:cNvSpPr>
              <a:spLocks/>
            </p:cNvSpPr>
            <p:nvPr/>
          </p:nvSpPr>
          <p:spPr bwMode="auto">
            <a:xfrm>
              <a:off x="6086396" y="2614521"/>
              <a:ext cx="15368" cy="49945"/>
            </a:xfrm>
            <a:custGeom>
              <a:avLst/>
              <a:gdLst>
                <a:gd name="T0" fmla="*/ 14 w 14"/>
                <a:gd name="T1" fmla="*/ 48 h 55"/>
                <a:gd name="T2" fmla="*/ 14 w 14"/>
                <a:gd name="T3" fmla="*/ 48 h 55"/>
                <a:gd name="T4" fmla="*/ 13 w 14"/>
                <a:gd name="T5" fmla="*/ 51 h 55"/>
                <a:gd name="T6" fmla="*/ 12 w 14"/>
                <a:gd name="T7" fmla="*/ 53 h 55"/>
                <a:gd name="T8" fmla="*/ 10 w 14"/>
                <a:gd name="T9" fmla="*/ 54 h 55"/>
                <a:gd name="T10" fmla="*/ 7 w 14"/>
                <a:gd name="T11" fmla="*/ 55 h 55"/>
                <a:gd name="T12" fmla="*/ 7 w 14"/>
                <a:gd name="T13" fmla="*/ 55 h 55"/>
                <a:gd name="T14" fmla="*/ 7 w 14"/>
                <a:gd name="T15" fmla="*/ 55 h 55"/>
                <a:gd name="T16" fmla="*/ 5 w 14"/>
                <a:gd name="T17" fmla="*/ 54 h 55"/>
                <a:gd name="T18" fmla="*/ 2 w 14"/>
                <a:gd name="T19" fmla="*/ 53 h 55"/>
                <a:gd name="T20" fmla="*/ 1 w 14"/>
                <a:gd name="T21" fmla="*/ 51 h 55"/>
                <a:gd name="T22" fmla="*/ 0 w 14"/>
                <a:gd name="T23" fmla="*/ 48 h 55"/>
                <a:gd name="T24" fmla="*/ 0 w 14"/>
                <a:gd name="T25" fmla="*/ 7 h 55"/>
                <a:gd name="T26" fmla="*/ 0 w 14"/>
                <a:gd name="T27" fmla="*/ 7 h 55"/>
                <a:gd name="T28" fmla="*/ 1 w 14"/>
                <a:gd name="T29" fmla="*/ 4 h 55"/>
                <a:gd name="T30" fmla="*/ 2 w 14"/>
                <a:gd name="T31" fmla="*/ 2 h 55"/>
                <a:gd name="T32" fmla="*/ 5 w 14"/>
                <a:gd name="T33" fmla="*/ 1 h 55"/>
                <a:gd name="T34" fmla="*/ 7 w 14"/>
                <a:gd name="T35" fmla="*/ 0 h 55"/>
                <a:gd name="T36" fmla="*/ 7 w 14"/>
                <a:gd name="T37" fmla="*/ 0 h 55"/>
                <a:gd name="T38" fmla="*/ 7 w 14"/>
                <a:gd name="T39" fmla="*/ 0 h 55"/>
                <a:gd name="T40" fmla="*/ 10 w 14"/>
                <a:gd name="T41" fmla="*/ 1 h 55"/>
                <a:gd name="T42" fmla="*/ 12 w 14"/>
                <a:gd name="T43" fmla="*/ 2 h 55"/>
                <a:gd name="T44" fmla="*/ 13 w 14"/>
                <a:gd name="T45" fmla="*/ 4 h 55"/>
                <a:gd name="T46" fmla="*/ 14 w 14"/>
                <a:gd name="T47" fmla="*/ 7 h 55"/>
                <a:gd name="T48" fmla="*/ 14 w 14"/>
                <a:gd name="T49" fmla="*/ 48 h 55"/>
                <a:gd name="T50" fmla="*/ 14 w 14"/>
                <a:gd name="T5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55">
                  <a:moveTo>
                    <a:pt x="14" y="48"/>
                  </a:moveTo>
                  <a:lnTo>
                    <a:pt x="14" y="48"/>
                  </a:lnTo>
                  <a:lnTo>
                    <a:pt x="13" y="51"/>
                  </a:lnTo>
                  <a:lnTo>
                    <a:pt x="12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5" y="54"/>
                  </a:lnTo>
                  <a:lnTo>
                    <a:pt x="2" y="53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48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3"/>
            <p:cNvSpPr>
              <a:spLocks/>
            </p:cNvSpPr>
            <p:nvPr/>
          </p:nvSpPr>
          <p:spPr bwMode="auto">
            <a:xfrm>
              <a:off x="5917347" y="2691361"/>
              <a:ext cx="42263" cy="42261"/>
            </a:xfrm>
            <a:custGeom>
              <a:avLst/>
              <a:gdLst>
                <a:gd name="T0" fmla="*/ 42 w 44"/>
                <a:gd name="T1" fmla="*/ 30 h 41"/>
                <a:gd name="T2" fmla="*/ 42 w 44"/>
                <a:gd name="T3" fmla="*/ 30 h 41"/>
                <a:gd name="T4" fmla="*/ 44 w 44"/>
                <a:gd name="T5" fmla="*/ 32 h 41"/>
                <a:gd name="T6" fmla="*/ 44 w 44"/>
                <a:gd name="T7" fmla="*/ 34 h 41"/>
                <a:gd name="T8" fmla="*/ 44 w 44"/>
                <a:gd name="T9" fmla="*/ 36 h 41"/>
                <a:gd name="T10" fmla="*/ 42 w 44"/>
                <a:gd name="T11" fmla="*/ 39 h 41"/>
                <a:gd name="T12" fmla="*/ 42 w 44"/>
                <a:gd name="T13" fmla="*/ 39 h 41"/>
                <a:gd name="T14" fmla="*/ 42 w 44"/>
                <a:gd name="T15" fmla="*/ 39 h 41"/>
                <a:gd name="T16" fmla="*/ 40 w 44"/>
                <a:gd name="T17" fmla="*/ 40 h 41"/>
                <a:gd name="T18" fmla="*/ 38 w 44"/>
                <a:gd name="T19" fmla="*/ 41 h 41"/>
                <a:gd name="T20" fmla="*/ 35 w 44"/>
                <a:gd name="T21" fmla="*/ 41 h 41"/>
                <a:gd name="T22" fmla="*/ 32 w 44"/>
                <a:gd name="T23" fmla="*/ 40 h 41"/>
                <a:gd name="T24" fmla="*/ 2 w 44"/>
                <a:gd name="T25" fmla="*/ 13 h 41"/>
                <a:gd name="T26" fmla="*/ 2 w 44"/>
                <a:gd name="T27" fmla="*/ 13 h 41"/>
                <a:gd name="T28" fmla="*/ 1 w 44"/>
                <a:gd name="T29" fmla="*/ 11 h 41"/>
                <a:gd name="T30" fmla="*/ 0 w 44"/>
                <a:gd name="T31" fmla="*/ 7 h 41"/>
                <a:gd name="T32" fmla="*/ 1 w 44"/>
                <a:gd name="T33" fmla="*/ 5 h 41"/>
                <a:gd name="T34" fmla="*/ 2 w 44"/>
                <a:gd name="T35" fmla="*/ 3 h 41"/>
                <a:gd name="T36" fmla="*/ 2 w 44"/>
                <a:gd name="T37" fmla="*/ 3 h 41"/>
                <a:gd name="T38" fmla="*/ 2 w 44"/>
                <a:gd name="T39" fmla="*/ 3 h 41"/>
                <a:gd name="T40" fmla="*/ 4 w 44"/>
                <a:gd name="T41" fmla="*/ 1 h 41"/>
                <a:gd name="T42" fmla="*/ 7 w 44"/>
                <a:gd name="T43" fmla="*/ 0 h 41"/>
                <a:gd name="T44" fmla="*/ 9 w 44"/>
                <a:gd name="T45" fmla="*/ 0 h 41"/>
                <a:gd name="T46" fmla="*/ 11 w 44"/>
                <a:gd name="T47" fmla="*/ 1 h 41"/>
                <a:gd name="T48" fmla="*/ 42 w 44"/>
                <a:gd name="T49" fmla="*/ 30 h 41"/>
                <a:gd name="T50" fmla="*/ 42 w 44"/>
                <a:gd name="T51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1">
                  <a:moveTo>
                    <a:pt x="42" y="30"/>
                  </a:moveTo>
                  <a:lnTo>
                    <a:pt x="42" y="30"/>
                  </a:lnTo>
                  <a:lnTo>
                    <a:pt x="44" y="32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0" y="40"/>
                  </a:lnTo>
                  <a:lnTo>
                    <a:pt x="38" y="41"/>
                  </a:lnTo>
                  <a:lnTo>
                    <a:pt x="35" y="41"/>
                  </a:lnTo>
                  <a:lnTo>
                    <a:pt x="32" y="40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42" y="30"/>
                  </a:lnTo>
                  <a:lnTo>
                    <a:pt x="42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4"/>
            <p:cNvSpPr>
              <a:spLocks/>
            </p:cNvSpPr>
            <p:nvPr/>
          </p:nvSpPr>
          <p:spPr bwMode="auto">
            <a:xfrm>
              <a:off x="5867399" y="2868094"/>
              <a:ext cx="49947" cy="15368"/>
            </a:xfrm>
            <a:custGeom>
              <a:avLst/>
              <a:gdLst>
                <a:gd name="T0" fmla="*/ 47 w 53"/>
                <a:gd name="T1" fmla="*/ 0 h 19"/>
                <a:gd name="T2" fmla="*/ 47 w 53"/>
                <a:gd name="T3" fmla="*/ 0 h 19"/>
                <a:gd name="T4" fmla="*/ 49 w 53"/>
                <a:gd name="T5" fmla="*/ 0 h 19"/>
                <a:gd name="T6" fmla="*/ 51 w 53"/>
                <a:gd name="T7" fmla="*/ 1 h 19"/>
                <a:gd name="T8" fmla="*/ 52 w 53"/>
                <a:gd name="T9" fmla="*/ 3 h 19"/>
                <a:gd name="T10" fmla="*/ 53 w 53"/>
                <a:gd name="T11" fmla="*/ 7 h 19"/>
                <a:gd name="T12" fmla="*/ 53 w 53"/>
                <a:gd name="T13" fmla="*/ 7 h 19"/>
                <a:gd name="T14" fmla="*/ 53 w 53"/>
                <a:gd name="T15" fmla="*/ 7 h 19"/>
                <a:gd name="T16" fmla="*/ 53 w 53"/>
                <a:gd name="T17" fmla="*/ 10 h 19"/>
                <a:gd name="T18" fmla="*/ 52 w 53"/>
                <a:gd name="T19" fmla="*/ 12 h 19"/>
                <a:gd name="T20" fmla="*/ 50 w 53"/>
                <a:gd name="T21" fmla="*/ 14 h 19"/>
                <a:gd name="T22" fmla="*/ 48 w 53"/>
                <a:gd name="T23" fmla="*/ 14 h 19"/>
                <a:gd name="T24" fmla="*/ 7 w 53"/>
                <a:gd name="T25" fmla="*/ 19 h 19"/>
                <a:gd name="T26" fmla="*/ 7 w 53"/>
                <a:gd name="T27" fmla="*/ 19 h 19"/>
                <a:gd name="T28" fmla="*/ 4 w 53"/>
                <a:gd name="T29" fmla="*/ 18 h 19"/>
                <a:gd name="T30" fmla="*/ 2 w 53"/>
                <a:gd name="T31" fmla="*/ 17 h 19"/>
                <a:gd name="T32" fmla="*/ 1 w 53"/>
                <a:gd name="T33" fmla="*/ 15 h 19"/>
                <a:gd name="T34" fmla="*/ 0 w 53"/>
                <a:gd name="T35" fmla="*/ 12 h 19"/>
                <a:gd name="T36" fmla="*/ 0 w 53"/>
                <a:gd name="T37" fmla="*/ 12 h 19"/>
                <a:gd name="T38" fmla="*/ 0 w 53"/>
                <a:gd name="T39" fmla="*/ 12 h 19"/>
                <a:gd name="T40" fmla="*/ 0 w 53"/>
                <a:gd name="T41" fmla="*/ 10 h 19"/>
                <a:gd name="T42" fmla="*/ 1 w 53"/>
                <a:gd name="T43" fmla="*/ 7 h 19"/>
                <a:gd name="T44" fmla="*/ 3 w 53"/>
                <a:gd name="T45" fmla="*/ 6 h 19"/>
                <a:gd name="T46" fmla="*/ 5 w 53"/>
                <a:gd name="T47" fmla="*/ 4 h 19"/>
                <a:gd name="T48" fmla="*/ 47 w 53"/>
                <a:gd name="T49" fmla="*/ 0 h 19"/>
                <a:gd name="T50" fmla="*/ 47 w 53"/>
                <a:gd name="T5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19">
                  <a:moveTo>
                    <a:pt x="47" y="0"/>
                  </a:moveTo>
                  <a:lnTo>
                    <a:pt x="47" y="0"/>
                  </a:lnTo>
                  <a:lnTo>
                    <a:pt x="49" y="0"/>
                  </a:lnTo>
                  <a:lnTo>
                    <a:pt x="51" y="1"/>
                  </a:lnTo>
                  <a:lnTo>
                    <a:pt x="52" y="3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10"/>
                  </a:lnTo>
                  <a:lnTo>
                    <a:pt x="52" y="12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5" y="4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5"/>
            <p:cNvSpPr>
              <a:spLocks/>
            </p:cNvSpPr>
            <p:nvPr/>
          </p:nvSpPr>
          <p:spPr bwMode="auto">
            <a:xfrm>
              <a:off x="6282337" y="2856567"/>
              <a:ext cx="49947" cy="15368"/>
            </a:xfrm>
            <a:custGeom>
              <a:avLst/>
              <a:gdLst>
                <a:gd name="T0" fmla="*/ 6 w 54"/>
                <a:gd name="T1" fmla="*/ 13 h 18"/>
                <a:gd name="T2" fmla="*/ 6 w 54"/>
                <a:gd name="T3" fmla="*/ 13 h 18"/>
                <a:gd name="T4" fmla="*/ 3 w 54"/>
                <a:gd name="T5" fmla="*/ 12 h 18"/>
                <a:gd name="T6" fmla="*/ 1 w 54"/>
                <a:gd name="T7" fmla="*/ 11 h 18"/>
                <a:gd name="T8" fmla="*/ 0 w 54"/>
                <a:gd name="T9" fmla="*/ 9 h 18"/>
                <a:gd name="T10" fmla="*/ 0 w 54"/>
                <a:gd name="T11" fmla="*/ 6 h 18"/>
                <a:gd name="T12" fmla="*/ 0 w 54"/>
                <a:gd name="T13" fmla="*/ 6 h 18"/>
                <a:gd name="T14" fmla="*/ 0 w 54"/>
                <a:gd name="T15" fmla="*/ 6 h 18"/>
                <a:gd name="T16" fmla="*/ 0 w 54"/>
                <a:gd name="T17" fmla="*/ 3 h 18"/>
                <a:gd name="T18" fmla="*/ 2 w 54"/>
                <a:gd name="T19" fmla="*/ 1 h 18"/>
                <a:gd name="T20" fmla="*/ 4 w 54"/>
                <a:gd name="T21" fmla="*/ 0 h 18"/>
                <a:gd name="T22" fmla="*/ 7 w 54"/>
                <a:gd name="T23" fmla="*/ 0 h 18"/>
                <a:gd name="T24" fmla="*/ 48 w 54"/>
                <a:gd name="T25" fmla="*/ 4 h 18"/>
                <a:gd name="T26" fmla="*/ 48 w 54"/>
                <a:gd name="T27" fmla="*/ 4 h 18"/>
                <a:gd name="T28" fmla="*/ 51 w 54"/>
                <a:gd name="T29" fmla="*/ 5 h 18"/>
                <a:gd name="T30" fmla="*/ 52 w 54"/>
                <a:gd name="T31" fmla="*/ 6 h 18"/>
                <a:gd name="T32" fmla="*/ 53 w 54"/>
                <a:gd name="T33" fmla="*/ 9 h 18"/>
                <a:gd name="T34" fmla="*/ 54 w 54"/>
                <a:gd name="T35" fmla="*/ 11 h 18"/>
                <a:gd name="T36" fmla="*/ 54 w 54"/>
                <a:gd name="T37" fmla="*/ 11 h 18"/>
                <a:gd name="T38" fmla="*/ 54 w 54"/>
                <a:gd name="T39" fmla="*/ 11 h 18"/>
                <a:gd name="T40" fmla="*/ 53 w 54"/>
                <a:gd name="T41" fmla="*/ 14 h 18"/>
                <a:gd name="T42" fmla="*/ 51 w 54"/>
                <a:gd name="T43" fmla="*/ 16 h 18"/>
                <a:gd name="T44" fmla="*/ 50 w 54"/>
                <a:gd name="T45" fmla="*/ 18 h 18"/>
                <a:gd name="T46" fmla="*/ 46 w 54"/>
                <a:gd name="T47" fmla="*/ 18 h 18"/>
                <a:gd name="T48" fmla="*/ 6 w 54"/>
                <a:gd name="T49" fmla="*/ 13 h 18"/>
                <a:gd name="T50" fmla="*/ 6 w 54"/>
                <a:gd name="T5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18">
                  <a:moveTo>
                    <a:pt x="6" y="13"/>
                  </a:moveTo>
                  <a:lnTo>
                    <a:pt x="6" y="13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2" y="6"/>
                  </a:lnTo>
                  <a:lnTo>
                    <a:pt x="53" y="9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3" y="14"/>
                  </a:lnTo>
                  <a:lnTo>
                    <a:pt x="51" y="16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6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6"/>
            <p:cNvSpPr>
              <a:spLocks/>
            </p:cNvSpPr>
            <p:nvPr/>
          </p:nvSpPr>
          <p:spPr bwMode="auto">
            <a:xfrm>
              <a:off x="6228549" y="2683677"/>
              <a:ext cx="42263" cy="38420"/>
            </a:xfrm>
            <a:custGeom>
              <a:avLst/>
              <a:gdLst>
                <a:gd name="T0" fmla="*/ 11 w 44"/>
                <a:gd name="T1" fmla="*/ 40 h 41"/>
                <a:gd name="T2" fmla="*/ 11 w 44"/>
                <a:gd name="T3" fmla="*/ 40 h 41"/>
                <a:gd name="T4" fmla="*/ 9 w 44"/>
                <a:gd name="T5" fmla="*/ 41 h 41"/>
                <a:gd name="T6" fmla="*/ 7 w 44"/>
                <a:gd name="T7" fmla="*/ 41 h 41"/>
                <a:gd name="T8" fmla="*/ 4 w 44"/>
                <a:gd name="T9" fmla="*/ 40 h 41"/>
                <a:gd name="T10" fmla="*/ 2 w 44"/>
                <a:gd name="T11" fmla="*/ 39 h 41"/>
                <a:gd name="T12" fmla="*/ 2 w 44"/>
                <a:gd name="T13" fmla="*/ 39 h 41"/>
                <a:gd name="T14" fmla="*/ 2 w 44"/>
                <a:gd name="T15" fmla="*/ 39 h 41"/>
                <a:gd name="T16" fmla="*/ 1 w 44"/>
                <a:gd name="T17" fmla="*/ 36 h 41"/>
                <a:gd name="T18" fmla="*/ 0 w 44"/>
                <a:gd name="T19" fmla="*/ 34 h 41"/>
                <a:gd name="T20" fmla="*/ 1 w 44"/>
                <a:gd name="T21" fmla="*/ 32 h 41"/>
                <a:gd name="T22" fmla="*/ 2 w 44"/>
                <a:gd name="T23" fmla="*/ 30 h 41"/>
                <a:gd name="T24" fmla="*/ 33 w 44"/>
                <a:gd name="T25" fmla="*/ 1 h 41"/>
                <a:gd name="T26" fmla="*/ 33 w 44"/>
                <a:gd name="T27" fmla="*/ 1 h 41"/>
                <a:gd name="T28" fmla="*/ 35 w 44"/>
                <a:gd name="T29" fmla="*/ 0 h 41"/>
                <a:gd name="T30" fmla="*/ 38 w 44"/>
                <a:gd name="T31" fmla="*/ 0 h 41"/>
                <a:gd name="T32" fmla="*/ 40 w 44"/>
                <a:gd name="T33" fmla="*/ 1 h 41"/>
                <a:gd name="T34" fmla="*/ 42 w 44"/>
                <a:gd name="T35" fmla="*/ 3 h 41"/>
                <a:gd name="T36" fmla="*/ 42 w 44"/>
                <a:gd name="T37" fmla="*/ 3 h 41"/>
                <a:gd name="T38" fmla="*/ 42 w 44"/>
                <a:gd name="T39" fmla="*/ 3 h 41"/>
                <a:gd name="T40" fmla="*/ 44 w 44"/>
                <a:gd name="T41" fmla="*/ 5 h 41"/>
                <a:gd name="T42" fmla="*/ 44 w 44"/>
                <a:gd name="T43" fmla="*/ 7 h 41"/>
                <a:gd name="T44" fmla="*/ 44 w 44"/>
                <a:gd name="T45" fmla="*/ 10 h 41"/>
                <a:gd name="T46" fmla="*/ 42 w 44"/>
                <a:gd name="T47" fmla="*/ 12 h 41"/>
                <a:gd name="T48" fmla="*/ 11 w 44"/>
                <a:gd name="T49" fmla="*/ 40 h 41"/>
                <a:gd name="T50" fmla="*/ 11 w 44"/>
                <a:gd name="T5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1">
                  <a:moveTo>
                    <a:pt x="11" y="40"/>
                  </a:moveTo>
                  <a:lnTo>
                    <a:pt x="11" y="40"/>
                  </a:lnTo>
                  <a:lnTo>
                    <a:pt x="9" y="41"/>
                  </a:lnTo>
                  <a:lnTo>
                    <a:pt x="7" y="41"/>
                  </a:lnTo>
                  <a:lnTo>
                    <a:pt x="4" y="40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36"/>
                  </a:lnTo>
                  <a:lnTo>
                    <a:pt x="0" y="34"/>
                  </a:lnTo>
                  <a:lnTo>
                    <a:pt x="1" y="32"/>
                  </a:lnTo>
                  <a:lnTo>
                    <a:pt x="2" y="3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4" y="5"/>
                  </a:lnTo>
                  <a:lnTo>
                    <a:pt x="44" y="7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11" y="40"/>
                  </a:lnTo>
                  <a:lnTo>
                    <a:pt x="11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7"/>
            <p:cNvSpPr>
              <a:spLocks noEditPoints="1"/>
            </p:cNvSpPr>
            <p:nvPr/>
          </p:nvSpPr>
          <p:spPr bwMode="auto">
            <a:xfrm>
              <a:off x="5948083" y="2687518"/>
              <a:ext cx="288152" cy="395726"/>
            </a:xfrm>
            <a:custGeom>
              <a:avLst/>
              <a:gdLst>
                <a:gd name="T0" fmla="*/ 195 w 298"/>
                <a:gd name="T1" fmla="*/ 362 h 416"/>
                <a:gd name="T2" fmla="*/ 189 w 298"/>
                <a:gd name="T3" fmla="*/ 368 h 416"/>
                <a:gd name="T4" fmla="*/ 110 w 298"/>
                <a:gd name="T5" fmla="*/ 368 h 416"/>
                <a:gd name="T6" fmla="*/ 104 w 298"/>
                <a:gd name="T7" fmla="*/ 362 h 416"/>
                <a:gd name="T8" fmla="*/ 197 w 298"/>
                <a:gd name="T9" fmla="*/ 315 h 416"/>
                <a:gd name="T10" fmla="*/ 94 w 298"/>
                <a:gd name="T11" fmla="*/ 75 h 416"/>
                <a:gd name="T12" fmla="*/ 67 w 298"/>
                <a:gd name="T13" fmla="*/ 107 h 416"/>
                <a:gd name="T14" fmla="*/ 57 w 298"/>
                <a:gd name="T15" fmla="*/ 150 h 416"/>
                <a:gd name="T16" fmla="*/ 62 w 298"/>
                <a:gd name="T17" fmla="*/ 180 h 416"/>
                <a:gd name="T18" fmla="*/ 82 w 298"/>
                <a:gd name="T19" fmla="*/ 214 h 416"/>
                <a:gd name="T20" fmla="*/ 93 w 298"/>
                <a:gd name="T21" fmla="*/ 224 h 416"/>
                <a:gd name="T22" fmla="*/ 91 w 298"/>
                <a:gd name="T23" fmla="*/ 229 h 416"/>
                <a:gd name="T24" fmla="*/ 80 w 298"/>
                <a:gd name="T25" fmla="*/ 231 h 416"/>
                <a:gd name="T26" fmla="*/ 59 w 298"/>
                <a:gd name="T27" fmla="*/ 205 h 416"/>
                <a:gd name="T28" fmla="*/ 43 w 298"/>
                <a:gd name="T29" fmla="*/ 162 h 416"/>
                <a:gd name="T30" fmla="*/ 46 w 298"/>
                <a:gd name="T31" fmla="*/ 124 h 416"/>
                <a:gd name="T32" fmla="*/ 68 w 298"/>
                <a:gd name="T33" fmla="*/ 80 h 416"/>
                <a:gd name="T34" fmla="*/ 88 w 298"/>
                <a:gd name="T35" fmla="*/ 63 h 416"/>
                <a:gd name="T36" fmla="*/ 96 w 298"/>
                <a:gd name="T37" fmla="*/ 66 h 416"/>
                <a:gd name="T38" fmla="*/ 96 w 298"/>
                <a:gd name="T39" fmla="*/ 73 h 416"/>
                <a:gd name="T40" fmla="*/ 298 w 298"/>
                <a:gd name="T41" fmla="*/ 150 h 416"/>
                <a:gd name="T42" fmla="*/ 287 w 298"/>
                <a:gd name="T43" fmla="*/ 91 h 416"/>
                <a:gd name="T44" fmla="*/ 254 w 298"/>
                <a:gd name="T45" fmla="*/ 44 h 416"/>
                <a:gd name="T46" fmla="*/ 207 w 298"/>
                <a:gd name="T47" fmla="*/ 12 h 416"/>
                <a:gd name="T48" fmla="*/ 150 w 298"/>
                <a:gd name="T49" fmla="*/ 0 h 416"/>
                <a:gd name="T50" fmla="*/ 105 w 298"/>
                <a:gd name="T51" fmla="*/ 7 h 416"/>
                <a:gd name="T52" fmla="*/ 55 w 298"/>
                <a:gd name="T53" fmla="*/ 34 h 416"/>
                <a:gd name="T54" fmla="*/ 19 w 298"/>
                <a:gd name="T55" fmla="*/ 78 h 416"/>
                <a:gd name="T56" fmla="*/ 1 w 298"/>
                <a:gd name="T57" fmla="*/ 134 h 416"/>
                <a:gd name="T58" fmla="*/ 3 w 298"/>
                <a:gd name="T59" fmla="*/ 171 h 416"/>
                <a:gd name="T60" fmla="*/ 15 w 298"/>
                <a:gd name="T61" fmla="*/ 213 h 416"/>
                <a:gd name="T62" fmla="*/ 37 w 298"/>
                <a:gd name="T63" fmla="*/ 248 h 416"/>
                <a:gd name="T64" fmla="*/ 69 w 298"/>
                <a:gd name="T65" fmla="*/ 274 h 416"/>
                <a:gd name="T66" fmla="*/ 88 w 298"/>
                <a:gd name="T67" fmla="*/ 356 h 416"/>
                <a:gd name="T68" fmla="*/ 92 w 298"/>
                <a:gd name="T69" fmla="*/ 369 h 416"/>
                <a:gd name="T70" fmla="*/ 105 w 298"/>
                <a:gd name="T71" fmla="*/ 382 h 416"/>
                <a:gd name="T72" fmla="*/ 113 w 298"/>
                <a:gd name="T73" fmla="*/ 393 h 416"/>
                <a:gd name="T74" fmla="*/ 132 w 298"/>
                <a:gd name="T75" fmla="*/ 415 h 416"/>
                <a:gd name="T76" fmla="*/ 159 w 298"/>
                <a:gd name="T77" fmla="*/ 416 h 416"/>
                <a:gd name="T78" fmla="*/ 173 w 298"/>
                <a:gd name="T79" fmla="*/ 410 h 416"/>
                <a:gd name="T80" fmla="*/ 190 w 298"/>
                <a:gd name="T81" fmla="*/ 383 h 416"/>
                <a:gd name="T82" fmla="*/ 201 w 298"/>
                <a:gd name="T83" fmla="*/ 377 h 416"/>
                <a:gd name="T84" fmla="*/ 210 w 298"/>
                <a:gd name="T85" fmla="*/ 361 h 416"/>
                <a:gd name="T86" fmla="*/ 210 w 298"/>
                <a:gd name="T87" fmla="*/ 285 h 416"/>
                <a:gd name="T88" fmla="*/ 246 w 298"/>
                <a:gd name="T89" fmla="*/ 262 h 416"/>
                <a:gd name="T90" fmla="*/ 274 w 298"/>
                <a:gd name="T91" fmla="*/ 231 h 416"/>
                <a:gd name="T92" fmla="*/ 292 w 298"/>
                <a:gd name="T93" fmla="*/ 192 h 416"/>
                <a:gd name="T94" fmla="*/ 298 w 298"/>
                <a:gd name="T95" fmla="*/ 15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8" h="416">
                  <a:moveTo>
                    <a:pt x="197" y="356"/>
                  </a:moveTo>
                  <a:lnTo>
                    <a:pt x="197" y="356"/>
                  </a:lnTo>
                  <a:lnTo>
                    <a:pt x="196" y="359"/>
                  </a:lnTo>
                  <a:lnTo>
                    <a:pt x="195" y="362"/>
                  </a:lnTo>
                  <a:lnTo>
                    <a:pt x="194" y="364"/>
                  </a:lnTo>
                  <a:lnTo>
                    <a:pt x="192" y="366"/>
                  </a:lnTo>
                  <a:lnTo>
                    <a:pt x="192" y="366"/>
                  </a:lnTo>
                  <a:lnTo>
                    <a:pt x="189" y="368"/>
                  </a:lnTo>
                  <a:lnTo>
                    <a:pt x="186" y="368"/>
                  </a:lnTo>
                  <a:lnTo>
                    <a:pt x="114" y="368"/>
                  </a:lnTo>
                  <a:lnTo>
                    <a:pt x="114" y="368"/>
                  </a:lnTo>
                  <a:lnTo>
                    <a:pt x="110" y="368"/>
                  </a:lnTo>
                  <a:lnTo>
                    <a:pt x="108" y="366"/>
                  </a:lnTo>
                  <a:lnTo>
                    <a:pt x="108" y="366"/>
                  </a:lnTo>
                  <a:lnTo>
                    <a:pt x="105" y="364"/>
                  </a:lnTo>
                  <a:lnTo>
                    <a:pt x="104" y="362"/>
                  </a:lnTo>
                  <a:lnTo>
                    <a:pt x="103" y="359"/>
                  </a:lnTo>
                  <a:lnTo>
                    <a:pt x="102" y="356"/>
                  </a:lnTo>
                  <a:lnTo>
                    <a:pt x="102" y="315"/>
                  </a:lnTo>
                  <a:lnTo>
                    <a:pt x="197" y="315"/>
                  </a:lnTo>
                  <a:lnTo>
                    <a:pt x="197" y="356"/>
                  </a:lnTo>
                  <a:lnTo>
                    <a:pt x="197" y="356"/>
                  </a:lnTo>
                  <a:close/>
                  <a:moveTo>
                    <a:pt x="94" y="75"/>
                  </a:moveTo>
                  <a:lnTo>
                    <a:pt x="94" y="75"/>
                  </a:lnTo>
                  <a:lnTo>
                    <a:pt x="85" y="82"/>
                  </a:lnTo>
                  <a:lnTo>
                    <a:pt x="78" y="89"/>
                  </a:lnTo>
                  <a:lnTo>
                    <a:pt x="72" y="97"/>
                  </a:lnTo>
                  <a:lnTo>
                    <a:pt x="67" y="107"/>
                  </a:lnTo>
                  <a:lnTo>
                    <a:pt x="63" y="117"/>
                  </a:lnTo>
                  <a:lnTo>
                    <a:pt x="59" y="127"/>
                  </a:lnTo>
                  <a:lnTo>
                    <a:pt x="57" y="138"/>
                  </a:lnTo>
                  <a:lnTo>
                    <a:pt x="57" y="150"/>
                  </a:lnTo>
                  <a:lnTo>
                    <a:pt x="57" y="150"/>
                  </a:lnTo>
                  <a:lnTo>
                    <a:pt x="57" y="160"/>
                  </a:lnTo>
                  <a:lnTo>
                    <a:pt x="59" y="170"/>
                  </a:lnTo>
                  <a:lnTo>
                    <a:pt x="62" y="180"/>
                  </a:lnTo>
                  <a:lnTo>
                    <a:pt x="66" y="189"/>
                  </a:lnTo>
                  <a:lnTo>
                    <a:pt x="70" y="198"/>
                  </a:lnTo>
                  <a:lnTo>
                    <a:pt x="76" y="206"/>
                  </a:lnTo>
                  <a:lnTo>
                    <a:pt x="82" y="214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2" y="222"/>
                  </a:lnTo>
                  <a:lnTo>
                    <a:pt x="93" y="224"/>
                  </a:lnTo>
                  <a:lnTo>
                    <a:pt x="92" y="227"/>
                  </a:lnTo>
                  <a:lnTo>
                    <a:pt x="91" y="229"/>
                  </a:lnTo>
                  <a:lnTo>
                    <a:pt x="91" y="229"/>
                  </a:lnTo>
                  <a:lnTo>
                    <a:pt x="91" y="229"/>
                  </a:lnTo>
                  <a:lnTo>
                    <a:pt x="88" y="231"/>
                  </a:lnTo>
                  <a:lnTo>
                    <a:pt x="86" y="232"/>
                  </a:lnTo>
                  <a:lnTo>
                    <a:pt x="83" y="232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72" y="223"/>
                  </a:lnTo>
                  <a:lnTo>
                    <a:pt x="65" y="214"/>
                  </a:lnTo>
                  <a:lnTo>
                    <a:pt x="59" y="205"/>
                  </a:lnTo>
                  <a:lnTo>
                    <a:pt x="53" y="195"/>
                  </a:lnTo>
                  <a:lnTo>
                    <a:pt x="49" y="184"/>
                  </a:lnTo>
                  <a:lnTo>
                    <a:pt x="46" y="173"/>
                  </a:lnTo>
                  <a:lnTo>
                    <a:pt x="43" y="162"/>
                  </a:lnTo>
                  <a:lnTo>
                    <a:pt x="42" y="150"/>
                  </a:lnTo>
                  <a:lnTo>
                    <a:pt x="42" y="150"/>
                  </a:lnTo>
                  <a:lnTo>
                    <a:pt x="43" y="136"/>
                  </a:lnTo>
                  <a:lnTo>
                    <a:pt x="46" y="124"/>
                  </a:lnTo>
                  <a:lnTo>
                    <a:pt x="50" y="112"/>
                  </a:lnTo>
                  <a:lnTo>
                    <a:pt x="55" y="100"/>
                  </a:lnTo>
                  <a:lnTo>
                    <a:pt x="61" y="90"/>
                  </a:lnTo>
                  <a:lnTo>
                    <a:pt x="68" y="80"/>
                  </a:lnTo>
                  <a:lnTo>
                    <a:pt x="76" y="72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8" y="63"/>
                  </a:lnTo>
                  <a:lnTo>
                    <a:pt x="91" y="63"/>
                  </a:lnTo>
                  <a:lnTo>
                    <a:pt x="94" y="64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7" y="68"/>
                  </a:lnTo>
                  <a:lnTo>
                    <a:pt x="97" y="71"/>
                  </a:lnTo>
                  <a:lnTo>
                    <a:pt x="96" y="73"/>
                  </a:lnTo>
                  <a:lnTo>
                    <a:pt x="94" y="75"/>
                  </a:lnTo>
                  <a:lnTo>
                    <a:pt x="94" y="75"/>
                  </a:lnTo>
                  <a:close/>
                  <a:moveTo>
                    <a:pt x="298" y="150"/>
                  </a:moveTo>
                  <a:lnTo>
                    <a:pt x="298" y="150"/>
                  </a:lnTo>
                  <a:lnTo>
                    <a:pt x="297" y="134"/>
                  </a:lnTo>
                  <a:lnTo>
                    <a:pt x="295" y="119"/>
                  </a:lnTo>
                  <a:lnTo>
                    <a:pt x="292" y="104"/>
                  </a:lnTo>
                  <a:lnTo>
                    <a:pt x="287" y="91"/>
                  </a:lnTo>
                  <a:lnTo>
                    <a:pt x="281" y="78"/>
                  </a:lnTo>
                  <a:lnTo>
                    <a:pt x="273" y="66"/>
                  </a:lnTo>
                  <a:lnTo>
                    <a:pt x="265" y="54"/>
                  </a:lnTo>
                  <a:lnTo>
                    <a:pt x="254" y="44"/>
                  </a:lnTo>
                  <a:lnTo>
                    <a:pt x="244" y="34"/>
                  </a:lnTo>
                  <a:lnTo>
                    <a:pt x="233" y="26"/>
                  </a:lnTo>
                  <a:lnTo>
                    <a:pt x="221" y="19"/>
                  </a:lnTo>
                  <a:lnTo>
                    <a:pt x="207" y="12"/>
                  </a:lnTo>
                  <a:lnTo>
                    <a:pt x="194" y="7"/>
                  </a:lnTo>
                  <a:lnTo>
                    <a:pt x="180" y="3"/>
                  </a:lnTo>
                  <a:lnTo>
                    <a:pt x="164" y="1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35" y="1"/>
                  </a:lnTo>
                  <a:lnTo>
                    <a:pt x="119" y="3"/>
                  </a:lnTo>
                  <a:lnTo>
                    <a:pt x="105" y="7"/>
                  </a:lnTo>
                  <a:lnTo>
                    <a:pt x="92" y="12"/>
                  </a:lnTo>
                  <a:lnTo>
                    <a:pt x="78" y="19"/>
                  </a:lnTo>
                  <a:lnTo>
                    <a:pt x="66" y="26"/>
                  </a:lnTo>
                  <a:lnTo>
                    <a:pt x="55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9" y="78"/>
                  </a:lnTo>
                  <a:lnTo>
                    <a:pt x="12" y="91"/>
                  </a:lnTo>
                  <a:lnTo>
                    <a:pt x="8" y="104"/>
                  </a:lnTo>
                  <a:lnTo>
                    <a:pt x="4" y="119"/>
                  </a:lnTo>
                  <a:lnTo>
                    <a:pt x="1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61"/>
                  </a:lnTo>
                  <a:lnTo>
                    <a:pt x="3" y="171"/>
                  </a:lnTo>
                  <a:lnTo>
                    <a:pt x="5" y="182"/>
                  </a:lnTo>
                  <a:lnTo>
                    <a:pt x="7" y="192"/>
                  </a:lnTo>
                  <a:lnTo>
                    <a:pt x="11" y="203"/>
                  </a:lnTo>
                  <a:lnTo>
                    <a:pt x="15" y="213"/>
                  </a:lnTo>
                  <a:lnTo>
                    <a:pt x="20" y="222"/>
                  </a:lnTo>
                  <a:lnTo>
                    <a:pt x="25" y="231"/>
                  </a:lnTo>
                  <a:lnTo>
                    <a:pt x="31" y="240"/>
                  </a:lnTo>
                  <a:lnTo>
                    <a:pt x="37" y="248"/>
                  </a:lnTo>
                  <a:lnTo>
                    <a:pt x="44" y="255"/>
                  </a:lnTo>
                  <a:lnTo>
                    <a:pt x="53" y="262"/>
                  </a:lnTo>
                  <a:lnTo>
                    <a:pt x="61" y="269"/>
                  </a:lnTo>
                  <a:lnTo>
                    <a:pt x="69" y="274"/>
                  </a:lnTo>
                  <a:lnTo>
                    <a:pt x="78" y="280"/>
                  </a:lnTo>
                  <a:lnTo>
                    <a:pt x="88" y="285"/>
                  </a:lnTo>
                  <a:lnTo>
                    <a:pt x="88" y="315"/>
                  </a:lnTo>
                  <a:lnTo>
                    <a:pt x="88" y="356"/>
                  </a:lnTo>
                  <a:lnTo>
                    <a:pt x="88" y="356"/>
                  </a:lnTo>
                  <a:lnTo>
                    <a:pt x="88" y="361"/>
                  </a:lnTo>
                  <a:lnTo>
                    <a:pt x="90" y="365"/>
                  </a:lnTo>
                  <a:lnTo>
                    <a:pt x="92" y="369"/>
                  </a:lnTo>
                  <a:lnTo>
                    <a:pt x="95" y="374"/>
                  </a:lnTo>
                  <a:lnTo>
                    <a:pt x="98" y="377"/>
                  </a:lnTo>
                  <a:lnTo>
                    <a:pt x="101" y="380"/>
                  </a:lnTo>
                  <a:lnTo>
                    <a:pt x="105" y="382"/>
                  </a:lnTo>
                  <a:lnTo>
                    <a:pt x="109" y="383"/>
                  </a:lnTo>
                  <a:lnTo>
                    <a:pt x="109" y="383"/>
                  </a:lnTo>
                  <a:lnTo>
                    <a:pt x="113" y="393"/>
                  </a:lnTo>
                  <a:lnTo>
                    <a:pt x="113" y="393"/>
                  </a:lnTo>
                  <a:lnTo>
                    <a:pt x="119" y="403"/>
                  </a:lnTo>
                  <a:lnTo>
                    <a:pt x="125" y="410"/>
                  </a:lnTo>
                  <a:lnTo>
                    <a:pt x="129" y="412"/>
                  </a:lnTo>
                  <a:lnTo>
                    <a:pt x="132" y="415"/>
                  </a:lnTo>
                  <a:lnTo>
                    <a:pt x="136" y="416"/>
                  </a:lnTo>
                  <a:lnTo>
                    <a:pt x="140" y="416"/>
                  </a:lnTo>
                  <a:lnTo>
                    <a:pt x="159" y="416"/>
                  </a:lnTo>
                  <a:lnTo>
                    <a:pt x="159" y="416"/>
                  </a:lnTo>
                  <a:lnTo>
                    <a:pt x="163" y="416"/>
                  </a:lnTo>
                  <a:lnTo>
                    <a:pt x="166" y="415"/>
                  </a:lnTo>
                  <a:lnTo>
                    <a:pt x="170" y="412"/>
                  </a:lnTo>
                  <a:lnTo>
                    <a:pt x="173" y="410"/>
                  </a:lnTo>
                  <a:lnTo>
                    <a:pt x="181" y="403"/>
                  </a:lnTo>
                  <a:lnTo>
                    <a:pt x="186" y="393"/>
                  </a:lnTo>
                  <a:lnTo>
                    <a:pt x="186" y="393"/>
                  </a:lnTo>
                  <a:lnTo>
                    <a:pt x="190" y="383"/>
                  </a:lnTo>
                  <a:lnTo>
                    <a:pt x="190" y="383"/>
                  </a:lnTo>
                  <a:lnTo>
                    <a:pt x="194" y="382"/>
                  </a:lnTo>
                  <a:lnTo>
                    <a:pt x="198" y="380"/>
                  </a:lnTo>
                  <a:lnTo>
                    <a:pt x="201" y="377"/>
                  </a:lnTo>
                  <a:lnTo>
                    <a:pt x="204" y="374"/>
                  </a:lnTo>
                  <a:lnTo>
                    <a:pt x="207" y="369"/>
                  </a:lnTo>
                  <a:lnTo>
                    <a:pt x="209" y="365"/>
                  </a:lnTo>
                  <a:lnTo>
                    <a:pt x="210" y="361"/>
                  </a:lnTo>
                  <a:lnTo>
                    <a:pt x="210" y="356"/>
                  </a:lnTo>
                  <a:lnTo>
                    <a:pt x="210" y="301"/>
                  </a:lnTo>
                  <a:lnTo>
                    <a:pt x="210" y="285"/>
                  </a:lnTo>
                  <a:lnTo>
                    <a:pt x="210" y="285"/>
                  </a:lnTo>
                  <a:lnTo>
                    <a:pt x="221" y="280"/>
                  </a:lnTo>
                  <a:lnTo>
                    <a:pt x="230" y="274"/>
                  </a:lnTo>
                  <a:lnTo>
                    <a:pt x="238" y="269"/>
                  </a:lnTo>
                  <a:lnTo>
                    <a:pt x="246" y="262"/>
                  </a:lnTo>
                  <a:lnTo>
                    <a:pt x="254" y="255"/>
                  </a:lnTo>
                  <a:lnTo>
                    <a:pt x="261" y="248"/>
                  </a:lnTo>
                  <a:lnTo>
                    <a:pt x="268" y="240"/>
                  </a:lnTo>
                  <a:lnTo>
                    <a:pt x="274" y="231"/>
                  </a:lnTo>
                  <a:lnTo>
                    <a:pt x="280" y="222"/>
                  </a:lnTo>
                  <a:lnTo>
                    <a:pt x="284" y="213"/>
                  </a:lnTo>
                  <a:lnTo>
                    <a:pt x="288" y="203"/>
                  </a:lnTo>
                  <a:lnTo>
                    <a:pt x="292" y="192"/>
                  </a:lnTo>
                  <a:lnTo>
                    <a:pt x="295" y="182"/>
                  </a:lnTo>
                  <a:lnTo>
                    <a:pt x="296" y="171"/>
                  </a:lnTo>
                  <a:lnTo>
                    <a:pt x="298" y="161"/>
                  </a:lnTo>
                  <a:lnTo>
                    <a:pt x="298" y="150"/>
                  </a:lnTo>
                  <a:lnTo>
                    <a:pt x="298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596307" y="3763283"/>
            <a:ext cx="288152" cy="384201"/>
            <a:chOff x="7596307" y="3763283"/>
            <a:chExt cx="288152" cy="384201"/>
          </a:xfrm>
        </p:grpSpPr>
        <p:sp>
          <p:nvSpPr>
            <p:cNvPr id="24" name="Freeform 98"/>
            <p:cNvSpPr>
              <a:spLocks/>
            </p:cNvSpPr>
            <p:nvPr/>
          </p:nvSpPr>
          <p:spPr bwMode="auto">
            <a:xfrm>
              <a:off x="7715410" y="3963068"/>
              <a:ext cx="15368" cy="30736"/>
            </a:xfrm>
            <a:custGeom>
              <a:avLst/>
              <a:gdLst>
                <a:gd name="T0" fmla="*/ 0 w 19"/>
                <a:gd name="T1" fmla="*/ 17 h 32"/>
                <a:gd name="T2" fmla="*/ 0 w 19"/>
                <a:gd name="T3" fmla="*/ 17 h 32"/>
                <a:gd name="T4" fmla="*/ 0 w 19"/>
                <a:gd name="T5" fmla="*/ 20 h 32"/>
                <a:gd name="T6" fmla="*/ 1 w 19"/>
                <a:gd name="T7" fmla="*/ 23 h 32"/>
                <a:gd name="T8" fmla="*/ 3 w 19"/>
                <a:gd name="T9" fmla="*/ 25 h 32"/>
                <a:gd name="T10" fmla="*/ 5 w 19"/>
                <a:gd name="T11" fmla="*/ 27 h 32"/>
                <a:gd name="T12" fmla="*/ 11 w 19"/>
                <a:gd name="T13" fmla="*/ 31 h 32"/>
                <a:gd name="T14" fmla="*/ 19 w 19"/>
                <a:gd name="T15" fmla="*/ 32 h 32"/>
                <a:gd name="T16" fmla="*/ 19 w 19"/>
                <a:gd name="T17" fmla="*/ 0 h 32"/>
                <a:gd name="T18" fmla="*/ 19 w 19"/>
                <a:gd name="T19" fmla="*/ 0 h 32"/>
                <a:gd name="T20" fmla="*/ 12 w 19"/>
                <a:gd name="T21" fmla="*/ 1 h 32"/>
                <a:gd name="T22" fmla="*/ 6 w 19"/>
                <a:gd name="T23" fmla="*/ 4 h 32"/>
                <a:gd name="T24" fmla="*/ 6 w 19"/>
                <a:gd name="T25" fmla="*/ 4 h 32"/>
                <a:gd name="T26" fmla="*/ 3 w 19"/>
                <a:gd name="T27" fmla="*/ 6 h 32"/>
                <a:gd name="T28" fmla="*/ 2 w 19"/>
                <a:gd name="T29" fmla="*/ 10 h 32"/>
                <a:gd name="T30" fmla="*/ 1 w 19"/>
                <a:gd name="T31" fmla="*/ 13 h 32"/>
                <a:gd name="T32" fmla="*/ 0 w 19"/>
                <a:gd name="T33" fmla="*/ 17 h 32"/>
                <a:gd name="T34" fmla="*/ 0 w 19"/>
                <a:gd name="T3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32">
                  <a:moveTo>
                    <a:pt x="0" y="17"/>
                  </a:move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3" y="25"/>
                  </a:lnTo>
                  <a:lnTo>
                    <a:pt x="5" y="27"/>
                  </a:lnTo>
                  <a:lnTo>
                    <a:pt x="11" y="31"/>
                  </a:lnTo>
                  <a:lnTo>
                    <a:pt x="19" y="3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4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9"/>
            <p:cNvSpPr>
              <a:spLocks/>
            </p:cNvSpPr>
            <p:nvPr/>
          </p:nvSpPr>
          <p:spPr bwMode="auto">
            <a:xfrm>
              <a:off x="7746146" y="4020699"/>
              <a:ext cx="19211" cy="34577"/>
            </a:xfrm>
            <a:custGeom>
              <a:avLst/>
              <a:gdLst>
                <a:gd name="T0" fmla="*/ 0 w 22"/>
                <a:gd name="T1" fmla="*/ 0 h 36"/>
                <a:gd name="T2" fmla="*/ 0 w 22"/>
                <a:gd name="T3" fmla="*/ 36 h 36"/>
                <a:gd name="T4" fmla="*/ 0 w 22"/>
                <a:gd name="T5" fmla="*/ 36 h 36"/>
                <a:gd name="T6" fmla="*/ 4 w 22"/>
                <a:gd name="T7" fmla="*/ 35 h 36"/>
                <a:gd name="T8" fmla="*/ 8 w 22"/>
                <a:gd name="T9" fmla="*/ 34 h 36"/>
                <a:gd name="T10" fmla="*/ 13 w 22"/>
                <a:gd name="T11" fmla="*/ 33 h 36"/>
                <a:gd name="T12" fmla="*/ 16 w 22"/>
                <a:gd name="T13" fmla="*/ 31 h 36"/>
                <a:gd name="T14" fmla="*/ 16 w 22"/>
                <a:gd name="T15" fmla="*/ 31 h 36"/>
                <a:gd name="T16" fmla="*/ 18 w 22"/>
                <a:gd name="T17" fmla="*/ 28 h 36"/>
                <a:gd name="T18" fmla="*/ 20 w 22"/>
                <a:gd name="T19" fmla="*/ 25 h 36"/>
                <a:gd name="T20" fmla="*/ 21 w 22"/>
                <a:gd name="T21" fmla="*/ 21 h 36"/>
                <a:gd name="T22" fmla="*/ 22 w 22"/>
                <a:gd name="T23" fmla="*/ 17 h 36"/>
                <a:gd name="T24" fmla="*/ 22 w 22"/>
                <a:gd name="T25" fmla="*/ 17 h 36"/>
                <a:gd name="T26" fmla="*/ 21 w 22"/>
                <a:gd name="T27" fmla="*/ 14 h 36"/>
                <a:gd name="T28" fmla="*/ 21 w 22"/>
                <a:gd name="T29" fmla="*/ 11 h 36"/>
                <a:gd name="T30" fmla="*/ 19 w 22"/>
                <a:gd name="T31" fmla="*/ 8 h 36"/>
                <a:gd name="T32" fmla="*/ 17 w 22"/>
                <a:gd name="T33" fmla="*/ 6 h 36"/>
                <a:gd name="T34" fmla="*/ 9 w 22"/>
                <a:gd name="T35" fmla="*/ 2 h 36"/>
                <a:gd name="T36" fmla="*/ 0 w 22"/>
                <a:gd name="T37" fmla="*/ 0 h 36"/>
                <a:gd name="T38" fmla="*/ 0 w 22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" y="35"/>
                  </a:lnTo>
                  <a:lnTo>
                    <a:pt x="8" y="34"/>
                  </a:lnTo>
                  <a:lnTo>
                    <a:pt x="13" y="33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8" y="28"/>
                  </a:lnTo>
                  <a:lnTo>
                    <a:pt x="20" y="25"/>
                  </a:lnTo>
                  <a:lnTo>
                    <a:pt x="21" y="21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9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0"/>
            <p:cNvSpPr>
              <a:spLocks/>
            </p:cNvSpPr>
            <p:nvPr/>
          </p:nvSpPr>
          <p:spPr bwMode="auto">
            <a:xfrm>
              <a:off x="7673147" y="3763283"/>
              <a:ext cx="134472" cy="72997"/>
            </a:xfrm>
            <a:custGeom>
              <a:avLst/>
              <a:gdLst>
                <a:gd name="T0" fmla="*/ 109 w 142"/>
                <a:gd name="T1" fmla="*/ 75 h 75"/>
                <a:gd name="T2" fmla="*/ 109 w 142"/>
                <a:gd name="T3" fmla="*/ 75 h 75"/>
                <a:gd name="T4" fmla="*/ 111 w 142"/>
                <a:gd name="T5" fmla="*/ 75 h 75"/>
                <a:gd name="T6" fmla="*/ 111 w 142"/>
                <a:gd name="T7" fmla="*/ 75 h 75"/>
                <a:gd name="T8" fmla="*/ 123 w 142"/>
                <a:gd name="T9" fmla="*/ 58 h 75"/>
                <a:gd name="T10" fmla="*/ 137 w 142"/>
                <a:gd name="T11" fmla="*/ 34 h 75"/>
                <a:gd name="T12" fmla="*/ 137 w 142"/>
                <a:gd name="T13" fmla="*/ 34 h 75"/>
                <a:gd name="T14" fmla="*/ 140 w 142"/>
                <a:gd name="T15" fmla="*/ 28 h 75"/>
                <a:gd name="T16" fmla="*/ 142 w 142"/>
                <a:gd name="T17" fmla="*/ 23 h 75"/>
                <a:gd name="T18" fmla="*/ 142 w 142"/>
                <a:gd name="T19" fmla="*/ 18 h 75"/>
                <a:gd name="T20" fmla="*/ 140 w 142"/>
                <a:gd name="T21" fmla="*/ 14 h 75"/>
                <a:gd name="T22" fmla="*/ 138 w 142"/>
                <a:gd name="T23" fmla="*/ 11 h 75"/>
                <a:gd name="T24" fmla="*/ 135 w 142"/>
                <a:gd name="T25" fmla="*/ 8 h 75"/>
                <a:gd name="T26" fmla="*/ 131 w 142"/>
                <a:gd name="T27" fmla="*/ 6 h 75"/>
                <a:gd name="T28" fmla="*/ 125 w 142"/>
                <a:gd name="T29" fmla="*/ 4 h 75"/>
                <a:gd name="T30" fmla="*/ 113 w 142"/>
                <a:gd name="T31" fmla="*/ 2 h 75"/>
                <a:gd name="T32" fmla="*/ 99 w 142"/>
                <a:gd name="T33" fmla="*/ 1 h 75"/>
                <a:gd name="T34" fmla="*/ 70 w 142"/>
                <a:gd name="T35" fmla="*/ 0 h 75"/>
                <a:gd name="T36" fmla="*/ 70 w 142"/>
                <a:gd name="T37" fmla="*/ 0 h 75"/>
                <a:gd name="T38" fmla="*/ 43 w 142"/>
                <a:gd name="T39" fmla="*/ 1 h 75"/>
                <a:gd name="T40" fmla="*/ 28 w 142"/>
                <a:gd name="T41" fmla="*/ 2 h 75"/>
                <a:gd name="T42" fmla="*/ 17 w 142"/>
                <a:gd name="T43" fmla="*/ 4 h 75"/>
                <a:gd name="T44" fmla="*/ 12 w 142"/>
                <a:gd name="T45" fmla="*/ 6 h 75"/>
                <a:gd name="T46" fmla="*/ 8 w 142"/>
                <a:gd name="T47" fmla="*/ 8 h 75"/>
                <a:gd name="T48" fmla="*/ 4 w 142"/>
                <a:gd name="T49" fmla="*/ 11 h 75"/>
                <a:gd name="T50" fmla="*/ 2 w 142"/>
                <a:gd name="T51" fmla="*/ 14 h 75"/>
                <a:gd name="T52" fmla="*/ 0 w 142"/>
                <a:gd name="T53" fmla="*/ 18 h 75"/>
                <a:gd name="T54" fmla="*/ 0 w 142"/>
                <a:gd name="T55" fmla="*/ 22 h 75"/>
                <a:gd name="T56" fmla="*/ 1 w 142"/>
                <a:gd name="T57" fmla="*/ 28 h 75"/>
                <a:gd name="T58" fmla="*/ 4 w 142"/>
                <a:gd name="T59" fmla="*/ 34 h 75"/>
                <a:gd name="T60" fmla="*/ 4 w 142"/>
                <a:gd name="T61" fmla="*/ 34 h 75"/>
                <a:gd name="T62" fmla="*/ 10 w 142"/>
                <a:gd name="T63" fmla="*/ 47 h 75"/>
                <a:gd name="T64" fmla="*/ 17 w 142"/>
                <a:gd name="T65" fmla="*/ 57 h 75"/>
                <a:gd name="T66" fmla="*/ 23 w 142"/>
                <a:gd name="T67" fmla="*/ 67 h 75"/>
                <a:gd name="T68" fmla="*/ 29 w 142"/>
                <a:gd name="T69" fmla="*/ 75 h 75"/>
                <a:gd name="T70" fmla="*/ 29 w 142"/>
                <a:gd name="T71" fmla="*/ 75 h 75"/>
                <a:gd name="T72" fmla="*/ 32 w 142"/>
                <a:gd name="T73" fmla="*/ 75 h 75"/>
                <a:gd name="T74" fmla="*/ 109 w 142"/>
                <a:gd name="T75" fmla="*/ 75 h 75"/>
                <a:gd name="T76" fmla="*/ 109 w 142"/>
                <a:gd name="T7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" h="75">
                  <a:moveTo>
                    <a:pt x="109" y="75"/>
                  </a:moveTo>
                  <a:lnTo>
                    <a:pt x="109" y="75"/>
                  </a:lnTo>
                  <a:lnTo>
                    <a:pt x="111" y="75"/>
                  </a:lnTo>
                  <a:lnTo>
                    <a:pt x="111" y="75"/>
                  </a:lnTo>
                  <a:lnTo>
                    <a:pt x="123" y="58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40" y="28"/>
                  </a:lnTo>
                  <a:lnTo>
                    <a:pt x="142" y="23"/>
                  </a:lnTo>
                  <a:lnTo>
                    <a:pt x="142" y="18"/>
                  </a:lnTo>
                  <a:lnTo>
                    <a:pt x="140" y="14"/>
                  </a:lnTo>
                  <a:lnTo>
                    <a:pt x="138" y="11"/>
                  </a:lnTo>
                  <a:lnTo>
                    <a:pt x="135" y="8"/>
                  </a:lnTo>
                  <a:lnTo>
                    <a:pt x="131" y="6"/>
                  </a:lnTo>
                  <a:lnTo>
                    <a:pt x="125" y="4"/>
                  </a:lnTo>
                  <a:lnTo>
                    <a:pt x="113" y="2"/>
                  </a:lnTo>
                  <a:lnTo>
                    <a:pt x="99" y="1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43" y="1"/>
                  </a:lnTo>
                  <a:lnTo>
                    <a:pt x="28" y="2"/>
                  </a:lnTo>
                  <a:lnTo>
                    <a:pt x="17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0" y="47"/>
                  </a:lnTo>
                  <a:lnTo>
                    <a:pt x="17" y="57"/>
                  </a:lnTo>
                  <a:lnTo>
                    <a:pt x="23" y="67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109" y="75"/>
                  </a:lnTo>
                  <a:lnTo>
                    <a:pt x="109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1"/>
            <p:cNvSpPr>
              <a:spLocks noEditPoints="1"/>
            </p:cNvSpPr>
            <p:nvPr/>
          </p:nvSpPr>
          <p:spPr bwMode="auto">
            <a:xfrm>
              <a:off x="7596307" y="3855491"/>
              <a:ext cx="288152" cy="291993"/>
            </a:xfrm>
            <a:custGeom>
              <a:avLst/>
              <a:gdLst>
                <a:gd name="T0" fmla="*/ 182 w 303"/>
                <a:gd name="T1" fmla="*/ 218 h 306"/>
                <a:gd name="T2" fmla="*/ 156 w 303"/>
                <a:gd name="T3" fmla="*/ 226 h 306"/>
                <a:gd name="T4" fmla="*/ 143 w 303"/>
                <a:gd name="T5" fmla="*/ 226 h 306"/>
                <a:gd name="T6" fmla="*/ 127 w 303"/>
                <a:gd name="T7" fmla="*/ 223 h 306"/>
                <a:gd name="T8" fmla="*/ 108 w 303"/>
                <a:gd name="T9" fmla="*/ 210 h 306"/>
                <a:gd name="T10" fmla="*/ 98 w 303"/>
                <a:gd name="T11" fmla="*/ 191 h 306"/>
                <a:gd name="T12" fmla="*/ 119 w 303"/>
                <a:gd name="T13" fmla="*/ 191 h 306"/>
                <a:gd name="T14" fmla="*/ 128 w 303"/>
                <a:gd name="T15" fmla="*/ 202 h 306"/>
                <a:gd name="T16" fmla="*/ 139 w 303"/>
                <a:gd name="T17" fmla="*/ 207 h 306"/>
                <a:gd name="T18" fmla="*/ 143 w 303"/>
                <a:gd name="T19" fmla="*/ 171 h 306"/>
                <a:gd name="T20" fmla="*/ 115 w 303"/>
                <a:gd name="T21" fmla="*/ 159 h 306"/>
                <a:gd name="T22" fmla="*/ 107 w 303"/>
                <a:gd name="T23" fmla="*/ 151 h 306"/>
                <a:gd name="T24" fmla="*/ 102 w 303"/>
                <a:gd name="T25" fmla="*/ 134 h 306"/>
                <a:gd name="T26" fmla="*/ 105 w 303"/>
                <a:gd name="T27" fmla="*/ 119 h 306"/>
                <a:gd name="T28" fmla="*/ 118 w 303"/>
                <a:gd name="T29" fmla="*/ 104 h 306"/>
                <a:gd name="T30" fmla="*/ 143 w 303"/>
                <a:gd name="T31" fmla="*/ 97 h 306"/>
                <a:gd name="T32" fmla="*/ 156 w 303"/>
                <a:gd name="T33" fmla="*/ 97 h 306"/>
                <a:gd name="T34" fmla="*/ 170 w 303"/>
                <a:gd name="T35" fmla="*/ 100 h 306"/>
                <a:gd name="T36" fmla="*/ 185 w 303"/>
                <a:gd name="T37" fmla="*/ 110 h 306"/>
                <a:gd name="T38" fmla="*/ 194 w 303"/>
                <a:gd name="T39" fmla="*/ 126 h 306"/>
                <a:gd name="T40" fmla="*/ 172 w 303"/>
                <a:gd name="T41" fmla="*/ 124 h 306"/>
                <a:gd name="T42" fmla="*/ 156 w 303"/>
                <a:gd name="T43" fmla="*/ 114 h 306"/>
                <a:gd name="T44" fmla="*/ 172 w 303"/>
                <a:gd name="T45" fmla="*/ 152 h 306"/>
                <a:gd name="T46" fmla="*/ 185 w 303"/>
                <a:gd name="T47" fmla="*/ 157 h 306"/>
                <a:gd name="T48" fmla="*/ 193 w 303"/>
                <a:gd name="T49" fmla="*/ 168 h 306"/>
                <a:gd name="T50" fmla="*/ 198 w 303"/>
                <a:gd name="T51" fmla="*/ 182 h 306"/>
                <a:gd name="T52" fmla="*/ 198 w 303"/>
                <a:gd name="T53" fmla="*/ 194 h 306"/>
                <a:gd name="T54" fmla="*/ 188 w 303"/>
                <a:gd name="T55" fmla="*/ 214 h 306"/>
                <a:gd name="T56" fmla="*/ 199 w 303"/>
                <a:gd name="T57" fmla="*/ 2 h 306"/>
                <a:gd name="T58" fmla="*/ 193 w 303"/>
                <a:gd name="T59" fmla="*/ 12 h 306"/>
                <a:gd name="T60" fmla="*/ 113 w 303"/>
                <a:gd name="T61" fmla="*/ 13 h 306"/>
                <a:gd name="T62" fmla="*/ 105 w 303"/>
                <a:gd name="T63" fmla="*/ 5 h 306"/>
                <a:gd name="T64" fmla="*/ 93 w 303"/>
                <a:gd name="T65" fmla="*/ 7 h 306"/>
                <a:gd name="T66" fmla="*/ 63 w 303"/>
                <a:gd name="T67" fmla="*/ 34 h 306"/>
                <a:gd name="T68" fmla="*/ 38 w 303"/>
                <a:gd name="T69" fmla="*/ 69 h 306"/>
                <a:gd name="T70" fmla="*/ 18 w 303"/>
                <a:gd name="T71" fmla="*/ 110 h 306"/>
                <a:gd name="T72" fmla="*/ 5 w 303"/>
                <a:gd name="T73" fmla="*/ 151 h 306"/>
                <a:gd name="T74" fmla="*/ 0 w 303"/>
                <a:gd name="T75" fmla="*/ 192 h 306"/>
                <a:gd name="T76" fmla="*/ 3 w 303"/>
                <a:gd name="T77" fmla="*/ 223 h 306"/>
                <a:gd name="T78" fmla="*/ 18 w 303"/>
                <a:gd name="T79" fmla="*/ 258 h 306"/>
                <a:gd name="T80" fmla="*/ 45 w 303"/>
                <a:gd name="T81" fmla="*/ 282 h 306"/>
                <a:gd name="T82" fmla="*/ 80 w 303"/>
                <a:gd name="T83" fmla="*/ 297 h 306"/>
                <a:gd name="T84" fmla="*/ 121 w 303"/>
                <a:gd name="T85" fmla="*/ 305 h 306"/>
                <a:gd name="T86" fmla="*/ 151 w 303"/>
                <a:gd name="T87" fmla="*/ 306 h 306"/>
                <a:gd name="T88" fmla="*/ 196 w 303"/>
                <a:gd name="T89" fmla="*/ 303 h 306"/>
                <a:gd name="T90" fmla="*/ 236 w 303"/>
                <a:gd name="T91" fmla="*/ 293 h 306"/>
                <a:gd name="T92" fmla="*/ 269 w 303"/>
                <a:gd name="T93" fmla="*/ 275 h 306"/>
                <a:gd name="T94" fmla="*/ 291 w 303"/>
                <a:gd name="T95" fmla="*/ 247 h 306"/>
                <a:gd name="T96" fmla="*/ 303 w 303"/>
                <a:gd name="T97" fmla="*/ 208 h 306"/>
                <a:gd name="T98" fmla="*/ 303 w 303"/>
                <a:gd name="T99" fmla="*/ 180 h 306"/>
                <a:gd name="T100" fmla="*/ 294 w 303"/>
                <a:gd name="T101" fmla="*/ 139 h 306"/>
                <a:gd name="T102" fmla="*/ 278 w 303"/>
                <a:gd name="T103" fmla="*/ 99 h 306"/>
                <a:gd name="T104" fmla="*/ 256 w 303"/>
                <a:gd name="T105" fmla="*/ 60 h 306"/>
                <a:gd name="T106" fmla="*/ 229 w 303"/>
                <a:gd name="T107" fmla="*/ 27 h 306"/>
                <a:gd name="T108" fmla="*/ 199 w 303"/>
                <a:gd name="T109" fmla="*/ 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3" h="306">
                  <a:moveTo>
                    <a:pt x="188" y="214"/>
                  </a:moveTo>
                  <a:lnTo>
                    <a:pt x="188" y="214"/>
                  </a:lnTo>
                  <a:lnTo>
                    <a:pt x="182" y="218"/>
                  </a:lnTo>
                  <a:lnTo>
                    <a:pt x="175" y="222"/>
                  </a:lnTo>
                  <a:lnTo>
                    <a:pt x="166" y="225"/>
                  </a:lnTo>
                  <a:lnTo>
                    <a:pt x="156" y="226"/>
                  </a:lnTo>
                  <a:lnTo>
                    <a:pt x="156" y="243"/>
                  </a:lnTo>
                  <a:lnTo>
                    <a:pt x="143" y="243"/>
                  </a:lnTo>
                  <a:lnTo>
                    <a:pt x="143" y="226"/>
                  </a:lnTo>
                  <a:lnTo>
                    <a:pt x="143" y="226"/>
                  </a:lnTo>
                  <a:lnTo>
                    <a:pt x="135" y="225"/>
                  </a:lnTo>
                  <a:lnTo>
                    <a:pt x="127" y="223"/>
                  </a:lnTo>
                  <a:lnTo>
                    <a:pt x="120" y="220"/>
                  </a:lnTo>
                  <a:lnTo>
                    <a:pt x="114" y="216"/>
                  </a:lnTo>
                  <a:lnTo>
                    <a:pt x="108" y="210"/>
                  </a:lnTo>
                  <a:lnTo>
                    <a:pt x="104" y="205"/>
                  </a:lnTo>
                  <a:lnTo>
                    <a:pt x="100" y="198"/>
                  </a:lnTo>
                  <a:lnTo>
                    <a:pt x="98" y="191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19" y="191"/>
                  </a:lnTo>
                  <a:lnTo>
                    <a:pt x="121" y="195"/>
                  </a:lnTo>
                  <a:lnTo>
                    <a:pt x="125" y="199"/>
                  </a:lnTo>
                  <a:lnTo>
                    <a:pt x="128" y="202"/>
                  </a:lnTo>
                  <a:lnTo>
                    <a:pt x="131" y="204"/>
                  </a:lnTo>
                  <a:lnTo>
                    <a:pt x="135" y="206"/>
                  </a:lnTo>
                  <a:lnTo>
                    <a:pt x="139" y="207"/>
                  </a:lnTo>
                  <a:lnTo>
                    <a:pt x="143" y="208"/>
                  </a:lnTo>
                  <a:lnTo>
                    <a:pt x="143" y="171"/>
                  </a:lnTo>
                  <a:lnTo>
                    <a:pt x="143" y="171"/>
                  </a:lnTo>
                  <a:lnTo>
                    <a:pt x="132" y="168"/>
                  </a:lnTo>
                  <a:lnTo>
                    <a:pt x="122" y="163"/>
                  </a:lnTo>
                  <a:lnTo>
                    <a:pt x="115" y="159"/>
                  </a:lnTo>
                  <a:lnTo>
                    <a:pt x="110" y="155"/>
                  </a:lnTo>
                  <a:lnTo>
                    <a:pt x="110" y="155"/>
                  </a:lnTo>
                  <a:lnTo>
                    <a:pt x="107" y="151"/>
                  </a:lnTo>
                  <a:lnTo>
                    <a:pt x="104" y="145"/>
                  </a:lnTo>
                  <a:lnTo>
                    <a:pt x="103" y="140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3" y="127"/>
                  </a:lnTo>
                  <a:lnTo>
                    <a:pt x="105" y="119"/>
                  </a:lnTo>
                  <a:lnTo>
                    <a:pt x="108" y="113"/>
                  </a:lnTo>
                  <a:lnTo>
                    <a:pt x="112" y="108"/>
                  </a:lnTo>
                  <a:lnTo>
                    <a:pt x="118" y="104"/>
                  </a:lnTo>
                  <a:lnTo>
                    <a:pt x="126" y="101"/>
                  </a:lnTo>
                  <a:lnTo>
                    <a:pt x="134" y="98"/>
                  </a:lnTo>
                  <a:lnTo>
                    <a:pt x="143" y="97"/>
                  </a:lnTo>
                  <a:lnTo>
                    <a:pt x="143" y="83"/>
                  </a:lnTo>
                  <a:lnTo>
                    <a:pt x="156" y="83"/>
                  </a:lnTo>
                  <a:lnTo>
                    <a:pt x="156" y="97"/>
                  </a:lnTo>
                  <a:lnTo>
                    <a:pt x="156" y="97"/>
                  </a:lnTo>
                  <a:lnTo>
                    <a:pt x="163" y="98"/>
                  </a:lnTo>
                  <a:lnTo>
                    <a:pt x="170" y="100"/>
                  </a:lnTo>
                  <a:lnTo>
                    <a:pt x="176" y="102"/>
                  </a:lnTo>
                  <a:lnTo>
                    <a:pt x="181" y="106"/>
                  </a:lnTo>
                  <a:lnTo>
                    <a:pt x="185" y="110"/>
                  </a:lnTo>
                  <a:lnTo>
                    <a:pt x="189" y="114"/>
                  </a:lnTo>
                  <a:lnTo>
                    <a:pt x="192" y="119"/>
                  </a:lnTo>
                  <a:lnTo>
                    <a:pt x="194" y="126"/>
                  </a:lnTo>
                  <a:lnTo>
                    <a:pt x="175" y="130"/>
                  </a:lnTo>
                  <a:lnTo>
                    <a:pt x="175" y="130"/>
                  </a:lnTo>
                  <a:lnTo>
                    <a:pt x="172" y="124"/>
                  </a:lnTo>
                  <a:lnTo>
                    <a:pt x="168" y="118"/>
                  </a:lnTo>
                  <a:lnTo>
                    <a:pt x="162" y="115"/>
                  </a:lnTo>
                  <a:lnTo>
                    <a:pt x="156" y="114"/>
                  </a:lnTo>
                  <a:lnTo>
                    <a:pt x="156" y="148"/>
                  </a:lnTo>
                  <a:lnTo>
                    <a:pt x="156" y="148"/>
                  </a:lnTo>
                  <a:lnTo>
                    <a:pt x="172" y="152"/>
                  </a:lnTo>
                  <a:lnTo>
                    <a:pt x="182" y="156"/>
                  </a:lnTo>
                  <a:lnTo>
                    <a:pt x="182" y="156"/>
                  </a:lnTo>
                  <a:lnTo>
                    <a:pt x="185" y="157"/>
                  </a:lnTo>
                  <a:lnTo>
                    <a:pt x="188" y="160"/>
                  </a:lnTo>
                  <a:lnTo>
                    <a:pt x="193" y="168"/>
                  </a:lnTo>
                  <a:lnTo>
                    <a:pt x="193" y="168"/>
                  </a:lnTo>
                  <a:lnTo>
                    <a:pt x="196" y="172"/>
                  </a:lnTo>
                  <a:lnTo>
                    <a:pt x="197" y="177"/>
                  </a:lnTo>
                  <a:lnTo>
                    <a:pt x="198" y="182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94"/>
                  </a:lnTo>
                  <a:lnTo>
                    <a:pt x="196" y="201"/>
                  </a:lnTo>
                  <a:lnTo>
                    <a:pt x="193" y="207"/>
                  </a:lnTo>
                  <a:lnTo>
                    <a:pt x="188" y="214"/>
                  </a:lnTo>
                  <a:lnTo>
                    <a:pt x="188" y="214"/>
                  </a:lnTo>
                  <a:close/>
                  <a:moveTo>
                    <a:pt x="199" y="2"/>
                  </a:moveTo>
                  <a:lnTo>
                    <a:pt x="199" y="2"/>
                  </a:lnTo>
                  <a:lnTo>
                    <a:pt x="198" y="7"/>
                  </a:lnTo>
                  <a:lnTo>
                    <a:pt x="196" y="10"/>
                  </a:lnTo>
                  <a:lnTo>
                    <a:pt x="193" y="12"/>
                  </a:lnTo>
                  <a:lnTo>
                    <a:pt x="190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0" y="12"/>
                  </a:lnTo>
                  <a:lnTo>
                    <a:pt x="107" y="9"/>
                  </a:lnTo>
                  <a:lnTo>
                    <a:pt x="105" y="5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3" y="7"/>
                  </a:lnTo>
                  <a:lnTo>
                    <a:pt x="83" y="15"/>
                  </a:lnTo>
                  <a:lnTo>
                    <a:pt x="73" y="24"/>
                  </a:lnTo>
                  <a:lnTo>
                    <a:pt x="63" y="34"/>
                  </a:lnTo>
                  <a:lnTo>
                    <a:pt x="54" y="46"/>
                  </a:lnTo>
                  <a:lnTo>
                    <a:pt x="46" y="57"/>
                  </a:lnTo>
                  <a:lnTo>
                    <a:pt x="38" y="69"/>
                  </a:lnTo>
                  <a:lnTo>
                    <a:pt x="30" y="83"/>
                  </a:lnTo>
                  <a:lnTo>
                    <a:pt x="24" y="96"/>
                  </a:lnTo>
                  <a:lnTo>
                    <a:pt x="18" y="110"/>
                  </a:lnTo>
                  <a:lnTo>
                    <a:pt x="13" y="124"/>
                  </a:lnTo>
                  <a:lnTo>
                    <a:pt x="8" y="138"/>
                  </a:lnTo>
                  <a:lnTo>
                    <a:pt x="5" y="151"/>
                  </a:lnTo>
                  <a:lnTo>
                    <a:pt x="2" y="165"/>
                  </a:lnTo>
                  <a:lnTo>
                    <a:pt x="1" y="179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1" y="208"/>
                  </a:lnTo>
                  <a:lnTo>
                    <a:pt x="3" y="223"/>
                  </a:lnTo>
                  <a:lnTo>
                    <a:pt x="7" y="236"/>
                  </a:lnTo>
                  <a:lnTo>
                    <a:pt x="12" y="247"/>
                  </a:lnTo>
                  <a:lnTo>
                    <a:pt x="18" y="258"/>
                  </a:lnTo>
                  <a:lnTo>
                    <a:pt x="26" y="267"/>
                  </a:lnTo>
                  <a:lnTo>
                    <a:pt x="34" y="275"/>
                  </a:lnTo>
                  <a:lnTo>
                    <a:pt x="45" y="282"/>
                  </a:lnTo>
                  <a:lnTo>
                    <a:pt x="55" y="288"/>
                  </a:lnTo>
                  <a:lnTo>
                    <a:pt x="67" y="293"/>
                  </a:lnTo>
                  <a:lnTo>
                    <a:pt x="80" y="297"/>
                  </a:lnTo>
                  <a:lnTo>
                    <a:pt x="93" y="301"/>
                  </a:lnTo>
                  <a:lnTo>
                    <a:pt x="106" y="303"/>
                  </a:lnTo>
                  <a:lnTo>
                    <a:pt x="121" y="305"/>
                  </a:lnTo>
                  <a:lnTo>
                    <a:pt x="136" y="306"/>
                  </a:lnTo>
                  <a:lnTo>
                    <a:pt x="151" y="306"/>
                  </a:lnTo>
                  <a:lnTo>
                    <a:pt x="151" y="306"/>
                  </a:lnTo>
                  <a:lnTo>
                    <a:pt x="168" y="306"/>
                  </a:lnTo>
                  <a:lnTo>
                    <a:pt x="182" y="305"/>
                  </a:lnTo>
                  <a:lnTo>
                    <a:pt x="196" y="303"/>
                  </a:lnTo>
                  <a:lnTo>
                    <a:pt x="211" y="301"/>
                  </a:lnTo>
                  <a:lnTo>
                    <a:pt x="224" y="297"/>
                  </a:lnTo>
                  <a:lnTo>
                    <a:pt x="236" y="293"/>
                  </a:lnTo>
                  <a:lnTo>
                    <a:pt x="248" y="288"/>
                  </a:lnTo>
                  <a:lnTo>
                    <a:pt x="259" y="282"/>
                  </a:lnTo>
                  <a:lnTo>
                    <a:pt x="269" y="275"/>
                  </a:lnTo>
                  <a:lnTo>
                    <a:pt x="277" y="267"/>
                  </a:lnTo>
                  <a:lnTo>
                    <a:pt x="285" y="258"/>
                  </a:lnTo>
                  <a:lnTo>
                    <a:pt x="291" y="247"/>
                  </a:lnTo>
                  <a:lnTo>
                    <a:pt x="296" y="236"/>
                  </a:lnTo>
                  <a:lnTo>
                    <a:pt x="300" y="223"/>
                  </a:lnTo>
                  <a:lnTo>
                    <a:pt x="303" y="208"/>
                  </a:lnTo>
                  <a:lnTo>
                    <a:pt x="303" y="192"/>
                  </a:lnTo>
                  <a:lnTo>
                    <a:pt x="303" y="192"/>
                  </a:lnTo>
                  <a:lnTo>
                    <a:pt x="303" y="180"/>
                  </a:lnTo>
                  <a:lnTo>
                    <a:pt x="301" y="166"/>
                  </a:lnTo>
                  <a:lnTo>
                    <a:pt x="299" y="152"/>
                  </a:lnTo>
                  <a:lnTo>
                    <a:pt x="294" y="139"/>
                  </a:lnTo>
                  <a:lnTo>
                    <a:pt x="289" y="126"/>
                  </a:lnTo>
                  <a:lnTo>
                    <a:pt x="284" y="112"/>
                  </a:lnTo>
                  <a:lnTo>
                    <a:pt x="278" y="99"/>
                  </a:lnTo>
                  <a:lnTo>
                    <a:pt x="271" y="86"/>
                  </a:lnTo>
                  <a:lnTo>
                    <a:pt x="264" y="72"/>
                  </a:lnTo>
                  <a:lnTo>
                    <a:pt x="256" y="60"/>
                  </a:lnTo>
                  <a:lnTo>
                    <a:pt x="247" y="49"/>
                  </a:lnTo>
                  <a:lnTo>
                    <a:pt x="238" y="38"/>
                  </a:lnTo>
                  <a:lnTo>
                    <a:pt x="229" y="27"/>
                  </a:lnTo>
                  <a:lnTo>
                    <a:pt x="220" y="18"/>
                  </a:lnTo>
                  <a:lnTo>
                    <a:pt x="209" y="10"/>
                  </a:lnTo>
                  <a:lnTo>
                    <a:pt x="199" y="2"/>
                  </a:lnTo>
                  <a:lnTo>
                    <a:pt x="19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62375" y="5741922"/>
            <a:ext cx="307361" cy="353466"/>
            <a:chOff x="6962375" y="5741922"/>
            <a:chExt cx="307361" cy="353466"/>
          </a:xfrm>
        </p:grpSpPr>
        <p:sp>
          <p:nvSpPr>
            <p:cNvPr id="28" name="Freeform 102"/>
            <p:cNvSpPr>
              <a:spLocks noEditPoints="1"/>
            </p:cNvSpPr>
            <p:nvPr/>
          </p:nvSpPr>
          <p:spPr bwMode="auto">
            <a:xfrm>
              <a:off x="7073792" y="5741922"/>
              <a:ext cx="84524" cy="84524"/>
            </a:xfrm>
            <a:custGeom>
              <a:avLst/>
              <a:gdLst>
                <a:gd name="T0" fmla="*/ 45 w 90"/>
                <a:gd name="T1" fmla="*/ 68 h 90"/>
                <a:gd name="T2" fmla="*/ 37 w 90"/>
                <a:gd name="T3" fmla="*/ 67 h 90"/>
                <a:gd name="T4" fmla="*/ 30 w 90"/>
                <a:gd name="T5" fmla="*/ 62 h 90"/>
                <a:gd name="T6" fmla="*/ 25 w 90"/>
                <a:gd name="T7" fmla="*/ 54 h 90"/>
                <a:gd name="T8" fmla="*/ 23 w 90"/>
                <a:gd name="T9" fmla="*/ 45 h 90"/>
                <a:gd name="T10" fmla="*/ 24 w 90"/>
                <a:gd name="T11" fmla="*/ 41 h 90"/>
                <a:gd name="T12" fmla="*/ 27 w 90"/>
                <a:gd name="T13" fmla="*/ 33 h 90"/>
                <a:gd name="T14" fmla="*/ 33 w 90"/>
                <a:gd name="T15" fmla="*/ 27 h 90"/>
                <a:gd name="T16" fmla="*/ 41 w 90"/>
                <a:gd name="T17" fmla="*/ 24 h 90"/>
                <a:gd name="T18" fmla="*/ 45 w 90"/>
                <a:gd name="T19" fmla="*/ 23 h 90"/>
                <a:gd name="T20" fmla="*/ 54 w 90"/>
                <a:gd name="T21" fmla="*/ 25 h 90"/>
                <a:gd name="T22" fmla="*/ 62 w 90"/>
                <a:gd name="T23" fmla="*/ 30 h 90"/>
                <a:gd name="T24" fmla="*/ 66 w 90"/>
                <a:gd name="T25" fmla="*/ 37 h 90"/>
                <a:gd name="T26" fmla="*/ 68 w 90"/>
                <a:gd name="T27" fmla="*/ 45 h 90"/>
                <a:gd name="T28" fmla="*/ 68 w 90"/>
                <a:gd name="T29" fmla="*/ 50 h 90"/>
                <a:gd name="T30" fmla="*/ 64 w 90"/>
                <a:gd name="T31" fmla="*/ 59 h 90"/>
                <a:gd name="T32" fmla="*/ 58 w 90"/>
                <a:gd name="T33" fmla="*/ 65 h 90"/>
                <a:gd name="T34" fmla="*/ 50 w 90"/>
                <a:gd name="T35" fmla="*/ 68 h 90"/>
                <a:gd name="T36" fmla="*/ 45 w 90"/>
                <a:gd name="T37" fmla="*/ 68 h 90"/>
                <a:gd name="T38" fmla="*/ 90 w 90"/>
                <a:gd name="T39" fmla="*/ 45 h 90"/>
                <a:gd name="T40" fmla="*/ 87 w 90"/>
                <a:gd name="T41" fmla="*/ 28 h 90"/>
                <a:gd name="T42" fmla="*/ 77 w 90"/>
                <a:gd name="T43" fmla="*/ 14 h 90"/>
                <a:gd name="T44" fmla="*/ 63 w 90"/>
                <a:gd name="T45" fmla="*/ 4 h 90"/>
                <a:gd name="T46" fmla="*/ 45 w 90"/>
                <a:gd name="T47" fmla="*/ 0 h 90"/>
                <a:gd name="T48" fmla="*/ 36 w 90"/>
                <a:gd name="T49" fmla="*/ 1 h 90"/>
                <a:gd name="T50" fmla="*/ 21 w 90"/>
                <a:gd name="T51" fmla="*/ 8 h 90"/>
                <a:gd name="T52" fmla="*/ 8 w 90"/>
                <a:gd name="T53" fmla="*/ 21 h 90"/>
                <a:gd name="T54" fmla="*/ 1 w 90"/>
                <a:gd name="T55" fmla="*/ 36 h 90"/>
                <a:gd name="T56" fmla="*/ 0 w 90"/>
                <a:gd name="T57" fmla="*/ 45 h 90"/>
                <a:gd name="T58" fmla="*/ 2 w 90"/>
                <a:gd name="T59" fmla="*/ 60 h 90"/>
                <a:gd name="T60" fmla="*/ 8 w 90"/>
                <a:gd name="T61" fmla="*/ 72 h 90"/>
                <a:gd name="T62" fmla="*/ 19 w 90"/>
                <a:gd name="T63" fmla="*/ 81 h 90"/>
                <a:gd name="T64" fmla="*/ 31 w 90"/>
                <a:gd name="T65" fmla="*/ 88 h 90"/>
                <a:gd name="T66" fmla="*/ 38 w 90"/>
                <a:gd name="T67" fmla="*/ 89 h 90"/>
                <a:gd name="T68" fmla="*/ 45 w 90"/>
                <a:gd name="T69" fmla="*/ 90 h 90"/>
                <a:gd name="T70" fmla="*/ 61 w 90"/>
                <a:gd name="T71" fmla="*/ 88 h 90"/>
                <a:gd name="T72" fmla="*/ 67 w 90"/>
                <a:gd name="T73" fmla="*/ 85 h 90"/>
                <a:gd name="T74" fmla="*/ 77 w 90"/>
                <a:gd name="T75" fmla="*/ 77 h 90"/>
                <a:gd name="T76" fmla="*/ 85 w 90"/>
                <a:gd name="T77" fmla="*/ 66 h 90"/>
                <a:gd name="T78" fmla="*/ 89 w 90"/>
                <a:gd name="T79" fmla="*/ 52 h 90"/>
                <a:gd name="T80" fmla="*/ 90 w 90"/>
                <a:gd name="T81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0" h="90">
                  <a:moveTo>
                    <a:pt x="45" y="68"/>
                  </a:moveTo>
                  <a:lnTo>
                    <a:pt x="45" y="68"/>
                  </a:lnTo>
                  <a:lnTo>
                    <a:pt x="41" y="68"/>
                  </a:lnTo>
                  <a:lnTo>
                    <a:pt x="37" y="67"/>
                  </a:lnTo>
                  <a:lnTo>
                    <a:pt x="33" y="65"/>
                  </a:lnTo>
                  <a:lnTo>
                    <a:pt x="30" y="62"/>
                  </a:lnTo>
                  <a:lnTo>
                    <a:pt x="27" y="59"/>
                  </a:lnTo>
                  <a:lnTo>
                    <a:pt x="25" y="54"/>
                  </a:lnTo>
                  <a:lnTo>
                    <a:pt x="24" y="50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1"/>
                  </a:lnTo>
                  <a:lnTo>
                    <a:pt x="25" y="37"/>
                  </a:lnTo>
                  <a:lnTo>
                    <a:pt x="27" y="33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1" y="24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50" y="24"/>
                  </a:lnTo>
                  <a:lnTo>
                    <a:pt x="54" y="25"/>
                  </a:lnTo>
                  <a:lnTo>
                    <a:pt x="58" y="27"/>
                  </a:lnTo>
                  <a:lnTo>
                    <a:pt x="62" y="30"/>
                  </a:lnTo>
                  <a:lnTo>
                    <a:pt x="64" y="33"/>
                  </a:lnTo>
                  <a:lnTo>
                    <a:pt x="66" y="37"/>
                  </a:lnTo>
                  <a:lnTo>
                    <a:pt x="68" y="41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50"/>
                  </a:lnTo>
                  <a:lnTo>
                    <a:pt x="66" y="54"/>
                  </a:lnTo>
                  <a:lnTo>
                    <a:pt x="64" y="59"/>
                  </a:lnTo>
                  <a:lnTo>
                    <a:pt x="62" y="62"/>
                  </a:lnTo>
                  <a:lnTo>
                    <a:pt x="58" y="65"/>
                  </a:lnTo>
                  <a:lnTo>
                    <a:pt x="54" y="67"/>
                  </a:lnTo>
                  <a:lnTo>
                    <a:pt x="50" y="68"/>
                  </a:lnTo>
                  <a:lnTo>
                    <a:pt x="45" y="68"/>
                  </a:lnTo>
                  <a:lnTo>
                    <a:pt x="45" y="68"/>
                  </a:lnTo>
                  <a:close/>
                  <a:moveTo>
                    <a:pt x="90" y="45"/>
                  </a:moveTo>
                  <a:lnTo>
                    <a:pt x="90" y="45"/>
                  </a:lnTo>
                  <a:lnTo>
                    <a:pt x="89" y="36"/>
                  </a:lnTo>
                  <a:lnTo>
                    <a:pt x="87" y="28"/>
                  </a:lnTo>
                  <a:lnTo>
                    <a:pt x="82" y="21"/>
                  </a:lnTo>
                  <a:lnTo>
                    <a:pt x="77" y="14"/>
                  </a:lnTo>
                  <a:lnTo>
                    <a:pt x="71" y="8"/>
                  </a:lnTo>
                  <a:lnTo>
                    <a:pt x="63" y="4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8" y="4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4" y="28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52"/>
                  </a:lnTo>
                  <a:lnTo>
                    <a:pt x="2" y="60"/>
                  </a:lnTo>
                  <a:lnTo>
                    <a:pt x="5" y="66"/>
                  </a:lnTo>
                  <a:lnTo>
                    <a:pt x="8" y="72"/>
                  </a:lnTo>
                  <a:lnTo>
                    <a:pt x="14" y="77"/>
                  </a:lnTo>
                  <a:lnTo>
                    <a:pt x="19" y="81"/>
                  </a:lnTo>
                  <a:lnTo>
                    <a:pt x="24" y="85"/>
                  </a:lnTo>
                  <a:lnTo>
                    <a:pt x="31" y="88"/>
                  </a:lnTo>
                  <a:lnTo>
                    <a:pt x="31" y="88"/>
                  </a:lnTo>
                  <a:lnTo>
                    <a:pt x="38" y="89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53" y="89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67" y="85"/>
                  </a:lnTo>
                  <a:lnTo>
                    <a:pt x="72" y="81"/>
                  </a:lnTo>
                  <a:lnTo>
                    <a:pt x="77" y="77"/>
                  </a:lnTo>
                  <a:lnTo>
                    <a:pt x="82" y="72"/>
                  </a:lnTo>
                  <a:lnTo>
                    <a:pt x="85" y="66"/>
                  </a:lnTo>
                  <a:lnTo>
                    <a:pt x="88" y="60"/>
                  </a:lnTo>
                  <a:lnTo>
                    <a:pt x="89" y="52"/>
                  </a:lnTo>
                  <a:lnTo>
                    <a:pt x="90" y="45"/>
                  </a:lnTo>
                  <a:lnTo>
                    <a:pt x="9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3"/>
            <p:cNvSpPr>
              <a:spLocks/>
            </p:cNvSpPr>
            <p:nvPr/>
          </p:nvSpPr>
          <p:spPr bwMode="auto">
            <a:xfrm>
              <a:off x="6962375" y="5930180"/>
              <a:ext cx="53788" cy="53788"/>
            </a:xfrm>
            <a:custGeom>
              <a:avLst/>
              <a:gdLst>
                <a:gd name="T0" fmla="*/ 35 w 58"/>
                <a:gd name="T1" fmla="*/ 0 h 54"/>
                <a:gd name="T2" fmla="*/ 17 w 58"/>
                <a:gd name="T3" fmla="*/ 22 h 54"/>
                <a:gd name="T4" fmla="*/ 0 w 58"/>
                <a:gd name="T5" fmla="*/ 46 h 54"/>
                <a:gd name="T6" fmla="*/ 28 w 58"/>
                <a:gd name="T7" fmla="*/ 50 h 54"/>
                <a:gd name="T8" fmla="*/ 58 w 58"/>
                <a:gd name="T9" fmla="*/ 54 h 54"/>
                <a:gd name="T10" fmla="*/ 47 w 58"/>
                <a:gd name="T11" fmla="*/ 27 h 54"/>
                <a:gd name="T12" fmla="*/ 35 w 58"/>
                <a:gd name="T13" fmla="*/ 0 h 54"/>
                <a:gd name="T14" fmla="*/ 35 w 58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4">
                  <a:moveTo>
                    <a:pt x="35" y="0"/>
                  </a:moveTo>
                  <a:lnTo>
                    <a:pt x="17" y="22"/>
                  </a:lnTo>
                  <a:lnTo>
                    <a:pt x="0" y="46"/>
                  </a:lnTo>
                  <a:lnTo>
                    <a:pt x="28" y="50"/>
                  </a:lnTo>
                  <a:lnTo>
                    <a:pt x="58" y="54"/>
                  </a:lnTo>
                  <a:lnTo>
                    <a:pt x="47" y="27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4"/>
            <p:cNvSpPr>
              <a:spLocks/>
            </p:cNvSpPr>
            <p:nvPr/>
          </p:nvSpPr>
          <p:spPr bwMode="auto">
            <a:xfrm>
              <a:off x="7215948" y="5930180"/>
              <a:ext cx="53788" cy="53788"/>
            </a:xfrm>
            <a:custGeom>
              <a:avLst/>
              <a:gdLst>
                <a:gd name="T0" fmla="*/ 59 w 59"/>
                <a:gd name="T1" fmla="*/ 46 h 54"/>
                <a:gd name="T2" fmla="*/ 41 w 59"/>
                <a:gd name="T3" fmla="*/ 22 h 54"/>
                <a:gd name="T4" fmla="*/ 22 w 59"/>
                <a:gd name="T5" fmla="*/ 0 h 54"/>
                <a:gd name="T6" fmla="*/ 11 w 59"/>
                <a:gd name="T7" fmla="*/ 27 h 54"/>
                <a:gd name="T8" fmla="*/ 0 w 59"/>
                <a:gd name="T9" fmla="*/ 54 h 54"/>
                <a:gd name="T10" fmla="*/ 29 w 59"/>
                <a:gd name="T11" fmla="*/ 50 h 54"/>
                <a:gd name="T12" fmla="*/ 59 w 59"/>
                <a:gd name="T13" fmla="*/ 46 h 54"/>
                <a:gd name="T14" fmla="*/ 59 w 59"/>
                <a:gd name="T15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4">
                  <a:moveTo>
                    <a:pt x="59" y="46"/>
                  </a:moveTo>
                  <a:lnTo>
                    <a:pt x="41" y="22"/>
                  </a:lnTo>
                  <a:lnTo>
                    <a:pt x="22" y="0"/>
                  </a:lnTo>
                  <a:lnTo>
                    <a:pt x="11" y="27"/>
                  </a:lnTo>
                  <a:lnTo>
                    <a:pt x="0" y="54"/>
                  </a:lnTo>
                  <a:lnTo>
                    <a:pt x="29" y="50"/>
                  </a:lnTo>
                  <a:lnTo>
                    <a:pt x="59" y="46"/>
                  </a:lnTo>
                  <a:lnTo>
                    <a:pt x="5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5"/>
            <p:cNvSpPr>
              <a:spLocks/>
            </p:cNvSpPr>
            <p:nvPr/>
          </p:nvSpPr>
          <p:spPr bwMode="auto">
            <a:xfrm>
              <a:off x="6973900" y="5834131"/>
              <a:ext cx="284309" cy="261257"/>
            </a:xfrm>
            <a:custGeom>
              <a:avLst/>
              <a:gdLst>
                <a:gd name="T0" fmla="*/ 298 w 299"/>
                <a:gd name="T1" fmla="*/ 165 h 271"/>
                <a:gd name="T2" fmla="*/ 270 w 299"/>
                <a:gd name="T3" fmla="*/ 161 h 271"/>
                <a:gd name="T4" fmla="*/ 265 w 299"/>
                <a:gd name="T5" fmla="*/ 171 h 271"/>
                <a:gd name="T6" fmla="*/ 255 w 299"/>
                <a:gd name="T7" fmla="*/ 181 h 271"/>
                <a:gd name="T8" fmla="*/ 224 w 299"/>
                <a:gd name="T9" fmla="*/ 190 h 271"/>
                <a:gd name="T10" fmla="*/ 188 w 299"/>
                <a:gd name="T11" fmla="*/ 190 h 271"/>
                <a:gd name="T12" fmla="*/ 177 w 299"/>
                <a:gd name="T13" fmla="*/ 184 h 271"/>
                <a:gd name="T14" fmla="*/ 174 w 299"/>
                <a:gd name="T15" fmla="*/ 172 h 271"/>
                <a:gd name="T16" fmla="*/ 167 w 299"/>
                <a:gd name="T17" fmla="*/ 39 h 271"/>
                <a:gd name="T18" fmla="*/ 206 w 299"/>
                <a:gd name="T19" fmla="*/ 38 h 271"/>
                <a:gd name="T20" fmla="*/ 213 w 299"/>
                <a:gd name="T21" fmla="*/ 28 h 271"/>
                <a:gd name="T22" fmla="*/ 212 w 299"/>
                <a:gd name="T23" fmla="*/ 24 h 271"/>
                <a:gd name="T24" fmla="*/ 201 w 299"/>
                <a:gd name="T25" fmla="*/ 17 h 271"/>
                <a:gd name="T26" fmla="*/ 165 w 299"/>
                <a:gd name="T27" fmla="*/ 0 h 271"/>
                <a:gd name="T28" fmla="*/ 149 w 299"/>
                <a:gd name="T29" fmla="*/ 2 h 271"/>
                <a:gd name="T30" fmla="*/ 134 w 299"/>
                <a:gd name="T31" fmla="*/ 0 h 271"/>
                <a:gd name="T32" fmla="*/ 97 w 299"/>
                <a:gd name="T33" fmla="*/ 17 h 271"/>
                <a:gd name="T34" fmla="*/ 90 w 299"/>
                <a:gd name="T35" fmla="*/ 20 h 271"/>
                <a:gd name="T36" fmla="*/ 87 w 299"/>
                <a:gd name="T37" fmla="*/ 28 h 271"/>
                <a:gd name="T38" fmla="*/ 90 w 299"/>
                <a:gd name="T39" fmla="*/ 36 h 271"/>
                <a:gd name="T40" fmla="*/ 133 w 299"/>
                <a:gd name="T41" fmla="*/ 39 h 271"/>
                <a:gd name="T42" fmla="*/ 127 w 299"/>
                <a:gd name="T43" fmla="*/ 160 h 271"/>
                <a:gd name="T44" fmla="*/ 124 w 299"/>
                <a:gd name="T45" fmla="*/ 179 h 271"/>
                <a:gd name="T46" fmla="*/ 115 w 299"/>
                <a:gd name="T47" fmla="*/ 189 h 271"/>
                <a:gd name="T48" fmla="*/ 88 w 299"/>
                <a:gd name="T49" fmla="*/ 192 h 271"/>
                <a:gd name="T50" fmla="*/ 52 w 299"/>
                <a:gd name="T51" fmla="*/ 184 h 271"/>
                <a:gd name="T52" fmla="*/ 39 w 299"/>
                <a:gd name="T53" fmla="*/ 176 h 271"/>
                <a:gd name="T54" fmla="*/ 29 w 299"/>
                <a:gd name="T55" fmla="*/ 161 h 271"/>
                <a:gd name="T56" fmla="*/ 4 w 299"/>
                <a:gd name="T57" fmla="*/ 158 h 271"/>
                <a:gd name="T58" fmla="*/ 0 w 299"/>
                <a:gd name="T59" fmla="*/ 172 h 271"/>
                <a:gd name="T60" fmla="*/ 7 w 299"/>
                <a:gd name="T61" fmla="*/ 199 h 271"/>
                <a:gd name="T62" fmla="*/ 27 w 299"/>
                <a:gd name="T63" fmla="*/ 216 h 271"/>
                <a:gd name="T64" fmla="*/ 44 w 299"/>
                <a:gd name="T65" fmla="*/ 225 h 271"/>
                <a:gd name="T66" fmla="*/ 63 w 299"/>
                <a:gd name="T67" fmla="*/ 231 h 271"/>
                <a:gd name="T68" fmla="*/ 107 w 299"/>
                <a:gd name="T69" fmla="*/ 244 h 271"/>
                <a:gd name="T70" fmla="*/ 134 w 299"/>
                <a:gd name="T71" fmla="*/ 259 h 271"/>
                <a:gd name="T72" fmla="*/ 145 w 299"/>
                <a:gd name="T73" fmla="*/ 270 h 271"/>
                <a:gd name="T74" fmla="*/ 157 w 299"/>
                <a:gd name="T75" fmla="*/ 267 h 271"/>
                <a:gd name="T76" fmla="*/ 173 w 299"/>
                <a:gd name="T77" fmla="*/ 253 h 271"/>
                <a:gd name="T78" fmla="*/ 201 w 299"/>
                <a:gd name="T79" fmla="*/ 240 h 271"/>
                <a:gd name="T80" fmla="*/ 235 w 299"/>
                <a:gd name="T81" fmla="*/ 231 h 271"/>
                <a:gd name="T82" fmla="*/ 255 w 299"/>
                <a:gd name="T83" fmla="*/ 225 h 271"/>
                <a:gd name="T84" fmla="*/ 279 w 299"/>
                <a:gd name="T85" fmla="*/ 211 h 271"/>
                <a:gd name="T86" fmla="*/ 297 w 299"/>
                <a:gd name="T87" fmla="*/ 192 h 271"/>
                <a:gd name="T88" fmla="*/ 299 w 299"/>
                <a:gd name="T89" fmla="*/ 17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9" h="271">
                  <a:moveTo>
                    <a:pt x="299" y="172"/>
                  </a:moveTo>
                  <a:lnTo>
                    <a:pt x="299" y="172"/>
                  </a:lnTo>
                  <a:lnTo>
                    <a:pt x="298" y="165"/>
                  </a:lnTo>
                  <a:lnTo>
                    <a:pt x="295" y="158"/>
                  </a:lnTo>
                  <a:lnTo>
                    <a:pt x="282" y="159"/>
                  </a:lnTo>
                  <a:lnTo>
                    <a:pt x="270" y="161"/>
                  </a:lnTo>
                  <a:lnTo>
                    <a:pt x="270" y="161"/>
                  </a:lnTo>
                  <a:lnTo>
                    <a:pt x="268" y="166"/>
                  </a:lnTo>
                  <a:lnTo>
                    <a:pt x="265" y="171"/>
                  </a:lnTo>
                  <a:lnTo>
                    <a:pt x="260" y="176"/>
                  </a:lnTo>
                  <a:lnTo>
                    <a:pt x="255" y="181"/>
                  </a:lnTo>
                  <a:lnTo>
                    <a:pt x="255" y="181"/>
                  </a:lnTo>
                  <a:lnTo>
                    <a:pt x="246" y="184"/>
                  </a:lnTo>
                  <a:lnTo>
                    <a:pt x="236" y="188"/>
                  </a:lnTo>
                  <a:lnTo>
                    <a:pt x="224" y="190"/>
                  </a:lnTo>
                  <a:lnTo>
                    <a:pt x="211" y="192"/>
                  </a:lnTo>
                  <a:lnTo>
                    <a:pt x="198" y="192"/>
                  </a:lnTo>
                  <a:lnTo>
                    <a:pt x="188" y="190"/>
                  </a:lnTo>
                  <a:lnTo>
                    <a:pt x="183" y="189"/>
                  </a:lnTo>
                  <a:lnTo>
                    <a:pt x="179" y="187"/>
                  </a:lnTo>
                  <a:lnTo>
                    <a:pt x="177" y="184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4" y="172"/>
                  </a:lnTo>
                  <a:lnTo>
                    <a:pt x="172" y="160"/>
                  </a:lnTo>
                  <a:lnTo>
                    <a:pt x="170" y="126"/>
                  </a:lnTo>
                  <a:lnTo>
                    <a:pt x="167" y="39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206" y="38"/>
                  </a:lnTo>
                  <a:lnTo>
                    <a:pt x="210" y="36"/>
                  </a:lnTo>
                  <a:lnTo>
                    <a:pt x="212" y="33"/>
                  </a:lnTo>
                  <a:lnTo>
                    <a:pt x="213" y="28"/>
                  </a:lnTo>
                  <a:lnTo>
                    <a:pt x="213" y="28"/>
                  </a:lnTo>
                  <a:lnTo>
                    <a:pt x="213" y="28"/>
                  </a:lnTo>
                  <a:lnTo>
                    <a:pt x="212" y="24"/>
                  </a:lnTo>
                  <a:lnTo>
                    <a:pt x="210" y="20"/>
                  </a:lnTo>
                  <a:lnTo>
                    <a:pt x="206" y="18"/>
                  </a:lnTo>
                  <a:lnTo>
                    <a:pt x="201" y="17"/>
                  </a:lnTo>
                  <a:lnTo>
                    <a:pt x="166" y="17"/>
                  </a:lnTo>
                  <a:lnTo>
                    <a:pt x="166" y="17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57" y="1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2" y="1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3" y="18"/>
                  </a:lnTo>
                  <a:lnTo>
                    <a:pt x="90" y="20"/>
                  </a:lnTo>
                  <a:lnTo>
                    <a:pt x="87" y="24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33"/>
                  </a:lnTo>
                  <a:lnTo>
                    <a:pt x="90" y="36"/>
                  </a:lnTo>
                  <a:lnTo>
                    <a:pt x="93" y="38"/>
                  </a:lnTo>
                  <a:lnTo>
                    <a:pt x="97" y="39"/>
                  </a:lnTo>
                  <a:lnTo>
                    <a:pt x="133" y="39"/>
                  </a:lnTo>
                  <a:lnTo>
                    <a:pt x="133" y="39"/>
                  </a:lnTo>
                  <a:lnTo>
                    <a:pt x="129" y="126"/>
                  </a:lnTo>
                  <a:lnTo>
                    <a:pt x="127" y="160"/>
                  </a:lnTo>
                  <a:lnTo>
                    <a:pt x="126" y="172"/>
                  </a:lnTo>
                  <a:lnTo>
                    <a:pt x="124" y="179"/>
                  </a:lnTo>
                  <a:lnTo>
                    <a:pt x="124" y="179"/>
                  </a:lnTo>
                  <a:lnTo>
                    <a:pt x="123" y="184"/>
                  </a:lnTo>
                  <a:lnTo>
                    <a:pt x="120" y="187"/>
                  </a:lnTo>
                  <a:lnTo>
                    <a:pt x="115" y="189"/>
                  </a:lnTo>
                  <a:lnTo>
                    <a:pt x="111" y="190"/>
                  </a:lnTo>
                  <a:lnTo>
                    <a:pt x="100" y="192"/>
                  </a:lnTo>
                  <a:lnTo>
                    <a:pt x="88" y="192"/>
                  </a:lnTo>
                  <a:lnTo>
                    <a:pt x="75" y="190"/>
                  </a:lnTo>
                  <a:lnTo>
                    <a:pt x="62" y="188"/>
                  </a:lnTo>
                  <a:lnTo>
                    <a:pt x="52" y="184"/>
                  </a:lnTo>
                  <a:lnTo>
                    <a:pt x="44" y="181"/>
                  </a:lnTo>
                  <a:lnTo>
                    <a:pt x="44" y="181"/>
                  </a:lnTo>
                  <a:lnTo>
                    <a:pt x="39" y="176"/>
                  </a:lnTo>
                  <a:lnTo>
                    <a:pt x="35" y="171"/>
                  </a:lnTo>
                  <a:lnTo>
                    <a:pt x="32" y="166"/>
                  </a:lnTo>
                  <a:lnTo>
                    <a:pt x="29" y="161"/>
                  </a:lnTo>
                  <a:lnTo>
                    <a:pt x="16" y="159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1" y="165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83"/>
                  </a:lnTo>
                  <a:lnTo>
                    <a:pt x="3" y="192"/>
                  </a:lnTo>
                  <a:lnTo>
                    <a:pt x="7" y="199"/>
                  </a:lnTo>
                  <a:lnTo>
                    <a:pt x="12" y="206"/>
                  </a:lnTo>
                  <a:lnTo>
                    <a:pt x="19" y="211"/>
                  </a:lnTo>
                  <a:lnTo>
                    <a:pt x="27" y="216"/>
                  </a:lnTo>
                  <a:lnTo>
                    <a:pt x="36" y="220"/>
                  </a:lnTo>
                  <a:lnTo>
                    <a:pt x="44" y="225"/>
                  </a:lnTo>
                  <a:lnTo>
                    <a:pt x="44" y="225"/>
                  </a:lnTo>
                  <a:lnTo>
                    <a:pt x="54" y="228"/>
                  </a:lnTo>
                  <a:lnTo>
                    <a:pt x="63" y="231"/>
                  </a:lnTo>
                  <a:lnTo>
                    <a:pt x="63" y="231"/>
                  </a:lnTo>
                  <a:lnTo>
                    <a:pt x="87" y="237"/>
                  </a:lnTo>
                  <a:lnTo>
                    <a:pt x="97" y="240"/>
                  </a:lnTo>
                  <a:lnTo>
                    <a:pt x="107" y="244"/>
                  </a:lnTo>
                  <a:lnTo>
                    <a:pt x="118" y="248"/>
                  </a:lnTo>
                  <a:lnTo>
                    <a:pt x="126" y="253"/>
                  </a:lnTo>
                  <a:lnTo>
                    <a:pt x="134" y="259"/>
                  </a:lnTo>
                  <a:lnTo>
                    <a:pt x="141" y="267"/>
                  </a:lnTo>
                  <a:lnTo>
                    <a:pt x="141" y="267"/>
                  </a:lnTo>
                  <a:lnTo>
                    <a:pt x="145" y="270"/>
                  </a:lnTo>
                  <a:lnTo>
                    <a:pt x="149" y="271"/>
                  </a:lnTo>
                  <a:lnTo>
                    <a:pt x="153" y="270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65" y="259"/>
                  </a:lnTo>
                  <a:lnTo>
                    <a:pt x="173" y="253"/>
                  </a:lnTo>
                  <a:lnTo>
                    <a:pt x="182" y="248"/>
                  </a:lnTo>
                  <a:lnTo>
                    <a:pt x="191" y="244"/>
                  </a:lnTo>
                  <a:lnTo>
                    <a:pt x="201" y="240"/>
                  </a:lnTo>
                  <a:lnTo>
                    <a:pt x="212" y="237"/>
                  </a:lnTo>
                  <a:lnTo>
                    <a:pt x="235" y="231"/>
                  </a:lnTo>
                  <a:lnTo>
                    <a:pt x="235" y="231"/>
                  </a:lnTo>
                  <a:lnTo>
                    <a:pt x="245" y="228"/>
                  </a:lnTo>
                  <a:lnTo>
                    <a:pt x="255" y="225"/>
                  </a:lnTo>
                  <a:lnTo>
                    <a:pt x="255" y="225"/>
                  </a:lnTo>
                  <a:lnTo>
                    <a:pt x="264" y="220"/>
                  </a:lnTo>
                  <a:lnTo>
                    <a:pt x="272" y="216"/>
                  </a:lnTo>
                  <a:lnTo>
                    <a:pt x="279" y="211"/>
                  </a:lnTo>
                  <a:lnTo>
                    <a:pt x="286" y="206"/>
                  </a:lnTo>
                  <a:lnTo>
                    <a:pt x="292" y="199"/>
                  </a:lnTo>
                  <a:lnTo>
                    <a:pt x="297" y="192"/>
                  </a:lnTo>
                  <a:lnTo>
                    <a:pt x="299" y="183"/>
                  </a:lnTo>
                  <a:lnTo>
                    <a:pt x="299" y="172"/>
                  </a:lnTo>
                  <a:lnTo>
                    <a:pt x="299" y="1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10739" y="5772658"/>
            <a:ext cx="280468" cy="334254"/>
            <a:chOff x="4910739" y="5772658"/>
            <a:chExt cx="280468" cy="334254"/>
          </a:xfrm>
        </p:grpSpPr>
        <p:sp>
          <p:nvSpPr>
            <p:cNvPr id="32" name="Freeform 106"/>
            <p:cNvSpPr>
              <a:spLocks noEditPoints="1"/>
            </p:cNvSpPr>
            <p:nvPr/>
          </p:nvSpPr>
          <p:spPr bwMode="auto">
            <a:xfrm>
              <a:off x="4910739" y="5772658"/>
              <a:ext cx="280468" cy="334254"/>
            </a:xfrm>
            <a:custGeom>
              <a:avLst/>
              <a:gdLst>
                <a:gd name="T0" fmla="*/ 100 w 293"/>
                <a:gd name="T1" fmla="*/ 16 h 346"/>
                <a:gd name="T2" fmla="*/ 97 w 293"/>
                <a:gd name="T3" fmla="*/ 21 h 346"/>
                <a:gd name="T4" fmla="*/ 98 w 293"/>
                <a:gd name="T5" fmla="*/ 27 h 346"/>
                <a:gd name="T6" fmla="*/ 107 w 293"/>
                <a:gd name="T7" fmla="*/ 106 h 346"/>
                <a:gd name="T8" fmla="*/ 106 w 293"/>
                <a:gd name="T9" fmla="*/ 127 h 346"/>
                <a:gd name="T10" fmla="*/ 99 w 293"/>
                <a:gd name="T11" fmla="*/ 156 h 346"/>
                <a:gd name="T12" fmla="*/ 87 w 293"/>
                <a:gd name="T13" fmla="*/ 183 h 346"/>
                <a:gd name="T14" fmla="*/ 16 w 293"/>
                <a:gd name="T15" fmla="*/ 313 h 346"/>
                <a:gd name="T16" fmla="*/ 17 w 293"/>
                <a:gd name="T17" fmla="*/ 323 h 346"/>
                <a:gd name="T18" fmla="*/ 23 w 293"/>
                <a:gd name="T19" fmla="*/ 328 h 346"/>
                <a:gd name="T20" fmla="*/ 264 w 293"/>
                <a:gd name="T21" fmla="*/ 330 h 346"/>
                <a:gd name="T22" fmla="*/ 271 w 293"/>
                <a:gd name="T23" fmla="*/ 328 h 346"/>
                <a:gd name="T24" fmla="*/ 276 w 293"/>
                <a:gd name="T25" fmla="*/ 323 h 346"/>
                <a:gd name="T26" fmla="*/ 278 w 293"/>
                <a:gd name="T27" fmla="*/ 312 h 346"/>
                <a:gd name="T28" fmla="*/ 207 w 293"/>
                <a:gd name="T29" fmla="*/ 185 h 346"/>
                <a:gd name="T30" fmla="*/ 195 w 293"/>
                <a:gd name="T31" fmla="*/ 158 h 346"/>
                <a:gd name="T32" fmla="*/ 188 w 293"/>
                <a:gd name="T33" fmla="*/ 128 h 346"/>
                <a:gd name="T34" fmla="*/ 187 w 293"/>
                <a:gd name="T35" fmla="*/ 30 h 346"/>
                <a:gd name="T36" fmla="*/ 196 w 293"/>
                <a:gd name="T37" fmla="*/ 28 h 346"/>
                <a:gd name="T38" fmla="*/ 198 w 293"/>
                <a:gd name="T39" fmla="*/ 21 h 346"/>
                <a:gd name="T40" fmla="*/ 195 w 293"/>
                <a:gd name="T41" fmla="*/ 16 h 346"/>
                <a:gd name="T42" fmla="*/ 103 w 293"/>
                <a:gd name="T43" fmla="*/ 15 h 346"/>
                <a:gd name="T44" fmla="*/ 29 w 293"/>
                <a:gd name="T45" fmla="*/ 346 h 346"/>
                <a:gd name="T46" fmla="*/ 9 w 293"/>
                <a:gd name="T47" fmla="*/ 338 h 346"/>
                <a:gd name="T48" fmla="*/ 1 w 293"/>
                <a:gd name="T49" fmla="*/ 324 h 346"/>
                <a:gd name="T50" fmla="*/ 4 w 293"/>
                <a:gd name="T51" fmla="*/ 302 h 346"/>
                <a:gd name="T52" fmla="*/ 82 w 293"/>
                <a:gd name="T53" fmla="*/ 160 h 346"/>
                <a:gd name="T54" fmla="*/ 92 w 293"/>
                <a:gd name="T55" fmla="*/ 106 h 346"/>
                <a:gd name="T56" fmla="*/ 87 w 293"/>
                <a:gd name="T57" fmla="*/ 37 h 346"/>
                <a:gd name="T58" fmla="*/ 82 w 293"/>
                <a:gd name="T59" fmla="*/ 19 h 346"/>
                <a:gd name="T60" fmla="*/ 84 w 293"/>
                <a:gd name="T61" fmla="*/ 11 h 346"/>
                <a:gd name="T62" fmla="*/ 92 w 293"/>
                <a:gd name="T63" fmla="*/ 3 h 346"/>
                <a:gd name="T64" fmla="*/ 103 w 293"/>
                <a:gd name="T65" fmla="*/ 0 h 346"/>
                <a:gd name="T66" fmla="*/ 196 w 293"/>
                <a:gd name="T67" fmla="*/ 0 h 346"/>
                <a:gd name="T68" fmla="*/ 207 w 293"/>
                <a:gd name="T69" fmla="*/ 5 h 346"/>
                <a:gd name="T70" fmla="*/ 214 w 293"/>
                <a:gd name="T71" fmla="*/ 15 h 346"/>
                <a:gd name="T72" fmla="*/ 214 w 293"/>
                <a:gd name="T73" fmla="*/ 27 h 346"/>
                <a:gd name="T74" fmla="*/ 202 w 293"/>
                <a:gd name="T75" fmla="*/ 42 h 346"/>
                <a:gd name="T76" fmla="*/ 203 w 293"/>
                <a:gd name="T77" fmla="*/ 126 h 346"/>
                <a:gd name="T78" fmla="*/ 221 w 293"/>
                <a:gd name="T79" fmla="*/ 178 h 346"/>
                <a:gd name="T80" fmla="*/ 292 w 293"/>
                <a:gd name="T81" fmla="*/ 309 h 346"/>
                <a:gd name="T82" fmla="*/ 289 w 293"/>
                <a:gd name="T83" fmla="*/ 332 h 346"/>
                <a:gd name="T84" fmla="*/ 279 w 293"/>
                <a:gd name="T85" fmla="*/ 342 h 346"/>
                <a:gd name="T86" fmla="*/ 264 w 293"/>
                <a:gd name="T87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3" h="346">
                  <a:moveTo>
                    <a:pt x="103" y="15"/>
                  </a:moveTo>
                  <a:lnTo>
                    <a:pt x="103" y="15"/>
                  </a:lnTo>
                  <a:lnTo>
                    <a:pt x="100" y="16"/>
                  </a:lnTo>
                  <a:lnTo>
                    <a:pt x="98" y="18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5"/>
                  </a:lnTo>
                  <a:lnTo>
                    <a:pt x="98" y="27"/>
                  </a:lnTo>
                  <a:lnTo>
                    <a:pt x="101" y="29"/>
                  </a:lnTo>
                  <a:lnTo>
                    <a:pt x="107" y="30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6" y="117"/>
                  </a:lnTo>
                  <a:lnTo>
                    <a:pt x="106" y="127"/>
                  </a:lnTo>
                  <a:lnTo>
                    <a:pt x="104" y="136"/>
                  </a:lnTo>
                  <a:lnTo>
                    <a:pt x="102" y="146"/>
                  </a:lnTo>
                  <a:lnTo>
                    <a:pt x="99" y="156"/>
                  </a:lnTo>
                  <a:lnTo>
                    <a:pt x="96" y="166"/>
                  </a:lnTo>
                  <a:lnTo>
                    <a:pt x="92" y="175"/>
                  </a:lnTo>
                  <a:lnTo>
                    <a:pt x="87" y="183"/>
                  </a:lnTo>
                  <a:lnTo>
                    <a:pt x="17" y="309"/>
                  </a:lnTo>
                  <a:lnTo>
                    <a:pt x="17" y="309"/>
                  </a:lnTo>
                  <a:lnTo>
                    <a:pt x="16" y="313"/>
                  </a:lnTo>
                  <a:lnTo>
                    <a:pt x="16" y="316"/>
                  </a:lnTo>
                  <a:lnTo>
                    <a:pt x="16" y="320"/>
                  </a:lnTo>
                  <a:lnTo>
                    <a:pt x="17" y="323"/>
                  </a:lnTo>
                  <a:lnTo>
                    <a:pt x="17" y="323"/>
                  </a:lnTo>
                  <a:lnTo>
                    <a:pt x="20" y="326"/>
                  </a:lnTo>
                  <a:lnTo>
                    <a:pt x="23" y="328"/>
                  </a:lnTo>
                  <a:lnTo>
                    <a:pt x="26" y="329"/>
                  </a:lnTo>
                  <a:lnTo>
                    <a:pt x="29" y="330"/>
                  </a:lnTo>
                  <a:lnTo>
                    <a:pt x="264" y="330"/>
                  </a:lnTo>
                  <a:lnTo>
                    <a:pt x="264" y="330"/>
                  </a:lnTo>
                  <a:lnTo>
                    <a:pt x="268" y="329"/>
                  </a:lnTo>
                  <a:lnTo>
                    <a:pt x="271" y="328"/>
                  </a:lnTo>
                  <a:lnTo>
                    <a:pt x="274" y="326"/>
                  </a:lnTo>
                  <a:lnTo>
                    <a:pt x="276" y="323"/>
                  </a:lnTo>
                  <a:lnTo>
                    <a:pt x="276" y="323"/>
                  </a:lnTo>
                  <a:lnTo>
                    <a:pt x="278" y="320"/>
                  </a:lnTo>
                  <a:lnTo>
                    <a:pt x="278" y="316"/>
                  </a:lnTo>
                  <a:lnTo>
                    <a:pt x="278" y="312"/>
                  </a:lnTo>
                  <a:lnTo>
                    <a:pt x="276" y="309"/>
                  </a:lnTo>
                  <a:lnTo>
                    <a:pt x="207" y="185"/>
                  </a:lnTo>
                  <a:lnTo>
                    <a:pt x="207" y="185"/>
                  </a:lnTo>
                  <a:lnTo>
                    <a:pt x="202" y="176"/>
                  </a:lnTo>
                  <a:lnTo>
                    <a:pt x="198" y="167"/>
                  </a:lnTo>
                  <a:lnTo>
                    <a:pt x="195" y="158"/>
                  </a:lnTo>
                  <a:lnTo>
                    <a:pt x="192" y="148"/>
                  </a:lnTo>
                  <a:lnTo>
                    <a:pt x="190" y="138"/>
                  </a:lnTo>
                  <a:lnTo>
                    <a:pt x="188" y="128"/>
                  </a:lnTo>
                  <a:lnTo>
                    <a:pt x="187" y="118"/>
                  </a:lnTo>
                  <a:lnTo>
                    <a:pt x="187" y="107"/>
                  </a:lnTo>
                  <a:lnTo>
                    <a:pt x="187" y="30"/>
                  </a:lnTo>
                  <a:lnTo>
                    <a:pt x="193" y="29"/>
                  </a:lnTo>
                  <a:lnTo>
                    <a:pt x="193" y="29"/>
                  </a:lnTo>
                  <a:lnTo>
                    <a:pt x="196" y="28"/>
                  </a:lnTo>
                  <a:lnTo>
                    <a:pt x="198" y="25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8" y="19"/>
                  </a:lnTo>
                  <a:lnTo>
                    <a:pt x="197" y="17"/>
                  </a:lnTo>
                  <a:lnTo>
                    <a:pt x="195" y="16"/>
                  </a:lnTo>
                  <a:lnTo>
                    <a:pt x="192" y="15"/>
                  </a:lnTo>
                  <a:lnTo>
                    <a:pt x="103" y="15"/>
                  </a:lnTo>
                  <a:lnTo>
                    <a:pt x="103" y="15"/>
                  </a:lnTo>
                  <a:close/>
                  <a:moveTo>
                    <a:pt x="264" y="346"/>
                  </a:moveTo>
                  <a:lnTo>
                    <a:pt x="29" y="346"/>
                  </a:lnTo>
                  <a:lnTo>
                    <a:pt x="29" y="346"/>
                  </a:lnTo>
                  <a:lnTo>
                    <a:pt x="22" y="345"/>
                  </a:lnTo>
                  <a:lnTo>
                    <a:pt x="15" y="342"/>
                  </a:lnTo>
                  <a:lnTo>
                    <a:pt x="9" y="338"/>
                  </a:lnTo>
                  <a:lnTo>
                    <a:pt x="4" y="332"/>
                  </a:lnTo>
                  <a:lnTo>
                    <a:pt x="4" y="332"/>
                  </a:lnTo>
                  <a:lnTo>
                    <a:pt x="1" y="324"/>
                  </a:lnTo>
                  <a:lnTo>
                    <a:pt x="0" y="316"/>
                  </a:lnTo>
                  <a:lnTo>
                    <a:pt x="1" y="309"/>
                  </a:lnTo>
                  <a:lnTo>
                    <a:pt x="4" y="302"/>
                  </a:lnTo>
                  <a:lnTo>
                    <a:pt x="73" y="176"/>
                  </a:lnTo>
                  <a:lnTo>
                    <a:pt x="73" y="176"/>
                  </a:lnTo>
                  <a:lnTo>
                    <a:pt x="82" y="160"/>
                  </a:lnTo>
                  <a:lnTo>
                    <a:pt x="87" y="142"/>
                  </a:lnTo>
                  <a:lnTo>
                    <a:pt x="90" y="125"/>
                  </a:lnTo>
                  <a:lnTo>
                    <a:pt x="92" y="106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87" y="37"/>
                  </a:lnTo>
                  <a:lnTo>
                    <a:pt x="84" y="32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4" y="11"/>
                  </a:lnTo>
                  <a:lnTo>
                    <a:pt x="86" y="8"/>
                  </a:lnTo>
                  <a:lnTo>
                    <a:pt x="89" y="5"/>
                  </a:lnTo>
                  <a:lnTo>
                    <a:pt x="92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3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1"/>
                  </a:lnTo>
                  <a:lnTo>
                    <a:pt x="204" y="3"/>
                  </a:lnTo>
                  <a:lnTo>
                    <a:pt x="207" y="5"/>
                  </a:lnTo>
                  <a:lnTo>
                    <a:pt x="210" y="8"/>
                  </a:lnTo>
                  <a:lnTo>
                    <a:pt x="212" y="12"/>
                  </a:lnTo>
                  <a:lnTo>
                    <a:pt x="214" y="15"/>
                  </a:lnTo>
                  <a:lnTo>
                    <a:pt x="214" y="20"/>
                  </a:lnTo>
                  <a:lnTo>
                    <a:pt x="214" y="20"/>
                  </a:lnTo>
                  <a:lnTo>
                    <a:pt x="214" y="27"/>
                  </a:lnTo>
                  <a:lnTo>
                    <a:pt x="212" y="33"/>
                  </a:lnTo>
                  <a:lnTo>
                    <a:pt x="208" y="38"/>
                  </a:lnTo>
                  <a:lnTo>
                    <a:pt x="202" y="42"/>
                  </a:lnTo>
                  <a:lnTo>
                    <a:pt x="202" y="107"/>
                  </a:lnTo>
                  <a:lnTo>
                    <a:pt x="202" y="107"/>
                  </a:lnTo>
                  <a:lnTo>
                    <a:pt x="203" y="126"/>
                  </a:lnTo>
                  <a:lnTo>
                    <a:pt x="207" y="144"/>
                  </a:lnTo>
                  <a:lnTo>
                    <a:pt x="213" y="162"/>
                  </a:lnTo>
                  <a:lnTo>
                    <a:pt x="221" y="178"/>
                  </a:lnTo>
                  <a:lnTo>
                    <a:pt x="290" y="302"/>
                  </a:lnTo>
                  <a:lnTo>
                    <a:pt x="290" y="302"/>
                  </a:lnTo>
                  <a:lnTo>
                    <a:pt x="292" y="309"/>
                  </a:lnTo>
                  <a:lnTo>
                    <a:pt x="293" y="316"/>
                  </a:lnTo>
                  <a:lnTo>
                    <a:pt x="292" y="324"/>
                  </a:lnTo>
                  <a:lnTo>
                    <a:pt x="289" y="332"/>
                  </a:lnTo>
                  <a:lnTo>
                    <a:pt x="289" y="332"/>
                  </a:lnTo>
                  <a:lnTo>
                    <a:pt x="285" y="338"/>
                  </a:lnTo>
                  <a:lnTo>
                    <a:pt x="279" y="342"/>
                  </a:lnTo>
                  <a:lnTo>
                    <a:pt x="272" y="345"/>
                  </a:lnTo>
                  <a:lnTo>
                    <a:pt x="264" y="346"/>
                  </a:lnTo>
                  <a:lnTo>
                    <a:pt x="264" y="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7"/>
            <p:cNvSpPr>
              <a:spLocks noEditPoints="1"/>
            </p:cNvSpPr>
            <p:nvPr/>
          </p:nvSpPr>
          <p:spPr bwMode="auto">
            <a:xfrm>
              <a:off x="4949159" y="5960916"/>
              <a:ext cx="207469" cy="115260"/>
            </a:xfrm>
            <a:custGeom>
              <a:avLst/>
              <a:gdLst>
                <a:gd name="T0" fmla="*/ 138 w 216"/>
                <a:gd name="T1" fmla="*/ 102 h 117"/>
                <a:gd name="T2" fmla="*/ 133 w 216"/>
                <a:gd name="T3" fmla="*/ 100 h 117"/>
                <a:gd name="T4" fmla="*/ 130 w 216"/>
                <a:gd name="T5" fmla="*/ 94 h 117"/>
                <a:gd name="T6" fmla="*/ 131 w 216"/>
                <a:gd name="T7" fmla="*/ 90 h 117"/>
                <a:gd name="T8" fmla="*/ 135 w 216"/>
                <a:gd name="T9" fmla="*/ 86 h 117"/>
                <a:gd name="T10" fmla="*/ 138 w 216"/>
                <a:gd name="T11" fmla="*/ 85 h 117"/>
                <a:gd name="T12" fmla="*/ 144 w 216"/>
                <a:gd name="T13" fmla="*/ 87 h 117"/>
                <a:gd name="T14" fmla="*/ 146 w 216"/>
                <a:gd name="T15" fmla="*/ 94 h 117"/>
                <a:gd name="T16" fmla="*/ 146 w 216"/>
                <a:gd name="T17" fmla="*/ 97 h 117"/>
                <a:gd name="T18" fmla="*/ 141 w 216"/>
                <a:gd name="T19" fmla="*/ 101 h 117"/>
                <a:gd name="T20" fmla="*/ 138 w 216"/>
                <a:gd name="T21" fmla="*/ 102 h 117"/>
                <a:gd name="T22" fmla="*/ 119 w 216"/>
                <a:gd name="T23" fmla="*/ 29 h 117"/>
                <a:gd name="T24" fmla="*/ 121 w 216"/>
                <a:gd name="T25" fmla="*/ 24 h 117"/>
                <a:gd name="T26" fmla="*/ 128 w 216"/>
                <a:gd name="T27" fmla="*/ 21 h 117"/>
                <a:gd name="T28" fmla="*/ 131 w 216"/>
                <a:gd name="T29" fmla="*/ 22 h 117"/>
                <a:gd name="T30" fmla="*/ 135 w 216"/>
                <a:gd name="T31" fmla="*/ 26 h 117"/>
                <a:gd name="T32" fmla="*/ 136 w 216"/>
                <a:gd name="T33" fmla="*/ 29 h 117"/>
                <a:gd name="T34" fmla="*/ 134 w 216"/>
                <a:gd name="T35" fmla="*/ 35 h 117"/>
                <a:gd name="T36" fmla="*/ 128 w 216"/>
                <a:gd name="T37" fmla="*/ 37 h 117"/>
                <a:gd name="T38" fmla="*/ 124 w 216"/>
                <a:gd name="T39" fmla="*/ 37 h 117"/>
                <a:gd name="T40" fmla="*/ 120 w 216"/>
                <a:gd name="T41" fmla="*/ 32 h 117"/>
                <a:gd name="T42" fmla="*/ 119 w 216"/>
                <a:gd name="T43" fmla="*/ 29 h 117"/>
                <a:gd name="T44" fmla="*/ 67 w 216"/>
                <a:gd name="T45" fmla="*/ 72 h 117"/>
                <a:gd name="T46" fmla="*/ 61 w 216"/>
                <a:gd name="T47" fmla="*/ 70 h 117"/>
                <a:gd name="T48" fmla="*/ 59 w 216"/>
                <a:gd name="T49" fmla="*/ 64 h 117"/>
                <a:gd name="T50" fmla="*/ 60 w 216"/>
                <a:gd name="T51" fmla="*/ 61 h 117"/>
                <a:gd name="T52" fmla="*/ 64 w 216"/>
                <a:gd name="T53" fmla="*/ 57 h 117"/>
                <a:gd name="T54" fmla="*/ 67 w 216"/>
                <a:gd name="T55" fmla="*/ 56 h 117"/>
                <a:gd name="T56" fmla="*/ 72 w 216"/>
                <a:gd name="T57" fmla="*/ 59 h 117"/>
                <a:gd name="T58" fmla="*/ 75 w 216"/>
                <a:gd name="T59" fmla="*/ 64 h 117"/>
                <a:gd name="T60" fmla="*/ 74 w 216"/>
                <a:gd name="T61" fmla="*/ 67 h 117"/>
                <a:gd name="T62" fmla="*/ 70 w 216"/>
                <a:gd name="T63" fmla="*/ 72 h 117"/>
                <a:gd name="T64" fmla="*/ 67 w 216"/>
                <a:gd name="T65" fmla="*/ 72 h 117"/>
                <a:gd name="T66" fmla="*/ 210 w 216"/>
                <a:gd name="T67" fmla="*/ 94 h 117"/>
                <a:gd name="T68" fmla="*/ 55 w 216"/>
                <a:gd name="T69" fmla="*/ 0 h 117"/>
                <a:gd name="T70" fmla="*/ 5 w 216"/>
                <a:gd name="T71" fmla="*/ 94 h 117"/>
                <a:gd name="T72" fmla="*/ 1 w 216"/>
                <a:gd name="T73" fmla="*/ 102 h 117"/>
                <a:gd name="T74" fmla="*/ 0 w 216"/>
                <a:gd name="T75" fmla="*/ 109 h 117"/>
                <a:gd name="T76" fmla="*/ 3 w 216"/>
                <a:gd name="T77" fmla="*/ 115 h 117"/>
                <a:gd name="T78" fmla="*/ 10 w 216"/>
                <a:gd name="T79" fmla="*/ 117 h 117"/>
                <a:gd name="T80" fmla="*/ 205 w 216"/>
                <a:gd name="T81" fmla="*/ 117 h 117"/>
                <a:gd name="T82" fmla="*/ 214 w 216"/>
                <a:gd name="T83" fmla="*/ 115 h 117"/>
                <a:gd name="T84" fmla="*/ 216 w 216"/>
                <a:gd name="T85" fmla="*/ 109 h 117"/>
                <a:gd name="T86" fmla="*/ 215 w 216"/>
                <a:gd name="T87" fmla="*/ 102 h 117"/>
                <a:gd name="T88" fmla="*/ 210 w 216"/>
                <a:gd name="T89" fmla="*/ 9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6" h="117">
                  <a:moveTo>
                    <a:pt x="138" y="102"/>
                  </a:moveTo>
                  <a:lnTo>
                    <a:pt x="138" y="102"/>
                  </a:lnTo>
                  <a:lnTo>
                    <a:pt x="135" y="101"/>
                  </a:lnTo>
                  <a:lnTo>
                    <a:pt x="133" y="100"/>
                  </a:lnTo>
                  <a:lnTo>
                    <a:pt x="131" y="97"/>
                  </a:lnTo>
                  <a:lnTo>
                    <a:pt x="130" y="94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3" y="87"/>
                  </a:lnTo>
                  <a:lnTo>
                    <a:pt x="135" y="86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1" y="86"/>
                  </a:lnTo>
                  <a:lnTo>
                    <a:pt x="144" y="87"/>
                  </a:lnTo>
                  <a:lnTo>
                    <a:pt x="146" y="90"/>
                  </a:lnTo>
                  <a:lnTo>
                    <a:pt x="146" y="94"/>
                  </a:lnTo>
                  <a:lnTo>
                    <a:pt x="146" y="94"/>
                  </a:lnTo>
                  <a:lnTo>
                    <a:pt x="146" y="97"/>
                  </a:lnTo>
                  <a:lnTo>
                    <a:pt x="144" y="100"/>
                  </a:lnTo>
                  <a:lnTo>
                    <a:pt x="141" y="101"/>
                  </a:lnTo>
                  <a:lnTo>
                    <a:pt x="138" y="102"/>
                  </a:lnTo>
                  <a:lnTo>
                    <a:pt x="138" y="102"/>
                  </a:lnTo>
                  <a:close/>
                  <a:moveTo>
                    <a:pt x="119" y="29"/>
                  </a:moveTo>
                  <a:lnTo>
                    <a:pt x="119" y="29"/>
                  </a:lnTo>
                  <a:lnTo>
                    <a:pt x="120" y="26"/>
                  </a:lnTo>
                  <a:lnTo>
                    <a:pt x="121" y="24"/>
                  </a:lnTo>
                  <a:lnTo>
                    <a:pt x="124" y="22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31" y="22"/>
                  </a:lnTo>
                  <a:lnTo>
                    <a:pt x="134" y="24"/>
                  </a:lnTo>
                  <a:lnTo>
                    <a:pt x="135" y="26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5" y="32"/>
                  </a:lnTo>
                  <a:lnTo>
                    <a:pt x="134" y="35"/>
                  </a:lnTo>
                  <a:lnTo>
                    <a:pt x="131" y="37"/>
                  </a:lnTo>
                  <a:lnTo>
                    <a:pt x="128" y="37"/>
                  </a:lnTo>
                  <a:lnTo>
                    <a:pt x="128" y="37"/>
                  </a:lnTo>
                  <a:lnTo>
                    <a:pt x="124" y="37"/>
                  </a:lnTo>
                  <a:lnTo>
                    <a:pt x="121" y="35"/>
                  </a:lnTo>
                  <a:lnTo>
                    <a:pt x="120" y="32"/>
                  </a:lnTo>
                  <a:lnTo>
                    <a:pt x="119" y="29"/>
                  </a:lnTo>
                  <a:lnTo>
                    <a:pt x="119" y="29"/>
                  </a:lnTo>
                  <a:close/>
                  <a:moveTo>
                    <a:pt x="67" y="72"/>
                  </a:moveTo>
                  <a:lnTo>
                    <a:pt x="67" y="72"/>
                  </a:lnTo>
                  <a:lnTo>
                    <a:pt x="64" y="72"/>
                  </a:lnTo>
                  <a:lnTo>
                    <a:pt x="61" y="70"/>
                  </a:lnTo>
                  <a:lnTo>
                    <a:pt x="60" y="67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0" y="61"/>
                  </a:lnTo>
                  <a:lnTo>
                    <a:pt x="61" y="59"/>
                  </a:lnTo>
                  <a:lnTo>
                    <a:pt x="64" y="57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70" y="57"/>
                  </a:lnTo>
                  <a:lnTo>
                    <a:pt x="72" y="59"/>
                  </a:lnTo>
                  <a:lnTo>
                    <a:pt x="74" y="61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4" y="67"/>
                  </a:lnTo>
                  <a:lnTo>
                    <a:pt x="72" y="70"/>
                  </a:lnTo>
                  <a:lnTo>
                    <a:pt x="70" y="72"/>
                  </a:lnTo>
                  <a:lnTo>
                    <a:pt x="67" y="72"/>
                  </a:lnTo>
                  <a:lnTo>
                    <a:pt x="67" y="72"/>
                  </a:lnTo>
                  <a:close/>
                  <a:moveTo>
                    <a:pt x="210" y="94"/>
                  </a:moveTo>
                  <a:lnTo>
                    <a:pt x="210" y="94"/>
                  </a:lnTo>
                  <a:lnTo>
                    <a:pt x="160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1" y="102"/>
                  </a:lnTo>
                  <a:lnTo>
                    <a:pt x="0" y="106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3" y="115"/>
                  </a:lnTo>
                  <a:lnTo>
                    <a:pt x="6" y="116"/>
                  </a:lnTo>
                  <a:lnTo>
                    <a:pt x="10" y="117"/>
                  </a:lnTo>
                  <a:lnTo>
                    <a:pt x="205" y="117"/>
                  </a:lnTo>
                  <a:lnTo>
                    <a:pt x="205" y="117"/>
                  </a:lnTo>
                  <a:lnTo>
                    <a:pt x="210" y="116"/>
                  </a:lnTo>
                  <a:lnTo>
                    <a:pt x="214" y="115"/>
                  </a:lnTo>
                  <a:lnTo>
                    <a:pt x="216" y="112"/>
                  </a:lnTo>
                  <a:lnTo>
                    <a:pt x="216" y="109"/>
                  </a:lnTo>
                  <a:lnTo>
                    <a:pt x="216" y="106"/>
                  </a:lnTo>
                  <a:lnTo>
                    <a:pt x="215" y="102"/>
                  </a:lnTo>
                  <a:lnTo>
                    <a:pt x="210" y="94"/>
                  </a:lnTo>
                  <a:lnTo>
                    <a:pt x="21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61437" y="3763283"/>
            <a:ext cx="318888" cy="345781"/>
            <a:chOff x="4261437" y="3763283"/>
            <a:chExt cx="318888" cy="345781"/>
          </a:xfrm>
        </p:grpSpPr>
        <p:sp>
          <p:nvSpPr>
            <p:cNvPr id="34" name="Freeform 108"/>
            <p:cNvSpPr>
              <a:spLocks noEditPoints="1"/>
            </p:cNvSpPr>
            <p:nvPr/>
          </p:nvSpPr>
          <p:spPr bwMode="auto">
            <a:xfrm>
              <a:off x="4330593" y="3763283"/>
              <a:ext cx="249732" cy="249730"/>
            </a:xfrm>
            <a:custGeom>
              <a:avLst/>
              <a:gdLst>
                <a:gd name="T0" fmla="*/ 119 w 257"/>
                <a:gd name="T1" fmla="*/ 35 h 256"/>
                <a:gd name="T2" fmla="*/ 89 w 257"/>
                <a:gd name="T3" fmla="*/ 43 h 256"/>
                <a:gd name="T4" fmla="*/ 64 w 257"/>
                <a:gd name="T5" fmla="*/ 60 h 256"/>
                <a:gd name="T6" fmla="*/ 51 w 257"/>
                <a:gd name="T7" fmla="*/ 75 h 256"/>
                <a:gd name="T8" fmla="*/ 40 w 257"/>
                <a:gd name="T9" fmla="*/ 100 h 256"/>
                <a:gd name="T10" fmla="*/ 35 w 257"/>
                <a:gd name="T11" fmla="*/ 126 h 256"/>
                <a:gd name="T12" fmla="*/ 39 w 257"/>
                <a:gd name="T13" fmla="*/ 153 h 256"/>
                <a:gd name="T14" fmla="*/ 49 w 257"/>
                <a:gd name="T15" fmla="*/ 178 h 256"/>
                <a:gd name="T16" fmla="*/ 67 w 257"/>
                <a:gd name="T17" fmla="*/ 199 h 256"/>
                <a:gd name="T18" fmla="*/ 82 w 257"/>
                <a:gd name="T19" fmla="*/ 208 h 256"/>
                <a:gd name="T20" fmla="*/ 104 w 257"/>
                <a:gd name="T21" fmla="*/ 218 h 256"/>
                <a:gd name="T22" fmla="*/ 128 w 257"/>
                <a:gd name="T23" fmla="*/ 221 h 256"/>
                <a:gd name="T24" fmla="*/ 148 w 257"/>
                <a:gd name="T25" fmla="*/ 219 h 256"/>
                <a:gd name="T26" fmla="*/ 176 w 257"/>
                <a:gd name="T27" fmla="*/ 207 h 256"/>
                <a:gd name="T28" fmla="*/ 200 w 257"/>
                <a:gd name="T29" fmla="*/ 188 h 256"/>
                <a:gd name="T30" fmla="*/ 210 w 257"/>
                <a:gd name="T31" fmla="*/ 173 h 256"/>
                <a:gd name="T32" fmla="*/ 220 w 257"/>
                <a:gd name="T33" fmla="*/ 147 h 256"/>
                <a:gd name="T34" fmla="*/ 221 w 257"/>
                <a:gd name="T35" fmla="*/ 120 h 256"/>
                <a:gd name="T36" fmla="*/ 218 w 257"/>
                <a:gd name="T37" fmla="*/ 102 h 256"/>
                <a:gd name="T38" fmla="*/ 207 w 257"/>
                <a:gd name="T39" fmla="*/ 77 h 256"/>
                <a:gd name="T40" fmla="*/ 188 w 257"/>
                <a:gd name="T41" fmla="*/ 57 h 256"/>
                <a:gd name="T42" fmla="*/ 175 w 257"/>
                <a:gd name="T43" fmla="*/ 47 h 256"/>
                <a:gd name="T44" fmla="*/ 152 w 257"/>
                <a:gd name="T45" fmla="*/ 37 h 256"/>
                <a:gd name="T46" fmla="*/ 129 w 257"/>
                <a:gd name="T47" fmla="*/ 34 h 256"/>
                <a:gd name="T48" fmla="*/ 128 w 257"/>
                <a:gd name="T49" fmla="*/ 256 h 256"/>
                <a:gd name="T50" fmla="*/ 95 w 257"/>
                <a:gd name="T51" fmla="*/ 251 h 256"/>
                <a:gd name="T52" fmla="*/ 63 w 257"/>
                <a:gd name="T53" fmla="*/ 238 h 256"/>
                <a:gd name="T54" fmla="*/ 45 w 257"/>
                <a:gd name="T55" fmla="*/ 226 h 256"/>
                <a:gd name="T56" fmla="*/ 19 w 257"/>
                <a:gd name="T57" fmla="*/ 196 h 256"/>
                <a:gd name="T58" fmla="*/ 5 w 257"/>
                <a:gd name="T59" fmla="*/ 162 h 256"/>
                <a:gd name="T60" fmla="*/ 0 w 257"/>
                <a:gd name="T61" fmla="*/ 125 h 256"/>
                <a:gd name="T62" fmla="*/ 6 w 257"/>
                <a:gd name="T63" fmla="*/ 89 h 256"/>
                <a:gd name="T64" fmla="*/ 22 w 257"/>
                <a:gd name="T65" fmla="*/ 55 h 256"/>
                <a:gd name="T66" fmla="*/ 40 w 257"/>
                <a:gd name="T67" fmla="*/ 34 h 256"/>
                <a:gd name="T68" fmla="*/ 75 w 257"/>
                <a:gd name="T69" fmla="*/ 11 h 256"/>
                <a:gd name="T70" fmla="*/ 115 w 257"/>
                <a:gd name="T71" fmla="*/ 0 h 256"/>
                <a:gd name="T72" fmla="*/ 140 w 257"/>
                <a:gd name="T73" fmla="*/ 0 h 256"/>
                <a:gd name="T74" fmla="*/ 173 w 257"/>
                <a:gd name="T75" fmla="*/ 7 h 256"/>
                <a:gd name="T76" fmla="*/ 203 w 257"/>
                <a:gd name="T77" fmla="*/ 23 h 256"/>
                <a:gd name="T78" fmla="*/ 221 w 257"/>
                <a:gd name="T79" fmla="*/ 38 h 256"/>
                <a:gd name="T80" fmla="*/ 242 w 257"/>
                <a:gd name="T81" fmla="*/ 69 h 256"/>
                <a:gd name="T82" fmla="*/ 255 w 257"/>
                <a:gd name="T83" fmla="*/ 105 h 256"/>
                <a:gd name="T84" fmla="*/ 257 w 257"/>
                <a:gd name="T85" fmla="*/ 130 h 256"/>
                <a:gd name="T86" fmla="*/ 251 w 257"/>
                <a:gd name="T87" fmla="*/ 167 h 256"/>
                <a:gd name="T88" fmla="*/ 234 w 257"/>
                <a:gd name="T89" fmla="*/ 200 h 256"/>
                <a:gd name="T90" fmla="*/ 217 w 257"/>
                <a:gd name="T91" fmla="*/ 221 h 256"/>
                <a:gd name="T92" fmla="*/ 182 w 257"/>
                <a:gd name="T93" fmla="*/ 244 h 256"/>
                <a:gd name="T94" fmla="*/ 142 w 257"/>
                <a:gd name="T95" fmla="*/ 25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" h="256">
                  <a:moveTo>
                    <a:pt x="129" y="34"/>
                  </a:moveTo>
                  <a:lnTo>
                    <a:pt x="129" y="34"/>
                  </a:lnTo>
                  <a:lnTo>
                    <a:pt x="119" y="35"/>
                  </a:lnTo>
                  <a:lnTo>
                    <a:pt x="108" y="36"/>
                  </a:lnTo>
                  <a:lnTo>
                    <a:pt x="98" y="39"/>
                  </a:lnTo>
                  <a:lnTo>
                    <a:pt x="89" y="43"/>
                  </a:lnTo>
                  <a:lnTo>
                    <a:pt x="81" y="48"/>
                  </a:lnTo>
                  <a:lnTo>
                    <a:pt x="72" y="53"/>
                  </a:lnTo>
                  <a:lnTo>
                    <a:pt x="64" y="60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1" y="75"/>
                  </a:lnTo>
                  <a:lnTo>
                    <a:pt x="47" y="82"/>
                  </a:lnTo>
                  <a:lnTo>
                    <a:pt x="43" y="91"/>
                  </a:lnTo>
                  <a:lnTo>
                    <a:pt x="40" y="100"/>
                  </a:lnTo>
                  <a:lnTo>
                    <a:pt x="37" y="108"/>
                  </a:lnTo>
                  <a:lnTo>
                    <a:pt x="36" y="117"/>
                  </a:lnTo>
                  <a:lnTo>
                    <a:pt x="35" y="126"/>
                  </a:lnTo>
                  <a:lnTo>
                    <a:pt x="36" y="135"/>
                  </a:lnTo>
                  <a:lnTo>
                    <a:pt x="37" y="144"/>
                  </a:lnTo>
                  <a:lnTo>
                    <a:pt x="39" y="153"/>
                  </a:lnTo>
                  <a:lnTo>
                    <a:pt x="42" y="161"/>
                  </a:lnTo>
                  <a:lnTo>
                    <a:pt x="45" y="169"/>
                  </a:lnTo>
                  <a:lnTo>
                    <a:pt x="49" y="178"/>
                  </a:lnTo>
                  <a:lnTo>
                    <a:pt x="55" y="185"/>
                  </a:lnTo>
                  <a:lnTo>
                    <a:pt x="61" y="192"/>
                  </a:lnTo>
                  <a:lnTo>
                    <a:pt x="67" y="199"/>
                  </a:lnTo>
                  <a:lnTo>
                    <a:pt x="67" y="199"/>
                  </a:lnTo>
                  <a:lnTo>
                    <a:pt x="75" y="203"/>
                  </a:lnTo>
                  <a:lnTo>
                    <a:pt x="82" y="208"/>
                  </a:lnTo>
                  <a:lnTo>
                    <a:pt x="89" y="212"/>
                  </a:lnTo>
                  <a:lnTo>
                    <a:pt x="96" y="215"/>
                  </a:lnTo>
                  <a:lnTo>
                    <a:pt x="104" y="218"/>
                  </a:lnTo>
                  <a:lnTo>
                    <a:pt x="111" y="220"/>
                  </a:lnTo>
                  <a:lnTo>
                    <a:pt x="120" y="221"/>
                  </a:lnTo>
                  <a:lnTo>
                    <a:pt x="128" y="221"/>
                  </a:lnTo>
                  <a:lnTo>
                    <a:pt x="128" y="221"/>
                  </a:lnTo>
                  <a:lnTo>
                    <a:pt x="138" y="221"/>
                  </a:lnTo>
                  <a:lnTo>
                    <a:pt x="148" y="219"/>
                  </a:lnTo>
                  <a:lnTo>
                    <a:pt x="159" y="215"/>
                  </a:lnTo>
                  <a:lnTo>
                    <a:pt x="168" y="212"/>
                  </a:lnTo>
                  <a:lnTo>
                    <a:pt x="176" y="207"/>
                  </a:lnTo>
                  <a:lnTo>
                    <a:pt x="184" y="202"/>
                  </a:lnTo>
                  <a:lnTo>
                    <a:pt x="192" y="195"/>
                  </a:lnTo>
                  <a:lnTo>
                    <a:pt x="200" y="188"/>
                  </a:lnTo>
                  <a:lnTo>
                    <a:pt x="200" y="188"/>
                  </a:lnTo>
                  <a:lnTo>
                    <a:pt x="205" y="181"/>
                  </a:lnTo>
                  <a:lnTo>
                    <a:pt x="210" y="173"/>
                  </a:lnTo>
                  <a:lnTo>
                    <a:pt x="214" y="164"/>
                  </a:lnTo>
                  <a:lnTo>
                    <a:pt x="217" y="156"/>
                  </a:lnTo>
                  <a:lnTo>
                    <a:pt x="220" y="147"/>
                  </a:lnTo>
                  <a:lnTo>
                    <a:pt x="221" y="139"/>
                  </a:lnTo>
                  <a:lnTo>
                    <a:pt x="222" y="130"/>
                  </a:lnTo>
                  <a:lnTo>
                    <a:pt x="221" y="120"/>
                  </a:lnTo>
                  <a:lnTo>
                    <a:pt x="221" y="120"/>
                  </a:lnTo>
                  <a:lnTo>
                    <a:pt x="220" y="111"/>
                  </a:lnTo>
                  <a:lnTo>
                    <a:pt x="218" y="102"/>
                  </a:lnTo>
                  <a:lnTo>
                    <a:pt x="215" y="94"/>
                  </a:lnTo>
                  <a:lnTo>
                    <a:pt x="212" y="85"/>
                  </a:lnTo>
                  <a:lnTo>
                    <a:pt x="207" y="77"/>
                  </a:lnTo>
                  <a:lnTo>
                    <a:pt x="202" y="70"/>
                  </a:lnTo>
                  <a:lnTo>
                    <a:pt x="195" y="63"/>
                  </a:lnTo>
                  <a:lnTo>
                    <a:pt x="188" y="57"/>
                  </a:lnTo>
                  <a:lnTo>
                    <a:pt x="188" y="57"/>
                  </a:lnTo>
                  <a:lnTo>
                    <a:pt x="182" y="52"/>
                  </a:lnTo>
                  <a:lnTo>
                    <a:pt x="175" y="47"/>
                  </a:lnTo>
                  <a:lnTo>
                    <a:pt x="168" y="44"/>
                  </a:lnTo>
                  <a:lnTo>
                    <a:pt x="161" y="41"/>
                  </a:lnTo>
                  <a:lnTo>
                    <a:pt x="152" y="37"/>
                  </a:lnTo>
                  <a:lnTo>
                    <a:pt x="144" y="35"/>
                  </a:lnTo>
                  <a:lnTo>
                    <a:pt x="137" y="34"/>
                  </a:lnTo>
                  <a:lnTo>
                    <a:pt x="129" y="34"/>
                  </a:lnTo>
                  <a:lnTo>
                    <a:pt x="129" y="34"/>
                  </a:lnTo>
                  <a:close/>
                  <a:moveTo>
                    <a:pt x="128" y="256"/>
                  </a:moveTo>
                  <a:lnTo>
                    <a:pt x="128" y="256"/>
                  </a:lnTo>
                  <a:lnTo>
                    <a:pt x="117" y="255"/>
                  </a:lnTo>
                  <a:lnTo>
                    <a:pt x="105" y="254"/>
                  </a:lnTo>
                  <a:lnTo>
                    <a:pt x="95" y="251"/>
                  </a:lnTo>
                  <a:lnTo>
                    <a:pt x="84" y="248"/>
                  </a:lnTo>
                  <a:lnTo>
                    <a:pt x="74" y="244"/>
                  </a:lnTo>
                  <a:lnTo>
                    <a:pt x="63" y="238"/>
                  </a:lnTo>
                  <a:lnTo>
                    <a:pt x="54" y="233"/>
                  </a:lnTo>
                  <a:lnTo>
                    <a:pt x="45" y="226"/>
                  </a:lnTo>
                  <a:lnTo>
                    <a:pt x="45" y="226"/>
                  </a:lnTo>
                  <a:lnTo>
                    <a:pt x="36" y="217"/>
                  </a:lnTo>
                  <a:lnTo>
                    <a:pt x="28" y="206"/>
                  </a:lnTo>
                  <a:lnTo>
                    <a:pt x="19" y="196"/>
                  </a:lnTo>
                  <a:lnTo>
                    <a:pt x="13" y="186"/>
                  </a:lnTo>
                  <a:lnTo>
                    <a:pt x="8" y="174"/>
                  </a:lnTo>
                  <a:lnTo>
                    <a:pt x="5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3" y="101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40" y="34"/>
                  </a:lnTo>
                  <a:lnTo>
                    <a:pt x="51" y="25"/>
                  </a:lnTo>
                  <a:lnTo>
                    <a:pt x="62" y="17"/>
                  </a:lnTo>
                  <a:lnTo>
                    <a:pt x="75" y="11"/>
                  </a:lnTo>
                  <a:lnTo>
                    <a:pt x="87" y="6"/>
                  </a:lnTo>
                  <a:lnTo>
                    <a:pt x="100" y="3"/>
                  </a:lnTo>
                  <a:lnTo>
                    <a:pt x="115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40" y="0"/>
                  </a:lnTo>
                  <a:lnTo>
                    <a:pt x="151" y="2"/>
                  </a:lnTo>
                  <a:lnTo>
                    <a:pt x="162" y="4"/>
                  </a:lnTo>
                  <a:lnTo>
                    <a:pt x="173" y="7"/>
                  </a:lnTo>
                  <a:lnTo>
                    <a:pt x="183" y="12"/>
                  </a:lnTo>
                  <a:lnTo>
                    <a:pt x="193" y="17"/>
                  </a:lnTo>
                  <a:lnTo>
                    <a:pt x="203" y="23"/>
                  </a:lnTo>
                  <a:lnTo>
                    <a:pt x="212" y="29"/>
                  </a:lnTo>
                  <a:lnTo>
                    <a:pt x="212" y="29"/>
                  </a:lnTo>
                  <a:lnTo>
                    <a:pt x="221" y="38"/>
                  </a:lnTo>
                  <a:lnTo>
                    <a:pt x="229" y="48"/>
                  </a:lnTo>
                  <a:lnTo>
                    <a:pt x="236" y="58"/>
                  </a:lnTo>
                  <a:lnTo>
                    <a:pt x="242" y="69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5" y="105"/>
                  </a:lnTo>
                  <a:lnTo>
                    <a:pt x="257" y="117"/>
                  </a:lnTo>
                  <a:lnTo>
                    <a:pt x="257" y="117"/>
                  </a:lnTo>
                  <a:lnTo>
                    <a:pt x="257" y="130"/>
                  </a:lnTo>
                  <a:lnTo>
                    <a:pt x="256" y="143"/>
                  </a:lnTo>
                  <a:lnTo>
                    <a:pt x="254" y="155"/>
                  </a:lnTo>
                  <a:lnTo>
                    <a:pt x="251" y="167"/>
                  </a:lnTo>
                  <a:lnTo>
                    <a:pt x="247" y="179"/>
                  </a:lnTo>
                  <a:lnTo>
                    <a:pt x="240" y="190"/>
                  </a:lnTo>
                  <a:lnTo>
                    <a:pt x="234" y="200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17" y="221"/>
                  </a:lnTo>
                  <a:lnTo>
                    <a:pt x="206" y="230"/>
                  </a:lnTo>
                  <a:lnTo>
                    <a:pt x="194" y="238"/>
                  </a:lnTo>
                  <a:lnTo>
                    <a:pt x="182" y="244"/>
                  </a:lnTo>
                  <a:lnTo>
                    <a:pt x="170" y="249"/>
                  </a:lnTo>
                  <a:lnTo>
                    <a:pt x="157" y="253"/>
                  </a:lnTo>
                  <a:lnTo>
                    <a:pt x="142" y="255"/>
                  </a:lnTo>
                  <a:lnTo>
                    <a:pt x="128" y="256"/>
                  </a:lnTo>
                  <a:lnTo>
                    <a:pt x="128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9"/>
            <p:cNvSpPr>
              <a:spLocks/>
            </p:cNvSpPr>
            <p:nvPr/>
          </p:nvSpPr>
          <p:spPr bwMode="auto">
            <a:xfrm>
              <a:off x="4338277" y="3959227"/>
              <a:ext cx="61472" cy="61472"/>
            </a:xfrm>
            <a:custGeom>
              <a:avLst/>
              <a:gdLst>
                <a:gd name="T0" fmla="*/ 27 w 64"/>
                <a:gd name="T1" fmla="*/ 68 h 68"/>
                <a:gd name="T2" fmla="*/ 0 w 64"/>
                <a:gd name="T3" fmla="*/ 45 h 68"/>
                <a:gd name="T4" fmla="*/ 37 w 64"/>
                <a:gd name="T5" fmla="*/ 0 h 68"/>
                <a:gd name="T6" fmla="*/ 64 w 64"/>
                <a:gd name="T7" fmla="*/ 24 h 68"/>
                <a:gd name="T8" fmla="*/ 27 w 64"/>
                <a:gd name="T9" fmla="*/ 68 h 68"/>
                <a:gd name="T10" fmla="*/ 27 w 64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8">
                  <a:moveTo>
                    <a:pt x="27" y="68"/>
                  </a:moveTo>
                  <a:lnTo>
                    <a:pt x="0" y="45"/>
                  </a:lnTo>
                  <a:lnTo>
                    <a:pt x="37" y="0"/>
                  </a:lnTo>
                  <a:lnTo>
                    <a:pt x="64" y="24"/>
                  </a:lnTo>
                  <a:lnTo>
                    <a:pt x="27" y="68"/>
                  </a:lnTo>
                  <a:lnTo>
                    <a:pt x="27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0"/>
            <p:cNvSpPr>
              <a:spLocks/>
            </p:cNvSpPr>
            <p:nvPr/>
          </p:nvSpPr>
          <p:spPr bwMode="auto">
            <a:xfrm>
              <a:off x="4261437" y="3997647"/>
              <a:ext cx="107576" cy="111417"/>
            </a:xfrm>
            <a:custGeom>
              <a:avLst/>
              <a:gdLst>
                <a:gd name="T0" fmla="*/ 49 w 111"/>
                <a:gd name="T1" fmla="*/ 113 h 119"/>
                <a:gd name="T2" fmla="*/ 49 w 111"/>
                <a:gd name="T3" fmla="*/ 113 h 119"/>
                <a:gd name="T4" fmla="*/ 46 w 111"/>
                <a:gd name="T5" fmla="*/ 115 h 119"/>
                <a:gd name="T6" fmla="*/ 43 w 111"/>
                <a:gd name="T7" fmla="*/ 117 h 119"/>
                <a:gd name="T8" fmla="*/ 40 w 111"/>
                <a:gd name="T9" fmla="*/ 118 h 119"/>
                <a:gd name="T10" fmla="*/ 37 w 111"/>
                <a:gd name="T11" fmla="*/ 119 h 119"/>
                <a:gd name="T12" fmla="*/ 34 w 111"/>
                <a:gd name="T13" fmla="*/ 119 h 119"/>
                <a:gd name="T14" fmla="*/ 30 w 111"/>
                <a:gd name="T15" fmla="*/ 118 h 119"/>
                <a:gd name="T16" fmla="*/ 27 w 111"/>
                <a:gd name="T17" fmla="*/ 117 h 119"/>
                <a:gd name="T18" fmla="*/ 24 w 111"/>
                <a:gd name="T19" fmla="*/ 115 h 119"/>
                <a:gd name="T20" fmla="*/ 6 w 111"/>
                <a:gd name="T21" fmla="*/ 99 h 119"/>
                <a:gd name="T22" fmla="*/ 6 w 111"/>
                <a:gd name="T23" fmla="*/ 99 h 119"/>
                <a:gd name="T24" fmla="*/ 3 w 111"/>
                <a:gd name="T25" fmla="*/ 96 h 119"/>
                <a:gd name="T26" fmla="*/ 2 w 111"/>
                <a:gd name="T27" fmla="*/ 94 h 119"/>
                <a:gd name="T28" fmla="*/ 0 w 111"/>
                <a:gd name="T29" fmla="*/ 91 h 119"/>
                <a:gd name="T30" fmla="*/ 0 w 111"/>
                <a:gd name="T31" fmla="*/ 87 h 119"/>
                <a:gd name="T32" fmla="*/ 0 w 111"/>
                <a:gd name="T33" fmla="*/ 84 h 119"/>
                <a:gd name="T34" fmla="*/ 1 w 111"/>
                <a:gd name="T35" fmla="*/ 81 h 119"/>
                <a:gd name="T36" fmla="*/ 2 w 111"/>
                <a:gd name="T37" fmla="*/ 78 h 119"/>
                <a:gd name="T38" fmla="*/ 4 w 111"/>
                <a:gd name="T39" fmla="*/ 75 h 119"/>
                <a:gd name="T40" fmla="*/ 63 w 111"/>
                <a:gd name="T41" fmla="*/ 6 h 119"/>
                <a:gd name="T42" fmla="*/ 63 w 111"/>
                <a:gd name="T43" fmla="*/ 6 h 119"/>
                <a:gd name="T44" fmla="*/ 65 w 111"/>
                <a:gd name="T45" fmla="*/ 3 h 119"/>
                <a:gd name="T46" fmla="*/ 68 w 111"/>
                <a:gd name="T47" fmla="*/ 2 h 119"/>
                <a:gd name="T48" fmla="*/ 71 w 111"/>
                <a:gd name="T49" fmla="*/ 0 h 119"/>
                <a:gd name="T50" fmla="*/ 74 w 111"/>
                <a:gd name="T51" fmla="*/ 0 h 119"/>
                <a:gd name="T52" fmla="*/ 78 w 111"/>
                <a:gd name="T53" fmla="*/ 0 h 119"/>
                <a:gd name="T54" fmla="*/ 81 w 111"/>
                <a:gd name="T55" fmla="*/ 1 h 119"/>
                <a:gd name="T56" fmla="*/ 84 w 111"/>
                <a:gd name="T57" fmla="*/ 2 h 119"/>
                <a:gd name="T58" fmla="*/ 87 w 111"/>
                <a:gd name="T59" fmla="*/ 4 h 119"/>
                <a:gd name="T60" fmla="*/ 105 w 111"/>
                <a:gd name="T61" fmla="*/ 19 h 119"/>
                <a:gd name="T62" fmla="*/ 105 w 111"/>
                <a:gd name="T63" fmla="*/ 19 h 119"/>
                <a:gd name="T64" fmla="*/ 108 w 111"/>
                <a:gd name="T65" fmla="*/ 22 h 119"/>
                <a:gd name="T66" fmla="*/ 110 w 111"/>
                <a:gd name="T67" fmla="*/ 25 h 119"/>
                <a:gd name="T68" fmla="*/ 111 w 111"/>
                <a:gd name="T69" fmla="*/ 28 h 119"/>
                <a:gd name="T70" fmla="*/ 111 w 111"/>
                <a:gd name="T71" fmla="*/ 32 h 119"/>
                <a:gd name="T72" fmla="*/ 111 w 111"/>
                <a:gd name="T73" fmla="*/ 35 h 119"/>
                <a:gd name="T74" fmla="*/ 111 w 111"/>
                <a:gd name="T75" fmla="*/ 38 h 119"/>
                <a:gd name="T76" fmla="*/ 109 w 111"/>
                <a:gd name="T77" fmla="*/ 41 h 119"/>
                <a:gd name="T78" fmla="*/ 107 w 111"/>
                <a:gd name="T79" fmla="*/ 44 h 119"/>
                <a:gd name="T80" fmla="*/ 49 w 111"/>
                <a:gd name="T81" fmla="*/ 113 h 119"/>
                <a:gd name="T82" fmla="*/ 49 w 111"/>
                <a:gd name="T83" fmla="*/ 1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" h="119">
                  <a:moveTo>
                    <a:pt x="49" y="113"/>
                  </a:moveTo>
                  <a:lnTo>
                    <a:pt x="49" y="113"/>
                  </a:lnTo>
                  <a:lnTo>
                    <a:pt x="46" y="115"/>
                  </a:lnTo>
                  <a:lnTo>
                    <a:pt x="43" y="117"/>
                  </a:lnTo>
                  <a:lnTo>
                    <a:pt x="40" y="118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30" y="118"/>
                  </a:lnTo>
                  <a:lnTo>
                    <a:pt x="27" y="117"/>
                  </a:lnTo>
                  <a:lnTo>
                    <a:pt x="24" y="115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2" y="94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4"/>
                  </a:lnTo>
                  <a:lnTo>
                    <a:pt x="1" y="81"/>
                  </a:lnTo>
                  <a:lnTo>
                    <a:pt x="2" y="78"/>
                  </a:lnTo>
                  <a:lnTo>
                    <a:pt x="4" y="7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5" y="3"/>
                  </a:lnTo>
                  <a:lnTo>
                    <a:pt x="68" y="2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1" y="1"/>
                  </a:lnTo>
                  <a:lnTo>
                    <a:pt x="84" y="2"/>
                  </a:lnTo>
                  <a:lnTo>
                    <a:pt x="87" y="4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8" y="22"/>
                  </a:lnTo>
                  <a:lnTo>
                    <a:pt x="110" y="25"/>
                  </a:lnTo>
                  <a:lnTo>
                    <a:pt x="111" y="28"/>
                  </a:lnTo>
                  <a:lnTo>
                    <a:pt x="111" y="32"/>
                  </a:lnTo>
                  <a:lnTo>
                    <a:pt x="111" y="35"/>
                  </a:lnTo>
                  <a:lnTo>
                    <a:pt x="111" y="38"/>
                  </a:lnTo>
                  <a:lnTo>
                    <a:pt x="109" y="41"/>
                  </a:lnTo>
                  <a:lnTo>
                    <a:pt x="107" y="44"/>
                  </a:lnTo>
                  <a:lnTo>
                    <a:pt x="49" y="113"/>
                  </a:lnTo>
                  <a:lnTo>
                    <a:pt x="49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1"/>
            <p:cNvSpPr>
              <a:spLocks/>
            </p:cNvSpPr>
            <p:nvPr/>
          </p:nvSpPr>
          <p:spPr bwMode="auto">
            <a:xfrm>
              <a:off x="4403593" y="3813230"/>
              <a:ext cx="76840" cy="34577"/>
            </a:xfrm>
            <a:custGeom>
              <a:avLst/>
              <a:gdLst>
                <a:gd name="T0" fmla="*/ 80 w 80"/>
                <a:gd name="T1" fmla="*/ 15 h 39"/>
                <a:gd name="T2" fmla="*/ 80 w 80"/>
                <a:gd name="T3" fmla="*/ 15 h 39"/>
                <a:gd name="T4" fmla="*/ 80 w 80"/>
                <a:gd name="T5" fmla="*/ 18 h 39"/>
                <a:gd name="T6" fmla="*/ 79 w 80"/>
                <a:gd name="T7" fmla="*/ 20 h 39"/>
                <a:gd name="T8" fmla="*/ 78 w 80"/>
                <a:gd name="T9" fmla="*/ 20 h 39"/>
                <a:gd name="T10" fmla="*/ 75 w 80"/>
                <a:gd name="T11" fmla="*/ 21 h 39"/>
                <a:gd name="T12" fmla="*/ 70 w 80"/>
                <a:gd name="T13" fmla="*/ 20 h 39"/>
                <a:gd name="T14" fmla="*/ 57 w 80"/>
                <a:gd name="T15" fmla="*/ 19 h 39"/>
                <a:gd name="T16" fmla="*/ 49 w 80"/>
                <a:gd name="T17" fmla="*/ 19 h 39"/>
                <a:gd name="T18" fmla="*/ 41 w 80"/>
                <a:gd name="T19" fmla="*/ 20 h 39"/>
                <a:gd name="T20" fmla="*/ 41 w 80"/>
                <a:gd name="T21" fmla="*/ 20 h 39"/>
                <a:gd name="T22" fmla="*/ 32 w 80"/>
                <a:gd name="T23" fmla="*/ 23 h 39"/>
                <a:gd name="T24" fmla="*/ 25 w 80"/>
                <a:gd name="T25" fmla="*/ 26 h 39"/>
                <a:gd name="T26" fmla="*/ 13 w 80"/>
                <a:gd name="T27" fmla="*/ 34 h 39"/>
                <a:gd name="T28" fmla="*/ 8 w 80"/>
                <a:gd name="T29" fmla="*/ 37 h 39"/>
                <a:gd name="T30" fmla="*/ 4 w 80"/>
                <a:gd name="T31" fmla="*/ 39 h 39"/>
                <a:gd name="T32" fmla="*/ 3 w 80"/>
                <a:gd name="T33" fmla="*/ 39 h 39"/>
                <a:gd name="T34" fmla="*/ 1 w 80"/>
                <a:gd name="T35" fmla="*/ 38 h 39"/>
                <a:gd name="T36" fmla="*/ 0 w 80"/>
                <a:gd name="T37" fmla="*/ 34 h 39"/>
                <a:gd name="T38" fmla="*/ 0 w 80"/>
                <a:gd name="T39" fmla="*/ 34 h 39"/>
                <a:gd name="T40" fmla="*/ 0 w 80"/>
                <a:gd name="T41" fmla="*/ 29 h 39"/>
                <a:gd name="T42" fmla="*/ 2 w 80"/>
                <a:gd name="T43" fmla="*/ 24 h 39"/>
                <a:gd name="T44" fmla="*/ 6 w 80"/>
                <a:gd name="T45" fmla="*/ 19 h 39"/>
                <a:gd name="T46" fmla="*/ 11 w 80"/>
                <a:gd name="T47" fmla="*/ 14 h 39"/>
                <a:gd name="T48" fmla="*/ 16 w 80"/>
                <a:gd name="T49" fmla="*/ 10 h 39"/>
                <a:gd name="T50" fmla="*/ 23 w 80"/>
                <a:gd name="T51" fmla="*/ 6 h 39"/>
                <a:gd name="T52" fmla="*/ 28 w 80"/>
                <a:gd name="T53" fmla="*/ 4 h 39"/>
                <a:gd name="T54" fmla="*/ 34 w 80"/>
                <a:gd name="T55" fmla="*/ 2 h 39"/>
                <a:gd name="T56" fmla="*/ 34 w 80"/>
                <a:gd name="T57" fmla="*/ 2 h 39"/>
                <a:gd name="T58" fmla="*/ 41 w 80"/>
                <a:gd name="T59" fmla="*/ 1 h 39"/>
                <a:gd name="T60" fmla="*/ 48 w 80"/>
                <a:gd name="T61" fmla="*/ 0 h 39"/>
                <a:gd name="T62" fmla="*/ 55 w 80"/>
                <a:gd name="T63" fmla="*/ 1 h 39"/>
                <a:gd name="T64" fmla="*/ 62 w 80"/>
                <a:gd name="T65" fmla="*/ 2 h 39"/>
                <a:gd name="T66" fmla="*/ 68 w 80"/>
                <a:gd name="T67" fmla="*/ 4 h 39"/>
                <a:gd name="T68" fmla="*/ 74 w 80"/>
                <a:gd name="T69" fmla="*/ 7 h 39"/>
                <a:gd name="T70" fmla="*/ 78 w 80"/>
                <a:gd name="T71" fmla="*/ 11 h 39"/>
                <a:gd name="T72" fmla="*/ 80 w 80"/>
                <a:gd name="T73" fmla="*/ 15 h 39"/>
                <a:gd name="T74" fmla="*/ 80 w 80"/>
                <a:gd name="T75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39">
                  <a:moveTo>
                    <a:pt x="80" y="15"/>
                  </a:move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5" y="21"/>
                  </a:lnTo>
                  <a:lnTo>
                    <a:pt x="70" y="20"/>
                  </a:lnTo>
                  <a:lnTo>
                    <a:pt x="57" y="19"/>
                  </a:lnTo>
                  <a:lnTo>
                    <a:pt x="49" y="19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32" y="23"/>
                  </a:lnTo>
                  <a:lnTo>
                    <a:pt x="25" y="26"/>
                  </a:lnTo>
                  <a:lnTo>
                    <a:pt x="13" y="34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1" y="3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2" y="24"/>
                  </a:lnTo>
                  <a:lnTo>
                    <a:pt x="6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3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1" y="1"/>
                  </a:lnTo>
                  <a:lnTo>
                    <a:pt x="48" y="0"/>
                  </a:lnTo>
                  <a:lnTo>
                    <a:pt x="55" y="1"/>
                  </a:lnTo>
                  <a:lnTo>
                    <a:pt x="62" y="2"/>
                  </a:lnTo>
                  <a:lnTo>
                    <a:pt x="68" y="4"/>
                  </a:lnTo>
                  <a:lnTo>
                    <a:pt x="74" y="7"/>
                  </a:lnTo>
                  <a:lnTo>
                    <a:pt x="78" y="11"/>
                  </a:lnTo>
                  <a:lnTo>
                    <a:pt x="80" y="15"/>
                  </a:lnTo>
                  <a:lnTo>
                    <a:pt x="8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2"/>
            <p:cNvSpPr>
              <a:spLocks/>
            </p:cNvSpPr>
            <p:nvPr/>
          </p:nvSpPr>
          <p:spPr bwMode="auto">
            <a:xfrm>
              <a:off x="4484274" y="3824755"/>
              <a:ext cx="23052" cy="15368"/>
            </a:xfrm>
            <a:custGeom>
              <a:avLst/>
              <a:gdLst>
                <a:gd name="T0" fmla="*/ 20 w 21"/>
                <a:gd name="T1" fmla="*/ 13 h 16"/>
                <a:gd name="T2" fmla="*/ 20 w 21"/>
                <a:gd name="T3" fmla="*/ 13 h 16"/>
                <a:gd name="T4" fmla="*/ 19 w 21"/>
                <a:gd name="T5" fmla="*/ 14 h 16"/>
                <a:gd name="T6" fmla="*/ 18 w 21"/>
                <a:gd name="T7" fmla="*/ 16 h 16"/>
                <a:gd name="T8" fmla="*/ 15 w 21"/>
                <a:gd name="T9" fmla="*/ 16 h 16"/>
                <a:gd name="T10" fmla="*/ 11 w 21"/>
                <a:gd name="T11" fmla="*/ 16 h 16"/>
                <a:gd name="T12" fmla="*/ 7 w 21"/>
                <a:gd name="T13" fmla="*/ 14 h 16"/>
                <a:gd name="T14" fmla="*/ 7 w 21"/>
                <a:gd name="T15" fmla="*/ 14 h 16"/>
                <a:gd name="T16" fmla="*/ 3 w 21"/>
                <a:gd name="T17" fmla="*/ 13 h 16"/>
                <a:gd name="T18" fmla="*/ 1 w 21"/>
                <a:gd name="T19" fmla="*/ 12 h 16"/>
                <a:gd name="T20" fmla="*/ 0 w 21"/>
                <a:gd name="T21" fmla="*/ 9 h 16"/>
                <a:gd name="T22" fmla="*/ 1 w 21"/>
                <a:gd name="T23" fmla="*/ 6 h 16"/>
                <a:gd name="T24" fmla="*/ 1 w 21"/>
                <a:gd name="T25" fmla="*/ 6 h 16"/>
                <a:gd name="T26" fmla="*/ 2 w 21"/>
                <a:gd name="T27" fmla="*/ 3 h 16"/>
                <a:gd name="T28" fmla="*/ 4 w 21"/>
                <a:gd name="T29" fmla="*/ 0 h 16"/>
                <a:gd name="T30" fmla="*/ 6 w 21"/>
                <a:gd name="T31" fmla="*/ 0 h 16"/>
                <a:gd name="T32" fmla="*/ 9 w 21"/>
                <a:gd name="T33" fmla="*/ 0 h 16"/>
                <a:gd name="T34" fmla="*/ 9 w 21"/>
                <a:gd name="T35" fmla="*/ 0 h 16"/>
                <a:gd name="T36" fmla="*/ 13 w 21"/>
                <a:gd name="T37" fmla="*/ 2 h 16"/>
                <a:gd name="T38" fmla="*/ 17 w 21"/>
                <a:gd name="T39" fmla="*/ 5 h 16"/>
                <a:gd name="T40" fmla="*/ 20 w 21"/>
                <a:gd name="T41" fmla="*/ 9 h 16"/>
                <a:gd name="T42" fmla="*/ 21 w 21"/>
                <a:gd name="T43" fmla="*/ 11 h 16"/>
                <a:gd name="T44" fmla="*/ 20 w 21"/>
                <a:gd name="T45" fmla="*/ 13 h 16"/>
                <a:gd name="T46" fmla="*/ 20 w 21"/>
                <a:gd name="T4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" h="16">
                  <a:moveTo>
                    <a:pt x="20" y="13"/>
                  </a:moveTo>
                  <a:lnTo>
                    <a:pt x="20" y="13"/>
                  </a:lnTo>
                  <a:lnTo>
                    <a:pt x="19" y="14"/>
                  </a:lnTo>
                  <a:lnTo>
                    <a:pt x="18" y="16"/>
                  </a:lnTo>
                  <a:lnTo>
                    <a:pt x="15" y="16"/>
                  </a:lnTo>
                  <a:lnTo>
                    <a:pt x="11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3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7" y="5"/>
                  </a:lnTo>
                  <a:lnTo>
                    <a:pt x="20" y="9"/>
                  </a:lnTo>
                  <a:lnTo>
                    <a:pt x="21" y="11"/>
                  </a:lnTo>
                  <a:lnTo>
                    <a:pt x="20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25812" y="48887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Infographic Slide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48" name="Oval 47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7842914E-215B-491B-AE6A-BF91C970DB35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24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16163" y="2087291"/>
            <a:ext cx="191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dolor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16163" y="1860695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29811" y="3501589"/>
            <a:ext cx="191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dolor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29811" y="3274993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38033" y="5503280"/>
            <a:ext cx="191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dolor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38033" y="5276684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8100" y="5503280"/>
            <a:ext cx="191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dolor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15914" y="5276684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73108" y="3501589"/>
            <a:ext cx="191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Lorem ipsum dolor sit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amet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consectetuer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adipiscing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elit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Aenean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commodo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ligula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dolor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50922" y="3274993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Text Here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554554" y="3126382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05352" y="3720178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22136" y="5120502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70907" y="5330202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591850" y="4069123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80662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1583" y="2705725"/>
            <a:ext cx="7208834" cy="144655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0226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812" y="1662345"/>
            <a:ext cx="3209588" cy="209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Phasellus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varius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Quisque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rutrum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nisi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augue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Curabitur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nisi. Nam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dui.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Maecenas tempus,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tellus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condimentum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semper libero,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neque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ipsum.</a:t>
            </a:r>
          </a:p>
        </p:txBody>
      </p:sp>
      <p:sp>
        <p:nvSpPr>
          <p:cNvPr id="4" name="Oval 3"/>
          <p:cNvSpPr/>
          <p:nvPr/>
        </p:nvSpPr>
        <p:spPr>
          <a:xfrm>
            <a:off x="5005137" y="1871472"/>
            <a:ext cx="1664208" cy="166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81993" y="1871472"/>
            <a:ext cx="1664208" cy="166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558849" y="1871472"/>
            <a:ext cx="1664208" cy="166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4007CC2-74B7-41FF-A848-B38C50D6DE11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3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812" y="488872"/>
            <a:ext cx="2608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Our Service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12" name="Freeform 153"/>
          <p:cNvSpPr>
            <a:spLocks/>
          </p:cNvSpPr>
          <p:nvPr/>
        </p:nvSpPr>
        <p:spPr bwMode="auto">
          <a:xfrm>
            <a:off x="10166258" y="2263618"/>
            <a:ext cx="449390" cy="449390"/>
          </a:xfrm>
          <a:custGeom>
            <a:avLst/>
            <a:gdLst>
              <a:gd name="T0" fmla="*/ 50 w 62"/>
              <a:gd name="T1" fmla="*/ 49 h 62"/>
              <a:gd name="T2" fmla="*/ 44 w 62"/>
              <a:gd name="T3" fmla="*/ 54 h 62"/>
              <a:gd name="T4" fmla="*/ 24 w 62"/>
              <a:gd name="T5" fmla="*/ 54 h 62"/>
              <a:gd name="T6" fmla="*/ 21 w 62"/>
              <a:gd name="T7" fmla="*/ 50 h 62"/>
              <a:gd name="T8" fmla="*/ 24 w 62"/>
              <a:gd name="T9" fmla="*/ 42 h 62"/>
              <a:gd name="T10" fmla="*/ 56 w 62"/>
              <a:gd name="T11" fmla="*/ 42 h 62"/>
              <a:gd name="T12" fmla="*/ 62 w 62"/>
              <a:gd name="T13" fmla="*/ 14 h 62"/>
              <a:gd name="T14" fmla="*/ 11 w 62"/>
              <a:gd name="T15" fmla="*/ 7 h 62"/>
              <a:gd name="T16" fmla="*/ 7 w 62"/>
              <a:gd name="T17" fmla="*/ 5 h 62"/>
              <a:gd name="T18" fmla="*/ 7 w 62"/>
              <a:gd name="T19" fmla="*/ 4 h 62"/>
              <a:gd name="T20" fmla="*/ 4 w 62"/>
              <a:gd name="T21" fmla="*/ 0 h 62"/>
              <a:gd name="T22" fmla="*/ 0 w 62"/>
              <a:gd name="T23" fmla="*/ 4 h 62"/>
              <a:gd name="T24" fmla="*/ 4 w 62"/>
              <a:gd name="T25" fmla="*/ 8 h 62"/>
              <a:gd name="T26" fmla="*/ 4 w 62"/>
              <a:gd name="T27" fmla="*/ 8 h 62"/>
              <a:gd name="T28" fmla="*/ 9 w 62"/>
              <a:gd name="T29" fmla="*/ 11 h 62"/>
              <a:gd name="T30" fmla="*/ 17 w 62"/>
              <a:gd name="T31" fmla="*/ 42 h 62"/>
              <a:gd name="T32" fmla="*/ 19 w 62"/>
              <a:gd name="T33" fmla="*/ 42 h 62"/>
              <a:gd name="T34" fmla="*/ 17 w 62"/>
              <a:gd name="T35" fmla="*/ 49 h 62"/>
              <a:gd name="T36" fmla="*/ 17 w 62"/>
              <a:gd name="T37" fmla="*/ 49 h 62"/>
              <a:gd name="T38" fmla="*/ 10 w 62"/>
              <a:gd name="T39" fmla="*/ 55 h 62"/>
              <a:gd name="T40" fmla="*/ 17 w 62"/>
              <a:gd name="T41" fmla="*/ 62 h 62"/>
              <a:gd name="T42" fmla="*/ 23 w 62"/>
              <a:gd name="T43" fmla="*/ 58 h 62"/>
              <a:gd name="T44" fmla="*/ 44 w 62"/>
              <a:gd name="T45" fmla="*/ 58 h 62"/>
              <a:gd name="T46" fmla="*/ 50 w 62"/>
              <a:gd name="T47" fmla="*/ 62 h 62"/>
              <a:gd name="T48" fmla="*/ 57 w 62"/>
              <a:gd name="T49" fmla="*/ 55 h 62"/>
              <a:gd name="T50" fmla="*/ 50 w 62"/>
              <a:gd name="T51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" h="62">
                <a:moveTo>
                  <a:pt x="50" y="49"/>
                </a:moveTo>
                <a:cubicBezTo>
                  <a:pt x="47" y="49"/>
                  <a:pt x="45" y="51"/>
                  <a:pt x="4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3" y="52"/>
                  <a:pt x="22" y="51"/>
                  <a:pt x="21" y="50"/>
                </a:cubicBezTo>
                <a:cubicBezTo>
                  <a:pt x="24" y="42"/>
                  <a:pt x="24" y="42"/>
                  <a:pt x="24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62" y="14"/>
                  <a:pt x="62" y="14"/>
                  <a:pt x="62" y="14"/>
                </a:cubicBezTo>
                <a:cubicBezTo>
                  <a:pt x="11" y="7"/>
                  <a:pt x="11" y="7"/>
                  <a:pt x="11" y="7"/>
                </a:cubicBezTo>
                <a:cubicBezTo>
                  <a:pt x="7" y="5"/>
                  <a:pt x="7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11"/>
                  <a:pt x="9" y="11"/>
                  <a:pt x="9" y="11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3" y="49"/>
                  <a:pt x="10" y="52"/>
                  <a:pt x="10" y="55"/>
                </a:cubicBezTo>
                <a:cubicBezTo>
                  <a:pt x="10" y="59"/>
                  <a:pt x="13" y="62"/>
                  <a:pt x="17" y="62"/>
                </a:cubicBezTo>
                <a:cubicBezTo>
                  <a:pt x="20" y="62"/>
                  <a:pt x="22" y="60"/>
                  <a:pt x="2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60"/>
                  <a:pt x="47" y="62"/>
                  <a:pt x="50" y="62"/>
                </a:cubicBezTo>
                <a:cubicBezTo>
                  <a:pt x="54" y="62"/>
                  <a:pt x="57" y="59"/>
                  <a:pt x="57" y="55"/>
                </a:cubicBezTo>
                <a:cubicBezTo>
                  <a:pt x="57" y="52"/>
                  <a:pt x="54" y="49"/>
                  <a:pt x="50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322"/>
          <p:cNvSpPr>
            <a:spLocks/>
          </p:cNvSpPr>
          <p:nvPr/>
        </p:nvSpPr>
        <p:spPr bwMode="auto">
          <a:xfrm>
            <a:off x="5620188" y="2257504"/>
            <a:ext cx="434104" cy="461618"/>
          </a:xfrm>
          <a:custGeom>
            <a:avLst/>
            <a:gdLst>
              <a:gd name="T0" fmla="*/ 32 w 60"/>
              <a:gd name="T1" fmla="*/ 4 h 64"/>
              <a:gd name="T2" fmla="*/ 32 w 60"/>
              <a:gd name="T3" fmla="*/ 2 h 64"/>
              <a:gd name="T4" fmla="*/ 30 w 60"/>
              <a:gd name="T5" fmla="*/ 0 h 64"/>
              <a:gd name="T6" fmla="*/ 28 w 60"/>
              <a:gd name="T7" fmla="*/ 2 h 64"/>
              <a:gd name="T8" fmla="*/ 28 w 60"/>
              <a:gd name="T9" fmla="*/ 4 h 64"/>
              <a:gd name="T10" fmla="*/ 0 w 60"/>
              <a:gd name="T11" fmla="*/ 34 h 64"/>
              <a:gd name="T12" fmla="*/ 0 w 60"/>
              <a:gd name="T13" fmla="*/ 36 h 64"/>
              <a:gd name="T14" fmla="*/ 0 w 60"/>
              <a:gd name="T15" fmla="*/ 36 h 64"/>
              <a:gd name="T16" fmla="*/ 10 w 60"/>
              <a:gd name="T17" fmla="*/ 28 h 64"/>
              <a:gd name="T18" fmla="*/ 20 w 60"/>
              <a:gd name="T19" fmla="*/ 36 h 64"/>
              <a:gd name="T20" fmla="*/ 20 w 60"/>
              <a:gd name="T21" fmla="*/ 36 h 64"/>
              <a:gd name="T22" fmla="*/ 28 w 60"/>
              <a:gd name="T23" fmla="*/ 28 h 64"/>
              <a:gd name="T24" fmla="*/ 28 w 60"/>
              <a:gd name="T25" fmla="*/ 50 h 64"/>
              <a:gd name="T26" fmla="*/ 22 w 60"/>
              <a:gd name="T27" fmla="*/ 60 h 64"/>
              <a:gd name="T28" fmla="*/ 16 w 60"/>
              <a:gd name="T29" fmla="*/ 54 h 64"/>
              <a:gd name="T30" fmla="*/ 14 w 60"/>
              <a:gd name="T31" fmla="*/ 52 h 64"/>
              <a:gd name="T32" fmla="*/ 12 w 60"/>
              <a:gd name="T33" fmla="*/ 54 h 64"/>
              <a:gd name="T34" fmla="*/ 22 w 60"/>
              <a:gd name="T35" fmla="*/ 64 h 64"/>
              <a:gd name="T36" fmla="*/ 32 w 60"/>
              <a:gd name="T37" fmla="*/ 50 h 64"/>
              <a:gd name="T38" fmla="*/ 32 w 60"/>
              <a:gd name="T39" fmla="*/ 28 h 64"/>
              <a:gd name="T40" fmla="*/ 40 w 60"/>
              <a:gd name="T41" fmla="*/ 36 h 64"/>
              <a:gd name="T42" fmla="*/ 40 w 60"/>
              <a:gd name="T43" fmla="*/ 36 h 64"/>
              <a:gd name="T44" fmla="*/ 50 w 60"/>
              <a:gd name="T45" fmla="*/ 28 h 64"/>
              <a:gd name="T46" fmla="*/ 60 w 60"/>
              <a:gd name="T47" fmla="*/ 36 h 64"/>
              <a:gd name="T48" fmla="*/ 60 w 60"/>
              <a:gd name="T49" fmla="*/ 36 h 64"/>
              <a:gd name="T50" fmla="*/ 60 w 60"/>
              <a:gd name="T51" fmla="*/ 34 h 64"/>
              <a:gd name="T52" fmla="*/ 32 w 60"/>
              <a:gd name="T53" fmla="*/ 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" h="64">
                <a:moveTo>
                  <a:pt x="32" y="4"/>
                </a:moveTo>
                <a:cubicBezTo>
                  <a:pt x="32" y="2"/>
                  <a:pt x="32" y="2"/>
                  <a:pt x="32" y="2"/>
                </a:cubicBezTo>
                <a:cubicBezTo>
                  <a:pt x="32" y="1"/>
                  <a:pt x="31" y="0"/>
                  <a:pt x="30" y="0"/>
                </a:cubicBezTo>
                <a:cubicBezTo>
                  <a:pt x="29" y="0"/>
                  <a:pt x="28" y="1"/>
                  <a:pt x="28" y="2"/>
                </a:cubicBezTo>
                <a:cubicBezTo>
                  <a:pt x="28" y="4"/>
                  <a:pt x="28" y="4"/>
                  <a:pt x="28" y="4"/>
                </a:cubicBezTo>
                <a:cubicBezTo>
                  <a:pt x="12" y="5"/>
                  <a:pt x="0" y="18"/>
                  <a:pt x="0" y="34"/>
                </a:cubicBezTo>
                <a:cubicBezTo>
                  <a:pt x="0" y="35"/>
                  <a:pt x="0" y="35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1" y="31"/>
                  <a:pt x="5" y="28"/>
                  <a:pt x="10" y="28"/>
                </a:cubicBezTo>
                <a:cubicBezTo>
                  <a:pt x="15" y="28"/>
                  <a:pt x="19" y="31"/>
                  <a:pt x="20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1" y="32"/>
                  <a:pt x="24" y="29"/>
                  <a:pt x="28" y="28"/>
                </a:cubicBezTo>
                <a:cubicBezTo>
                  <a:pt x="28" y="50"/>
                  <a:pt x="28" y="50"/>
                  <a:pt x="28" y="50"/>
                </a:cubicBezTo>
                <a:cubicBezTo>
                  <a:pt x="28" y="60"/>
                  <a:pt x="26" y="60"/>
                  <a:pt x="22" y="60"/>
                </a:cubicBezTo>
                <a:cubicBezTo>
                  <a:pt x="16" y="60"/>
                  <a:pt x="16" y="58"/>
                  <a:pt x="16" y="54"/>
                </a:cubicBezTo>
                <a:cubicBezTo>
                  <a:pt x="16" y="53"/>
                  <a:pt x="15" y="52"/>
                  <a:pt x="14" y="52"/>
                </a:cubicBezTo>
                <a:cubicBezTo>
                  <a:pt x="13" y="52"/>
                  <a:pt x="12" y="53"/>
                  <a:pt x="12" y="54"/>
                </a:cubicBezTo>
                <a:cubicBezTo>
                  <a:pt x="12" y="58"/>
                  <a:pt x="12" y="64"/>
                  <a:pt x="22" y="64"/>
                </a:cubicBezTo>
                <a:cubicBezTo>
                  <a:pt x="27" y="64"/>
                  <a:pt x="32" y="63"/>
                  <a:pt x="32" y="50"/>
                </a:cubicBezTo>
                <a:cubicBezTo>
                  <a:pt x="32" y="28"/>
                  <a:pt x="32" y="28"/>
                  <a:pt x="32" y="28"/>
                </a:cubicBezTo>
                <a:cubicBezTo>
                  <a:pt x="36" y="29"/>
                  <a:pt x="39" y="32"/>
                  <a:pt x="40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1" y="31"/>
                  <a:pt x="45" y="28"/>
                  <a:pt x="50" y="28"/>
                </a:cubicBezTo>
                <a:cubicBezTo>
                  <a:pt x="55" y="28"/>
                  <a:pt x="59" y="31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5"/>
                  <a:pt x="60" y="35"/>
                  <a:pt x="60" y="34"/>
                </a:cubicBezTo>
                <a:cubicBezTo>
                  <a:pt x="60" y="18"/>
                  <a:pt x="48" y="5"/>
                  <a:pt x="3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249"/>
          <p:cNvSpPr>
            <a:spLocks noEditPoints="1"/>
          </p:cNvSpPr>
          <p:nvPr/>
        </p:nvSpPr>
        <p:spPr bwMode="auto">
          <a:xfrm>
            <a:off x="7865260" y="2276895"/>
            <a:ext cx="497674" cy="422836"/>
          </a:xfrm>
          <a:custGeom>
            <a:avLst/>
            <a:gdLst>
              <a:gd name="T0" fmla="*/ 51 w 56"/>
              <a:gd name="T1" fmla="*/ 20 h 48"/>
              <a:gd name="T2" fmla="*/ 54 w 56"/>
              <a:gd name="T3" fmla="*/ 16 h 48"/>
              <a:gd name="T4" fmla="*/ 54 w 56"/>
              <a:gd name="T5" fmla="*/ 12 h 48"/>
              <a:gd name="T6" fmla="*/ 45 w 56"/>
              <a:gd name="T7" fmla="*/ 4 h 48"/>
              <a:gd name="T8" fmla="*/ 16 w 56"/>
              <a:gd name="T9" fmla="*/ 0 h 48"/>
              <a:gd name="T10" fmla="*/ 8 w 56"/>
              <a:gd name="T11" fmla="*/ 12 h 48"/>
              <a:gd name="T12" fmla="*/ 0 w 56"/>
              <a:gd name="T13" fmla="*/ 14 h 48"/>
              <a:gd name="T14" fmla="*/ 7 w 56"/>
              <a:gd name="T15" fmla="*/ 16 h 48"/>
              <a:gd name="T16" fmla="*/ 2 w 56"/>
              <a:gd name="T17" fmla="*/ 20 h 48"/>
              <a:gd name="T18" fmla="*/ 0 w 56"/>
              <a:gd name="T19" fmla="*/ 34 h 48"/>
              <a:gd name="T20" fmla="*/ 4 w 56"/>
              <a:gd name="T21" fmla="*/ 36 h 48"/>
              <a:gd name="T22" fmla="*/ 8 w 56"/>
              <a:gd name="T23" fmla="*/ 48 h 48"/>
              <a:gd name="T24" fmla="*/ 16 w 56"/>
              <a:gd name="T25" fmla="*/ 44 h 48"/>
              <a:gd name="T26" fmla="*/ 40 w 56"/>
              <a:gd name="T27" fmla="*/ 36 h 48"/>
              <a:gd name="T28" fmla="*/ 44 w 56"/>
              <a:gd name="T29" fmla="*/ 48 h 48"/>
              <a:gd name="T30" fmla="*/ 52 w 56"/>
              <a:gd name="T31" fmla="*/ 44 h 48"/>
              <a:gd name="T32" fmla="*/ 54 w 56"/>
              <a:gd name="T33" fmla="*/ 36 h 48"/>
              <a:gd name="T34" fmla="*/ 56 w 56"/>
              <a:gd name="T35" fmla="*/ 22 h 48"/>
              <a:gd name="T36" fmla="*/ 15 w 56"/>
              <a:gd name="T37" fmla="*/ 5 h 48"/>
              <a:gd name="T38" fmla="*/ 24 w 56"/>
              <a:gd name="T39" fmla="*/ 4 h 48"/>
              <a:gd name="T40" fmla="*/ 26 w 56"/>
              <a:gd name="T41" fmla="*/ 8 h 48"/>
              <a:gd name="T42" fmla="*/ 32 w 56"/>
              <a:gd name="T43" fmla="*/ 6 h 48"/>
              <a:gd name="T44" fmla="*/ 40 w 56"/>
              <a:gd name="T45" fmla="*/ 4 h 48"/>
              <a:gd name="T46" fmla="*/ 46 w 56"/>
              <a:gd name="T47" fmla="*/ 20 h 48"/>
              <a:gd name="T48" fmla="*/ 15 w 56"/>
              <a:gd name="T49" fmla="*/ 5 h 48"/>
              <a:gd name="T50" fmla="*/ 8 w 56"/>
              <a:gd name="T51" fmla="*/ 28 h 48"/>
              <a:gd name="T52" fmla="*/ 16 w 56"/>
              <a:gd name="T53" fmla="*/ 28 h 48"/>
              <a:gd name="T54" fmla="*/ 36 w 56"/>
              <a:gd name="T55" fmla="*/ 32 h 48"/>
              <a:gd name="T56" fmla="*/ 20 w 56"/>
              <a:gd name="T57" fmla="*/ 28 h 48"/>
              <a:gd name="T58" fmla="*/ 36 w 56"/>
              <a:gd name="T59" fmla="*/ 32 h 48"/>
              <a:gd name="T60" fmla="*/ 40 w 56"/>
              <a:gd name="T61" fmla="*/ 28 h 48"/>
              <a:gd name="T62" fmla="*/ 48 w 56"/>
              <a:gd name="T63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48">
                <a:moveTo>
                  <a:pt x="54" y="20"/>
                </a:moveTo>
                <a:cubicBezTo>
                  <a:pt x="51" y="20"/>
                  <a:pt x="51" y="20"/>
                  <a:pt x="51" y="20"/>
                </a:cubicBezTo>
                <a:cubicBezTo>
                  <a:pt x="49" y="16"/>
                  <a:pt x="49" y="16"/>
                  <a:pt x="49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6"/>
                  <a:pt x="56" y="15"/>
                  <a:pt x="56" y="14"/>
                </a:cubicBezTo>
                <a:cubicBezTo>
                  <a:pt x="56" y="13"/>
                  <a:pt x="55" y="12"/>
                  <a:pt x="54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2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4" y="0"/>
                  <a:pt x="11" y="2"/>
                  <a:pt x="11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5" y="20"/>
                  <a:pt x="5" y="20"/>
                  <a:pt x="5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0"/>
                  <a:pt x="0" y="21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6"/>
                  <a:pt x="6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4" y="48"/>
                  <a:pt x="16" y="46"/>
                  <a:pt x="16" y="44"/>
                </a:cubicBezTo>
                <a:cubicBezTo>
                  <a:pt x="16" y="36"/>
                  <a:pt x="16" y="36"/>
                  <a:pt x="16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6"/>
                  <a:pt x="42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2" y="46"/>
                  <a:pt x="52" y="44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6"/>
                  <a:pt x="56" y="35"/>
                  <a:pt x="56" y="34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4" y="20"/>
                </a:cubicBezTo>
                <a:close/>
                <a:moveTo>
                  <a:pt x="15" y="5"/>
                </a:moveTo>
                <a:cubicBezTo>
                  <a:pt x="15" y="5"/>
                  <a:pt x="16" y="4"/>
                  <a:pt x="16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5" y="8"/>
                  <a:pt x="26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8"/>
                  <a:pt x="32" y="7"/>
                  <a:pt x="32" y="6"/>
                </a:cubicBezTo>
                <a:cubicBezTo>
                  <a:pt x="32" y="4"/>
                  <a:pt x="32" y="4"/>
                  <a:pt x="32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1" y="5"/>
                  <a:pt x="41" y="5"/>
                </a:cubicBezTo>
                <a:cubicBezTo>
                  <a:pt x="46" y="20"/>
                  <a:pt x="46" y="20"/>
                  <a:pt x="46" y="20"/>
                </a:cubicBezTo>
                <a:cubicBezTo>
                  <a:pt x="10" y="20"/>
                  <a:pt x="10" y="20"/>
                  <a:pt x="10" y="20"/>
                </a:cubicBezTo>
                <a:lnTo>
                  <a:pt x="15" y="5"/>
                </a:lnTo>
                <a:close/>
                <a:moveTo>
                  <a:pt x="12" y="32"/>
                </a:moveTo>
                <a:cubicBezTo>
                  <a:pt x="10" y="32"/>
                  <a:pt x="8" y="30"/>
                  <a:pt x="8" y="28"/>
                </a:cubicBezTo>
                <a:cubicBezTo>
                  <a:pt x="8" y="26"/>
                  <a:pt x="10" y="24"/>
                  <a:pt x="12" y="24"/>
                </a:cubicBezTo>
                <a:cubicBezTo>
                  <a:pt x="14" y="24"/>
                  <a:pt x="16" y="26"/>
                  <a:pt x="16" y="28"/>
                </a:cubicBezTo>
                <a:cubicBezTo>
                  <a:pt x="16" y="30"/>
                  <a:pt x="14" y="32"/>
                  <a:pt x="12" y="32"/>
                </a:cubicBezTo>
                <a:close/>
                <a:moveTo>
                  <a:pt x="36" y="32"/>
                </a:move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0" y="28"/>
                  <a:pt x="2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32"/>
                </a:lnTo>
                <a:close/>
                <a:moveTo>
                  <a:pt x="44" y="32"/>
                </a:moveTo>
                <a:cubicBezTo>
                  <a:pt x="42" y="32"/>
                  <a:pt x="40" y="30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30"/>
                  <a:pt x="46" y="32"/>
                  <a:pt x="4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5316103" y="2865791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Feature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87114" y="2865791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Feature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69816" y="2865791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Feature Here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1B21194-5154-4757-BE98-B3FB3155B2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159"/>
          <a:stretch>
            <a:fillRect/>
          </a:stretch>
        </p:blipFill>
        <p:spPr/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8B93C5-A167-4A9A-9761-E5155AB527F1}"/>
              </a:ext>
            </a:extLst>
          </p:cNvPr>
          <p:cNvSpPr txBox="1"/>
          <p:nvPr/>
        </p:nvSpPr>
        <p:spPr>
          <a:xfrm>
            <a:off x="4994612" y="4545245"/>
            <a:ext cx="6308388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Phasellus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varius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laoreet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Quisque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rutrum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nisi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augue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Curabitur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ullamcorper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nisi. Nam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dui.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Maecenas tempus,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tellus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condimentum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semper libero,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neque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ipsum.</a:t>
            </a:r>
          </a:p>
        </p:txBody>
      </p:sp>
    </p:spTree>
    <p:extLst>
      <p:ext uri="{BB962C8B-B14F-4D97-AF65-F5344CB8AC3E}">
        <p14:creationId xmlns:p14="http://schemas.microsoft.com/office/powerpoint/2010/main" val="211188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C8E4D92-A9CB-430C-AA6E-896E48746A73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4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812" y="488872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Our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9705" y="4809746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John Doe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780" y="4809746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John Doe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854" y="4809746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John Doe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4927" y="4809746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John Doe</a:t>
            </a:r>
          </a:p>
        </p:txBody>
      </p:sp>
      <p:sp>
        <p:nvSpPr>
          <p:cNvPr id="19" name="Oval 18"/>
          <p:cNvSpPr/>
          <p:nvPr/>
        </p:nvSpPr>
        <p:spPr>
          <a:xfrm>
            <a:off x="1771469" y="5376672"/>
            <a:ext cx="563842" cy="5638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72892" y="5520094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2" name="Oval 21"/>
          <p:cNvSpPr/>
          <p:nvPr/>
        </p:nvSpPr>
        <p:spPr>
          <a:xfrm>
            <a:off x="4466542" y="5376672"/>
            <a:ext cx="563842" cy="5638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67965" y="5520094"/>
            <a:ext cx="360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5" name="Oval 24"/>
          <p:cNvSpPr/>
          <p:nvPr/>
        </p:nvSpPr>
        <p:spPr>
          <a:xfrm>
            <a:off x="7161616" y="5376672"/>
            <a:ext cx="563842" cy="5638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63039" y="5520094"/>
            <a:ext cx="360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8" name="Oval 27"/>
          <p:cNvSpPr/>
          <p:nvPr/>
        </p:nvSpPr>
        <p:spPr>
          <a:xfrm>
            <a:off x="9856689" y="5376672"/>
            <a:ext cx="563842" cy="5638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958112" y="5520094"/>
            <a:ext cx="360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F757B36-632B-4161-9422-328030434E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5" b="12645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1E8DBA-4302-4EE4-ABD5-73F091E6D5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r="11446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14B43A5-6557-4006-AFE4-F406D9CF8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 b="12606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5F7FF1D-FB46-4659-B371-41690B055A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b="12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722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C45ED655-E892-49ED-AEE2-672543A1697E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5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812" y="48887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Image Slide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17" y="3093941"/>
            <a:ext cx="2221883" cy="249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venenatis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5812" y="2463799"/>
            <a:ext cx="364587" cy="399483"/>
            <a:chOff x="8366125" y="614363"/>
            <a:chExt cx="568325" cy="642938"/>
          </a:xfrm>
          <a:solidFill>
            <a:schemeClr val="accent5"/>
          </a:solidFill>
        </p:grpSpPr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8439150" y="833438"/>
              <a:ext cx="422275" cy="269875"/>
            </a:xfrm>
            <a:custGeom>
              <a:avLst/>
              <a:gdLst>
                <a:gd name="T0" fmla="*/ 582 w 592"/>
                <a:gd name="T1" fmla="*/ 18 h 380"/>
                <a:gd name="T2" fmla="*/ 295 w 592"/>
                <a:gd name="T3" fmla="*/ 264 h 380"/>
                <a:gd name="T4" fmla="*/ 112 w 592"/>
                <a:gd name="T5" fmla="*/ 115 h 380"/>
                <a:gd name="T6" fmla="*/ 0 w 592"/>
                <a:gd name="T7" fmla="*/ 191 h 380"/>
                <a:gd name="T8" fmla="*/ 0 w 592"/>
                <a:gd name="T9" fmla="*/ 342 h 380"/>
                <a:gd name="T10" fmla="*/ 33 w 592"/>
                <a:gd name="T11" fmla="*/ 380 h 380"/>
                <a:gd name="T12" fmla="*/ 553 w 592"/>
                <a:gd name="T13" fmla="*/ 380 h 380"/>
                <a:gd name="T14" fmla="*/ 592 w 592"/>
                <a:gd name="T15" fmla="*/ 342 h 380"/>
                <a:gd name="T16" fmla="*/ 592 w 592"/>
                <a:gd name="T17" fmla="*/ 20 h 380"/>
                <a:gd name="T18" fmla="*/ 582 w 592"/>
                <a:gd name="T19" fmla="*/ 1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2" h="380">
                  <a:moveTo>
                    <a:pt x="582" y="18"/>
                  </a:moveTo>
                  <a:cubicBezTo>
                    <a:pt x="463" y="0"/>
                    <a:pt x="375" y="251"/>
                    <a:pt x="295" y="264"/>
                  </a:cubicBezTo>
                  <a:cubicBezTo>
                    <a:pt x="215" y="277"/>
                    <a:pt x="190" y="119"/>
                    <a:pt x="112" y="115"/>
                  </a:cubicBezTo>
                  <a:cubicBezTo>
                    <a:pt x="70" y="113"/>
                    <a:pt x="28" y="153"/>
                    <a:pt x="0" y="191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363"/>
                    <a:pt x="13" y="380"/>
                    <a:pt x="33" y="380"/>
                  </a:cubicBezTo>
                  <a:cubicBezTo>
                    <a:pt x="553" y="380"/>
                    <a:pt x="553" y="380"/>
                    <a:pt x="553" y="380"/>
                  </a:cubicBezTo>
                  <a:cubicBezTo>
                    <a:pt x="573" y="380"/>
                    <a:pt x="592" y="363"/>
                    <a:pt x="592" y="342"/>
                  </a:cubicBezTo>
                  <a:cubicBezTo>
                    <a:pt x="592" y="20"/>
                    <a:pt x="592" y="20"/>
                    <a:pt x="592" y="20"/>
                  </a:cubicBezTo>
                  <a:cubicBezTo>
                    <a:pt x="592" y="19"/>
                    <a:pt x="585" y="19"/>
                    <a:pt x="58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8439150" y="687388"/>
              <a:ext cx="114300" cy="125413"/>
            </a:xfrm>
            <a:custGeom>
              <a:avLst/>
              <a:gdLst>
                <a:gd name="T0" fmla="*/ 161 w 161"/>
                <a:gd name="T1" fmla="*/ 81 h 177"/>
                <a:gd name="T2" fmla="*/ 117 w 161"/>
                <a:gd name="T3" fmla="*/ 0 h 177"/>
                <a:gd name="T4" fmla="*/ 37 w 161"/>
                <a:gd name="T5" fmla="*/ 0 h 177"/>
                <a:gd name="T6" fmla="*/ 0 w 161"/>
                <a:gd name="T7" fmla="*/ 40 h 177"/>
                <a:gd name="T8" fmla="*/ 0 w 161"/>
                <a:gd name="T9" fmla="*/ 149 h 177"/>
                <a:gd name="T10" fmla="*/ 67 w 161"/>
                <a:gd name="T11" fmla="*/ 177 h 177"/>
                <a:gd name="T12" fmla="*/ 161 w 161"/>
                <a:gd name="T13" fmla="*/ 8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77">
                  <a:moveTo>
                    <a:pt x="161" y="81"/>
                  </a:moveTo>
                  <a:cubicBezTo>
                    <a:pt x="161" y="47"/>
                    <a:pt x="143" y="16"/>
                    <a:pt x="11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5" y="0"/>
                    <a:pt x="0" y="18"/>
                    <a:pt x="0" y="4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6" y="166"/>
                    <a:pt x="40" y="177"/>
                    <a:pt x="67" y="177"/>
                  </a:cubicBezTo>
                  <a:cubicBezTo>
                    <a:pt x="120" y="177"/>
                    <a:pt x="161" y="134"/>
                    <a:pt x="16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366125" y="614363"/>
              <a:ext cx="568325" cy="642938"/>
            </a:xfrm>
            <a:custGeom>
              <a:avLst/>
              <a:gdLst>
                <a:gd name="T0" fmla="*/ 757 w 800"/>
                <a:gd name="T1" fmla="*/ 0 h 904"/>
                <a:gd name="T2" fmla="*/ 37 w 800"/>
                <a:gd name="T3" fmla="*/ 0 h 904"/>
                <a:gd name="T4" fmla="*/ 0 w 800"/>
                <a:gd name="T5" fmla="*/ 40 h 904"/>
                <a:gd name="T6" fmla="*/ 0 w 800"/>
                <a:gd name="T7" fmla="*/ 864 h 904"/>
                <a:gd name="T8" fmla="*/ 37 w 800"/>
                <a:gd name="T9" fmla="*/ 904 h 904"/>
                <a:gd name="T10" fmla="*/ 757 w 800"/>
                <a:gd name="T11" fmla="*/ 904 h 904"/>
                <a:gd name="T12" fmla="*/ 800 w 800"/>
                <a:gd name="T13" fmla="*/ 864 h 904"/>
                <a:gd name="T14" fmla="*/ 800 w 800"/>
                <a:gd name="T15" fmla="*/ 693 h 904"/>
                <a:gd name="T16" fmla="*/ 800 w 800"/>
                <a:gd name="T17" fmla="*/ 375 h 904"/>
                <a:gd name="T18" fmla="*/ 800 w 800"/>
                <a:gd name="T19" fmla="*/ 40 h 904"/>
                <a:gd name="T20" fmla="*/ 757 w 800"/>
                <a:gd name="T21" fmla="*/ 0 h 904"/>
                <a:gd name="T22" fmla="*/ 724 w 800"/>
                <a:gd name="T23" fmla="*/ 323 h 904"/>
                <a:gd name="T24" fmla="*/ 724 w 800"/>
                <a:gd name="T25" fmla="*/ 676 h 904"/>
                <a:gd name="T26" fmla="*/ 681 w 800"/>
                <a:gd name="T27" fmla="*/ 716 h 904"/>
                <a:gd name="T28" fmla="*/ 113 w 800"/>
                <a:gd name="T29" fmla="*/ 716 h 904"/>
                <a:gd name="T30" fmla="*/ 76 w 800"/>
                <a:gd name="T31" fmla="*/ 676 h 904"/>
                <a:gd name="T32" fmla="*/ 76 w 800"/>
                <a:gd name="T33" fmla="*/ 511 h 904"/>
                <a:gd name="T34" fmla="*/ 76 w 800"/>
                <a:gd name="T35" fmla="*/ 116 h 904"/>
                <a:gd name="T36" fmla="*/ 113 w 800"/>
                <a:gd name="T37" fmla="*/ 76 h 904"/>
                <a:gd name="T38" fmla="*/ 681 w 800"/>
                <a:gd name="T39" fmla="*/ 76 h 904"/>
                <a:gd name="T40" fmla="*/ 724 w 800"/>
                <a:gd name="T41" fmla="*/ 116 h 904"/>
                <a:gd name="T42" fmla="*/ 724 w 800"/>
                <a:gd name="T43" fmla="*/ 323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904">
                  <a:moveTo>
                    <a:pt x="75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5" y="0"/>
                    <a:pt x="0" y="18"/>
                    <a:pt x="0" y="40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0" y="886"/>
                    <a:pt x="15" y="904"/>
                    <a:pt x="37" y="904"/>
                  </a:cubicBezTo>
                  <a:cubicBezTo>
                    <a:pt x="757" y="904"/>
                    <a:pt x="757" y="904"/>
                    <a:pt x="757" y="904"/>
                  </a:cubicBezTo>
                  <a:cubicBezTo>
                    <a:pt x="779" y="904"/>
                    <a:pt x="800" y="886"/>
                    <a:pt x="800" y="864"/>
                  </a:cubicBezTo>
                  <a:cubicBezTo>
                    <a:pt x="800" y="693"/>
                    <a:pt x="800" y="693"/>
                    <a:pt x="800" y="693"/>
                  </a:cubicBezTo>
                  <a:cubicBezTo>
                    <a:pt x="800" y="375"/>
                    <a:pt x="800" y="375"/>
                    <a:pt x="800" y="375"/>
                  </a:cubicBezTo>
                  <a:cubicBezTo>
                    <a:pt x="800" y="40"/>
                    <a:pt x="800" y="40"/>
                    <a:pt x="800" y="40"/>
                  </a:cubicBezTo>
                  <a:cubicBezTo>
                    <a:pt x="800" y="18"/>
                    <a:pt x="779" y="0"/>
                    <a:pt x="757" y="0"/>
                  </a:cubicBezTo>
                  <a:close/>
                  <a:moveTo>
                    <a:pt x="724" y="323"/>
                  </a:moveTo>
                  <a:cubicBezTo>
                    <a:pt x="724" y="676"/>
                    <a:pt x="724" y="676"/>
                    <a:pt x="724" y="676"/>
                  </a:cubicBezTo>
                  <a:cubicBezTo>
                    <a:pt x="724" y="698"/>
                    <a:pt x="703" y="716"/>
                    <a:pt x="681" y="716"/>
                  </a:cubicBezTo>
                  <a:cubicBezTo>
                    <a:pt x="113" y="716"/>
                    <a:pt x="113" y="716"/>
                    <a:pt x="113" y="716"/>
                  </a:cubicBezTo>
                  <a:cubicBezTo>
                    <a:pt x="91" y="716"/>
                    <a:pt x="76" y="698"/>
                    <a:pt x="76" y="676"/>
                  </a:cubicBezTo>
                  <a:cubicBezTo>
                    <a:pt x="76" y="511"/>
                    <a:pt x="76" y="511"/>
                    <a:pt x="76" y="511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94"/>
                    <a:pt x="91" y="76"/>
                    <a:pt x="113" y="76"/>
                  </a:cubicBezTo>
                  <a:cubicBezTo>
                    <a:pt x="681" y="76"/>
                    <a:pt x="681" y="76"/>
                    <a:pt x="681" y="76"/>
                  </a:cubicBezTo>
                  <a:cubicBezTo>
                    <a:pt x="703" y="76"/>
                    <a:pt x="724" y="94"/>
                    <a:pt x="724" y="116"/>
                  </a:cubicBezTo>
                  <a:lnTo>
                    <a:pt x="724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512918" y="3093941"/>
            <a:ext cx="2221882" cy="249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venenatis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630113" y="2463799"/>
            <a:ext cx="364587" cy="399483"/>
            <a:chOff x="8366125" y="614363"/>
            <a:chExt cx="568325" cy="642938"/>
          </a:xfrm>
          <a:solidFill>
            <a:schemeClr val="accent5"/>
          </a:solidFill>
        </p:grpSpPr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8439150" y="833438"/>
              <a:ext cx="422275" cy="269875"/>
            </a:xfrm>
            <a:custGeom>
              <a:avLst/>
              <a:gdLst>
                <a:gd name="T0" fmla="*/ 582 w 592"/>
                <a:gd name="T1" fmla="*/ 18 h 380"/>
                <a:gd name="T2" fmla="*/ 295 w 592"/>
                <a:gd name="T3" fmla="*/ 264 h 380"/>
                <a:gd name="T4" fmla="*/ 112 w 592"/>
                <a:gd name="T5" fmla="*/ 115 h 380"/>
                <a:gd name="T6" fmla="*/ 0 w 592"/>
                <a:gd name="T7" fmla="*/ 191 h 380"/>
                <a:gd name="T8" fmla="*/ 0 w 592"/>
                <a:gd name="T9" fmla="*/ 342 h 380"/>
                <a:gd name="T10" fmla="*/ 33 w 592"/>
                <a:gd name="T11" fmla="*/ 380 h 380"/>
                <a:gd name="T12" fmla="*/ 553 w 592"/>
                <a:gd name="T13" fmla="*/ 380 h 380"/>
                <a:gd name="T14" fmla="*/ 592 w 592"/>
                <a:gd name="T15" fmla="*/ 342 h 380"/>
                <a:gd name="T16" fmla="*/ 592 w 592"/>
                <a:gd name="T17" fmla="*/ 20 h 380"/>
                <a:gd name="T18" fmla="*/ 582 w 592"/>
                <a:gd name="T19" fmla="*/ 1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2" h="380">
                  <a:moveTo>
                    <a:pt x="582" y="18"/>
                  </a:moveTo>
                  <a:cubicBezTo>
                    <a:pt x="463" y="0"/>
                    <a:pt x="375" y="251"/>
                    <a:pt x="295" y="264"/>
                  </a:cubicBezTo>
                  <a:cubicBezTo>
                    <a:pt x="215" y="277"/>
                    <a:pt x="190" y="119"/>
                    <a:pt x="112" y="115"/>
                  </a:cubicBezTo>
                  <a:cubicBezTo>
                    <a:pt x="70" y="113"/>
                    <a:pt x="28" y="153"/>
                    <a:pt x="0" y="191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363"/>
                    <a:pt x="13" y="380"/>
                    <a:pt x="33" y="380"/>
                  </a:cubicBezTo>
                  <a:cubicBezTo>
                    <a:pt x="553" y="380"/>
                    <a:pt x="553" y="380"/>
                    <a:pt x="553" y="380"/>
                  </a:cubicBezTo>
                  <a:cubicBezTo>
                    <a:pt x="573" y="380"/>
                    <a:pt x="592" y="363"/>
                    <a:pt x="592" y="342"/>
                  </a:cubicBezTo>
                  <a:cubicBezTo>
                    <a:pt x="592" y="20"/>
                    <a:pt x="592" y="20"/>
                    <a:pt x="592" y="20"/>
                  </a:cubicBezTo>
                  <a:cubicBezTo>
                    <a:pt x="592" y="19"/>
                    <a:pt x="585" y="19"/>
                    <a:pt x="58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8439150" y="687388"/>
              <a:ext cx="114300" cy="125413"/>
            </a:xfrm>
            <a:custGeom>
              <a:avLst/>
              <a:gdLst>
                <a:gd name="T0" fmla="*/ 161 w 161"/>
                <a:gd name="T1" fmla="*/ 81 h 177"/>
                <a:gd name="T2" fmla="*/ 117 w 161"/>
                <a:gd name="T3" fmla="*/ 0 h 177"/>
                <a:gd name="T4" fmla="*/ 37 w 161"/>
                <a:gd name="T5" fmla="*/ 0 h 177"/>
                <a:gd name="T6" fmla="*/ 0 w 161"/>
                <a:gd name="T7" fmla="*/ 40 h 177"/>
                <a:gd name="T8" fmla="*/ 0 w 161"/>
                <a:gd name="T9" fmla="*/ 149 h 177"/>
                <a:gd name="T10" fmla="*/ 67 w 161"/>
                <a:gd name="T11" fmla="*/ 177 h 177"/>
                <a:gd name="T12" fmla="*/ 161 w 161"/>
                <a:gd name="T13" fmla="*/ 8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77">
                  <a:moveTo>
                    <a:pt x="161" y="81"/>
                  </a:moveTo>
                  <a:cubicBezTo>
                    <a:pt x="161" y="47"/>
                    <a:pt x="143" y="16"/>
                    <a:pt x="11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5" y="0"/>
                    <a:pt x="0" y="18"/>
                    <a:pt x="0" y="4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6" y="166"/>
                    <a:pt x="40" y="177"/>
                    <a:pt x="67" y="177"/>
                  </a:cubicBezTo>
                  <a:cubicBezTo>
                    <a:pt x="120" y="177"/>
                    <a:pt x="161" y="134"/>
                    <a:pt x="16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366125" y="614363"/>
              <a:ext cx="568325" cy="642938"/>
            </a:xfrm>
            <a:custGeom>
              <a:avLst/>
              <a:gdLst>
                <a:gd name="T0" fmla="*/ 757 w 800"/>
                <a:gd name="T1" fmla="*/ 0 h 904"/>
                <a:gd name="T2" fmla="*/ 37 w 800"/>
                <a:gd name="T3" fmla="*/ 0 h 904"/>
                <a:gd name="T4" fmla="*/ 0 w 800"/>
                <a:gd name="T5" fmla="*/ 40 h 904"/>
                <a:gd name="T6" fmla="*/ 0 w 800"/>
                <a:gd name="T7" fmla="*/ 864 h 904"/>
                <a:gd name="T8" fmla="*/ 37 w 800"/>
                <a:gd name="T9" fmla="*/ 904 h 904"/>
                <a:gd name="T10" fmla="*/ 757 w 800"/>
                <a:gd name="T11" fmla="*/ 904 h 904"/>
                <a:gd name="T12" fmla="*/ 800 w 800"/>
                <a:gd name="T13" fmla="*/ 864 h 904"/>
                <a:gd name="T14" fmla="*/ 800 w 800"/>
                <a:gd name="T15" fmla="*/ 693 h 904"/>
                <a:gd name="T16" fmla="*/ 800 w 800"/>
                <a:gd name="T17" fmla="*/ 375 h 904"/>
                <a:gd name="T18" fmla="*/ 800 w 800"/>
                <a:gd name="T19" fmla="*/ 40 h 904"/>
                <a:gd name="T20" fmla="*/ 757 w 800"/>
                <a:gd name="T21" fmla="*/ 0 h 904"/>
                <a:gd name="T22" fmla="*/ 724 w 800"/>
                <a:gd name="T23" fmla="*/ 323 h 904"/>
                <a:gd name="T24" fmla="*/ 724 w 800"/>
                <a:gd name="T25" fmla="*/ 676 h 904"/>
                <a:gd name="T26" fmla="*/ 681 w 800"/>
                <a:gd name="T27" fmla="*/ 716 h 904"/>
                <a:gd name="T28" fmla="*/ 113 w 800"/>
                <a:gd name="T29" fmla="*/ 716 h 904"/>
                <a:gd name="T30" fmla="*/ 76 w 800"/>
                <a:gd name="T31" fmla="*/ 676 h 904"/>
                <a:gd name="T32" fmla="*/ 76 w 800"/>
                <a:gd name="T33" fmla="*/ 511 h 904"/>
                <a:gd name="T34" fmla="*/ 76 w 800"/>
                <a:gd name="T35" fmla="*/ 116 h 904"/>
                <a:gd name="T36" fmla="*/ 113 w 800"/>
                <a:gd name="T37" fmla="*/ 76 h 904"/>
                <a:gd name="T38" fmla="*/ 681 w 800"/>
                <a:gd name="T39" fmla="*/ 76 h 904"/>
                <a:gd name="T40" fmla="*/ 724 w 800"/>
                <a:gd name="T41" fmla="*/ 116 h 904"/>
                <a:gd name="T42" fmla="*/ 724 w 800"/>
                <a:gd name="T43" fmla="*/ 323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904">
                  <a:moveTo>
                    <a:pt x="75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5" y="0"/>
                    <a:pt x="0" y="18"/>
                    <a:pt x="0" y="40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0" y="886"/>
                    <a:pt x="15" y="904"/>
                    <a:pt x="37" y="904"/>
                  </a:cubicBezTo>
                  <a:cubicBezTo>
                    <a:pt x="757" y="904"/>
                    <a:pt x="757" y="904"/>
                    <a:pt x="757" y="904"/>
                  </a:cubicBezTo>
                  <a:cubicBezTo>
                    <a:pt x="779" y="904"/>
                    <a:pt x="800" y="886"/>
                    <a:pt x="800" y="864"/>
                  </a:cubicBezTo>
                  <a:cubicBezTo>
                    <a:pt x="800" y="693"/>
                    <a:pt x="800" y="693"/>
                    <a:pt x="800" y="693"/>
                  </a:cubicBezTo>
                  <a:cubicBezTo>
                    <a:pt x="800" y="375"/>
                    <a:pt x="800" y="375"/>
                    <a:pt x="800" y="375"/>
                  </a:cubicBezTo>
                  <a:cubicBezTo>
                    <a:pt x="800" y="40"/>
                    <a:pt x="800" y="40"/>
                    <a:pt x="800" y="40"/>
                  </a:cubicBezTo>
                  <a:cubicBezTo>
                    <a:pt x="800" y="18"/>
                    <a:pt x="779" y="0"/>
                    <a:pt x="757" y="0"/>
                  </a:cubicBezTo>
                  <a:close/>
                  <a:moveTo>
                    <a:pt x="724" y="323"/>
                  </a:moveTo>
                  <a:cubicBezTo>
                    <a:pt x="724" y="676"/>
                    <a:pt x="724" y="676"/>
                    <a:pt x="724" y="676"/>
                  </a:cubicBezTo>
                  <a:cubicBezTo>
                    <a:pt x="724" y="698"/>
                    <a:pt x="703" y="716"/>
                    <a:pt x="681" y="716"/>
                  </a:cubicBezTo>
                  <a:cubicBezTo>
                    <a:pt x="113" y="716"/>
                    <a:pt x="113" y="716"/>
                    <a:pt x="113" y="716"/>
                  </a:cubicBezTo>
                  <a:cubicBezTo>
                    <a:pt x="91" y="716"/>
                    <a:pt x="76" y="698"/>
                    <a:pt x="76" y="676"/>
                  </a:cubicBezTo>
                  <a:cubicBezTo>
                    <a:pt x="76" y="511"/>
                    <a:pt x="76" y="511"/>
                    <a:pt x="76" y="511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94"/>
                    <a:pt x="91" y="76"/>
                    <a:pt x="113" y="76"/>
                  </a:cubicBezTo>
                  <a:cubicBezTo>
                    <a:pt x="681" y="76"/>
                    <a:pt x="681" y="76"/>
                    <a:pt x="681" y="76"/>
                  </a:cubicBezTo>
                  <a:cubicBezTo>
                    <a:pt x="703" y="76"/>
                    <a:pt x="724" y="94"/>
                    <a:pt x="724" y="116"/>
                  </a:cubicBezTo>
                  <a:lnTo>
                    <a:pt x="724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E3AF479-A897-4D8C-AF89-590F2EDCE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r="2945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63CCAB7-A3DA-499B-A979-8658DA439D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r="2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779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B45055E-2522-488E-90A3-913F57D534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r="4390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345943" y="469477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C9FF64B3-76BA-47C0-B0E8-1C9B70A73545}" type="slidenum">
              <a:rPr lang="en-US" sz="1050" smtClean="0">
                <a:solidFill>
                  <a:schemeClr val="bg1"/>
                </a:solidFill>
              </a:rPr>
              <a:t>6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812" y="48887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Image Slide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813" y="2420841"/>
            <a:ext cx="2206287" cy="249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vulputate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rhoncus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imperdiet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venenatis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063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12785CA-E8FC-497A-9112-57B5BF8ED7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b="2042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834">
            <a:off x="-1440039" y="1746503"/>
            <a:ext cx="7458307" cy="5623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812" y="488872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Mockup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6" name="Oval 5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EB162B8E-56A6-4DDF-8EDB-3740416CAFE0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7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5177" y="4002245"/>
            <a:ext cx="3947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Donec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quam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felis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ultricies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pellentesque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eu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pretium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quis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sem.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Nulla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consequat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massa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quis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Donec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pede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fringilla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vel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aliquet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vulputate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arcu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rhoncus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ut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imperdiet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a,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venenatis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vitae,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Nullam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dictum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felis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eu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pede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mollis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pretium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6948429" y="4328207"/>
            <a:ext cx="207723" cy="17907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75177" y="5104763"/>
            <a:ext cx="3947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Donec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quam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felis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ultricies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pellentesque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eu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pretium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quis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sem.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Nulla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consequat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massa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quis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Donec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pede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fringilla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vel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aliquet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nec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vulputate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eget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arcu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enim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rhoncus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ut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imperdiet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a,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venenatis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vitae,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justo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Nullam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dictum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felis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eu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pede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mollis</a:t>
            </a:r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i="1" dirty="0" err="1">
                <a:solidFill>
                  <a:schemeClr val="bg1">
                    <a:lumMod val="65000"/>
                  </a:schemeClr>
                </a:solidFill>
              </a:rPr>
              <a:t>pretium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</p:txBody>
      </p:sp>
      <p:sp>
        <p:nvSpPr>
          <p:cNvPr id="12" name="Isosceles Triangle 11"/>
          <p:cNvSpPr/>
          <p:nvPr/>
        </p:nvSpPr>
        <p:spPr>
          <a:xfrm rot="5400000">
            <a:off x="6948429" y="5430725"/>
            <a:ext cx="207723" cy="17907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094634" y="2712676"/>
            <a:ext cx="3139541" cy="0"/>
          </a:xfrm>
          <a:prstGeom prst="line">
            <a:avLst/>
          </a:prstGeom>
          <a:ln w="1905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94634" y="2712676"/>
            <a:ext cx="2704538" cy="0"/>
          </a:xfrm>
          <a:prstGeom prst="line">
            <a:avLst/>
          </a:prstGeom>
          <a:ln w="190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62754" y="2293978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40392" y="2581871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86%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094634" y="3419268"/>
            <a:ext cx="3139541" cy="0"/>
          </a:xfrm>
          <a:prstGeom prst="line">
            <a:avLst/>
          </a:prstGeom>
          <a:ln w="1905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94634" y="3419268"/>
            <a:ext cx="1868504" cy="0"/>
          </a:xfrm>
          <a:prstGeom prst="line">
            <a:avLst/>
          </a:prstGeom>
          <a:ln w="1905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62754" y="3000570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02756" y="3288463"/>
            <a:ext cx="460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86000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DE3BA75-9234-4C5D-8ED0-69EF28D578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2" r="34132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90" y="1920396"/>
            <a:ext cx="2570820" cy="4451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812" y="488872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Mockup Slide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5" name="Oval 4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309D530-2634-4609-A1FA-306E2A74419D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461976" y="266197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1632" y="246385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461976" y="354102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632" y="334290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461976" y="442007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1632" y="422195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3461976" y="529912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1632" y="510100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flipH="1">
            <a:off x="8032602" y="266197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81917" y="245115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 flipH="1">
            <a:off x="8032602" y="354102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681917" y="333020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 flipH="1">
            <a:off x="8032602" y="442007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681917" y="420925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 flipH="1">
            <a:off x="8032602" y="5299121"/>
            <a:ext cx="481881" cy="402491"/>
          </a:xfrm>
          <a:custGeom>
            <a:avLst/>
            <a:gdLst>
              <a:gd name="connsiteX0" fmla="*/ 893109 w 1657351"/>
              <a:gd name="connsiteY0" fmla="*/ 1303338 h 1384301"/>
              <a:gd name="connsiteX1" fmla="*/ 900891 w 1657351"/>
              <a:gd name="connsiteY1" fmla="*/ 1303338 h 1384301"/>
              <a:gd name="connsiteX2" fmla="*/ 908672 w 1657351"/>
              <a:gd name="connsiteY2" fmla="*/ 1303338 h 1384301"/>
              <a:gd name="connsiteX3" fmla="*/ 915676 w 1657351"/>
              <a:gd name="connsiteY3" fmla="*/ 1305743 h 1384301"/>
              <a:gd name="connsiteX4" fmla="*/ 921902 w 1657351"/>
              <a:gd name="connsiteY4" fmla="*/ 1309751 h 1384301"/>
              <a:gd name="connsiteX5" fmla="*/ 928905 w 1657351"/>
              <a:gd name="connsiteY5" fmla="*/ 1314561 h 1384301"/>
              <a:gd name="connsiteX6" fmla="*/ 932796 w 1657351"/>
              <a:gd name="connsiteY6" fmla="*/ 1320974 h 1384301"/>
              <a:gd name="connsiteX7" fmla="*/ 936687 w 1657351"/>
              <a:gd name="connsiteY7" fmla="*/ 1328188 h 1384301"/>
              <a:gd name="connsiteX8" fmla="*/ 939800 w 1657351"/>
              <a:gd name="connsiteY8" fmla="*/ 1334601 h 1384301"/>
              <a:gd name="connsiteX9" fmla="*/ 939800 w 1657351"/>
              <a:gd name="connsiteY9" fmla="*/ 1343419 h 1384301"/>
              <a:gd name="connsiteX10" fmla="*/ 939800 w 1657351"/>
              <a:gd name="connsiteY10" fmla="*/ 1351435 h 1384301"/>
              <a:gd name="connsiteX11" fmla="*/ 936687 w 1657351"/>
              <a:gd name="connsiteY11" fmla="*/ 1359451 h 1384301"/>
              <a:gd name="connsiteX12" fmla="*/ 932796 w 1657351"/>
              <a:gd name="connsiteY12" fmla="*/ 1366666 h 1384301"/>
              <a:gd name="connsiteX13" fmla="*/ 928905 w 1657351"/>
              <a:gd name="connsiteY13" fmla="*/ 1372277 h 1384301"/>
              <a:gd name="connsiteX14" fmla="*/ 921902 w 1657351"/>
              <a:gd name="connsiteY14" fmla="*/ 1377087 h 1384301"/>
              <a:gd name="connsiteX15" fmla="*/ 915676 w 1657351"/>
              <a:gd name="connsiteY15" fmla="*/ 1381896 h 1384301"/>
              <a:gd name="connsiteX16" fmla="*/ 908672 w 1657351"/>
              <a:gd name="connsiteY16" fmla="*/ 1382698 h 1384301"/>
              <a:gd name="connsiteX17" fmla="*/ 900891 w 1657351"/>
              <a:gd name="connsiteY17" fmla="*/ 1384301 h 1384301"/>
              <a:gd name="connsiteX18" fmla="*/ 893109 w 1657351"/>
              <a:gd name="connsiteY18" fmla="*/ 1382698 h 1384301"/>
              <a:gd name="connsiteX19" fmla="*/ 884549 w 1657351"/>
              <a:gd name="connsiteY19" fmla="*/ 1381896 h 1384301"/>
              <a:gd name="connsiteX20" fmla="*/ 878323 w 1657351"/>
              <a:gd name="connsiteY20" fmla="*/ 1377087 h 1384301"/>
              <a:gd name="connsiteX21" fmla="*/ 872876 w 1657351"/>
              <a:gd name="connsiteY21" fmla="*/ 1372277 h 1384301"/>
              <a:gd name="connsiteX22" fmla="*/ 867429 w 1657351"/>
              <a:gd name="connsiteY22" fmla="*/ 1366666 h 1384301"/>
              <a:gd name="connsiteX23" fmla="*/ 863538 w 1657351"/>
              <a:gd name="connsiteY23" fmla="*/ 1359451 h 1384301"/>
              <a:gd name="connsiteX24" fmla="*/ 861981 w 1657351"/>
              <a:gd name="connsiteY24" fmla="*/ 1351435 h 1384301"/>
              <a:gd name="connsiteX25" fmla="*/ 860425 w 1657351"/>
              <a:gd name="connsiteY25" fmla="*/ 1343419 h 1384301"/>
              <a:gd name="connsiteX26" fmla="*/ 861981 w 1657351"/>
              <a:gd name="connsiteY26" fmla="*/ 1334601 h 1384301"/>
              <a:gd name="connsiteX27" fmla="*/ 863538 w 1657351"/>
              <a:gd name="connsiteY27" fmla="*/ 1328188 h 1384301"/>
              <a:gd name="connsiteX28" fmla="*/ 867429 w 1657351"/>
              <a:gd name="connsiteY28" fmla="*/ 1320974 h 1384301"/>
              <a:gd name="connsiteX29" fmla="*/ 872876 w 1657351"/>
              <a:gd name="connsiteY29" fmla="*/ 1314561 h 1384301"/>
              <a:gd name="connsiteX30" fmla="*/ 878323 w 1657351"/>
              <a:gd name="connsiteY30" fmla="*/ 1309751 h 1384301"/>
              <a:gd name="connsiteX31" fmla="*/ 884549 w 1657351"/>
              <a:gd name="connsiteY31" fmla="*/ 1305743 h 1384301"/>
              <a:gd name="connsiteX32" fmla="*/ 1044174 w 1657351"/>
              <a:gd name="connsiteY32" fmla="*/ 1173163 h 1384301"/>
              <a:gd name="connsiteX33" fmla="*/ 1052035 w 1657351"/>
              <a:gd name="connsiteY33" fmla="*/ 1174766 h 1384301"/>
              <a:gd name="connsiteX34" fmla="*/ 1059895 w 1657351"/>
              <a:gd name="connsiteY34" fmla="*/ 1176370 h 1384301"/>
              <a:gd name="connsiteX35" fmla="*/ 1066970 w 1657351"/>
              <a:gd name="connsiteY35" fmla="*/ 1180378 h 1384301"/>
              <a:gd name="connsiteX36" fmla="*/ 1072472 w 1657351"/>
              <a:gd name="connsiteY36" fmla="*/ 1185989 h 1384301"/>
              <a:gd name="connsiteX37" fmla="*/ 1077974 w 1657351"/>
              <a:gd name="connsiteY37" fmla="*/ 1190799 h 1384301"/>
              <a:gd name="connsiteX38" fmla="*/ 1080333 w 1657351"/>
              <a:gd name="connsiteY38" fmla="*/ 1198013 h 1384301"/>
              <a:gd name="connsiteX39" fmla="*/ 1083477 w 1657351"/>
              <a:gd name="connsiteY39" fmla="*/ 1206029 h 1384301"/>
              <a:gd name="connsiteX40" fmla="*/ 1084263 w 1657351"/>
              <a:gd name="connsiteY40" fmla="*/ 1214847 h 1384301"/>
              <a:gd name="connsiteX41" fmla="*/ 1083477 w 1657351"/>
              <a:gd name="connsiteY41" fmla="*/ 1222863 h 1384301"/>
              <a:gd name="connsiteX42" fmla="*/ 1080333 w 1657351"/>
              <a:gd name="connsiteY42" fmla="*/ 1230078 h 1384301"/>
              <a:gd name="connsiteX43" fmla="*/ 1077974 w 1657351"/>
              <a:gd name="connsiteY43" fmla="*/ 1236491 h 1384301"/>
              <a:gd name="connsiteX44" fmla="*/ 1072472 w 1657351"/>
              <a:gd name="connsiteY44" fmla="*/ 1243705 h 1384301"/>
              <a:gd name="connsiteX45" fmla="*/ 1066970 w 1657351"/>
              <a:gd name="connsiteY45" fmla="*/ 1247713 h 1384301"/>
              <a:gd name="connsiteX46" fmla="*/ 1059895 w 1657351"/>
              <a:gd name="connsiteY46" fmla="*/ 1251721 h 1384301"/>
              <a:gd name="connsiteX47" fmla="*/ 1052035 w 1657351"/>
              <a:gd name="connsiteY47" fmla="*/ 1254126 h 1384301"/>
              <a:gd name="connsiteX48" fmla="*/ 1044174 w 1657351"/>
              <a:gd name="connsiteY48" fmla="*/ 1254126 h 1384301"/>
              <a:gd name="connsiteX49" fmla="*/ 1036314 w 1657351"/>
              <a:gd name="connsiteY49" fmla="*/ 1254126 h 1384301"/>
              <a:gd name="connsiteX50" fmla="*/ 1029239 w 1657351"/>
              <a:gd name="connsiteY50" fmla="*/ 1251721 h 1384301"/>
              <a:gd name="connsiteX51" fmla="*/ 1021379 w 1657351"/>
              <a:gd name="connsiteY51" fmla="*/ 1247713 h 1384301"/>
              <a:gd name="connsiteX52" fmla="*/ 1015877 w 1657351"/>
              <a:gd name="connsiteY52" fmla="*/ 1243705 h 1384301"/>
              <a:gd name="connsiteX53" fmla="*/ 1010374 w 1657351"/>
              <a:gd name="connsiteY53" fmla="*/ 1236491 h 1384301"/>
              <a:gd name="connsiteX54" fmla="*/ 1008016 w 1657351"/>
              <a:gd name="connsiteY54" fmla="*/ 1230078 h 1384301"/>
              <a:gd name="connsiteX55" fmla="*/ 1004872 w 1657351"/>
              <a:gd name="connsiteY55" fmla="*/ 1222863 h 1384301"/>
              <a:gd name="connsiteX56" fmla="*/ 1003300 w 1657351"/>
              <a:gd name="connsiteY56" fmla="*/ 1214847 h 1384301"/>
              <a:gd name="connsiteX57" fmla="*/ 1004872 w 1657351"/>
              <a:gd name="connsiteY57" fmla="*/ 1206029 h 1384301"/>
              <a:gd name="connsiteX58" fmla="*/ 1008016 w 1657351"/>
              <a:gd name="connsiteY58" fmla="*/ 1198013 h 1384301"/>
              <a:gd name="connsiteX59" fmla="*/ 1010374 w 1657351"/>
              <a:gd name="connsiteY59" fmla="*/ 1190799 h 1384301"/>
              <a:gd name="connsiteX60" fmla="*/ 1015877 w 1657351"/>
              <a:gd name="connsiteY60" fmla="*/ 1185989 h 1384301"/>
              <a:gd name="connsiteX61" fmla="*/ 1021379 w 1657351"/>
              <a:gd name="connsiteY61" fmla="*/ 1180378 h 1384301"/>
              <a:gd name="connsiteX62" fmla="*/ 1029239 w 1657351"/>
              <a:gd name="connsiteY62" fmla="*/ 1176370 h 1384301"/>
              <a:gd name="connsiteX63" fmla="*/ 1036314 w 1657351"/>
              <a:gd name="connsiteY63" fmla="*/ 1174766 h 1384301"/>
              <a:gd name="connsiteX64" fmla="*/ 900891 w 1657351"/>
              <a:gd name="connsiteY64" fmla="*/ 1173163 h 1384301"/>
              <a:gd name="connsiteX65" fmla="*/ 908672 w 1657351"/>
              <a:gd name="connsiteY65" fmla="*/ 1174766 h 1384301"/>
              <a:gd name="connsiteX66" fmla="*/ 915676 w 1657351"/>
              <a:gd name="connsiteY66" fmla="*/ 1176370 h 1384301"/>
              <a:gd name="connsiteX67" fmla="*/ 921902 w 1657351"/>
              <a:gd name="connsiteY67" fmla="*/ 1180378 h 1384301"/>
              <a:gd name="connsiteX68" fmla="*/ 928905 w 1657351"/>
              <a:gd name="connsiteY68" fmla="*/ 1185989 h 1384301"/>
              <a:gd name="connsiteX69" fmla="*/ 932796 w 1657351"/>
              <a:gd name="connsiteY69" fmla="*/ 1190799 h 1384301"/>
              <a:gd name="connsiteX70" fmla="*/ 936687 w 1657351"/>
              <a:gd name="connsiteY70" fmla="*/ 1198013 h 1384301"/>
              <a:gd name="connsiteX71" fmla="*/ 939800 w 1657351"/>
              <a:gd name="connsiteY71" fmla="*/ 1206029 h 1384301"/>
              <a:gd name="connsiteX72" fmla="*/ 939800 w 1657351"/>
              <a:gd name="connsiteY72" fmla="*/ 1214847 h 1384301"/>
              <a:gd name="connsiteX73" fmla="*/ 939800 w 1657351"/>
              <a:gd name="connsiteY73" fmla="*/ 1222863 h 1384301"/>
              <a:gd name="connsiteX74" fmla="*/ 936687 w 1657351"/>
              <a:gd name="connsiteY74" fmla="*/ 1230078 h 1384301"/>
              <a:gd name="connsiteX75" fmla="*/ 932796 w 1657351"/>
              <a:gd name="connsiteY75" fmla="*/ 1236491 h 1384301"/>
              <a:gd name="connsiteX76" fmla="*/ 928905 w 1657351"/>
              <a:gd name="connsiteY76" fmla="*/ 1243705 h 1384301"/>
              <a:gd name="connsiteX77" fmla="*/ 921902 w 1657351"/>
              <a:gd name="connsiteY77" fmla="*/ 1247713 h 1384301"/>
              <a:gd name="connsiteX78" fmla="*/ 915676 w 1657351"/>
              <a:gd name="connsiteY78" fmla="*/ 1251721 h 1384301"/>
              <a:gd name="connsiteX79" fmla="*/ 908672 w 1657351"/>
              <a:gd name="connsiteY79" fmla="*/ 1254126 h 1384301"/>
              <a:gd name="connsiteX80" fmla="*/ 900891 w 1657351"/>
              <a:gd name="connsiteY80" fmla="*/ 1254126 h 1384301"/>
              <a:gd name="connsiteX81" fmla="*/ 893109 w 1657351"/>
              <a:gd name="connsiteY81" fmla="*/ 1254126 h 1384301"/>
              <a:gd name="connsiteX82" fmla="*/ 884549 w 1657351"/>
              <a:gd name="connsiteY82" fmla="*/ 1251721 h 1384301"/>
              <a:gd name="connsiteX83" fmla="*/ 878323 w 1657351"/>
              <a:gd name="connsiteY83" fmla="*/ 1247713 h 1384301"/>
              <a:gd name="connsiteX84" fmla="*/ 872876 w 1657351"/>
              <a:gd name="connsiteY84" fmla="*/ 1243705 h 1384301"/>
              <a:gd name="connsiteX85" fmla="*/ 867429 w 1657351"/>
              <a:gd name="connsiteY85" fmla="*/ 1236491 h 1384301"/>
              <a:gd name="connsiteX86" fmla="*/ 863538 w 1657351"/>
              <a:gd name="connsiteY86" fmla="*/ 1230078 h 1384301"/>
              <a:gd name="connsiteX87" fmla="*/ 861981 w 1657351"/>
              <a:gd name="connsiteY87" fmla="*/ 1222863 h 1384301"/>
              <a:gd name="connsiteX88" fmla="*/ 860425 w 1657351"/>
              <a:gd name="connsiteY88" fmla="*/ 1214847 h 1384301"/>
              <a:gd name="connsiteX89" fmla="*/ 861981 w 1657351"/>
              <a:gd name="connsiteY89" fmla="*/ 1206029 h 1384301"/>
              <a:gd name="connsiteX90" fmla="*/ 863538 w 1657351"/>
              <a:gd name="connsiteY90" fmla="*/ 1198013 h 1384301"/>
              <a:gd name="connsiteX91" fmla="*/ 867429 w 1657351"/>
              <a:gd name="connsiteY91" fmla="*/ 1190799 h 1384301"/>
              <a:gd name="connsiteX92" fmla="*/ 872876 w 1657351"/>
              <a:gd name="connsiteY92" fmla="*/ 1185989 h 1384301"/>
              <a:gd name="connsiteX93" fmla="*/ 878323 w 1657351"/>
              <a:gd name="connsiteY93" fmla="*/ 1180378 h 1384301"/>
              <a:gd name="connsiteX94" fmla="*/ 884549 w 1657351"/>
              <a:gd name="connsiteY94" fmla="*/ 1176370 h 1384301"/>
              <a:gd name="connsiteX95" fmla="*/ 893109 w 1657351"/>
              <a:gd name="connsiteY95" fmla="*/ 1174766 h 1384301"/>
              <a:gd name="connsiteX96" fmla="*/ 1187057 w 1657351"/>
              <a:gd name="connsiteY96" fmla="*/ 1042988 h 1384301"/>
              <a:gd name="connsiteX97" fmla="*/ 1194916 w 1657351"/>
              <a:gd name="connsiteY97" fmla="*/ 1043774 h 1384301"/>
              <a:gd name="connsiteX98" fmla="*/ 1202775 w 1657351"/>
              <a:gd name="connsiteY98" fmla="*/ 1045346 h 1384301"/>
              <a:gd name="connsiteX99" fmla="*/ 1209848 w 1657351"/>
              <a:gd name="connsiteY99" fmla="*/ 1049275 h 1384301"/>
              <a:gd name="connsiteX100" fmla="*/ 1215350 w 1657351"/>
              <a:gd name="connsiteY100" fmla="*/ 1054776 h 1384301"/>
              <a:gd name="connsiteX101" fmla="*/ 1220851 w 1657351"/>
              <a:gd name="connsiteY101" fmla="*/ 1060278 h 1384301"/>
              <a:gd name="connsiteX102" fmla="*/ 1224780 w 1657351"/>
              <a:gd name="connsiteY102" fmla="*/ 1066565 h 1384301"/>
              <a:gd name="connsiteX103" fmla="*/ 1226352 w 1657351"/>
              <a:gd name="connsiteY103" fmla="*/ 1075210 h 1384301"/>
              <a:gd name="connsiteX104" fmla="*/ 1227138 w 1657351"/>
              <a:gd name="connsiteY104" fmla="*/ 1083069 h 1384301"/>
              <a:gd name="connsiteX105" fmla="*/ 1226352 w 1657351"/>
              <a:gd name="connsiteY105" fmla="*/ 1090927 h 1384301"/>
              <a:gd name="connsiteX106" fmla="*/ 1224780 w 1657351"/>
              <a:gd name="connsiteY106" fmla="*/ 1098001 h 1384301"/>
              <a:gd name="connsiteX107" fmla="*/ 1220851 w 1657351"/>
              <a:gd name="connsiteY107" fmla="*/ 1104288 h 1384301"/>
              <a:gd name="connsiteX108" fmla="*/ 1215350 w 1657351"/>
              <a:gd name="connsiteY108" fmla="*/ 1111361 h 1384301"/>
              <a:gd name="connsiteX109" fmla="*/ 1209848 w 1657351"/>
              <a:gd name="connsiteY109" fmla="*/ 1115290 h 1384301"/>
              <a:gd name="connsiteX110" fmla="*/ 1202775 w 1657351"/>
              <a:gd name="connsiteY110" fmla="*/ 1119220 h 1384301"/>
              <a:gd name="connsiteX111" fmla="*/ 1194916 w 1657351"/>
              <a:gd name="connsiteY111" fmla="*/ 1122363 h 1384301"/>
              <a:gd name="connsiteX112" fmla="*/ 1187057 w 1657351"/>
              <a:gd name="connsiteY112" fmla="*/ 1122363 h 1384301"/>
              <a:gd name="connsiteX113" fmla="*/ 1179199 w 1657351"/>
              <a:gd name="connsiteY113" fmla="*/ 1122363 h 1384301"/>
              <a:gd name="connsiteX114" fmla="*/ 1172125 w 1657351"/>
              <a:gd name="connsiteY114" fmla="*/ 1119220 h 1384301"/>
              <a:gd name="connsiteX115" fmla="*/ 1165052 w 1657351"/>
              <a:gd name="connsiteY115" fmla="*/ 1115290 h 1384301"/>
              <a:gd name="connsiteX116" fmla="*/ 1158765 w 1657351"/>
              <a:gd name="connsiteY116" fmla="*/ 1111361 h 1384301"/>
              <a:gd name="connsiteX117" fmla="*/ 1154836 w 1657351"/>
              <a:gd name="connsiteY117" fmla="*/ 1104288 h 1384301"/>
              <a:gd name="connsiteX118" fmla="*/ 1150906 w 1657351"/>
              <a:gd name="connsiteY118" fmla="*/ 1098001 h 1384301"/>
              <a:gd name="connsiteX119" fmla="*/ 1147763 w 1657351"/>
              <a:gd name="connsiteY119" fmla="*/ 1090927 h 1384301"/>
              <a:gd name="connsiteX120" fmla="*/ 1147763 w 1657351"/>
              <a:gd name="connsiteY120" fmla="*/ 1083069 h 1384301"/>
              <a:gd name="connsiteX121" fmla="*/ 1147763 w 1657351"/>
              <a:gd name="connsiteY121" fmla="*/ 1075210 h 1384301"/>
              <a:gd name="connsiteX122" fmla="*/ 1150906 w 1657351"/>
              <a:gd name="connsiteY122" fmla="*/ 1066565 h 1384301"/>
              <a:gd name="connsiteX123" fmla="*/ 1154836 w 1657351"/>
              <a:gd name="connsiteY123" fmla="*/ 1060278 h 1384301"/>
              <a:gd name="connsiteX124" fmla="*/ 1158765 w 1657351"/>
              <a:gd name="connsiteY124" fmla="*/ 1054776 h 1384301"/>
              <a:gd name="connsiteX125" fmla="*/ 1165052 w 1657351"/>
              <a:gd name="connsiteY125" fmla="*/ 1049275 h 1384301"/>
              <a:gd name="connsiteX126" fmla="*/ 1172125 w 1657351"/>
              <a:gd name="connsiteY126" fmla="*/ 1045346 h 1384301"/>
              <a:gd name="connsiteX127" fmla="*/ 1179199 w 1657351"/>
              <a:gd name="connsiteY127" fmla="*/ 1043774 h 1384301"/>
              <a:gd name="connsiteX128" fmla="*/ 1044174 w 1657351"/>
              <a:gd name="connsiteY128" fmla="*/ 1042988 h 1384301"/>
              <a:gd name="connsiteX129" fmla="*/ 1052035 w 1657351"/>
              <a:gd name="connsiteY129" fmla="*/ 1043774 h 1384301"/>
              <a:gd name="connsiteX130" fmla="*/ 1059895 w 1657351"/>
              <a:gd name="connsiteY130" fmla="*/ 1045346 h 1384301"/>
              <a:gd name="connsiteX131" fmla="*/ 1066970 w 1657351"/>
              <a:gd name="connsiteY131" fmla="*/ 1049275 h 1384301"/>
              <a:gd name="connsiteX132" fmla="*/ 1072472 w 1657351"/>
              <a:gd name="connsiteY132" fmla="*/ 1054776 h 1384301"/>
              <a:gd name="connsiteX133" fmla="*/ 1077974 w 1657351"/>
              <a:gd name="connsiteY133" fmla="*/ 1060278 h 1384301"/>
              <a:gd name="connsiteX134" fmla="*/ 1080333 w 1657351"/>
              <a:gd name="connsiteY134" fmla="*/ 1066565 h 1384301"/>
              <a:gd name="connsiteX135" fmla="*/ 1083477 w 1657351"/>
              <a:gd name="connsiteY135" fmla="*/ 1075210 h 1384301"/>
              <a:gd name="connsiteX136" fmla="*/ 1084263 w 1657351"/>
              <a:gd name="connsiteY136" fmla="*/ 1083069 h 1384301"/>
              <a:gd name="connsiteX137" fmla="*/ 1083477 w 1657351"/>
              <a:gd name="connsiteY137" fmla="*/ 1090927 h 1384301"/>
              <a:gd name="connsiteX138" fmla="*/ 1080333 w 1657351"/>
              <a:gd name="connsiteY138" fmla="*/ 1098001 h 1384301"/>
              <a:gd name="connsiteX139" fmla="*/ 1077974 w 1657351"/>
              <a:gd name="connsiteY139" fmla="*/ 1104288 h 1384301"/>
              <a:gd name="connsiteX140" fmla="*/ 1072472 w 1657351"/>
              <a:gd name="connsiteY140" fmla="*/ 1111361 h 1384301"/>
              <a:gd name="connsiteX141" fmla="*/ 1066970 w 1657351"/>
              <a:gd name="connsiteY141" fmla="*/ 1115290 h 1384301"/>
              <a:gd name="connsiteX142" fmla="*/ 1059895 w 1657351"/>
              <a:gd name="connsiteY142" fmla="*/ 1119220 h 1384301"/>
              <a:gd name="connsiteX143" fmla="*/ 1052035 w 1657351"/>
              <a:gd name="connsiteY143" fmla="*/ 1122363 h 1384301"/>
              <a:gd name="connsiteX144" fmla="*/ 1044174 w 1657351"/>
              <a:gd name="connsiteY144" fmla="*/ 1122363 h 1384301"/>
              <a:gd name="connsiteX145" fmla="*/ 1036314 w 1657351"/>
              <a:gd name="connsiteY145" fmla="*/ 1122363 h 1384301"/>
              <a:gd name="connsiteX146" fmla="*/ 1029239 w 1657351"/>
              <a:gd name="connsiteY146" fmla="*/ 1119220 h 1384301"/>
              <a:gd name="connsiteX147" fmla="*/ 1021379 w 1657351"/>
              <a:gd name="connsiteY147" fmla="*/ 1115290 h 1384301"/>
              <a:gd name="connsiteX148" fmla="*/ 1015877 w 1657351"/>
              <a:gd name="connsiteY148" fmla="*/ 1111361 h 1384301"/>
              <a:gd name="connsiteX149" fmla="*/ 1010374 w 1657351"/>
              <a:gd name="connsiteY149" fmla="*/ 1104288 h 1384301"/>
              <a:gd name="connsiteX150" fmla="*/ 1008016 w 1657351"/>
              <a:gd name="connsiteY150" fmla="*/ 1098001 h 1384301"/>
              <a:gd name="connsiteX151" fmla="*/ 1004872 w 1657351"/>
              <a:gd name="connsiteY151" fmla="*/ 1090927 h 1384301"/>
              <a:gd name="connsiteX152" fmla="*/ 1003300 w 1657351"/>
              <a:gd name="connsiteY152" fmla="*/ 1083069 h 1384301"/>
              <a:gd name="connsiteX153" fmla="*/ 1004872 w 1657351"/>
              <a:gd name="connsiteY153" fmla="*/ 1075210 h 1384301"/>
              <a:gd name="connsiteX154" fmla="*/ 1008016 w 1657351"/>
              <a:gd name="connsiteY154" fmla="*/ 1066565 h 1384301"/>
              <a:gd name="connsiteX155" fmla="*/ 1010374 w 1657351"/>
              <a:gd name="connsiteY155" fmla="*/ 1060278 h 1384301"/>
              <a:gd name="connsiteX156" fmla="*/ 1015877 w 1657351"/>
              <a:gd name="connsiteY156" fmla="*/ 1054776 h 1384301"/>
              <a:gd name="connsiteX157" fmla="*/ 1021379 w 1657351"/>
              <a:gd name="connsiteY157" fmla="*/ 1049275 h 1384301"/>
              <a:gd name="connsiteX158" fmla="*/ 1029239 w 1657351"/>
              <a:gd name="connsiteY158" fmla="*/ 1045346 h 1384301"/>
              <a:gd name="connsiteX159" fmla="*/ 1036314 w 1657351"/>
              <a:gd name="connsiteY159" fmla="*/ 1043774 h 1384301"/>
              <a:gd name="connsiteX160" fmla="*/ 900891 w 1657351"/>
              <a:gd name="connsiteY160" fmla="*/ 1042988 h 1384301"/>
              <a:gd name="connsiteX161" fmla="*/ 908672 w 1657351"/>
              <a:gd name="connsiteY161" fmla="*/ 1043774 h 1384301"/>
              <a:gd name="connsiteX162" fmla="*/ 915676 w 1657351"/>
              <a:gd name="connsiteY162" fmla="*/ 1045346 h 1384301"/>
              <a:gd name="connsiteX163" fmla="*/ 921902 w 1657351"/>
              <a:gd name="connsiteY163" fmla="*/ 1049275 h 1384301"/>
              <a:gd name="connsiteX164" fmla="*/ 928905 w 1657351"/>
              <a:gd name="connsiteY164" fmla="*/ 1054776 h 1384301"/>
              <a:gd name="connsiteX165" fmla="*/ 932796 w 1657351"/>
              <a:gd name="connsiteY165" fmla="*/ 1060278 h 1384301"/>
              <a:gd name="connsiteX166" fmla="*/ 936687 w 1657351"/>
              <a:gd name="connsiteY166" fmla="*/ 1066565 h 1384301"/>
              <a:gd name="connsiteX167" fmla="*/ 939800 w 1657351"/>
              <a:gd name="connsiteY167" fmla="*/ 1075210 h 1384301"/>
              <a:gd name="connsiteX168" fmla="*/ 939800 w 1657351"/>
              <a:gd name="connsiteY168" fmla="*/ 1083069 h 1384301"/>
              <a:gd name="connsiteX169" fmla="*/ 939800 w 1657351"/>
              <a:gd name="connsiteY169" fmla="*/ 1090927 h 1384301"/>
              <a:gd name="connsiteX170" fmla="*/ 936687 w 1657351"/>
              <a:gd name="connsiteY170" fmla="*/ 1098001 h 1384301"/>
              <a:gd name="connsiteX171" fmla="*/ 932796 w 1657351"/>
              <a:gd name="connsiteY171" fmla="*/ 1104288 h 1384301"/>
              <a:gd name="connsiteX172" fmla="*/ 928905 w 1657351"/>
              <a:gd name="connsiteY172" fmla="*/ 1111361 h 1384301"/>
              <a:gd name="connsiteX173" fmla="*/ 921902 w 1657351"/>
              <a:gd name="connsiteY173" fmla="*/ 1115290 h 1384301"/>
              <a:gd name="connsiteX174" fmla="*/ 915676 w 1657351"/>
              <a:gd name="connsiteY174" fmla="*/ 1119220 h 1384301"/>
              <a:gd name="connsiteX175" fmla="*/ 908672 w 1657351"/>
              <a:gd name="connsiteY175" fmla="*/ 1122363 h 1384301"/>
              <a:gd name="connsiteX176" fmla="*/ 900891 w 1657351"/>
              <a:gd name="connsiteY176" fmla="*/ 1122363 h 1384301"/>
              <a:gd name="connsiteX177" fmla="*/ 893109 w 1657351"/>
              <a:gd name="connsiteY177" fmla="*/ 1122363 h 1384301"/>
              <a:gd name="connsiteX178" fmla="*/ 884549 w 1657351"/>
              <a:gd name="connsiteY178" fmla="*/ 1119220 h 1384301"/>
              <a:gd name="connsiteX179" fmla="*/ 878323 w 1657351"/>
              <a:gd name="connsiteY179" fmla="*/ 1115290 h 1384301"/>
              <a:gd name="connsiteX180" fmla="*/ 872876 w 1657351"/>
              <a:gd name="connsiteY180" fmla="*/ 1111361 h 1384301"/>
              <a:gd name="connsiteX181" fmla="*/ 867429 w 1657351"/>
              <a:gd name="connsiteY181" fmla="*/ 1104288 h 1384301"/>
              <a:gd name="connsiteX182" fmla="*/ 863538 w 1657351"/>
              <a:gd name="connsiteY182" fmla="*/ 1098001 h 1384301"/>
              <a:gd name="connsiteX183" fmla="*/ 861981 w 1657351"/>
              <a:gd name="connsiteY183" fmla="*/ 1090927 h 1384301"/>
              <a:gd name="connsiteX184" fmla="*/ 860425 w 1657351"/>
              <a:gd name="connsiteY184" fmla="*/ 1083069 h 1384301"/>
              <a:gd name="connsiteX185" fmla="*/ 861981 w 1657351"/>
              <a:gd name="connsiteY185" fmla="*/ 1075210 h 1384301"/>
              <a:gd name="connsiteX186" fmla="*/ 863538 w 1657351"/>
              <a:gd name="connsiteY186" fmla="*/ 1066565 h 1384301"/>
              <a:gd name="connsiteX187" fmla="*/ 867429 w 1657351"/>
              <a:gd name="connsiteY187" fmla="*/ 1060278 h 1384301"/>
              <a:gd name="connsiteX188" fmla="*/ 872876 w 1657351"/>
              <a:gd name="connsiteY188" fmla="*/ 1054776 h 1384301"/>
              <a:gd name="connsiteX189" fmla="*/ 878323 w 1657351"/>
              <a:gd name="connsiteY189" fmla="*/ 1049275 h 1384301"/>
              <a:gd name="connsiteX190" fmla="*/ 884549 w 1657351"/>
              <a:gd name="connsiteY190" fmla="*/ 1045346 h 1384301"/>
              <a:gd name="connsiteX191" fmla="*/ 893109 w 1657351"/>
              <a:gd name="connsiteY191" fmla="*/ 1043774 h 1384301"/>
              <a:gd name="connsiteX192" fmla="*/ 756459 w 1657351"/>
              <a:gd name="connsiteY192" fmla="*/ 1042988 h 1384301"/>
              <a:gd name="connsiteX193" fmla="*/ 764241 w 1657351"/>
              <a:gd name="connsiteY193" fmla="*/ 1043774 h 1384301"/>
              <a:gd name="connsiteX194" fmla="*/ 772801 w 1657351"/>
              <a:gd name="connsiteY194" fmla="*/ 1045346 h 1384301"/>
              <a:gd name="connsiteX195" fmla="*/ 779027 w 1657351"/>
              <a:gd name="connsiteY195" fmla="*/ 1049275 h 1384301"/>
              <a:gd name="connsiteX196" fmla="*/ 784474 w 1657351"/>
              <a:gd name="connsiteY196" fmla="*/ 1054776 h 1384301"/>
              <a:gd name="connsiteX197" fmla="*/ 789921 w 1657351"/>
              <a:gd name="connsiteY197" fmla="*/ 1060278 h 1384301"/>
              <a:gd name="connsiteX198" fmla="*/ 793812 w 1657351"/>
              <a:gd name="connsiteY198" fmla="*/ 1066565 h 1384301"/>
              <a:gd name="connsiteX199" fmla="*/ 795368 w 1657351"/>
              <a:gd name="connsiteY199" fmla="*/ 1075210 h 1384301"/>
              <a:gd name="connsiteX200" fmla="*/ 796925 w 1657351"/>
              <a:gd name="connsiteY200" fmla="*/ 1083069 h 1384301"/>
              <a:gd name="connsiteX201" fmla="*/ 795368 w 1657351"/>
              <a:gd name="connsiteY201" fmla="*/ 1090927 h 1384301"/>
              <a:gd name="connsiteX202" fmla="*/ 793812 w 1657351"/>
              <a:gd name="connsiteY202" fmla="*/ 1098001 h 1384301"/>
              <a:gd name="connsiteX203" fmla="*/ 789921 w 1657351"/>
              <a:gd name="connsiteY203" fmla="*/ 1104288 h 1384301"/>
              <a:gd name="connsiteX204" fmla="*/ 784474 w 1657351"/>
              <a:gd name="connsiteY204" fmla="*/ 1111361 h 1384301"/>
              <a:gd name="connsiteX205" fmla="*/ 779027 w 1657351"/>
              <a:gd name="connsiteY205" fmla="*/ 1115290 h 1384301"/>
              <a:gd name="connsiteX206" fmla="*/ 772801 w 1657351"/>
              <a:gd name="connsiteY206" fmla="*/ 1119220 h 1384301"/>
              <a:gd name="connsiteX207" fmla="*/ 764241 w 1657351"/>
              <a:gd name="connsiteY207" fmla="*/ 1122363 h 1384301"/>
              <a:gd name="connsiteX208" fmla="*/ 756459 w 1657351"/>
              <a:gd name="connsiteY208" fmla="*/ 1122363 h 1384301"/>
              <a:gd name="connsiteX209" fmla="*/ 748677 w 1657351"/>
              <a:gd name="connsiteY209" fmla="*/ 1122363 h 1384301"/>
              <a:gd name="connsiteX210" fmla="*/ 741674 w 1657351"/>
              <a:gd name="connsiteY210" fmla="*/ 1119220 h 1384301"/>
              <a:gd name="connsiteX211" fmla="*/ 735448 w 1657351"/>
              <a:gd name="connsiteY211" fmla="*/ 1115290 h 1384301"/>
              <a:gd name="connsiteX212" fmla="*/ 728444 w 1657351"/>
              <a:gd name="connsiteY212" fmla="*/ 1111361 h 1384301"/>
              <a:gd name="connsiteX213" fmla="*/ 724554 w 1657351"/>
              <a:gd name="connsiteY213" fmla="*/ 1104288 h 1384301"/>
              <a:gd name="connsiteX214" fmla="*/ 720663 w 1657351"/>
              <a:gd name="connsiteY214" fmla="*/ 1098001 h 1384301"/>
              <a:gd name="connsiteX215" fmla="*/ 717550 w 1657351"/>
              <a:gd name="connsiteY215" fmla="*/ 1090927 h 1384301"/>
              <a:gd name="connsiteX216" fmla="*/ 717550 w 1657351"/>
              <a:gd name="connsiteY216" fmla="*/ 1083069 h 1384301"/>
              <a:gd name="connsiteX217" fmla="*/ 717550 w 1657351"/>
              <a:gd name="connsiteY217" fmla="*/ 1075210 h 1384301"/>
              <a:gd name="connsiteX218" fmla="*/ 720663 w 1657351"/>
              <a:gd name="connsiteY218" fmla="*/ 1066565 h 1384301"/>
              <a:gd name="connsiteX219" fmla="*/ 724554 w 1657351"/>
              <a:gd name="connsiteY219" fmla="*/ 1060278 h 1384301"/>
              <a:gd name="connsiteX220" fmla="*/ 728444 w 1657351"/>
              <a:gd name="connsiteY220" fmla="*/ 1054776 h 1384301"/>
              <a:gd name="connsiteX221" fmla="*/ 735448 w 1657351"/>
              <a:gd name="connsiteY221" fmla="*/ 1049275 h 1384301"/>
              <a:gd name="connsiteX222" fmla="*/ 741674 w 1657351"/>
              <a:gd name="connsiteY222" fmla="*/ 1045346 h 1384301"/>
              <a:gd name="connsiteX223" fmla="*/ 748677 w 1657351"/>
              <a:gd name="connsiteY223" fmla="*/ 1043774 h 1384301"/>
              <a:gd name="connsiteX224" fmla="*/ 613176 w 1657351"/>
              <a:gd name="connsiteY224" fmla="*/ 1042988 h 1384301"/>
              <a:gd name="connsiteX225" fmla="*/ 621037 w 1657351"/>
              <a:gd name="connsiteY225" fmla="*/ 1043774 h 1384301"/>
              <a:gd name="connsiteX226" fmla="*/ 628111 w 1657351"/>
              <a:gd name="connsiteY226" fmla="*/ 1045346 h 1384301"/>
              <a:gd name="connsiteX227" fmla="*/ 635972 w 1657351"/>
              <a:gd name="connsiteY227" fmla="*/ 1049275 h 1384301"/>
              <a:gd name="connsiteX228" fmla="*/ 641474 w 1657351"/>
              <a:gd name="connsiteY228" fmla="*/ 1054776 h 1384301"/>
              <a:gd name="connsiteX229" fmla="*/ 646976 w 1657351"/>
              <a:gd name="connsiteY229" fmla="*/ 1060278 h 1384301"/>
              <a:gd name="connsiteX230" fmla="*/ 649335 w 1657351"/>
              <a:gd name="connsiteY230" fmla="*/ 1066565 h 1384301"/>
              <a:gd name="connsiteX231" fmla="*/ 652479 w 1657351"/>
              <a:gd name="connsiteY231" fmla="*/ 1075210 h 1384301"/>
              <a:gd name="connsiteX232" fmla="*/ 654051 w 1657351"/>
              <a:gd name="connsiteY232" fmla="*/ 1083069 h 1384301"/>
              <a:gd name="connsiteX233" fmla="*/ 652479 w 1657351"/>
              <a:gd name="connsiteY233" fmla="*/ 1090927 h 1384301"/>
              <a:gd name="connsiteX234" fmla="*/ 649335 w 1657351"/>
              <a:gd name="connsiteY234" fmla="*/ 1098001 h 1384301"/>
              <a:gd name="connsiteX235" fmla="*/ 646976 w 1657351"/>
              <a:gd name="connsiteY235" fmla="*/ 1104288 h 1384301"/>
              <a:gd name="connsiteX236" fmla="*/ 641474 w 1657351"/>
              <a:gd name="connsiteY236" fmla="*/ 1111361 h 1384301"/>
              <a:gd name="connsiteX237" fmla="*/ 635972 w 1657351"/>
              <a:gd name="connsiteY237" fmla="*/ 1115290 h 1384301"/>
              <a:gd name="connsiteX238" fmla="*/ 628111 w 1657351"/>
              <a:gd name="connsiteY238" fmla="*/ 1119220 h 1384301"/>
              <a:gd name="connsiteX239" fmla="*/ 621037 w 1657351"/>
              <a:gd name="connsiteY239" fmla="*/ 1122363 h 1384301"/>
              <a:gd name="connsiteX240" fmla="*/ 613176 w 1657351"/>
              <a:gd name="connsiteY240" fmla="*/ 1122363 h 1384301"/>
              <a:gd name="connsiteX241" fmla="*/ 605316 w 1657351"/>
              <a:gd name="connsiteY241" fmla="*/ 1122363 h 1384301"/>
              <a:gd name="connsiteX242" fmla="*/ 597455 w 1657351"/>
              <a:gd name="connsiteY242" fmla="*/ 1119220 h 1384301"/>
              <a:gd name="connsiteX243" fmla="*/ 590381 w 1657351"/>
              <a:gd name="connsiteY243" fmla="*/ 1115290 h 1384301"/>
              <a:gd name="connsiteX244" fmla="*/ 584879 w 1657351"/>
              <a:gd name="connsiteY244" fmla="*/ 1111361 h 1384301"/>
              <a:gd name="connsiteX245" fmla="*/ 579376 w 1657351"/>
              <a:gd name="connsiteY245" fmla="*/ 1104288 h 1384301"/>
              <a:gd name="connsiteX246" fmla="*/ 577018 w 1657351"/>
              <a:gd name="connsiteY246" fmla="*/ 1098001 h 1384301"/>
              <a:gd name="connsiteX247" fmla="*/ 573874 w 1657351"/>
              <a:gd name="connsiteY247" fmla="*/ 1090927 h 1384301"/>
              <a:gd name="connsiteX248" fmla="*/ 573088 w 1657351"/>
              <a:gd name="connsiteY248" fmla="*/ 1083069 h 1384301"/>
              <a:gd name="connsiteX249" fmla="*/ 573874 w 1657351"/>
              <a:gd name="connsiteY249" fmla="*/ 1075210 h 1384301"/>
              <a:gd name="connsiteX250" fmla="*/ 577018 w 1657351"/>
              <a:gd name="connsiteY250" fmla="*/ 1066565 h 1384301"/>
              <a:gd name="connsiteX251" fmla="*/ 579376 w 1657351"/>
              <a:gd name="connsiteY251" fmla="*/ 1060278 h 1384301"/>
              <a:gd name="connsiteX252" fmla="*/ 584879 w 1657351"/>
              <a:gd name="connsiteY252" fmla="*/ 1054776 h 1384301"/>
              <a:gd name="connsiteX253" fmla="*/ 590381 w 1657351"/>
              <a:gd name="connsiteY253" fmla="*/ 1049275 h 1384301"/>
              <a:gd name="connsiteX254" fmla="*/ 597455 w 1657351"/>
              <a:gd name="connsiteY254" fmla="*/ 1045346 h 1384301"/>
              <a:gd name="connsiteX255" fmla="*/ 605316 w 1657351"/>
              <a:gd name="connsiteY255" fmla="*/ 1043774 h 1384301"/>
              <a:gd name="connsiteX256" fmla="*/ 470293 w 1657351"/>
              <a:gd name="connsiteY256" fmla="*/ 1042988 h 1384301"/>
              <a:gd name="connsiteX257" fmla="*/ 478152 w 1657351"/>
              <a:gd name="connsiteY257" fmla="*/ 1043774 h 1384301"/>
              <a:gd name="connsiteX258" fmla="*/ 485225 w 1657351"/>
              <a:gd name="connsiteY258" fmla="*/ 1045346 h 1384301"/>
              <a:gd name="connsiteX259" fmla="*/ 492298 w 1657351"/>
              <a:gd name="connsiteY259" fmla="*/ 1049275 h 1384301"/>
              <a:gd name="connsiteX260" fmla="*/ 498585 w 1657351"/>
              <a:gd name="connsiteY260" fmla="*/ 1054776 h 1384301"/>
              <a:gd name="connsiteX261" fmla="*/ 502515 w 1657351"/>
              <a:gd name="connsiteY261" fmla="*/ 1060278 h 1384301"/>
              <a:gd name="connsiteX262" fmla="*/ 506444 w 1657351"/>
              <a:gd name="connsiteY262" fmla="*/ 1066565 h 1384301"/>
              <a:gd name="connsiteX263" fmla="*/ 509588 w 1657351"/>
              <a:gd name="connsiteY263" fmla="*/ 1075210 h 1384301"/>
              <a:gd name="connsiteX264" fmla="*/ 509588 w 1657351"/>
              <a:gd name="connsiteY264" fmla="*/ 1083069 h 1384301"/>
              <a:gd name="connsiteX265" fmla="*/ 509588 w 1657351"/>
              <a:gd name="connsiteY265" fmla="*/ 1090927 h 1384301"/>
              <a:gd name="connsiteX266" fmla="*/ 506444 w 1657351"/>
              <a:gd name="connsiteY266" fmla="*/ 1098001 h 1384301"/>
              <a:gd name="connsiteX267" fmla="*/ 502515 w 1657351"/>
              <a:gd name="connsiteY267" fmla="*/ 1104288 h 1384301"/>
              <a:gd name="connsiteX268" fmla="*/ 498585 w 1657351"/>
              <a:gd name="connsiteY268" fmla="*/ 1111361 h 1384301"/>
              <a:gd name="connsiteX269" fmla="*/ 492298 w 1657351"/>
              <a:gd name="connsiteY269" fmla="*/ 1115290 h 1384301"/>
              <a:gd name="connsiteX270" fmla="*/ 485225 w 1657351"/>
              <a:gd name="connsiteY270" fmla="*/ 1119220 h 1384301"/>
              <a:gd name="connsiteX271" fmla="*/ 478152 w 1657351"/>
              <a:gd name="connsiteY271" fmla="*/ 1122363 h 1384301"/>
              <a:gd name="connsiteX272" fmla="*/ 470293 w 1657351"/>
              <a:gd name="connsiteY272" fmla="*/ 1122363 h 1384301"/>
              <a:gd name="connsiteX273" fmla="*/ 462434 w 1657351"/>
              <a:gd name="connsiteY273" fmla="*/ 1122363 h 1384301"/>
              <a:gd name="connsiteX274" fmla="*/ 454575 w 1657351"/>
              <a:gd name="connsiteY274" fmla="*/ 1119220 h 1384301"/>
              <a:gd name="connsiteX275" fmla="*/ 447502 w 1657351"/>
              <a:gd name="connsiteY275" fmla="*/ 1115290 h 1384301"/>
              <a:gd name="connsiteX276" fmla="*/ 442001 w 1657351"/>
              <a:gd name="connsiteY276" fmla="*/ 1111361 h 1384301"/>
              <a:gd name="connsiteX277" fmla="*/ 436500 w 1657351"/>
              <a:gd name="connsiteY277" fmla="*/ 1104288 h 1384301"/>
              <a:gd name="connsiteX278" fmla="*/ 432571 w 1657351"/>
              <a:gd name="connsiteY278" fmla="*/ 1098001 h 1384301"/>
              <a:gd name="connsiteX279" fmla="*/ 430999 w 1657351"/>
              <a:gd name="connsiteY279" fmla="*/ 1090927 h 1384301"/>
              <a:gd name="connsiteX280" fmla="*/ 430213 w 1657351"/>
              <a:gd name="connsiteY280" fmla="*/ 1083069 h 1384301"/>
              <a:gd name="connsiteX281" fmla="*/ 430999 w 1657351"/>
              <a:gd name="connsiteY281" fmla="*/ 1075210 h 1384301"/>
              <a:gd name="connsiteX282" fmla="*/ 432571 w 1657351"/>
              <a:gd name="connsiteY282" fmla="*/ 1066565 h 1384301"/>
              <a:gd name="connsiteX283" fmla="*/ 436500 w 1657351"/>
              <a:gd name="connsiteY283" fmla="*/ 1060278 h 1384301"/>
              <a:gd name="connsiteX284" fmla="*/ 442001 w 1657351"/>
              <a:gd name="connsiteY284" fmla="*/ 1054776 h 1384301"/>
              <a:gd name="connsiteX285" fmla="*/ 447502 w 1657351"/>
              <a:gd name="connsiteY285" fmla="*/ 1049275 h 1384301"/>
              <a:gd name="connsiteX286" fmla="*/ 454575 w 1657351"/>
              <a:gd name="connsiteY286" fmla="*/ 1045346 h 1384301"/>
              <a:gd name="connsiteX287" fmla="*/ 462434 w 1657351"/>
              <a:gd name="connsiteY287" fmla="*/ 1043774 h 1384301"/>
              <a:gd name="connsiteX288" fmla="*/ 325847 w 1657351"/>
              <a:gd name="connsiteY288" fmla="*/ 1042988 h 1384301"/>
              <a:gd name="connsiteX289" fmla="*/ 334491 w 1657351"/>
              <a:gd name="connsiteY289" fmla="*/ 1043774 h 1384301"/>
              <a:gd name="connsiteX290" fmla="*/ 342350 w 1657351"/>
              <a:gd name="connsiteY290" fmla="*/ 1045346 h 1384301"/>
              <a:gd name="connsiteX291" fmla="*/ 349423 w 1657351"/>
              <a:gd name="connsiteY291" fmla="*/ 1049275 h 1384301"/>
              <a:gd name="connsiteX292" fmla="*/ 354139 w 1657351"/>
              <a:gd name="connsiteY292" fmla="*/ 1054776 h 1384301"/>
              <a:gd name="connsiteX293" fmla="*/ 359640 w 1657351"/>
              <a:gd name="connsiteY293" fmla="*/ 1060278 h 1384301"/>
              <a:gd name="connsiteX294" fmla="*/ 362783 w 1657351"/>
              <a:gd name="connsiteY294" fmla="*/ 1066565 h 1384301"/>
              <a:gd name="connsiteX295" fmla="*/ 365141 w 1657351"/>
              <a:gd name="connsiteY295" fmla="*/ 1075210 h 1384301"/>
              <a:gd name="connsiteX296" fmla="*/ 366713 w 1657351"/>
              <a:gd name="connsiteY296" fmla="*/ 1083069 h 1384301"/>
              <a:gd name="connsiteX297" fmla="*/ 365141 w 1657351"/>
              <a:gd name="connsiteY297" fmla="*/ 1090927 h 1384301"/>
              <a:gd name="connsiteX298" fmla="*/ 362783 w 1657351"/>
              <a:gd name="connsiteY298" fmla="*/ 1098001 h 1384301"/>
              <a:gd name="connsiteX299" fmla="*/ 359640 w 1657351"/>
              <a:gd name="connsiteY299" fmla="*/ 1104288 h 1384301"/>
              <a:gd name="connsiteX300" fmla="*/ 354139 w 1657351"/>
              <a:gd name="connsiteY300" fmla="*/ 1111361 h 1384301"/>
              <a:gd name="connsiteX301" fmla="*/ 349423 w 1657351"/>
              <a:gd name="connsiteY301" fmla="*/ 1115290 h 1384301"/>
              <a:gd name="connsiteX302" fmla="*/ 342350 w 1657351"/>
              <a:gd name="connsiteY302" fmla="*/ 1119220 h 1384301"/>
              <a:gd name="connsiteX303" fmla="*/ 334491 w 1657351"/>
              <a:gd name="connsiteY303" fmla="*/ 1122363 h 1384301"/>
              <a:gd name="connsiteX304" fmla="*/ 325847 w 1657351"/>
              <a:gd name="connsiteY304" fmla="*/ 1122363 h 1384301"/>
              <a:gd name="connsiteX305" fmla="*/ 317988 w 1657351"/>
              <a:gd name="connsiteY305" fmla="*/ 1122363 h 1384301"/>
              <a:gd name="connsiteX306" fmla="*/ 311700 w 1657351"/>
              <a:gd name="connsiteY306" fmla="*/ 1119220 h 1384301"/>
              <a:gd name="connsiteX307" fmla="*/ 304627 w 1657351"/>
              <a:gd name="connsiteY307" fmla="*/ 1115290 h 1384301"/>
              <a:gd name="connsiteX308" fmla="*/ 297554 w 1657351"/>
              <a:gd name="connsiteY308" fmla="*/ 1111361 h 1384301"/>
              <a:gd name="connsiteX309" fmla="*/ 293625 w 1657351"/>
              <a:gd name="connsiteY309" fmla="*/ 1104288 h 1384301"/>
              <a:gd name="connsiteX310" fmla="*/ 289696 w 1657351"/>
              <a:gd name="connsiteY310" fmla="*/ 1098001 h 1384301"/>
              <a:gd name="connsiteX311" fmla="*/ 287338 w 1657351"/>
              <a:gd name="connsiteY311" fmla="*/ 1090927 h 1384301"/>
              <a:gd name="connsiteX312" fmla="*/ 287338 w 1657351"/>
              <a:gd name="connsiteY312" fmla="*/ 1083069 h 1384301"/>
              <a:gd name="connsiteX313" fmla="*/ 287338 w 1657351"/>
              <a:gd name="connsiteY313" fmla="*/ 1075210 h 1384301"/>
              <a:gd name="connsiteX314" fmla="*/ 289696 w 1657351"/>
              <a:gd name="connsiteY314" fmla="*/ 1066565 h 1384301"/>
              <a:gd name="connsiteX315" fmla="*/ 293625 w 1657351"/>
              <a:gd name="connsiteY315" fmla="*/ 1060278 h 1384301"/>
              <a:gd name="connsiteX316" fmla="*/ 297554 w 1657351"/>
              <a:gd name="connsiteY316" fmla="*/ 1054776 h 1384301"/>
              <a:gd name="connsiteX317" fmla="*/ 304627 w 1657351"/>
              <a:gd name="connsiteY317" fmla="*/ 1049275 h 1384301"/>
              <a:gd name="connsiteX318" fmla="*/ 311700 w 1657351"/>
              <a:gd name="connsiteY318" fmla="*/ 1045346 h 1384301"/>
              <a:gd name="connsiteX319" fmla="*/ 317988 w 1657351"/>
              <a:gd name="connsiteY319" fmla="*/ 1043774 h 1384301"/>
              <a:gd name="connsiteX320" fmla="*/ 183757 w 1657351"/>
              <a:gd name="connsiteY320" fmla="*/ 1042988 h 1384301"/>
              <a:gd name="connsiteX321" fmla="*/ 192575 w 1657351"/>
              <a:gd name="connsiteY321" fmla="*/ 1043774 h 1384301"/>
              <a:gd name="connsiteX322" fmla="*/ 198988 w 1657351"/>
              <a:gd name="connsiteY322" fmla="*/ 1045346 h 1384301"/>
              <a:gd name="connsiteX323" fmla="*/ 206202 w 1657351"/>
              <a:gd name="connsiteY323" fmla="*/ 1049275 h 1384301"/>
              <a:gd name="connsiteX324" fmla="*/ 212615 w 1657351"/>
              <a:gd name="connsiteY324" fmla="*/ 1054776 h 1384301"/>
              <a:gd name="connsiteX325" fmla="*/ 217425 w 1657351"/>
              <a:gd name="connsiteY325" fmla="*/ 1060278 h 1384301"/>
              <a:gd name="connsiteX326" fmla="*/ 221433 w 1657351"/>
              <a:gd name="connsiteY326" fmla="*/ 1066565 h 1384301"/>
              <a:gd name="connsiteX327" fmla="*/ 223838 w 1657351"/>
              <a:gd name="connsiteY327" fmla="*/ 1075210 h 1384301"/>
              <a:gd name="connsiteX328" fmla="*/ 223838 w 1657351"/>
              <a:gd name="connsiteY328" fmla="*/ 1083069 h 1384301"/>
              <a:gd name="connsiteX329" fmla="*/ 223838 w 1657351"/>
              <a:gd name="connsiteY329" fmla="*/ 1090927 h 1384301"/>
              <a:gd name="connsiteX330" fmla="*/ 221433 w 1657351"/>
              <a:gd name="connsiteY330" fmla="*/ 1098001 h 1384301"/>
              <a:gd name="connsiteX331" fmla="*/ 217425 w 1657351"/>
              <a:gd name="connsiteY331" fmla="*/ 1104288 h 1384301"/>
              <a:gd name="connsiteX332" fmla="*/ 212615 w 1657351"/>
              <a:gd name="connsiteY332" fmla="*/ 1111361 h 1384301"/>
              <a:gd name="connsiteX333" fmla="*/ 206202 w 1657351"/>
              <a:gd name="connsiteY333" fmla="*/ 1115290 h 1384301"/>
              <a:gd name="connsiteX334" fmla="*/ 198988 w 1657351"/>
              <a:gd name="connsiteY334" fmla="*/ 1119220 h 1384301"/>
              <a:gd name="connsiteX335" fmla="*/ 192575 w 1657351"/>
              <a:gd name="connsiteY335" fmla="*/ 1122363 h 1384301"/>
              <a:gd name="connsiteX336" fmla="*/ 183757 w 1657351"/>
              <a:gd name="connsiteY336" fmla="*/ 1122363 h 1384301"/>
              <a:gd name="connsiteX337" fmla="*/ 175741 w 1657351"/>
              <a:gd name="connsiteY337" fmla="*/ 1122363 h 1384301"/>
              <a:gd name="connsiteX338" fmla="*/ 167725 w 1657351"/>
              <a:gd name="connsiteY338" fmla="*/ 1119220 h 1384301"/>
              <a:gd name="connsiteX339" fmla="*/ 160510 w 1657351"/>
              <a:gd name="connsiteY339" fmla="*/ 1115290 h 1384301"/>
              <a:gd name="connsiteX340" fmla="*/ 154899 w 1657351"/>
              <a:gd name="connsiteY340" fmla="*/ 1111361 h 1384301"/>
              <a:gd name="connsiteX341" fmla="*/ 150089 w 1657351"/>
              <a:gd name="connsiteY341" fmla="*/ 1104288 h 1384301"/>
              <a:gd name="connsiteX342" fmla="*/ 145280 w 1657351"/>
              <a:gd name="connsiteY342" fmla="*/ 1098001 h 1384301"/>
              <a:gd name="connsiteX343" fmla="*/ 144478 w 1657351"/>
              <a:gd name="connsiteY343" fmla="*/ 1090927 h 1384301"/>
              <a:gd name="connsiteX344" fmla="*/ 142875 w 1657351"/>
              <a:gd name="connsiteY344" fmla="*/ 1083069 h 1384301"/>
              <a:gd name="connsiteX345" fmla="*/ 144478 w 1657351"/>
              <a:gd name="connsiteY345" fmla="*/ 1075210 h 1384301"/>
              <a:gd name="connsiteX346" fmla="*/ 145280 w 1657351"/>
              <a:gd name="connsiteY346" fmla="*/ 1066565 h 1384301"/>
              <a:gd name="connsiteX347" fmla="*/ 150089 w 1657351"/>
              <a:gd name="connsiteY347" fmla="*/ 1060278 h 1384301"/>
              <a:gd name="connsiteX348" fmla="*/ 154899 w 1657351"/>
              <a:gd name="connsiteY348" fmla="*/ 1054776 h 1384301"/>
              <a:gd name="connsiteX349" fmla="*/ 160510 w 1657351"/>
              <a:gd name="connsiteY349" fmla="*/ 1049275 h 1384301"/>
              <a:gd name="connsiteX350" fmla="*/ 167725 w 1657351"/>
              <a:gd name="connsiteY350" fmla="*/ 1045346 h 1384301"/>
              <a:gd name="connsiteX351" fmla="*/ 175741 w 1657351"/>
              <a:gd name="connsiteY351" fmla="*/ 1043774 h 1384301"/>
              <a:gd name="connsiteX352" fmla="*/ 40081 w 1657351"/>
              <a:gd name="connsiteY352" fmla="*/ 1042988 h 1384301"/>
              <a:gd name="connsiteX353" fmla="*/ 48097 w 1657351"/>
              <a:gd name="connsiteY353" fmla="*/ 1043774 h 1384301"/>
              <a:gd name="connsiteX354" fmla="*/ 56113 w 1657351"/>
              <a:gd name="connsiteY354" fmla="*/ 1045346 h 1384301"/>
              <a:gd name="connsiteX355" fmla="*/ 63327 w 1657351"/>
              <a:gd name="connsiteY355" fmla="*/ 1049275 h 1384301"/>
              <a:gd name="connsiteX356" fmla="*/ 68939 w 1657351"/>
              <a:gd name="connsiteY356" fmla="*/ 1054776 h 1384301"/>
              <a:gd name="connsiteX357" fmla="*/ 74550 w 1657351"/>
              <a:gd name="connsiteY357" fmla="*/ 1060278 h 1384301"/>
              <a:gd name="connsiteX358" fmla="*/ 78558 w 1657351"/>
              <a:gd name="connsiteY358" fmla="*/ 1066565 h 1384301"/>
              <a:gd name="connsiteX359" fmla="*/ 79360 w 1657351"/>
              <a:gd name="connsiteY359" fmla="*/ 1075210 h 1384301"/>
              <a:gd name="connsiteX360" fmla="*/ 80963 w 1657351"/>
              <a:gd name="connsiteY360" fmla="*/ 1083069 h 1384301"/>
              <a:gd name="connsiteX361" fmla="*/ 79360 w 1657351"/>
              <a:gd name="connsiteY361" fmla="*/ 1090927 h 1384301"/>
              <a:gd name="connsiteX362" fmla="*/ 78558 w 1657351"/>
              <a:gd name="connsiteY362" fmla="*/ 1098001 h 1384301"/>
              <a:gd name="connsiteX363" fmla="*/ 74550 w 1657351"/>
              <a:gd name="connsiteY363" fmla="*/ 1104288 h 1384301"/>
              <a:gd name="connsiteX364" fmla="*/ 68939 w 1657351"/>
              <a:gd name="connsiteY364" fmla="*/ 1111361 h 1384301"/>
              <a:gd name="connsiteX365" fmla="*/ 63327 w 1657351"/>
              <a:gd name="connsiteY365" fmla="*/ 1115290 h 1384301"/>
              <a:gd name="connsiteX366" fmla="*/ 56113 w 1657351"/>
              <a:gd name="connsiteY366" fmla="*/ 1119220 h 1384301"/>
              <a:gd name="connsiteX367" fmla="*/ 48097 w 1657351"/>
              <a:gd name="connsiteY367" fmla="*/ 1122363 h 1384301"/>
              <a:gd name="connsiteX368" fmla="*/ 40081 w 1657351"/>
              <a:gd name="connsiteY368" fmla="*/ 1122363 h 1384301"/>
              <a:gd name="connsiteX369" fmla="*/ 31263 w 1657351"/>
              <a:gd name="connsiteY369" fmla="*/ 1122363 h 1384301"/>
              <a:gd name="connsiteX370" fmla="*/ 24850 w 1657351"/>
              <a:gd name="connsiteY370" fmla="*/ 1119220 h 1384301"/>
              <a:gd name="connsiteX371" fmla="*/ 17635 w 1657351"/>
              <a:gd name="connsiteY371" fmla="*/ 1115290 h 1384301"/>
              <a:gd name="connsiteX372" fmla="*/ 11223 w 1657351"/>
              <a:gd name="connsiteY372" fmla="*/ 1111361 h 1384301"/>
              <a:gd name="connsiteX373" fmla="*/ 7214 w 1657351"/>
              <a:gd name="connsiteY373" fmla="*/ 1104288 h 1384301"/>
              <a:gd name="connsiteX374" fmla="*/ 2405 w 1657351"/>
              <a:gd name="connsiteY374" fmla="*/ 1098001 h 1384301"/>
              <a:gd name="connsiteX375" fmla="*/ 0 w 1657351"/>
              <a:gd name="connsiteY375" fmla="*/ 1090927 h 1384301"/>
              <a:gd name="connsiteX376" fmla="*/ 0 w 1657351"/>
              <a:gd name="connsiteY376" fmla="*/ 1083069 h 1384301"/>
              <a:gd name="connsiteX377" fmla="*/ 0 w 1657351"/>
              <a:gd name="connsiteY377" fmla="*/ 1075210 h 1384301"/>
              <a:gd name="connsiteX378" fmla="*/ 2405 w 1657351"/>
              <a:gd name="connsiteY378" fmla="*/ 1066565 h 1384301"/>
              <a:gd name="connsiteX379" fmla="*/ 7214 w 1657351"/>
              <a:gd name="connsiteY379" fmla="*/ 1060278 h 1384301"/>
              <a:gd name="connsiteX380" fmla="*/ 11223 w 1657351"/>
              <a:gd name="connsiteY380" fmla="*/ 1054776 h 1384301"/>
              <a:gd name="connsiteX381" fmla="*/ 17635 w 1657351"/>
              <a:gd name="connsiteY381" fmla="*/ 1049275 h 1384301"/>
              <a:gd name="connsiteX382" fmla="*/ 24850 w 1657351"/>
              <a:gd name="connsiteY382" fmla="*/ 1045346 h 1384301"/>
              <a:gd name="connsiteX383" fmla="*/ 31263 w 1657351"/>
              <a:gd name="connsiteY383" fmla="*/ 1043774 h 1384301"/>
              <a:gd name="connsiteX384" fmla="*/ 1331504 w 1657351"/>
              <a:gd name="connsiteY384" fmla="*/ 911225 h 1384301"/>
              <a:gd name="connsiteX385" fmla="*/ 1339363 w 1657351"/>
              <a:gd name="connsiteY385" fmla="*/ 912828 h 1384301"/>
              <a:gd name="connsiteX386" fmla="*/ 1345650 w 1657351"/>
              <a:gd name="connsiteY386" fmla="*/ 915232 h 1384301"/>
              <a:gd name="connsiteX387" fmla="*/ 1352723 w 1657351"/>
              <a:gd name="connsiteY387" fmla="*/ 918438 h 1384301"/>
              <a:gd name="connsiteX388" fmla="*/ 1359796 w 1657351"/>
              <a:gd name="connsiteY388" fmla="*/ 923247 h 1384301"/>
              <a:gd name="connsiteX389" fmla="*/ 1363726 w 1657351"/>
              <a:gd name="connsiteY389" fmla="*/ 928857 h 1384301"/>
              <a:gd name="connsiteX390" fmla="*/ 1367655 w 1657351"/>
              <a:gd name="connsiteY390" fmla="*/ 936070 h 1384301"/>
              <a:gd name="connsiteX391" fmla="*/ 1370013 w 1657351"/>
              <a:gd name="connsiteY391" fmla="*/ 944085 h 1384301"/>
              <a:gd name="connsiteX392" fmla="*/ 1370013 w 1657351"/>
              <a:gd name="connsiteY392" fmla="*/ 952099 h 1384301"/>
              <a:gd name="connsiteX393" fmla="*/ 1370013 w 1657351"/>
              <a:gd name="connsiteY393" fmla="*/ 960915 h 1384301"/>
              <a:gd name="connsiteX394" fmla="*/ 1367655 w 1657351"/>
              <a:gd name="connsiteY394" fmla="*/ 968930 h 1384301"/>
              <a:gd name="connsiteX395" fmla="*/ 1363726 w 1657351"/>
              <a:gd name="connsiteY395" fmla="*/ 976143 h 1384301"/>
              <a:gd name="connsiteX396" fmla="*/ 1359796 w 1657351"/>
              <a:gd name="connsiteY396" fmla="*/ 980952 h 1384301"/>
              <a:gd name="connsiteX397" fmla="*/ 1352723 w 1657351"/>
              <a:gd name="connsiteY397" fmla="*/ 986562 h 1384301"/>
              <a:gd name="connsiteX398" fmla="*/ 1345650 w 1657351"/>
              <a:gd name="connsiteY398" fmla="*/ 989768 h 1384301"/>
              <a:gd name="connsiteX399" fmla="*/ 1339363 w 1657351"/>
              <a:gd name="connsiteY399" fmla="*/ 992172 h 1384301"/>
              <a:gd name="connsiteX400" fmla="*/ 1331504 w 1657351"/>
              <a:gd name="connsiteY400" fmla="*/ 993775 h 1384301"/>
              <a:gd name="connsiteX401" fmla="*/ 1322859 w 1657351"/>
              <a:gd name="connsiteY401" fmla="*/ 992172 h 1384301"/>
              <a:gd name="connsiteX402" fmla="*/ 1315000 w 1657351"/>
              <a:gd name="connsiteY402" fmla="*/ 989768 h 1384301"/>
              <a:gd name="connsiteX403" fmla="*/ 1307927 w 1657351"/>
              <a:gd name="connsiteY403" fmla="*/ 986562 h 1384301"/>
              <a:gd name="connsiteX404" fmla="*/ 1303212 w 1657351"/>
              <a:gd name="connsiteY404" fmla="*/ 980952 h 1384301"/>
              <a:gd name="connsiteX405" fmla="*/ 1297711 w 1657351"/>
              <a:gd name="connsiteY405" fmla="*/ 976143 h 1384301"/>
              <a:gd name="connsiteX406" fmla="*/ 1294567 w 1657351"/>
              <a:gd name="connsiteY406" fmla="*/ 968930 h 1384301"/>
              <a:gd name="connsiteX407" fmla="*/ 1292210 w 1657351"/>
              <a:gd name="connsiteY407" fmla="*/ 960915 h 1384301"/>
              <a:gd name="connsiteX408" fmla="*/ 1290638 w 1657351"/>
              <a:gd name="connsiteY408" fmla="*/ 952099 h 1384301"/>
              <a:gd name="connsiteX409" fmla="*/ 1292210 w 1657351"/>
              <a:gd name="connsiteY409" fmla="*/ 944085 h 1384301"/>
              <a:gd name="connsiteX410" fmla="*/ 1294567 w 1657351"/>
              <a:gd name="connsiteY410" fmla="*/ 936070 h 1384301"/>
              <a:gd name="connsiteX411" fmla="*/ 1297711 w 1657351"/>
              <a:gd name="connsiteY411" fmla="*/ 928857 h 1384301"/>
              <a:gd name="connsiteX412" fmla="*/ 1303212 w 1657351"/>
              <a:gd name="connsiteY412" fmla="*/ 923247 h 1384301"/>
              <a:gd name="connsiteX413" fmla="*/ 1307927 w 1657351"/>
              <a:gd name="connsiteY413" fmla="*/ 918438 h 1384301"/>
              <a:gd name="connsiteX414" fmla="*/ 1315000 w 1657351"/>
              <a:gd name="connsiteY414" fmla="*/ 915232 h 1384301"/>
              <a:gd name="connsiteX415" fmla="*/ 1322859 w 1657351"/>
              <a:gd name="connsiteY415" fmla="*/ 912828 h 1384301"/>
              <a:gd name="connsiteX416" fmla="*/ 1187057 w 1657351"/>
              <a:gd name="connsiteY416" fmla="*/ 911225 h 1384301"/>
              <a:gd name="connsiteX417" fmla="*/ 1194916 w 1657351"/>
              <a:gd name="connsiteY417" fmla="*/ 912828 h 1384301"/>
              <a:gd name="connsiteX418" fmla="*/ 1202775 w 1657351"/>
              <a:gd name="connsiteY418" fmla="*/ 915232 h 1384301"/>
              <a:gd name="connsiteX419" fmla="*/ 1209848 w 1657351"/>
              <a:gd name="connsiteY419" fmla="*/ 918438 h 1384301"/>
              <a:gd name="connsiteX420" fmla="*/ 1215350 w 1657351"/>
              <a:gd name="connsiteY420" fmla="*/ 923247 h 1384301"/>
              <a:gd name="connsiteX421" fmla="*/ 1220851 w 1657351"/>
              <a:gd name="connsiteY421" fmla="*/ 928857 h 1384301"/>
              <a:gd name="connsiteX422" fmla="*/ 1224780 w 1657351"/>
              <a:gd name="connsiteY422" fmla="*/ 936070 h 1384301"/>
              <a:gd name="connsiteX423" fmla="*/ 1226352 w 1657351"/>
              <a:gd name="connsiteY423" fmla="*/ 944085 h 1384301"/>
              <a:gd name="connsiteX424" fmla="*/ 1227138 w 1657351"/>
              <a:gd name="connsiteY424" fmla="*/ 952099 h 1384301"/>
              <a:gd name="connsiteX425" fmla="*/ 1226352 w 1657351"/>
              <a:gd name="connsiteY425" fmla="*/ 960915 h 1384301"/>
              <a:gd name="connsiteX426" fmla="*/ 1224780 w 1657351"/>
              <a:gd name="connsiteY426" fmla="*/ 968930 h 1384301"/>
              <a:gd name="connsiteX427" fmla="*/ 1220851 w 1657351"/>
              <a:gd name="connsiteY427" fmla="*/ 976143 h 1384301"/>
              <a:gd name="connsiteX428" fmla="*/ 1215350 w 1657351"/>
              <a:gd name="connsiteY428" fmla="*/ 980952 h 1384301"/>
              <a:gd name="connsiteX429" fmla="*/ 1209848 w 1657351"/>
              <a:gd name="connsiteY429" fmla="*/ 986562 h 1384301"/>
              <a:gd name="connsiteX430" fmla="*/ 1202775 w 1657351"/>
              <a:gd name="connsiteY430" fmla="*/ 989768 h 1384301"/>
              <a:gd name="connsiteX431" fmla="*/ 1194916 w 1657351"/>
              <a:gd name="connsiteY431" fmla="*/ 992172 h 1384301"/>
              <a:gd name="connsiteX432" fmla="*/ 1187057 w 1657351"/>
              <a:gd name="connsiteY432" fmla="*/ 993775 h 1384301"/>
              <a:gd name="connsiteX433" fmla="*/ 1179199 w 1657351"/>
              <a:gd name="connsiteY433" fmla="*/ 992172 h 1384301"/>
              <a:gd name="connsiteX434" fmla="*/ 1172125 w 1657351"/>
              <a:gd name="connsiteY434" fmla="*/ 989768 h 1384301"/>
              <a:gd name="connsiteX435" fmla="*/ 1165052 w 1657351"/>
              <a:gd name="connsiteY435" fmla="*/ 986562 h 1384301"/>
              <a:gd name="connsiteX436" fmla="*/ 1158765 w 1657351"/>
              <a:gd name="connsiteY436" fmla="*/ 980952 h 1384301"/>
              <a:gd name="connsiteX437" fmla="*/ 1154836 w 1657351"/>
              <a:gd name="connsiteY437" fmla="*/ 976143 h 1384301"/>
              <a:gd name="connsiteX438" fmla="*/ 1150906 w 1657351"/>
              <a:gd name="connsiteY438" fmla="*/ 968930 h 1384301"/>
              <a:gd name="connsiteX439" fmla="*/ 1147763 w 1657351"/>
              <a:gd name="connsiteY439" fmla="*/ 960915 h 1384301"/>
              <a:gd name="connsiteX440" fmla="*/ 1147763 w 1657351"/>
              <a:gd name="connsiteY440" fmla="*/ 952099 h 1384301"/>
              <a:gd name="connsiteX441" fmla="*/ 1147763 w 1657351"/>
              <a:gd name="connsiteY441" fmla="*/ 944085 h 1384301"/>
              <a:gd name="connsiteX442" fmla="*/ 1150906 w 1657351"/>
              <a:gd name="connsiteY442" fmla="*/ 936070 h 1384301"/>
              <a:gd name="connsiteX443" fmla="*/ 1154836 w 1657351"/>
              <a:gd name="connsiteY443" fmla="*/ 928857 h 1384301"/>
              <a:gd name="connsiteX444" fmla="*/ 1158765 w 1657351"/>
              <a:gd name="connsiteY444" fmla="*/ 923247 h 1384301"/>
              <a:gd name="connsiteX445" fmla="*/ 1165052 w 1657351"/>
              <a:gd name="connsiteY445" fmla="*/ 918438 h 1384301"/>
              <a:gd name="connsiteX446" fmla="*/ 1172125 w 1657351"/>
              <a:gd name="connsiteY446" fmla="*/ 915232 h 1384301"/>
              <a:gd name="connsiteX447" fmla="*/ 1179199 w 1657351"/>
              <a:gd name="connsiteY447" fmla="*/ 912828 h 1384301"/>
              <a:gd name="connsiteX448" fmla="*/ 1044174 w 1657351"/>
              <a:gd name="connsiteY448" fmla="*/ 911225 h 1384301"/>
              <a:gd name="connsiteX449" fmla="*/ 1052035 w 1657351"/>
              <a:gd name="connsiteY449" fmla="*/ 912828 h 1384301"/>
              <a:gd name="connsiteX450" fmla="*/ 1059895 w 1657351"/>
              <a:gd name="connsiteY450" fmla="*/ 915232 h 1384301"/>
              <a:gd name="connsiteX451" fmla="*/ 1066970 w 1657351"/>
              <a:gd name="connsiteY451" fmla="*/ 918438 h 1384301"/>
              <a:gd name="connsiteX452" fmla="*/ 1072472 w 1657351"/>
              <a:gd name="connsiteY452" fmla="*/ 923247 h 1384301"/>
              <a:gd name="connsiteX453" fmla="*/ 1077974 w 1657351"/>
              <a:gd name="connsiteY453" fmla="*/ 928857 h 1384301"/>
              <a:gd name="connsiteX454" fmla="*/ 1080333 w 1657351"/>
              <a:gd name="connsiteY454" fmla="*/ 936070 h 1384301"/>
              <a:gd name="connsiteX455" fmla="*/ 1083477 w 1657351"/>
              <a:gd name="connsiteY455" fmla="*/ 944085 h 1384301"/>
              <a:gd name="connsiteX456" fmla="*/ 1084263 w 1657351"/>
              <a:gd name="connsiteY456" fmla="*/ 952099 h 1384301"/>
              <a:gd name="connsiteX457" fmla="*/ 1083477 w 1657351"/>
              <a:gd name="connsiteY457" fmla="*/ 960915 h 1384301"/>
              <a:gd name="connsiteX458" fmla="*/ 1080333 w 1657351"/>
              <a:gd name="connsiteY458" fmla="*/ 968930 h 1384301"/>
              <a:gd name="connsiteX459" fmla="*/ 1077974 w 1657351"/>
              <a:gd name="connsiteY459" fmla="*/ 976143 h 1384301"/>
              <a:gd name="connsiteX460" fmla="*/ 1072472 w 1657351"/>
              <a:gd name="connsiteY460" fmla="*/ 980952 h 1384301"/>
              <a:gd name="connsiteX461" fmla="*/ 1066970 w 1657351"/>
              <a:gd name="connsiteY461" fmla="*/ 986562 h 1384301"/>
              <a:gd name="connsiteX462" fmla="*/ 1059895 w 1657351"/>
              <a:gd name="connsiteY462" fmla="*/ 989768 h 1384301"/>
              <a:gd name="connsiteX463" fmla="*/ 1052035 w 1657351"/>
              <a:gd name="connsiteY463" fmla="*/ 992172 h 1384301"/>
              <a:gd name="connsiteX464" fmla="*/ 1044174 w 1657351"/>
              <a:gd name="connsiteY464" fmla="*/ 993775 h 1384301"/>
              <a:gd name="connsiteX465" fmla="*/ 1036314 w 1657351"/>
              <a:gd name="connsiteY465" fmla="*/ 992172 h 1384301"/>
              <a:gd name="connsiteX466" fmla="*/ 1029239 w 1657351"/>
              <a:gd name="connsiteY466" fmla="*/ 989768 h 1384301"/>
              <a:gd name="connsiteX467" fmla="*/ 1021379 w 1657351"/>
              <a:gd name="connsiteY467" fmla="*/ 986562 h 1384301"/>
              <a:gd name="connsiteX468" fmla="*/ 1015877 w 1657351"/>
              <a:gd name="connsiteY468" fmla="*/ 980952 h 1384301"/>
              <a:gd name="connsiteX469" fmla="*/ 1010374 w 1657351"/>
              <a:gd name="connsiteY469" fmla="*/ 976143 h 1384301"/>
              <a:gd name="connsiteX470" fmla="*/ 1008016 w 1657351"/>
              <a:gd name="connsiteY470" fmla="*/ 968930 h 1384301"/>
              <a:gd name="connsiteX471" fmla="*/ 1004872 w 1657351"/>
              <a:gd name="connsiteY471" fmla="*/ 960915 h 1384301"/>
              <a:gd name="connsiteX472" fmla="*/ 1003300 w 1657351"/>
              <a:gd name="connsiteY472" fmla="*/ 952099 h 1384301"/>
              <a:gd name="connsiteX473" fmla="*/ 1004872 w 1657351"/>
              <a:gd name="connsiteY473" fmla="*/ 944085 h 1384301"/>
              <a:gd name="connsiteX474" fmla="*/ 1008016 w 1657351"/>
              <a:gd name="connsiteY474" fmla="*/ 936070 h 1384301"/>
              <a:gd name="connsiteX475" fmla="*/ 1010374 w 1657351"/>
              <a:gd name="connsiteY475" fmla="*/ 928857 h 1384301"/>
              <a:gd name="connsiteX476" fmla="*/ 1015877 w 1657351"/>
              <a:gd name="connsiteY476" fmla="*/ 923247 h 1384301"/>
              <a:gd name="connsiteX477" fmla="*/ 1021379 w 1657351"/>
              <a:gd name="connsiteY477" fmla="*/ 918438 h 1384301"/>
              <a:gd name="connsiteX478" fmla="*/ 1029239 w 1657351"/>
              <a:gd name="connsiteY478" fmla="*/ 915232 h 1384301"/>
              <a:gd name="connsiteX479" fmla="*/ 1036314 w 1657351"/>
              <a:gd name="connsiteY479" fmla="*/ 912828 h 1384301"/>
              <a:gd name="connsiteX480" fmla="*/ 900891 w 1657351"/>
              <a:gd name="connsiteY480" fmla="*/ 911225 h 1384301"/>
              <a:gd name="connsiteX481" fmla="*/ 908672 w 1657351"/>
              <a:gd name="connsiteY481" fmla="*/ 912828 h 1384301"/>
              <a:gd name="connsiteX482" fmla="*/ 915676 w 1657351"/>
              <a:gd name="connsiteY482" fmla="*/ 915232 h 1384301"/>
              <a:gd name="connsiteX483" fmla="*/ 921902 w 1657351"/>
              <a:gd name="connsiteY483" fmla="*/ 918438 h 1384301"/>
              <a:gd name="connsiteX484" fmla="*/ 928905 w 1657351"/>
              <a:gd name="connsiteY484" fmla="*/ 923247 h 1384301"/>
              <a:gd name="connsiteX485" fmla="*/ 932796 w 1657351"/>
              <a:gd name="connsiteY485" fmla="*/ 928857 h 1384301"/>
              <a:gd name="connsiteX486" fmla="*/ 936687 w 1657351"/>
              <a:gd name="connsiteY486" fmla="*/ 936070 h 1384301"/>
              <a:gd name="connsiteX487" fmla="*/ 939800 w 1657351"/>
              <a:gd name="connsiteY487" fmla="*/ 944085 h 1384301"/>
              <a:gd name="connsiteX488" fmla="*/ 939800 w 1657351"/>
              <a:gd name="connsiteY488" fmla="*/ 952099 h 1384301"/>
              <a:gd name="connsiteX489" fmla="*/ 939800 w 1657351"/>
              <a:gd name="connsiteY489" fmla="*/ 960915 h 1384301"/>
              <a:gd name="connsiteX490" fmla="*/ 936687 w 1657351"/>
              <a:gd name="connsiteY490" fmla="*/ 968930 h 1384301"/>
              <a:gd name="connsiteX491" fmla="*/ 932796 w 1657351"/>
              <a:gd name="connsiteY491" fmla="*/ 976143 h 1384301"/>
              <a:gd name="connsiteX492" fmla="*/ 928905 w 1657351"/>
              <a:gd name="connsiteY492" fmla="*/ 980952 h 1384301"/>
              <a:gd name="connsiteX493" fmla="*/ 921902 w 1657351"/>
              <a:gd name="connsiteY493" fmla="*/ 986562 h 1384301"/>
              <a:gd name="connsiteX494" fmla="*/ 915676 w 1657351"/>
              <a:gd name="connsiteY494" fmla="*/ 989768 h 1384301"/>
              <a:gd name="connsiteX495" fmla="*/ 908672 w 1657351"/>
              <a:gd name="connsiteY495" fmla="*/ 992172 h 1384301"/>
              <a:gd name="connsiteX496" fmla="*/ 900891 w 1657351"/>
              <a:gd name="connsiteY496" fmla="*/ 993775 h 1384301"/>
              <a:gd name="connsiteX497" fmla="*/ 893109 w 1657351"/>
              <a:gd name="connsiteY497" fmla="*/ 992172 h 1384301"/>
              <a:gd name="connsiteX498" fmla="*/ 884549 w 1657351"/>
              <a:gd name="connsiteY498" fmla="*/ 989768 h 1384301"/>
              <a:gd name="connsiteX499" fmla="*/ 878323 w 1657351"/>
              <a:gd name="connsiteY499" fmla="*/ 986562 h 1384301"/>
              <a:gd name="connsiteX500" fmla="*/ 872876 w 1657351"/>
              <a:gd name="connsiteY500" fmla="*/ 980952 h 1384301"/>
              <a:gd name="connsiteX501" fmla="*/ 867429 w 1657351"/>
              <a:gd name="connsiteY501" fmla="*/ 976143 h 1384301"/>
              <a:gd name="connsiteX502" fmla="*/ 863538 w 1657351"/>
              <a:gd name="connsiteY502" fmla="*/ 968930 h 1384301"/>
              <a:gd name="connsiteX503" fmla="*/ 861981 w 1657351"/>
              <a:gd name="connsiteY503" fmla="*/ 960915 h 1384301"/>
              <a:gd name="connsiteX504" fmla="*/ 860425 w 1657351"/>
              <a:gd name="connsiteY504" fmla="*/ 952099 h 1384301"/>
              <a:gd name="connsiteX505" fmla="*/ 861981 w 1657351"/>
              <a:gd name="connsiteY505" fmla="*/ 944085 h 1384301"/>
              <a:gd name="connsiteX506" fmla="*/ 863538 w 1657351"/>
              <a:gd name="connsiteY506" fmla="*/ 936070 h 1384301"/>
              <a:gd name="connsiteX507" fmla="*/ 867429 w 1657351"/>
              <a:gd name="connsiteY507" fmla="*/ 928857 h 1384301"/>
              <a:gd name="connsiteX508" fmla="*/ 872876 w 1657351"/>
              <a:gd name="connsiteY508" fmla="*/ 923247 h 1384301"/>
              <a:gd name="connsiteX509" fmla="*/ 878323 w 1657351"/>
              <a:gd name="connsiteY509" fmla="*/ 918438 h 1384301"/>
              <a:gd name="connsiteX510" fmla="*/ 884549 w 1657351"/>
              <a:gd name="connsiteY510" fmla="*/ 915232 h 1384301"/>
              <a:gd name="connsiteX511" fmla="*/ 893109 w 1657351"/>
              <a:gd name="connsiteY511" fmla="*/ 912828 h 1384301"/>
              <a:gd name="connsiteX512" fmla="*/ 756459 w 1657351"/>
              <a:gd name="connsiteY512" fmla="*/ 911225 h 1384301"/>
              <a:gd name="connsiteX513" fmla="*/ 764241 w 1657351"/>
              <a:gd name="connsiteY513" fmla="*/ 912828 h 1384301"/>
              <a:gd name="connsiteX514" fmla="*/ 772801 w 1657351"/>
              <a:gd name="connsiteY514" fmla="*/ 915232 h 1384301"/>
              <a:gd name="connsiteX515" fmla="*/ 779027 w 1657351"/>
              <a:gd name="connsiteY515" fmla="*/ 918438 h 1384301"/>
              <a:gd name="connsiteX516" fmla="*/ 784474 w 1657351"/>
              <a:gd name="connsiteY516" fmla="*/ 923247 h 1384301"/>
              <a:gd name="connsiteX517" fmla="*/ 789921 w 1657351"/>
              <a:gd name="connsiteY517" fmla="*/ 928857 h 1384301"/>
              <a:gd name="connsiteX518" fmla="*/ 793812 w 1657351"/>
              <a:gd name="connsiteY518" fmla="*/ 936070 h 1384301"/>
              <a:gd name="connsiteX519" fmla="*/ 795368 w 1657351"/>
              <a:gd name="connsiteY519" fmla="*/ 944085 h 1384301"/>
              <a:gd name="connsiteX520" fmla="*/ 796925 w 1657351"/>
              <a:gd name="connsiteY520" fmla="*/ 952099 h 1384301"/>
              <a:gd name="connsiteX521" fmla="*/ 795368 w 1657351"/>
              <a:gd name="connsiteY521" fmla="*/ 960915 h 1384301"/>
              <a:gd name="connsiteX522" fmla="*/ 793812 w 1657351"/>
              <a:gd name="connsiteY522" fmla="*/ 968930 h 1384301"/>
              <a:gd name="connsiteX523" fmla="*/ 789921 w 1657351"/>
              <a:gd name="connsiteY523" fmla="*/ 976143 h 1384301"/>
              <a:gd name="connsiteX524" fmla="*/ 784474 w 1657351"/>
              <a:gd name="connsiteY524" fmla="*/ 980952 h 1384301"/>
              <a:gd name="connsiteX525" fmla="*/ 779027 w 1657351"/>
              <a:gd name="connsiteY525" fmla="*/ 986562 h 1384301"/>
              <a:gd name="connsiteX526" fmla="*/ 772801 w 1657351"/>
              <a:gd name="connsiteY526" fmla="*/ 989768 h 1384301"/>
              <a:gd name="connsiteX527" fmla="*/ 764241 w 1657351"/>
              <a:gd name="connsiteY527" fmla="*/ 992172 h 1384301"/>
              <a:gd name="connsiteX528" fmla="*/ 756459 w 1657351"/>
              <a:gd name="connsiteY528" fmla="*/ 993775 h 1384301"/>
              <a:gd name="connsiteX529" fmla="*/ 748677 w 1657351"/>
              <a:gd name="connsiteY529" fmla="*/ 992172 h 1384301"/>
              <a:gd name="connsiteX530" fmla="*/ 741674 w 1657351"/>
              <a:gd name="connsiteY530" fmla="*/ 989768 h 1384301"/>
              <a:gd name="connsiteX531" fmla="*/ 735448 w 1657351"/>
              <a:gd name="connsiteY531" fmla="*/ 986562 h 1384301"/>
              <a:gd name="connsiteX532" fmla="*/ 728444 w 1657351"/>
              <a:gd name="connsiteY532" fmla="*/ 980952 h 1384301"/>
              <a:gd name="connsiteX533" fmla="*/ 724554 w 1657351"/>
              <a:gd name="connsiteY533" fmla="*/ 976143 h 1384301"/>
              <a:gd name="connsiteX534" fmla="*/ 720663 w 1657351"/>
              <a:gd name="connsiteY534" fmla="*/ 968930 h 1384301"/>
              <a:gd name="connsiteX535" fmla="*/ 717550 w 1657351"/>
              <a:gd name="connsiteY535" fmla="*/ 960915 h 1384301"/>
              <a:gd name="connsiteX536" fmla="*/ 717550 w 1657351"/>
              <a:gd name="connsiteY536" fmla="*/ 952099 h 1384301"/>
              <a:gd name="connsiteX537" fmla="*/ 717550 w 1657351"/>
              <a:gd name="connsiteY537" fmla="*/ 944085 h 1384301"/>
              <a:gd name="connsiteX538" fmla="*/ 720663 w 1657351"/>
              <a:gd name="connsiteY538" fmla="*/ 936070 h 1384301"/>
              <a:gd name="connsiteX539" fmla="*/ 724554 w 1657351"/>
              <a:gd name="connsiteY539" fmla="*/ 928857 h 1384301"/>
              <a:gd name="connsiteX540" fmla="*/ 728444 w 1657351"/>
              <a:gd name="connsiteY540" fmla="*/ 923247 h 1384301"/>
              <a:gd name="connsiteX541" fmla="*/ 735448 w 1657351"/>
              <a:gd name="connsiteY541" fmla="*/ 918438 h 1384301"/>
              <a:gd name="connsiteX542" fmla="*/ 741674 w 1657351"/>
              <a:gd name="connsiteY542" fmla="*/ 915232 h 1384301"/>
              <a:gd name="connsiteX543" fmla="*/ 748677 w 1657351"/>
              <a:gd name="connsiteY543" fmla="*/ 912828 h 1384301"/>
              <a:gd name="connsiteX544" fmla="*/ 613176 w 1657351"/>
              <a:gd name="connsiteY544" fmla="*/ 911225 h 1384301"/>
              <a:gd name="connsiteX545" fmla="*/ 621037 w 1657351"/>
              <a:gd name="connsiteY545" fmla="*/ 912828 h 1384301"/>
              <a:gd name="connsiteX546" fmla="*/ 628111 w 1657351"/>
              <a:gd name="connsiteY546" fmla="*/ 915232 h 1384301"/>
              <a:gd name="connsiteX547" fmla="*/ 635972 w 1657351"/>
              <a:gd name="connsiteY547" fmla="*/ 918438 h 1384301"/>
              <a:gd name="connsiteX548" fmla="*/ 641474 w 1657351"/>
              <a:gd name="connsiteY548" fmla="*/ 923247 h 1384301"/>
              <a:gd name="connsiteX549" fmla="*/ 646976 w 1657351"/>
              <a:gd name="connsiteY549" fmla="*/ 928857 h 1384301"/>
              <a:gd name="connsiteX550" fmla="*/ 649335 w 1657351"/>
              <a:gd name="connsiteY550" fmla="*/ 936070 h 1384301"/>
              <a:gd name="connsiteX551" fmla="*/ 652479 w 1657351"/>
              <a:gd name="connsiteY551" fmla="*/ 944085 h 1384301"/>
              <a:gd name="connsiteX552" fmla="*/ 654051 w 1657351"/>
              <a:gd name="connsiteY552" fmla="*/ 952099 h 1384301"/>
              <a:gd name="connsiteX553" fmla="*/ 652479 w 1657351"/>
              <a:gd name="connsiteY553" fmla="*/ 960915 h 1384301"/>
              <a:gd name="connsiteX554" fmla="*/ 649335 w 1657351"/>
              <a:gd name="connsiteY554" fmla="*/ 968930 h 1384301"/>
              <a:gd name="connsiteX555" fmla="*/ 646976 w 1657351"/>
              <a:gd name="connsiteY555" fmla="*/ 976143 h 1384301"/>
              <a:gd name="connsiteX556" fmla="*/ 641474 w 1657351"/>
              <a:gd name="connsiteY556" fmla="*/ 980952 h 1384301"/>
              <a:gd name="connsiteX557" fmla="*/ 635972 w 1657351"/>
              <a:gd name="connsiteY557" fmla="*/ 986562 h 1384301"/>
              <a:gd name="connsiteX558" fmla="*/ 628111 w 1657351"/>
              <a:gd name="connsiteY558" fmla="*/ 989768 h 1384301"/>
              <a:gd name="connsiteX559" fmla="*/ 621037 w 1657351"/>
              <a:gd name="connsiteY559" fmla="*/ 992172 h 1384301"/>
              <a:gd name="connsiteX560" fmla="*/ 613176 w 1657351"/>
              <a:gd name="connsiteY560" fmla="*/ 993775 h 1384301"/>
              <a:gd name="connsiteX561" fmla="*/ 605316 w 1657351"/>
              <a:gd name="connsiteY561" fmla="*/ 992172 h 1384301"/>
              <a:gd name="connsiteX562" fmla="*/ 597455 w 1657351"/>
              <a:gd name="connsiteY562" fmla="*/ 989768 h 1384301"/>
              <a:gd name="connsiteX563" fmla="*/ 590381 w 1657351"/>
              <a:gd name="connsiteY563" fmla="*/ 986562 h 1384301"/>
              <a:gd name="connsiteX564" fmla="*/ 584879 w 1657351"/>
              <a:gd name="connsiteY564" fmla="*/ 980952 h 1384301"/>
              <a:gd name="connsiteX565" fmla="*/ 579376 w 1657351"/>
              <a:gd name="connsiteY565" fmla="*/ 976143 h 1384301"/>
              <a:gd name="connsiteX566" fmla="*/ 577018 w 1657351"/>
              <a:gd name="connsiteY566" fmla="*/ 968930 h 1384301"/>
              <a:gd name="connsiteX567" fmla="*/ 573874 w 1657351"/>
              <a:gd name="connsiteY567" fmla="*/ 960915 h 1384301"/>
              <a:gd name="connsiteX568" fmla="*/ 573088 w 1657351"/>
              <a:gd name="connsiteY568" fmla="*/ 952099 h 1384301"/>
              <a:gd name="connsiteX569" fmla="*/ 573874 w 1657351"/>
              <a:gd name="connsiteY569" fmla="*/ 944085 h 1384301"/>
              <a:gd name="connsiteX570" fmla="*/ 577018 w 1657351"/>
              <a:gd name="connsiteY570" fmla="*/ 936070 h 1384301"/>
              <a:gd name="connsiteX571" fmla="*/ 579376 w 1657351"/>
              <a:gd name="connsiteY571" fmla="*/ 928857 h 1384301"/>
              <a:gd name="connsiteX572" fmla="*/ 584879 w 1657351"/>
              <a:gd name="connsiteY572" fmla="*/ 923247 h 1384301"/>
              <a:gd name="connsiteX573" fmla="*/ 590381 w 1657351"/>
              <a:gd name="connsiteY573" fmla="*/ 918438 h 1384301"/>
              <a:gd name="connsiteX574" fmla="*/ 597455 w 1657351"/>
              <a:gd name="connsiteY574" fmla="*/ 915232 h 1384301"/>
              <a:gd name="connsiteX575" fmla="*/ 605316 w 1657351"/>
              <a:gd name="connsiteY575" fmla="*/ 912828 h 1384301"/>
              <a:gd name="connsiteX576" fmla="*/ 470293 w 1657351"/>
              <a:gd name="connsiteY576" fmla="*/ 911225 h 1384301"/>
              <a:gd name="connsiteX577" fmla="*/ 478152 w 1657351"/>
              <a:gd name="connsiteY577" fmla="*/ 912828 h 1384301"/>
              <a:gd name="connsiteX578" fmla="*/ 485225 w 1657351"/>
              <a:gd name="connsiteY578" fmla="*/ 915232 h 1384301"/>
              <a:gd name="connsiteX579" fmla="*/ 492298 w 1657351"/>
              <a:gd name="connsiteY579" fmla="*/ 918438 h 1384301"/>
              <a:gd name="connsiteX580" fmla="*/ 498585 w 1657351"/>
              <a:gd name="connsiteY580" fmla="*/ 923247 h 1384301"/>
              <a:gd name="connsiteX581" fmla="*/ 502515 w 1657351"/>
              <a:gd name="connsiteY581" fmla="*/ 928857 h 1384301"/>
              <a:gd name="connsiteX582" fmla="*/ 506444 w 1657351"/>
              <a:gd name="connsiteY582" fmla="*/ 936070 h 1384301"/>
              <a:gd name="connsiteX583" fmla="*/ 509588 w 1657351"/>
              <a:gd name="connsiteY583" fmla="*/ 944085 h 1384301"/>
              <a:gd name="connsiteX584" fmla="*/ 509588 w 1657351"/>
              <a:gd name="connsiteY584" fmla="*/ 952099 h 1384301"/>
              <a:gd name="connsiteX585" fmla="*/ 509588 w 1657351"/>
              <a:gd name="connsiteY585" fmla="*/ 960915 h 1384301"/>
              <a:gd name="connsiteX586" fmla="*/ 506444 w 1657351"/>
              <a:gd name="connsiteY586" fmla="*/ 968930 h 1384301"/>
              <a:gd name="connsiteX587" fmla="*/ 502515 w 1657351"/>
              <a:gd name="connsiteY587" fmla="*/ 976143 h 1384301"/>
              <a:gd name="connsiteX588" fmla="*/ 498585 w 1657351"/>
              <a:gd name="connsiteY588" fmla="*/ 980952 h 1384301"/>
              <a:gd name="connsiteX589" fmla="*/ 492298 w 1657351"/>
              <a:gd name="connsiteY589" fmla="*/ 986562 h 1384301"/>
              <a:gd name="connsiteX590" fmla="*/ 485225 w 1657351"/>
              <a:gd name="connsiteY590" fmla="*/ 989768 h 1384301"/>
              <a:gd name="connsiteX591" fmla="*/ 478152 w 1657351"/>
              <a:gd name="connsiteY591" fmla="*/ 992172 h 1384301"/>
              <a:gd name="connsiteX592" fmla="*/ 470293 w 1657351"/>
              <a:gd name="connsiteY592" fmla="*/ 993775 h 1384301"/>
              <a:gd name="connsiteX593" fmla="*/ 462434 w 1657351"/>
              <a:gd name="connsiteY593" fmla="*/ 992172 h 1384301"/>
              <a:gd name="connsiteX594" fmla="*/ 454575 w 1657351"/>
              <a:gd name="connsiteY594" fmla="*/ 989768 h 1384301"/>
              <a:gd name="connsiteX595" fmla="*/ 447502 w 1657351"/>
              <a:gd name="connsiteY595" fmla="*/ 986562 h 1384301"/>
              <a:gd name="connsiteX596" fmla="*/ 442001 w 1657351"/>
              <a:gd name="connsiteY596" fmla="*/ 980952 h 1384301"/>
              <a:gd name="connsiteX597" fmla="*/ 436500 w 1657351"/>
              <a:gd name="connsiteY597" fmla="*/ 976143 h 1384301"/>
              <a:gd name="connsiteX598" fmla="*/ 432571 w 1657351"/>
              <a:gd name="connsiteY598" fmla="*/ 968930 h 1384301"/>
              <a:gd name="connsiteX599" fmla="*/ 430999 w 1657351"/>
              <a:gd name="connsiteY599" fmla="*/ 960915 h 1384301"/>
              <a:gd name="connsiteX600" fmla="*/ 430213 w 1657351"/>
              <a:gd name="connsiteY600" fmla="*/ 952099 h 1384301"/>
              <a:gd name="connsiteX601" fmla="*/ 430999 w 1657351"/>
              <a:gd name="connsiteY601" fmla="*/ 944085 h 1384301"/>
              <a:gd name="connsiteX602" fmla="*/ 432571 w 1657351"/>
              <a:gd name="connsiteY602" fmla="*/ 936070 h 1384301"/>
              <a:gd name="connsiteX603" fmla="*/ 436500 w 1657351"/>
              <a:gd name="connsiteY603" fmla="*/ 928857 h 1384301"/>
              <a:gd name="connsiteX604" fmla="*/ 442001 w 1657351"/>
              <a:gd name="connsiteY604" fmla="*/ 923247 h 1384301"/>
              <a:gd name="connsiteX605" fmla="*/ 447502 w 1657351"/>
              <a:gd name="connsiteY605" fmla="*/ 918438 h 1384301"/>
              <a:gd name="connsiteX606" fmla="*/ 454575 w 1657351"/>
              <a:gd name="connsiteY606" fmla="*/ 915232 h 1384301"/>
              <a:gd name="connsiteX607" fmla="*/ 462434 w 1657351"/>
              <a:gd name="connsiteY607" fmla="*/ 912828 h 1384301"/>
              <a:gd name="connsiteX608" fmla="*/ 325847 w 1657351"/>
              <a:gd name="connsiteY608" fmla="*/ 911225 h 1384301"/>
              <a:gd name="connsiteX609" fmla="*/ 334491 w 1657351"/>
              <a:gd name="connsiteY609" fmla="*/ 912828 h 1384301"/>
              <a:gd name="connsiteX610" fmla="*/ 342350 w 1657351"/>
              <a:gd name="connsiteY610" fmla="*/ 915232 h 1384301"/>
              <a:gd name="connsiteX611" fmla="*/ 349423 w 1657351"/>
              <a:gd name="connsiteY611" fmla="*/ 918438 h 1384301"/>
              <a:gd name="connsiteX612" fmla="*/ 354139 w 1657351"/>
              <a:gd name="connsiteY612" fmla="*/ 923247 h 1384301"/>
              <a:gd name="connsiteX613" fmla="*/ 359640 w 1657351"/>
              <a:gd name="connsiteY613" fmla="*/ 928857 h 1384301"/>
              <a:gd name="connsiteX614" fmla="*/ 362783 w 1657351"/>
              <a:gd name="connsiteY614" fmla="*/ 936070 h 1384301"/>
              <a:gd name="connsiteX615" fmla="*/ 365141 w 1657351"/>
              <a:gd name="connsiteY615" fmla="*/ 944085 h 1384301"/>
              <a:gd name="connsiteX616" fmla="*/ 366713 w 1657351"/>
              <a:gd name="connsiteY616" fmla="*/ 952099 h 1384301"/>
              <a:gd name="connsiteX617" fmla="*/ 365141 w 1657351"/>
              <a:gd name="connsiteY617" fmla="*/ 960915 h 1384301"/>
              <a:gd name="connsiteX618" fmla="*/ 362783 w 1657351"/>
              <a:gd name="connsiteY618" fmla="*/ 968930 h 1384301"/>
              <a:gd name="connsiteX619" fmla="*/ 359640 w 1657351"/>
              <a:gd name="connsiteY619" fmla="*/ 976143 h 1384301"/>
              <a:gd name="connsiteX620" fmla="*/ 354139 w 1657351"/>
              <a:gd name="connsiteY620" fmla="*/ 980952 h 1384301"/>
              <a:gd name="connsiteX621" fmla="*/ 349423 w 1657351"/>
              <a:gd name="connsiteY621" fmla="*/ 986562 h 1384301"/>
              <a:gd name="connsiteX622" fmla="*/ 342350 w 1657351"/>
              <a:gd name="connsiteY622" fmla="*/ 989768 h 1384301"/>
              <a:gd name="connsiteX623" fmla="*/ 334491 w 1657351"/>
              <a:gd name="connsiteY623" fmla="*/ 992172 h 1384301"/>
              <a:gd name="connsiteX624" fmla="*/ 325847 w 1657351"/>
              <a:gd name="connsiteY624" fmla="*/ 993775 h 1384301"/>
              <a:gd name="connsiteX625" fmla="*/ 317988 w 1657351"/>
              <a:gd name="connsiteY625" fmla="*/ 992172 h 1384301"/>
              <a:gd name="connsiteX626" fmla="*/ 311700 w 1657351"/>
              <a:gd name="connsiteY626" fmla="*/ 989768 h 1384301"/>
              <a:gd name="connsiteX627" fmla="*/ 304627 w 1657351"/>
              <a:gd name="connsiteY627" fmla="*/ 986562 h 1384301"/>
              <a:gd name="connsiteX628" fmla="*/ 297554 w 1657351"/>
              <a:gd name="connsiteY628" fmla="*/ 980952 h 1384301"/>
              <a:gd name="connsiteX629" fmla="*/ 293625 w 1657351"/>
              <a:gd name="connsiteY629" fmla="*/ 976143 h 1384301"/>
              <a:gd name="connsiteX630" fmla="*/ 289696 w 1657351"/>
              <a:gd name="connsiteY630" fmla="*/ 968930 h 1384301"/>
              <a:gd name="connsiteX631" fmla="*/ 287338 w 1657351"/>
              <a:gd name="connsiteY631" fmla="*/ 960915 h 1384301"/>
              <a:gd name="connsiteX632" fmla="*/ 287338 w 1657351"/>
              <a:gd name="connsiteY632" fmla="*/ 952099 h 1384301"/>
              <a:gd name="connsiteX633" fmla="*/ 287338 w 1657351"/>
              <a:gd name="connsiteY633" fmla="*/ 944085 h 1384301"/>
              <a:gd name="connsiteX634" fmla="*/ 289696 w 1657351"/>
              <a:gd name="connsiteY634" fmla="*/ 936070 h 1384301"/>
              <a:gd name="connsiteX635" fmla="*/ 293625 w 1657351"/>
              <a:gd name="connsiteY635" fmla="*/ 928857 h 1384301"/>
              <a:gd name="connsiteX636" fmla="*/ 297554 w 1657351"/>
              <a:gd name="connsiteY636" fmla="*/ 923247 h 1384301"/>
              <a:gd name="connsiteX637" fmla="*/ 304627 w 1657351"/>
              <a:gd name="connsiteY637" fmla="*/ 918438 h 1384301"/>
              <a:gd name="connsiteX638" fmla="*/ 311700 w 1657351"/>
              <a:gd name="connsiteY638" fmla="*/ 915232 h 1384301"/>
              <a:gd name="connsiteX639" fmla="*/ 317988 w 1657351"/>
              <a:gd name="connsiteY639" fmla="*/ 912828 h 1384301"/>
              <a:gd name="connsiteX640" fmla="*/ 183757 w 1657351"/>
              <a:gd name="connsiteY640" fmla="*/ 911225 h 1384301"/>
              <a:gd name="connsiteX641" fmla="*/ 192575 w 1657351"/>
              <a:gd name="connsiteY641" fmla="*/ 912828 h 1384301"/>
              <a:gd name="connsiteX642" fmla="*/ 198988 w 1657351"/>
              <a:gd name="connsiteY642" fmla="*/ 915232 h 1384301"/>
              <a:gd name="connsiteX643" fmla="*/ 206202 w 1657351"/>
              <a:gd name="connsiteY643" fmla="*/ 918438 h 1384301"/>
              <a:gd name="connsiteX644" fmla="*/ 212615 w 1657351"/>
              <a:gd name="connsiteY644" fmla="*/ 923247 h 1384301"/>
              <a:gd name="connsiteX645" fmla="*/ 217425 w 1657351"/>
              <a:gd name="connsiteY645" fmla="*/ 928857 h 1384301"/>
              <a:gd name="connsiteX646" fmla="*/ 221433 w 1657351"/>
              <a:gd name="connsiteY646" fmla="*/ 936070 h 1384301"/>
              <a:gd name="connsiteX647" fmla="*/ 223838 w 1657351"/>
              <a:gd name="connsiteY647" fmla="*/ 944085 h 1384301"/>
              <a:gd name="connsiteX648" fmla="*/ 223838 w 1657351"/>
              <a:gd name="connsiteY648" fmla="*/ 952099 h 1384301"/>
              <a:gd name="connsiteX649" fmla="*/ 223838 w 1657351"/>
              <a:gd name="connsiteY649" fmla="*/ 960915 h 1384301"/>
              <a:gd name="connsiteX650" fmla="*/ 221433 w 1657351"/>
              <a:gd name="connsiteY650" fmla="*/ 968930 h 1384301"/>
              <a:gd name="connsiteX651" fmla="*/ 217425 w 1657351"/>
              <a:gd name="connsiteY651" fmla="*/ 976143 h 1384301"/>
              <a:gd name="connsiteX652" fmla="*/ 212615 w 1657351"/>
              <a:gd name="connsiteY652" fmla="*/ 980952 h 1384301"/>
              <a:gd name="connsiteX653" fmla="*/ 206202 w 1657351"/>
              <a:gd name="connsiteY653" fmla="*/ 986562 h 1384301"/>
              <a:gd name="connsiteX654" fmla="*/ 198988 w 1657351"/>
              <a:gd name="connsiteY654" fmla="*/ 989768 h 1384301"/>
              <a:gd name="connsiteX655" fmla="*/ 192575 w 1657351"/>
              <a:gd name="connsiteY655" fmla="*/ 992172 h 1384301"/>
              <a:gd name="connsiteX656" fmla="*/ 183757 w 1657351"/>
              <a:gd name="connsiteY656" fmla="*/ 993775 h 1384301"/>
              <a:gd name="connsiteX657" fmla="*/ 175741 w 1657351"/>
              <a:gd name="connsiteY657" fmla="*/ 992172 h 1384301"/>
              <a:gd name="connsiteX658" fmla="*/ 167725 w 1657351"/>
              <a:gd name="connsiteY658" fmla="*/ 989768 h 1384301"/>
              <a:gd name="connsiteX659" fmla="*/ 160510 w 1657351"/>
              <a:gd name="connsiteY659" fmla="*/ 986562 h 1384301"/>
              <a:gd name="connsiteX660" fmla="*/ 154899 w 1657351"/>
              <a:gd name="connsiteY660" fmla="*/ 980952 h 1384301"/>
              <a:gd name="connsiteX661" fmla="*/ 150089 w 1657351"/>
              <a:gd name="connsiteY661" fmla="*/ 976143 h 1384301"/>
              <a:gd name="connsiteX662" fmla="*/ 145280 w 1657351"/>
              <a:gd name="connsiteY662" fmla="*/ 968930 h 1384301"/>
              <a:gd name="connsiteX663" fmla="*/ 144478 w 1657351"/>
              <a:gd name="connsiteY663" fmla="*/ 960915 h 1384301"/>
              <a:gd name="connsiteX664" fmla="*/ 142875 w 1657351"/>
              <a:gd name="connsiteY664" fmla="*/ 952099 h 1384301"/>
              <a:gd name="connsiteX665" fmla="*/ 144478 w 1657351"/>
              <a:gd name="connsiteY665" fmla="*/ 944085 h 1384301"/>
              <a:gd name="connsiteX666" fmla="*/ 145280 w 1657351"/>
              <a:gd name="connsiteY666" fmla="*/ 936070 h 1384301"/>
              <a:gd name="connsiteX667" fmla="*/ 150089 w 1657351"/>
              <a:gd name="connsiteY667" fmla="*/ 928857 h 1384301"/>
              <a:gd name="connsiteX668" fmla="*/ 154899 w 1657351"/>
              <a:gd name="connsiteY668" fmla="*/ 923247 h 1384301"/>
              <a:gd name="connsiteX669" fmla="*/ 160510 w 1657351"/>
              <a:gd name="connsiteY669" fmla="*/ 918438 h 1384301"/>
              <a:gd name="connsiteX670" fmla="*/ 167725 w 1657351"/>
              <a:gd name="connsiteY670" fmla="*/ 915232 h 1384301"/>
              <a:gd name="connsiteX671" fmla="*/ 175741 w 1657351"/>
              <a:gd name="connsiteY671" fmla="*/ 912828 h 1384301"/>
              <a:gd name="connsiteX672" fmla="*/ 40081 w 1657351"/>
              <a:gd name="connsiteY672" fmla="*/ 911225 h 1384301"/>
              <a:gd name="connsiteX673" fmla="*/ 48097 w 1657351"/>
              <a:gd name="connsiteY673" fmla="*/ 912828 h 1384301"/>
              <a:gd name="connsiteX674" fmla="*/ 56113 w 1657351"/>
              <a:gd name="connsiteY674" fmla="*/ 915232 h 1384301"/>
              <a:gd name="connsiteX675" fmla="*/ 63327 w 1657351"/>
              <a:gd name="connsiteY675" fmla="*/ 918438 h 1384301"/>
              <a:gd name="connsiteX676" fmla="*/ 68939 w 1657351"/>
              <a:gd name="connsiteY676" fmla="*/ 923247 h 1384301"/>
              <a:gd name="connsiteX677" fmla="*/ 74550 w 1657351"/>
              <a:gd name="connsiteY677" fmla="*/ 928857 h 1384301"/>
              <a:gd name="connsiteX678" fmla="*/ 78558 w 1657351"/>
              <a:gd name="connsiteY678" fmla="*/ 936070 h 1384301"/>
              <a:gd name="connsiteX679" fmla="*/ 79360 w 1657351"/>
              <a:gd name="connsiteY679" fmla="*/ 944085 h 1384301"/>
              <a:gd name="connsiteX680" fmla="*/ 80963 w 1657351"/>
              <a:gd name="connsiteY680" fmla="*/ 952099 h 1384301"/>
              <a:gd name="connsiteX681" fmla="*/ 79360 w 1657351"/>
              <a:gd name="connsiteY681" fmla="*/ 960915 h 1384301"/>
              <a:gd name="connsiteX682" fmla="*/ 78558 w 1657351"/>
              <a:gd name="connsiteY682" fmla="*/ 968930 h 1384301"/>
              <a:gd name="connsiteX683" fmla="*/ 74550 w 1657351"/>
              <a:gd name="connsiteY683" fmla="*/ 976143 h 1384301"/>
              <a:gd name="connsiteX684" fmla="*/ 68939 w 1657351"/>
              <a:gd name="connsiteY684" fmla="*/ 980952 h 1384301"/>
              <a:gd name="connsiteX685" fmla="*/ 63327 w 1657351"/>
              <a:gd name="connsiteY685" fmla="*/ 986562 h 1384301"/>
              <a:gd name="connsiteX686" fmla="*/ 56113 w 1657351"/>
              <a:gd name="connsiteY686" fmla="*/ 989768 h 1384301"/>
              <a:gd name="connsiteX687" fmla="*/ 48097 w 1657351"/>
              <a:gd name="connsiteY687" fmla="*/ 992172 h 1384301"/>
              <a:gd name="connsiteX688" fmla="*/ 40081 w 1657351"/>
              <a:gd name="connsiteY688" fmla="*/ 993775 h 1384301"/>
              <a:gd name="connsiteX689" fmla="*/ 31263 w 1657351"/>
              <a:gd name="connsiteY689" fmla="*/ 992172 h 1384301"/>
              <a:gd name="connsiteX690" fmla="*/ 24850 w 1657351"/>
              <a:gd name="connsiteY690" fmla="*/ 989768 h 1384301"/>
              <a:gd name="connsiteX691" fmla="*/ 17635 w 1657351"/>
              <a:gd name="connsiteY691" fmla="*/ 986562 h 1384301"/>
              <a:gd name="connsiteX692" fmla="*/ 11223 w 1657351"/>
              <a:gd name="connsiteY692" fmla="*/ 980952 h 1384301"/>
              <a:gd name="connsiteX693" fmla="*/ 7214 w 1657351"/>
              <a:gd name="connsiteY693" fmla="*/ 976143 h 1384301"/>
              <a:gd name="connsiteX694" fmla="*/ 2405 w 1657351"/>
              <a:gd name="connsiteY694" fmla="*/ 968930 h 1384301"/>
              <a:gd name="connsiteX695" fmla="*/ 0 w 1657351"/>
              <a:gd name="connsiteY695" fmla="*/ 960915 h 1384301"/>
              <a:gd name="connsiteX696" fmla="*/ 0 w 1657351"/>
              <a:gd name="connsiteY696" fmla="*/ 952099 h 1384301"/>
              <a:gd name="connsiteX697" fmla="*/ 0 w 1657351"/>
              <a:gd name="connsiteY697" fmla="*/ 944085 h 1384301"/>
              <a:gd name="connsiteX698" fmla="*/ 2405 w 1657351"/>
              <a:gd name="connsiteY698" fmla="*/ 936070 h 1384301"/>
              <a:gd name="connsiteX699" fmla="*/ 7214 w 1657351"/>
              <a:gd name="connsiteY699" fmla="*/ 928857 h 1384301"/>
              <a:gd name="connsiteX700" fmla="*/ 11223 w 1657351"/>
              <a:gd name="connsiteY700" fmla="*/ 923247 h 1384301"/>
              <a:gd name="connsiteX701" fmla="*/ 17635 w 1657351"/>
              <a:gd name="connsiteY701" fmla="*/ 918438 h 1384301"/>
              <a:gd name="connsiteX702" fmla="*/ 24850 w 1657351"/>
              <a:gd name="connsiteY702" fmla="*/ 915232 h 1384301"/>
              <a:gd name="connsiteX703" fmla="*/ 31263 w 1657351"/>
              <a:gd name="connsiteY703" fmla="*/ 912828 h 1384301"/>
              <a:gd name="connsiteX704" fmla="*/ 1464776 w 1657351"/>
              <a:gd name="connsiteY704" fmla="*/ 782638 h 1384301"/>
              <a:gd name="connsiteX705" fmla="*/ 1473594 w 1657351"/>
              <a:gd name="connsiteY705" fmla="*/ 782638 h 1384301"/>
              <a:gd name="connsiteX706" fmla="*/ 1481610 w 1657351"/>
              <a:gd name="connsiteY706" fmla="*/ 782638 h 1384301"/>
              <a:gd name="connsiteX707" fmla="*/ 1489626 w 1657351"/>
              <a:gd name="connsiteY707" fmla="*/ 785043 h 1384301"/>
              <a:gd name="connsiteX708" fmla="*/ 1496840 w 1657351"/>
              <a:gd name="connsiteY708" fmla="*/ 789853 h 1384301"/>
              <a:gd name="connsiteX709" fmla="*/ 1502452 w 1657351"/>
              <a:gd name="connsiteY709" fmla="*/ 793861 h 1384301"/>
              <a:gd name="connsiteX710" fmla="*/ 1507261 w 1657351"/>
              <a:gd name="connsiteY710" fmla="*/ 800274 h 1384301"/>
              <a:gd name="connsiteX711" fmla="*/ 1512071 w 1657351"/>
              <a:gd name="connsiteY711" fmla="*/ 807488 h 1384301"/>
              <a:gd name="connsiteX712" fmla="*/ 1512873 w 1657351"/>
              <a:gd name="connsiteY712" fmla="*/ 813901 h 1384301"/>
              <a:gd name="connsiteX713" fmla="*/ 1514476 w 1657351"/>
              <a:gd name="connsiteY713" fmla="*/ 822719 h 1384301"/>
              <a:gd name="connsiteX714" fmla="*/ 1512873 w 1657351"/>
              <a:gd name="connsiteY714" fmla="*/ 830735 h 1384301"/>
              <a:gd name="connsiteX715" fmla="*/ 1512071 w 1657351"/>
              <a:gd name="connsiteY715" fmla="*/ 838751 h 1384301"/>
              <a:gd name="connsiteX716" fmla="*/ 1507261 w 1657351"/>
              <a:gd name="connsiteY716" fmla="*/ 845966 h 1384301"/>
              <a:gd name="connsiteX717" fmla="*/ 1502452 w 1657351"/>
              <a:gd name="connsiteY717" fmla="*/ 851577 h 1384301"/>
              <a:gd name="connsiteX718" fmla="*/ 1496840 w 1657351"/>
              <a:gd name="connsiteY718" fmla="*/ 857188 h 1384301"/>
              <a:gd name="connsiteX719" fmla="*/ 1489626 w 1657351"/>
              <a:gd name="connsiteY719" fmla="*/ 859593 h 1384301"/>
              <a:gd name="connsiteX720" fmla="*/ 1481610 w 1657351"/>
              <a:gd name="connsiteY720" fmla="*/ 861998 h 1384301"/>
              <a:gd name="connsiteX721" fmla="*/ 1473594 w 1657351"/>
              <a:gd name="connsiteY721" fmla="*/ 863601 h 1384301"/>
              <a:gd name="connsiteX722" fmla="*/ 1464776 w 1657351"/>
              <a:gd name="connsiteY722" fmla="*/ 861998 h 1384301"/>
              <a:gd name="connsiteX723" fmla="*/ 1458363 w 1657351"/>
              <a:gd name="connsiteY723" fmla="*/ 859593 h 1384301"/>
              <a:gd name="connsiteX724" fmla="*/ 1451148 w 1657351"/>
              <a:gd name="connsiteY724" fmla="*/ 857188 h 1384301"/>
              <a:gd name="connsiteX725" fmla="*/ 1444735 w 1657351"/>
              <a:gd name="connsiteY725" fmla="*/ 851577 h 1384301"/>
              <a:gd name="connsiteX726" fmla="*/ 1439926 w 1657351"/>
              <a:gd name="connsiteY726" fmla="*/ 845966 h 1384301"/>
              <a:gd name="connsiteX727" fmla="*/ 1435918 w 1657351"/>
              <a:gd name="connsiteY727" fmla="*/ 838751 h 1384301"/>
              <a:gd name="connsiteX728" fmla="*/ 1433513 w 1657351"/>
              <a:gd name="connsiteY728" fmla="*/ 830735 h 1384301"/>
              <a:gd name="connsiteX729" fmla="*/ 1433513 w 1657351"/>
              <a:gd name="connsiteY729" fmla="*/ 822719 h 1384301"/>
              <a:gd name="connsiteX730" fmla="*/ 1433513 w 1657351"/>
              <a:gd name="connsiteY730" fmla="*/ 813901 h 1384301"/>
              <a:gd name="connsiteX731" fmla="*/ 1435918 w 1657351"/>
              <a:gd name="connsiteY731" fmla="*/ 807488 h 1384301"/>
              <a:gd name="connsiteX732" fmla="*/ 1439926 w 1657351"/>
              <a:gd name="connsiteY732" fmla="*/ 800274 h 1384301"/>
              <a:gd name="connsiteX733" fmla="*/ 1444735 w 1657351"/>
              <a:gd name="connsiteY733" fmla="*/ 793861 h 1384301"/>
              <a:gd name="connsiteX734" fmla="*/ 1451148 w 1657351"/>
              <a:gd name="connsiteY734" fmla="*/ 789853 h 1384301"/>
              <a:gd name="connsiteX735" fmla="*/ 1458363 w 1657351"/>
              <a:gd name="connsiteY735" fmla="*/ 785043 h 1384301"/>
              <a:gd name="connsiteX736" fmla="*/ 1322859 w 1657351"/>
              <a:gd name="connsiteY736" fmla="*/ 782638 h 1384301"/>
              <a:gd name="connsiteX737" fmla="*/ 1331504 w 1657351"/>
              <a:gd name="connsiteY737" fmla="*/ 782638 h 1384301"/>
              <a:gd name="connsiteX738" fmla="*/ 1339363 w 1657351"/>
              <a:gd name="connsiteY738" fmla="*/ 782638 h 1384301"/>
              <a:gd name="connsiteX739" fmla="*/ 1345650 w 1657351"/>
              <a:gd name="connsiteY739" fmla="*/ 785043 h 1384301"/>
              <a:gd name="connsiteX740" fmla="*/ 1352723 w 1657351"/>
              <a:gd name="connsiteY740" fmla="*/ 789853 h 1384301"/>
              <a:gd name="connsiteX741" fmla="*/ 1359796 w 1657351"/>
              <a:gd name="connsiteY741" fmla="*/ 793861 h 1384301"/>
              <a:gd name="connsiteX742" fmla="*/ 1363726 w 1657351"/>
              <a:gd name="connsiteY742" fmla="*/ 800274 h 1384301"/>
              <a:gd name="connsiteX743" fmla="*/ 1367655 w 1657351"/>
              <a:gd name="connsiteY743" fmla="*/ 807488 h 1384301"/>
              <a:gd name="connsiteX744" fmla="*/ 1370013 w 1657351"/>
              <a:gd name="connsiteY744" fmla="*/ 813901 h 1384301"/>
              <a:gd name="connsiteX745" fmla="*/ 1370013 w 1657351"/>
              <a:gd name="connsiteY745" fmla="*/ 822719 h 1384301"/>
              <a:gd name="connsiteX746" fmla="*/ 1370013 w 1657351"/>
              <a:gd name="connsiteY746" fmla="*/ 830735 h 1384301"/>
              <a:gd name="connsiteX747" fmla="*/ 1367655 w 1657351"/>
              <a:gd name="connsiteY747" fmla="*/ 838751 h 1384301"/>
              <a:gd name="connsiteX748" fmla="*/ 1363726 w 1657351"/>
              <a:gd name="connsiteY748" fmla="*/ 845966 h 1384301"/>
              <a:gd name="connsiteX749" fmla="*/ 1359796 w 1657351"/>
              <a:gd name="connsiteY749" fmla="*/ 851577 h 1384301"/>
              <a:gd name="connsiteX750" fmla="*/ 1352723 w 1657351"/>
              <a:gd name="connsiteY750" fmla="*/ 857188 h 1384301"/>
              <a:gd name="connsiteX751" fmla="*/ 1345650 w 1657351"/>
              <a:gd name="connsiteY751" fmla="*/ 859593 h 1384301"/>
              <a:gd name="connsiteX752" fmla="*/ 1339363 w 1657351"/>
              <a:gd name="connsiteY752" fmla="*/ 861998 h 1384301"/>
              <a:gd name="connsiteX753" fmla="*/ 1331504 w 1657351"/>
              <a:gd name="connsiteY753" fmla="*/ 863601 h 1384301"/>
              <a:gd name="connsiteX754" fmla="*/ 1322859 w 1657351"/>
              <a:gd name="connsiteY754" fmla="*/ 861998 h 1384301"/>
              <a:gd name="connsiteX755" fmla="*/ 1315000 w 1657351"/>
              <a:gd name="connsiteY755" fmla="*/ 859593 h 1384301"/>
              <a:gd name="connsiteX756" fmla="*/ 1307927 w 1657351"/>
              <a:gd name="connsiteY756" fmla="*/ 857188 h 1384301"/>
              <a:gd name="connsiteX757" fmla="*/ 1303212 w 1657351"/>
              <a:gd name="connsiteY757" fmla="*/ 851577 h 1384301"/>
              <a:gd name="connsiteX758" fmla="*/ 1297711 w 1657351"/>
              <a:gd name="connsiteY758" fmla="*/ 845966 h 1384301"/>
              <a:gd name="connsiteX759" fmla="*/ 1294567 w 1657351"/>
              <a:gd name="connsiteY759" fmla="*/ 838751 h 1384301"/>
              <a:gd name="connsiteX760" fmla="*/ 1292210 w 1657351"/>
              <a:gd name="connsiteY760" fmla="*/ 830735 h 1384301"/>
              <a:gd name="connsiteX761" fmla="*/ 1290638 w 1657351"/>
              <a:gd name="connsiteY761" fmla="*/ 822719 h 1384301"/>
              <a:gd name="connsiteX762" fmla="*/ 1292210 w 1657351"/>
              <a:gd name="connsiteY762" fmla="*/ 813901 h 1384301"/>
              <a:gd name="connsiteX763" fmla="*/ 1294567 w 1657351"/>
              <a:gd name="connsiteY763" fmla="*/ 807488 h 1384301"/>
              <a:gd name="connsiteX764" fmla="*/ 1297711 w 1657351"/>
              <a:gd name="connsiteY764" fmla="*/ 800274 h 1384301"/>
              <a:gd name="connsiteX765" fmla="*/ 1303212 w 1657351"/>
              <a:gd name="connsiteY765" fmla="*/ 793861 h 1384301"/>
              <a:gd name="connsiteX766" fmla="*/ 1307927 w 1657351"/>
              <a:gd name="connsiteY766" fmla="*/ 789853 h 1384301"/>
              <a:gd name="connsiteX767" fmla="*/ 1315000 w 1657351"/>
              <a:gd name="connsiteY767" fmla="*/ 785043 h 1384301"/>
              <a:gd name="connsiteX768" fmla="*/ 1179199 w 1657351"/>
              <a:gd name="connsiteY768" fmla="*/ 782638 h 1384301"/>
              <a:gd name="connsiteX769" fmla="*/ 1187057 w 1657351"/>
              <a:gd name="connsiteY769" fmla="*/ 782638 h 1384301"/>
              <a:gd name="connsiteX770" fmla="*/ 1194916 w 1657351"/>
              <a:gd name="connsiteY770" fmla="*/ 782638 h 1384301"/>
              <a:gd name="connsiteX771" fmla="*/ 1202775 w 1657351"/>
              <a:gd name="connsiteY771" fmla="*/ 785043 h 1384301"/>
              <a:gd name="connsiteX772" fmla="*/ 1209848 w 1657351"/>
              <a:gd name="connsiteY772" fmla="*/ 789853 h 1384301"/>
              <a:gd name="connsiteX773" fmla="*/ 1215350 w 1657351"/>
              <a:gd name="connsiteY773" fmla="*/ 793861 h 1384301"/>
              <a:gd name="connsiteX774" fmla="*/ 1220851 w 1657351"/>
              <a:gd name="connsiteY774" fmla="*/ 800274 h 1384301"/>
              <a:gd name="connsiteX775" fmla="*/ 1224780 w 1657351"/>
              <a:gd name="connsiteY775" fmla="*/ 807488 h 1384301"/>
              <a:gd name="connsiteX776" fmla="*/ 1226352 w 1657351"/>
              <a:gd name="connsiteY776" fmla="*/ 813901 h 1384301"/>
              <a:gd name="connsiteX777" fmla="*/ 1227138 w 1657351"/>
              <a:gd name="connsiteY777" fmla="*/ 822719 h 1384301"/>
              <a:gd name="connsiteX778" fmla="*/ 1226352 w 1657351"/>
              <a:gd name="connsiteY778" fmla="*/ 830735 h 1384301"/>
              <a:gd name="connsiteX779" fmla="*/ 1224780 w 1657351"/>
              <a:gd name="connsiteY779" fmla="*/ 838751 h 1384301"/>
              <a:gd name="connsiteX780" fmla="*/ 1220851 w 1657351"/>
              <a:gd name="connsiteY780" fmla="*/ 845966 h 1384301"/>
              <a:gd name="connsiteX781" fmla="*/ 1215350 w 1657351"/>
              <a:gd name="connsiteY781" fmla="*/ 851577 h 1384301"/>
              <a:gd name="connsiteX782" fmla="*/ 1209848 w 1657351"/>
              <a:gd name="connsiteY782" fmla="*/ 857188 h 1384301"/>
              <a:gd name="connsiteX783" fmla="*/ 1202775 w 1657351"/>
              <a:gd name="connsiteY783" fmla="*/ 859593 h 1384301"/>
              <a:gd name="connsiteX784" fmla="*/ 1194916 w 1657351"/>
              <a:gd name="connsiteY784" fmla="*/ 861998 h 1384301"/>
              <a:gd name="connsiteX785" fmla="*/ 1187057 w 1657351"/>
              <a:gd name="connsiteY785" fmla="*/ 863601 h 1384301"/>
              <a:gd name="connsiteX786" fmla="*/ 1179199 w 1657351"/>
              <a:gd name="connsiteY786" fmla="*/ 861998 h 1384301"/>
              <a:gd name="connsiteX787" fmla="*/ 1172125 w 1657351"/>
              <a:gd name="connsiteY787" fmla="*/ 859593 h 1384301"/>
              <a:gd name="connsiteX788" fmla="*/ 1165052 w 1657351"/>
              <a:gd name="connsiteY788" fmla="*/ 857188 h 1384301"/>
              <a:gd name="connsiteX789" fmla="*/ 1158765 w 1657351"/>
              <a:gd name="connsiteY789" fmla="*/ 851577 h 1384301"/>
              <a:gd name="connsiteX790" fmla="*/ 1154836 w 1657351"/>
              <a:gd name="connsiteY790" fmla="*/ 845966 h 1384301"/>
              <a:gd name="connsiteX791" fmla="*/ 1150906 w 1657351"/>
              <a:gd name="connsiteY791" fmla="*/ 838751 h 1384301"/>
              <a:gd name="connsiteX792" fmla="*/ 1147763 w 1657351"/>
              <a:gd name="connsiteY792" fmla="*/ 830735 h 1384301"/>
              <a:gd name="connsiteX793" fmla="*/ 1147763 w 1657351"/>
              <a:gd name="connsiteY793" fmla="*/ 822719 h 1384301"/>
              <a:gd name="connsiteX794" fmla="*/ 1147763 w 1657351"/>
              <a:gd name="connsiteY794" fmla="*/ 813901 h 1384301"/>
              <a:gd name="connsiteX795" fmla="*/ 1150906 w 1657351"/>
              <a:gd name="connsiteY795" fmla="*/ 807488 h 1384301"/>
              <a:gd name="connsiteX796" fmla="*/ 1154836 w 1657351"/>
              <a:gd name="connsiteY796" fmla="*/ 800274 h 1384301"/>
              <a:gd name="connsiteX797" fmla="*/ 1158765 w 1657351"/>
              <a:gd name="connsiteY797" fmla="*/ 793861 h 1384301"/>
              <a:gd name="connsiteX798" fmla="*/ 1165052 w 1657351"/>
              <a:gd name="connsiteY798" fmla="*/ 789853 h 1384301"/>
              <a:gd name="connsiteX799" fmla="*/ 1172125 w 1657351"/>
              <a:gd name="connsiteY799" fmla="*/ 785043 h 1384301"/>
              <a:gd name="connsiteX800" fmla="*/ 1036314 w 1657351"/>
              <a:gd name="connsiteY800" fmla="*/ 782638 h 1384301"/>
              <a:gd name="connsiteX801" fmla="*/ 1044174 w 1657351"/>
              <a:gd name="connsiteY801" fmla="*/ 782638 h 1384301"/>
              <a:gd name="connsiteX802" fmla="*/ 1052035 w 1657351"/>
              <a:gd name="connsiteY802" fmla="*/ 782638 h 1384301"/>
              <a:gd name="connsiteX803" fmla="*/ 1059895 w 1657351"/>
              <a:gd name="connsiteY803" fmla="*/ 785043 h 1384301"/>
              <a:gd name="connsiteX804" fmla="*/ 1066970 w 1657351"/>
              <a:gd name="connsiteY804" fmla="*/ 789853 h 1384301"/>
              <a:gd name="connsiteX805" fmla="*/ 1072472 w 1657351"/>
              <a:gd name="connsiteY805" fmla="*/ 793861 h 1384301"/>
              <a:gd name="connsiteX806" fmla="*/ 1077974 w 1657351"/>
              <a:gd name="connsiteY806" fmla="*/ 800274 h 1384301"/>
              <a:gd name="connsiteX807" fmla="*/ 1080333 w 1657351"/>
              <a:gd name="connsiteY807" fmla="*/ 807488 h 1384301"/>
              <a:gd name="connsiteX808" fmla="*/ 1083477 w 1657351"/>
              <a:gd name="connsiteY808" fmla="*/ 813901 h 1384301"/>
              <a:gd name="connsiteX809" fmla="*/ 1084263 w 1657351"/>
              <a:gd name="connsiteY809" fmla="*/ 822719 h 1384301"/>
              <a:gd name="connsiteX810" fmla="*/ 1083477 w 1657351"/>
              <a:gd name="connsiteY810" fmla="*/ 830735 h 1384301"/>
              <a:gd name="connsiteX811" fmla="*/ 1080333 w 1657351"/>
              <a:gd name="connsiteY811" fmla="*/ 838751 h 1384301"/>
              <a:gd name="connsiteX812" fmla="*/ 1077974 w 1657351"/>
              <a:gd name="connsiteY812" fmla="*/ 845966 h 1384301"/>
              <a:gd name="connsiteX813" fmla="*/ 1072472 w 1657351"/>
              <a:gd name="connsiteY813" fmla="*/ 851577 h 1384301"/>
              <a:gd name="connsiteX814" fmla="*/ 1066970 w 1657351"/>
              <a:gd name="connsiteY814" fmla="*/ 857188 h 1384301"/>
              <a:gd name="connsiteX815" fmla="*/ 1059895 w 1657351"/>
              <a:gd name="connsiteY815" fmla="*/ 859593 h 1384301"/>
              <a:gd name="connsiteX816" fmla="*/ 1052035 w 1657351"/>
              <a:gd name="connsiteY816" fmla="*/ 861998 h 1384301"/>
              <a:gd name="connsiteX817" fmla="*/ 1044174 w 1657351"/>
              <a:gd name="connsiteY817" fmla="*/ 863601 h 1384301"/>
              <a:gd name="connsiteX818" fmla="*/ 1036314 w 1657351"/>
              <a:gd name="connsiteY818" fmla="*/ 861998 h 1384301"/>
              <a:gd name="connsiteX819" fmla="*/ 1029239 w 1657351"/>
              <a:gd name="connsiteY819" fmla="*/ 859593 h 1384301"/>
              <a:gd name="connsiteX820" fmla="*/ 1021379 w 1657351"/>
              <a:gd name="connsiteY820" fmla="*/ 857188 h 1384301"/>
              <a:gd name="connsiteX821" fmla="*/ 1015877 w 1657351"/>
              <a:gd name="connsiteY821" fmla="*/ 851577 h 1384301"/>
              <a:gd name="connsiteX822" fmla="*/ 1010374 w 1657351"/>
              <a:gd name="connsiteY822" fmla="*/ 845966 h 1384301"/>
              <a:gd name="connsiteX823" fmla="*/ 1008016 w 1657351"/>
              <a:gd name="connsiteY823" fmla="*/ 838751 h 1384301"/>
              <a:gd name="connsiteX824" fmla="*/ 1004872 w 1657351"/>
              <a:gd name="connsiteY824" fmla="*/ 830735 h 1384301"/>
              <a:gd name="connsiteX825" fmla="*/ 1003300 w 1657351"/>
              <a:gd name="connsiteY825" fmla="*/ 822719 h 1384301"/>
              <a:gd name="connsiteX826" fmla="*/ 1004872 w 1657351"/>
              <a:gd name="connsiteY826" fmla="*/ 813901 h 1384301"/>
              <a:gd name="connsiteX827" fmla="*/ 1008016 w 1657351"/>
              <a:gd name="connsiteY827" fmla="*/ 807488 h 1384301"/>
              <a:gd name="connsiteX828" fmla="*/ 1010374 w 1657351"/>
              <a:gd name="connsiteY828" fmla="*/ 800274 h 1384301"/>
              <a:gd name="connsiteX829" fmla="*/ 1015877 w 1657351"/>
              <a:gd name="connsiteY829" fmla="*/ 793861 h 1384301"/>
              <a:gd name="connsiteX830" fmla="*/ 1021379 w 1657351"/>
              <a:gd name="connsiteY830" fmla="*/ 789853 h 1384301"/>
              <a:gd name="connsiteX831" fmla="*/ 1029239 w 1657351"/>
              <a:gd name="connsiteY831" fmla="*/ 785043 h 1384301"/>
              <a:gd name="connsiteX832" fmla="*/ 893109 w 1657351"/>
              <a:gd name="connsiteY832" fmla="*/ 782638 h 1384301"/>
              <a:gd name="connsiteX833" fmla="*/ 900891 w 1657351"/>
              <a:gd name="connsiteY833" fmla="*/ 782638 h 1384301"/>
              <a:gd name="connsiteX834" fmla="*/ 908672 w 1657351"/>
              <a:gd name="connsiteY834" fmla="*/ 782638 h 1384301"/>
              <a:gd name="connsiteX835" fmla="*/ 915676 w 1657351"/>
              <a:gd name="connsiteY835" fmla="*/ 785043 h 1384301"/>
              <a:gd name="connsiteX836" fmla="*/ 921902 w 1657351"/>
              <a:gd name="connsiteY836" fmla="*/ 789853 h 1384301"/>
              <a:gd name="connsiteX837" fmla="*/ 928905 w 1657351"/>
              <a:gd name="connsiteY837" fmla="*/ 793861 h 1384301"/>
              <a:gd name="connsiteX838" fmla="*/ 932796 w 1657351"/>
              <a:gd name="connsiteY838" fmla="*/ 800274 h 1384301"/>
              <a:gd name="connsiteX839" fmla="*/ 936687 w 1657351"/>
              <a:gd name="connsiteY839" fmla="*/ 807488 h 1384301"/>
              <a:gd name="connsiteX840" fmla="*/ 939800 w 1657351"/>
              <a:gd name="connsiteY840" fmla="*/ 813901 h 1384301"/>
              <a:gd name="connsiteX841" fmla="*/ 939800 w 1657351"/>
              <a:gd name="connsiteY841" fmla="*/ 822719 h 1384301"/>
              <a:gd name="connsiteX842" fmla="*/ 939800 w 1657351"/>
              <a:gd name="connsiteY842" fmla="*/ 830735 h 1384301"/>
              <a:gd name="connsiteX843" fmla="*/ 936687 w 1657351"/>
              <a:gd name="connsiteY843" fmla="*/ 838751 h 1384301"/>
              <a:gd name="connsiteX844" fmla="*/ 932796 w 1657351"/>
              <a:gd name="connsiteY844" fmla="*/ 845966 h 1384301"/>
              <a:gd name="connsiteX845" fmla="*/ 928905 w 1657351"/>
              <a:gd name="connsiteY845" fmla="*/ 851577 h 1384301"/>
              <a:gd name="connsiteX846" fmla="*/ 921902 w 1657351"/>
              <a:gd name="connsiteY846" fmla="*/ 857188 h 1384301"/>
              <a:gd name="connsiteX847" fmla="*/ 915676 w 1657351"/>
              <a:gd name="connsiteY847" fmla="*/ 859593 h 1384301"/>
              <a:gd name="connsiteX848" fmla="*/ 908672 w 1657351"/>
              <a:gd name="connsiteY848" fmla="*/ 861998 h 1384301"/>
              <a:gd name="connsiteX849" fmla="*/ 900891 w 1657351"/>
              <a:gd name="connsiteY849" fmla="*/ 863601 h 1384301"/>
              <a:gd name="connsiteX850" fmla="*/ 893109 w 1657351"/>
              <a:gd name="connsiteY850" fmla="*/ 861998 h 1384301"/>
              <a:gd name="connsiteX851" fmla="*/ 884549 w 1657351"/>
              <a:gd name="connsiteY851" fmla="*/ 859593 h 1384301"/>
              <a:gd name="connsiteX852" fmla="*/ 878323 w 1657351"/>
              <a:gd name="connsiteY852" fmla="*/ 857188 h 1384301"/>
              <a:gd name="connsiteX853" fmla="*/ 872876 w 1657351"/>
              <a:gd name="connsiteY853" fmla="*/ 851577 h 1384301"/>
              <a:gd name="connsiteX854" fmla="*/ 867429 w 1657351"/>
              <a:gd name="connsiteY854" fmla="*/ 845966 h 1384301"/>
              <a:gd name="connsiteX855" fmla="*/ 863538 w 1657351"/>
              <a:gd name="connsiteY855" fmla="*/ 838751 h 1384301"/>
              <a:gd name="connsiteX856" fmla="*/ 861981 w 1657351"/>
              <a:gd name="connsiteY856" fmla="*/ 830735 h 1384301"/>
              <a:gd name="connsiteX857" fmla="*/ 860425 w 1657351"/>
              <a:gd name="connsiteY857" fmla="*/ 822719 h 1384301"/>
              <a:gd name="connsiteX858" fmla="*/ 861981 w 1657351"/>
              <a:gd name="connsiteY858" fmla="*/ 813901 h 1384301"/>
              <a:gd name="connsiteX859" fmla="*/ 863538 w 1657351"/>
              <a:gd name="connsiteY859" fmla="*/ 807488 h 1384301"/>
              <a:gd name="connsiteX860" fmla="*/ 867429 w 1657351"/>
              <a:gd name="connsiteY860" fmla="*/ 800274 h 1384301"/>
              <a:gd name="connsiteX861" fmla="*/ 872876 w 1657351"/>
              <a:gd name="connsiteY861" fmla="*/ 793861 h 1384301"/>
              <a:gd name="connsiteX862" fmla="*/ 878323 w 1657351"/>
              <a:gd name="connsiteY862" fmla="*/ 789853 h 1384301"/>
              <a:gd name="connsiteX863" fmla="*/ 884549 w 1657351"/>
              <a:gd name="connsiteY863" fmla="*/ 785043 h 1384301"/>
              <a:gd name="connsiteX864" fmla="*/ 748677 w 1657351"/>
              <a:gd name="connsiteY864" fmla="*/ 782638 h 1384301"/>
              <a:gd name="connsiteX865" fmla="*/ 756459 w 1657351"/>
              <a:gd name="connsiteY865" fmla="*/ 782638 h 1384301"/>
              <a:gd name="connsiteX866" fmla="*/ 764241 w 1657351"/>
              <a:gd name="connsiteY866" fmla="*/ 782638 h 1384301"/>
              <a:gd name="connsiteX867" fmla="*/ 772801 w 1657351"/>
              <a:gd name="connsiteY867" fmla="*/ 785043 h 1384301"/>
              <a:gd name="connsiteX868" fmla="*/ 779027 w 1657351"/>
              <a:gd name="connsiteY868" fmla="*/ 789853 h 1384301"/>
              <a:gd name="connsiteX869" fmla="*/ 784474 w 1657351"/>
              <a:gd name="connsiteY869" fmla="*/ 793861 h 1384301"/>
              <a:gd name="connsiteX870" fmla="*/ 789921 w 1657351"/>
              <a:gd name="connsiteY870" fmla="*/ 800274 h 1384301"/>
              <a:gd name="connsiteX871" fmla="*/ 793812 w 1657351"/>
              <a:gd name="connsiteY871" fmla="*/ 807488 h 1384301"/>
              <a:gd name="connsiteX872" fmla="*/ 795368 w 1657351"/>
              <a:gd name="connsiteY872" fmla="*/ 813901 h 1384301"/>
              <a:gd name="connsiteX873" fmla="*/ 796925 w 1657351"/>
              <a:gd name="connsiteY873" fmla="*/ 822719 h 1384301"/>
              <a:gd name="connsiteX874" fmla="*/ 795368 w 1657351"/>
              <a:gd name="connsiteY874" fmla="*/ 830735 h 1384301"/>
              <a:gd name="connsiteX875" fmla="*/ 793812 w 1657351"/>
              <a:gd name="connsiteY875" fmla="*/ 838751 h 1384301"/>
              <a:gd name="connsiteX876" fmla="*/ 789921 w 1657351"/>
              <a:gd name="connsiteY876" fmla="*/ 845966 h 1384301"/>
              <a:gd name="connsiteX877" fmla="*/ 784474 w 1657351"/>
              <a:gd name="connsiteY877" fmla="*/ 851577 h 1384301"/>
              <a:gd name="connsiteX878" fmla="*/ 779027 w 1657351"/>
              <a:gd name="connsiteY878" fmla="*/ 857188 h 1384301"/>
              <a:gd name="connsiteX879" fmla="*/ 772801 w 1657351"/>
              <a:gd name="connsiteY879" fmla="*/ 859593 h 1384301"/>
              <a:gd name="connsiteX880" fmla="*/ 764241 w 1657351"/>
              <a:gd name="connsiteY880" fmla="*/ 861998 h 1384301"/>
              <a:gd name="connsiteX881" fmla="*/ 756459 w 1657351"/>
              <a:gd name="connsiteY881" fmla="*/ 863601 h 1384301"/>
              <a:gd name="connsiteX882" fmla="*/ 748677 w 1657351"/>
              <a:gd name="connsiteY882" fmla="*/ 861998 h 1384301"/>
              <a:gd name="connsiteX883" fmla="*/ 741674 w 1657351"/>
              <a:gd name="connsiteY883" fmla="*/ 859593 h 1384301"/>
              <a:gd name="connsiteX884" fmla="*/ 735448 w 1657351"/>
              <a:gd name="connsiteY884" fmla="*/ 857188 h 1384301"/>
              <a:gd name="connsiteX885" fmla="*/ 728444 w 1657351"/>
              <a:gd name="connsiteY885" fmla="*/ 851577 h 1384301"/>
              <a:gd name="connsiteX886" fmla="*/ 724554 w 1657351"/>
              <a:gd name="connsiteY886" fmla="*/ 845966 h 1384301"/>
              <a:gd name="connsiteX887" fmla="*/ 720663 w 1657351"/>
              <a:gd name="connsiteY887" fmla="*/ 838751 h 1384301"/>
              <a:gd name="connsiteX888" fmla="*/ 717550 w 1657351"/>
              <a:gd name="connsiteY888" fmla="*/ 830735 h 1384301"/>
              <a:gd name="connsiteX889" fmla="*/ 717550 w 1657351"/>
              <a:gd name="connsiteY889" fmla="*/ 822719 h 1384301"/>
              <a:gd name="connsiteX890" fmla="*/ 717550 w 1657351"/>
              <a:gd name="connsiteY890" fmla="*/ 813901 h 1384301"/>
              <a:gd name="connsiteX891" fmla="*/ 720663 w 1657351"/>
              <a:gd name="connsiteY891" fmla="*/ 807488 h 1384301"/>
              <a:gd name="connsiteX892" fmla="*/ 724554 w 1657351"/>
              <a:gd name="connsiteY892" fmla="*/ 800274 h 1384301"/>
              <a:gd name="connsiteX893" fmla="*/ 728444 w 1657351"/>
              <a:gd name="connsiteY893" fmla="*/ 793861 h 1384301"/>
              <a:gd name="connsiteX894" fmla="*/ 735448 w 1657351"/>
              <a:gd name="connsiteY894" fmla="*/ 789853 h 1384301"/>
              <a:gd name="connsiteX895" fmla="*/ 741674 w 1657351"/>
              <a:gd name="connsiteY895" fmla="*/ 785043 h 1384301"/>
              <a:gd name="connsiteX896" fmla="*/ 605316 w 1657351"/>
              <a:gd name="connsiteY896" fmla="*/ 782638 h 1384301"/>
              <a:gd name="connsiteX897" fmla="*/ 613176 w 1657351"/>
              <a:gd name="connsiteY897" fmla="*/ 782638 h 1384301"/>
              <a:gd name="connsiteX898" fmla="*/ 621037 w 1657351"/>
              <a:gd name="connsiteY898" fmla="*/ 782638 h 1384301"/>
              <a:gd name="connsiteX899" fmla="*/ 628111 w 1657351"/>
              <a:gd name="connsiteY899" fmla="*/ 785043 h 1384301"/>
              <a:gd name="connsiteX900" fmla="*/ 635972 w 1657351"/>
              <a:gd name="connsiteY900" fmla="*/ 789853 h 1384301"/>
              <a:gd name="connsiteX901" fmla="*/ 641474 w 1657351"/>
              <a:gd name="connsiteY901" fmla="*/ 793861 h 1384301"/>
              <a:gd name="connsiteX902" fmla="*/ 646976 w 1657351"/>
              <a:gd name="connsiteY902" fmla="*/ 800274 h 1384301"/>
              <a:gd name="connsiteX903" fmla="*/ 649335 w 1657351"/>
              <a:gd name="connsiteY903" fmla="*/ 807488 h 1384301"/>
              <a:gd name="connsiteX904" fmla="*/ 652479 w 1657351"/>
              <a:gd name="connsiteY904" fmla="*/ 813901 h 1384301"/>
              <a:gd name="connsiteX905" fmla="*/ 654051 w 1657351"/>
              <a:gd name="connsiteY905" fmla="*/ 822719 h 1384301"/>
              <a:gd name="connsiteX906" fmla="*/ 652479 w 1657351"/>
              <a:gd name="connsiteY906" fmla="*/ 830735 h 1384301"/>
              <a:gd name="connsiteX907" fmla="*/ 649335 w 1657351"/>
              <a:gd name="connsiteY907" fmla="*/ 838751 h 1384301"/>
              <a:gd name="connsiteX908" fmla="*/ 646976 w 1657351"/>
              <a:gd name="connsiteY908" fmla="*/ 845966 h 1384301"/>
              <a:gd name="connsiteX909" fmla="*/ 641474 w 1657351"/>
              <a:gd name="connsiteY909" fmla="*/ 851577 h 1384301"/>
              <a:gd name="connsiteX910" fmla="*/ 635972 w 1657351"/>
              <a:gd name="connsiteY910" fmla="*/ 857188 h 1384301"/>
              <a:gd name="connsiteX911" fmla="*/ 628111 w 1657351"/>
              <a:gd name="connsiteY911" fmla="*/ 859593 h 1384301"/>
              <a:gd name="connsiteX912" fmla="*/ 621037 w 1657351"/>
              <a:gd name="connsiteY912" fmla="*/ 861998 h 1384301"/>
              <a:gd name="connsiteX913" fmla="*/ 613176 w 1657351"/>
              <a:gd name="connsiteY913" fmla="*/ 863601 h 1384301"/>
              <a:gd name="connsiteX914" fmla="*/ 605316 w 1657351"/>
              <a:gd name="connsiteY914" fmla="*/ 861998 h 1384301"/>
              <a:gd name="connsiteX915" fmla="*/ 597455 w 1657351"/>
              <a:gd name="connsiteY915" fmla="*/ 859593 h 1384301"/>
              <a:gd name="connsiteX916" fmla="*/ 590381 w 1657351"/>
              <a:gd name="connsiteY916" fmla="*/ 857188 h 1384301"/>
              <a:gd name="connsiteX917" fmla="*/ 584879 w 1657351"/>
              <a:gd name="connsiteY917" fmla="*/ 851577 h 1384301"/>
              <a:gd name="connsiteX918" fmla="*/ 579376 w 1657351"/>
              <a:gd name="connsiteY918" fmla="*/ 845966 h 1384301"/>
              <a:gd name="connsiteX919" fmla="*/ 577018 w 1657351"/>
              <a:gd name="connsiteY919" fmla="*/ 838751 h 1384301"/>
              <a:gd name="connsiteX920" fmla="*/ 573874 w 1657351"/>
              <a:gd name="connsiteY920" fmla="*/ 830735 h 1384301"/>
              <a:gd name="connsiteX921" fmla="*/ 573088 w 1657351"/>
              <a:gd name="connsiteY921" fmla="*/ 822719 h 1384301"/>
              <a:gd name="connsiteX922" fmla="*/ 573874 w 1657351"/>
              <a:gd name="connsiteY922" fmla="*/ 813901 h 1384301"/>
              <a:gd name="connsiteX923" fmla="*/ 577018 w 1657351"/>
              <a:gd name="connsiteY923" fmla="*/ 807488 h 1384301"/>
              <a:gd name="connsiteX924" fmla="*/ 579376 w 1657351"/>
              <a:gd name="connsiteY924" fmla="*/ 800274 h 1384301"/>
              <a:gd name="connsiteX925" fmla="*/ 584879 w 1657351"/>
              <a:gd name="connsiteY925" fmla="*/ 793861 h 1384301"/>
              <a:gd name="connsiteX926" fmla="*/ 590381 w 1657351"/>
              <a:gd name="connsiteY926" fmla="*/ 789853 h 1384301"/>
              <a:gd name="connsiteX927" fmla="*/ 597455 w 1657351"/>
              <a:gd name="connsiteY927" fmla="*/ 785043 h 1384301"/>
              <a:gd name="connsiteX928" fmla="*/ 462434 w 1657351"/>
              <a:gd name="connsiteY928" fmla="*/ 782638 h 1384301"/>
              <a:gd name="connsiteX929" fmla="*/ 470293 w 1657351"/>
              <a:gd name="connsiteY929" fmla="*/ 782638 h 1384301"/>
              <a:gd name="connsiteX930" fmla="*/ 478152 w 1657351"/>
              <a:gd name="connsiteY930" fmla="*/ 782638 h 1384301"/>
              <a:gd name="connsiteX931" fmla="*/ 485225 w 1657351"/>
              <a:gd name="connsiteY931" fmla="*/ 785043 h 1384301"/>
              <a:gd name="connsiteX932" fmla="*/ 492298 w 1657351"/>
              <a:gd name="connsiteY932" fmla="*/ 789853 h 1384301"/>
              <a:gd name="connsiteX933" fmla="*/ 498585 w 1657351"/>
              <a:gd name="connsiteY933" fmla="*/ 793861 h 1384301"/>
              <a:gd name="connsiteX934" fmla="*/ 502515 w 1657351"/>
              <a:gd name="connsiteY934" fmla="*/ 800274 h 1384301"/>
              <a:gd name="connsiteX935" fmla="*/ 506444 w 1657351"/>
              <a:gd name="connsiteY935" fmla="*/ 807488 h 1384301"/>
              <a:gd name="connsiteX936" fmla="*/ 509588 w 1657351"/>
              <a:gd name="connsiteY936" fmla="*/ 813901 h 1384301"/>
              <a:gd name="connsiteX937" fmla="*/ 509588 w 1657351"/>
              <a:gd name="connsiteY937" fmla="*/ 822719 h 1384301"/>
              <a:gd name="connsiteX938" fmla="*/ 509588 w 1657351"/>
              <a:gd name="connsiteY938" fmla="*/ 830735 h 1384301"/>
              <a:gd name="connsiteX939" fmla="*/ 506444 w 1657351"/>
              <a:gd name="connsiteY939" fmla="*/ 838751 h 1384301"/>
              <a:gd name="connsiteX940" fmla="*/ 502515 w 1657351"/>
              <a:gd name="connsiteY940" fmla="*/ 845966 h 1384301"/>
              <a:gd name="connsiteX941" fmla="*/ 498585 w 1657351"/>
              <a:gd name="connsiteY941" fmla="*/ 851577 h 1384301"/>
              <a:gd name="connsiteX942" fmla="*/ 492298 w 1657351"/>
              <a:gd name="connsiteY942" fmla="*/ 857188 h 1384301"/>
              <a:gd name="connsiteX943" fmla="*/ 485225 w 1657351"/>
              <a:gd name="connsiteY943" fmla="*/ 859593 h 1384301"/>
              <a:gd name="connsiteX944" fmla="*/ 478152 w 1657351"/>
              <a:gd name="connsiteY944" fmla="*/ 861998 h 1384301"/>
              <a:gd name="connsiteX945" fmla="*/ 470293 w 1657351"/>
              <a:gd name="connsiteY945" fmla="*/ 863601 h 1384301"/>
              <a:gd name="connsiteX946" fmla="*/ 462434 w 1657351"/>
              <a:gd name="connsiteY946" fmla="*/ 861998 h 1384301"/>
              <a:gd name="connsiteX947" fmla="*/ 454575 w 1657351"/>
              <a:gd name="connsiteY947" fmla="*/ 859593 h 1384301"/>
              <a:gd name="connsiteX948" fmla="*/ 447502 w 1657351"/>
              <a:gd name="connsiteY948" fmla="*/ 857188 h 1384301"/>
              <a:gd name="connsiteX949" fmla="*/ 442001 w 1657351"/>
              <a:gd name="connsiteY949" fmla="*/ 851577 h 1384301"/>
              <a:gd name="connsiteX950" fmla="*/ 436500 w 1657351"/>
              <a:gd name="connsiteY950" fmla="*/ 845966 h 1384301"/>
              <a:gd name="connsiteX951" fmla="*/ 432571 w 1657351"/>
              <a:gd name="connsiteY951" fmla="*/ 838751 h 1384301"/>
              <a:gd name="connsiteX952" fmla="*/ 430999 w 1657351"/>
              <a:gd name="connsiteY952" fmla="*/ 830735 h 1384301"/>
              <a:gd name="connsiteX953" fmla="*/ 430213 w 1657351"/>
              <a:gd name="connsiteY953" fmla="*/ 822719 h 1384301"/>
              <a:gd name="connsiteX954" fmla="*/ 430999 w 1657351"/>
              <a:gd name="connsiteY954" fmla="*/ 813901 h 1384301"/>
              <a:gd name="connsiteX955" fmla="*/ 432571 w 1657351"/>
              <a:gd name="connsiteY955" fmla="*/ 807488 h 1384301"/>
              <a:gd name="connsiteX956" fmla="*/ 436500 w 1657351"/>
              <a:gd name="connsiteY956" fmla="*/ 800274 h 1384301"/>
              <a:gd name="connsiteX957" fmla="*/ 442001 w 1657351"/>
              <a:gd name="connsiteY957" fmla="*/ 793861 h 1384301"/>
              <a:gd name="connsiteX958" fmla="*/ 447502 w 1657351"/>
              <a:gd name="connsiteY958" fmla="*/ 789853 h 1384301"/>
              <a:gd name="connsiteX959" fmla="*/ 454575 w 1657351"/>
              <a:gd name="connsiteY959" fmla="*/ 785043 h 1384301"/>
              <a:gd name="connsiteX960" fmla="*/ 317988 w 1657351"/>
              <a:gd name="connsiteY960" fmla="*/ 782638 h 1384301"/>
              <a:gd name="connsiteX961" fmla="*/ 325847 w 1657351"/>
              <a:gd name="connsiteY961" fmla="*/ 782638 h 1384301"/>
              <a:gd name="connsiteX962" fmla="*/ 334491 w 1657351"/>
              <a:gd name="connsiteY962" fmla="*/ 782638 h 1384301"/>
              <a:gd name="connsiteX963" fmla="*/ 342350 w 1657351"/>
              <a:gd name="connsiteY963" fmla="*/ 785043 h 1384301"/>
              <a:gd name="connsiteX964" fmla="*/ 349423 w 1657351"/>
              <a:gd name="connsiteY964" fmla="*/ 789853 h 1384301"/>
              <a:gd name="connsiteX965" fmla="*/ 354139 w 1657351"/>
              <a:gd name="connsiteY965" fmla="*/ 793861 h 1384301"/>
              <a:gd name="connsiteX966" fmla="*/ 359640 w 1657351"/>
              <a:gd name="connsiteY966" fmla="*/ 800274 h 1384301"/>
              <a:gd name="connsiteX967" fmla="*/ 362783 w 1657351"/>
              <a:gd name="connsiteY967" fmla="*/ 807488 h 1384301"/>
              <a:gd name="connsiteX968" fmla="*/ 365141 w 1657351"/>
              <a:gd name="connsiteY968" fmla="*/ 813901 h 1384301"/>
              <a:gd name="connsiteX969" fmla="*/ 366713 w 1657351"/>
              <a:gd name="connsiteY969" fmla="*/ 822719 h 1384301"/>
              <a:gd name="connsiteX970" fmla="*/ 365141 w 1657351"/>
              <a:gd name="connsiteY970" fmla="*/ 830735 h 1384301"/>
              <a:gd name="connsiteX971" fmla="*/ 362783 w 1657351"/>
              <a:gd name="connsiteY971" fmla="*/ 838751 h 1384301"/>
              <a:gd name="connsiteX972" fmla="*/ 359640 w 1657351"/>
              <a:gd name="connsiteY972" fmla="*/ 845966 h 1384301"/>
              <a:gd name="connsiteX973" fmla="*/ 354139 w 1657351"/>
              <a:gd name="connsiteY973" fmla="*/ 851577 h 1384301"/>
              <a:gd name="connsiteX974" fmla="*/ 349423 w 1657351"/>
              <a:gd name="connsiteY974" fmla="*/ 857188 h 1384301"/>
              <a:gd name="connsiteX975" fmla="*/ 342350 w 1657351"/>
              <a:gd name="connsiteY975" fmla="*/ 859593 h 1384301"/>
              <a:gd name="connsiteX976" fmla="*/ 334491 w 1657351"/>
              <a:gd name="connsiteY976" fmla="*/ 861998 h 1384301"/>
              <a:gd name="connsiteX977" fmla="*/ 325847 w 1657351"/>
              <a:gd name="connsiteY977" fmla="*/ 863601 h 1384301"/>
              <a:gd name="connsiteX978" fmla="*/ 317988 w 1657351"/>
              <a:gd name="connsiteY978" fmla="*/ 861998 h 1384301"/>
              <a:gd name="connsiteX979" fmla="*/ 311700 w 1657351"/>
              <a:gd name="connsiteY979" fmla="*/ 859593 h 1384301"/>
              <a:gd name="connsiteX980" fmla="*/ 304627 w 1657351"/>
              <a:gd name="connsiteY980" fmla="*/ 857188 h 1384301"/>
              <a:gd name="connsiteX981" fmla="*/ 297554 w 1657351"/>
              <a:gd name="connsiteY981" fmla="*/ 851577 h 1384301"/>
              <a:gd name="connsiteX982" fmla="*/ 293625 w 1657351"/>
              <a:gd name="connsiteY982" fmla="*/ 845966 h 1384301"/>
              <a:gd name="connsiteX983" fmla="*/ 289696 w 1657351"/>
              <a:gd name="connsiteY983" fmla="*/ 838751 h 1384301"/>
              <a:gd name="connsiteX984" fmla="*/ 287338 w 1657351"/>
              <a:gd name="connsiteY984" fmla="*/ 830735 h 1384301"/>
              <a:gd name="connsiteX985" fmla="*/ 287338 w 1657351"/>
              <a:gd name="connsiteY985" fmla="*/ 822719 h 1384301"/>
              <a:gd name="connsiteX986" fmla="*/ 287338 w 1657351"/>
              <a:gd name="connsiteY986" fmla="*/ 813901 h 1384301"/>
              <a:gd name="connsiteX987" fmla="*/ 289696 w 1657351"/>
              <a:gd name="connsiteY987" fmla="*/ 807488 h 1384301"/>
              <a:gd name="connsiteX988" fmla="*/ 293625 w 1657351"/>
              <a:gd name="connsiteY988" fmla="*/ 800274 h 1384301"/>
              <a:gd name="connsiteX989" fmla="*/ 297554 w 1657351"/>
              <a:gd name="connsiteY989" fmla="*/ 793861 h 1384301"/>
              <a:gd name="connsiteX990" fmla="*/ 304627 w 1657351"/>
              <a:gd name="connsiteY990" fmla="*/ 789853 h 1384301"/>
              <a:gd name="connsiteX991" fmla="*/ 311700 w 1657351"/>
              <a:gd name="connsiteY991" fmla="*/ 785043 h 1384301"/>
              <a:gd name="connsiteX992" fmla="*/ 175741 w 1657351"/>
              <a:gd name="connsiteY992" fmla="*/ 782638 h 1384301"/>
              <a:gd name="connsiteX993" fmla="*/ 183757 w 1657351"/>
              <a:gd name="connsiteY993" fmla="*/ 782638 h 1384301"/>
              <a:gd name="connsiteX994" fmla="*/ 192575 w 1657351"/>
              <a:gd name="connsiteY994" fmla="*/ 782638 h 1384301"/>
              <a:gd name="connsiteX995" fmla="*/ 198988 w 1657351"/>
              <a:gd name="connsiteY995" fmla="*/ 785043 h 1384301"/>
              <a:gd name="connsiteX996" fmla="*/ 206202 w 1657351"/>
              <a:gd name="connsiteY996" fmla="*/ 789853 h 1384301"/>
              <a:gd name="connsiteX997" fmla="*/ 212615 w 1657351"/>
              <a:gd name="connsiteY997" fmla="*/ 793861 h 1384301"/>
              <a:gd name="connsiteX998" fmla="*/ 217425 w 1657351"/>
              <a:gd name="connsiteY998" fmla="*/ 800274 h 1384301"/>
              <a:gd name="connsiteX999" fmla="*/ 221433 w 1657351"/>
              <a:gd name="connsiteY999" fmla="*/ 807488 h 1384301"/>
              <a:gd name="connsiteX1000" fmla="*/ 223838 w 1657351"/>
              <a:gd name="connsiteY1000" fmla="*/ 813901 h 1384301"/>
              <a:gd name="connsiteX1001" fmla="*/ 223838 w 1657351"/>
              <a:gd name="connsiteY1001" fmla="*/ 822719 h 1384301"/>
              <a:gd name="connsiteX1002" fmla="*/ 223838 w 1657351"/>
              <a:gd name="connsiteY1002" fmla="*/ 830735 h 1384301"/>
              <a:gd name="connsiteX1003" fmla="*/ 221433 w 1657351"/>
              <a:gd name="connsiteY1003" fmla="*/ 838751 h 1384301"/>
              <a:gd name="connsiteX1004" fmla="*/ 217425 w 1657351"/>
              <a:gd name="connsiteY1004" fmla="*/ 845966 h 1384301"/>
              <a:gd name="connsiteX1005" fmla="*/ 212615 w 1657351"/>
              <a:gd name="connsiteY1005" fmla="*/ 851577 h 1384301"/>
              <a:gd name="connsiteX1006" fmla="*/ 206202 w 1657351"/>
              <a:gd name="connsiteY1006" fmla="*/ 857188 h 1384301"/>
              <a:gd name="connsiteX1007" fmla="*/ 198988 w 1657351"/>
              <a:gd name="connsiteY1007" fmla="*/ 859593 h 1384301"/>
              <a:gd name="connsiteX1008" fmla="*/ 192575 w 1657351"/>
              <a:gd name="connsiteY1008" fmla="*/ 861998 h 1384301"/>
              <a:gd name="connsiteX1009" fmla="*/ 183757 w 1657351"/>
              <a:gd name="connsiteY1009" fmla="*/ 863601 h 1384301"/>
              <a:gd name="connsiteX1010" fmla="*/ 175741 w 1657351"/>
              <a:gd name="connsiteY1010" fmla="*/ 861998 h 1384301"/>
              <a:gd name="connsiteX1011" fmla="*/ 167725 w 1657351"/>
              <a:gd name="connsiteY1011" fmla="*/ 859593 h 1384301"/>
              <a:gd name="connsiteX1012" fmla="*/ 160510 w 1657351"/>
              <a:gd name="connsiteY1012" fmla="*/ 857188 h 1384301"/>
              <a:gd name="connsiteX1013" fmla="*/ 154899 w 1657351"/>
              <a:gd name="connsiteY1013" fmla="*/ 851577 h 1384301"/>
              <a:gd name="connsiteX1014" fmla="*/ 150089 w 1657351"/>
              <a:gd name="connsiteY1014" fmla="*/ 845966 h 1384301"/>
              <a:gd name="connsiteX1015" fmla="*/ 145280 w 1657351"/>
              <a:gd name="connsiteY1015" fmla="*/ 838751 h 1384301"/>
              <a:gd name="connsiteX1016" fmla="*/ 144478 w 1657351"/>
              <a:gd name="connsiteY1016" fmla="*/ 830735 h 1384301"/>
              <a:gd name="connsiteX1017" fmla="*/ 142875 w 1657351"/>
              <a:gd name="connsiteY1017" fmla="*/ 822719 h 1384301"/>
              <a:gd name="connsiteX1018" fmla="*/ 144478 w 1657351"/>
              <a:gd name="connsiteY1018" fmla="*/ 813901 h 1384301"/>
              <a:gd name="connsiteX1019" fmla="*/ 145280 w 1657351"/>
              <a:gd name="connsiteY1019" fmla="*/ 807488 h 1384301"/>
              <a:gd name="connsiteX1020" fmla="*/ 150089 w 1657351"/>
              <a:gd name="connsiteY1020" fmla="*/ 800274 h 1384301"/>
              <a:gd name="connsiteX1021" fmla="*/ 154899 w 1657351"/>
              <a:gd name="connsiteY1021" fmla="*/ 793861 h 1384301"/>
              <a:gd name="connsiteX1022" fmla="*/ 160510 w 1657351"/>
              <a:gd name="connsiteY1022" fmla="*/ 789853 h 1384301"/>
              <a:gd name="connsiteX1023" fmla="*/ 167725 w 1657351"/>
              <a:gd name="connsiteY1023" fmla="*/ 785043 h 1384301"/>
              <a:gd name="connsiteX1024" fmla="*/ 31263 w 1657351"/>
              <a:gd name="connsiteY1024" fmla="*/ 782638 h 1384301"/>
              <a:gd name="connsiteX1025" fmla="*/ 40081 w 1657351"/>
              <a:gd name="connsiteY1025" fmla="*/ 782638 h 1384301"/>
              <a:gd name="connsiteX1026" fmla="*/ 48097 w 1657351"/>
              <a:gd name="connsiteY1026" fmla="*/ 782638 h 1384301"/>
              <a:gd name="connsiteX1027" fmla="*/ 56113 w 1657351"/>
              <a:gd name="connsiteY1027" fmla="*/ 785043 h 1384301"/>
              <a:gd name="connsiteX1028" fmla="*/ 63327 w 1657351"/>
              <a:gd name="connsiteY1028" fmla="*/ 789853 h 1384301"/>
              <a:gd name="connsiteX1029" fmla="*/ 68939 w 1657351"/>
              <a:gd name="connsiteY1029" fmla="*/ 793861 h 1384301"/>
              <a:gd name="connsiteX1030" fmla="*/ 74550 w 1657351"/>
              <a:gd name="connsiteY1030" fmla="*/ 800274 h 1384301"/>
              <a:gd name="connsiteX1031" fmla="*/ 78558 w 1657351"/>
              <a:gd name="connsiteY1031" fmla="*/ 807488 h 1384301"/>
              <a:gd name="connsiteX1032" fmla="*/ 79360 w 1657351"/>
              <a:gd name="connsiteY1032" fmla="*/ 813901 h 1384301"/>
              <a:gd name="connsiteX1033" fmla="*/ 80963 w 1657351"/>
              <a:gd name="connsiteY1033" fmla="*/ 822719 h 1384301"/>
              <a:gd name="connsiteX1034" fmla="*/ 79360 w 1657351"/>
              <a:gd name="connsiteY1034" fmla="*/ 830735 h 1384301"/>
              <a:gd name="connsiteX1035" fmla="*/ 78558 w 1657351"/>
              <a:gd name="connsiteY1035" fmla="*/ 838751 h 1384301"/>
              <a:gd name="connsiteX1036" fmla="*/ 74550 w 1657351"/>
              <a:gd name="connsiteY1036" fmla="*/ 845966 h 1384301"/>
              <a:gd name="connsiteX1037" fmla="*/ 68939 w 1657351"/>
              <a:gd name="connsiteY1037" fmla="*/ 851577 h 1384301"/>
              <a:gd name="connsiteX1038" fmla="*/ 63327 w 1657351"/>
              <a:gd name="connsiteY1038" fmla="*/ 857188 h 1384301"/>
              <a:gd name="connsiteX1039" fmla="*/ 56113 w 1657351"/>
              <a:gd name="connsiteY1039" fmla="*/ 859593 h 1384301"/>
              <a:gd name="connsiteX1040" fmla="*/ 48097 w 1657351"/>
              <a:gd name="connsiteY1040" fmla="*/ 861998 h 1384301"/>
              <a:gd name="connsiteX1041" fmla="*/ 40081 w 1657351"/>
              <a:gd name="connsiteY1041" fmla="*/ 863601 h 1384301"/>
              <a:gd name="connsiteX1042" fmla="*/ 31263 w 1657351"/>
              <a:gd name="connsiteY1042" fmla="*/ 861998 h 1384301"/>
              <a:gd name="connsiteX1043" fmla="*/ 24850 w 1657351"/>
              <a:gd name="connsiteY1043" fmla="*/ 859593 h 1384301"/>
              <a:gd name="connsiteX1044" fmla="*/ 17635 w 1657351"/>
              <a:gd name="connsiteY1044" fmla="*/ 857188 h 1384301"/>
              <a:gd name="connsiteX1045" fmla="*/ 11223 w 1657351"/>
              <a:gd name="connsiteY1045" fmla="*/ 851577 h 1384301"/>
              <a:gd name="connsiteX1046" fmla="*/ 7214 w 1657351"/>
              <a:gd name="connsiteY1046" fmla="*/ 845966 h 1384301"/>
              <a:gd name="connsiteX1047" fmla="*/ 2405 w 1657351"/>
              <a:gd name="connsiteY1047" fmla="*/ 838751 h 1384301"/>
              <a:gd name="connsiteX1048" fmla="*/ 0 w 1657351"/>
              <a:gd name="connsiteY1048" fmla="*/ 830735 h 1384301"/>
              <a:gd name="connsiteX1049" fmla="*/ 0 w 1657351"/>
              <a:gd name="connsiteY1049" fmla="*/ 822719 h 1384301"/>
              <a:gd name="connsiteX1050" fmla="*/ 0 w 1657351"/>
              <a:gd name="connsiteY1050" fmla="*/ 813901 h 1384301"/>
              <a:gd name="connsiteX1051" fmla="*/ 2405 w 1657351"/>
              <a:gd name="connsiteY1051" fmla="*/ 807488 h 1384301"/>
              <a:gd name="connsiteX1052" fmla="*/ 7214 w 1657351"/>
              <a:gd name="connsiteY1052" fmla="*/ 800274 h 1384301"/>
              <a:gd name="connsiteX1053" fmla="*/ 11223 w 1657351"/>
              <a:gd name="connsiteY1053" fmla="*/ 793861 h 1384301"/>
              <a:gd name="connsiteX1054" fmla="*/ 17635 w 1657351"/>
              <a:gd name="connsiteY1054" fmla="*/ 789853 h 1384301"/>
              <a:gd name="connsiteX1055" fmla="*/ 24850 w 1657351"/>
              <a:gd name="connsiteY1055" fmla="*/ 785043 h 1384301"/>
              <a:gd name="connsiteX1056" fmla="*/ 1609254 w 1657351"/>
              <a:gd name="connsiteY1056" fmla="*/ 652463 h 1384301"/>
              <a:gd name="connsiteX1057" fmla="*/ 1617270 w 1657351"/>
              <a:gd name="connsiteY1057" fmla="*/ 652463 h 1384301"/>
              <a:gd name="connsiteX1058" fmla="*/ 1626088 w 1657351"/>
              <a:gd name="connsiteY1058" fmla="*/ 652463 h 1384301"/>
              <a:gd name="connsiteX1059" fmla="*/ 1632501 w 1657351"/>
              <a:gd name="connsiteY1059" fmla="*/ 655576 h 1384301"/>
              <a:gd name="connsiteX1060" fmla="*/ 1639716 w 1657351"/>
              <a:gd name="connsiteY1060" fmla="*/ 659467 h 1384301"/>
              <a:gd name="connsiteX1061" fmla="*/ 1646129 w 1657351"/>
              <a:gd name="connsiteY1061" fmla="*/ 663358 h 1384301"/>
              <a:gd name="connsiteX1062" fmla="*/ 1650137 w 1657351"/>
              <a:gd name="connsiteY1062" fmla="*/ 670361 h 1384301"/>
              <a:gd name="connsiteX1063" fmla="*/ 1654946 w 1657351"/>
              <a:gd name="connsiteY1063" fmla="*/ 676587 h 1384301"/>
              <a:gd name="connsiteX1064" fmla="*/ 1657351 w 1657351"/>
              <a:gd name="connsiteY1064" fmla="*/ 683591 h 1384301"/>
              <a:gd name="connsiteX1065" fmla="*/ 1657351 w 1657351"/>
              <a:gd name="connsiteY1065" fmla="*/ 691372 h 1384301"/>
              <a:gd name="connsiteX1066" fmla="*/ 1657351 w 1657351"/>
              <a:gd name="connsiteY1066" fmla="*/ 699154 h 1384301"/>
              <a:gd name="connsiteX1067" fmla="*/ 1654946 w 1657351"/>
              <a:gd name="connsiteY1067" fmla="*/ 707714 h 1384301"/>
              <a:gd name="connsiteX1068" fmla="*/ 1650137 w 1657351"/>
              <a:gd name="connsiteY1068" fmla="*/ 713940 h 1384301"/>
              <a:gd name="connsiteX1069" fmla="*/ 1646129 w 1657351"/>
              <a:gd name="connsiteY1069" fmla="*/ 719387 h 1384301"/>
              <a:gd name="connsiteX1070" fmla="*/ 1639716 w 1657351"/>
              <a:gd name="connsiteY1070" fmla="*/ 724834 h 1384301"/>
              <a:gd name="connsiteX1071" fmla="*/ 1632501 w 1657351"/>
              <a:gd name="connsiteY1071" fmla="*/ 728725 h 1384301"/>
              <a:gd name="connsiteX1072" fmla="*/ 1626088 w 1657351"/>
              <a:gd name="connsiteY1072" fmla="*/ 730282 h 1384301"/>
              <a:gd name="connsiteX1073" fmla="*/ 1617270 w 1657351"/>
              <a:gd name="connsiteY1073" fmla="*/ 731838 h 1384301"/>
              <a:gd name="connsiteX1074" fmla="*/ 1609254 w 1657351"/>
              <a:gd name="connsiteY1074" fmla="*/ 730282 h 1384301"/>
              <a:gd name="connsiteX1075" fmla="*/ 1601238 w 1657351"/>
              <a:gd name="connsiteY1075" fmla="*/ 728725 h 1384301"/>
              <a:gd name="connsiteX1076" fmla="*/ 1594024 w 1657351"/>
              <a:gd name="connsiteY1076" fmla="*/ 724834 h 1384301"/>
              <a:gd name="connsiteX1077" fmla="*/ 1588412 w 1657351"/>
              <a:gd name="connsiteY1077" fmla="*/ 719387 h 1384301"/>
              <a:gd name="connsiteX1078" fmla="*/ 1582801 w 1657351"/>
              <a:gd name="connsiteY1078" fmla="*/ 713940 h 1384301"/>
              <a:gd name="connsiteX1079" fmla="*/ 1578793 w 1657351"/>
              <a:gd name="connsiteY1079" fmla="*/ 707714 h 1384301"/>
              <a:gd name="connsiteX1080" fmla="*/ 1577991 w 1657351"/>
              <a:gd name="connsiteY1080" fmla="*/ 699154 h 1384301"/>
              <a:gd name="connsiteX1081" fmla="*/ 1576388 w 1657351"/>
              <a:gd name="connsiteY1081" fmla="*/ 691372 h 1384301"/>
              <a:gd name="connsiteX1082" fmla="*/ 1577991 w 1657351"/>
              <a:gd name="connsiteY1082" fmla="*/ 683591 h 1384301"/>
              <a:gd name="connsiteX1083" fmla="*/ 1578793 w 1657351"/>
              <a:gd name="connsiteY1083" fmla="*/ 676587 h 1384301"/>
              <a:gd name="connsiteX1084" fmla="*/ 1582801 w 1657351"/>
              <a:gd name="connsiteY1084" fmla="*/ 670361 h 1384301"/>
              <a:gd name="connsiteX1085" fmla="*/ 1588412 w 1657351"/>
              <a:gd name="connsiteY1085" fmla="*/ 663358 h 1384301"/>
              <a:gd name="connsiteX1086" fmla="*/ 1594024 w 1657351"/>
              <a:gd name="connsiteY1086" fmla="*/ 659467 h 1384301"/>
              <a:gd name="connsiteX1087" fmla="*/ 1601238 w 1657351"/>
              <a:gd name="connsiteY1087" fmla="*/ 655576 h 1384301"/>
              <a:gd name="connsiteX1088" fmla="*/ 1464776 w 1657351"/>
              <a:gd name="connsiteY1088" fmla="*/ 652463 h 1384301"/>
              <a:gd name="connsiteX1089" fmla="*/ 1473594 w 1657351"/>
              <a:gd name="connsiteY1089" fmla="*/ 652463 h 1384301"/>
              <a:gd name="connsiteX1090" fmla="*/ 1481610 w 1657351"/>
              <a:gd name="connsiteY1090" fmla="*/ 652463 h 1384301"/>
              <a:gd name="connsiteX1091" fmla="*/ 1489626 w 1657351"/>
              <a:gd name="connsiteY1091" fmla="*/ 655576 h 1384301"/>
              <a:gd name="connsiteX1092" fmla="*/ 1496840 w 1657351"/>
              <a:gd name="connsiteY1092" fmla="*/ 659467 h 1384301"/>
              <a:gd name="connsiteX1093" fmla="*/ 1502452 w 1657351"/>
              <a:gd name="connsiteY1093" fmla="*/ 663358 h 1384301"/>
              <a:gd name="connsiteX1094" fmla="*/ 1507261 w 1657351"/>
              <a:gd name="connsiteY1094" fmla="*/ 670361 h 1384301"/>
              <a:gd name="connsiteX1095" fmla="*/ 1512071 w 1657351"/>
              <a:gd name="connsiteY1095" fmla="*/ 676587 h 1384301"/>
              <a:gd name="connsiteX1096" fmla="*/ 1512873 w 1657351"/>
              <a:gd name="connsiteY1096" fmla="*/ 683591 h 1384301"/>
              <a:gd name="connsiteX1097" fmla="*/ 1514476 w 1657351"/>
              <a:gd name="connsiteY1097" fmla="*/ 691372 h 1384301"/>
              <a:gd name="connsiteX1098" fmla="*/ 1512873 w 1657351"/>
              <a:gd name="connsiteY1098" fmla="*/ 699154 h 1384301"/>
              <a:gd name="connsiteX1099" fmla="*/ 1512071 w 1657351"/>
              <a:gd name="connsiteY1099" fmla="*/ 707714 h 1384301"/>
              <a:gd name="connsiteX1100" fmla="*/ 1507261 w 1657351"/>
              <a:gd name="connsiteY1100" fmla="*/ 713940 h 1384301"/>
              <a:gd name="connsiteX1101" fmla="*/ 1502452 w 1657351"/>
              <a:gd name="connsiteY1101" fmla="*/ 719387 h 1384301"/>
              <a:gd name="connsiteX1102" fmla="*/ 1496840 w 1657351"/>
              <a:gd name="connsiteY1102" fmla="*/ 724834 h 1384301"/>
              <a:gd name="connsiteX1103" fmla="*/ 1489626 w 1657351"/>
              <a:gd name="connsiteY1103" fmla="*/ 728725 h 1384301"/>
              <a:gd name="connsiteX1104" fmla="*/ 1481610 w 1657351"/>
              <a:gd name="connsiteY1104" fmla="*/ 730282 h 1384301"/>
              <a:gd name="connsiteX1105" fmla="*/ 1473594 w 1657351"/>
              <a:gd name="connsiteY1105" fmla="*/ 731838 h 1384301"/>
              <a:gd name="connsiteX1106" fmla="*/ 1464776 w 1657351"/>
              <a:gd name="connsiteY1106" fmla="*/ 730282 h 1384301"/>
              <a:gd name="connsiteX1107" fmla="*/ 1458363 w 1657351"/>
              <a:gd name="connsiteY1107" fmla="*/ 728725 h 1384301"/>
              <a:gd name="connsiteX1108" fmla="*/ 1451148 w 1657351"/>
              <a:gd name="connsiteY1108" fmla="*/ 724834 h 1384301"/>
              <a:gd name="connsiteX1109" fmla="*/ 1444735 w 1657351"/>
              <a:gd name="connsiteY1109" fmla="*/ 719387 h 1384301"/>
              <a:gd name="connsiteX1110" fmla="*/ 1439926 w 1657351"/>
              <a:gd name="connsiteY1110" fmla="*/ 713940 h 1384301"/>
              <a:gd name="connsiteX1111" fmla="*/ 1435918 w 1657351"/>
              <a:gd name="connsiteY1111" fmla="*/ 707714 h 1384301"/>
              <a:gd name="connsiteX1112" fmla="*/ 1433513 w 1657351"/>
              <a:gd name="connsiteY1112" fmla="*/ 699154 h 1384301"/>
              <a:gd name="connsiteX1113" fmla="*/ 1433513 w 1657351"/>
              <a:gd name="connsiteY1113" fmla="*/ 691372 h 1384301"/>
              <a:gd name="connsiteX1114" fmla="*/ 1433513 w 1657351"/>
              <a:gd name="connsiteY1114" fmla="*/ 683591 h 1384301"/>
              <a:gd name="connsiteX1115" fmla="*/ 1435918 w 1657351"/>
              <a:gd name="connsiteY1115" fmla="*/ 676587 h 1384301"/>
              <a:gd name="connsiteX1116" fmla="*/ 1439926 w 1657351"/>
              <a:gd name="connsiteY1116" fmla="*/ 670361 h 1384301"/>
              <a:gd name="connsiteX1117" fmla="*/ 1444735 w 1657351"/>
              <a:gd name="connsiteY1117" fmla="*/ 663358 h 1384301"/>
              <a:gd name="connsiteX1118" fmla="*/ 1451148 w 1657351"/>
              <a:gd name="connsiteY1118" fmla="*/ 659467 h 1384301"/>
              <a:gd name="connsiteX1119" fmla="*/ 1458363 w 1657351"/>
              <a:gd name="connsiteY1119" fmla="*/ 655576 h 1384301"/>
              <a:gd name="connsiteX1120" fmla="*/ 1322859 w 1657351"/>
              <a:gd name="connsiteY1120" fmla="*/ 652463 h 1384301"/>
              <a:gd name="connsiteX1121" fmla="*/ 1331504 w 1657351"/>
              <a:gd name="connsiteY1121" fmla="*/ 652463 h 1384301"/>
              <a:gd name="connsiteX1122" fmla="*/ 1339363 w 1657351"/>
              <a:gd name="connsiteY1122" fmla="*/ 652463 h 1384301"/>
              <a:gd name="connsiteX1123" fmla="*/ 1345650 w 1657351"/>
              <a:gd name="connsiteY1123" fmla="*/ 655576 h 1384301"/>
              <a:gd name="connsiteX1124" fmla="*/ 1352723 w 1657351"/>
              <a:gd name="connsiteY1124" fmla="*/ 659467 h 1384301"/>
              <a:gd name="connsiteX1125" fmla="*/ 1359796 w 1657351"/>
              <a:gd name="connsiteY1125" fmla="*/ 663358 h 1384301"/>
              <a:gd name="connsiteX1126" fmla="*/ 1363726 w 1657351"/>
              <a:gd name="connsiteY1126" fmla="*/ 670361 h 1384301"/>
              <a:gd name="connsiteX1127" fmla="*/ 1367655 w 1657351"/>
              <a:gd name="connsiteY1127" fmla="*/ 676587 h 1384301"/>
              <a:gd name="connsiteX1128" fmla="*/ 1370013 w 1657351"/>
              <a:gd name="connsiteY1128" fmla="*/ 683591 h 1384301"/>
              <a:gd name="connsiteX1129" fmla="*/ 1370013 w 1657351"/>
              <a:gd name="connsiteY1129" fmla="*/ 691372 h 1384301"/>
              <a:gd name="connsiteX1130" fmla="*/ 1370013 w 1657351"/>
              <a:gd name="connsiteY1130" fmla="*/ 699154 h 1384301"/>
              <a:gd name="connsiteX1131" fmla="*/ 1367655 w 1657351"/>
              <a:gd name="connsiteY1131" fmla="*/ 707714 h 1384301"/>
              <a:gd name="connsiteX1132" fmla="*/ 1363726 w 1657351"/>
              <a:gd name="connsiteY1132" fmla="*/ 713940 h 1384301"/>
              <a:gd name="connsiteX1133" fmla="*/ 1359796 w 1657351"/>
              <a:gd name="connsiteY1133" fmla="*/ 719387 h 1384301"/>
              <a:gd name="connsiteX1134" fmla="*/ 1352723 w 1657351"/>
              <a:gd name="connsiteY1134" fmla="*/ 724834 h 1384301"/>
              <a:gd name="connsiteX1135" fmla="*/ 1345650 w 1657351"/>
              <a:gd name="connsiteY1135" fmla="*/ 728725 h 1384301"/>
              <a:gd name="connsiteX1136" fmla="*/ 1339363 w 1657351"/>
              <a:gd name="connsiteY1136" fmla="*/ 730282 h 1384301"/>
              <a:gd name="connsiteX1137" fmla="*/ 1331504 w 1657351"/>
              <a:gd name="connsiteY1137" fmla="*/ 731838 h 1384301"/>
              <a:gd name="connsiteX1138" fmla="*/ 1322859 w 1657351"/>
              <a:gd name="connsiteY1138" fmla="*/ 730282 h 1384301"/>
              <a:gd name="connsiteX1139" fmla="*/ 1315000 w 1657351"/>
              <a:gd name="connsiteY1139" fmla="*/ 728725 h 1384301"/>
              <a:gd name="connsiteX1140" fmla="*/ 1307927 w 1657351"/>
              <a:gd name="connsiteY1140" fmla="*/ 724834 h 1384301"/>
              <a:gd name="connsiteX1141" fmla="*/ 1303212 w 1657351"/>
              <a:gd name="connsiteY1141" fmla="*/ 719387 h 1384301"/>
              <a:gd name="connsiteX1142" fmla="*/ 1297711 w 1657351"/>
              <a:gd name="connsiteY1142" fmla="*/ 713940 h 1384301"/>
              <a:gd name="connsiteX1143" fmla="*/ 1294567 w 1657351"/>
              <a:gd name="connsiteY1143" fmla="*/ 707714 h 1384301"/>
              <a:gd name="connsiteX1144" fmla="*/ 1292210 w 1657351"/>
              <a:gd name="connsiteY1144" fmla="*/ 699154 h 1384301"/>
              <a:gd name="connsiteX1145" fmla="*/ 1290638 w 1657351"/>
              <a:gd name="connsiteY1145" fmla="*/ 691372 h 1384301"/>
              <a:gd name="connsiteX1146" fmla="*/ 1292210 w 1657351"/>
              <a:gd name="connsiteY1146" fmla="*/ 683591 h 1384301"/>
              <a:gd name="connsiteX1147" fmla="*/ 1294567 w 1657351"/>
              <a:gd name="connsiteY1147" fmla="*/ 676587 h 1384301"/>
              <a:gd name="connsiteX1148" fmla="*/ 1297711 w 1657351"/>
              <a:gd name="connsiteY1148" fmla="*/ 670361 h 1384301"/>
              <a:gd name="connsiteX1149" fmla="*/ 1303212 w 1657351"/>
              <a:gd name="connsiteY1149" fmla="*/ 663358 h 1384301"/>
              <a:gd name="connsiteX1150" fmla="*/ 1307927 w 1657351"/>
              <a:gd name="connsiteY1150" fmla="*/ 659467 h 1384301"/>
              <a:gd name="connsiteX1151" fmla="*/ 1315000 w 1657351"/>
              <a:gd name="connsiteY1151" fmla="*/ 655576 h 1384301"/>
              <a:gd name="connsiteX1152" fmla="*/ 1179199 w 1657351"/>
              <a:gd name="connsiteY1152" fmla="*/ 652463 h 1384301"/>
              <a:gd name="connsiteX1153" fmla="*/ 1187057 w 1657351"/>
              <a:gd name="connsiteY1153" fmla="*/ 652463 h 1384301"/>
              <a:gd name="connsiteX1154" fmla="*/ 1194916 w 1657351"/>
              <a:gd name="connsiteY1154" fmla="*/ 652463 h 1384301"/>
              <a:gd name="connsiteX1155" fmla="*/ 1202775 w 1657351"/>
              <a:gd name="connsiteY1155" fmla="*/ 655576 h 1384301"/>
              <a:gd name="connsiteX1156" fmla="*/ 1209848 w 1657351"/>
              <a:gd name="connsiteY1156" fmla="*/ 659467 h 1384301"/>
              <a:gd name="connsiteX1157" fmla="*/ 1215350 w 1657351"/>
              <a:gd name="connsiteY1157" fmla="*/ 663358 h 1384301"/>
              <a:gd name="connsiteX1158" fmla="*/ 1220851 w 1657351"/>
              <a:gd name="connsiteY1158" fmla="*/ 670361 h 1384301"/>
              <a:gd name="connsiteX1159" fmla="*/ 1224780 w 1657351"/>
              <a:gd name="connsiteY1159" fmla="*/ 676587 h 1384301"/>
              <a:gd name="connsiteX1160" fmla="*/ 1226352 w 1657351"/>
              <a:gd name="connsiteY1160" fmla="*/ 683591 h 1384301"/>
              <a:gd name="connsiteX1161" fmla="*/ 1227138 w 1657351"/>
              <a:gd name="connsiteY1161" fmla="*/ 691372 h 1384301"/>
              <a:gd name="connsiteX1162" fmla="*/ 1226352 w 1657351"/>
              <a:gd name="connsiteY1162" fmla="*/ 699154 h 1384301"/>
              <a:gd name="connsiteX1163" fmla="*/ 1224780 w 1657351"/>
              <a:gd name="connsiteY1163" fmla="*/ 707714 h 1384301"/>
              <a:gd name="connsiteX1164" fmla="*/ 1220851 w 1657351"/>
              <a:gd name="connsiteY1164" fmla="*/ 713940 h 1384301"/>
              <a:gd name="connsiteX1165" fmla="*/ 1215350 w 1657351"/>
              <a:gd name="connsiteY1165" fmla="*/ 719387 h 1384301"/>
              <a:gd name="connsiteX1166" fmla="*/ 1209848 w 1657351"/>
              <a:gd name="connsiteY1166" fmla="*/ 724834 h 1384301"/>
              <a:gd name="connsiteX1167" fmla="*/ 1202775 w 1657351"/>
              <a:gd name="connsiteY1167" fmla="*/ 728725 h 1384301"/>
              <a:gd name="connsiteX1168" fmla="*/ 1194916 w 1657351"/>
              <a:gd name="connsiteY1168" fmla="*/ 730282 h 1384301"/>
              <a:gd name="connsiteX1169" fmla="*/ 1187057 w 1657351"/>
              <a:gd name="connsiteY1169" fmla="*/ 731838 h 1384301"/>
              <a:gd name="connsiteX1170" fmla="*/ 1179199 w 1657351"/>
              <a:gd name="connsiteY1170" fmla="*/ 730282 h 1384301"/>
              <a:gd name="connsiteX1171" fmla="*/ 1172125 w 1657351"/>
              <a:gd name="connsiteY1171" fmla="*/ 728725 h 1384301"/>
              <a:gd name="connsiteX1172" fmla="*/ 1165052 w 1657351"/>
              <a:gd name="connsiteY1172" fmla="*/ 724834 h 1384301"/>
              <a:gd name="connsiteX1173" fmla="*/ 1158765 w 1657351"/>
              <a:gd name="connsiteY1173" fmla="*/ 719387 h 1384301"/>
              <a:gd name="connsiteX1174" fmla="*/ 1154836 w 1657351"/>
              <a:gd name="connsiteY1174" fmla="*/ 713940 h 1384301"/>
              <a:gd name="connsiteX1175" fmla="*/ 1150906 w 1657351"/>
              <a:gd name="connsiteY1175" fmla="*/ 707714 h 1384301"/>
              <a:gd name="connsiteX1176" fmla="*/ 1147763 w 1657351"/>
              <a:gd name="connsiteY1176" fmla="*/ 699154 h 1384301"/>
              <a:gd name="connsiteX1177" fmla="*/ 1147763 w 1657351"/>
              <a:gd name="connsiteY1177" fmla="*/ 691372 h 1384301"/>
              <a:gd name="connsiteX1178" fmla="*/ 1147763 w 1657351"/>
              <a:gd name="connsiteY1178" fmla="*/ 683591 h 1384301"/>
              <a:gd name="connsiteX1179" fmla="*/ 1150906 w 1657351"/>
              <a:gd name="connsiteY1179" fmla="*/ 676587 h 1384301"/>
              <a:gd name="connsiteX1180" fmla="*/ 1154836 w 1657351"/>
              <a:gd name="connsiteY1180" fmla="*/ 670361 h 1384301"/>
              <a:gd name="connsiteX1181" fmla="*/ 1158765 w 1657351"/>
              <a:gd name="connsiteY1181" fmla="*/ 663358 h 1384301"/>
              <a:gd name="connsiteX1182" fmla="*/ 1165052 w 1657351"/>
              <a:gd name="connsiteY1182" fmla="*/ 659467 h 1384301"/>
              <a:gd name="connsiteX1183" fmla="*/ 1172125 w 1657351"/>
              <a:gd name="connsiteY1183" fmla="*/ 655576 h 1384301"/>
              <a:gd name="connsiteX1184" fmla="*/ 1036314 w 1657351"/>
              <a:gd name="connsiteY1184" fmla="*/ 652463 h 1384301"/>
              <a:gd name="connsiteX1185" fmla="*/ 1044174 w 1657351"/>
              <a:gd name="connsiteY1185" fmla="*/ 652463 h 1384301"/>
              <a:gd name="connsiteX1186" fmla="*/ 1052035 w 1657351"/>
              <a:gd name="connsiteY1186" fmla="*/ 652463 h 1384301"/>
              <a:gd name="connsiteX1187" fmla="*/ 1059895 w 1657351"/>
              <a:gd name="connsiteY1187" fmla="*/ 655576 h 1384301"/>
              <a:gd name="connsiteX1188" fmla="*/ 1066970 w 1657351"/>
              <a:gd name="connsiteY1188" fmla="*/ 659467 h 1384301"/>
              <a:gd name="connsiteX1189" fmla="*/ 1072472 w 1657351"/>
              <a:gd name="connsiteY1189" fmla="*/ 663358 h 1384301"/>
              <a:gd name="connsiteX1190" fmla="*/ 1077974 w 1657351"/>
              <a:gd name="connsiteY1190" fmla="*/ 670361 h 1384301"/>
              <a:gd name="connsiteX1191" fmla="*/ 1080333 w 1657351"/>
              <a:gd name="connsiteY1191" fmla="*/ 676587 h 1384301"/>
              <a:gd name="connsiteX1192" fmla="*/ 1083477 w 1657351"/>
              <a:gd name="connsiteY1192" fmla="*/ 683591 h 1384301"/>
              <a:gd name="connsiteX1193" fmla="*/ 1084263 w 1657351"/>
              <a:gd name="connsiteY1193" fmla="*/ 691372 h 1384301"/>
              <a:gd name="connsiteX1194" fmla="*/ 1083477 w 1657351"/>
              <a:gd name="connsiteY1194" fmla="*/ 699154 h 1384301"/>
              <a:gd name="connsiteX1195" fmla="*/ 1080333 w 1657351"/>
              <a:gd name="connsiteY1195" fmla="*/ 707714 h 1384301"/>
              <a:gd name="connsiteX1196" fmla="*/ 1077974 w 1657351"/>
              <a:gd name="connsiteY1196" fmla="*/ 713940 h 1384301"/>
              <a:gd name="connsiteX1197" fmla="*/ 1072472 w 1657351"/>
              <a:gd name="connsiteY1197" fmla="*/ 719387 h 1384301"/>
              <a:gd name="connsiteX1198" fmla="*/ 1066970 w 1657351"/>
              <a:gd name="connsiteY1198" fmla="*/ 724834 h 1384301"/>
              <a:gd name="connsiteX1199" fmla="*/ 1059895 w 1657351"/>
              <a:gd name="connsiteY1199" fmla="*/ 728725 h 1384301"/>
              <a:gd name="connsiteX1200" fmla="*/ 1052035 w 1657351"/>
              <a:gd name="connsiteY1200" fmla="*/ 730282 h 1384301"/>
              <a:gd name="connsiteX1201" fmla="*/ 1044174 w 1657351"/>
              <a:gd name="connsiteY1201" fmla="*/ 731838 h 1384301"/>
              <a:gd name="connsiteX1202" fmla="*/ 1036314 w 1657351"/>
              <a:gd name="connsiteY1202" fmla="*/ 730282 h 1384301"/>
              <a:gd name="connsiteX1203" fmla="*/ 1029239 w 1657351"/>
              <a:gd name="connsiteY1203" fmla="*/ 728725 h 1384301"/>
              <a:gd name="connsiteX1204" fmla="*/ 1021379 w 1657351"/>
              <a:gd name="connsiteY1204" fmla="*/ 724834 h 1384301"/>
              <a:gd name="connsiteX1205" fmla="*/ 1015877 w 1657351"/>
              <a:gd name="connsiteY1205" fmla="*/ 719387 h 1384301"/>
              <a:gd name="connsiteX1206" fmla="*/ 1010374 w 1657351"/>
              <a:gd name="connsiteY1206" fmla="*/ 713940 h 1384301"/>
              <a:gd name="connsiteX1207" fmla="*/ 1008016 w 1657351"/>
              <a:gd name="connsiteY1207" fmla="*/ 707714 h 1384301"/>
              <a:gd name="connsiteX1208" fmla="*/ 1004872 w 1657351"/>
              <a:gd name="connsiteY1208" fmla="*/ 699154 h 1384301"/>
              <a:gd name="connsiteX1209" fmla="*/ 1003300 w 1657351"/>
              <a:gd name="connsiteY1209" fmla="*/ 691372 h 1384301"/>
              <a:gd name="connsiteX1210" fmla="*/ 1004872 w 1657351"/>
              <a:gd name="connsiteY1210" fmla="*/ 683591 h 1384301"/>
              <a:gd name="connsiteX1211" fmla="*/ 1008016 w 1657351"/>
              <a:gd name="connsiteY1211" fmla="*/ 676587 h 1384301"/>
              <a:gd name="connsiteX1212" fmla="*/ 1010374 w 1657351"/>
              <a:gd name="connsiteY1212" fmla="*/ 670361 h 1384301"/>
              <a:gd name="connsiteX1213" fmla="*/ 1015877 w 1657351"/>
              <a:gd name="connsiteY1213" fmla="*/ 663358 h 1384301"/>
              <a:gd name="connsiteX1214" fmla="*/ 1021379 w 1657351"/>
              <a:gd name="connsiteY1214" fmla="*/ 659467 h 1384301"/>
              <a:gd name="connsiteX1215" fmla="*/ 1029239 w 1657351"/>
              <a:gd name="connsiteY1215" fmla="*/ 655576 h 1384301"/>
              <a:gd name="connsiteX1216" fmla="*/ 893109 w 1657351"/>
              <a:gd name="connsiteY1216" fmla="*/ 652463 h 1384301"/>
              <a:gd name="connsiteX1217" fmla="*/ 900891 w 1657351"/>
              <a:gd name="connsiteY1217" fmla="*/ 652463 h 1384301"/>
              <a:gd name="connsiteX1218" fmla="*/ 908672 w 1657351"/>
              <a:gd name="connsiteY1218" fmla="*/ 652463 h 1384301"/>
              <a:gd name="connsiteX1219" fmla="*/ 915676 w 1657351"/>
              <a:gd name="connsiteY1219" fmla="*/ 655576 h 1384301"/>
              <a:gd name="connsiteX1220" fmla="*/ 921902 w 1657351"/>
              <a:gd name="connsiteY1220" fmla="*/ 659467 h 1384301"/>
              <a:gd name="connsiteX1221" fmla="*/ 928905 w 1657351"/>
              <a:gd name="connsiteY1221" fmla="*/ 663358 h 1384301"/>
              <a:gd name="connsiteX1222" fmla="*/ 932796 w 1657351"/>
              <a:gd name="connsiteY1222" fmla="*/ 670361 h 1384301"/>
              <a:gd name="connsiteX1223" fmla="*/ 936687 w 1657351"/>
              <a:gd name="connsiteY1223" fmla="*/ 676587 h 1384301"/>
              <a:gd name="connsiteX1224" fmla="*/ 939800 w 1657351"/>
              <a:gd name="connsiteY1224" fmla="*/ 683591 h 1384301"/>
              <a:gd name="connsiteX1225" fmla="*/ 939800 w 1657351"/>
              <a:gd name="connsiteY1225" fmla="*/ 691372 h 1384301"/>
              <a:gd name="connsiteX1226" fmla="*/ 939800 w 1657351"/>
              <a:gd name="connsiteY1226" fmla="*/ 699154 h 1384301"/>
              <a:gd name="connsiteX1227" fmla="*/ 936687 w 1657351"/>
              <a:gd name="connsiteY1227" fmla="*/ 707714 h 1384301"/>
              <a:gd name="connsiteX1228" fmla="*/ 932796 w 1657351"/>
              <a:gd name="connsiteY1228" fmla="*/ 713940 h 1384301"/>
              <a:gd name="connsiteX1229" fmla="*/ 928905 w 1657351"/>
              <a:gd name="connsiteY1229" fmla="*/ 719387 h 1384301"/>
              <a:gd name="connsiteX1230" fmla="*/ 921902 w 1657351"/>
              <a:gd name="connsiteY1230" fmla="*/ 724834 h 1384301"/>
              <a:gd name="connsiteX1231" fmla="*/ 915676 w 1657351"/>
              <a:gd name="connsiteY1231" fmla="*/ 728725 h 1384301"/>
              <a:gd name="connsiteX1232" fmla="*/ 908672 w 1657351"/>
              <a:gd name="connsiteY1232" fmla="*/ 730282 h 1384301"/>
              <a:gd name="connsiteX1233" fmla="*/ 900891 w 1657351"/>
              <a:gd name="connsiteY1233" fmla="*/ 731838 h 1384301"/>
              <a:gd name="connsiteX1234" fmla="*/ 893109 w 1657351"/>
              <a:gd name="connsiteY1234" fmla="*/ 730282 h 1384301"/>
              <a:gd name="connsiteX1235" fmla="*/ 884549 w 1657351"/>
              <a:gd name="connsiteY1235" fmla="*/ 728725 h 1384301"/>
              <a:gd name="connsiteX1236" fmla="*/ 878323 w 1657351"/>
              <a:gd name="connsiteY1236" fmla="*/ 724834 h 1384301"/>
              <a:gd name="connsiteX1237" fmla="*/ 872876 w 1657351"/>
              <a:gd name="connsiteY1237" fmla="*/ 719387 h 1384301"/>
              <a:gd name="connsiteX1238" fmla="*/ 867429 w 1657351"/>
              <a:gd name="connsiteY1238" fmla="*/ 713940 h 1384301"/>
              <a:gd name="connsiteX1239" fmla="*/ 863538 w 1657351"/>
              <a:gd name="connsiteY1239" fmla="*/ 707714 h 1384301"/>
              <a:gd name="connsiteX1240" fmla="*/ 861981 w 1657351"/>
              <a:gd name="connsiteY1240" fmla="*/ 699154 h 1384301"/>
              <a:gd name="connsiteX1241" fmla="*/ 860425 w 1657351"/>
              <a:gd name="connsiteY1241" fmla="*/ 691372 h 1384301"/>
              <a:gd name="connsiteX1242" fmla="*/ 861981 w 1657351"/>
              <a:gd name="connsiteY1242" fmla="*/ 683591 h 1384301"/>
              <a:gd name="connsiteX1243" fmla="*/ 863538 w 1657351"/>
              <a:gd name="connsiteY1243" fmla="*/ 676587 h 1384301"/>
              <a:gd name="connsiteX1244" fmla="*/ 867429 w 1657351"/>
              <a:gd name="connsiteY1244" fmla="*/ 670361 h 1384301"/>
              <a:gd name="connsiteX1245" fmla="*/ 872876 w 1657351"/>
              <a:gd name="connsiteY1245" fmla="*/ 663358 h 1384301"/>
              <a:gd name="connsiteX1246" fmla="*/ 878323 w 1657351"/>
              <a:gd name="connsiteY1246" fmla="*/ 659467 h 1384301"/>
              <a:gd name="connsiteX1247" fmla="*/ 884549 w 1657351"/>
              <a:gd name="connsiteY1247" fmla="*/ 655576 h 1384301"/>
              <a:gd name="connsiteX1248" fmla="*/ 748677 w 1657351"/>
              <a:gd name="connsiteY1248" fmla="*/ 652463 h 1384301"/>
              <a:gd name="connsiteX1249" fmla="*/ 756459 w 1657351"/>
              <a:gd name="connsiteY1249" fmla="*/ 652463 h 1384301"/>
              <a:gd name="connsiteX1250" fmla="*/ 764241 w 1657351"/>
              <a:gd name="connsiteY1250" fmla="*/ 652463 h 1384301"/>
              <a:gd name="connsiteX1251" fmla="*/ 772801 w 1657351"/>
              <a:gd name="connsiteY1251" fmla="*/ 655576 h 1384301"/>
              <a:gd name="connsiteX1252" fmla="*/ 779027 w 1657351"/>
              <a:gd name="connsiteY1252" fmla="*/ 659467 h 1384301"/>
              <a:gd name="connsiteX1253" fmla="*/ 784474 w 1657351"/>
              <a:gd name="connsiteY1253" fmla="*/ 663358 h 1384301"/>
              <a:gd name="connsiteX1254" fmla="*/ 789921 w 1657351"/>
              <a:gd name="connsiteY1254" fmla="*/ 670361 h 1384301"/>
              <a:gd name="connsiteX1255" fmla="*/ 793812 w 1657351"/>
              <a:gd name="connsiteY1255" fmla="*/ 676587 h 1384301"/>
              <a:gd name="connsiteX1256" fmla="*/ 795368 w 1657351"/>
              <a:gd name="connsiteY1256" fmla="*/ 683591 h 1384301"/>
              <a:gd name="connsiteX1257" fmla="*/ 796925 w 1657351"/>
              <a:gd name="connsiteY1257" fmla="*/ 691372 h 1384301"/>
              <a:gd name="connsiteX1258" fmla="*/ 795368 w 1657351"/>
              <a:gd name="connsiteY1258" fmla="*/ 699154 h 1384301"/>
              <a:gd name="connsiteX1259" fmla="*/ 793812 w 1657351"/>
              <a:gd name="connsiteY1259" fmla="*/ 707714 h 1384301"/>
              <a:gd name="connsiteX1260" fmla="*/ 789921 w 1657351"/>
              <a:gd name="connsiteY1260" fmla="*/ 713940 h 1384301"/>
              <a:gd name="connsiteX1261" fmla="*/ 784474 w 1657351"/>
              <a:gd name="connsiteY1261" fmla="*/ 719387 h 1384301"/>
              <a:gd name="connsiteX1262" fmla="*/ 779027 w 1657351"/>
              <a:gd name="connsiteY1262" fmla="*/ 724834 h 1384301"/>
              <a:gd name="connsiteX1263" fmla="*/ 772801 w 1657351"/>
              <a:gd name="connsiteY1263" fmla="*/ 728725 h 1384301"/>
              <a:gd name="connsiteX1264" fmla="*/ 764241 w 1657351"/>
              <a:gd name="connsiteY1264" fmla="*/ 730282 h 1384301"/>
              <a:gd name="connsiteX1265" fmla="*/ 756459 w 1657351"/>
              <a:gd name="connsiteY1265" fmla="*/ 731838 h 1384301"/>
              <a:gd name="connsiteX1266" fmla="*/ 748677 w 1657351"/>
              <a:gd name="connsiteY1266" fmla="*/ 730282 h 1384301"/>
              <a:gd name="connsiteX1267" fmla="*/ 741674 w 1657351"/>
              <a:gd name="connsiteY1267" fmla="*/ 728725 h 1384301"/>
              <a:gd name="connsiteX1268" fmla="*/ 735448 w 1657351"/>
              <a:gd name="connsiteY1268" fmla="*/ 724834 h 1384301"/>
              <a:gd name="connsiteX1269" fmla="*/ 728444 w 1657351"/>
              <a:gd name="connsiteY1269" fmla="*/ 719387 h 1384301"/>
              <a:gd name="connsiteX1270" fmla="*/ 724554 w 1657351"/>
              <a:gd name="connsiteY1270" fmla="*/ 713940 h 1384301"/>
              <a:gd name="connsiteX1271" fmla="*/ 720663 w 1657351"/>
              <a:gd name="connsiteY1271" fmla="*/ 707714 h 1384301"/>
              <a:gd name="connsiteX1272" fmla="*/ 717550 w 1657351"/>
              <a:gd name="connsiteY1272" fmla="*/ 699154 h 1384301"/>
              <a:gd name="connsiteX1273" fmla="*/ 717550 w 1657351"/>
              <a:gd name="connsiteY1273" fmla="*/ 691372 h 1384301"/>
              <a:gd name="connsiteX1274" fmla="*/ 717550 w 1657351"/>
              <a:gd name="connsiteY1274" fmla="*/ 683591 h 1384301"/>
              <a:gd name="connsiteX1275" fmla="*/ 720663 w 1657351"/>
              <a:gd name="connsiteY1275" fmla="*/ 676587 h 1384301"/>
              <a:gd name="connsiteX1276" fmla="*/ 724554 w 1657351"/>
              <a:gd name="connsiteY1276" fmla="*/ 670361 h 1384301"/>
              <a:gd name="connsiteX1277" fmla="*/ 728444 w 1657351"/>
              <a:gd name="connsiteY1277" fmla="*/ 663358 h 1384301"/>
              <a:gd name="connsiteX1278" fmla="*/ 735448 w 1657351"/>
              <a:gd name="connsiteY1278" fmla="*/ 659467 h 1384301"/>
              <a:gd name="connsiteX1279" fmla="*/ 741674 w 1657351"/>
              <a:gd name="connsiteY1279" fmla="*/ 655576 h 1384301"/>
              <a:gd name="connsiteX1280" fmla="*/ 605316 w 1657351"/>
              <a:gd name="connsiteY1280" fmla="*/ 652463 h 1384301"/>
              <a:gd name="connsiteX1281" fmla="*/ 613176 w 1657351"/>
              <a:gd name="connsiteY1281" fmla="*/ 652463 h 1384301"/>
              <a:gd name="connsiteX1282" fmla="*/ 621037 w 1657351"/>
              <a:gd name="connsiteY1282" fmla="*/ 652463 h 1384301"/>
              <a:gd name="connsiteX1283" fmla="*/ 628111 w 1657351"/>
              <a:gd name="connsiteY1283" fmla="*/ 655576 h 1384301"/>
              <a:gd name="connsiteX1284" fmla="*/ 635972 w 1657351"/>
              <a:gd name="connsiteY1284" fmla="*/ 659467 h 1384301"/>
              <a:gd name="connsiteX1285" fmla="*/ 641474 w 1657351"/>
              <a:gd name="connsiteY1285" fmla="*/ 663358 h 1384301"/>
              <a:gd name="connsiteX1286" fmla="*/ 646976 w 1657351"/>
              <a:gd name="connsiteY1286" fmla="*/ 670361 h 1384301"/>
              <a:gd name="connsiteX1287" fmla="*/ 649335 w 1657351"/>
              <a:gd name="connsiteY1287" fmla="*/ 676587 h 1384301"/>
              <a:gd name="connsiteX1288" fmla="*/ 652479 w 1657351"/>
              <a:gd name="connsiteY1288" fmla="*/ 683591 h 1384301"/>
              <a:gd name="connsiteX1289" fmla="*/ 654051 w 1657351"/>
              <a:gd name="connsiteY1289" fmla="*/ 691372 h 1384301"/>
              <a:gd name="connsiteX1290" fmla="*/ 652479 w 1657351"/>
              <a:gd name="connsiteY1290" fmla="*/ 699154 h 1384301"/>
              <a:gd name="connsiteX1291" fmla="*/ 649335 w 1657351"/>
              <a:gd name="connsiteY1291" fmla="*/ 707714 h 1384301"/>
              <a:gd name="connsiteX1292" fmla="*/ 646976 w 1657351"/>
              <a:gd name="connsiteY1292" fmla="*/ 713940 h 1384301"/>
              <a:gd name="connsiteX1293" fmla="*/ 641474 w 1657351"/>
              <a:gd name="connsiteY1293" fmla="*/ 719387 h 1384301"/>
              <a:gd name="connsiteX1294" fmla="*/ 635972 w 1657351"/>
              <a:gd name="connsiteY1294" fmla="*/ 724834 h 1384301"/>
              <a:gd name="connsiteX1295" fmla="*/ 628111 w 1657351"/>
              <a:gd name="connsiteY1295" fmla="*/ 728725 h 1384301"/>
              <a:gd name="connsiteX1296" fmla="*/ 621037 w 1657351"/>
              <a:gd name="connsiteY1296" fmla="*/ 730282 h 1384301"/>
              <a:gd name="connsiteX1297" fmla="*/ 613176 w 1657351"/>
              <a:gd name="connsiteY1297" fmla="*/ 731838 h 1384301"/>
              <a:gd name="connsiteX1298" fmla="*/ 605316 w 1657351"/>
              <a:gd name="connsiteY1298" fmla="*/ 730282 h 1384301"/>
              <a:gd name="connsiteX1299" fmla="*/ 597455 w 1657351"/>
              <a:gd name="connsiteY1299" fmla="*/ 728725 h 1384301"/>
              <a:gd name="connsiteX1300" fmla="*/ 590381 w 1657351"/>
              <a:gd name="connsiteY1300" fmla="*/ 724834 h 1384301"/>
              <a:gd name="connsiteX1301" fmla="*/ 584879 w 1657351"/>
              <a:gd name="connsiteY1301" fmla="*/ 719387 h 1384301"/>
              <a:gd name="connsiteX1302" fmla="*/ 579376 w 1657351"/>
              <a:gd name="connsiteY1302" fmla="*/ 713940 h 1384301"/>
              <a:gd name="connsiteX1303" fmla="*/ 577018 w 1657351"/>
              <a:gd name="connsiteY1303" fmla="*/ 707714 h 1384301"/>
              <a:gd name="connsiteX1304" fmla="*/ 573874 w 1657351"/>
              <a:gd name="connsiteY1304" fmla="*/ 699154 h 1384301"/>
              <a:gd name="connsiteX1305" fmla="*/ 573088 w 1657351"/>
              <a:gd name="connsiteY1305" fmla="*/ 691372 h 1384301"/>
              <a:gd name="connsiteX1306" fmla="*/ 573874 w 1657351"/>
              <a:gd name="connsiteY1306" fmla="*/ 683591 h 1384301"/>
              <a:gd name="connsiteX1307" fmla="*/ 577018 w 1657351"/>
              <a:gd name="connsiteY1307" fmla="*/ 676587 h 1384301"/>
              <a:gd name="connsiteX1308" fmla="*/ 579376 w 1657351"/>
              <a:gd name="connsiteY1308" fmla="*/ 670361 h 1384301"/>
              <a:gd name="connsiteX1309" fmla="*/ 584879 w 1657351"/>
              <a:gd name="connsiteY1309" fmla="*/ 663358 h 1384301"/>
              <a:gd name="connsiteX1310" fmla="*/ 590381 w 1657351"/>
              <a:gd name="connsiteY1310" fmla="*/ 659467 h 1384301"/>
              <a:gd name="connsiteX1311" fmla="*/ 597455 w 1657351"/>
              <a:gd name="connsiteY1311" fmla="*/ 655576 h 1384301"/>
              <a:gd name="connsiteX1312" fmla="*/ 462434 w 1657351"/>
              <a:gd name="connsiteY1312" fmla="*/ 652463 h 1384301"/>
              <a:gd name="connsiteX1313" fmla="*/ 470293 w 1657351"/>
              <a:gd name="connsiteY1313" fmla="*/ 652463 h 1384301"/>
              <a:gd name="connsiteX1314" fmla="*/ 478152 w 1657351"/>
              <a:gd name="connsiteY1314" fmla="*/ 652463 h 1384301"/>
              <a:gd name="connsiteX1315" fmla="*/ 485225 w 1657351"/>
              <a:gd name="connsiteY1315" fmla="*/ 655576 h 1384301"/>
              <a:gd name="connsiteX1316" fmla="*/ 492298 w 1657351"/>
              <a:gd name="connsiteY1316" fmla="*/ 659467 h 1384301"/>
              <a:gd name="connsiteX1317" fmla="*/ 498585 w 1657351"/>
              <a:gd name="connsiteY1317" fmla="*/ 663358 h 1384301"/>
              <a:gd name="connsiteX1318" fmla="*/ 502515 w 1657351"/>
              <a:gd name="connsiteY1318" fmla="*/ 670361 h 1384301"/>
              <a:gd name="connsiteX1319" fmla="*/ 506444 w 1657351"/>
              <a:gd name="connsiteY1319" fmla="*/ 676587 h 1384301"/>
              <a:gd name="connsiteX1320" fmla="*/ 509588 w 1657351"/>
              <a:gd name="connsiteY1320" fmla="*/ 683591 h 1384301"/>
              <a:gd name="connsiteX1321" fmla="*/ 509588 w 1657351"/>
              <a:gd name="connsiteY1321" fmla="*/ 691372 h 1384301"/>
              <a:gd name="connsiteX1322" fmla="*/ 509588 w 1657351"/>
              <a:gd name="connsiteY1322" fmla="*/ 699154 h 1384301"/>
              <a:gd name="connsiteX1323" fmla="*/ 506444 w 1657351"/>
              <a:gd name="connsiteY1323" fmla="*/ 707714 h 1384301"/>
              <a:gd name="connsiteX1324" fmla="*/ 502515 w 1657351"/>
              <a:gd name="connsiteY1324" fmla="*/ 713940 h 1384301"/>
              <a:gd name="connsiteX1325" fmla="*/ 498585 w 1657351"/>
              <a:gd name="connsiteY1325" fmla="*/ 719387 h 1384301"/>
              <a:gd name="connsiteX1326" fmla="*/ 492298 w 1657351"/>
              <a:gd name="connsiteY1326" fmla="*/ 724834 h 1384301"/>
              <a:gd name="connsiteX1327" fmla="*/ 485225 w 1657351"/>
              <a:gd name="connsiteY1327" fmla="*/ 728725 h 1384301"/>
              <a:gd name="connsiteX1328" fmla="*/ 478152 w 1657351"/>
              <a:gd name="connsiteY1328" fmla="*/ 730282 h 1384301"/>
              <a:gd name="connsiteX1329" fmla="*/ 470293 w 1657351"/>
              <a:gd name="connsiteY1329" fmla="*/ 731838 h 1384301"/>
              <a:gd name="connsiteX1330" fmla="*/ 462434 w 1657351"/>
              <a:gd name="connsiteY1330" fmla="*/ 730282 h 1384301"/>
              <a:gd name="connsiteX1331" fmla="*/ 454575 w 1657351"/>
              <a:gd name="connsiteY1331" fmla="*/ 728725 h 1384301"/>
              <a:gd name="connsiteX1332" fmla="*/ 447502 w 1657351"/>
              <a:gd name="connsiteY1332" fmla="*/ 724834 h 1384301"/>
              <a:gd name="connsiteX1333" fmla="*/ 442001 w 1657351"/>
              <a:gd name="connsiteY1333" fmla="*/ 719387 h 1384301"/>
              <a:gd name="connsiteX1334" fmla="*/ 436500 w 1657351"/>
              <a:gd name="connsiteY1334" fmla="*/ 713940 h 1384301"/>
              <a:gd name="connsiteX1335" fmla="*/ 432571 w 1657351"/>
              <a:gd name="connsiteY1335" fmla="*/ 707714 h 1384301"/>
              <a:gd name="connsiteX1336" fmla="*/ 430999 w 1657351"/>
              <a:gd name="connsiteY1336" fmla="*/ 699154 h 1384301"/>
              <a:gd name="connsiteX1337" fmla="*/ 430213 w 1657351"/>
              <a:gd name="connsiteY1337" fmla="*/ 691372 h 1384301"/>
              <a:gd name="connsiteX1338" fmla="*/ 430999 w 1657351"/>
              <a:gd name="connsiteY1338" fmla="*/ 683591 h 1384301"/>
              <a:gd name="connsiteX1339" fmla="*/ 432571 w 1657351"/>
              <a:gd name="connsiteY1339" fmla="*/ 676587 h 1384301"/>
              <a:gd name="connsiteX1340" fmla="*/ 436500 w 1657351"/>
              <a:gd name="connsiteY1340" fmla="*/ 670361 h 1384301"/>
              <a:gd name="connsiteX1341" fmla="*/ 442001 w 1657351"/>
              <a:gd name="connsiteY1341" fmla="*/ 663358 h 1384301"/>
              <a:gd name="connsiteX1342" fmla="*/ 447502 w 1657351"/>
              <a:gd name="connsiteY1342" fmla="*/ 659467 h 1384301"/>
              <a:gd name="connsiteX1343" fmla="*/ 454575 w 1657351"/>
              <a:gd name="connsiteY1343" fmla="*/ 655576 h 1384301"/>
              <a:gd name="connsiteX1344" fmla="*/ 317988 w 1657351"/>
              <a:gd name="connsiteY1344" fmla="*/ 652463 h 1384301"/>
              <a:gd name="connsiteX1345" fmla="*/ 325847 w 1657351"/>
              <a:gd name="connsiteY1345" fmla="*/ 652463 h 1384301"/>
              <a:gd name="connsiteX1346" fmla="*/ 334491 w 1657351"/>
              <a:gd name="connsiteY1346" fmla="*/ 652463 h 1384301"/>
              <a:gd name="connsiteX1347" fmla="*/ 342350 w 1657351"/>
              <a:gd name="connsiteY1347" fmla="*/ 655576 h 1384301"/>
              <a:gd name="connsiteX1348" fmla="*/ 349423 w 1657351"/>
              <a:gd name="connsiteY1348" fmla="*/ 659467 h 1384301"/>
              <a:gd name="connsiteX1349" fmla="*/ 354139 w 1657351"/>
              <a:gd name="connsiteY1349" fmla="*/ 663358 h 1384301"/>
              <a:gd name="connsiteX1350" fmla="*/ 359640 w 1657351"/>
              <a:gd name="connsiteY1350" fmla="*/ 670361 h 1384301"/>
              <a:gd name="connsiteX1351" fmla="*/ 362783 w 1657351"/>
              <a:gd name="connsiteY1351" fmla="*/ 676587 h 1384301"/>
              <a:gd name="connsiteX1352" fmla="*/ 365141 w 1657351"/>
              <a:gd name="connsiteY1352" fmla="*/ 683591 h 1384301"/>
              <a:gd name="connsiteX1353" fmla="*/ 366713 w 1657351"/>
              <a:gd name="connsiteY1353" fmla="*/ 691372 h 1384301"/>
              <a:gd name="connsiteX1354" fmla="*/ 365141 w 1657351"/>
              <a:gd name="connsiteY1354" fmla="*/ 699154 h 1384301"/>
              <a:gd name="connsiteX1355" fmla="*/ 362783 w 1657351"/>
              <a:gd name="connsiteY1355" fmla="*/ 707714 h 1384301"/>
              <a:gd name="connsiteX1356" fmla="*/ 359640 w 1657351"/>
              <a:gd name="connsiteY1356" fmla="*/ 713940 h 1384301"/>
              <a:gd name="connsiteX1357" fmla="*/ 354139 w 1657351"/>
              <a:gd name="connsiteY1357" fmla="*/ 719387 h 1384301"/>
              <a:gd name="connsiteX1358" fmla="*/ 349423 w 1657351"/>
              <a:gd name="connsiteY1358" fmla="*/ 724834 h 1384301"/>
              <a:gd name="connsiteX1359" fmla="*/ 342350 w 1657351"/>
              <a:gd name="connsiteY1359" fmla="*/ 728725 h 1384301"/>
              <a:gd name="connsiteX1360" fmla="*/ 334491 w 1657351"/>
              <a:gd name="connsiteY1360" fmla="*/ 730282 h 1384301"/>
              <a:gd name="connsiteX1361" fmla="*/ 325847 w 1657351"/>
              <a:gd name="connsiteY1361" fmla="*/ 731838 h 1384301"/>
              <a:gd name="connsiteX1362" fmla="*/ 317988 w 1657351"/>
              <a:gd name="connsiteY1362" fmla="*/ 730282 h 1384301"/>
              <a:gd name="connsiteX1363" fmla="*/ 311700 w 1657351"/>
              <a:gd name="connsiteY1363" fmla="*/ 728725 h 1384301"/>
              <a:gd name="connsiteX1364" fmla="*/ 304627 w 1657351"/>
              <a:gd name="connsiteY1364" fmla="*/ 724834 h 1384301"/>
              <a:gd name="connsiteX1365" fmla="*/ 297554 w 1657351"/>
              <a:gd name="connsiteY1365" fmla="*/ 719387 h 1384301"/>
              <a:gd name="connsiteX1366" fmla="*/ 293625 w 1657351"/>
              <a:gd name="connsiteY1366" fmla="*/ 713940 h 1384301"/>
              <a:gd name="connsiteX1367" fmla="*/ 289696 w 1657351"/>
              <a:gd name="connsiteY1367" fmla="*/ 707714 h 1384301"/>
              <a:gd name="connsiteX1368" fmla="*/ 287338 w 1657351"/>
              <a:gd name="connsiteY1368" fmla="*/ 699154 h 1384301"/>
              <a:gd name="connsiteX1369" fmla="*/ 287338 w 1657351"/>
              <a:gd name="connsiteY1369" fmla="*/ 691372 h 1384301"/>
              <a:gd name="connsiteX1370" fmla="*/ 287338 w 1657351"/>
              <a:gd name="connsiteY1370" fmla="*/ 683591 h 1384301"/>
              <a:gd name="connsiteX1371" fmla="*/ 289696 w 1657351"/>
              <a:gd name="connsiteY1371" fmla="*/ 676587 h 1384301"/>
              <a:gd name="connsiteX1372" fmla="*/ 293625 w 1657351"/>
              <a:gd name="connsiteY1372" fmla="*/ 670361 h 1384301"/>
              <a:gd name="connsiteX1373" fmla="*/ 297554 w 1657351"/>
              <a:gd name="connsiteY1373" fmla="*/ 663358 h 1384301"/>
              <a:gd name="connsiteX1374" fmla="*/ 304627 w 1657351"/>
              <a:gd name="connsiteY1374" fmla="*/ 659467 h 1384301"/>
              <a:gd name="connsiteX1375" fmla="*/ 311700 w 1657351"/>
              <a:gd name="connsiteY1375" fmla="*/ 655576 h 1384301"/>
              <a:gd name="connsiteX1376" fmla="*/ 175741 w 1657351"/>
              <a:gd name="connsiteY1376" fmla="*/ 652463 h 1384301"/>
              <a:gd name="connsiteX1377" fmla="*/ 183757 w 1657351"/>
              <a:gd name="connsiteY1377" fmla="*/ 652463 h 1384301"/>
              <a:gd name="connsiteX1378" fmla="*/ 192575 w 1657351"/>
              <a:gd name="connsiteY1378" fmla="*/ 652463 h 1384301"/>
              <a:gd name="connsiteX1379" fmla="*/ 198988 w 1657351"/>
              <a:gd name="connsiteY1379" fmla="*/ 655576 h 1384301"/>
              <a:gd name="connsiteX1380" fmla="*/ 206202 w 1657351"/>
              <a:gd name="connsiteY1380" fmla="*/ 659467 h 1384301"/>
              <a:gd name="connsiteX1381" fmla="*/ 212615 w 1657351"/>
              <a:gd name="connsiteY1381" fmla="*/ 663358 h 1384301"/>
              <a:gd name="connsiteX1382" fmla="*/ 217425 w 1657351"/>
              <a:gd name="connsiteY1382" fmla="*/ 670361 h 1384301"/>
              <a:gd name="connsiteX1383" fmla="*/ 221433 w 1657351"/>
              <a:gd name="connsiteY1383" fmla="*/ 676587 h 1384301"/>
              <a:gd name="connsiteX1384" fmla="*/ 223838 w 1657351"/>
              <a:gd name="connsiteY1384" fmla="*/ 683591 h 1384301"/>
              <a:gd name="connsiteX1385" fmla="*/ 223838 w 1657351"/>
              <a:gd name="connsiteY1385" fmla="*/ 691372 h 1384301"/>
              <a:gd name="connsiteX1386" fmla="*/ 223838 w 1657351"/>
              <a:gd name="connsiteY1386" fmla="*/ 699154 h 1384301"/>
              <a:gd name="connsiteX1387" fmla="*/ 221433 w 1657351"/>
              <a:gd name="connsiteY1387" fmla="*/ 707714 h 1384301"/>
              <a:gd name="connsiteX1388" fmla="*/ 217425 w 1657351"/>
              <a:gd name="connsiteY1388" fmla="*/ 713940 h 1384301"/>
              <a:gd name="connsiteX1389" fmla="*/ 212615 w 1657351"/>
              <a:gd name="connsiteY1389" fmla="*/ 719387 h 1384301"/>
              <a:gd name="connsiteX1390" fmla="*/ 206202 w 1657351"/>
              <a:gd name="connsiteY1390" fmla="*/ 724834 h 1384301"/>
              <a:gd name="connsiteX1391" fmla="*/ 198988 w 1657351"/>
              <a:gd name="connsiteY1391" fmla="*/ 728725 h 1384301"/>
              <a:gd name="connsiteX1392" fmla="*/ 192575 w 1657351"/>
              <a:gd name="connsiteY1392" fmla="*/ 730282 h 1384301"/>
              <a:gd name="connsiteX1393" fmla="*/ 183757 w 1657351"/>
              <a:gd name="connsiteY1393" fmla="*/ 731838 h 1384301"/>
              <a:gd name="connsiteX1394" fmla="*/ 175741 w 1657351"/>
              <a:gd name="connsiteY1394" fmla="*/ 730282 h 1384301"/>
              <a:gd name="connsiteX1395" fmla="*/ 167725 w 1657351"/>
              <a:gd name="connsiteY1395" fmla="*/ 728725 h 1384301"/>
              <a:gd name="connsiteX1396" fmla="*/ 160510 w 1657351"/>
              <a:gd name="connsiteY1396" fmla="*/ 724834 h 1384301"/>
              <a:gd name="connsiteX1397" fmla="*/ 154899 w 1657351"/>
              <a:gd name="connsiteY1397" fmla="*/ 719387 h 1384301"/>
              <a:gd name="connsiteX1398" fmla="*/ 150089 w 1657351"/>
              <a:gd name="connsiteY1398" fmla="*/ 713940 h 1384301"/>
              <a:gd name="connsiteX1399" fmla="*/ 145280 w 1657351"/>
              <a:gd name="connsiteY1399" fmla="*/ 707714 h 1384301"/>
              <a:gd name="connsiteX1400" fmla="*/ 144478 w 1657351"/>
              <a:gd name="connsiteY1400" fmla="*/ 699154 h 1384301"/>
              <a:gd name="connsiteX1401" fmla="*/ 142875 w 1657351"/>
              <a:gd name="connsiteY1401" fmla="*/ 691372 h 1384301"/>
              <a:gd name="connsiteX1402" fmla="*/ 144478 w 1657351"/>
              <a:gd name="connsiteY1402" fmla="*/ 683591 h 1384301"/>
              <a:gd name="connsiteX1403" fmla="*/ 145280 w 1657351"/>
              <a:gd name="connsiteY1403" fmla="*/ 676587 h 1384301"/>
              <a:gd name="connsiteX1404" fmla="*/ 150089 w 1657351"/>
              <a:gd name="connsiteY1404" fmla="*/ 670361 h 1384301"/>
              <a:gd name="connsiteX1405" fmla="*/ 154899 w 1657351"/>
              <a:gd name="connsiteY1405" fmla="*/ 663358 h 1384301"/>
              <a:gd name="connsiteX1406" fmla="*/ 160510 w 1657351"/>
              <a:gd name="connsiteY1406" fmla="*/ 659467 h 1384301"/>
              <a:gd name="connsiteX1407" fmla="*/ 167725 w 1657351"/>
              <a:gd name="connsiteY1407" fmla="*/ 655576 h 1384301"/>
              <a:gd name="connsiteX1408" fmla="*/ 31263 w 1657351"/>
              <a:gd name="connsiteY1408" fmla="*/ 652463 h 1384301"/>
              <a:gd name="connsiteX1409" fmla="*/ 40081 w 1657351"/>
              <a:gd name="connsiteY1409" fmla="*/ 652463 h 1384301"/>
              <a:gd name="connsiteX1410" fmla="*/ 48097 w 1657351"/>
              <a:gd name="connsiteY1410" fmla="*/ 652463 h 1384301"/>
              <a:gd name="connsiteX1411" fmla="*/ 56113 w 1657351"/>
              <a:gd name="connsiteY1411" fmla="*/ 655576 h 1384301"/>
              <a:gd name="connsiteX1412" fmla="*/ 63327 w 1657351"/>
              <a:gd name="connsiteY1412" fmla="*/ 659467 h 1384301"/>
              <a:gd name="connsiteX1413" fmla="*/ 68939 w 1657351"/>
              <a:gd name="connsiteY1413" fmla="*/ 663358 h 1384301"/>
              <a:gd name="connsiteX1414" fmla="*/ 74550 w 1657351"/>
              <a:gd name="connsiteY1414" fmla="*/ 670361 h 1384301"/>
              <a:gd name="connsiteX1415" fmla="*/ 78558 w 1657351"/>
              <a:gd name="connsiteY1415" fmla="*/ 676587 h 1384301"/>
              <a:gd name="connsiteX1416" fmla="*/ 79360 w 1657351"/>
              <a:gd name="connsiteY1416" fmla="*/ 683591 h 1384301"/>
              <a:gd name="connsiteX1417" fmla="*/ 80963 w 1657351"/>
              <a:gd name="connsiteY1417" fmla="*/ 691372 h 1384301"/>
              <a:gd name="connsiteX1418" fmla="*/ 79360 w 1657351"/>
              <a:gd name="connsiteY1418" fmla="*/ 699154 h 1384301"/>
              <a:gd name="connsiteX1419" fmla="*/ 78558 w 1657351"/>
              <a:gd name="connsiteY1419" fmla="*/ 707714 h 1384301"/>
              <a:gd name="connsiteX1420" fmla="*/ 74550 w 1657351"/>
              <a:gd name="connsiteY1420" fmla="*/ 713940 h 1384301"/>
              <a:gd name="connsiteX1421" fmla="*/ 68939 w 1657351"/>
              <a:gd name="connsiteY1421" fmla="*/ 719387 h 1384301"/>
              <a:gd name="connsiteX1422" fmla="*/ 63327 w 1657351"/>
              <a:gd name="connsiteY1422" fmla="*/ 724834 h 1384301"/>
              <a:gd name="connsiteX1423" fmla="*/ 56113 w 1657351"/>
              <a:gd name="connsiteY1423" fmla="*/ 728725 h 1384301"/>
              <a:gd name="connsiteX1424" fmla="*/ 48097 w 1657351"/>
              <a:gd name="connsiteY1424" fmla="*/ 730282 h 1384301"/>
              <a:gd name="connsiteX1425" fmla="*/ 40081 w 1657351"/>
              <a:gd name="connsiteY1425" fmla="*/ 731838 h 1384301"/>
              <a:gd name="connsiteX1426" fmla="*/ 31263 w 1657351"/>
              <a:gd name="connsiteY1426" fmla="*/ 730282 h 1384301"/>
              <a:gd name="connsiteX1427" fmla="*/ 24850 w 1657351"/>
              <a:gd name="connsiteY1427" fmla="*/ 728725 h 1384301"/>
              <a:gd name="connsiteX1428" fmla="*/ 17635 w 1657351"/>
              <a:gd name="connsiteY1428" fmla="*/ 724834 h 1384301"/>
              <a:gd name="connsiteX1429" fmla="*/ 11223 w 1657351"/>
              <a:gd name="connsiteY1429" fmla="*/ 719387 h 1384301"/>
              <a:gd name="connsiteX1430" fmla="*/ 7214 w 1657351"/>
              <a:gd name="connsiteY1430" fmla="*/ 713940 h 1384301"/>
              <a:gd name="connsiteX1431" fmla="*/ 2405 w 1657351"/>
              <a:gd name="connsiteY1431" fmla="*/ 707714 h 1384301"/>
              <a:gd name="connsiteX1432" fmla="*/ 0 w 1657351"/>
              <a:gd name="connsiteY1432" fmla="*/ 699154 h 1384301"/>
              <a:gd name="connsiteX1433" fmla="*/ 0 w 1657351"/>
              <a:gd name="connsiteY1433" fmla="*/ 691372 h 1384301"/>
              <a:gd name="connsiteX1434" fmla="*/ 0 w 1657351"/>
              <a:gd name="connsiteY1434" fmla="*/ 683591 h 1384301"/>
              <a:gd name="connsiteX1435" fmla="*/ 2405 w 1657351"/>
              <a:gd name="connsiteY1435" fmla="*/ 676587 h 1384301"/>
              <a:gd name="connsiteX1436" fmla="*/ 7214 w 1657351"/>
              <a:gd name="connsiteY1436" fmla="*/ 670361 h 1384301"/>
              <a:gd name="connsiteX1437" fmla="*/ 11223 w 1657351"/>
              <a:gd name="connsiteY1437" fmla="*/ 663358 h 1384301"/>
              <a:gd name="connsiteX1438" fmla="*/ 17635 w 1657351"/>
              <a:gd name="connsiteY1438" fmla="*/ 659467 h 1384301"/>
              <a:gd name="connsiteX1439" fmla="*/ 24850 w 1657351"/>
              <a:gd name="connsiteY1439" fmla="*/ 655576 h 1384301"/>
              <a:gd name="connsiteX1440" fmla="*/ 1464776 w 1657351"/>
              <a:gd name="connsiteY1440" fmla="*/ 520700 h 1384301"/>
              <a:gd name="connsiteX1441" fmla="*/ 1473594 w 1657351"/>
              <a:gd name="connsiteY1441" fmla="*/ 520700 h 1384301"/>
              <a:gd name="connsiteX1442" fmla="*/ 1481610 w 1657351"/>
              <a:gd name="connsiteY1442" fmla="*/ 520700 h 1384301"/>
              <a:gd name="connsiteX1443" fmla="*/ 1489626 w 1657351"/>
              <a:gd name="connsiteY1443" fmla="*/ 523105 h 1384301"/>
              <a:gd name="connsiteX1444" fmla="*/ 1496840 w 1657351"/>
              <a:gd name="connsiteY1444" fmla="*/ 527113 h 1384301"/>
              <a:gd name="connsiteX1445" fmla="*/ 1502452 w 1657351"/>
              <a:gd name="connsiteY1445" fmla="*/ 532724 h 1384301"/>
              <a:gd name="connsiteX1446" fmla="*/ 1507261 w 1657351"/>
              <a:gd name="connsiteY1446" fmla="*/ 538335 h 1384301"/>
              <a:gd name="connsiteX1447" fmla="*/ 1512071 w 1657351"/>
              <a:gd name="connsiteY1447" fmla="*/ 545550 h 1384301"/>
              <a:gd name="connsiteX1448" fmla="*/ 1512873 w 1657351"/>
              <a:gd name="connsiteY1448" fmla="*/ 553566 h 1384301"/>
              <a:gd name="connsiteX1449" fmla="*/ 1514476 w 1657351"/>
              <a:gd name="connsiteY1449" fmla="*/ 560781 h 1384301"/>
              <a:gd name="connsiteX1450" fmla="*/ 1512873 w 1657351"/>
              <a:gd name="connsiteY1450" fmla="*/ 568797 h 1384301"/>
              <a:gd name="connsiteX1451" fmla="*/ 1512071 w 1657351"/>
              <a:gd name="connsiteY1451" fmla="*/ 576813 h 1384301"/>
              <a:gd name="connsiteX1452" fmla="*/ 1507261 w 1657351"/>
              <a:gd name="connsiteY1452" fmla="*/ 584027 h 1384301"/>
              <a:gd name="connsiteX1453" fmla="*/ 1502452 w 1657351"/>
              <a:gd name="connsiteY1453" fmla="*/ 589639 h 1384301"/>
              <a:gd name="connsiteX1454" fmla="*/ 1496840 w 1657351"/>
              <a:gd name="connsiteY1454" fmla="*/ 594448 h 1384301"/>
              <a:gd name="connsiteX1455" fmla="*/ 1489626 w 1657351"/>
              <a:gd name="connsiteY1455" fmla="*/ 599258 h 1384301"/>
              <a:gd name="connsiteX1456" fmla="*/ 1481610 w 1657351"/>
              <a:gd name="connsiteY1456" fmla="*/ 601663 h 1384301"/>
              <a:gd name="connsiteX1457" fmla="*/ 1473594 w 1657351"/>
              <a:gd name="connsiteY1457" fmla="*/ 601663 h 1384301"/>
              <a:gd name="connsiteX1458" fmla="*/ 1464776 w 1657351"/>
              <a:gd name="connsiteY1458" fmla="*/ 601663 h 1384301"/>
              <a:gd name="connsiteX1459" fmla="*/ 1458363 w 1657351"/>
              <a:gd name="connsiteY1459" fmla="*/ 599258 h 1384301"/>
              <a:gd name="connsiteX1460" fmla="*/ 1451148 w 1657351"/>
              <a:gd name="connsiteY1460" fmla="*/ 594448 h 1384301"/>
              <a:gd name="connsiteX1461" fmla="*/ 1444735 w 1657351"/>
              <a:gd name="connsiteY1461" fmla="*/ 589639 h 1384301"/>
              <a:gd name="connsiteX1462" fmla="*/ 1439926 w 1657351"/>
              <a:gd name="connsiteY1462" fmla="*/ 584027 h 1384301"/>
              <a:gd name="connsiteX1463" fmla="*/ 1435918 w 1657351"/>
              <a:gd name="connsiteY1463" fmla="*/ 576813 h 1384301"/>
              <a:gd name="connsiteX1464" fmla="*/ 1433513 w 1657351"/>
              <a:gd name="connsiteY1464" fmla="*/ 568797 h 1384301"/>
              <a:gd name="connsiteX1465" fmla="*/ 1433513 w 1657351"/>
              <a:gd name="connsiteY1465" fmla="*/ 560781 h 1384301"/>
              <a:gd name="connsiteX1466" fmla="*/ 1433513 w 1657351"/>
              <a:gd name="connsiteY1466" fmla="*/ 553566 h 1384301"/>
              <a:gd name="connsiteX1467" fmla="*/ 1435918 w 1657351"/>
              <a:gd name="connsiteY1467" fmla="*/ 545550 h 1384301"/>
              <a:gd name="connsiteX1468" fmla="*/ 1439926 w 1657351"/>
              <a:gd name="connsiteY1468" fmla="*/ 538335 h 1384301"/>
              <a:gd name="connsiteX1469" fmla="*/ 1444735 w 1657351"/>
              <a:gd name="connsiteY1469" fmla="*/ 532724 h 1384301"/>
              <a:gd name="connsiteX1470" fmla="*/ 1451148 w 1657351"/>
              <a:gd name="connsiteY1470" fmla="*/ 527113 h 1384301"/>
              <a:gd name="connsiteX1471" fmla="*/ 1458363 w 1657351"/>
              <a:gd name="connsiteY1471" fmla="*/ 523105 h 1384301"/>
              <a:gd name="connsiteX1472" fmla="*/ 1322859 w 1657351"/>
              <a:gd name="connsiteY1472" fmla="*/ 520700 h 1384301"/>
              <a:gd name="connsiteX1473" fmla="*/ 1331504 w 1657351"/>
              <a:gd name="connsiteY1473" fmla="*/ 520700 h 1384301"/>
              <a:gd name="connsiteX1474" fmla="*/ 1339363 w 1657351"/>
              <a:gd name="connsiteY1474" fmla="*/ 520700 h 1384301"/>
              <a:gd name="connsiteX1475" fmla="*/ 1345650 w 1657351"/>
              <a:gd name="connsiteY1475" fmla="*/ 523105 h 1384301"/>
              <a:gd name="connsiteX1476" fmla="*/ 1352723 w 1657351"/>
              <a:gd name="connsiteY1476" fmla="*/ 527113 h 1384301"/>
              <a:gd name="connsiteX1477" fmla="*/ 1359796 w 1657351"/>
              <a:gd name="connsiteY1477" fmla="*/ 532724 h 1384301"/>
              <a:gd name="connsiteX1478" fmla="*/ 1363726 w 1657351"/>
              <a:gd name="connsiteY1478" fmla="*/ 538335 h 1384301"/>
              <a:gd name="connsiteX1479" fmla="*/ 1367655 w 1657351"/>
              <a:gd name="connsiteY1479" fmla="*/ 545550 h 1384301"/>
              <a:gd name="connsiteX1480" fmla="*/ 1370013 w 1657351"/>
              <a:gd name="connsiteY1480" fmla="*/ 553566 h 1384301"/>
              <a:gd name="connsiteX1481" fmla="*/ 1370013 w 1657351"/>
              <a:gd name="connsiteY1481" fmla="*/ 560781 h 1384301"/>
              <a:gd name="connsiteX1482" fmla="*/ 1370013 w 1657351"/>
              <a:gd name="connsiteY1482" fmla="*/ 568797 h 1384301"/>
              <a:gd name="connsiteX1483" fmla="*/ 1367655 w 1657351"/>
              <a:gd name="connsiteY1483" fmla="*/ 576813 h 1384301"/>
              <a:gd name="connsiteX1484" fmla="*/ 1363726 w 1657351"/>
              <a:gd name="connsiteY1484" fmla="*/ 584027 h 1384301"/>
              <a:gd name="connsiteX1485" fmla="*/ 1359796 w 1657351"/>
              <a:gd name="connsiteY1485" fmla="*/ 589639 h 1384301"/>
              <a:gd name="connsiteX1486" fmla="*/ 1352723 w 1657351"/>
              <a:gd name="connsiteY1486" fmla="*/ 594448 h 1384301"/>
              <a:gd name="connsiteX1487" fmla="*/ 1345650 w 1657351"/>
              <a:gd name="connsiteY1487" fmla="*/ 599258 h 1384301"/>
              <a:gd name="connsiteX1488" fmla="*/ 1339363 w 1657351"/>
              <a:gd name="connsiteY1488" fmla="*/ 601663 h 1384301"/>
              <a:gd name="connsiteX1489" fmla="*/ 1331504 w 1657351"/>
              <a:gd name="connsiteY1489" fmla="*/ 601663 h 1384301"/>
              <a:gd name="connsiteX1490" fmla="*/ 1322859 w 1657351"/>
              <a:gd name="connsiteY1490" fmla="*/ 601663 h 1384301"/>
              <a:gd name="connsiteX1491" fmla="*/ 1315000 w 1657351"/>
              <a:gd name="connsiteY1491" fmla="*/ 599258 h 1384301"/>
              <a:gd name="connsiteX1492" fmla="*/ 1307927 w 1657351"/>
              <a:gd name="connsiteY1492" fmla="*/ 594448 h 1384301"/>
              <a:gd name="connsiteX1493" fmla="*/ 1303212 w 1657351"/>
              <a:gd name="connsiteY1493" fmla="*/ 589639 h 1384301"/>
              <a:gd name="connsiteX1494" fmla="*/ 1297711 w 1657351"/>
              <a:gd name="connsiteY1494" fmla="*/ 584027 h 1384301"/>
              <a:gd name="connsiteX1495" fmla="*/ 1294567 w 1657351"/>
              <a:gd name="connsiteY1495" fmla="*/ 576813 h 1384301"/>
              <a:gd name="connsiteX1496" fmla="*/ 1292210 w 1657351"/>
              <a:gd name="connsiteY1496" fmla="*/ 568797 h 1384301"/>
              <a:gd name="connsiteX1497" fmla="*/ 1290638 w 1657351"/>
              <a:gd name="connsiteY1497" fmla="*/ 560781 h 1384301"/>
              <a:gd name="connsiteX1498" fmla="*/ 1292210 w 1657351"/>
              <a:gd name="connsiteY1498" fmla="*/ 553566 h 1384301"/>
              <a:gd name="connsiteX1499" fmla="*/ 1294567 w 1657351"/>
              <a:gd name="connsiteY1499" fmla="*/ 545550 h 1384301"/>
              <a:gd name="connsiteX1500" fmla="*/ 1297711 w 1657351"/>
              <a:gd name="connsiteY1500" fmla="*/ 538335 h 1384301"/>
              <a:gd name="connsiteX1501" fmla="*/ 1303212 w 1657351"/>
              <a:gd name="connsiteY1501" fmla="*/ 532724 h 1384301"/>
              <a:gd name="connsiteX1502" fmla="*/ 1307927 w 1657351"/>
              <a:gd name="connsiteY1502" fmla="*/ 527113 h 1384301"/>
              <a:gd name="connsiteX1503" fmla="*/ 1315000 w 1657351"/>
              <a:gd name="connsiteY1503" fmla="*/ 523105 h 1384301"/>
              <a:gd name="connsiteX1504" fmla="*/ 1179199 w 1657351"/>
              <a:gd name="connsiteY1504" fmla="*/ 520700 h 1384301"/>
              <a:gd name="connsiteX1505" fmla="*/ 1187057 w 1657351"/>
              <a:gd name="connsiteY1505" fmla="*/ 520700 h 1384301"/>
              <a:gd name="connsiteX1506" fmla="*/ 1194916 w 1657351"/>
              <a:gd name="connsiteY1506" fmla="*/ 520700 h 1384301"/>
              <a:gd name="connsiteX1507" fmla="*/ 1202775 w 1657351"/>
              <a:gd name="connsiteY1507" fmla="*/ 523105 h 1384301"/>
              <a:gd name="connsiteX1508" fmla="*/ 1209848 w 1657351"/>
              <a:gd name="connsiteY1508" fmla="*/ 527113 h 1384301"/>
              <a:gd name="connsiteX1509" fmla="*/ 1215350 w 1657351"/>
              <a:gd name="connsiteY1509" fmla="*/ 532724 h 1384301"/>
              <a:gd name="connsiteX1510" fmla="*/ 1220851 w 1657351"/>
              <a:gd name="connsiteY1510" fmla="*/ 538335 h 1384301"/>
              <a:gd name="connsiteX1511" fmla="*/ 1224780 w 1657351"/>
              <a:gd name="connsiteY1511" fmla="*/ 545550 h 1384301"/>
              <a:gd name="connsiteX1512" fmla="*/ 1226352 w 1657351"/>
              <a:gd name="connsiteY1512" fmla="*/ 553566 h 1384301"/>
              <a:gd name="connsiteX1513" fmla="*/ 1227138 w 1657351"/>
              <a:gd name="connsiteY1513" fmla="*/ 560781 h 1384301"/>
              <a:gd name="connsiteX1514" fmla="*/ 1226352 w 1657351"/>
              <a:gd name="connsiteY1514" fmla="*/ 568797 h 1384301"/>
              <a:gd name="connsiteX1515" fmla="*/ 1224780 w 1657351"/>
              <a:gd name="connsiteY1515" fmla="*/ 576813 h 1384301"/>
              <a:gd name="connsiteX1516" fmla="*/ 1220851 w 1657351"/>
              <a:gd name="connsiteY1516" fmla="*/ 584027 h 1384301"/>
              <a:gd name="connsiteX1517" fmla="*/ 1215350 w 1657351"/>
              <a:gd name="connsiteY1517" fmla="*/ 589639 h 1384301"/>
              <a:gd name="connsiteX1518" fmla="*/ 1209848 w 1657351"/>
              <a:gd name="connsiteY1518" fmla="*/ 594448 h 1384301"/>
              <a:gd name="connsiteX1519" fmla="*/ 1202775 w 1657351"/>
              <a:gd name="connsiteY1519" fmla="*/ 599258 h 1384301"/>
              <a:gd name="connsiteX1520" fmla="*/ 1194916 w 1657351"/>
              <a:gd name="connsiteY1520" fmla="*/ 601663 h 1384301"/>
              <a:gd name="connsiteX1521" fmla="*/ 1187057 w 1657351"/>
              <a:gd name="connsiteY1521" fmla="*/ 601663 h 1384301"/>
              <a:gd name="connsiteX1522" fmla="*/ 1179199 w 1657351"/>
              <a:gd name="connsiteY1522" fmla="*/ 601663 h 1384301"/>
              <a:gd name="connsiteX1523" fmla="*/ 1172125 w 1657351"/>
              <a:gd name="connsiteY1523" fmla="*/ 599258 h 1384301"/>
              <a:gd name="connsiteX1524" fmla="*/ 1165052 w 1657351"/>
              <a:gd name="connsiteY1524" fmla="*/ 594448 h 1384301"/>
              <a:gd name="connsiteX1525" fmla="*/ 1158765 w 1657351"/>
              <a:gd name="connsiteY1525" fmla="*/ 589639 h 1384301"/>
              <a:gd name="connsiteX1526" fmla="*/ 1154836 w 1657351"/>
              <a:gd name="connsiteY1526" fmla="*/ 584027 h 1384301"/>
              <a:gd name="connsiteX1527" fmla="*/ 1150906 w 1657351"/>
              <a:gd name="connsiteY1527" fmla="*/ 576813 h 1384301"/>
              <a:gd name="connsiteX1528" fmla="*/ 1147763 w 1657351"/>
              <a:gd name="connsiteY1528" fmla="*/ 568797 h 1384301"/>
              <a:gd name="connsiteX1529" fmla="*/ 1147763 w 1657351"/>
              <a:gd name="connsiteY1529" fmla="*/ 560781 h 1384301"/>
              <a:gd name="connsiteX1530" fmla="*/ 1147763 w 1657351"/>
              <a:gd name="connsiteY1530" fmla="*/ 553566 h 1384301"/>
              <a:gd name="connsiteX1531" fmla="*/ 1150906 w 1657351"/>
              <a:gd name="connsiteY1531" fmla="*/ 545550 h 1384301"/>
              <a:gd name="connsiteX1532" fmla="*/ 1154836 w 1657351"/>
              <a:gd name="connsiteY1532" fmla="*/ 538335 h 1384301"/>
              <a:gd name="connsiteX1533" fmla="*/ 1158765 w 1657351"/>
              <a:gd name="connsiteY1533" fmla="*/ 532724 h 1384301"/>
              <a:gd name="connsiteX1534" fmla="*/ 1165052 w 1657351"/>
              <a:gd name="connsiteY1534" fmla="*/ 527113 h 1384301"/>
              <a:gd name="connsiteX1535" fmla="*/ 1172125 w 1657351"/>
              <a:gd name="connsiteY1535" fmla="*/ 523105 h 1384301"/>
              <a:gd name="connsiteX1536" fmla="*/ 1036314 w 1657351"/>
              <a:gd name="connsiteY1536" fmla="*/ 520700 h 1384301"/>
              <a:gd name="connsiteX1537" fmla="*/ 1044174 w 1657351"/>
              <a:gd name="connsiteY1537" fmla="*/ 520700 h 1384301"/>
              <a:gd name="connsiteX1538" fmla="*/ 1052035 w 1657351"/>
              <a:gd name="connsiteY1538" fmla="*/ 520700 h 1384301"/>
              <a:gd name="connsiteX1539" fmla="*/ 1059895 w 1657351"/>
              <a:gd name="connsiteY1539" fmla="*/ 523105 h 1384301"/>
              <a:gd name="connsiteX1540" fmla="*/ 1066970 w 1657351"/>
              <a:gd name="connsiteY1540" fmla="*/ 527113 h 1384301"/>
              <a:gd name="connsiteX1541" fmla="*/ 1072472 w 1657351"/>
              <a:gd name="connsiteY1541" fmla="*/ 532724 h 1384301"/>
              <a:gd name="connsiteX1542" fmla="*/ 1077974 w 1657351"/>
              <a:gd name="connsiteY1542" fmla="*/ 538335 h 1384301"/>
              <a:gd name="connsiteX1543" fmla="*/ 1080333 w 1657351"/>
              <a:gd name="connsiteY1543" fmla="*/ 545550 h 1384301"/>
              <a:gd name="connsiteX1544" fmla="*/ 1083477 w 1657351"/>
              <a:gd name="connsiteY1544" fmla="*/ 553566 h 1384301"/>
              <a:gd name="connsiteX1545" fmla="*/ 1084263 w 1657351"/>
              <a:gd name="connsiteY1545" fmla="*/ 560781 h 1384301"/>
              <a:gd name="connsiteX1546" fmla="*/ 1083477 w 1657351"/>
              <a:gd name="connsiteY1546" fmla="*/ 568797 h 1384301"/>
              <a:gd name="connsiteX1547" fmla="*/ 1080333 w 1657351"/>
              <a:gd name="connsiteY1547" fmla="*/ 576813 h 1384301"/>
              <a:gd name="connsiteX1548" fmla="*/ 1077974 w 1657351"/>
              <a:gd name="connsiteY1548" fmla="*/ 584027 h 1384301"/>
              <a:gd name="connsiteX1549" fmla="*/ 1072472 w 1657351"/>
              <a:gd name="connsiteY1549" fmla="*/ 589639 h 1384301"/>
              <a:gd name="connsiteX1550" fmla="*/ 1066970 w 1657351"/>
              <a:gd name="connsiteY1550" fmla="*/ 594448 h 1384301"/>
              <a:gd name="connsiteX1551" fmla="*/ 1059895 w 1657351"/>
              <a:gd name="connsiteY1551" fmla="*/ 599258 h 1384301"/>
              <a:gd name="connsiteX1552" fmla="*/ 1052035 w 1657351"/>
              <a:gd name="connsiteY1552" fmla="*/ 601663 h 1384301"/>
              <a:gd name="connsiteX1553" fmla="*/ 1044174 w 1657351"/>
              <a:gd name="connsiteY1553" fmla="*/ 601663 h 1384301"/>
              <a:gd name="connsiteX1554" fmla="*/ 1036314 w 1657351"/>
              <a:gd name="connsiteY1554" fmla="*/ 601663 h 1384301"/>
              <a:gd name="connsiteX1555" fmla="*/ 1029239 w 1657351"/>
              <a:gd name="connsiteY1555" fmla="*/ 599258 h 1384301"/>
              <a:gd name="connsiteX1556" fmla="*/ 1021379 w 1657351"/>
              <a:gd name="connsiteY1556" fmla="*/ 594448 h 1384301"/>
              <a:gd name="connsiteX1557" fmla="*/ 1015877 w 1657351"/>
              <a:gd name="connsiteY1557" fmla="*/ 589639 h 1384301"/>
              <a:gd name="connsiteX1558" fmla="*/ 1010374 w 1657351"/>
              <a:gd name="connsiteY1558" fmla="*/ 584027 h 1384301"/>
              <a:gd name="connsiteX1559" fmla="*/ 1008016 w 1657351"/>
              <a:gd name="connsiteY1559" fmla="*/ 576813 h 1384301"/>
              <a:gd name="connsiteX1560" fmla="*/ 1004872 w 1657351"/>
              <a:gd name="connsiteY1560" fmla="*/ 568797 h 1384301"/>
              <a:gd name="connsiteX1561" fmla="*/ 1003300 w 1657351"/>
              <a:gd name="connsiteY1561" fmla="*/ 560781 h 1384301"/>
              <a:gd name="connsiteX1562" fmla="*/ 1004872 w 1657351"/>
              <a:gd name="connsiteY1562" fmla="*/ 553566 h 1384301"/>
              <a:gd name="connsiteX1563" fmla="*/ 1008016 w 1657351"/>
              <a:gd name="connsiteY1563" fmla="*/ 545550 h 1384301"/>
              <a:gd name="connsiteX1564" fmla="*/ 1010374 w 1657351"/>
              <a:gd name="connsiteY1564" fmla="*/ 538335 h 1384301"/>
              <a:gd name="connsiteX1565" fmla="*/ 1015877 w 1657351"/>
              <a:gd name="connsiteY1565" fmla="*/ 532724 h 1384301"/>
              <a:gd name="connsiteX1566" fmla="*/ 1021379 w 1657351"/>
              <a:gd name="connsiteY1566" fmla="*/ 527113 h 1384301"/>
              <a:gd name="connsiteX1567" fmla="*/ 1029239 w 1657351"/>
              <a:gd name="connsiteY1567" fmla="*/ 523105 h 1384301"/>
              <a:gd name="connsiteX1568" fmla="*/ 893109 w 1657351"/>
              <a:gd name="connsiteY1568" fmla="*/ 520700 h 1384301"/>
              <a:gd name="connsiteX1569" fmla="*/ 900891 w 1657351"/>
              <a:gd name="connsiteY1569" fmla="*/ 520700 h 1384301"/>
              <a:gd name="connsiteX1570" fmla="*/ 908672 w 1657351"/>
              <a:gd name="connsiteY1570" fmla="*/ 520700 h 1384301"/>
              <a:gd name="connsiteX1571" fmla="*/ 915676 w 1657351"/>
              <a:gd name="connsiteY1571" fmla="*/ 523105 h 1384301"/>
              <a:gd name="connsiteX1572" fmla="*/ 921902 w 1657351"/>
              <a:gd name="connsiteY1572" fmla="*/ 527113 h 1384301"/>
              <a:gd name="connsiteX1573" fmla="*/ 928905 w 1657351"/>
              <a:gd name="connsiteY1573" fmla="*/ 532724 h 1384301"/>
              <a:gd name="connsiteX1574" fmla="*/ 932796 w 1657351"/>
              <a:gd name="connsiteY1574" fmla="*/ 538335 h 1384301"/>
              <a:gd name="connsiteX1575" fmla="*/ 936687 w 1657351"/>
              <a:gd name="connsiteY1575" fmla="*/ 545550 h 1384301"/>
              <a:gd name="connsiteX1576" fmla="*/ 939800 w 1657351"/>
              <a:gd name="connsiteY1576" fmla="*/ 553566 h 1384301"/>
              <a:gd name="connsiteX1577" fmla="*/ 939800 w 1657351"/>
              <a:gd name="connsiteY1577" fmla="*/ 560781 h 1384301"/>
              <a:gd name="connsiteX1578" fmla="*/ 939800 w 1657351"/>
              <a:gd name="connsiteY1578" fmla="*/ 568797 h 1384301"/>
              <a:gd name="connsiteX1579" fmla="*/ 936687 w 1657351"/>
              <a:gd name="connsiteY1579" fmla="*/ 576813 h 1384301"/>
              <a:gd name="connsiteX1580" fmla="*/ 932796 w 1657351"/>
              <a:gd name="connsiteY1580" fmla="*/ 584027 h 1384301"/>
              <a:gd name="connsiteX1581" fmla="*/ 928905 w 1657351"/>
              <a:gd name="connsiteY1581" fmla="*/ 589639 h 1384301"/>
              <a:gd name="connsiteX1582" fmla="*/ 921902 w 1657351"/>
              <a:gd name="connsiteY1582" fmla="*/ 594448 h 1384301"/>
              <a:gd name="connsiteX1583" fmla="*/ 915676 w 1657351"/>
              <a:gd name="connsiteY1583" fmla="*/ 599258 h 1384301"/>
              <a:gd name="connsiteX1584" fmla="*/ 908672 w 1657351"/>
              <a:gd name="connsiteY1584" fmla="*/ 601663 h 1384301"/>
              <a:gd name="connsiteX1585" fmla="*/ 900891 w 1657351"/>
              <a:gd name="connsiteY1585" fmla="*/ 601663 h 1384301"/>
              <a:gd name="connsiteX1586" fmla="*/ 893109 w 1657351"/>
              <a:gd name="connsiteY1586" fmla="*/ 601663 h 1384301"/>
              <a:gd name="connsiteX1587" fmla="*/ 884549 w 1657351"/>
              <a:gd name="connsiteY1587" fmla="*/ 599258 h 1384301"/>
              <a:gd name="connsiteX1588" fmla="*/ 878323 w 1657351"/>
              <a:gd name="connsiteY1588" fmla="*/ 594448 h 1384301"/>
              <a:gd name="connsiteX1589" fmla="*/ 872876 w 1657351"/>
              <a:gd name="connsiteY1589" fmla="*/ 589639 h 1384301"/>
              <a:gd name="connsiteX1590" fmla="*/ 867429 w 1657351"/>
              <a:gd name="connsiteY1590" fmla="*/ 584027 h 1384301"/>
              <a:gd name="connsiteX1591" fmla="*/ 863538 w 1657351"/>
              <a:gd name="connsiteY1591" fmla="*/ 576813 h 1384301"/>
              <a:gd name="connsiteX1592" fmla="*/ 861981 w 1657351"/>
              <a:gd name="connsiteY1592" fmla="*/ 568797 h 1384301"/>
              <a:gd name="connsiteX1593" fmla="*/ 860425 w 1657351"/>
              <a:gd name="connsiteY1593" fmla="*/ 560781 h 1384301"/>
              <a:gd name="connsiteX1594" fmla="*/ 861981 w 1657351"/>
              <a:gd name="connsiteY1594" fmla="*/ 553566 h 1384301"/>
              <a:gd name="connsiteX1595" fmla="*/ 863538 w 1657351"/>
              <a:gd name="connsiteY1595" fmla="*/ 545550 h 1384301"/>
              <a:gd name="connsiteX1596" fmla="*/ 867429 w 1657351"/>
              <a:gd name="connsiteY1596" fmla="*/ 538335 h 1384301"/>
              <a:gd name="connsiteX1597" fmla="*/ 872876 w 1657351"/>
              <a:gd name="connsiteY1597" fmla="*/ 532724 h 1384301"/>
              <a:gd name="connsiteX1598" fmla="*/ 878323 w 1657351"/>
              <a:gd name="connsiteY1598" fmla="*/ 527113 h 1384301"/>
              <a:gd name="connsiteX1599" fmla="*/ 884549 w 1657351"/>
              <a:gd name="connsiteY1599" fmla="*/ 523105 h 1384301"/>
              <a:gd name="connsiteX1600" fmla="*/ 748677 w 1657351"/>
              <a:gd name="connsiteY1600" fmla="*/ 520700 h 1384301"/>
              <a:gd name="connsiteX1601" fmla="*/ 756459 w 1657351"/>
              <a:gd name="connsiteY1601" fmla="*/ 520700 h 1384301"/>
              <a:gd name="connsiteX1602" fmla="*/ 764241 w 1657351"/>
              <a:gd name="connsiteY1602" fmla="*/ 520700 h 1384301"/>
              <a:gd name="connsiteX1603" fmla="*/ 772801 w 1657351"/>
              <a:gd name="connsiteY1603" fmla="*/ 523105 h 1384301"/>
              <a:gd name="connsiteX1604" fmla="*/ 779027 w 1657351"/>
              <a:gd name="connsiteY1604" fmla="*/ 527113 h 1384301"/>
              <a:gd name="connsiteX1605" fmla="*/ 784474 w 1657351"/>
              <a:gd name="connsiteY1605" fmla="*/ 532724 h 1384301"/>
              <a:gd name="connsiteX1606" fmla="*/ 789921 w 1657351"/>
              <a:gd name="connsiteY1606" fmla="*/ 538335 h 1384301"/>
              <a:gd name="connsiteX1607" fmla="*/ 793812 w 1657351"/>
              <a:gd name="connsiteY1607" fmla="*/ 545550 h 1384301"/>
              <a:gd name="connsiteX1608" fmla="*/ 795368 w 1657351"/>
              <a:gd name="connsiteY1608" fmla="*/ 553566 h 1384301"/>
              <a:gd name="connsiteX1609" fmla="*/ 796925 w 1657351"/>
              <a:gd name="connsiteY1609" fmla="*/ 560781 h 1384301"/>
              <a:gd name="connsiteX1610" fmla="*/ 795368 w 1657351"/>
              <a:gd name="connsiteY1610" fmla="*/ 568797 h 1384301"/>
              <a:gd name="connsiteX1611" fmla="*/ 793812 w 1657351"/>
              <a:gd name="connsiteY1611" fmla="*/ 576813 h 1384301"/>
              <a:gd name="connsiteX1612" fmla="*/ 789921 w 1657351"/>
              <a:gd name="connsiteY1612" fmla="*/ 584027 h 1384301"/>
              <a:gd name="connsiteX1613" fmla="*/ 784474 w 1657351"/>
              <a:gd name="connsiteY1613" fmla="*/ 589639 h 1384301"/>
              <a:gd name="connsiteX1614" fmla="*/ 779027 w 1657351"/>
              <a:gd name="connsiteY1614" fmla="*/ 594448 h 1384301"/>
              <a:gd name="connsiteX1615" fmla="*/ 772801 w 1657351"/>
              <a:gd name="connsiteY1615" fmla="*/ 599258 h 1384301"/>
              <a:gd name="connsiteX1616" fmla="*/ 764241 w 1657351"/>
              <a:gd name="connsiteY1616" fmla="*/ 601663 h 1384301"/>
              <a:gd name="connsiteX1617" fmla="*/ 756459 w 1657351"/>
              <a:gd name="connsiteY1617" fmla="*/ 601663 h 1384301"/>
              <a:gd name="connsiteX1618" fmla="*/ 748677 w 1657351"/>
              <a:gd name="connsiteY1618" fmla="*/ 601663 h 1384301"/>
              <a:gd name="connsiteX1619" fmla="*/ 741674 w 1657351"/>
              <a:gd name="connsiteY1619" fmla="*/ 599258 h 1384301"/>
              <a:gd name="connsiteX1620" fmla="*/ 735448 w 1657351"/>
              <a:gd name="connsiteY1620" fmla="*/ 594448 h 1384301"/>
              <a:gd name="connsiteX1621" fmla="*/ 728444 w 1657351"/>
              <a:gd name="connsiteY1621" fmla="*/ 589639 h 1384301"/>
              <a:gd name="connsiteX1622" fmla="*/ 724554 w 1657351"/>
              <a:gd name="connsiteY1622" fmla="*/ 584027 h 1384301"/>
              <a:gd name="connsiteX1623" fmla="*/ 720663 w 1657351"/>
              <a:gd name="connsiteY1623" fmla="*/ 576813 h 1384301"/>
              <a:gd name="connsiteX1624" fmla="*/ 717550 w 1657351"/>
              <a:gd name="connsiteY1624" fmla="*/ 568797 h 1384301"/>
              <a:gd name="connsiteX1625" fmla="*/ 717550 w 1657351"/>
              <a:gd name="connsiteY1625" fmla="*/ 560781 h 1384301"/>
              <a:gd name="connsiteX1626" fmla="*/ 717550 w 1657351"/>
              <a:gd name="connsiteY1626" fmla="*/ 553566 h 1384301"/>
              <a:gd name="connsiteX1627" fmla="*/ 720663 w 1657351"/>
              <a:gd name="connsiteY1627" fmla="*/ 545550 h 1384301"/>
              <a:gd name="connsiteX1628" fmla="*/ 724554 w 1657351"/>
              <a:gd name="connsiteY1628" fmla="*/ 538335 h 1384301"/>
              <a:gd name="connsiteX1629" fmla="*/ 728444 w 1657351"/>
              <a:gd name="connsiteY1629" fmla="*/ 532724 h 1384301"/>
              <a:gd name="connsiteX1630" fmla="*/ 735448 w 1657351"/>
              <a:gd name="connsiteY1630" fmla="*/ 527113 h 1384301"/>
              <a:gd name="connsiteX1631" fmla="*/ 741674 w 1657351"/>
              <a:gd name="connsiteY1631" fmla="*/ 523105 h 1384301"/>
              <a:gd name="connsiteX1632" fmla="*/ 605316 w 1657351"/>
              <a:gd name="connsiteY1632" fmla="*/ 520700 h 1384301"/>
              <a:gd name="connsiteX1633" fmla="*/ 613176 w 1657351"/>
              <a:gd name="connsiteY1633" fmla="*/ 520700 h 1384301"/>
              <a:gd name="connsiteX1634" fmla="*/ 621037 w 1657351"/>
              <a:gd name="connsiteY1634" fmla="*/ 520700 h 1384301"/>
              <a:gd name="connsiteX1635" fmla="*/ 628111 w 1657351"/>
              <a:gd name="connsiteY1635" fmla="*/ 523105 h 1384301"/>
              <a:gd name="connsiteX1636" fmla="*/ 635972 w 1657351"/>
              <a:gd name="connsiteY1636" fmla="*/ 527113 h 1384301"/>
              <a:gd name="connsiteX1637" fmla="*/ 641474 w 1657351"/>
              <a:gd name="connsiteY1637" fmla="*/ 532724 h 1384301"/>
              <a:gd name="connsiteX1638" fmla="*/ 646976 w 1657351"/>
              <a:gd name="connsiteY1638" fmla="*/ 538335 h 1384301"/>
              <a:gd name="connsiteX1639" fmla="*/ 649335 w 1657351"/>
              <a:gd name="connsiteY1639" fmla="*/ 545550 h 1384301"/>
              <a:gd name="connsiteX1640" fmla="*/ 652479 w 1657351"/>
              <a:gd name="connsiteY1640" fmla="*/ 553566 h 1384301"/>
              <a:gd name="connsiteX1641" fmla="*/ 654051 w 1657351"/>
              <a:gd name="connsiteY1641" fmla="*/ 560781 h 1384301"/>
              <a:gd name="connsiteX1642" fmla="*/ 652479 w 1657351"/>
              <a:gd name="connsiteY1642" fmla="*/ 568797 h 1384301"/>
              <a:gd name="connsiteX1643" fmla="*/ 649335 w 1657351"/>
              <a:gd name="connsiteY1643" fmla="*/ 576813 h 1384301"/>
              <a:gd name="connsiteX1644" fmla="*/ 646976 w 1657351"/>
              <a:gd name="connsiteY1644" fmla="*/ 584027 h 1384301"/>
              <a:gd name="connsiteX1645" fmla="*/ 641474 w 1657351"/>
              <a:gd name="connsiteY1645" fmla="*/ 589639 h 1384301"/>
              <a:gd name="connsiteX1646" fmla="*/ 635972 w 1657351"/>
              <a:gd name="connsiteY1646" fmla="*/ 594448 h 1384301"/>
              <a:gd name="connsiteX1647" fmla="*/ 628111 w 1657351"/>
              <a:gd name="connsiteY1647" fmla="*/ 599258 h 1384301"/>
              <a:gd name="connsiteX1648" fmla="*/ 621037 w 1657351"/>
              <a:gd name="connsiteY1648" fmla="*/ 601663 h 1384301"/>
              <a:gd name="connsiteX1649" fmla="*/ 613176 w 1657351"/>
              <a:gd name="connsiteY1649" fmla="*/ 601663 h 1384301"/>
              <a:gd name="connsiteX1650" fmla="*/ 605316 w 1657351"/>
              <a:gd name="connsiteY1650" fmla="*/ 601663 h 1384301"/>
              <a:gd name="connsiteX1651" fmla="*/ 597455 w 1657351"/>
              <a:gd name="connsiteY1651" fmla="*/ 599258 h 1384301"/>
              <a:gd name="connsiteX1652" fmla="*/ 590381 w 1657351"/>
              <a:gd name="connsiteY1652" fmla="*/ 594448 h 1384301"/>
              <a:gd name="connsiteX1653" fmla="*/ 584879 w 1657351"/>
              <a:gd name="connsiteY1653" fmla="*/ 589639 h 1384301"/>
              <a:gd name="connsiteX1654" fmla="*/ 579376 w 1657351"/>
              <a:gd name="connsiteY1654" fmla="*/ 584027 h 1384301"/>
              <a:gd name="connsiteX1655" fmla="*/ 577018 w 1657351"/>
              <a:gd name="connsiteY1655" fmla="*/ 576813 h 1384301"/>
              <a:gd name="connsiteX1656" fmla="*/ 573874 w 1657351"/>
              <a:gd name="connsiteY1656" fmla="*/ 568797 h 1384301"/>
              <a:gd name="connsiteX1657" fmla="*/ 573088 w 1657351"/>
              <a:gd name="connsiteY1657" fmla="*/ 560781 h 1384301"/>
              <a:gd name="connsiteX1658" fmla="*/ 573874 w 1657351"/>
              <a:gd name="connsiteY1658" fmla="*/ 553566 h 1384301"/>
              <a:gd name="connsiteX1659" fmla="*/ 577018 w 1657351"/>
              <a:gd name="connsiteY1659" fmla="*/ 545550 h 1384301"/>
              <a:gd name="connsiteX1660" fmla="*/ 579376 w 1657351"/>
              <a:gd name="connsiteY1660" fmla="*/ 538335 h 1384301"/>
              <a:gd name="connsiteX1661" fmla="*/ 584879 w 1657351"/>
              <a:gd name="connsiteY1661" fmla="*/ 532724 h 1384301"/>
              <a:gd name="connsiteX1662" fmla="*/ 590381 w 1657351"/>
              <a:gd name="connsiteY1662" fmla="*/ 527113 h 1384301"/>
              <a:gd name="connsiteX1663" fmla="*/ 597455 w 1657351"/>
              <a:gd name="connsiteY1663" fmla="*/ 523105 h 1384301"/>
              <a:gd name="connsiteX1664" fmla="*/ 462434 w 1657351"/>
              <a:gd name="connsiteY1664" fmla="*/ 520700 h 1384301"/>
              <a:gd name="connsiteX1665" fmla="*/ 470293 w 1657351"/>
              <a:gd name="connsiteY1665" fmla="*/ 520700 h 1384301"/>
              <a:gd name="connsiteX1666" fmla="*/ 478152 w 1657351"/>
              <a:gd name="connsiteY1666" fmla="*/ 520700 h 1384301"/>
              <a:gd name="connsiteX1667" fmla="*/ 485225 w 1657351"/>
              <a:gd name="connsiteY1667" fmla="*/ 523105 h 1384301"/>
              <a:gd name="connsiteX1668" fmla="*/ 492298 w 1657351"/>
              <a:gd name="connsiteY1668" fmla="*/ 527113 h 1384301"/>
              <a:gd name="connsiteX1669" fmla="*/ 498585 w 1657351"/>
              <a:gd name="connsiteY1669" fmla="*/ 532724 h 1384301"/>
              <a:gd name="connsiteX1670" fmla="*/ 502515 w 1657351"/>
              <a:gd name="connsiteY1670" fmla="*/ 538335 h 1384301"/>
              <a:gd name="connsiteX1671" fmla="*/ 506444 w 1657351"/>
              <a:gd name="connsiteY1671" fmla="*/ 545550 h 1384301"/>
              <a:gd name="connsiteX1672" fmla="*/ 509588 w 1657351"/>
              <a:gd name="connsiteY1672" fmla="*/ 553566 h 1384301"/>
              <a:gd name="connsiteX1673" fmla="*/ 509588 w 1657351"/>
              <a:gd name="connsiteY1673" fmla="*/ 560781 h 1384301"/>
              <a:gd name="connsiteX1674" fmla="*/ 509588 w 1657351"/>
              <a:gd name="connsiteY1674" fmla="*/ 568797 h 1384301"/>
              <a:gd name="connsiteX1675" fmla="*/ 506444 w 1657351"/>
              <a:gd name="connsiteY1675" fmla="*/ 576813 h 1384301"/>
              <a:gd name="connsiteX1676" fmla="*/ 502515 w 1657351"/>
              <a:gd name="connsiteY1676" fmla="*/ 584027 h 1384301"/>
              <a:gd name="connsiteX1677" fmla="*/ 498585 w 1657351"/>
              <a:gd name="connsiteY1677" fmla="*/ 589639 h 1384301"/>
              <a:gd name="connsiteX1678" fmla="*/ 492298 w 1657351"/>
              <a:gd name="connsiteY1678" fmla="*/ 594448 h 1384301"/>
              <a:gd name="connsiteX1679" fmla="*/ 485225 w 1657351"/>
              <a:gd name="connsiteY1679" fmla="*/ 599258 h 1384301"/>
              <a:gd name="connsiteX1680" fmla="*/ 478152 w 1657351"/>
              <a:gd name="connsiteY1680" fmla="*/ 601663 h 1384301"/>
              <a:gd name="connsiteX1681" fmla="*/ 470293 w 1657351"/>
              <a:gd name="connsiteY1681" fmla="*/ 601663 h 1384301"/>
              <a:gd name="connsiteX1682" fmla="*/ 462434 w 1657351"/>
              <a:gd name="connsiteY1682" fmla="*/ 601663 h 1384301"/>
              <a:gd name="connsiteX1683" fmla="*/ 454575 w 1657351"/>
              <a:gd name="connsiteY1683" fmla="*/ 599258 h 1384301"/>
              <a:gd name="connsiteX1684" fmla="*/ 447502 w 1657351"/>
              <a:gd name="connsiteY1684" fmla="*/ 594448 h 1384301"/>
              <a:gd name="connsiteX1685" fmla="*/ 442001 w 1657351"/>
              <a:gd name="connsiteY1685" fmla="*/ 589639 h 1384301"/>
              <a:gd name="connsiteX1686" fmla="*/ 436500 w 1657351"/>
              <a:gd name="connsiteY1686" fmla="*/ 584027 h 1384301"/>
              <a:gd name="connsiteX1687" fmla="*/ 432571 w 1657351"/>
              <a:gd name="connsiteY1687" fmla="*/ 576813 h 1384301"/>
              <a:gd name="connsiteX1688" fmla="*/ 430999 w 1657351"/>
              <a:gd name="connsiteY1688" fmla="*/ 568797 h 1384301"/>
              <a:gd name="connsiteX1689" fmla="*/ 430213 w 1657351"/>
              <a:gd name="connsiteY1689" fmla="*/ 560781 h 1384301"/>
              <a:gd name="connsiteX1690" fmla="*/ 430999 w 1657351"/>
              <a:gd name="connsiteY1690" fmla="*/ 553566 h 1384301"/>
              <a:gd name="connsiteX1691" fmla="*/ 432571 w 1657351"/>
              <a:gd name="connsiteY1691" fmla="*/ 545550 h 1384301"/>
              <a:gd name="connsiteX1692" fmla="*/ 436500 w 1657351"/>
              <a:gd name="connsiteY1692" fmla="*/ 538335 h 1384301"/>
              <a:gd name="connsiteX1693" fmla="*/ 442001 w 1657351"/>
              <a:gd name="connsiteY1693" fmla="*/ 532724 h 1384301"/>
              <a:gd name="connsiteX1694" fmla="*/ 447502 w 1657351"/>
              <a:gd name="connsiteY1694" fmla="*/ 527113 h 1384301"/>
              <a:gd name="connsiteX1695" fmla="*/ 454575 w 1657351"/>
              <a:gd name="connsiteY1695" fmla="*/ 523105 h 1384301"/>
              <a:gd name="connsiteX1696" fmla="*/ 317988 w 1657351"/>
              <a:gd name="connsiteY1696" fmla="*/ 520700 h 1384301"/>
              <a:gd name="connsiteX1697" fmla="*/ 325847 w 1657351"/>
              <a:gd name="connsiteY1697" fmla="*/ 520700 h 1384301"/>
              <a:gd name="connsiteX1698" fmla="*/ 334491 w 1657351"/>
              <a:gd name="connsiteY1698" fmla="*/ 520700 h 1384301"/>
              <a:gd name="connsiteX1699" fmla="*/ 342350 w 1657351"/>
              <a:gd name="connsiteY1699" fmla="*/ 523105 h 1384301"/>
              <a:gd name="connsiteX1700" fmla="*/ 349423 w 1657351"/>
              <a:gd name="connsiteY1700" fmla="*/ 527113 h 1384301"/>
              <a:gd name="connsiteX1701" fmla="*/ 354139 w 1657351"/>
              <a:gd name="connsiteY1701" fmla="*/ 532724 h 1384301"/>
              <a:gd name="connsiteX1702" fmla="*/ 359640 w 1657351"/>
              <a:gd name="connsiteY1702" fmla="*/ 538335 h 1384301"/>
              <a:gd name="connsiteX1703" fmla="*/ 362783 w 1657351"/>
              <a:gd name="connsiteY1703" fmla="*/ 545550 h 1384301"/>
              <a:gd name="connsiteX1704" fmla="*/ 365141 w 1657351"/>
              <a:gd name="connsiteY1704" fmla="*/ 553566 h 1384301"/>
              <a:gd name="connsiteX1705" fmla="*/ 366713 w 1657351"/>
              <a:gd name="connsiteY1705" fmla="*/ 560781 h 1384301"/>
              <a:gd name="connsiteX1706" fmla="*/ 365141 w 1657351"/>
              <a:gd name="connsiteY1706" fmla="*/ 568797 h 1384301"/>
              <a:gd name="connsiteX1707" fmla="*/ 362783 w 1657351"/>
              <a:gd name="connsiteY1707" fmla="*/ 576813 h 1384301"/>
              <a:gd name="connsiteX1708" fmla="*/ 359640 w 1657351"/>
              <a:gd name="connsiteY1708" fmla="*/ 584027 h 1384301"/>
              <a:gd name="connsiteX1709" fmla="*/ 354139 w 1657351"/>
              <a:gd name="connsiteY1709" fmla="*/ 589639 h 1384301"/>
              <a:gd name="connsiteX1710" fmla="*/ 349423 w 1657351"/>
              <a:gd name="connsiteY1710" fmla="*/ 594448 h 1384301"/>
              <a:gd name="connsiteX1711" fmla="*/ 342350 w 1657351"/>
              <a:gd name="connsiteY1711" fmla="*/ 599258 h 1384301"/>
              <a:gd name="connsiteX1712" fmla="*/ 334491 w 1657351"/>
              <a:gd name="connsiteY1712" fmla="*/ 601663 h 1384301"/>
              <a:gd name="connsiteX1713" fmla="*/ 325847 w 1657351"/>
              <a:gd name="connsiteY1713" fmla="*/ 601663 h 1384301"/>
              <a:gd name="connsiteX1714" fmla="*/ 317988 w 1657351"/>
              <a:gd name="connsiteY1714" fmla="*/ 601663 h 1384301"/>
              <a:gd name="connsiteX1715" fmla="*/ 311700 w 1657351"/>
              <a:gd name="connsiteY1715" fmla="*/ 599258 h 1384301"/>
              <a:gd name="connsiteX1716" fmla="*/ 304627 w 1657351"/>
              <a:gd name="connsiteY1716" fmla="*/ 594448 h 1384301"/>
              <a:gd name="connsiteX1717" fmla="*/ 297554 w 1657351"/>
              <a:gd name="connsiteY1717" fmla="*/ 589639 h 1384301"/>
              <a:gd name="connsiteX1718" fmla="*/ 293625 w 1657351"/>
              <a:gd name="connsiteY1718" fmla="*/ 584027 h 1384301"/>
              <a:gd name="connsiteX1719" fmla="*/ 289696 w 1657351"/>
              <a:gd name="connsiteY1719" fmla="*/ 576813 h 1384301"/>
              <a:gd name="connsiteX1720" fmla="*/ 287338 w 1657351"/>
              <a:gd name="connsiteY1720" fmla="*/ 568797 h 1384301"/>
              <a:gd name="connsiteX1721" fmla="*/ 287338 w 1657351"/>
              <a:gd name="connsiteY1721" fmla="*/ 560781 h 1384301"/>
              <a:gd name="connsiteX1722" fmla="*/ 287338 w 1657351"/>
              <a:gd name="connsiteY1722" fmla="*/ 553566 h 1384301"/>
              <a:gd name="connsiteX1723" fmla="*/ 289696 w 1657351"/>
              <a:gd name="connsiteY1723" fmla="*/ 545550 h 1384301"/>
              <a:gd name="connsiteX1724" fmla="*/ 293625 w 1657351"/>
              <a:gd name="connsiteY1724" fmla="*/ 538335 h 1384301"/>
              <a:gd name="connsiteX1725" fmla="*/ 297554 w 1657351"/>
              <a:gd name="connsiteY1725" fmla="*/ 532724 h 1384301"/>
              <a:gd name="connsiteX1726" fmla="*/ 304627 w 1657351"/>
              <a:gd name="connsiteY1726" fmla="*/ 527113 h 1384301"/>
              <a:gd name="connsiteX1727" fmla="*/ 311700 w 1657351"/>
              <a:gd name="connsiteY1727" fmla="*/ 523105 h 1384301"/>
              <a:gd name="connsiteX1728" fmla="*/ 175741 w 1657351"/>
              <a:gd name="connsiteY1728" fmla="*/ 520700 h 1384301"/>
              <a:gd name="connsiteX1729" fmla="*/ 183757 w 1657351"/>
              <a:gd name="connsiteY1729" fmla="*/ 520700 h 1384301"/>
              <a:gd name="connsiteX1730" fmla="*/ 192575 w 1657351"/>
              <a:gd name="connsiteY1730" fmla="*/ 520700 h 1384301"/>
              <a:gd name="connsiteX1731" fmla="*/ 198988 w 1657351"/>
              <a:gd name="connsiteY1731" fmla="*/ 523105 h 1384301"/>
              <a:gd name="connsiteX1732" fmla="*/ 206202 w 1657351"/>
              <a:gd name="connsiteY1732" fmla="*/ 527113 h 1384301"/>
              <a:gd name="connsiteX1733" fmla="*/ 212615 w 1657351"/>
              <a:gd name="connsiteY1733" fmla="*/ 532724 h 1384301"/>
              <a:gd name="connsiteX1734" fmla="*/ 217425 w 1657351"/>
              <a:gd name="connsiteY1734" fmla="*/ 538335 h 1384301"/>
              <a:gd name="connsiteX1735" fmla="*/ 221433 w 1657351"/>
              <a:gd name="connsiteY1735" fmla="*/ 545550 h 1384301"/>
              <a:gd name="connsiteX1736" fmla="*/ 223838 w 1657351"/>
              <a:gd name="connsiteY1736" fmla="*/ 553566 h 1384301"/>
              <a:gd name="connsiteX1737" fmla="*/ 223838 w 1657351"/>
              <a:gd name="connsiteY1737" fmla="*/ 560781 h 1384301"/>
              <a:gd name="connsiteX1738" fmla="*/ 223838 w 1657351"/>
              <a:gd name="connsiteY1738" fmla="*/ 568797 h 1384301"/>
              <a:gd name="connsiteX1739" fmla="*/ 221433 w 1657351"/>
              <a:gd name="connsiteY1739" fmla="*/ 576813 h 1384301"/>
              <a:gd name="connsiteX1740" fmla="*/ 217425 w 1657351"/>
              <a:gd name="connsiteY1740" fmla="*/ 584027 h 1384301"/>
              <a:gd name="connsiteX1741" fmla="*/ 212615 w 1657351"/>
              <a:gd name="connsiteY1741" fmla="*/ 589639 h 1384301"/>
              <a:gd name="connsiteX1742" fmla="*/ 206202 w 1657351"/>
              <a:gd name="connsiteY1742" fmla="*/ 594448 h 1384301"/>
              <a:gd name="connsiteX1743" fmla="*/ 198988 w 1657351"/>
              <a:gd name="connsiteY1743" fmla="*/ 599258 h 1384301"/>
              <a:gd name="connsiteX1744" fmla="*/ 192575 w 1657351"/>
              <a:gd name="connsiteY1744" fmla="*/ 601663 h 1384301"/>
              <a:gd name="connsiteX1745" fmla="*/ 183757 w 1657351"/>
              <a:gd name="connsiteY1745" fmla="*/ 601663 h 1384301"/>
              <a:gd name="connsiteX1746" fmla="*/ 175741 w 1657351"/>
              <a:gd name="connsiteY1746" fmla="*/ 601663 h 1384301"/>
              <a:gd name="connsiteX1747" fmla="*/ 167725 w 1657351"/>
              <a:gd name="connsiteY1747" fmla="*/ 599258 h 1384301"/>
              <a:gd name="connsiteX1748" fmla="*/ 160510 w 1657351"/>
              <a:gd name="connsiteY1748" fmla="*/ 594448 h 1384301"/>
              <a:gd name="connsiteX1749" fmla="*/ 154899 w 1657351"/>
              <a:gd name="connsiteY1749" fmla="*/ 589639 h 1384301"/>
              <a:gd name="connsiteX1750" fmla="*/ 150089 w 1657351"/>
              <a:gd name="connsiteY1750" fmla="*/ 584027 h 1384301"/>
              <a:gd name="connsiteX1751" fmla="*/ 145280 w 1657351"/>
              <a:gd name="connsiteY1751" fmla="*/ 576813 h 1384301"/>
              <a:gd name="connsiteX1752" fmla="*/ 144478 w 1657351"/>
              <a:gd name="connsiteY1752" fmla="*/ 568797 h 1384301"/>
              <a:gd name="connsiteX1753" fmla="*/ 142875 w 1657351"/>
              <a:gd name="connsiteY1753" fmla="*/ 560781 h 1384301"/>
              <a:gd name="connsiteX1754" fmla="*/ 144478 w 1657351"/>
              <a:gd name="connsiteY1754" fmla="*/ 553566 h 1384301"/>
              <a:gd name="connsiteX1755" fmla="*/ 145280 w 1657351"/>
              <a:gd name="connsiteY1755" fmla="*/ 545550 h 1384301"/>
              <a:gd name="connsiteX1756" fmla="*/ 150089 w 1657351"/>
              <a:gd name="connsiteY1756" fmla="*/ 538335 h 1384301"/>
              <a:gd name="connsiteX1757" fmla="*/ 154899 w 1657351"/>
              <a:gd name="connsiteY1757" fmla="*/ 532724 h 1384301"/>
              <a:gd name="connsiteX1758" fmla="*/ 160510 w 1657351"/>
              <a:gd name="connsiteY1758" fmla="*/ 527113 h 1384301"/>
              <a:gd name="connsiteX1759" fmla="*/ 167725 w 1657351"/>
              <a:gd name="connsiteY1759" fmla="*/ 523105 h 1384301"/>
              <a:gd name="connsiteX1760" fmla="*/ 31263 w 1657351"/>
              <a:gd name="connsiteY1760" fmla="*/ 520700 h 1384301"/>
              <a:gd name="connsiteX1761" fmla="*/ 40081 w 1657351"/>
              <a:gd name="connsiteY1761" fmla="*/ 520700 h 1384301"/>
              <a:gd name="connsiteX1762" fmla="*/ 48097 w 1657351"/>
              <a:gd name="connsiteY1762" fmla="*/ 520700 h 1384301"/>
              <a:gd name="connsiteX1763" fmla="*/ 56113 w 1657351"/>
              <a:gd name="connsiteY1763" fmla="*/ 523105 h 1384301"/>
              <a:gd name="connsiteX1764" fmla="*/ 63327 w 1657351"/>
              <a:gd name="connsiteY1764" fmla="*/ 527113 h 1384301"/>
              <a:gd name="connsiteX1765" fmla="*/ 68939 w 1657351"/>
              <a:gd name="connsiteY1765" fmla="*/ 532724 h 1384301"/>
              <a:gd name="connsiteX1766" fmla="*/ 74550 w 1657351"/>
              <a:gd name="connsiteY1766" fmla="*/ 538335 h 1384301"/>
              <a:gd name="connsiteX1767" fmla="*/ 78558 w 1657351"/>
              <a:gd name="connsiteY1767" fmla="*/ 545550 h 1384301"/>
              <a:gd name="connsiteX1768" fmla="*/ 79360 w 1657351"/>
              <a:gd name="connsiteY1768" fmla="*/ 553566 h 1384301"/>
              <a:gd name="connsiteX1769" fmla="*/ 80963 w 1657351"/>
              <a:gd name="connsiteY1769" fmla="*/ 560781 h 1384301"/>
              <a:gd name="connsiteX1770" fmla="*/ 79360 w 1657351"/>
              <a:gd name="connsiteY1770" fmla="*/ 568797 h 1384301"/>
              <a:gd name="connsiteX1771" fmla="*/ 78558 w 1657351"/>
              <a:gd name="connsiteY1771" fmla="*/ 576813 h 1384301"/>
              <a:gd name="connsiteX1772" fmla="*/ 74550 w 1657351"/>
              <a:gd name="connsiteY1772" fmla="*/ 584027 h 1384301"/>
              <a:gd name="connsiteX1773" fmla="*/ 68939 w 1657351"/>
              <a:gd name="connsiteY1773" fmla="*/ 589639 h 1384301"/>
              <a:gd name="connsiteX1774" fmla="*/ 63327 w 1657351"/>
              <a:gd name="connsiteY1774" fmla="*/ 594448 h 1384301"/>
              <a:gd name="connsiteX1775" fmla="*/ 56113 w 1657351"/>
              <a:gd name="connsiteY1775" fmla="*/ 599258 h 1384301"/>
              <a:gd name="connsiteX1776" fmla="*/ 48097 w 1657351"/>
              <a:gd name="connsiteY1776" fmla="*/ 601663 h 1384301"/>
              <a:gd name="connsiteX1777" fmla="*/ 40081 w 1657351"/>
              <a:gd name="connsiteY1777" fmla="*/ 601663 h 1384301"/>
              <a:gd name="connsiteX1778" fmla="*/ 31263 w 1657351"/>
              <a:gd name="connsiteY1778" fmla="*/ 601663 h 1384301"/>
              <a:gd name="connsiteX1779" fmla="*/ 24850 w 1657351"/>
              <a:gd name="connsiteY1779" fmla="*/ 599258 h 1384301"/>
              <a:gd name="connsiteX1780" fmla="*/ 17635 w 1657351"/>
              <a:gd name="connsiteY1780" fmla="*/ 594448 h 1384301"/>
              <a:gd name="connsiteX1781" fmla="*/ 11223 w 1657351"/>
              <a:gd name="connsiteY1781" fmla="*/ 589639 h 1384301"/>
              <a:gd name="connsiteX1782" fmla="*/ 7214 w 1657351"/>
              <a:gd name="connsiteY1782" fmla="*/ 584027 h 1384301"/>
              <a:gd name="connsiteX1783" fmla="*/ 2405 w 1657351"/>
              <a:gd name="connsiteY1783" fmla="*/ 576813 h 1384301"/>
              <a:gd name="connsiteX1784" fmla="*/ 0 w 1657351"/>
              <a:gd name="connsiteY1784" fmla="*/ 568797 h 1384301"/>
              <a:gd name="connsiteX1785" fmla="*/ 0 w 1657351"/>
              <a:gd name="connsiteY1785" fmla="*/ 560781 h 1384301"/>
              <a:gd name="connsiteX1786" fmla="*/ 0 w 1657351"/>
              <a:gd name="connsiteY1786" fmla="*/ 553566 h 1384301"/>
              <a:gd name="connsiteX1787" fmla="*/ 2405 w 1657351"/>
              <a:gd name="connsiteY1787" fmla="*/ 545550 h 1384301"/>
              <a:gd name="connsiteX1788" fmla="*/ 7214 w 1657351"/>
              <a:gd name="connsiteY1788" fmla="*/ 538335 h 1384301"/>
              <a:gd name="connsiteX1789" fmla="*/ 11223 w 1657351"/>
              <a:gd name="connsiteY1789" fmla="*/ 532724 h 1384301"/>
              <a:gd name="connsiteX1790" fmla="*/ 17635 w 1657351"/>
              <a:gd name="connsiteY1790" fmla="*/ 527113 h 1384301"/>
              <a:gd name="connsiteX1791" fmla="*/ 24850 w 1657351"/>
              <a:gd name="connsiteY1791" fmla="*/ 523105 h 1384301"/>
              <a:gd name="connsiteX1792" fmla="*/ 1331504 w 1657351"/>
              <a:gd name="connsiteY1792" fmla="*/ 390525 h 1384301"/>
              <a:gd name="connsiteX1793" fmla="*/ 1339363 w 1657351"/>
              <a:gd name="connsiteY1793" fmla="*/ 392128 h 1384301"/>
              <a:gd name="connsiteX1794" fmla="*/ 1345650 w 1657351"/>
              <a:gd name="connsiteY1794" fmla="*/ 393731 h 1384301"/>
              <a:gd name="connsiteX1795" fmla="*/ 1352723 w 1657351"/>
              <a:gd name="connsiteY1795" fmla="*/ 397739 h 1384301"/>
              <a:gd name="connsiteX1796" fmla="*/ 1359796 w 1657351"/>
              <a:gd name="connsiteY1796" fmla="*/ 403351 h 1384301"/>
              <a:gd name="connsiteX1797" fmla="*/ 1363726 w 1657351"/>
              <a:gd name="connsiteY1797" fmla="*/ 408160 h 1384301"/>
              <a:gd name="connsiteX1798" fmla="*/ 1367655 w 1657351"/>
              <a:gd name="connsiteY1798" fmla="*/ 415375 h 1384301"/>
              <a:gd name="connsiteX1799" fmla="*/ 1370013 w 1657351"/>
              <a:gd name="connsiteY1799" fmla="*/ 423391 h 1384301"/>
              <a:gd name="connsiteX1800" fmla="*/ 1370013 w 1657351"/>
              <a:gd name="connsiteY1800" fmla="*/ 432209 h 1384301"/>
              <a:gd name="connsiteX1801" fmla="*/ 1370013 w 1657351"/>
              <a:gd name="connsiteY1801" fmla="*/ 440225 h 1384301"/>
              <a:gd name="connsiteX1802" fmla="*/ 1367655 w 1657351"/>
              <a:gd name="connsiteY1802" fmla="*/ 446638 h 1384301"/>
              <a:gd name="connsiteX1803" fmla="*/ 1363726 w 1657351"/>
              <a:gd name="connsiteY1803" fmla="*/ 453852 h 1384301"/>
              <a:gd name="connsiteX1804" fmla="*/ 1359796 w 1657351"/>
              <a:gd name="connsiteY1804" fmla="*/ 461067 h 1384301"/>
              <a:gd name="connsiteX1805" fmla="*/ 1352723 w 1657351"/>
              <a:gd name="connsiteY1805" fmla="*/ 465075 h 1384301"/>
              <a:gd name="connsiteX1806" fmla="*/ 1345650 w 1657351"/>
              <a:gd name="connsiteY1806" fmla="*/ 469083 h 1384301"/>
              <a:gd name="connsiteX1807" fmla="*/ 1339363 w 1657351"/>
              <a:gd name="connsiteY1807" fmla="*/ 471488 h 1384301"/>
              <a:gd name="connsiteX1808" fmla="*/ 1331504 w 1657351"/>
              <a:gd name="connsiteY1808" fmla="*/ 471488 h 1384301"/>
              <a:gd name="connsiteX1809" fmla="*/ 1322859 w 1657351"/>
              <a:gd name="connsiteY1809" fmla="*/ 471488 h 1384301"/>
              <a:gd name="connsiteX1810" fmla="*/ 1315000 w 1657351"/>
              <a:gd name="connsiteY1810" fmla="*/ 469083 h 1384301"/>
              <a:gd name="connsiteX1811" fmla="*/ 1307927 w 1657351"/>
              <a:gd name="connsiteY1811" fmla="*/ 465075 h 1384301"/>
              <a:gd name="connsiteX1812" fmla="*/ 1303212 w 1657351"/>
              <a:gd name="connsiteY1812" fmla="*/ 461067 h 1384301"/>
              <a:gd name="connsiteX1813" fmla="*/ 1297711 w 1657351"/>
              <a:gd name="connsiteY1813" fmla="*/ 453852 h 1384301"/>
              <a:gd name="connsiteX1814" fmla="*/ 1294567 w 1657351"/>
              <a:gd name="connsiteY1814" fmla="*/ 446638 h 1384301"/>
              <a:gd name="connsiteX1815" fmla="*/ 1292210 w 1657351"/>
              <a:gd name="connsiteY1815" fmla="*/ 440225 h 1384301"/>
              <a:gd name="connsiteX1816" fmla="*/ 1290638 w 1657351"/>
              <a:gd name="connsiteY1816" fmla="*/ 432209 h 1384301"/>
              <a:gd name="connsiteX1817" fmla="*/ 1292210 w 1657351"/>
              <a:gd name="connsiteY1817" fmla="*/ 423391 h 1384301"/>
              <a:gd name="connsiteX1818" fmla="*/ 1294567 w 1657351"/>
              <a:gd name="connsiteY1818" fmla="*/ 415375 h 1384301"/>
              <a:gd name="connsiteX1819" fmla="*/ 1297711 w 1657351"/>
              <a:gd name="connsiteY1819" fmla="*/ 408160 h 1384301"/>
              <a:gd name="connsiteX1820" fmla="*/ 1303212 w 1657351"/>
              <a:gd name="connsiteY1820" fmla="*/ 403351 h 1384301"/>
              <a:gd name="connsiteX1821" fmla="*/ 1307927 w 1657351"/>
              <a:gd name="connsiteY1821" fmla="*/ 397739 h 1384301"/>
              <a:gd name="connsiteX1822" fmla="*/ 1315000 w 1657351"/>
              <a:gd name="connsiteY1822" fmla="*/ 393731 h 1384301"/>
              <a:gd name="connsiteX1823" fmla="*/ 1322859 w 1657351"/>
              <a:gd name="connsiteY1823" fmla="*/ 392128 h 1384301"/>
              <a:gd name="connsiteX1824" fmla="*/ 1187057 w 1657351"/>
              <a:gd name="connsiteY1824" fmla="*/ 390525 h 1384301"/>
              <a:gd name="connsiteX1825" fmla="*/ 1194916 w 1657351"/>
              <a:gd name="connsiteY1825" fmla="*/ 392128 h 1384301"/>
              <a:gd name="connsiteX1826" fmla="*/ 1202775 w 1657351"/>
              <a:gd name="connsiteY1826" fmla="*/ 393731 h 1384301"/>
              <a:gd name="connsiteX1827" fmla="*/ 1209848 w 1657351"/>
              <a:gd name="connsiteY1827" fmla="*/ 397739 h 1384301"/>
              <a:gd name="connsiteX1828" fmla="*/ 1215350 w 1657351"/>
              <a:gd name="connsiteY1828" fmla="*/ 403351 h 1384301"/>
              <a:gd name="connsiteX1829" fmla="*/ 1220851 w 1657351"/>
              <a:gd name="connsiteY1829" fmla="*/ 408160 h 1384301"/>
              <a:gd name="connsiteX1830" fmla="*/ 1224780 w 1657351"/>
              <a:gd name="connsiteY1830" fmla="*/ 415375 h 1384301"/>
              <a:gd name="connsiteX1831" fmla="*/ 1226352 w 1657351"/>
              <a:gd name="connsiteY1831" fmla="*/ 423391 h 1384301"/>
              <a:gd name="connsiteX1832" fmla="*/ 1227138 w 1657351"/>
              <a:gd name="connsiteY1832" fmla="*/ 432209 h 1384301"/>
              <a:gd name="connsiteX1833" fmla="*/ 1226352 w 1657351"/>
              <a:gd name="connsiteY1833" fmla="*/ 440225 h 1384301"/>
              <a:gd name="connsiteX1834" fmla="*/ 1224780 w 1657351"/>
              <a:gd name="connsiteY1834" fmla="*/ 446638 h 1384301"/>
              <a:gd name="connsiteX1835" fmla="*/ 1220851 w 1657351"/>
              <a:gd name="connsiteY1835" fmla="*/ 453852 h 1384301"/>
              <a:gd name="connsiteX1836" fmla="*/ 1215350 w 1657351"/>
              <a:gd name="connsiteY1836" fmla="*/ 461067 h 1384301"/>
              <a:gd name="connsiteX1837" fmla="*/ 1209848 w 1657351"/>
              <a:gd name="connsiteY1837" fmla="*/ 465075 h 1384301"/>
              <a:gd name="connsiteX1838" fmla="*/ 1202775 w 1657351"/>
              <a:gd name="connsiteY1838" fmla="*/ 469083 h 1384301"/>
              <a:gd name="connsiteX1839" fmla="*/ 1194916 w 1657351"/>
              <a:gd name="connsiteY1839" fmla="*/ 471488 h 1384301"/>
              <a:gd name="connsiteX1840" fmla="*/ 1187057 w 1657351"/>
              <a:gd name="connsiteY1840" fmla="*/ 471488 h 1384301"/>
              <a:gd name="connsiteX1841" fmla="*/ 1179199 w 1657351"/>
              <a:gd name="connsiteY1841" fmla="*/ 471488 h 1384301"/>
              <a:gd name="connsiteX1842" fmla="*/ 1172125 w 1657351"/>
              <a:gd name="connsiteY1842" fmla="*/ 469083 h 1384301"/>
              <a:gd name="connsiteX1843" fmla="*/ 1165052 w 1657351"/>
              <a:gd name="connsiteY1843" fmla="*/ 465075 h 1384301"/>
              <a:gd name="connsiteX1844" fmla="*/ 1158765 w 1657351"/>
              <a:gd name="connsiteY1844" fmla="*/ 461067 h 1384301"/>
              <a:gd name="connsiteX1845" fmla="*/ 1154836 w 1657351"/>
              <a:gd name="connsiteY1845" fmla="*/ 453852 h 1384301"/>
              <a:gd name="connsiteX1846" fmla="*/ 1150906 w 1657351"/>
              <a:gd name="connsiteY1846" fmla="*/ 446638 h 1384301"/>
              <a:gd name="connsiteX1847" fmla="*/ 1147763 w 1657351"/>
              <a:gd name="connsiteY1847" fmla="*/ 440225 h 1384301"/>
              <a:gd name="connsiteX1848" fmla="*/ 1147763 w 1657351"/>
              <a:gd name="connsiteY1848" fmla="*/ 432209 h 1384301"/>
              <a:gd name="connsiteX1849" fmla="*/ 1147763 w 1657351"/>
              <a:gd name="connsiteY1849" fmla="*/ 423391 h 1384301"/>
              <a:gd name="connsiteX1850" fmla="*/ 1150906 w 1657351"/>
              <a:gd name="connsiteY1850" fmla="*/ 415375 h 1384301"/>
              <a:gd name="connsiteX1851" fmla="*/ 1154836 w 1657351"/>
              <a:gd name="connsiteY1851" fmla="*/ 408160 h 1384301"/>
              <a:gd name="connsiteX1852" fmla="*/ 1158765 w 1657351"/>
              <a:gd name="connsiteY1852" fmla="*/ 403351 h 1384301"/>
              <a:gd name="connsiteX1853" fmla="*/ 1165052 w 1657351"/>
              <a:gd name="connsiteY1853" fmla="*/ 397739 h 1384301"/>
              <a:gd name="connsiteX1854" fmla="*/ 1172125 w 1657351"/>
              <a:gd name="connsiteY1854" fmla="*/ 393731 h 1384301"/>
              <a:gd name="connsiteX1855" fmla="*/ 1179199 w 1657351"/>
              <a:gd name="connsiteY1855" fmla="*/ 392128 h 1384301"/>
              <a:gd name="connsiteX1856" fmla="*/ 1044174 w 1657351"/>
              <a:gd name="connsiteY1856" fmla="*/ 390525 h 1384301"/>
              <a:gd name="connsiteX1857" fmla="*/ 1052035 w 1657351"/>
              <a:gd name="connsiteY1857" fmla="*/ 392128 h 1384301"/>
              <a:gd name="connsiteX1858" fmla="*/ 1059895 w 1657351"/>
              <a:gd name="connsiteY1858" fmla="*/ 393731 h 1384301"/>
              <a:gd name="connsiteX1859" fmla="*/ 1066970 w 1657351"/>
              <a:gd name="connsiteY1859" fmla="*/ 397739 h 1384301"/>
              <a:gd name="connsiteX1860" fmla="*/ 1072472 w 1657351"/>
              <a:gd name="connsiteY1860" fmla="*/ 403351 h 1384301"/>
              <a:gd name="connsiteX1861" fmla="*/ 1077974 w 1657351"/>
              <a:gd name="connsiteY1861" fmla="*/ 408160 h 1384301"/>
              <a:gd name="connsiteX1862" fmla="*/ 1080333 w 1657351"/>
              <a:gd name="connsiteY1862" fmla="*/ 415375 h 1384301"/>
              <a:gd name="connsiteX1863" fmla="*/ 1083477 w 1657351"/>
              <a:gd name="connsiteY1863" fmla="*/ 423391 h 1384301"/>
              <a:gd name="connsiteX1864" fmla="*/ 1084263 w 1657351"/>
              <a:gd name="connsiteY1864" fmla="*/ 432209 h 1384301"/>
              <a:gd name="connsiteX1865" fmla="*/ 1083477 w 1657351"/>
              <a:gd name="connsiteY1865" fmla="*/ 440225 h 1384301"/>
              <a:gd name="connsiteX1866" fmla="*/ 1080333 w 1657351"/>
              <a:gd name="connsiteY1866" fmla="*/ 446638 h 1384301"/>
              <a:gd name="connsiteX1867" fmla="*/ 1077974 w 1657351"/>
              <a:gd name="connsiteY1867" fmla="*/ 453852 h 1384301"/>
              <a:gd name="connsiteX1868" fmla="*/ 1072472 w 1657351"/>
              <a:gd name="connsiteY1868" fmla="*/ 461067 h 1384301"/>
              <a:gd name="connsiteX1869" fmla="*/ 1066970 w 1657351"/>
              <a:gd name="connsiteY1869" fmla="*/ 465075 h 1384301"/>
              <a:gd name="connsiteX1870" fmla="*/ 1059895 w 1657351"/>
              <a:gd name="connsiteY1870" fmla="*/ 469083 h 1384301"/>
              <a:gd name="connsiteX1871" fmla="*/ 1052035 w 1657351"/>
              <a:gd name="connsiteY1871" fmla="*/ 471488 h 1384301"/>
              <a:gd name="connsiteX1872" fmla="*/ 1044174 w 1657351"/>
              <a:gd name="connsiteY1872" fmla="*/ 471488 h 1384301"/>
              <a:gd name="connsiteX1873" fmla="*/ 1036314 w 1657351"/>
              <a:gd name="connsiteY1873" fmla="*/ 471488 h 1384301"/>
              <a:gd name="connsiteX1874" fmla="*/ 1029239 w 1657351"/>
              <a:gd name="connsiteY1874" fmla="*/ 469083 h 1384301"/>
              <a:gd name="connsiteX1875" fmla="*/ 1021379 w 1657351"/>
              <a:gd name="connsiteY1875" fmla="*/ 465075 h 1384301"/>
              <a:gd name="connsiteX1876" fmla="*/ 1015877 w 1657351"/>
              <a:gd name="connsiteY1876" fmla="*/ 461067 h 1384301"/>
              <a:gd name="connsiteX1877" fmla="*/ 1010374 w 1657351"/>
              <a:gd name="connsiteY1877" fmla="*/ 453852 h 1384301"/>
              <a:gd name="connsiteX1878" fmla="*/ 1008016 w 1657351"/>
              <a:gd name="connsiteY1878" fmla="*/ 446638 h 1384301"/>
              <a:gd name="connsiteX1879" fmla="*/ 1004872 w 1657351"/>
              <a:gd name="connsiteY1879" fmla="*/ 440225 h 1384301"/>
              <a:gd name="connsiteX1880" fmla="*/ 1003300 w 1657351"/>
              <a:gd name="connsiteY1880" fmla="*/ 432209 h 1384301"/>
              <a:gd name="connsiteX1881" fmla="*/ 1004872 w 1657351"/>
              <a:gd name="connsiteY1881" fmla="*/ 423391 h 1384301"/>
              <a:gd name="connsiteX1882" fmla="*/ 1008016 w 1657351"/>
              <a:gd name="connsiteY1882" fmla="*/ 415375 h 1384301"/>
              <a:gd name="connsiteX1883" fmla="*/ 1010374 w 1657351"/>
              <a:gd name="connsiteY1883" fmla="*/ 408160 h 1384301"/>
              <a:gd name="connsiteX1884" fmla="*/ 1015877 w 1657351"/>
              <a:gd name="connsiteY1884" fmla="*/ 403351 h 1384301"/>
              <a:gd name="connsiteX1885" fmla="*/ 1021379 w 1657351"/>
              <a:gd name="connsiteY1885" fmla="*/ 397739 h 1384301"/>
              <a:gd name="connsiteX1886" fmla="*/ 1029239 w 1657351"/>
              <a:gd name="connsiteY1886" fmla="*/ 393731 h 1384301"/>
              <a:gd name="connsiteX1887" fmla="*/ 1036314 w 1657351"/>
              <a:gd name="connsiteY1887" fmla="*/ 392128 h 1384301"/>
              <a:gd name="connsiteX1888" fmla="*/ 900891 w 1657351"/>
              <a:gd name="connsiteY1888" fmla="*/ 390525 h 1384301"/>
              <a:gd name="connsiteX1889" fmla="*/ 908672 w 1657351"/>
              <a:gd name="connsiteY1889" fmla="*/ 392128 h 1384301"/>
              <a:gd name="connsiteX1890" fmla="*/ 915676 w 1657351"/>
              <a:gd name="connsiteY1890" fmla="*/ 393731 h 1384301"/>
              <a:gd name="connsiteX1891" fmla="*/ 921902 w 1657351"/>
              <a:gd name="connsiteY1891" fmla="*/ 397739 h 1384301"/>
              <a:gd name="connsiteX1892" fmla="*/ 928905 w 1657351"/>
              <a:gd name="connsiteY1892" fmla="*/ 403351 h 1384301"/>
              <a:gd name="connsiteX1893" fmla="*/ 932796 w 1657351"/>
              <a:gd name="connsiteY1893" fmla="*/ 408160 h 1384301"/>
              <a:gd name="connsiteX1894" fmla="*/ 936687 w 1657351"/>
              <a:gd name="connsiteY1894" fmla="*/ 415375 h 1384301"/>
              <a:gd name="connsiteX1895" fmla="*/ 939800 w 1657351"/>
              <a:gd name="connsiteY1895" fmla="*/ 423391 h 1384301"/>
              <a:gd name="connsiteX1896" fmla="*/ 939800 w 1657351"/>
              <a:gd name="connsiteY1896" fmla="*/ 432209 h 1384301"/>
              <a:gd name="connsiteX1897" fmla="*/ 939800 w 1657351"/>
              <a:gd name="connsiteY1897" fmla="*/ 440225 h 1384301"/>
              <a:gd name="connsiteX1898" fmla="*/ 936687 w 1657351"/>
              <a:gd name="connsiteY1898" fmla="*/ 446638 h 1384301"/>
              <a:gd name="connsiteX1899" fmla="*/ 932796 w 1657351"/>
              <a:gd name="connsiteY1899" fmla="*/ 453852 h 1384301"/>
              <a:gd name="connsiteX1900" fmla="*/ 928905 w 1657351"/>
              <a:gd name="connsiteY1900" fmla="*/ 461067 h 1384301"/>
              <a:gd name="connsiteX1901" fmla="*/ 921902 w 1657351"/>
              <a:gd name="connsiteY1901" fmla="*/ 465075 h 1384301"/>
              <a:gd name="connsiteX1902" fmla="*/ 915676 w 1657351"/>
              <a:gd name="connsiteY1902" fmla="*/ 469083 h 1384301"/>
              <a:gd name="connsiteX1903" fmla="*/ 908672 w 1657351"/>
              <a:gd name="connsiteY1903" fmla="*/ 471488 h 1384301"/>
              <a:gd name="connsiteX1904" fmla="*/ 900891 w 1657351"/>
              <a:gd name="connsiteY1904" fmla="*/ 471488 h 1384301"/>
              <a:gd name="connsiteX1905" fmla="*/ 893109 w 1657351"/>
              <a:gd name="connsiteY1905" fmla="*/ 471488 h 1384301"/>
              <a:gd name="connsiteX1906" fmla="*/ 884549 w 1657351"/>
              <a:gd name="connsiteY1906" fmla="*/ 469083 h 1384301"/>
              <a:gd name="connsiteX1907" fmla="*/ 878323 w 1657351"/>
              <a:gd name="connsiteY1907" fmla="*/ 465075 h 1384301"/>
              <a:gd name="connsiteX1908" fmla="*/ 872876 w 1657351"/>
              <a:gd name="connsiteY1908" fmla="*/ 461067 h 1384301"/>
              <a:gd name="connsiteX1909" fmla="*/ 867429 w 1657351"/>
              <a:gd name="connsiteY1909" fmla="*/ 453852 h 1384301"/>
              <a:gd name="connsiteX1910" fmla="*/ 863538 w 1657351"/>
              <a:gd name="connsiteY1910" fmla="*/ 446638 h 1384301"/>
              <a:gd name="connsiteX1911" fmla="*/ 861981 w 1657351"/>
              <a:gd name="connsiteY1911" fmla="*/ 440225 h 1384301"/>
              <a:gd name="connsiteX1912" fmla="*/ 860425 w 1657351"/>
              <a:gd name="connsiteY1912" fmla="*/ 432209 h 1384301"/>
              <a:gd name="connsiteX1913" fmla="*/ 861981 w 1657351"/>
              <a:gd name="connsiteY1913" fmla="*/ 423391 h 1384301"/>
              <a:gd name="connsiteX1914" fmla="*/ 863538 w 1657351"/>
              <a:gd name="connsiteY1914" fmla="*/ 415375 h 1384301"/>
              <a:gd name="connsiteX1915" fmla="*/ 867429 w 1657351"/>
              <a:gd name="connsiteY1915" fmla="*/ 408160 h 1384301"/>
              <a:gd name="connsiteX1916" fmla="*/ 872876 w 1657351"/>
              <a:gd name="connsiteY1916" fmla="*/ 403351 h 1384301"/>
              <a:gd name="connsiteX1917" fmla="*/ 878323 w 1657351"/>
              <a:gd name="connsiteY1917" fmla="*/ 397739 h 1384301"/>
              <a:gd name="connsiteX1918" fmla="*/ 884549 w 1657351"/>
              <a:gd name="connsiteY1918" fmla="*/ 393731 h 1384301"/>
              <a:gd name="connsiteX1919" fmla="*/ 893109 w 1657351"/>
              <a:gd name="connsiteY1919" fmla="*/ 392128 h 1384301"/>
              <a:gd name="connsiteX1920" fmla="*/ 756459 w 1657351"/>
              <a:gd name="connsiteY1920" fmla="*/ 390525 h 1384301"/>
              <a:gd name="connsiteX1921" fmla="*/ 764241 w 1657351"/>
              <a:gd name="connsiteY1921" fmla="*/ 392128 h 1384301"/>
              <a:gd name="connsiteX1922" fmla="*/ 772801 w 1657351"/>
              <a:gd name="connsiteY1922" fmla="*/ 393731 h 1384301"/>
              <a:gd name="connsiteX1923" fmla="*/ 779027 w 1657351"/>
              <a:gd name="connsiteY1923" fmla="*/ 397739 h 1384301"/>
              <a:gd name="connsiteX1924" fmla="*/ 784474 w 1657351"/>
              <a:gd name="connsiteY1924" fmla="*/ 403351 h 1384301"/>
              <a:gd name="connsiteX1925" fmla="*/ 789921 w 1657351"/>
              <a:gd name="connsiteY1925" fmla="*/ 408160 h 1384301"/>
              <a:gd name="connsiteX1926" fmla="*/ 793812 w 1657351"/>
              <a:gd name="connsiteY1926" fmla="*/ 415375 h 1384301"/>
              <a:gd name="connsiteX1927" fmla="*/ 795368 w 1657351"/>
              <a:gd name="connsiteY1927" fmla="*/ 423391 h 1384301"/>
              <a:gd name="connsiteX1928" fmla="*/ 796925 w 1657351"/>
              <a:gd name="connsiteY1928" fmla="*/ 432209 h 1384301"/>
              <a:gd name="connsiteX1929" fmla="*/ 795368 w 1657351"/>
              <a:gd name="connsiteY1929" fmla="*/ 440225 h 1384301"/>
              <a:gd name="connsiteX1930" fmla="*/ 793812 w 1657351"/>
              <a:gd name="connsiteY1930" fmla="*/ 446638 h 1384301"/>
              <a:gd name="connsiteX1931" fmla="*/ 789921 w 1657351"/>
              <a:gd name="connsiteY1931" fmla="*/ 453852 h 1384301"/>
              <a:gd name="connsiteX1932" fmla="*/ 784474 w 1657351"/>
              <a:gd name="connsiteY1932" fmla="*/ 461067 h 1384301"/>
              <a:gd name="connsiteX1933" fmla="*/ 779027 w 1657351"/>
              <a:gd name="connsiteY1933" fmla="*/ 465075 h 1384301"/>
              <a:gd name="connsiteX1934" fmla="*/ 772801 w 1657351"/>
              <a:gd name="connsiteY1934" fmla="*/ 469083 h 1384301"/>
              <a:gd name="connsiteX1935" fmla="*/ 764241 w 1657351"/>
              <a:gd name="connsiteY1935" fmla="*/ 471488 h 1384301"/>
              <a:gd name="connsiteX1936" fmla="*/ 756459 w 1657351"/>
              <a:gd name="connsiteY1936" fmla="*/ 471488 h 1384301"/>
              <a:gd name="connsiteX1937" fmla="*/ 748677 w 1657351"/>
              <a:gd name="connsiteY1937" fmla="*/ 471488 h 1384301"/>
              <a:gd name="connsiteX1938" fmla="*/ 741674 w 1657351"/>
              <a:gd name="connsiteY1938" fmla="*/ 469083 h 1384301"/>
              <a:gd name="connsiteX1939" fmla="*/ 735448 w 1657351"/>
              <a:gd name="connsiteY1939" fmla="*/ 465075 h 1384301"/>
              <a:gd name="connsiteX1940" fmla="*/ 728444 w 1657351"/>
              <a:gd name="connsiteY1940" fmla="*/ 461067 h 1384301"/>
              <a:gd name="connsiteX1941" fmla="*/ 724554 w 1657351"/>
              <a:gd name="connsiteY1941" fmla="*/ 453852 h 1384301"/>
              <a:gd name="connsiteX1942" fmla="*/ 720663 w 1657351"/>
              <a:gd name="connsiteY1942" fmla="*/ 446638 h 1384301"/>
              <a:gd name="connsiteX1943" fmla="*/ 717550 w 1657351"/>
              <a:gd name="connsiteY1943" fmla="*/ 440225 h 1384301"/>
              <a:gd name="connsiteX1944" fmla="*/ 717550 w 1657351"/>
              <a:gd name="connsiteY1944" fmla="*/ 432209 h 1384301"/>
              <a:gd name="connsiteX1945" fmla="*/ 717550 w 1657351"/>
              <a:gd name="connsiteY1945" fmla="*/ 423391 h 1384301"/>
              <a:gd name="connsiteX1946" fmla="*/ 720663 w 1657351"/>
              <a:gd name="connsiteY1946" fmla="*/ 415375 h 1384301"/>
              <a:gd name="connsiteX1947" fmla="*/ 724554 w 1657351"/>
              <a:gd name="connsiteY1947" fmla="*/ 408160 h 1384301"/>
              <a:gd name="connsiteX1948" fmla="*/ 728444 w 1657351"/>
              <a:gd name="connsiteY1948" fmla="*/ 403351 h 1384301"/>
              <a:gd name="connsiteX1949" fmla="*/ 735448 w 1657351"/>
              <a:gd name="connsiteY1949" fmla="*/ 397739 h 1384301"/>
              <a:gd name="connsiteX1950" fmla="*/ 741674 w 1657351"/>
              <a:gd name="connsiteY1950" fmla="*/ 393731 h 1384301"/>
              <a:gd name="connsiteX1951" fmla="*/ 748677 w 1657351"/>
              <a:gd name="connsiteY1951" fmla="*/ 392128 h 1384301"/>
              <a:gd name="connsiteX1952" fmla="*/ 613176 w 1657351"/>
              <a:gd name="connsiteY1952" fmla="*/ 390525 h 1384301"/>
              <a:gd name="connsiteX1953" fmla="*/ 621037 w 1657351"/>
              <a:gd name="connsiteY1953" fmla="*/ 392128 h 1384301"/>
              <a:gd name="connsiteX1954" fmla="*/ 628111 w 1657351"/>
              <a:gd name="connsiteY1954" fmla="*/ 393731 h 1384301"/>
              <a:gd name="connsiteX1955" fmla="*/ 635972 w 1657351"/>
              <a:gd name="connsiteY1955" fmla="*/ 397739 h 1384301"/>
              <a:gd name="connsiteX1956" fmla="*/ 641474 w 1657351"/>
              <a:gd name="connsiteY1956" fmla="*/ 403351 h 1384301"/>
              <a:gd name="connsiteX1957" fmla="*/ 646976 w 1657351"/>
              <a:gd name="connsiteY1957" fmla="*/ 408160 h 1384301"/>
              <a:gd name="connsiteX1958" fmla="*/ 649335 w 1657351"/>
              <a:gd name="connsiteY1958" fmla="*/ 415375 h 1384301"/>
              <a:gd name="connsiteX1959" fmla="*/ 652479 w 1657351"/>
              <a:gd name="connsiteY1959" fmla="*/ 423391 h 1384301"/>
              <a:gd name="connsiteX1960" fmla="*/ 654051 w 1657351"/>
              <a:gd name="connsiteY1960" fmla="*/ 432209 h 1384301"/>
              <a:gd name="connsiteX1961" fmla="*/ 652479 w 1657351"/>
              <a:gd name="connsiteY1961" fmla="*/ 440225 h 1384301"/>
              <a:gd name="connsiteX1962" fmla="*/ 649335 w 1657351"/>
              <a:gd name="connsiteY1962" fmla="*/ 446638 h 1384301"/>
              <a:gd name="connsiteX1963" fmla="*/ 646976 w 1657351"/>
              <a:gd name="connsiteY1963" fmla="*/ 453852 h 1384301"/>
              <a:gd name="connsiteX1964" fmla="*/ 641474 w 1657351"/>
              <a:gd name="connsiteY1964" fmla="*/ 461067 h 1384301"/>
              <a:gd name="connsiteX1965" fmla="*/ 635972 w 1657351"/>
              <a:gd name="connsiteY1965" fmla="*/ 465075 h 1384301"/>
              <a:gd name="connsiteX1966" fmla="*/ 628111 w 1657351"/>
              <a:gd name="connsiteY1966" fmla="*/ 469083 h 1384301"/>
              <a:gd name="connsiteX1967" fmla="*/ 621037 w 1657351"/>
              <a:gd name="connsiteY1967" fmla="*/ 471488 h 1384301"/>
              <a:gd name="connsiteX1968" fmla="*/ 613176 w 1657351"/>
              <a:gd name="connsiteY1968" fmla="*/ 471488 h 1384301"/>
              <a:gd name="connsiteX1969" fmla="*/ 605316 w 1657351"/>
              <a:gd name="connsiteY1969" fmla="*/ 471488 h 1384301"/>
              <a:gd name="connsiteX1970" fmla="*/ 597455 w 1657351"/>
              <a:gd name="connsiteY1970" fmla="*/ 469083 h 1384301"/>
              <a:gd name="connsiteX1971" fmla="*/ 590381 w 1657351"/>
              <a:gd name="connsiteY1971" fmla="*/ 465075 h 1384301"/>
              <a:gd name="connsiteX1972" fmla="*/ 584879 w 1657351"/>
              <a:gd name="connsiteY1972" fmla="*/ 461067 h 1384301"/>
              <a:gd name="connsiteX1973" fmla="*/ 579376 w 1657351"/>
              <a:gd name="connsiteY1973" fmla="*/ 453852 h 1384301"/>
              <a:gd name="connsiteX1974" fmla="*/ 577018 w 1657351"/>
              <a:gd name="connsiteY1974" fmla="*/ 446638 h 1384301"/>
              <a:gd name="connsiteX1975" fmla="*/ 573874 w 1657351"/>
              <a:gd name="connsiteY1975" fmla="*/ 440225 h 1384301"/>
              <a:gd name="connsiteX1976" fmla="*/ 573088 w 1657351"/>
              <a:gd name="connsiteY1976" fmla="*/ 432209 h 1384301"/>
              <a:gd name="connsiteX1977" fmla="*/ 573874 w 1657351"/>
              <a:gd name="connsiteY1977" fmla="*/ 423391 h 1384301"/>
              <a:gd name="connsiteX1978" fmla="*/ 577018 w 1657351"/>
              <a:gd name="connsiteY1978" fmla="*/ 415375 h 1384301"/>
              <a:gd name="connsiteX1979" fmla="*/ 579376 w 1657351"/>
              <a:gd name="connsiteY1979" fmla="*/ 408160 h 1384301"/>
              <a:gd name="connsiteX1980" fmla="*/ 584879 w 1657351"/>
              <a:gd name="connsiteY1980" fmla="*/ 403351 h 1384301"/>
              <a:gd name="connsiteX1981" fmla="*/ 590381 w 1657351"/>
              <a:gd name="connsiteY1981" fmla="*/ 397739 h 1384301"/>
              <a:gd name="connsiteX1982" fmla="*/ 597455 w 1657351"/>
              <a:gd name="connsiteY1982" fmla="*/ 393731 h 1384301"/>
              <a:gd name="connsiteX1983" fmla="*/ 605316 w 1657351"/>
              <a:gd name="connsiteY1983" fmla="*/ 392128 h 1384301"/>
              <a:gd name="connsiteX1984" fmla="*/ 470293 w 1657351"/>
              <a:gd name="connsiteY1984" fmla="*/ 390525 h 1384301"/>
              <a:gd name="connsiteX1985" fmla="*/ 478152 w 1657351"/>
              <a:gd name="connsiteY1985" fmla="*/ 392128 h 1384301"/>
              <a:gd name="connsiteX1986" fmla="*/ 485225 w 1657351"/>
              <a:gd name="connsiteY1986" fmla="*/ 393731 h 1384301"/>
              <a:gd name="connsiteX1987" fmla="*/ 492298 w 1657351"/>
              <a:gd name="connsiteY1987" fmla="*/ 397739 h 1384301"/>
              <a:gd name="connsiteX1988" fmla="*/ 498585 w 1657351"/>
              <a:gd name="connsiteY1988" fmla="*/ 403351 h 1384301"/>
              <a:gd name="connsiteX1989" fmla="*/ 502515 w 1657351"/>
              <a:gd name="connsiteY1989" fmla="*/ 408160 h 1384301"/>
              <a:gd name="connsiteX1990" fmla="*/ 506444 w 1657351"/>
              <a:gd name="connsiteY1990" fmla="*/ 415375 h 1384301"/>
              <a:gd name="connsiteX1991" fmla="*/ 509588 w 1657351"/>
              <a:gd name="connsiteY1991" fmla="*/ 423391 h 1384301"/>
              <a:gd name="connsiteX1992" fmla="*/ 509588 w 1657351"/>
              <a:gd name="connsiteY1992" fmla="*/ 432209 h 1384301"/>
              <a:gd name="connsiteX1993" fmla="*/ 509588 w 1657351"/>
              <a:gd name="connsiteY1993" fmla="*/ 440225 h 1384301"/>
              <a:gd name="connsiteX1994" fmla="*/ 506444 w 1657351"/>
              <a:gd name="connsiteY1994" fmla="*/ 446638 h 1384301"/>
              <a:gd name="connsiteX1995" fmla="*/ 502515 w 1657351"/>
              <a:gd name="connsiteY1995" fmla="*/ 453852 h 1384301"/>
              <a:gd name="connsiteX1996" fmla="*/ 498585 w 1657351"/>
              <a:gd name="connsiteY1996" fmla="*/ 461067 h 1384301"/>
              <a:gd name="connsiteX1997" fmla="*/ 492298 w 1657351"/>
              <a:gd name="connsiteY1997" fmla="*/ 465075 h 1384301"/>
              <a:gd name="connsiteX1998" fmla="*/ 485225 w 1657351"/>
              <a:gd name="connsiteY1998" fmla="*/ 469083 h 1384301"/>
              <a:gd name="connsiteX1999" fmla="*/ 478152 w 1657351"/>
              <a:gd name="connsiteY1999" fmla="*/ 471488 h 1384301"/>
              <a:gd name="connsiteX2000" fmla="*/ 470293 w 1657351"/>
              <a:gd name="connsiteY2000" fmla="*/ 471488 h 1384301"/>
              <a:gd name="connsiteX2001" fmla="*/ 462434 w 1657351"/>
              <a:gd name="connsiteY2001" fmla="*/ 471488 h 1384301"/>
              <a:gd name="connsiteX2002" fmla="*/ 454575 w 1657351"/>
              <a:gd name="connsiteY2002" fmla="*/ 469083 h 1384301"/>
              <a:gd name="connsiteX2003" fmla="*/ 447502 w 1657351"/>
              <a:gd name="connsiteY2003" fmla="*/ 465075 h 1384301"/>
              <a:gd name="connsiteX2004" fmla="*/ 442001 w 1657351"/>
              <a:gd name="connsiteY2004" fmla="*/ 461067 h 1384301"/>
              <a:gd name="connsiteX2005" fmla="*/ 436500 w 1657351"/>
              <a:gd name="connsiteY2005" fmla="*/ 453852 h 1384301"/>
              <a:gd name="connsiteX2006" fmla="*/ 432571 w 1657351"/>
              <a:gd name="connsiteY2006" fmla="*/ 446638 h 1384301"/>
              <a:gd name="connsiteX2007" fmla="*/ 430999 w 1657351"/>
              <a:gd name="connsiteY2007" fmla="*/ 440225 h 1384301"/>
              <a:gd name="connsiteX2008" fmla="*/ 430213 w 1657351"/>
              <a:gd name="connsiteY2008" fmla="*/ 432209 h 1384301"/>
              <a:gd name="connsiteX2009" fmla="*/ 430999 w 1657351"/>
              <a:gd name="connsiteY2009" fmla="*/ 423391 h 1384301"/>
              <a:gd name="connsiteX2010" fmla="*/ 432571 w 1657351"/>
              <a:gd name="connsiteY2010" fmla="*/ 415375 h 1384301"/>
              <a:gd name="connsiteX2011" fmla="*/ 436500 w 1657351"/>
              <a:gd name="connsiteY2011" fmla="*/ 408160 h 1384301"/>
              <a:gd name="connsiteX2012" fmla="*/ 442001 w 1657351"/>
              <a:gd name="connsiteY2012" fmla="*/ 403351 h 1384301"/>
              <a:gd name="connsiteX2013" fmla="*/ 447502 w 1657351"/>
              <a:gd name="connsiteY2013" fmla="*/ 397739 h 1384301"/>
              <a:gd name="connsiteX2014" fmla="*/ 454575 w 1657351"/>
              <a:gd name="connsiteY2014" fmla="*/ 393731 h 1384301"/>
              <a:gd name="connsiteX2015" fmla="*/ 462434 w 1657351"/>
              <a:gd name="connsiteY2015" fmla="*/ 392128 h 1384301"/>
              <a:gd name="connsiteX2016" fmla="*/ 325847 w 1657351"/>
              <a:gd name="connsiteY2016" fmla="*/ 390525 h 1384301"/>
              <a:gd name="connsiteX2017" fmla="*/ 334491 w 1657351"/>
              <a:gd name="connsiteY2017" fmla="*/ 392128 h 1384301"/>
              <a:gd name="connsiteX2018" fmla="*/ 342350 w 1657351"/>
              <a:gd name="connsiteY2018" fmla="*/ 393731 h 1384301"/>
              <a:gd name="connsiteX2019" fmla="*/ 349423 w 1657351"/>
              <a:gd name="connsiteY2019" fmla="*/ 397739 h 1384301"/>
              <a:gd name="connsiteX2020" fmla="*/ 354139 w 1657351"/>
              <a:gd name="connsiteY2020" fmla="*/ 403351 h 1384301"/>
              <a:gd name="connsiteX2021" fmla="*/ 359640 w 1657351"/>
              <a:gd name="connsiteY2021" fmla="*/ 408160 h 1384301"/>
              <a:gd name="connsiteX2022" fmla="*/ 362783 w 1657351"/>
              <a:gd name="connsiteY2022" fmla="*/ 415375 h 1384301"/>
              <a:gd name="connsiteX2023" fmla="*/ 365141 w 1657351"/>
              <a:gd name="connsiteY2023" fmla="*/ 423391 h 1384301"/>
              <a:gd name="connsiteX2024" fmla="*/ 366713 w 1657351"/>
              <a:gd name="connsiteY2024" fmla="*/ 432209 h 1384301"/>
              <a:gd name="connsiteX2025" fmla="*/ 365141 w 1657351"/>
              <a:gd name="connsiteY2025" fmla="*/ 440225 h 1384301"/>
              <a:gd name="connsiteX2026" fmla="*/ 362783 w 1657351"/>
              <a:gd name="connsiteY2026" fmla="*/ 446638 h 1384301"/>
              <a:gd name="connsiteX2027" fmla="*/ 359640 w 1657351"/>
              <a:gd name="connsiteY2027" fmla="*/ 453852 h 1384301"/>
              <a:gd name="connsiteX2028" fmla="*/ 354139 w 1657351"/>
              <a:gd name="connsiteY2028" fmla="*/ 461067 h 1384301"/>
              <a:gd name="connsiteX2029" fmla="*/ 349423 w 1657351"/>
              <a:gd name="connsiteY2029" fmla="*/ 465075 h 1384301"/>
              <a:gd name="connsiteX2030" fmla="*/ 342350 w 1657351"/>
              <a:gd name="connsiteY2030" fmla="*/ 469083 h 1384301"/>
              <a:gd name="connsiteX2031" fmla="*/ 334491 w 1657351"/>
              <a:gd name="connsiteY2031" fmla="*/ 471488 h 1384301"/>
              <a:gd name="connsiteX2032" fmla="*/ 325847 w 1657351"/>
              <a:gd name="connsiteY2032" fmla="*/ 471488 h 1384301"/>
              <a:gd name="connsiteX2033" fmla="*/ 317988 w 1657351"/>
              <a:gd name="connsiteY2033" fmla="*/ 471488 h 1384301"/>
              <a:gd name="connsiteX2034" fmla="*/ 311700 w 1657351"/>
              <a:gd name="connsiteY2034" fmla="*/ 469083 h 1384301"/>
              <a:gd name="connsiteX2035" fmla="*/ 304627 w 1657351"/>
              <a:gd name="connsiteY2035" fmla="*/ 465075 h 1384301"/>
              <a:gd name="connsiteX2036" fmla="*/ 297554 w 1657351"/>
              <a:gd name="connsiteY2036" fmla="*/ 461067 h 1384301"/>
              <a:gd name="connsiteX2037" fmla="*/ 293625 w 1657351"/>
              <a:gd name="connsiteY2037" fmla="*/ 453852 h 1384301"/>
              <a:gd name="connsiteX2038" fmla="*/ 289696 w 1657351"/>
              <a:gd name="connsiteY2038" fmla="*/ 446638 h 1384301"/>
              <a:gd name="connsiteX2039" fmla="*/ 287338 w 1657351"/>
              <a:gd name="connsiteY2039" fmla="*/ 440225 h 1384301"/>
              <a:gd name="connsiteX2040" fmla="*/ 287338 w 1657351"/>
              <a:gd name="connsiteY2040" fmla="*/ 432209 h 1384301"/>
              <a:gd name="connsiteX2041" fmla="*/ 287338 w 1657351"/>
              <a:gd name="connsiteY2041" fmla="*/ 423391 h 1384301"/>
              <a:gd name="connsiteX2042" fmla="*/ 289696 w 1657351"/>
              <a:gd name="connsiteY2042" fmla="*/ 415375 h 1384301"/>
              <a:gd name="connsiteX2043" fmla="*/ 293625 w 1657351"/>
              <a:gd name="connsiteY2043" fmla="*/ 408160 h 1384301"/>
              <a:gd name="connsiteX2044" fmla="*/ 297554 w 1657351"/>
              <a:gd name="connsiteY2044" fmla="*/ 403351 h 1384301"/>
              <a:gd name="connsiteX2045" fmla="*/ 304627 w 1657351"/>
              <a:gd name="connsiteY2045" fmla="*/ 397739 h 1384301"/>
              <a:gd name="connsiteX2046" fmla="*/ 311700 w 1657351"/>
              <a:gd name="connsiteY2046" fmla="*/ 393731 h 1384301"/>
              <a:gd name="connsiteX2047" fmla="*/ 317988 w 1657351"/>
              <a:gd name="connsiteY2047" fmla="*/ 392128 h 1384301"/>
              <a:gd name="connsiteX2048" fmla="*/ 183757 w 1657351"/>
              <a:gd name="connsiteY2048" fmla="*/ 390525 h 1384301"/>
              <a:gd name="connsiteX2049" fmla="*/ 192575 w 1657351"/>
              <a:gd name="connsiteY2049" fmla="*/ 392128 h 1384301"/>
              <a:gd name="connsiteX2050" fmla="*/ 198988 w 1657351"/>
              <a:gd name="connsiteY2050" fmla="*/ 393731 h 1384301"/>
              <a:gd name="connsiteX2051" fmla="*/ 206202 w 1657351"/>
              <a:gd name="connsiteY2051" fmla="*/ 397739 h 1384301"/>
              <a:gd name="connsiteX2052" fmla="*/ 212615 w 1657351"/>
              <a:gd name="connsiteY2052" fmla="*/ 403351 h 1384301"/>
              <a:gd name="connsiteX2053" fmla="*/ 217425 w 1657351"/>
              <a:gd name="connsiteY2053" fmla="*/ 408160 h 1384301"/>
              <a:gd name="connsiteX2054" fmla="*/ 221433 w 1657351"/>
              <a:gd name="connsiteY2054" fmla="*/ 415375 h 1384301"/>
              <a:gd name="connsiteX2055" fmla="*/ 223838 w 1657351"/>
              <a:gd name="connsiteY2055" fmla="*/ 423391 h 1384301"/>
              <a:gd name="connsiteX2056" fmla="*/ 223838 w 1657351"/>
              <a:gd name="connsiteY2056" fmla="*/ 432209 h 1384301"/>
              <a:gd name="connsiteX2057" fmla="*/ 223838 w 1657351"/>
              <a:gd name="connsiteY2057" fmla="*/ 440225 h 1384301"/>
              <a:gd name="connsiteX2058" fmla="*/ 221433 w 1657351"/>
              <a:gd name="connsiteY2058" fmla="*/ 446638 h 1384301"/>
              <a:gd name="connsiteX2059" fmla="*/ 217425 w 1657351"/>
              <a:gd name="connsiteY2059" fmla="*/ 453852 h 1384301"/>
              <a:gd name="connsiteX2060" fmla="*/ 212615 w 1657351"/>
              <a:gd name="connsiteY2060" fmla="*/ 461067 h 1384301"/>
              <a:gd name="connsiteX2061" fmla="*/ 206202 w 1657351"/>
              <a:gd name="connsiteY2061" fmla="*/ 465075 h 1384301"/>
              <a:gd name="connsiteX2062" fmla="*/ 198988 w 1657351"/>
              <a:gd name="connsiteY2062" fmla="*/ 469083 h 1384301"/>
              <a:gd name="connsiteX2063" fmla="*/ 192575 w 1657351"/>
              <a:gd name="connsiteY2063" fmla="*/ 471488 h 1384301"/>
              <a:gd name="connsiteX2064" fmla="*/ 183757 w 1657351"/>
              <a:gd name="connsiteY2064" fmla="*/ 471488 h 1384301"/>
              <a:gd name="connsiteX2065" fmla="*/ 175741 w 1657351"/>
              <a:gd name="connsiteY2065" fmla="*/ 471488 h 1384301"/>
              <a:gd name="connsiteX2066" fmla="*/ 167725 w 1657351"/>
              <a:gd name="connsiteY2066" fmla="*/ 469083 h 1384301"/>
              <a:gd name="connsiteX2067" fmla="*/ 160510 w 1657351"/>
              <a:gd name="connsiteY2067" fmla="*/ 465075 h 1384301"/>
              <a:gd name="connsiteX2068" fmla="*/ 154899 w 1657351"/>
              <a:gd name="connsiteY2068" fmla="*/ 461067 h 1384301"/>
              <a:gd name="connsiteX2069" fmla="*/ 150089 w 1657351"/>
              <a:gd name="connsiteY2069" fmla="*/ 453852 h 1384301"/>
              <a:gd name="connsiteX2070" fmla="*/ 145280 w 1657351"/>
              <a:gd name="connsiteY2070" fmla="*/ 446638 h 1384301"/>
              <a:gd name="connsiteX2071" fmla="*/ 144478 w 1657351"/>
              <a:gd name="connsiteY2071" fmla="*/ 440225 h 1384301"/>
              <a:gd name="connsiteX2072" fmla="*/ 142875 w 1657351"/>
              <a:gd name="connsiteY2072" fmla="*/ 432209 h 1384301"/>
              <a:gd name="connsiteX2073" fmla="*/ 144478 w 1657351"/>
              <a:gd name="connsiteY2073" fmla="*/ 423391 h 1384301"/>
              <a:gd name="connsiteX2074" fmla="*/ 145280 w 1657351"/>
              <a:gd name="connsiteY2074" fmla="*/ 415375 h 1384301"/>
              <a:gd name="connsiteX2075" fmla="*/ 150089 w 1657351"/>
              <a:gd name="connsiteY2075" fmla="*/ 408160 h 1384301"/>
              <a:gd name="connsiteX2076" fmla="*/ 154899 w 1657351"/>
              <a:gd name="connsiteY2076" fmla="*/ 403351 h 1384301"/>
              <a:gd name="connsiteX2077" fmla="*/ 160510 w 1657351"/>
              <a:gd name="connsiteY2077" fmla="*/ 397739 h 1384301"/>
              <a:gd name="connsiteX2078" fmla="*/ 167725 w 1657351"/>
              <a:gd name="connsiteY2078" fmla="*/ 393731 h 1384301"/>
              <a:gd name="connsiteX2079" fmla="*/ 175741 w 1657351"/>
              <a:gd name="connsiteY2079" fmla="*/ 392128 h 1384301"/>
              <a:gd name="connsiteX2080" fmla="*/ 40081 w 1657351"/>
              <a:gd name="connsiteY2080" fmla="*/ 390525 h 1384301"/>
              <a:gd name="connsiteX2081" fmla="*/ 48097 w 1657351"/>
              <a:gd name="connsiteY2081" fmla="*/ 392128 h 1384301"/>
              <a:gd name="connsiteX2082" fmla="*/ 56113 w 1657351"/>
              <a:gd name="connsiteY2082" fmla="*/ 393731 h 1384301"/>
              <a:gd name="connsiteX2083" fmla="*/ 63327 w 1657351"/>
              <a:gd name="connsiteY2083" fmla="*/ 397739 h 1384301"/>
              <a:gd name="connsiteX2084" fmla="*/ 68939 w 1657351"/>
              <a:gd name="connsiteY2084" fmla="*/ 403351 h 1384301"/>
              <a:gd name="connsiteX2085" fmla="*/ 74550 w 1657351"/>
              <a:gd name="connsiteY2085" fmla="*/ 408160 h 1384301"/>
              <a:gd name="connsiteX2086" fmla="*/ 78558 w 1657351"/>
              <a:gd name="connsiteY2086" fmla="*/ 415375 h 1384301"/>
              <a:gd name="connsiteX2087" fmla="*/ 79360 w 1657351"/>
              <a:gd name="connsiteY2087" fmla="*/ 423391 h 1384301"/>
              <a:gd name="connsiteX2088" fmla="*/ 80963 w 1657351"/>
              <a:gd name="connsiteY2088" fmla="*/ 432209 h 1384301"/>
              <a:gd name="connsiteX2089" fmla="*/ 79360 w 1657351"/>
              <a:gd name="connsiteY2089" fmla="*/ 440225 h 1384301"/>
              <a:gd name="connsiteX2090" fmla="*/ 78558 w 1657351"/>
              <a:gd name="connsiteY2090" fmla="*/ 446638 h 1384301"/>
              <a:gd name="connsiteX2091" fmla="*/ 74550 w 1657351"/>
              <a:gd name="connsiteY2091" fmla="*/ 453852 h 1384301"/>
              <a:gd name="connsiteX2092" fmla="*/ 68939 w 1657351"/>
              <a:gd name="connsiteY2092" fmla="*/ 461067 h 1384301"/>
              <a:gd name="connsiteX2093" fmla="*/ 63327 w 1657351"/>
              <a:gd name="connsiteY2093" fmla="*/ 465075 h 1384301"/>
              <a:gd name="connsiteX2094" fmla="*/ 56113 w 1657351"/>
              <a:gd name="connsiteY2094" fmla="*/ 469083 h 1384301"/>
              <a:gd name="connsiteX2095" fmla="*/ 48097 w 1657351"/>
              <a:gd name="connsiteY2095" fmla="*/ 471488 h 1384301"/>
              <a:gd name="connsiteX2096" fmla="*/ 40081 w 1657351"/>
              <a:gd name="connsiteY2096" fmla="*/ 471488 h 1384301"/>
              <a:gd name="connsiteX2097" fmla="*/ 31263 w 1657351"/>
              <a:gd name="connsiteY2097" fmla="*/ 471488 h 1384301"/>
              <a:gd name="connsiteX2098" fmla="*/ 24850 w 1657351"/>
              <a:gd name="connsiteY2098" fmla="*/ 469083 h 1384301"/>
              <a:gd name="connsiteX2099" fmla="*/ 17635 w 1657351"/>
              <a:gd name="connsiteY2099" fmla="*/ 465075 h 1384301"/>
              <a:gd name="connsiteX2100" fmla="*/ 11223 w 1657351"/>
              <a:gd name="connsiteY2100" fmla="*/ 461067 h 1384301"/>
              <a:gd name="connsiteX2101" fmla="*/ 7214 w 1657351"/>
              <a:gd name="connsiteY2101" fmla="*/ 453852 h 1384301"/>
              <a:gd name="connsiteX2102" fmla="*/ 2405 w 1657351"/>
              <a:gd name="connsiteY2102" fmla="*/ 446638 h 1384301"/>
              <a:gd name="connsiteX2103" fmla="*/ 0 w 1657351"/>
              <a:gd name="connsiteY2103" fmla="*/ 440225 h 1384301"/>
              <a:gd name="connsiteX2104" fmla="*/ 0 w 1657351"/>
              <a:gd name="connsiteY2104" fmla="*/ 432209 h 1384301"/>
              <a:gd name="connsiteX2105" fmla="*/ 0 w 1657351"/>
              <a:gd name="connsiteY2105" fmla="*/ 423391 h 1384301"/>
              <a:gd name="connsiteX2106" fmla="*/ 2405 w 1657351"/>
              <a:gd name="connsiteY2106" fmla="*/ 415375 h 1384301"/>
              <a:gd name="connsiteX2107" fmla="*/ 7214 w 1657351"/>
              <a:gd name="connsiteY2107" fmla="*/ 408160 h 1384301"/>
              <a:gd name="connsiteX2108" fmla="*/ 11223 w 1657351"/>
              <a:gd name="connsiteY2108" fmla="*/ 403351 h 1384301"/>
              <a:gd name="connsiteX2109" fmla="*/ 17635 w 1657351"/>
              <a:gd name="connsiteY2109" fmla="*/ 397739 h 1384301"/>
              <a:gd name="connsiteX2110" fmla="*/ 24850 w 1657351"/>
              <a:gd name="connsiteY2110" fmla="*/ 393731 h 1384301"/>
              <a:gd name="connsiteX2111" fmla="*/ 31263 w 1657351"/>
              <a:gd name="connsiteY2111" fmla="*/ 392128 h 1384301"/>
              <a:gd name="connsiteX2112" fmla="*/ 1187057 w 1657351"/>
              <a:gd name="connsiteY2112" fmla="*/ 260350 h 1384301"/>
              <a:gd name="connsiteX2113" fmla="*/ 1194916 w 1657351"/>
              <a:gd name="connsiteY2113" fmla="*/ 261136 h 1384301"/>
              <a:gd name="connsiteX2114" fmla="*/ 1202775 w 1657351"/>
              <a:gd name="connsiteY2114" fmla="*/ 264279 h 1384301"/>
              <a:gd name="connsiteX2115" fmla="*/ 1209848 w 1657351"/>
              <a:gd name="connsiteY2115" fmla="*/ 266637 h 1384301"/>
              <a:gd name="connsiteX2116" fmla="*/ 1215350 w 1657351"/>
              <a:gd name="connsiteY2116" fmla="*/ 272138 h 1384301"/>
              <a:gd name="connsiteX2117" fmla="*/ 1220851 w 1657351"/>
              <a:gd name="connsiteY2117" fmla="*/ 277639 h 1384301"/>
              <a:gd name="connsiteX2118" fmla="*/ 1224780 w 1657351"/>
              <a:gd name="connsiteY2118" fmla="*/ 283927 h 1384301"/>
              <a:gd name="connsiteX2119" fmla="*/ 1226352 w 1657351"/>
              <a:gd name="connsiteY2119" fmla="*/ 292571 h 1384301"/>
              <a:gd name="connsiteX2120" fmla="*/ 1227138 w 1657351"/>
              <a:gd name="connsiteY2120" fmla="*/ 300430 h 1384301"/>
              <a:gd name="connsiteX2121" fmla="*/ 1226352 w 1657351"/>
              <a:gd name="connsiteY2121" fmla="*/ 308289 h 1384301"/>
              <a:gd name="connsiteX2122" fmla="*/ 1224780 w 1657351"/>
              <a:gd name="connsiteY2122" fmla="*/ 315362 h 1384301"/>
              <a:gd name="connsiteX2123" fmla="*/ 1220851 w 1657351"/>
              <a:gd name="connsiteY2123" fmla="*/ 321649 h 1384301"/>
              <a:gd name="connsiteX2124" fmla="*/ 1215350 w 1657351"/>
              <a:gd name="connsiteY2124" fmla="*/ 328722 h 1384301"/>
              <a:gd name="connsiteX2125" fmla="*/ 1209848 w 1657351"/>
              <a:gd name="connsiteY2125" fmla="*/ 332652 h 1384301"/>
              <a:gd name="connsiteX2126" fmla="*/ 1202775 w 1657351"/>
              <a:gd name="connsiteY2126" fmla="*/ 336581 h 1384301"/>
              <a:gd name="connsiteX2127" fmla="*/ 1194916 w 1657351"/>
              <a:gd name="connsiteY2127" fmla="*/ 339725 h 1384301"/>
              <a:gd name="connsiteX2128" fmla="*/ 1187057 w 1657351"/>
              <a:gd name="connsiteY2128" fmla="*/ 339725 h 1384301"/>
              <a:gd name="connsiteX2129" fmla="*/ 1179199 w 1657351"/>
              <a:gd name="connsiteY2129" fmla="*/ 339725 h 1384301"/>
              <a:gd name="connsiteX2130" fmla="*/ 1172125 w 1657351"/>
              <a:gd name="connsiteY2130" fmla="*/ 336581 h 1384301"/>
              <a:gd name="connsiteX2131" fmla="*/ 1165052 w 1657351"/>
              <a:gd name="connsiteY2131" fmla="*/ 332652 h 1384301"/>
              <a:gd name="connsiteX2132" fmla="*/ 1158765 w 1657351"/>
              <a:gd name="connsiteY2132" fmla="*/ 328722 h 1384301"/>
              <a:gd name="connsiteX2133" fmla="*/ 1154836 w 1657351"/>
              <a:gd name="connsiteY2133" fmla="*/ 321649 h 1384301"/>
              <a:gd name="connsiteX2134" fmla="*/ 1150906 w 1657351"/>
              <a:gd name="connsiteY2134" fmla="*/ 315362 h 1384301"/>
              <a:gd name="connsiteX2135" fmla="*/ 1147763 w 1657351"/>
              <a:gd name="connsiteY2135" fmla="*/ 308289 h 1384301"/>
              <a:gd name="connsiteX2136" fmla="*/ 1147763 w 1657351"/>
              <a:gd name="connsiteY2136" fmla="*/ 300430 h 1384301"/>
              <a:gd name="connsiteX2137" fmla="*/ 1147763 w 1657351"/>
              <a:gd name="connsiteY2137" fmla="*/ 292571 h 1384301"/>
              <a:gd name="connsiteX2138" fmla="*/ 1150906 w 1657351"/>
              <a:gd name="connsiteY2138" fmla="*/ 283927 h 1384301"/>
              <a:gd name="connsiteX2139" fmla="*/ 1154836 w 1657351"/>
              <a:gd name="connsiteY2139" fmla="*/ 277639 h 1384301"/>
              <a:gd name="connsiteX2140" fmla="*/ 1158765 w 1657351"/>
              <a:gd name="connsiteY2140" fmla="*/ 272138 h 1384301"/>
              <a:gd name="connsiteX2141" fmla="*/ 1165052 w 1657351"/>
              <a:gd name="connsiteY2141" fmla="*/ 266637 h 1384301"/>
              <a:gd name="connsiteX2142" fmla="*/ 1172125 w 1657351"/>
              <a:gd name="connsiteY2142" fmla="*/ 264279 h 1384301"/>
              <a:gd name="connsiteX2143" fmla="*/ 1179199 w 1657351"/>
              <a:gd name="connsiteY2143" fmla="*/ 261136 h 1384301"/>
              <a:gd name="connsiteX2144" fmla="*/ 1044174 w 1657351"/>
              <a:gd name="connsiteY2144" fmla="*/ 260350 h 1384301"/>
              <a:gd name="connsiteX2145" fmla="*/ 1052035 w 1657351"/>
              <a:gd name="connsiteY2145" fmla="*/ 261136 h 1384301"/>
              <a:gd name="connsiteX2146" fmla="*/ 1059895 w 1657351"/>
              <a:gd name="connsiteY2146" fmla="*/ 264279 h 1384301"/>
              <a:gd name="connsiteX2147" fmla="*/ 1066970 w 1657351"/>
              <a:gd name="connsiteY2147" fmla="*/ 266637 h 1384301"/>
              <a:gd name="connsiteX2148" fmla="*/ 1072472 w 1657351"/>
              <a:gd name="connsiteY2148" fmla="*/ 272138 h 1384301"/>
              <a:gd name="connsiteX2149" fmla="*/ 1077974 w 1657351"/>
              <a:gd name="connsiteY2149" fmla="*/ 277639 h 1384301"/>
              <a:gd name="connsiteX2150" fmla="*/ 1080333 w 1657351"/>
              <a:gd name="connsiteY2150" fmla="*/ 283927 h 1384301"/>
              <a:gd name="connsiteX2151" fmla="*/ 1083477 w 1657351"/>
              <a:gd name="connsiteY2151" fmla="*/ 292571 h 1384301"/>
              <a:gd name="connsiteX2152" fmla="*/ 1084263 w 1657351"/>
              <a:gd name="connsiteY2152" fmla="*/ 300430 h 1384301"/>
              <a:gd name="connsiteX2153" fmla="*/ 1083477 w 1657351"/>
              <a:gd name="connsiteY2153" fmla="*/ 308289 h 1384301"/>
              <a:gd name="connsiteX2154" fmla="*/ 1080333 w 1657351"/>
              <a:gd name="connsiteY2154" fmla="*/ 315362 h 1384301"/>
              <a:gd name="connsiteX2155" fmla="*/ 1077974 w 1657351"/>
              <a:gd name="connsiteY2155" fmla="*/ 321649 h 1384301"/>
              <a:gd name="connsiteX2156" fmla="*/ 1072472 w 1657351"/>
              <a:gd name="connsiteY2156" fmla="*/ 328722 h 1384301"/>
              <a:gd name="connsiteX2157" fmla="*/ 1066970 w 1657351"/>
              <a:gd name="connsiteY2157" fmla="*/ 332652 h 1384301"/>
              <a:gd name="connsiteX2158" fmla="*/ 1059895 w 1657351"/>
              <a:gd name="connsiteY2158" fmla="*/ 336581 h 1384301"/>
              <a:gd name="connsiteX2159" fmla="*/ 1052035 w 1657351"/>
              <a:gd name="connsiteY2159" fmla="*/ 339725 h 1384301"/>
              <a:gd name="connsiteX2160" fmla="*/ 1044174 w 1657351"/>
              <a:gd name="connsiteY2160" fmla="*/ 339725 h 1384301"/>
              <a:gd name="connsiteX2161" fmla="*/ 1036314 w 1657351"/>
              <a:gd name="connsiteY2161" fmla="*/ 339725 h 1384301"/>
              <a:gd name="connsiteX2162" fmla="*/ 1029239 w 1657351"/>
              <a:gd name="connsiteY2162" fmla="*/ 336581 h 1384301"/>
              <a:gd name="connsiteX2163" fmla="*/ 1021379 w 1657351"/>
              <a:gd name="connsiteY2163" fmla="*/ 332652 h 1384301"/>
              <a:gd name="connsiteX2164" fmla="*/ 1015877 w 1657351"/>
              <a:gd name="connsiteY2164" fmla="*/ 328722 h 1384301"/>
              <a:gd name="connsiteX2165" fmla="*/ 1010374 w 1657351"/>
              <a:gd name="connsiteY2165" fmla="*/ 321649 h 1384301"/>
              <a:gd name="connsiteX2166" fmla="*/ 1008016 w 1657351"/>
              <a:gd name="connsiteY2166" fmla="*/ 315362 h 1384301"/>
              <a:gd name="connsiteX2167" fmla="*/ 1004872 w 1657351"/>
              <a:gd name="connsiteY2167" fmla="*/ 308289 h 1384301"/>
              <a:gd name="connsiteX2168" fmla="*/ 1003300 w 1657351"/>
              <a:gd name="connsiteY2168" fmla="*/ 300430 h 1384301"/>
              <a:gd name="connsiteX2169" fmla="*/ 1004872 w 1657351"/>
              <a:gd name="connsiteY2169" fmla="*/ 292571 h 1384301"/>
              <a:gd name="connsiteX2170" fmla="*/ 1008016 w 1657351"/>
              <a:gd name="connsiteY2170" fmla="*/ 283927 h 1384301"/>
              <a:gd name="connsiteX2171" fmla="*/ 1010374 w 1657351"/>
              <a:gd name="connsiteY2171" fmla="*/ 277639 h 1384301"/>
              <a:gd name="connsiteX2172" fmla="*/ 1015877 w 1657351"/>
              <a:gd name="connsiteY2172" fmla="*/ 272138 h 1384301"/>
              <a:gd name="connsiteX2173" fmla="*/ 1021379 w 1657351"/>
              <a:gd name="connsiteY2173" fmla="*/ 266637 h 1384301"/>
              <a:gd name="connsiteX2174" fmla="*/ 1029239 w 1657351"/>
              <a:gd name="connsiteY2174" fmla="*/ 264279 h 1384301"/>
              <a:gd name="connsiteX2175" fmla="*/ 1036314 w 1657351"/>
              <a:gd name="connsiteY2175" fmla="*/ 261136 h 1384301"/>
              <a:gd name="connsiteX2176" fmla="*/ 900891 w 1657351"/>
              <a:gd name="connsiteY2176" fmla="*/ 260350 h 1384301"/>
              <a:gd name="connsiteX2177" fmla="*/ 908672 w 1657351"/>
              <a:gd name="connsiteY2177" fmla="*/ 261136 h 1384301"/>
              <a:gd name="connsiteX2178" fmla="*/ 915676 w 1657351"/>
              <a:gd name="connsiteY2178" fmla="*/ 264279 h 1384301"/>
              <a:gd name="connsiteX2179" fmla="*/ 921902 w 1657351"/>
              <a:gd name="connsiteY2179" fmla="*/ 266637 h 1384301"/>
              <a:gd name="connsiteX2180" fmla="*/ 928905 w 1657351"/>
              <a:gd name="connsiteY2180" fmla="*/ 272138 h 1384301"/>
              <a:gd name="connsiteX2181" fmla="*/ 932796 w 1657351"/>
              <a:gd name="connsiteY2181" fmla="*/ 277639 h 1384301"/>
              <a:gd name="connsiteX2182" fmla="*/ 936687 w 1657351"/>
              <a:gd name="connsiteY2182" fmla="*/ 283927 h 1384301"/>
              <a:gd name="connsiteX2183" fmla="*/ 939800 w 1657351"/>
              <a:gd name="connsiteY2183" fmla="*/ 292571 h 1384301"/>
              <a:gd name="connsiteX2184" fmla="*/ 939800 w 1657351"/>
              <a:gd name="connsiteY2184" fmla="*/ 300430 h 1384301"/>
              <a:gd name="connsiteX2185" fmla="*/ 939800 w 1657351"/>
              <a:gd name="connsiteY2185" fmla="*/ 308289 h 1384301"/>
              <a:gd name="connsiteX2186" fmla="*/ 936687 w 1657351"/>
              <a:gd name="connsiteY2186" fmla="*/ 315362 h 1384301"/>
              <a:gd name="connsiteX2187" fmla="*/ 932796 w 1657351"/>
              <a:gd name="connsiteY2187" fmla="*/ 321649 h 1384301"/>
              <a:gd name="connsiteX2188" fmla="*/ 928905 w 1657351"/>
              <a:gd name="connsiteY2188" fmla="*/ 328722 h 1384301"/>
              <a:gd name="connsiteX2189" fmla="*/ 921902 w 1657351"/>
              <a:gd name="connsiteY2189" fmla="*/ 332652 h 1384301"/>
              <a:gd name="connsiteX2190" fmla="*/ 915676 w 1657351"/>
              <a:gd name="connsiteY2190" fmla="*/ 336581 h 1384301"/>
              <a:gd name="connsiteX2191" fmla="*/ 908672 w 1657351"/>
              <a:gd name="connsiteY2191" fmla="*/ 339725 h 1384301"/>
              <a:gd name="connsiteX2192" fmla="*/ 900891 w 1657351"/>
              <a:gd name="connsiteY2192" fmla="*/ 339725 h 1384301"/>
              <a:gd name="connsiteX2193" fmla="*/ 893109 w 1657351"/>
              <a:gd name="connsiteY2193" fmla="*/ 339725 h 1384301"/>
              <a:gd name="connsiteX2194" fmla="*/ 884549 w 1657351"/>
              <a:gd name="connsiteY2194" fmla="*/ 336581 h 1384301"/>
              <a:gd name="connsiteX2195" fmla="*/ 878323 w 1657351"/>
              <a:gd name="connsiteY2195" fmla="*/ 332652 h 1384301"/>
              <a:gd name="connsiteX2196" fmla="*/ 872876 w 1657351"/>
              <a:gd name="connsiteY2196" fmla="*/ 328722 h 1384301"/>
              <a:gd name="connsiteX2197" fmla="*/ 867429 w 1657351"/>
              <a:gd name="connsiteY2197" fmla="*/ 321649 h 1384301"/>
              <a:gd name="connsiteX2198" fmla="*/ 863538 w 1657351"/>
              <a:gd name="connsiteY2198" fmla="*/ 315362 h 1384301"/>
              <a:gd name="connsiteX2199" fmla="*/ 861981 w 1657351"/>
              <a:gd name="connsiteY2199" fmla="*/ 308289 h 1384301"/>
              <a:gd name="connsiteX2200" fmla="*/ 860425 w 1657351"/>
              <a:gd name="connsiteY2200" fmla="*/ 300430 h 1384301"/>
              <a:gd name="connsiteX2201" fmla="*/ 861981 w 1657351"/>
              <a:gd name="connsiteY2201" fmla="*/ 292571 h 1384301"/>
              <a:gd name="connsiteX2202" fmla="*/ 863538 w 1657351"/>
              <a:gd name="connsiteY2202" fmla="*/ 283927 h 1384301"/>
              <a:gd name="connsiteX2203" fmla="*/ 867429 w 1657351"/>
              <a:gd name="connsiteY2203" fmla="*/ 277639 h 1384301"/>
              <a:gd name="connsiteX2204" fmla="*/ 872876 w 1657351"/>
              <a:gd name="connsiteY2204" fmla="*/ 272138 h 1384301"/>
              <a:gd name="connsiteX2205" fmla="*/ 878323 w 1657351"/>
              <a:gd name="connsiteY2205" fmla="*/ 266637 h 1384301"/>
              <a:gd name="connsiteX2206" fmla="*/ 884549 w 1657351"/>
              <a:gd name="connsiteY2206" fmla="*/ 264279 h 1384301"/>
              <a:gd name="connsiteX2207" fmla="*/ 893109 w 1657351"/>
              <a:gd name="connsiteY2207" fmla="*/ 261136 h 1384301"/>
              <a:gd name="connsiteX2208" fmla="*/ 756459 w 1657351"/>
              <a:gd name="connsiteY2208" fmla="*/ 260350 h 1384301"/>
              <a:gd name="connsiteX2209" fmla="*/ 764241 w 1657351"/>
              <a:gd name="connsiteY2209" fmla="*/ 261136 h 1384301"/>
              <a:gd name="connsiteX2210" fmla="*/ 772801 w 1657351"/>
              <a:gd name="connsiteY2210" fmla="*/ 264279 h 1384301"/>
              <a:gd name="connsiteX2211" fmla="*/ 779027 w 1657351"/>
              <a:gd name="connsiteY2211" fmla="*/ 266637 h 1384301"/>
              <a:gd name="connsiteX2212" fmla="*/ 784474 w 1657351"/>
              <a:gd name="connsiteY2212" fmla="*/ 272138 h 1384301"/>
              <a:gd name="connsiteX2213" fmla="*/ 789921 w 1657351"/>
              <a:gd name="connsiteY2213" fmla="*/ 277639 h 1384301"/>
              <a:gd name="connsiteX2214" fmla="*/ 793812 w 1657351"/>
              <a:gd name="connsiteY2214" fmla="*/ 283927 h 1384301"/>
              <a:gd name="connsiteX2215" fmla="*/ 795368 w 1657351"/>
              <a:gd name="connsiteY2215" fmla="*/ 292571 h 1384301"/>
              <a:gd name="connsiteX2216" fmla="*/ 796925 w 1657351"/>
              <a:gd name="connsiteY2216" fmla="*/ 300430 h 1384301"/>
              <a:gd name="connsiteX2217" fmla="*/ 795368 w 1657351"/>
              <a:gd name="connsiteY2217" fmla="*/ 308289 h 1384301"/>
              <a:gd name="connsiteX2218" fmla="*/ 793812 w 1657351"/>
              <a:gd name="connsiteY2218" fmla="*/ 315362 h 1384301"/>
              <a:gd name="connsiteX2219" fmla="*/ 789921 w 1657351"/>
              <a:gd name="connsiteY2219" fmla="*/ 321649 h 1384301"/>
              <a:gd name="connsiteX2220" fmla="*/ 784474 w 1657351"/>
              <a:gd name="connsiteY2220" fmla="*/ 328722 h 1384301"/>
              <a:gd name="connsiteX2221" fmla="*/ 779027 w 1657351"/>
              <a:gd name="connsiteY2221" fmla="*/ 332652 h 1384301"/>
              <a:gd name="connsiteX2222" fmla="*/ 772801 w 1657351"/>
              <a:gd name="connsiteY2222" fmla="*/ 336581 h 1384301"/>
              <a:gd name="connsiteX2223" fmla="*/ 764241 w 1657351"/>
              <a:gd name="connsiteY2223" fmla="*/ 339725 h 1384301"/>
              <a:gd name="connsiteX2224" fmla="*/ 756459 w 1657351"/>
              <a:gd name="connsiteY2224" fmla="*/ 339725 h 1384301"/>
              <a:gd name="connsiteX2225" fmla="*/ 748677 w 1657351"/>
              <a:gd name="connsiteY2225" fmla="*/ 339725 h 1384301"/>
              <a:gd name="connsiteX2226" fmla="*/ 741674 w 1657351"/>
              <a:gd name="connsiteY2226" fmla="*/ 336581 h 1384301"/>
              <a:gd name="connsiteX2227" fmla="*/ 735448 w 1657351"/>
              <a:gd name="connsiteY2227" fmla="*/ 332652 h 1384301"/>
              <a:gd name="connsiteX2228" fmla="*/ 728444 w 1657351"/>
              <a:gd name="connsiteY2228" fmla="*/ 328722 h 1384301"/>
              <a:gd name="connsiteX2229" fmla="*/ 724554 w 1657351"/>
              <a:gd name="connsiteY2229" fmla="*/ 321649 h 1384301"/>
              <a:gd name="connsiteX2230" fmla="*/ 720663 w 1657351"/>
              <a:gd name="connsiteY2230" fmla="*/ 315362 h 1384301"/>
              <a:gd name="connsiteX2231" fmla="*/ 717550 w 1657351"/>
              <a:gd name="connsiteY2231" fmla="*/ 308289 h 1384301"/>
              <a:gd name="connsiteX2232" fmla="*/ 717550 w 1657351"/>
              <a:gd name="connsiteY2232" fmla="*/ 300430 h 1384301"/>
              <a:gd name="connsiteX2233" fmla="*/ 717550 w 1657351"/>
              <a:gd name="connsiteY2233" fmla="*/ 292571 h 1384301"/>
              <a:gd name="connsiteX2234" fmla="*/ 720663 w 1657351"/>
              <a:gd name="connsiteY2234" fmla="*/ 283927 h 1384301"/>
              <a:gd name="connsiteX2235" fmla="*/ 724554 w 1657351"/>
              <a:gd name="connsiteY2235" fmla="*/ 277639 h 1384301"/>
              <a:gd name="connsiteX2236" fmla="*/ 728444 w 1657351"/>
              <a:gd name="connsiteY2236" fmla="*/ 272138 h 1384301"/>
              <a:gd name="connsiteX2237" fmla="*/ 735448 w 1657351"/>
              <a:gd name="connsiteY2237" fmla="*/ 266637 h 1384301"/>
              <a:gd name="connsiteX2238" fmla="*/ 741674 w 1657351"/>
              <a:gd name="connsiteY2238" fmla="*/ 264279 h 1384301"/>
              <a:gd name="connsiteX2239" fmla="*/ 748677 w 1657351"/>
              <a:gd name="connsiteY2239" fmla="*/ 261136 h 1384301"/>
              <a:gd name="connsiteX2240" fmla="*/ 613176 w 1657351"/>
              <a:gd name="connsiteY2240" fmla="*/ 260350 h 1384301"/>
              <a:gd name="connsiteX2241" fmla="*/ 621037 w 1657351"/>
              <a:gd name="connsiteY2241" fmla="*/ 261136 h 1384301"/>
              <a:gd name="connsiteX2242" fmla="*/ 628111 w 1657351"/>
              <a:gd name="connsiteY2242" fmla="*/ 264279 h 1384301"/>
              <a:gd name="connsiteX2243" fmla="*/ 635972 w 1657351"/>
              <a:gd name="connsiteY2243" fmla="*/ 266637 h 1384301"/>
              <a:gd name="connsiteX2244" fmla="*/ 641474 w 1657351"/>
              <a:gd name="connsiteY2244" fmla="*/ 272138 h 1384301"/>
              <a:gd name="connsiteX2245" fmla="*/ 646976 w 1657351"/>
              <a:gd name="connsiteY2245" fmla="*/ 277639 h 1384301"/>
              <a:gd name="connsiteX2246" fmla="*/ 649335 w 1657351"/>
              <a:gd name="connsiteY2246" fmla="*/ 283927 h 1384301"/>
              <a:gd name="connsiteX2247" fmla="*/ 652479 w 1657351"/>
              <a:gd name="connsiteY2247" fmla="*/ 292571 h 1384301"/>
              <a:gd name="connsiteX2248" fmla="*/ 654051 w 1657351"/>
              <a:gd name="connsiteY2248" fmla="*/ 300430 h 1384301"/>
              <a:gd name="connsiteX2249" fmla="*/ 652479 w 1657351"/>
              <a:gd name="connsiteY2249" fmla="*/ 308289 h 1384301"/>
              <a:gd name="connsiteX2250" fmla="*/ 649335 w 1657351"/>
              <a:gd name="connsiteY2250" fmla="*/ 315362 h 1384301"/>
              <a:gd name="connsiteX2251" fmla="*/ 646976 w 1657351"/>
              <a:gd name="connsiteY2251" fmla="*/ 321649 h 1384301"/>
              <a:gd name="connsiteX2252" fmla="*/ 641474 w 1657351"/>
              <a:gd name="connsiteY2252" fmla="*/ 328722 h 1384301"/>
              <a:gd name="connsiteX2253" fmla="*/ 635972 w 1657351"/>
              <a:gd name="connsiteY2253" fmla="*/ 332652 h 1384301"/>
              <a:gd name="connsiteX2254" fmla="*/ 628111 w 1657351"/>
              <a:gd name="connsiteY2254" fmla="*/ 336581 h 1384301"/>
              <a:gd name="connsiteX2255" fmla="*/ 621037 w 1657351"/>
              <a:gd name="connsiteY2255" fmla="*/ 339725 h 1384301"/>
              <a:gd name="connsiteX2256" fmla="*/ 613176 w 1657351"/>
              <a:gd name="connsiteY2256" fmla="*/ 339725 h 1384301"/>
              <a:gd name="connsiteX2257" fmla="*/ 605316 w 1657351"/>
              <a:gd name="connsiteY2257" fmla="*/ 339725 h 1384301"/>
              <a:gd name="connsiteX2258" fmla="*/ 597455 w 1657351"/>
              <a:gd name="connsiteY2258" fmla="*/ 336581 h 1384301"/>
              <a:gd name="connsiteX2259" fmla="*/ 590381 w 1657351"/>
              <a:gd name="connsiteY2259" fmla="*/ 332652 h 1384301"/>
              <a:gd name="connsiteX2260" fmla="*/ 584879 w 1657351"/>
              <a:gd name="connsiteY2260" fmla="*/ 328722 h 1384301"/>
              <a:gd name="connsiteX2261" fmla="*/ 579376 w 1657351"/>
              <a:gd name="connsiteY2261" fmla="*/ 321649 h 1384301"/>
              <a:gd name="connsiteX2262" fmla="*/ 577018 w 1657351"/>
              <a:gd name="connsiteY2262" fmla="*/ 315362 h 1384301"/>
              <a:gd name="connsiteX2263" fmla="*/ 573874 w 1657351"/>
              <a:gd name="connsiteY2263" fmla="*/ 308289 h 1384301"/>
              <a:gd name="connsiteX2264" fmla="*/ 573088 w 1657351"/>
              <a:gd name="connsiteY2264" fmla="*/ 300430 h 1384301"/>
              <a:gd name="connsiteX2265" fmla="*/ 573874 w 1657351"/>
              <a:gd name="connsiteY2265" fmla="*/ 292571 h 1384301"/>
              <a:gd name="connsiteX2266" fmla="*/ 577018 w 1657351"/>
              <a:gd name="connsiteY2266" fmla="*/ 283927 h 1384301"/>
              <a:gd name="connsiteX2267" fmla="*/ 579376 w 1657351"/>
              <a:gd name="connsiteY2267" fmla="*/ 277639 h 1384301"/>
              <a:gd name="connsiteX2268" fmla="*/ 584879 w 1657351"/>
              <a:gd name="connsiteY2268" fmla="*/ 272138 h 1384301"/>
              <a:gd name="connsiteX2269" fmla="*/ 590381 w 1657351"/>
              <a:gd name="connsiteY2269" fmla="*/ 266637 h 1384301"/>
              <a:gd name="connsiteX2270" fmla="*/ 597455 w 1657351"/>
              <a:gd name="connsiteY2270" fmla="*/ 264279 h 1384301"/>
              <a:gd name="connsiteX2271" fmla="*/ 605316 w 1657351"/>
              <a:gd name="connsiteY2271" fmla="*/ 261136 h 1384301"/>
              <a:gd name="connsiteX2272" fmla="*/ 470293 w 1657351"/>
              <a:gd name="connsiteY2272" fmla="*/ 260350 h 1384301"/>
              <a:gd name="connsiteX2273" fmla="*/ 478152 w 1657351"/>
              <a:gd name="connsiteY2273" fmla="*/ 261136 h 1384301"/>
              <a:gd name="connsiteX2274" fmla="*/ 485225 w 1657351"/>
              <a:gd name="connsiteY2274" fmla="*/ 264279 h 1384301"/>
              <a:gd name="connsiteX2275" fmla="*/ 492298 w 1657351"/>
              <a:gd name="connsiteY2275" fmla="*/ 266637 h 1384301"/>
              <a:gd name="connsiteX2276" fmla="*/ 498585 w 1657351"/>
              <a:gd name="connsiteY2276" fmla="*/ 272138 h 1384301"/>
              <a:gd name="connsiteX2277" fmla="*/ 502515 w 1657351"/>
              <a:gd name="connsiteY2277" fmla="*/ 277639 h 1384301"/>
              <a:gd name="connsiteX2278" fmla="*/ 506444 w 1657351"/>
              <a:gd name="connsiteY2278" fmla="*/ 283927 h 1384301"/>
              <a:gd name="connsiteX2279" fmla="*/ 509588 w 1657351"/>
              <a:gd name="connsiteY2279" fmla="*/ 292571 h 1384301"/>
              <a:gd name="connsiteX2280" fmla="*/ 509588 w 1657351"/>
              <a:gd name="connsiteY2280" fmla="*/ 300430 h 1384301"/>
              <a:gd name="connsiteX2281" fmla="*/ 509588 w 1657351"/>
              <a:gd name="connsiteY2281" fmla="*/ 308289 h 1384301"/>
              <a:gd name="connsiteX2282" fmla="*/ 506444 w 1657351"/>
              <a:gd name="connsiteY2282" fmla="*/ 315362 h 1384301"/>
              <a:gd name="connsiteX2283" fmla="*/ 502515 w 1657351"/>
              <a:gd name="connsiteY2283" fmla="*/ 321649 h 1384301"/>
              <a:gd name="connsiteX2284" fmla="*/ 498585 w 1657351"/>
              <a:gd name="connsiteY2284" fmla="*/ 328722 h 1384301"/>
              <a:gd name="connsiteX2285" fmla="*/ 492298 w 1657351"/>
              <a:gd name="connsiteY2285" fmla="*/ 332652 h 1384301"/>
              <a:gd name="connsiteX2286" fmla="*/ 485225 w 1657351"/>
              <a:gd name="connsiteY2286" fmla="*/ 336581 h 1384301"/>
              <a:gd name="connsiteX2287" fmla="*/ 478152 w 1657351"/>
              <a:gd name="connsiteY2287" fmla="*/ 339725 h 1384301"/>
              <a:gd name="connsiteX2288" fmla="*/ 470293 w 1657351"/>
              <a:gd name="connsiteY2288" fmla="*/ 339725 h 1384301"/>
              <a:gd name="connsiteX2289" fmla="*/ 462434 w 1657351"/>
              <a:gd name="connsiteY2289" fmla="*/ 339725 h 1384301"/>
              <a:gd name="connsiteX2290" fmla="*/ 454575 w 1657351"/>
              <a:gd name="connsiteY2290" fmla="*/ 336581 h 1384301"/>
              <a:gd name="connsiteX2291" fmla="*/ 447502 w 1657351"/>
              <a:gd name="connsiteY2291" fmla="*/ 332652 h 1384301"/>
              <a:gd name="connsiteX2292" fmla="*/ 442001 w 1657351"/>
              <a:gd name="connsiteY2292" fmla="*/ 328722 h 1384301"/>
              <a:gd name="connsiteX2293" fmla="*/ 436500 w 1657351"/>
              <a:gd name="connsiteY2293" fmla="*/ 321649 h 1384301"/>
              <a:gd name="connsiteX2294" fmla="*/ 432571 w 1657351"/>
              <a:gd name="connsiteY2294" fmla="*/ 315362 h 1384301"/>
              <a:gd name="connsiteX2295" fmla="*/ 430999 w 1657351"/>
              <a:gd name="connsiteY2295" fmla="*/ 308289 h 1384301"/>
              <a:gd name="connsiteX2296" fmla="*/ 430213 w 1657351"/>
              <a:gd name="connsiteY2296" fmla="*/ 300430 h 1384301"/>
              <a:gd name="connsiteX2297" fmla="*/ 430999 w 1657351"/>
              <a:gd name="connsiteY2297" fmla="*/ 292571 h 1384301"/>
              <a:gd name="connsiteX2298" fmla="*/ 432571 w 1657351"/>
              <a:gd name="connsiteY2298" fmla="*/ 283927 h 1384301"/>
              <a:gd name="connsiteX2299" fmla="*/ 436500 w 1657351"/>
              <a:gd name="connsiteY2299" fmla="*/ 277639 h 1384301"/>
              <a:gd name="connsiteX2300" fmla="*/ 442001 w 1657351"/>
              <a:gd name="connsiteY2300" fmla="*/ 272138 h 1384301"/>
              <a:gd name="connsiteX2301" fmla="*/ 447502 w 1657351"/>
              <a:gd name="connsiteY2301" fmla="*/ 266637 h 1384301"/>
              <a:gd name="connsiteX2302" fmla="*/ 454575 w 1657351"/>
              <a:gd name="connsiteY2302" fmla="*/ 264279 h 1384301"/>
              <a:gd name="connsiteX2303" fmla="*/ 462434 w 1657351"/>
              <a:gd name="connsiteY2303" fmla="*/ 261136 h 1384301"/>
              <a:gd name="connsiteX2304" fmla="*/ 325847 w 1657351"/>
              <a:gd name="connsiteY2304" fmla="*/ 260350 h 1384301"/>
              <a:gd name="connsiteX2305" fmla="*/ 334491 w 1657351"/>
              <a:gd name="connsiteY2305" fmla="*/ 261136 h 1384301"/>
              <a:gd name="connsiteX2306" fmla="*/ 342350 w 1657351"/>
              <a:gd name="connsiteY2306" fmla="*/ 264279 h 1384301"/>
              <a:gd name="connsiteX2307" fmla="*/ 349423 w 1657351"/>
              <a:gd name="connsiteY2307" fmla="*/ 266637 h 1384301"/>
              <a:gd name="connsiteX2308" fmla="*/ 354139 w 1657351"/>
              <a:gd name="connsiteY2308" fmla="*/ 272138 h 1384301"/>
              <a:gd name="connsiteX2309" fmla="*/ 359640 w 1657351"/>
              <a:gd name="connsiteY2309" fmla="*/ 277639 h 1384301"/>
              <a:gd name="connsiteX2310" fmla="*/ 362783 w 1657351"/>
              <a:gd name="connsiteY2310" fmla="*/ 283927 h 1384301"/>
              <a:gd name="connsiteX2311" fmla="*/ 365141 w 1657351"/>
              <a:gd name="connsiteY2311" fmla="*/ 292571 h 1384301"/>
              <a:gd name="connsiteX2312" fmla="*/ 366713 w 1657351"/>
              <a:gd name="connsiteY2312" fmla="*/ 300430 h 1384301"/>
              <a:gd name="connsiteX2313" fmla="*/ 365141 w 1657351"/>
              <a:gd name="connsiteY2313" fmla="*/ 308289 h 1384301"/>
              <a:gd name="connsiteX2314" fmla="*/ 362783 w 1657351"/>
              <a:gd name="connsiteY2314" fmla="*/ 315362 h 1384301"/>
              <a:gd name="connsiteX2315" fmla="*/ 359640 w 1657351"/>
              <a:gd name="connsiteY2315" fmla="*/ 321649 h 1384301"/>
              <a:gd name="connsiteX2316" fmla="*/ 354139 w 1657351"/>
              <a:gd name="connsiteY2316" fmla="*/ 328722 h 1384301"/>
              <a:gd name="connsiteX2317" fmla="*/ 349423 w 1657351"/>
              <a:gd name="connsiteY2317" fmla="*/ 332652 h 1384301"/>
              <a:gd name="connsiteX2318" fmla="*/ 342350 w 1657351"/>
              <a:gd name="connsiteY2318" fmla="*/ 336581 h 1384301"/>
              <a:gd name="connsiteX2319" fmla="*/ 334491 w 1657351"/>
              <a:gd name="connsiteY2319" fmla="*/ 339725 h 1384301"/>
              <a:gd name="connsiteX2320" fmla="*/ 325847 w 1657351"/>
              <a:gd name="connsiteY2320" fmla="*/ 339725 h 1384301"/>
              <a:gd name="connsiteX2321" fmla="*/ 317988 w 1657351"/>
              <a:gd name="connsiteY2321" fmla="*/ 339725 h 1384301"/>
              <a:gd name="connsiteX2322" fmla="*/ 311700 w 1657351"/>
              <a:gd name="connsiteY2322" fmla="*/ 336581 h 1384301"/>
              <a:gd name="connsiteX2323" fmla="*/ 304627 w 1657351"/>
              <a:gd name="connsiteY2323" fmla="*/ 332652 h 1384301"/>
              <a:gd name="connsiteX2324" fmla="*/ 297554 w 1657351"/>
              <a:gd name="connsiteY2324" fmla="*/ 328722 h 1384301"/>
              <a:gd name="connsiteX2325" fmla="*/ 293625 w 1657351"/>
              <a:gd name="connsiteY2325" fmla="*/ 321649 h 1384301"/>
              <a:gd name="connsiteX2326" fmla="*/ 289696 w 1657351"/>
              <a:gd name="connsiteY2326" fmla="*/ 315362 h 1384301"/>
              <a:gd name="connsiteX2327" fmla="*/ 287338 w 1657351"/>
              <a:gd name="connsiteY2327" fmla="*/ 308289 h 1384301"/>
              <a:gd name="connsiteX2328" fmla="*/ 287338 w 1657351"/>
              <a:gd name="connsiteY2328" fmla="*/ 300430 h 1384301"/>
              <a:gd name="connsiteX2329" fmla="*/ 287338 w 1657351"/>
              <a:gd name="connsiteY2329" fmla="*/ 292571 h 1384301"/>
              <a:gd name="connsiteX2330" fmla="*/ 289696 w 1657351"/>
              <a:gd name="connsiteY2330" fmla="*/ 283927 h 1384301"/>
              <a:gd name="connsiteX2331" fmla="*/ 293625 w 1657351"/>
              <a:gd name="connsiteY2331" fmla="*/ 277639 h 1384301"/>
              <a:gd name="connsiteX2332" fmla="*/ 297554 w 1657351"/>
              <a:gd name="connsiteY2332" fmla="*/ 272138 h 1384301"/>
              <a:gd name="connsiteX2333" fmla="*/ 304627 w 1657351"/>
              <a:gd name="connsiteY2333" fmla="*/ 266637 h 1384301"/>
              <a:gd name="connsiteX2334" fmla="*/ 311700 w 1657351"/>
              <a:gd name="connsiteY2334" fmla="*/ 264279 h 1384301"/>
              <a:gd name="connsiteX2335" fmla="*/ 317988 w 1657351"/>
              <a:gd name="connsiteY2335" fmla="*/ 261136 h 1384301"/>
              <a:gd name="connsiteX2336" fmla="*/ 183757 w 1657351"/>
              <a:gd name="connsiteY2336" fmla="*/ 260350 h 1384301"/>
              <a:gd name="connsiteX2337" fmla="*/ 192575 w 1657351"/>
              <a:gd name="connsiteY2337" fmla="*/ 261136 h 1384301"/>
              <a:gd name="connsiteX2338" fmla="*/ 198988 w 1657351"/>
              <a:gd name="connsiteY2338" fmla="*/ 264279 h 1384301"/>
              <a:gd name="connsiteX2339" fmla="*/ 206202 w 1657351"/>
              <a:gd name="connsiteY2339" fmla="*/ 266637 h 1384301"/>
              <a:gd name="connsiteX2340" fmla="*/ 212615 w 1657351"/>
              <a:gd name="connsiteY2340" fmla="*/ 272138 h 1384301"/>
              <a:gd name="connsiteX2341" fmla="*/ 217425 w 1657351"/>
              <a:gd name="connsiteY2341" fmla="*/ 277639 h 1384301"/>
              <a:gd name="connsiteX2342" fmla="*/ 221433 w 1657351"/>
              <a:gd name="connsiteY2342" fmla="*/ 283927 h 1384301"/>
              <a:gd name="connsiteX2343" fmla="*/ 223838 w 1657351"/>
              <a:gd name="connsiteY2343" fmla="*/ 292571 h 1384301"/>
              <a:gd name="connsiteX2344" fmla="*/ 223838 w 1657351"/>
              <a:gd name="connsiteY2344" fmla="*/ 300430 h 1384301"/>
              <a:gd name="connsiteX2345" fmla="*/ 223838 w 1657351"/>
              <a:gd name="connsiteY2345" fmla="*/ 308289 h 1384301"/>
              <a:gd name="connsiteX2346" fmla="*/ 221433 w 1657351"/>
              <a:gd name="connsiteY2346" fmla="*/ 315362 h 1384301"/>
              <a:gd name="connsiteX2347" fmla="*/ 217425 w 1657351"/>
              <a:gd name="connsiteY2347" fmla="*/ 321649 h 1384301"/>
              <a:gd name="connsiteX2348" fmla="*/ 212615 w 1657351"/>
              <a:gd name="connsiteY2348" fmla="*/ 328722 h 1384301"/>
              <a:gd name="connsiteX2349" fmla="*/ 206202 w 1657351"/>
              <a:gd name="connsiteY2349" fmla="*/ 332652 h 1384301"/>
              <a:gd name="connsiteX2350" fmla="*/ 198988 w 1657351"/>
              <a:gd name="connsiteY2350" fmla="*/ 336581 h 1384301"/>
              <a:gd name="connsiteX2351" fmla="*/ 192575 w 1657351"/>
              <a:gd name="connsiteY2351" fmla="*/ 339725 h 1384301"/>
              <a:gd name="connsiteX2352" fmla="*/ 183757 w 1657351"/>
              <a:gd name="connsiteY2352" fmla="*/ 339725 h 1384301"/>
              <a:gd name="connsiteX2353" fmla="*/ 175741 w 1657351"/>
              <a:gd name="connsiteY2353" fmla="*/ 339725 h 1384301"/>
              <a:gd name="connsiteX2354" fmla="*/ 167725 w 1657351"/>
              <a:gd name="connsiteY2354" fmla="*/ 336581 h 1384301"/>
              <a:gd name="connsiteX2355" fmla="*/ 160510 w 1657351"/>
              <a:gd name="connsiteY2355" fmla="*/ 332652 h 1384301"/>
              <a:gd name="connsiteX2356" fmla="*/ 154899 w 1657351"/>
              <a:gd name="connsiteY2356" fmla="*/ 328722 h 1384301"/>
              <a:gd name="connsiteX2357" fmla="*/ 150089 w 1657351"/>
              <a:gd name="connsiteY2357" fmla="*/ 321649 h 1384301"/>
              <a:gd name="connsiteX2358" fmla="*/ 145280 w 1657351"/>
              <a:gd name="connsiteY2358" fmla="*/ 315362 h 1384301"/>
              <a:gd name="connsiteX2359" fmla="*/ 144478 w 1657351"/>
              <a:gd name="connsiteY2359" fmla="*/ 308289 h 1384301"/>
              <a:gd name="connsiteX2360" fmla="*/ 142875 w 1657351"/>
              <a:gd name="connsiteY2360" fmla="*/ 300430 h 1384301"/>
              <a:gd name="connsiteX2361" fmla="*/ 144478 w 1657351"/>
              <a:gd name="connsiteY2361" fmla="*/ 292571 h 1384301"/>
              <a:gd name="connsiteX2362" fmla="*/ 145280 w 1657351"/>
              <a:gd name="connsiteY2362" fmla="*/ 283927 h 1384301"/>
              <a:gd name="connsiteX2363" fmla="*/ 150089 w 1657351"/>
              <a:gd name="connsiteY2363" fmla="*/ 277639 h 1384301"/>
              <a:gd name="connsiteX2364" fmla="*/ 154899 w 1657351"/>
              <a:gd name="connsiteY2364" fmla="*/ 272138 h 1384301"/>
              <a:gd name="connsiteX2365" fmla="*/ 160510 w 1657351"/>
              <a:gd name="connsiteY2365" fmla="*/ 266637 h 1384301"/>
              <a:gd name="connsiteX2366" fmla="*/ 167725 w 1657351"/>
              <a:gd name="connsiteY2366" fmla="*/ 264279 h 1384301"/>
              <a:gd name="connsiteX2367" fmla="*/ 175741 w 1657351"/>
              <a:gd name="connsiteY2367" fmla="*/ 261136 h 1384301"/>
              <a:gd name="connsiteX2368" fmla="*/ 40081 w 1657351"/>
              <a:gd name="connsiteY2368" fmla="*/ 260350 h 1384301"/>
              <a:gd name="connsiteX2369" fmla="*/ 48097 w 1657351"/>
              <a:gd name="connsiteY2369" fmla="*/ 261136 h 1384301"/>
              <a:gd name="connsiteX2370" fmla="*/ 56113 w 1657351"/>
              <a:gd name="connsiteY2370" fmla="*/ 264279 h 1384301"/>
              <a:gd name="connsiteX2371" fmla="*/ 63327 w 1657351"/>
              <a:gd name="connsiteY2371" fmla="*/ 266637 h 1384301"/>
              <a:gd name="connsiteX2372" fmla="*/ 68939 w 1657351"/>
              <a:gd name="connsiteY2372" fmla="*/ 272138 h 1384301"/>
              <a:gd name="connsiteX2373" fmla="*/ 74550 w 1657351"/>
              <a:gd name="connsiteY2373" fmla="*/ 277639 h 1384301"/>
              <a:gd name="connsiteX2374" fmla="*/ 78558 w 1657351"/>
              <a:gd name="connsiteY2374" fmla="*/ 283927 h 1384301"/>
              <a:gd name="connsiteX2375" fmla="*/ 79360 w 1657351"/>
              <a:gd name="connsiteY2375" fmla="*/ 292571 h 1384301"/>
              <a:gd name="connsiteX2376" fmla="*/ 80963 w 1657351"/>
              <a:gd name="connsiteY2376" fmla="*/ 300430 h 1384301"/>
              <a:gd name="connsiteX2377" fmla="*/ 79360 w 1657351"/>
              <a:gd name="connsiteY2377" fmla="*/ 308289 h 1384301"/>
              <a:gd name="connsiteX2378" fmla="*/ 78558 w 1657351"/>
              <a:gd name="connsiteY2378" fmla="*/ 315362 h 1384301"/>
              <a:gd name="connsiteX2379" fmla="*/ 74550 w 1657351"/>
              <a:gd name="connsiteY2379" fmla="*/ 321649 h 1384301"/>
              <a:gd name="connsiteX2380" fmla="*/ 68939 w 1657351"/>
              <a:gd name="connsiteY2380" fmla="*/ 328722 h 1384301"/>
              <a:gd name="connsiteX2381" fmla="*/ 63327 w 1657351"/>
              <a:gd name="connsiteY2381" fmla="*/ 332652 h 1384301"/>
              <a:gd name="connsiteX2382" fmla="*/ 56113 w 1657351"/>
              <a:gd name="connsiteY2382" fmla="*/ 336581 h 1384301"/>
              <a:gd name="connsiteX2383" fmla="*/ 48097 w 1657351"/>
              <a:gd name="connsiteY2383" fmla="*/ 339725 h 1384301"/>
              <a:gd name="connsiteX2384" fmla="*/ 40081 w 1657351"/>
              <a:gd name="connsiteY2384" fmla="*/ 339725 h 1384301"/>
              <a:gd name="connsiteX2385" fmla="*/ 31263 w 1657351"/>
              <a:gd name="connsiteY2385" fmla="*/ 339725 h 1384301"/>
              <a:gd name="connsiteX2386" fmla="*/ 24850 w 1657351"/>
              <a:gd name="connsiteY2386" fmla="*/ 336581 h 1384301"/>
              <a:gd name="connsiteX2387" fmla="*/ 17635 w 1657351"/>
              <a:gd name="connsiteY2387" fmla="*/ 332652 h 1384301"/>
              <a:gd name="connsiteX2388" fmla="*/ 11223 w 1657351"/>
              <a:gd name="connsiteY2388" fmla="*/ 328722 h 1384301"/>
              <a:gd name="connsiteX2389" fmla="*/ 7214 w 1657351"/>
              <a:gd name="connsiteY2389" fmla="*/ 321649 h 1384301"/>
              <a:gd name="connsiteX2390" fmla="*/ 2405 w 1657351"/>
              <a:gd name="connsiteY2390" fmla="*/ 315362 h 1384301"/>
              <a:gd name="connsiteX2391" fmla="*/ 0 w 1657351"/>
              <a:gd name="connsiteY2391" fmla="*/ 308289 h 1384301"/>
              <a:gd name="connsiteX2392" fmla="*/ 0 w 1657351"/>
              <a:gd name="connsiteY2392" fmla="*/ 300430 h 1384301"/>
              <a:gd name="connsiteX2393" fmla="*/ 0 w 1657351"/>
              <a:gd name="connsiteY2393" fmla="*/ 292571 h 1384301"/>
              <a:gd name="connsiteX2394" fmla="*/ 2405 w 1657351"/>
              <a:gd name="connsiteY2394" fmla="*/ 283927 h 1384301"/>
              <a:gd name="connsiteX2395" fmla="*/ 7214 w 1657351"/>
              <a:gd name="connsiteY2395" fmla="*/ 277639 h 1384301"/>
              <a:gd name="connsiteX2396" fmla="*/ 11223 w 1657351"/>
              <a:gd name="connsiteY2396" fmla="*/ 272138 h 1384301"/>
              <a:gd name="connsiteX2397" fmla="*/ 17635 w 1657351"/>
              <a:gd name="connsiteY2397" fmla="*/ 266637 h 1384301"/>
              <a:gd name="connsiteX2398" fmla="*/ 24850 w 1657351"/>
              <a:gd name="connsiteY2398" fmla="*/ 264279 h 1384301"/>
              <a:gd name="connsiteX2399" fmla="*/ 31263 w 1657351"/>
              <a:gd name="connsiteY2399" fmla="*/ 261136 h 1384301"/>
              <a:gd name="connsiteX2400" fmla="*/ 1044174 w 1657351"/>
              <a:gd name="connsiteY2400" fmla="*/ 128588 h 1384301"/>
              <a:gd name="connsiteX2401" fmla="*/ 1052035 w 1657351"/>
              <a:gd name="connsiteY2401" fmla="*/ 130191 h 1384301"/>
              <a:gd name="connsiteX2402" fmla="*/ 1059895 w 1657351"/>
              <a:gd name="connsiteY2402" fmla="*/ 132595 h 1384301"/>
              <a:gd name="connsiteX2403" fmla="*/ 1066970 w 1657351"/>
              <a:gd name="connsiteY2403" fmla="*/ 135000 h 1384301"/>
              <a:gd name="connsiteX2404" fmla="*/ 1072472 w 1657351"/>
              <a:gd name="connsiteY2404" fmla="*/ 140610 h 1384301"/>
              <a:gd name="connsiteX2405" fmla="*/ 1077974 w 1657351"/>
              <a:gd name="connsiteY2405" fmla="*/ 146220 h 1384301"/>
              <a:gd name="connsiteX2406" fmla="*/ 1080333 w 1657351"/>
              <a:gd name="connsiteY2406" fmla="*/ 153433 h 1384301"/>
              <a:gd name="connsiteX2407" fmla="*/ 1083477 w 1657351"/>
              <a:gd name="connsiteY2407" fmla="*/ 161448 h 1384301"/>
              <a:gd name="connsiteX2408" fmla="*/ 1084263 w 1657351"/>
              <a:gd name="connsiteY2408" fmla="*/ 169462 h 1384301"/>
              <a:gd name="connsiteX2409" fmla="*/ 1083477 w 1657351"/>
              <a:gd name="connsiteY2409" fmla="*/ 178278 h 1384301"/>
              <a:gd name="connsiteX2410" fmla="*/ 1080333 w 1657351"/>
              <a:gd name="connsiteY2410" fmla="*/ 186293 h 1384301"/>
              <a:gd name="connsiteX2411" fmla="*/ 1077974 w 1657351"/>
              <a:gd name="connsiteY2411" fmla="*/ 193506 h 1384301"/>
              <a:gd name="connsiteX2412" fmla="*/ 1072472 w 1657351"/>
              <a:gd name="connsiteY2412" fmla="*/ 198315 h 1384301"/>
              <a:gd name="connsiteX2413" fmla="*/ 1066970 w 1657351"/>
              <a:gd name="connsiteY2413" fmla="*/ 203925 h 1384301"/>
              <a:gd name="connsiteX2414" fmla="*/ 1059895 w 1657351"/>
              <a:gd name="connsiteY2414" fmla="*/ 207131 h 1384301"/>
              <a:gd name="connsiteX2415" fmla="*/ 1052035 w 1657351"/>
              <a:gd name="connsiteY2415" fmla="*/ 209535 h 1384301"/>
              <a:gd name="connsiteX2416" fmla="*/ 1044174 w 1657351"/>
              <a:gd name="connsiteY2416" fmla="*/ 211138 h 1384301"/>
              <a:gd name="connsiteX2417" fmla="*/ 1036314 w 1657351"/>
              <a:gd name="connsiteY2417" fmla="*/ 209535 h 1384301"/>
              <a:gd name="connsiteX2418" fmla="*/ 1029239 w 1657351"/>
              <a:gd name="connsiteY2418" fmla="*/ 207131 h 1384301"/>
              <a:gd name="connsiteX2419" fmla="*/ 1021379 w 1657351"/>
              <a:gd name="connsiteY2419" fmla="*/ 203925 h 1384301"/>
              <a:gd name="connsiteX2420" fmla="*/ 1015877 w 1657351"/>
              <a:gd name="connsiteY2420" fmla="*/ 198315 h 1384301"/>
              <a:gd name="connsiteX2421" fmla="*/ 1010374 w 1657351"/>
              <a:gd name="connsiteY2421" fmla="*/ 193506 h 1384301"/>
              <a:gd name="connsiteX2422" fmla="*/ 1008016 w 1657351"/>
              <a:gd name="connsiteY2422" fmla="*/ 186293 h 1384301"/>
              <a:gd name="connsiteX2423" fmla="*/ 1004872 w 1657351"/>
              <a:gd name="connsiteY2423" fmla="*/ 178278 h 1384301"/>
              <a:gd name="connsiteX2424" fmla="*/ 1003300 w 1657351"/>
              <a:gd name="connsiteY2424" fmla="*/ 169462 h 1384301"/>
              <a:gd name="connsiteX2425" fmla="*/ 1004872 w 1657351"/>
              <a:gd name="connsiteY2425" fmla="*/ 161448 h 1384301"/>
              <a:gd name="connsiteX2426" fmla="*/ 1008016 w 1657351"/>
              <a:gd name="connsiteY2426" fmla="*/ 153433 h 1384301"/>
              <a:gd name="connsiteX2427" fmla="*/ 1010374 w 1657351"/>
              <a:gd name="connsiteY2427" fmla="*/ 146220 h 1384301"/>
              <a:gd name="connsiteX2428" fmla="*/ 1015877 w 1657351"/>
              <a:gd name="connsiteY2428" fmla="*/ 140610 h 1384301"/>
              <a:gd name="connsiteX2429" fmla="*/ 1021379 w 1657351"/>
              <a:gd name="connsiteY2429" fmla="*/ 135000 h 1384301"/>
              <a:gd name="connsiteX2430" fmla="*/ 1029239 w 1657351"/>
              <a:gd name="connsiteY2430" fmla="*/ 132595 h 1384301"/>
              <a:gd name="connsiteX2431" fmla="*/ 1036314 w 1657351"/>
              <a:gd name="connsiteY2431" fmla="*/ 130191 h 1384301"/>
              <a:gd name="connsiteX2432" fmla="*/ 900891 w 1657351"/>
              <a:gd name="connsiteY2432" fmla="*/ 128588 h 1384301"/>
              <a:gd name="connsiteX2433" fmla="*/ 908672 w 1657351"/>
              <a:gd name="connsiteY2433" fmla="*/ 130191 h 1384301"/>
              <a:gd name="connsiteX2434" fmla="*/ 915676 w 1657351"/>
              <a:gd name="connsiteY2434" fmla="*/ 132595 h 1384301"/>
              <a:gd name="connsiteX2435" fmla="*/ 921902 w 1657351"/>
              <a:gd name="connsiteY2435" fmla="*/ 135000 h 1384301"/>
              <a:gd name="connsiteX2436" fmla="*/ 928905 w 1657351"/>
              <a:gd name="connsiteY2436" fmla="*/ 140610 h 1384301"/>
              <a:gd name="connsiteX2437" fmla="*/ 932796 w 1657351"/>
              <a:gd name="connsiteY2437" fmla="*/ 146220 h 1384301"/>
              <a:gd name="connsiteX2438" fmla="*/ 936687 w 1657351"/>
              <a:gd name="connsiteY2438" fmla="*/ 153433 h 1384301"/>
              <a:gd name="connsiteX2439" fmla="*/ 939800 w 1657351"/>
              <a:gd name="connsiteY2439" fmla="*/ 161448 h 1384301"/>
              <a:gd name="connsiteX2440" fmla="*/ 939800 w 1657351"/>
              <a:gd name="connsiteY2440" fmla="*/ 169462 h 1384301"/>
              <a:gd name="connsiteX2441" fmla="*/ 939800 w 1657351"/>
              <a:gd name="connsiteY2441" fmla="*/ 178278 h 1384301"/>
              <a:gd name="connsiteX2442" fmla="*/ 936687 w 1657351"/>
              <a:gd name="connsiteY2442" fmla="*/ 186293 h 1384301"/>
              <a:gd name="connsiteX2443" fmla="*/ 932796 w 1657351"/>
              <a:gd name="connsiteY2443" fmla="*/ 193506 h 1384301"/>
              <a:gd name="connsiteX2444" fmla="*/ 928905 w 1657351"/>
              <a:gd name="connsiteY2444" fmla="*/ 198315 h 1384301"/>
              <a:gd name="connsiteX2445" fmla="*/ 921902 w 1657351"/>
              <a:gd name="connsiteY2445" fmla="*/ 203925 h 1384301"/>
              <a:gd name="connsiteX2446" fmla="*/ 915676 w 1657351"/>
              <a:gd name="connsiteY2446" fmla="*/ 207131 h 1384301"/>
              <a:gd name="connsiteX2447" fmla="*/ 908672 w 1657351"/>
              <a:gd name="connsiteY2447" fmla="*/ 209535 h 1384301"/>
              <a:gd name="connsiteX2448" fmla="*/ 900891 w 1657351"/>
              <a:gd name="connsiteY2448" fmla="*/ 211138 h 1384301"/>
              <a:gd name="connsiteX2449" fmla="*/ 893109 w 1657351"/>
              <a:gd name="connsiteY2449" fmla="*/ 209535 h 1384301"/>
              <a:gd name="connsiteX2450" fmla="*/ 884549 w 1657351"/>
              <a:gd name="connsiteY2450" fmla="*/ 207131 h 1384301"/>
              <a:gd name="connsiteX2451" fmla="*/ 878323 w 1657351"/>
              <a:gd name="connsiteY2451" fmla="*/ 203925 h 1384301"/>
              <a:gd name="connsiteX2452" fmla="*/ 872876 w 1657351"/>
              <a:gd name="connsiteY2452" fmla="*/ 198315 h 1384301"/>
              <a:gd name="connsiteX2453" fmla="*/ 867429 w 1657351"/>
              <a:gd name="connsiteY2453" fmla="*/ 193506 h 1384301"/>
              <a:gd name="connsiteX2454" fmla="*/ 863538 w 1657351"/>
              <a:gd name="connsiteY2454" fmla="*/ 186293 h 1384301"/>
              <a:gd name="connsiteX2455" fmla="*/ 861981 w 1657351"/>
              <a:gd name="connsiteY2455" fmla="*/ 178278 h 1384301"/>
              <a:gd name="connsiteX2456" fmla="*/ 860425 w 1657351"/>
              <a:gd name="connsiteY2456" fmla="*/ 169462 h 1384301"/>
              <a:gd name="connsiteX2457" fmla="*/ 861981 w 1657351"/>
              <a:gd name="connsiteY2457" fmla="*/ 161448 h 1384301"/>
              <a:gd name="connsiteX2458" fmla="*/ 863538 w 1657351"/>
              <a:gd name="connsiteY2458" fmla="*/ 153433 h 1384301"/>
              <a:gd name="connsiteX2459" fmla="*/ 867429 w 1657351"/>
              <a:gd name="connsiteY2459" fmla="*/ 146220 h 1384301"/>
              <a:gd name="connsiteX2460" fmla="*/ 872876 w 1657351"/>
              <a:gd name="connsiteY2460" fmla="*/ 140610 h 1384301"/>
              <a:gd name="connsiteX2461" fmla="*/ 878323 w 1657351"/>
              <a:gd name="connsiteY2461" fmla="*/ 135000 h 1384301"/>
              <a:gd name="connsiteX2462" fmla="*/ 884549 w 1657351"/>
              <a:gd name="connsiteY2462" fmla="*/ 132595 h 1384301"/>
              <a:gd name="connsiteX2463" fmla="*/ 893109 w 1657351"/>
              <a:gd name="connsiteY2463" fmla="*/ 130191 h 1384301"/>
              <a:gd name="connsiteX2464" fmla="*/ 893109 w 1657351"/>
              <a:gd name="connsiteY2464" fmla="*/ 0 h 1384301"/>
              <a:gd name="connsiteX2465" fmla="*/ 900891 w 1657351"/>
              <a:gd name="connsiteY2465" fmla="*/ 0 h 1384301"/>
              <a:gd name="connsiteX2466" fmla="*/ 908672 w 1657351"/>
              <a:gd name="connsiteY2466" fmla="*/ 0 h 1384301"/>
              <a:gd name="connsiteX2467" fmla="*/ 915676 w 1657351"/>
              <a:gd name="connsiteY2467" fmla="*/ 2405 h 1384301"/>
              <a:gd name="connsiteX2468" fmla="*/ 921902 w 1657351"/>
              <a:gd name="connsiteY2468" fmla="*/ 7214 h 1384301"/>
              <a:gd name="connsiteX2469" fmla="*/ 928905 w 1657351"/>
              <a:gd name="connsiteY2469" fmla="*/ 11222 h 1384301"/>
              <a:gd name="connsiteX2470" fmla="*/ 932796 w 1657351"/>
              <a:gd name="connsiteY2470" fmla="*/ 17635 h 1384301"/>
              <a:gd name="connsiteX2471" fmla="*/ 936687 w 1657351"/>
              <a:gd name="connsiteY2471" fmla="*/ 24850 h 1384301"/>
              <a:gd name="connsiteX2472" fmla="*/ 939800 w 1657351"/>
              <a:gd name="connsiteY2472" fmla="*/ 31263 h 1384301"/>
              <a:gd name="connsiteX2473" fmla="*/ 939800 w 1657351"/>
              <a:gd name="connsiteY2473" fmla="*/ 40081 h 1384301"/>
              <a:gd name="connsiteX2474" fmla="*/ 939800 w 1657351"/>
              <a:gd name="connsiteY2474" fmla="*/ 48097 h 1384301"/>
              <a:gd name="connsiteX2475" fmla="*/ 936687 w 1657351"/>
              <a:gd name="connsiteY2475" fmla="*/ 56113 h 1384301"/>
              <a:gd name="connsiteX2476" fmla="*/ 932796 w 1657351"/>
              <a:gd name="connsiteY2476" fmla="*/ 63327 h 1384301"/>
              <a:gd name="connsiteX2477" fmla="*/ 928905 w 1657351"/>
              <a:gd name="connsiteY2477" fmla="*/ 68939 h 1384301"/>
              <a:gd name="connsiteX2478" fmla="*/ 921902 w 1657351"/>
              <a:gd name="connsiteY2478" fmla="*/ 74550 h 1384301"/>
              <a:gd name="connsiteX2479" fmla="*/ 915676 w 1657351"/>
              <a:gd name="connsiteY2479" fmla="*/ 76955 h 1384301"/>
              <a:gd name="connsiteX2480" fmla="*/ 908672 w 1657351"/>
              <a:gd name="connsiteY2480" fmla="*/ 79360 h 1384301"/>
              <a:gd name="connsiteX2481" fmla="*/ 900891 w 1657351"/>
              <a:gd name="connsiteY2481" fmla="*/ 80963 h 1384301"/>
              <a:gd name="connsiteX2482" fmla="*/ 893109 w 1657351"/>
              <a:gd name="connsiteY2482" fmla="*/ 79360 h 1384301"/>
              <a:gd name="connsiteX2483" fmla="*/ 884549 w 1657351"/>
              <a:gd name="connsiteY2483" fmla="*/ 76955 h 1384301"/>
              <a:gd name="connsiteX2484" fmla="*/ 878323 w 1657351"/>
              <a:gd name="connsiteY2484" fmla="*/ 74550 h 1384301"/>
              <a:gd name="connsiteX2485" fmla="*/ 872876 w 1657351"/>
              <a:gd name="connsiteY2485" fmla="*/ 68939 h 1384301"/>
              <a:gd name="connsiteX2486" fmla="*/ 867429 w 1657351"/>
              <a:gd name="connsiteY2486" fmla="*/ 63327 h 1384301"/>
              <a:gd name="connsiteX2487" fmla="*/ 863538 w 1657351"/>
              <a:gd name="connsiteY2487" fmla="*/ 56113 h 1384301"/>
              <a:gd name="connsiteX2488" fmla="*/ 861981 w 1657351"/>
              <a:gd name="connsiteY2488" fmla="*/ 48097 h 1384301"/>
              <a:gd name="connsiteX2489" fmla="*/ 860425 w 1657351"/>
              <a:gd name="connsiteY2489" fmla="*/ 40081 h 1384301"/>
              <a:gd name="connsiteX2490" fmla="*/ 861981 w 1657351"/>
              <a:gd name="connsiteY2490" fmla="*/ 31263 h 1384301"/>
              <a:gd name="connsiteX2491" fmla="*/ 863538 w 1657351"/>
              <a:gd name="connsiteY2491" fmla="*/ 24850 h 1384301"/>
              <a:gd name="connsiteX2492" fmla="*/ 867429 w 1657351"/>
              <a:gd name="connsiteY2492" fmla="*/ 17635 h 1384301"/>
              <a:gd name="connsiteX2493" fmla="*/ 872876 w 1657351"/>
              <a:gd name="connsiteY2493" fmla="*/ 11222 h 1384301"/>
              <a:gd name="connsiteX2494" fmla="*/ 878323 w 1657351"/>
              <a:gd name="connsiteY2494" fmla="*/ 7214 h 1384301"/>
              <a:gd name="connsiteX2495" fmla="*/ 884549 w 1657351"/>
              <a:gd name="connsiteY2495" fmla="*/ 2405 h 138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</a:cxnLst>
            <a:rect l="l" t="t" r="r" b="b"/>
            <a:pathLst>
              <a:path w="1657351" h="1384301">
                <a:moveTo>
                  <a:pt x="893109" y="1303338"/>
                </a:moveTo>
                <a:lnTo>
                  <a:pt x="900891" y="1303338"/>
                </a:lnTo>
                <a:lnTo>
                  <a:pt x="908672" y="1303338"/>
                </a:lnTo>
                <a:lnTo>
                  <a:pt x="915676" y="1305743"/>
                </a:lnTo>
                <a:lnTo>
                  <a:pt x="921902" y="1309751"/>
                </a:lnTo>
                <a:lnTo>
                  <a:pt x="928905" y="1314561"/>
                </a:lnTo>
                <a:lnTo>
                  <a:pt x="932796" y="1320974"/>
                </a:lnTo>
                <a:lnTo>
                  <a:pt x="936687" y="1328188"/>
                </a:lnTo>
                <a:lnTo>
                  <a:pt x="939800" y="1334601"/>
                </a:lnTo>
                <a:lnTo>
                  <a:pt x="939800" y="1343419"/>
                </a:lnTo>
                <a:lnTo>
                  <a:pt x="939800" y="1351435"/>
                </a:lnTo>
                <a:lnTo>
                  <a:pt x="936687" y="1359451"/>
                </a:lnTo>
                <a:lnTo>
                  <a:pt x="932796" y="1366666"/>
                </a:lnTo>
                <a:lnTo>
                  <a:pt x="928905" y="1372277"/>
                </a:lnTo>
                <a:lnTo>
                  <a:pt x="921902" y="1377087"/>
                </a:lnTo>
                <a:lnTo>
                  <a:pt x="915676" y="1381896"/>
                </a:lnTo>
                <a:lnTo>
                  <a:pt x="908672" y="1382698"/>
                </a:lnTo>
                <a:lnTo>
                  <a:pt x="900891" y="1384301"/>
                </a:lnTo>
                <a:lnTo>
                  <a:pt x="893109" y="1382698"/>
                </a:lnTo>
                <a:lnTo>
                  <a:pt x="884549" y="1381896"/>
                </a:lnTo>
                <a:lnTo>
                  <a:pt x="878323" y="1377087"/>
                </a:lnTo>
                <a:lnTo>
                  <a:pt x="872876" y="1372277"/>
                </a:lnTo>
                <a:lnTo>
                  <a:pt x="867429" y="1366666"/>
                </a:lnTo>
                <a:lnTo>
                  <a:pt x="863538" y="1359451"/>
                </a:lnTo>
                <a:lnTo>
                  <a:pt x="861981" y="1351435"/>
                </a:lnTo>
                <a:lnTo>
                  <a:pt x="860425" y="1343419"/>
                </a:lnTo>
                <a:lnTo>
                  <a:pt x="861981" y="1334601"/>
                </a:lnTo>
                <a:lnTo>
                  <a:pt x="863538" y="1328188"/>
                </a:lnTo>
                <a:lnTo>
                  <a:pt x="867429" y="1320974"/>
                </a:lnTo>
                <a:lnTo>
                  <a:pt x="872876" y="1314561"/>
                </a:lnTo>
                <a:lnTo>
                  <a:pt x="878323" y="1309751"/>
                </a:lnTo>
                <a:lnTo>
                  <a:pt x="884549" y="1305743"/>
                </a:lnTo>
                <a:close/>
                <a:moveTo>
                  <a:pt x="1044174" y="1173163"/>
                </a:moveTo>
                <a:lnTo>
                  <a:pt x="1052035" y="1174766"/>
                </a:lnTo>
                <a:lnTo>
                  <a:pt x="1059895" y="1176370"/>
                </a:lnTo>
                <a:lnTo>
                  <a:pt x="1066970" y="1180378"/>
                </a:lnTo>
                <a:lnTo>
                  <a:pt x="1072472" y="1185989"/>
                </a:lnTo>
                <a:lnTo>
                  <a:pt x="1077974" y="1190799"/>
                </a:lnTo>
                <a:lnTo>
                  <a:pt x="1080333" y="1198013"/>
                </a:lnTo>
                <a:lnTo>
                  <a:pt x="1083477" y="1206029"/>
                </a:lnTo>
                <a:lnTo>
                  <a:pt x="1084263" y="1214847"/>
                </a:lnTo>
                <a:lnTo>
                  <a:pt x="1083477" y="1222863"/>
                </a:lnTo>
                <a:lnTo>
                  <a:pt x="1080333" y="1230078"/>
                </a:lnTo>
                <a:lnTo>
                  <a:pt x="1077974" y="1236491"/>
                </a:lnTo>
                <a:lnTo>
                  <a:pt x="1072472" y="1243705"/>
                </a:lnTo>
                <a:lnTo>
                  <a:pt x="1066970" y="1247713"/>
                </a:lnTo>
                <a:lnTo>
                  <a:pt x="1059895" y="1251721"/>
                </a:lnTo>
                <a:lnTo>
                  <a:pt x="1052035" y="1254126"/>
                </a:lnTo>
                <a:lnTo>
                  <a:pt x="1044174" y="1254126"/>
                </a:lnTo>
                <a:lnTo>
                  <a:pt x="1036314" y="1254126"/>
                </a:lnTo>
                <a:lnTo>
                  <a:pt x="1029239" y="1251721"/>
                </a:lnTo>
                <a:lnTo>
                  <a:pt x="1021379" y="1247713"/>
                </a:lnTo>
                <a:lnTo>
                  <a:pt x="1015877" y="1243705"/>
                </a:lnTo>
                <a:lnTo>
                  <a:pt x="1010374" y="1236491"/>
                </a:lnTo>
                <a:lnTo>
                  <a:pt x="1008016" y="1230078"/>
                </a:lnTo>
                <a:lnTo>
                  <a:pt x="1004872" y="1222863"/>
                </a:lnTo>
                <a:lnTo>
                  <a:pt x="1003300" y="1214847"/>
                </a:lnTo>
                <a:lnTo>
                  <a:pt x="1004872" y="1206029"/>
                </a:lnTo>
                <a:lnTo>
                  <a:pt x="1008016" y="1198013"/>
                </a:lnTo>
                <a:lnTo>
                  <a:pt x="1010374" y="1190799"/>
                </a:lnTo>
                <a:lnTo>
                  <a:pt x="1015877" y="1185989"/>
                </a:lnTo>
                <a:lnTo>
                  <a:pt x="1021379" y="1180378"/>
                </a:lnTo>
                <a:lnTo>
                  <a:pt x="1029239" y="1176370"/>
                </a:lnTo>
                <a:lnTo>
                  <a:pt x="1036314" y="1174766"/>
                </a:lnTo>
                <a:close/>
                <a:moveTo>
                  <a:pt x="900891" y="1173163"/>
                </a:moveTo>
                <a:lnTo>
                  <a:pt x="908672" y="1174766"/>
                </a:lnTo>
                <a:lnTo>
                  <a:pt x="915676" y="1176370"/>
                </a:lnTo>
                <a:lnTo>
                  <a:pt x="921902" y="1180378"/>
                </a:lnTo>
                <a:lnTo>
                  <a:pt x="928905" y="1185989"/>
                </a:lnTo>
                <a:lnTo>
                  <a:pt x="932796" y="1190799"/>
                </a:lnTo>
                <a:lnTo>
                  <a:pt x="936687" y="1198013"/>
                </a:lnTo>
                <a:lnTo>
                  <a:pt x="939800" y="1206029"/>
                </a:lnTo>
                <a:lnTo>
                  <a:pt x="939800" y="1214847"/>
                </a:lnTo>
                <a:lnTo>
                  <a:pt x="939800" y="1222863"/>
                </a:lnTo>
                <a:lnTo>
                  <a:pt x="936687" y="1230078"/>
                </a:lnTo>
                <a:lnTo>
                  <a:pt x="932796" y="1236491"/>
                </a:lnTo>
                <a:lnTo>
                  <a:pt x="928905" y="1243705"/>
                </a:lnTo>
                <a:lnTo>
                  <a:pt x="921902" y="1247713"/>
                </a:lnTo>
                <a:lnTo>
                  <a:pt x="915676" y="1251721"/>
                </a:lnTo>
                <a:lnTo>
                  <a:pt x="908672" y="1254126"/>
                </a:lnTo>
                <a:lnTo>
                  <a:pt x="900891" y="1254126"/>
                </a:lnTo>
                <a:lnTo>
                  <a:pt x="893109" y="1254126"/>
                </a:lnTo>
                <a:lnTo>
                  <a:pt x="884549" y="1251721"/>
                </a:lnTo>
                <a:lnTo>
                  <a:pt x="878323" y="1247713"/>
                </a:lnTo>
                <a:lnTo>
                  <a:pt x="872876" y="1243705"/>
                </a:lnTo>
                <a:lnTo>
                  <a:pt x="867429" y="1236491"/>
                </a:lnTo>
                <a:lnTo>
                  <a:pt x="863538" y="1230078"/>
                </a:lnTo>
                <a:lnTo>
                  <a:pt x="861981" y="1222863"/>
                </a:lnTo>
                <a:lnTo>
                  <a:pt x="860425" y="1214847"/>
                </a:lnTo>
                <a:lnTo>
                  <a:pt x="861981" y="1206029"/>
                </a:lnTo>
                <a:lnTo>
                  <a:pt x="863538" y="1198013"/>
                </a:lnTo>
                <a:lnTo>
                  <a:pt x="867429" y="1190799"/>
                </a:lnTo>
                <a:lnTo>
                  <a:pt x="872876" y="1185989"/>
                </a:lnTo>
                <a:lnTo>
                  <a:pt x="878323" y="1180378"/>
                </a:lnTo>
                <a:lnTo>
                  <a:pt x="884549" y="1176370"/>
                </a:lnTo>
                <a:lnTo>
                  <a:pt x="893109" y="1174766"/>
                </a:lnTo>
                <a:close/>
                <a:moveTo>
                  <a:pt x="1187057" y="1042988"/>
                </a:moveTo>
                <a:lnTo>
                  <a:pt x="1194916" y="1043774"/>
                </a:lnTo>
                <a:lnTo>
                  <a:pt x="1202775" y="1045346"/>
                </a:lnTo>
                <a:lnTo>
                  <a:pt x="1209848" y="1049275"/>
                </a:lnTo>
                <a:lnTo>
                  <a:pt x="1215350" y="1054776"/>
                </a:lnTo>
                <a:lnTo>
                  <a:pt x="1220851" y="1060278"/>
                </a:lnTo>
                <a:lnTo>
                  <a:pt x="1224780" y="1066565"/>
                </a:lnTo>
                <a:lnTo>
                  <a:pt x="1226352" y="1075210"/>
                </a:lnTo>
                <a:lnTo>
                  <a:pt x="1227138" y="1083069"/>
                </a:lnTo>
                <a:lnTo>
                  <a:pt x="1226352" y="1090927"/>
                </a:lnTo>
                <a:lnTo>
                  <a:pt x="1224780" y="1098001"/>
                </a:lnTo>
                <a:lnTo>
                  <a:pt x="1220851" y="1104288"/>
                </a:lnTo>
                <a:lnTo>
                  <a:pt x="1215350" y="1111361"/>
                </a:lnTo>
                <a:lnTo>
                  <a:pt x="1209848" y="1115290"/>
                </a:lnTo>
                <a:lnTo>
                  <a:pt x="1202775" y="1119220"/>
                </a:lnTo>
                <a:lnTo>
                  <a:pt x="1194916" y="1122363"/>
                </a:lnTo>
                <a:lnTo>
                  <a:pt x="1187057" y="1122363"/>
                </a:lnTo>
                <a:lnTo>
                  <a:pt x="1179199" y="1122363"/>
                </a:lnTo>
                <a:lnTo>
                  <a:pt x="1172125" y="1119220"/>
                </a:lnTo>
                <a:lnTo>
                  <a:pt x="1165052" y="1115290"/>
                </a:lnTo>
                <a:lnTo>
                  <a:pt x="1158765" y="1111361"/>
                </a:lnTo>
                <a:lnTo>
                  <a:pt x="1154836" y="1104288"/>
                </a:lnTo>
                <a:lnTo>
                  <a:pt x="1150906" y="1098001"/>
                </a:lnTo>
                <a:lnTo>
                  <a:pt x="1147763" y="1090927"/>
                </a:lnTo>
                <a:lnTo>
                  <a:pt x="1147763" y="1083069"/>
                </a:lnTo>
                <a:lnTo>
                  <a:pt x="1147763" y="1075210"/>
                </a:lnTo>
                <a:lnTo>
                  <a:pt x="1150906" y="1066565"/>
                </a:lnTo>
                <a:lnTo>
                  <a:pt x="1154836" y="1060278"/>
                </a:lnTo>
                <a:lnTo>
                  <a:pt x="1158765" y="1054776"/>
                </a:lnTo>
                <a:lnTo>
                  <a:pt x="1165052" y="1049275"/>
                </a:lnTo>
                <a:lnTo>
                  <a:pt x="1172125" y="1045346"/>
                </a:lnTo>
                <a:lnTo>
                  <a:pt x="1179199" y="1043774"/>
                </a:lnTo>
                <a:close/>
                <a:moveTo>
                  <a:pt x="1044174" y="1042988"/>
                </a:moveTo>
                <a:lnTo>
                  <a:pt x="1052035" y="1043774"/>
                </a:lnTo>
                <a:lnTo>
                  <a:pt x="1059895" y="1045346"/>
                </a:lnTo>
                <a:lnTo>
                  <a:pt x="1066970" y="1049275"/>
                </a:lnTo>
                <a:lnTo>
                  <a:pt x="1072472" y="1054776"/>
                </a:lnTo>
                <a:lnTo>
                  <a:pt x="1077974" y="1060278"/>
                </a:lnTo>
                <a:lnTo>
                  <a:pt x="1080333" y="1066565"/>
                </a:lnTo>
                <a:lnTo>
                  <a:pt x="1083477" y="1075210"/>
                </a:lnTo>
                <a:lnTo>
                  <a:pt x="1084263" y="1083069"/>
                </a:lnTo>
                <a:lnTo>
                  <a:pt x="1083477" y="1090927"/>
                </a:lnTo>
                <a:lnTo>
                  <a:pt x="1080333" y="1098001"/>
                </a:lnTo>
                <a:lnTo>
                  <a:pt x="1077974" y="1104288"/>
                </a:lnTo>
                <a:lnTo>
                  <a:pt x="1072472" y="1111361"/>
                </a:lnTo>
                <a:lnTo>
                  <a:pt x="1066970" y="1115290"/>
                </a:lnTo>
                <a:lnTo>
                  <a:pt x="1059895" y="1119220"/>
                </a:lnTo>
                <a:lnTo>
                  <a:pt x="1052035" y="1122363"/>
                </a:lnTo>
                <a:lnTo>
                  <a:pt x="1044174" y="1122363"/>
                </a:lnTo>
                <a:lnTo>
                  <a:pt x="1036314" y="1122363"/>
                </a:lnTo>
                <a:lnTo>
                  <a:pt x="1029239" y="1119220"/>
                </a:lnTo>
                <a:lnTo>
                  <a:pt x="1021379" y="1115290"/>
                </a:lnTo>
                <a:lnTo>
                  <a:pt x="1015877" y="1111361"/>
                </a:lnTo>
                <a:lnTo>
                  <a:pt x="1010374" y="1104288"/>
                </a:lnTo>
                <a:lnTo>
                  <a:pt x="1008016" y="1098001"/>
                </a:lnTo>
                <a:lnTo>
                  <a:pt x="1004872" y="1090927"/>
                </a:lnTo>
                <a:lnTo>
                  <a:pt x="1003300" y="1083069"/>
                </a:lnTo>
                <a:lnTo>
                  <a:pt x="1004872" y="1075210"/>
                </a:lnTo>
                <a:lnTo>
                  <a:pt x="1008016" y="1066565"/>
                </a:lnTo>
                <a:lnTo>
                  <a:pt x="1010374" y="1060278"/>
                </a:lnTo>
                <a:lnTo>
                  <a:pt x="1015877" y="1054776"/>
                </a:lnTo>
                <a:lnTo>
                  <a:pt x="1021379" y="1049275"/>
                </a:lnTo>
                <a:lnTo>
                  <a:pt x="1029239" y="1045346"/>
                </a:lnTo>
                <a:lnTo>
                  <a:pt x="1036314" y="1043774"/>
                </a:lnTo>
                <a:close/>
                <a:moveTo>
                  <a:pt x="900891" y="1042988"/>
                </a:moveTo>
                <a:lnTo>
                  <a:pt x="908672" y="1043774"/>
                </a:lnTo>
                <a:lnTo>
                  <a:pt x="915676" y="1045346"/>
                </a:lnTo>
                <a:lnTo>
                  <a:pt x="921902" y="1049275"/>
                </a:lnTo>
                <a:lnTo>
                  <a:pt x="928905" y="1054776"/>
                </a:lnTo>
                <a:lnTo>
                  <a:pt x="932796" y="1060278"/>
                </a:lnTo>
                <a:lnTo>
                  <a:pt x="936687" y="1066565"/>
                </a:lnTo>
                <a:lnTo>
                  <a:pt x="939800" y="1075210"/>
                </a:lnTo>
                <a:lnTo>
                  <a:pt x="939800" y="1083069"/>
                </a:lnTo>
                <a:lnTo>
                  <a:pt x="939800" y="1090927"/>
                </a:lnTo>
                <a:lnTo>
                  <a:pt x="936687" y="1098001"/>
                </a:lnTo>
                <a:lnTo>
                  <a:pt x="932796" y="1104288"/>
                </a:lnTo>
                <a:lnTo>
                  <a:pt x="928905" y="1111361"/>
                </a:lnTo>
                <a:lnTo>
                  <a:pt x="921902" y="1115290"/>
                </a:lnTo>
                <a:lnTo>
                  <a:pt x="915676" y="1119220"/>
                </a:lnTo>
                <a:lnTo>
                  <a:pt x="908672" y="1122363"/>
                </a:lnTo>
                <a:lnTo>
                  <a:pt x="900891" y="1122363"/>
                </a:lnTo>
                <a:lnTo>
                  <a:pt x="893109" y="1122363"/>
                </a:lnTo>
                <a:lnTo>
                  <a:pt x="884549" y="1119220"/>
                </a:lnTo>
                <a:lnTo>
                  <a:pt x="878323" y="1115290"/>
                </a:lnTo>
                <a:lnTo>
                  <a:pt x="872876" y="1111361"/>
                </a:lnTo>
                <a:lnTo>
                  <a:pt x="867429" y="1104288"/>
                </a:lnTo>
                <a:lnTo>
                  <a:pt x="863538" y="1098001"/>
                </a:lnTo>
                <a:lnTo>
                  <a:pt x="861981" y="1090927"/>
                </a:lnTo>
                <a:lnTo>
                  <a:pt x="860425" y="1083069"/>
                </a:lnTo>
                <a:lnTo>
                  <a:pt x="861981" y="1075210"/>
                </a:lnTo>
                <a:lnTo>
                  <a:pt x="863538" y="1066565"/>
                </a:lnTo>
                <a:lnTo>
                  <a:pt x="867429" y="1060278"/>
                </a:lnTo>
                <a:lnTo>
                  <a:pt x="872876" y="1054776"/>
                </a:lnTo>
                <a:lnTo>
                  <a:pt x="878323" y="1049275"/>
                </a:lnTo>
                <a:lnTo>
                  <a:pt x="884549" y="1045346"/>
                </a:lnTo>
                <a:lnTo>
                  <a:pt x="893109" y="1043774"/>
                </a:lnTo>
                <a:close/>
                <a:moveTo>
                  <a:pt x="756459" y="1042988"/>
                </a:moveTo>
                <a:lnTo>
                  <a:pt x="764241" y="1043774"/>
                </a:lnTo>
                <a:lnTo>
                  <a:pt x="772801" y="1045346"/>
                </a:lnTo>
                <a:lnTo>
                  <a:pt x="779027" y="1049275"/>
                </a:lnTo>
                <a:lnTo>
                  <a:pt x="784474" y="1054776"/>
                </a:lnTo>
                <a:lnTo>
                  <a:pt x="789921" y="1060278"/>
                </a:lnTo>
                <a:lnTo>
                  <a:pt x="793812" y="1066565"/>
                </a:lnTo>
                <a:lnTo>
                  <a:pt x="795368" y="1075210"/>
                </a:lnTo>
                <a:lnTo>
                  <a:pt x="796925" y="1083069"/>
                </a:lnTo>
                <a:lnTo>
                  <a:pt x="795368" y="1090927"/>
                </a:lnTo>
                <a:lnTo>
                  <a:pt x="793812" y="1098001"/>
                </a:lnTo>
                <a:lnTo>
                  <a:pt x="789921" y="1104288"/>
                </a:lnTo>
                <a:lnTo>
                  <a:pt x="784474" y="1111361"/>
                </a:lnTo>
                <a:lnTo>
                  <a:pt x="779027" y="1115290"/>
                </a:lnTo>
                <a:lnTo>
                  <a:pt x="772801" y="1119220"/>
                </a:lnTo>
                <a:lnTo>
                  <a:pt x="764241" y="1122363"/>
                </a:lnTo>
                <a:lnTo>
                  <a:pt x="756459" y="1122363"/>
                </a:lnTo>
                <a:lnTo>
                  <a:pt x="748677" y="1122363"/>
                </a:lnTo>
                <a:lnTo>
                  <a:pt x="741674" y="1119220"/>
                </a:lnTo>
                <a:lnTo>
                  <a:pt x="735448" y="1115290"/>
                </a:lnTo>
                <a:lnTo>
                  <a:pt x="728444" y="1111361"/>
                </a:lnTo>
                <a:lnTo>
                  <a:pt x="724554" y="1104288"/>
                </a:lnTo>
                <a:lnTo>
                  <a:pt x="720663" y="1098001"/>
                </a:lnTo>
                <a:lnTo>
                  <a:pt x="717550" y="1090927"/>
                </a:lnTo>
                <a:lnTo>
                  <a:pt x="717550" y="1083069"/>
                </a:lnTo>
                <a:lnTo>
                  <a:pt x="717550" y="1075210"/>
                </a:lnTo>
                <a:lnTo>
                  <a:pt x="720663" y="1066565"/>
                </a:lnTo>
                <a:lnTo>
                  <a:pt x="724554" y="1060278"/>
                </a:lnTo>
                <a:lnTo>
                  <a:pt x="728444" y="1054776"/>
                </a:lnTo>
                <a:lnTo>
                  <a:pt x="735448" y="1049275"/>
                </a:lnTo>
                <a:lnTo>
                  <a:pt x="741674" y="1045346"/>
                </a:lnTo>
                <a:lnTo>
                  <a:pt x="748677" y="1043774"/>
                </a:lnTo>
                <a:close/>
                <a:moveTo>
                  <a:pt x="613176" y="1042988"/>
                </a:moveTo>
                <a:lnTo>
                  <a:pt x="621037" y="1043774"/>
                </a:lnTo>
                <a:lnTo>
                  <a:pt x="628111" y="1045346"/>
                </a:lnTo>
                <a:lnTo>
                  <a:pt x="635972" y="1049275"/>
                </a:lnTo>
                <a:lnTo>
                  <a:pt x="641474" y="1054776"/>
                </a:lnTo>
                <a:lnTo>
                  <a:pt x="646976" y="1060278"/>
                </a:lnTo>
                <a:lnTo>
                  <a:pt x="649335" y="1066565"/>
                </a:lnTo>
                <a:lnTo>
                  <a:pt x="652479" y="1075210"/>
                </a:lnTo>
                <a:lnTo>
                  <a:pt x="654051" y="1083069"/>
                </a:lnTo>
                <a:lnTo>
                  <a:pt x="652479" y="1090927"/>
                </a:lnTo>
                <a:lnTo>
                  <a:pt x="649335" y="1098001"/>
                </a:lnTo>
                <a:lnTo>
                  <a:pt x="646976" y="1104288"/>
                </a:lnTo>
                <a:lnTo>
                  <a:pt x="641474" y="1111361"/>
                </a:lnTo>
                <a:lnTo>
                  <a:pt x="635972" y="1115290"/>
                </a:lnTo>
                <a:lnTo>
                  <a:pt x="628111" y="1119220"/>
                </a:lnTo>
                <a:lnTo>
                  <a:pt x="621037" y="1122363"/>
                </a:lnTo>
                <a:lnTo>
                  <a:pt x="613176" y="1122363"/>
                </a:lnTo>
                <a:lnTo>
                  <a:pt x="605316" y="1122363"/>
                </a:lnTo>
                <a:lnTo>
                  <a:pt x="597455" y="1119220"/>
                </a:lnTo>
                <a:lnTo>
                  <a:pt x="590381" y="1115290"/>
                </a:lnTo>
                <a:lnTo>
                  <a:pt x="584879" y="1111361"/>
                </a:lnTo>
                <a:lnTo>
                  <a:pt x="579376" y="1104288"/>
                </a:lnTo>
                <a:lnTo>
                  <a:pt x="577018" y="1098001"/>
                </a:lnTo>
                <a:lnTo>
                  <a:pt x="573874" y="1090927"/>
                </a:lnTo>
                <a:lnTo>
                  <a:pt x="573088" y="1083069"/>
                </a:lnTo>
                <a:lnTo>
                  <a:pt x="573874" y="1075210"/>
                </a:lnTo>
                <a:lnTo>
                  <a:pt x="577018" y="1066565"/>
                </a:lnTo>
                <a:lnTo>
                  <a:pt x="579376" y="1060278"/>
                </a:lnTo>
                <a:lnTo>
                  <a:pt x="584879" y="1054776"/>
                </a:lnTo>
                <a:lnTo>
                  <a:pt x="590381" y="1049275"/>
                </a:lnTo>
                <a:lnTo>
                  <a:pt x="597455" y="1045346"/>
                </a:lnTo>
                <a:lnTo>
                  <a:pt x="605316" y="1043774"/>
                </a:lnTo>
                <a:close/>
                <a:moveTo>
                  <a:pt x="470293" y="1042988"/>
                </a:moveTo>
                <a:lnTo>
                  <a:pt x="478152" y="1043774"/>
                </a:lnTo>
                <a:lnTo>
                  <a:pt x="485225" y="1045346"/>
                </a:lnTo>
                <a:lnTo>
                  <a:pt x="492298" y="1049275"/>
                </a:lnTo>
                <a:lnTo>
                  <a:pt x="498585" y="1054776"/>
                </a:lnTo>
                <a:lnTo>
                  <a:pt x="502515" y="1060278"/>
                </a:lnTo>
                <a:lnTo>
                  <a:pt x="506444" y="1066565"/>
                </a:lnTo>
                <a:lnTo>
                  <a:pt x="509588" y="1075210"/>
                </a:lnTo>
                <a:lnTo>
                  <a:pt x="509588" y="1083069"/>
                </a:lnTo>
                <a:lnTo>
                  <a:pt x="509588" y="1090927"/>
                </a:lnTo>
                <a:lnTo>
                  <a:pt x="506444" y="1098001"/>
                </a:lnTo>
                <a:lnTo>
                  <a:pt x="502515" y="1104288"/>
                </a:lnTo>
                <a:lnTo>
                  <a:pt x="498585" y="1111361"/>
                </a:lnTo>
                <a:lnTo>
                  <a:pt x="492298" y="1115290"/>
                </a:lnTo>
                <a:lnTo>
                  <a:pt x="485225" y="1119220"/>
                </a:lnTo>
                <a:lnTo>
                  <a:pt x="478152" y="1122363"/>
                </a:lnTo>
                <a:lnTo>
                  <a:pt x="470293" y="1122363"/>
                </a:lnTo>
                <a:lnTo>
                  <a:pt x="462434" y="1122363"/>
                </a:lnTo>
                <a:lnTo>
                  <a:pt x="454575" y="1119220"/>
                </a:lnTo>
                <a:lnTo>
                  <a:pt x="447502" y="1115290"/>
                </a:lnTo>
                <a:lnTo>
                  <a:pt x="442001" y="1111361"/>
                </a:lnTo>
                <a:lnTo>
                  <a:pt x="436500" y="1104288"/>
                </a:lnTo>
                <a:lnTo>
                  <a:pt x="432571" y="1098001"/>
                </a:lnTo>
                <a:lnTo>
                  <a:pt x="430999" y="1090927"/>
                </a:lnTo>
                <a:lnTo>
                  <a:pt x="430213" y="1083069"/>
                </a:lnTo>
                <a:lnTo>
                  <a:pt x="430999" y="1075210"/>
                </a:lnTo>
                <a:lnTo>
                  <a:pt x="432571" y="1066565"/>
                </a:lnTo>
                <a:lnTo>
                  <a:pt x="436500" y="1060278"/>
                </a:lnTo>
                <a:lnTo>
                  <a:pt x="442001" y="1054776"/>
                </a:lnTo>
                <a:lnTo>
                  <a:pt x="447502" y="1049275"/>
                </a:lnTo>
                <a:lnTo>
                  <a:pt x="454575" y="1045346"/>
                </a:lnTo>
                <a:lnTo>
                  <a:pt x="462434" y="1043774"/>
                </a:lnTo>
                <a:close/>
                <a:moveTo>
                  <a:pt x="325847" y="1042988"/>
                </a:moveTo>
                <a:lnTo>
                  <a:pt x="334491" y="1043774"/>
                </a:lnTo>
                <a:lnTo>
                  <a:pt x="342350" y="1045346"/>
                </a:lnTo>
                <a:lnTo>
                  <a:pt x="349423" y="1049275"/>
                </a:lnTo>
                <a:lnTo>
                  <a:pt x="354139" y="1054776"/>
                </a:lnTo>
                <a:lnTo>
                  <a:pt x="359640" y="1060278"/>
                </a:lnTo>
                <a:lnTo>
                  <a:pt x="362783" y="1066565"/>
                </a:lnTo>
                <a:lnTo>
                  <a:pt x="365141" y="1075210"/>
                </a:lnTo>
                <a:lnTo>
                  <a:pt x="366713" y="1083069"/>
                </a:lnTo>
                <a:lnTo>
                  <a:pt x="365141" y="1090927"/>
                </a:lnTo>
                <a:lnTo>
                  <a:pt x="362783" y="1098001"/>
                </a:lnTo>
                <a:lnTo>
                  <a:pt x="359640" y="1104288"/>
                </a:lnTo>
                <a:lnTo>
                  <a:pt x="354139" y="1111361"/>
                </a:lnTo>
                <a:lnTo>
                  <a:pt x="349423" y="1115290"/>
                </a:lnTo>
                <a:lnTo>
                  <a:pt x="342350" y="1119220"/>
                </a:lnTo>
                <a:lnTo>
                  <a:pt x="334491" y="1122363"/>
                </a:lnTo>
                <a:lnTo>
                  <a:pt x="325847" y="1122363"/>
                </a:lnTo>
                <a:lnTo>
                  <a:pt x="317988" y="1122363"/>
                </a:lnTo>
                <a:lnTo>
                  <a:pt x="311700" y="1119220"/>
                </a:lnTo>
                <a:lnTo>
                  <a:pt x="304627" y="1115290"/>
                </a:lnTo>
                <a:lnTo>
                  <a:pt x="297554" y="1111361"/>
                </a:lnTo>
                <a:lnTo>
                  <a:pt x="293625" y="1104288"/>
                </a:lnTo>
                <a:lnTo>
                  <a:pt x="289696" y="1098001"/>
                </a:lnTo>
                <a:lnTo>
                  <a:pt x="287338" y="1090927"/>
                </a:lnTo>
                <a:lnTo>
                  <a:pt x="287338" y="1083069"/>
                </a:lnTo>
                <a:lnTo>
                  <a:pt x="287338" y="1075210"/>
                </a:lnTo>
                <a:lnTo>
                  <a:pt x="289696" y="1066565"/>
                </a:lnTo>
                <a:lnTo>
                  <a:pt x="293625" y="1060278"/>
                </a:lnTo>
                <a:lnTo>
                  <a:pt x="297554" y="1054776"/>
                </a:lnTo>
                <a:lnTo>
                  <a:pt x="304627" y="1049275"/>
                </a:lnTo>
                <a:lnTo>
                  <a:pt x="311700" y="1045346"/>
                </a:lnTo>
                <a:lnTo>
                  <a:pt x="317988" y="1043774"/>
                </a:lnTo>
                <a:close/>
                <a:moveTo>
                  <a:pt x="183757" y="1042988"/>
                </a:moveTo>
                <a:lnTo>
                  <a:pt x="192575" y="1043774"/>
                </a:lnTo>
                <a:lnTo>
                  <a:pt x="198988" y="1045346"/>
                </a:lnTo>
                <a:lnTo>
                  <a:pt x="206202" y="1049275"/>
                </a:lnTo>
                <a:lnTo>
                  <a:pt x="212615" y="1054776"/>
                </a:lnTo>
                <a:lnTo>
                  <a:pt x="217425" y="1060278"/>
                </a:lnTo>
                <a:lnTo>
                  <a:pt x="221433" y="1066565"/>
                </a:lnTo>
                <a:lnTo>
                  <a:pt x="223838" y="1075210"/>
                </a:lnTo>
                <a:lnTo>
                  <a:pt x="223838" y="1083069"/>
                </a:lnTo>
                <a:lnTo>
                  <a:pt x="223838" y="1090927"/>
                </a:lnTo>
                <a:lnTo>
                  <a:pt x="221433" y="1098001"/>
                </a:lnTo>
                <a:lnTo>
                  <a:pt x="217425" y="1104288"/>
                </a:lnTo>
                <a:lnTo>
                  <a:pt x="212615" y="1111361"/>
                </a:lnTo>
                <a:lnTo>
                  <a:pt x="206202" y="1115290"/>
                </a:lnTo>
                <a:lnTo>
                  <a:pt x="198988" y="1119220"/>
                </a:lnTo>
                <a:lnTo>
                  <a:pt x="192575" y="1122363"/>
                </a:lnTo>
                <a:lnTo>
                  <a:pt x="183757" y="1122363"/>
                </a:lnTo>
                <a:lnTo>
                  <a:pt x="175741" y="1122363"/>
                </a:lnTo>
                <a:lnTo>
                  <a:pt x="167725" y="1119220"/>
                </a:lnTo>
                <a:lnTo>
                  <a:pt x="160510" y="1115290"/>
                </a:lnTo>
                <a:lnTo>
                  <a:pt x="154899" y="1111361"/>
                </a:lnTo>
                <a:lnTo>
                  <a:pt x="150089" y="1104288"/>
                </a:lnTo>
                <a:lnTo>
                  <a:pt x="145280" y="1098001"/>
                </a:lnTo>
                <a:lnTo>
                  <a:pt x="144478" y="1090927"/>
                </a:lnTo>
                <a:lnTo>
                  <a:pt x="142875" y="1083069"/>
                </a:lnTo>
                <a:lnTo>
                  <a:pt x="144478" y="1075210"/>
                </a:lnTo>
                <a:lnTo>
                  <a:pt x="145280" y="1066565"/>
                </a:lnTo>
                <a:lnTo>
                  <a:pt x="150089" y="1060278"/>
                </a:lnTo>
                <a:lnTo>
                  <a:pt x="154899" y="1054776"/>
                </a:lnTo>
                <a:lnTo>
                  <a:pt x="160510" y="1049275"/>
                </a:lnTo>
                <a:lnTo>
                  <a:pt x="167725" y="1045346"/>
                </a:lnTo>
                <a:lnTo>
                  <a:pt x="175741" y="1043774"/>
                </a:lnTo>
                <a:close/>
                <a:moveTo>
                  <a:pt x="40081" y="1042988"/>
                </a:moveTo>
                <a:lnTo>
                  <a:pt x="48097" y="1043774"/>
                </a:lnTo>
                <a:lnTo>
                  <a:pt x="56113" y="1045346"/>
                </a:lnTo>
                <a:lnTo>
                  <a:pt x="63327" y="1049275"/>
                </a:lnTo>
                <a:lnTo>
                  <a:pt x="68939" y="1054776"/>
                </a:lnTo>
                <a:lnTo>
                  <a:pt x="74550" y="1060278"/>
                </a:lnTo>
                <a:lnTo>
                  <a:pt x="78558" y="1066565"/>
                </a:lnTo>
                <a:lnTo>
                  <a:pt x="79360" y="1075210"/>
                </a:lnTo>
                <a:lnTo>
                  <a:pt x="80963" y="1083069"/>
                </a:lnTo>
                <a:lnTo>
                  <a:pt x="79360" y="1090927"/>
                </a:lnTo>
                <a:lnTo>
                  <a:pt x="78558" y="1098001"/>
                </a:lnTo>
                <a:lnTo>
                  <a:pt x="74550" y="1104288"/>
                </a:lnTo>
                <a:lnTo>
                  <a:pt x="68939" y="1111361"/>
                </a:lnTo>
                <a:lnTo>
                  <a:pt x="63327" y="1115290"/>
                </a:lnTo>
                <a:lnTo>
                  <a:pt x="56113" y="1119220"/>
                </a:lnTo>
                <a:lnTo>
                  <a:pt x="48097" y="1122363"/>
                </a:lnTo>
                <a:lnTo>
                  <a:pt x="40081" y="1122363"/>
                </a:lnTo>
                <a:lnTo>
                  <a:pt x="31263" y="1122363"/>
                </a:lnTo>
                <a:lnTo>
                  <a:pt x="24850" y="1119220"/>
                </a:lnTo>
                <a:lnTo>
                  <a:pt x="17635" y="1115290"/>
                </a:lnTo>
                <a:lnTo>
                  <a:pt x="11223" y="1111361"/>
                </a:lnTo>
                <a:lnTo>
                  <a:pt x="7214" y="1104288"/>
                </a:lnTo>
                <a:lnTo>
                  <a:pt x="2405" y="1098001"/>
                </a:lnTo>
                <a:lnTo>
                  <a:pt x="0" y="1090927"/>
                </a:lnTo>
                <a:lnTo>
                  <a:pt x="0" y="1083069"/>
                </a:lnTo>
                <a:lnTo>
                  <a:pt x="0" y="1075210"/>
                </a:lnTo>
                <a:lnTo>
                  <a:pt x="2405" y="1066565"/>
                </a:lnTo>
                <a:lnTo>
                  <a:pt x="7214" y="1060278"/>
                </a:lnTo>
                <a:lnTo>
                  <a:pt x="11223" y="1054776"/>
                </a:lnTo>
                <a:lnTo>
                  <a:pt x="17635" y="1049275"/>
                </a:lnTo>
                <a:lnTo>
                  <a:pt x="24850" y="1045346"/>
                </a:lnTo>
                <a:lnTo>
                  <a:pt x="31263" y="1043774"/>
                </a:lnTo>
                <a:close/>
                <a:moveTo>
                  <a:pt x="1331504" y="911225"/>
                </a:moveTo>
                <a:lnTo>
                  <a:pt x="1339363" y="912828"/>
                </a:lnTo>
                <a:lnTo>
                  <a:pt x="1345650" y="915232"/>
                </a:lnTo>
                <a:lnTo>
                  <a:pt x="1352723" y="918438"/>
                </a:lnTo>
                <a:lnTo>
                  <a:pt x="1359796" y="923247"/>
                </a:lnTo>
                <a:lnTo>
                  <a:pt x="1363726" y="928857"/>
                </a:lnTo>
                <a:lnTo>
                  <a:pt x="1367655" y="936070"/>
                </a:lnTo>
                <a:lnTo>
                  <a:pt x="1370013" y="944085"/>
                </a:lnTo>
                <a:lnTo>
                  <a:pt x="1370013" y="952099"/>
                </a:lnTo>
                <a:lnTo>
                  <a:pt x="1370013" y="960915"/>
                </a:lnTo>
                <a:lnTo>
                  <a:pt x="1367655" y="968930"/>
                </a:lnTo>
                <a:lnTo>
                  <a:pt x="1363726" y="976143"/>
                </a:lnTo>
                <a:lnTo>
                  <a:pt x="1359796" y="980952"/>
                </a:lnTo>
                <a:lnTo>
                  <a:pt x="1352723" y="986562"/>
                </a:lnTo>
                <a:lnTo>
                  <a:pt x="1345650" y="989768"/>
                </a:lnTo>
                <a:lnTo>
                  <a:pt x="1339363" y="992172"/>
                </a:lnTo>
                <a:lnTo>
                  <a:pt x="1331504" y="993775"/>
                </a:lnTo>
                <a:lnTo>
                  <a:pt x="1322859" y="992172"/>
                </a:lnTo>
                <a:lnTo>
                  <a:pt x="1315000" y="989768"/>
                </a:lnTo>
                <a:lnTo>
                  <a:pt x="1307927" y="986562"/>
                </a:lnTo>
                <a:lnTo>
                  <a:pt x="1303212" y="980952"/>
                </a:lnTo>
                <a:lnTo>
                  <a:pt x="1297711" y="976143"/>
                </a:lnTo>
                <a:lnTo>
                  <a:pt x="1294567" y="968930"/>
                </a:lnTo>
                <a:lnTo>
                  <a:pt x="1292210" y="960915"/>
                </a:lnTo>
                <a:lnTo>
                  <a:pt x="1290638" y="952099"/>
                </a:lnTo>
                <a:lnTo>
                  <a:pt x="1292210" y="944085"/>
                </a:lnTo>
                <a:lnTo>
                  <a:pt x="1294567" y="936070"/>
                </a:lnTo>
                <a:lnTo>
                  <a:pt x="1297711" y="928857"/>
                </a:lnTo>
                <a:lnTo>
                  <a:pt x="1303212" y="923247"/>
                </a:lnTo>
                <a:lnTo>
                  <a:pt x="1307927" y="918438"/>
                </a:lnTo>
                <a:lnTo>
                  <a:pt x="1315000" y="915232"/>
                </a:lnTo>
                <a:lnTo>
                  <a:pt x="1322859" y="912828"/>
                </a:lnTo>
                <a:close/>
                <a:moveTo>
                  <a:pt x="1187057" y="911225"/>
                </a:moveTo>
                <a:lnTo>
                  <a:pt x="1194916" y="912828"/>
                </a:lnTo>
                <a:lnTo>
                  <a:pt x="1202775" y="915232"/>
                </a:lnTo>
                <a:lnTo>
                  <a:pt x="1209848" y="918438"/>
                </a:lnTo>
                <a:lnTo>
                  <a:pt x="1215350" y="923247"/>
                </a:lnTo>
                <a:lnTo>
                  <a:pt x="1220851" y="928857"/>
                </a:lnTo>
                <a:lnTo>
                  <a:pt x="1224780" y="936070"/>
                </a:lnTo>
                <a:lnTo>
                  <a:pt x="1226352" y="944085"/>
                </a:lnTo>
                <a:lnTo>
                  <a:pt x="1227138" y="952099"/>
                </a:lnTo>
                <a:lnTo>
                  <a:pt x="1226352" y="960915"/>
                </a:lnTo>
                <a:lnTo>
                  <a:pt x="1224780" y="968930"/>
                </a:lnTo>
                <a:lnTo>
                  <a:pt x="1220851" y="976143"/>
                </a:lnTo>
                <a:lnTo>
                  <a:pt x="1215350" y="980952"/>
                </a:lnTo>
                <a:lnTo>
                  <a:pt x="1209848" y="986562"/>
                </a:lnTo>
                <a:lnTo>
                  <a:pt x="1202775" y="989768"/>
                </a:lnTo>
                <a:lnTo>
                  <a:pt x="1194916" y="992172"/>
                </a:lnTo>
                <a:lnTo>
                  <a:pt x="1187057" y="993775"/>
                </a:lnTo>
                <a:lnTo>
                  <a:pt x="1179199" y="992172"/>
                </a:lnTo>
                <a:lnTo>
                  <a:pt x="1172125" y="989768"/>
                </a:lnTo>
                <a:lnTo>
                  <a:pt x="1165052" y="986562"/>
                </a:lnTo>
                <a:lnTo>
                  <a:pt x="1158765" y="980952"/>
                </a:lnTo>
                <a:lnTo>
                  <a:pt x="1154836" y="976143"/>
                </a:lnTo>
                <a:lnTo>
                  <a:pt x="1150906" y="968930"/>
                </a:lnTo>
                <a:lnTo>
                  <a:pt x="1147763" y="960915"/>
                </a:lnTo>
                <a:lnTo>
                  <a:pt x="1147763" y="952099"/>
                </a:lnTo>
                <a:lnTo>
                  <a:pt x="1147763" y="944085"/>
                </a:lnTo>
                <a:lnTo>
                  <a:pt x="1150906" y="936070"/>
                </a:lnTo>
                <a:lnTo>
                  <a:pt x="1154836" y="928857"/>
                </a:lnTo>
                <a:lnTo>
                  <a:pt x="1158765" y="923247"/>
                </a:lnTo>
                <a:lnTo>
                  <a:pt x="1165052" y="918438"/>
                </a:lnTo>
                <a:lnTo>
                  <a:pt x="1172125" y="915232"/>
                </a:lnTo>
                <a:lnTo>
                  <a:pt x="1179199" y="912828"/>
                </a:lnTo>
                <a:close/>
                <a:moveTo>
                  <a:pt x="1044174" y="911225"/>
                </a:moveTo>
                <a:lnTo>
                  <a:pt x="1052035" y="912828"/>
                </a:lnTo>
                <a:lnTo>
                  <a:pt x="1059895" y="915232"/>
                </a:lnTo>
                <a:lnTo>
                  <a:pt x="1066970" y="918438"/>
                </a:lnTo>
                <a:lnTo>
                  <a:pt x="1072472" y="923247"/>
                </a:lnTo>
                <a:lnTo>
                  <a:pt x="1077974" y="928857"/>
                </a:lnTo>
                <a:lnTo>
                  <a:pt x="1080333" y="936070"/>
                </a:lnTo>
                <a:lnTo>
                  <a:pt x="1083477" y="944085"/>
                </a:lnTo>
                <a:lnTo>
                  <a:pt x="1084263" y="952099"/>
                </a:lnTo>
                <a:lnTo>
                  <a:pt x="1083477" y="960915"/>
                </a:lnTo>
                <a:lnTo>
                  <a:pt x="1080333" y="968930"/>
                </a:lnTo>
                <a:lnTo>
                  <a:pt x="1077974" y="976143"/>
                </a:lnTo>
                <a:lnTo>
                  <a:pt x="1072472" y="980952"/>
                </a:lnTo>
                <a:lnTo>
                  <a:pt x="1066970" y="986562"/>
                </a:lnTo>
                <a:lnTo>
                  <a:pt x="1059895" y="989768"/>
                </a:lnTo>
                <a:lnTo>
                  <a:pt x="1052035" y="992172"/>
                </a:lnTo>
                <a:lnTo>
                  <a:pt x="1044174" y="993775"/>
                </a:lnTo>
                <a:lnTo>
                  <a:pt x="1036314" y="992172"/>
                </a:lnTo>
                <a:lnTo>
                  <a:pt x="1029239" y="989768"/>
                </a:lnTo>
                <a:lnTo>
                  <a:pt x="1021379" y="986562"/>
                </a:lnTo>
                <a:lnTo>
                  <a:pt x="1015877" y="980952"/>
                </a:lnTo>
                <a:lnTo>
                  <a:pt x="1010374" y="976143"/>
                </a:lnTo>
                <a:lnTo>
                  <a:pt x="1008016" y="968930"/>
                </a:lnTo>
                <a:lnTo>
                  <a:pt x="1004872" y="960915"/>
                </a:lnTo>
                <a:lnTo>
                  <a:pt x="1003300" y="952099"/>
                </a:lnTo>
                <a:lnTo>
                  <a:pt x="1004872" y="944085"/>
                </a:lnTo>
                <a:lnTo>
                  <a:pt x="1008016" y="936070"/>
                </a:lnTo>
                <a:lnTo>
                  <a:pt x="1010374" y="928857"/>
                </a:lnTo>
                <a:lnTo>
                  <a:pt x="1015877" y="923247"/>
                </a:lnTo>
                <a:lnTo>
                  <a:pt x="1021379" y="918438"/>
                </a:lnTo>
                <a:lnTo>
                  <a:pt x="1029239" y="915232"/>
                </a:lnTo>
                <a:lnTo>
                  <a:pt x="1036314" y="912828"/>
                </a:lnTo>
                <a:close/>
                <a:moveTo>
                  <a:pt x="900891" y="911225"/>
                </a:moveTo>
                <a:lnTo>
                  <a:pt x="908672" y="912828"/>
                </a:lnTo>
                <a:lnTo>
                  <a:pt x="915676" y="915232"/>
                </a:lnTo>
                <a:lnTo>
                  <a:pt x="921902" y="918438"/>
                </a:lnTo>
                <a:lnTo>
                  <a:pt x="928905" y="923247"/>
                </a:lnTo>
                <a:lnTo>
                  <a:pt x="932796" y="928857"/>
                </a:lnTo>
                <a:lnTo>
                  <a:pt x="936687" y="936070"/>
                </a:lnTo>
                <a:lnTo>
                  <a:pt x="939800" y="944085"/>
                </a:lnTo>
                <a:lnTo>
                  <a:pt x="939800" y="952099"/>
                </a:lnTo>
                <a:lnTo>
                  <a:pt x="939800" y="960915"/>
                </a:lnTo>
                <a:lnTo>
                  <a:pt x="936687" y="968930"/>
                </a:lnTo>
                <a:lnTo>
                  <a:pt x="932796" y="976143"/>
                </a:lnTo>
                <a:lnTo>
                  <a:pt x="928905" y="980952"/>
                </a:lnTo>
                <a:lnTo>
                  <a:pt x="921902" y="986562"/>
                </a:lnTo>
                <a:lnTo>
                  <a:pt x="915676" y="989768"/>
                </a:lnTo>
                <a:lnTo>
                  <a:pt x="908672" y="992172"/>
                </a:lnTo>
                <a:lnTo>
                  <a:pt x="900891" y="993775"/>
                </a:lnTo>
                <a:lnTo>
                  <a:pt x="893109" y="992172"/>
                </a:lnTo>
                <a:lnTo>
                  <a:pt x="884549" y="989768"/>
                </a:lnTo>
                <a:lnTo>
                  <a:pt x="878323" y="986562"/>
                </a:lnTo>
                <a:lnTo>
                  <a:pt x="872876" y="980952"/>
                </a:lnTo>
                <a:lnTo>
                  <a:pt x="867429" y="976143"/>
                </a:lnTo>
                <a:lnTo>
                  <a:pt x="863538" y="968930"/>
                </a:lnTo>
                <a:lnTo>
                  <a:pt x="861981" y="960915"/>
                </a:lnTo>
                <a:lnTo>
                  <a:pt x="860425" y="952099"/>
                </a:lnTo>
                <a:lnTo>
                  <a:pt x="861981" y="944085"/>
                </a:lnTo>
                <a:lnTo>
                  <a:pt x="863538" y="936070"/>
                </a:lnTo>
                <a:lnTo>
                  <a:pt x="867429" y="928857"/>
                </a:lnTo>
                <a:lnTo>
                  <a:pt x="872876" y="923247"/>
                </a:lnTo>
                <a:lnTo>
                  <a:pt x="878323" y="918438"/>
                </a:lnTo>
                <a:lnTo>
                  <a:pt x="884549" y="915232"/>
                </a:lnTo>
                <a:lnTo>
                  <a:pt x="893109" y="912828"/>
                </a:lnTo>
                <a:close/>
                <a:moveTo>
                  <a:pt x="756459" y="911225"/>
                </a:moveTo>
                <a:lnTo>
                  <a:pt x="764241" y="912828"/>
                </a:lnTo>
                <a:lnTo>
                  <a:pt x="772801" y="915232"/>
                </a:lnTo>
                <a:lnTo>
                  <a:pt x="779027" y="918438"/>
                </a:lnTo>
                <a:lnTo>
                  <a:pt x="784474" y="923247"/>
                </a:lnTo>
                <a:lnTo>
                  <a:pt x="789921" y="928857"/>
                </a:lnTo>
                <a:lnTo>
                  <a:pt x="793812" y="936070"/>
                </a:lnTo>
                <a:lnTo>
                  <a:pt x="795368" y="944085"/>
                </a:lnTo>
                <a:lnTo>
                  <a:pt x="796925" y="952099"/>
                </a:lnTo>
                <a:lnTo>
                  <a:pt x="795368" y="960915"/>
                </a:lnTo>
                <a:lnTo>
                  <a:pt x="793812" y="968930"/>
                </a:lnTo>
                <a:lnTo>
                  <a:pt x="789921" y="976143"/>
                </a:lnTo>
                <a:lnTo>
                  <a:pt x="784474" y="980952"/>
                </a:lnTo>
                <a:lnTo>
                  <a:pt x="779027" y="986562"/>
                </a:lnTo>
                <a:lnTo>
                  <a:pt x="772801" y="989768"/>
                </a:lnTo>
                <a:lnTo>
                  <a:pt x="764241" y="992172"/>
                </a:lnTo>
                <a:lnTo>
                  <a:pt x="756459" y="993775"/>
                </a:lnTo>
                <a:lnTo>
                  <a:pt x="748677" y="992172"/>
                </a:lnTo>
                <a:lnTo>
                  <a:pt x="741674" y="989768"/>
                </a:lnTo>
                <a:lnTo>
                  <a:pt x="735448" y="986562"/>
                </a:lnTo>
                <a:lnTo>
                  <a:pt x="728444" y="980952"/>
                </a:lnTo>
                <a:lnTo>
                  <a:pt x="724554" y="976143"/>
                </a:lnTo>
                <a:lnTo>
                  <a:pt x="720663" y="968930"/>
                </a:lnTo>
                <a:lnTo>
                  <a:pt x="717550" y="960915"/>
                </a:lnTo>
                <a:lnTo>
                  <a:pt x="717550" y="952099"/>
                </a:lnTo>
                <a:lnTo>
                  <a:pt x="717550" y="944085"/>
                </a:lnTo>
                <a:lnTo>
                  <a:pt x="720663" y="936070"/>
                </a:lnTo>
                <a:lnTo>
                  <a:pt x="724554" y="928857"/>
                </a:lnTo>
                <a:lnTo>
                  <a:pt x="728444" y="923247"/>
                </a:lnTo>
                <a:lnTo>
                  <a:pt x="735448" y="918438"/>
                </a:lnTo>
                <a:lnTo>
                  <a:pt x="741674" y="915232"/>
                </a:lnTo>
                <a:lnTo>
                  <a:pt x="748677" y="912828"/>
                </a:lnTo>
                <a:close/>
                <a:moveTo>
                  <a:pt x="613176" y="911225"/>
                </a:moveTo>
                <a:lnTo>
                  <a:pt x="621037" y="912828"/>
                </a:lnTo>
                <a:lnTo>
                  <a:pt x="628111" y="915232"/>
                </a:lnTo>
                <a:lnTo>
                  <a:pt x="635972" y="918438"/>
                </a:lnTo>
                <a:lnTo>
                  <a:pt x="641474" y="923247"/>
                </a:lnTo>
                <a:lnTo>
                  <a:pt x="646976" y="928857"/>
                </a:lnTo>
                <a:lnTo>
                  <a:pt x="649335" y="936070"/>
                </a:lnTo>
                <a:lnTo>
                  <a:pt x="652479" y="944085"/>
                </a:lnTo>
                <a:lnTo>
                  <a:pt x="654051" y="952099"/>
                </a:lnTo>
                <a:lnTo>
                  <a:pt x="652479" y="960915"/>
                </a:lnTo>
                <a:lnTo>
                  <a:pt x="649335" y="968930"/>
                </a:lnTo>
                <a:lnTo>
                  <a:pt x="646976" y="976143"/>
                </a:lnTo>
                <a:lnTo>
                  <a:pt x="641474" y="980952"/>
                </a:lnTo>
                <a:lnTo>
                  <a:pt x="635972" y="986562"/>
                </a:lnTo>
                <a:lnTo>
                  <a:pt x="628111" y="989768"/>
                </a:lnTo>
                <a:lnTo>
                  <a:pt x="621037" y="992172"/>
                </a:lnTo>
                <a:lnTo>
                  <a:pt x="613176" y="993775"/>
                </a:lnTo>
                <a:lnTo>
                  <a:pt x="605316" y="992172"/>
                </a:lnTo>
                <a:lnTo>
                  <a:pt x="597455" y="989768"/>
                </a:lnTo>
                <a:lnTo>
                  <a:pt x="590381" y="986562"/>
                </a:lnTo>
                <a:lnTo>
                  <a:pt x="584879" y="980952"/>
                </a:lnTo>
                <a:lnTo>
                  <a:pt x="579376" y="976143"/>
                </a:lnTo>
                <a:lnTo>
                  <a:pt x="577018" y="968930"/>
                </a:lnTo>
                <a:lnTo>
                  <a:pt x="573874" y="960915"/>
                </a:lnTo>
                <a:lnTo>
                  <a:pt x="573088" y="952099"/>
                </a:lnTo>
                <a:lnTo>
                  <a:pt x="573874" y="944085"/>
                </a:lnTo>
                <a:lnTo>
                  <a:pt x="577018" y="936070"/>
                </a:lnTo>
                <a:lnTo>
                  <a:pt x="579376" y="928857"/>
                </a:lnTo>
                <a:lnTo>
                  <a:pt x="584879" y="923247"/>
                </a:lnTo>
                <a:lnTo>
                  <a:pt x="590381" y="918438"/>
                </a:lnTo>
                <a:lnTo>
                  <a:pt x="597455" y="915232"/>
                </a:lnTo>
                <a:lnTo>
                  <a:pt x="605316" y="912828"/>
                </a:lnTo>
                <a:close/>
                <a:moveTo>
                  <a:pt x="470293" y="911225"/>
                </a:moveTo>
                <a:lnTo>
                  <a:pt x="478152" y="912828"/>
                </a:lnTo>
                <a:lnTo>
                  <a:pt x="485225" y="915232"/>
                </a:lnTo>
                <a:lnTo>
                  <a:pt x="492298" y="918438"/>
                </a:lnTo>
                <a:lnTo>
                  <a:pt x="498585" y="923247"/>
                </a:lnTo>
                <a:lnTo>
                  <a:pt x="502515" y="928857"/>
                </a:lnTo>
                <a:lnTo>
                  <a:pt x="506444" y="936070"/>
                </a:lnTo>
                <a:lnTo>
                  <a:pt x="509588" y="944085"/>
                </a:lnTo>
                <a:lnTo>
                  <a:pt x="509588" y="952099"/>
                </a:lnTo>
                <a:lnTo>
                  <a:pt x="509588" y="960915"/>
                </a:lnTo>
                <a:lnTo>
                  <a:pt x="506444" y="968930"/>
                </a:lnTo>
                <a:lnTo>
                  <a:pt x="502515" y="976143"/>
                </a:lnTo>
                <a:lnTo>
                  <a:pt x="498585" y="980952"/>
                </a:lnTo>
                <a:lnTo>
                  <a:pt x="492298" y="986562"/>
                </a:lnTo>
                <a:lnTo>
                  <a:pt x="485225" y="989768"/>
                </a:lnTo>
                <a:lnTo>
                  <a:pt x="478152" y="992172"/>
                </a:lnTo>
                <a:lnTo>
                  <a:pt x="470293" y="993775"/>
                </a:lnTo>
                <a:lnTo>
                  <a:pt x="462434" y="992172"/>
                </a:lnTo>
                <a:lnTo>
                  <a:pt x="454575" y="989768"/>
                </a:lnTo>
                <a:lnTo>
                  <a:pt x="447502" y="986562"/>
                </a:lnTo>
                <a:lnTo>
                  <a:pt x="442001" y="980952"/>
                </a:lnTo>
                <a:lnTo>
                  <a:pt x="436500" y="976143"/>
                </a:lnTo>
                <a:lnTo>
                  <a:pt x="432571" y="968930"/>
                </a:lnTo>
                <a:lnTo>
                  <a:pt x="430999" y="960915"/>
                </a:lnTo>
                <a:lnTo>
                  <a:pt x="430213" y="952099"/>
                </a:lnTo>
                <a:lnTo>
                  <a:pt x="430999" y="944085"/>
                </a:lnTo>
                <a:lnTo>
                  <a:pt x="432571" y="936070"/>
                </a:lnTo>
                <a:lnTo>
                  <a:pt x="436500" y="928857"/>
                </a:lnTo>
                <a:lnTo>
                  <a:pt x="442001" y="923247"/>
                </a:lnTo>
                <a:lnTo>
                  <a:pt x="447502" y="918438"/>
                </a:lnTo>
                <a:lnTo>
                  <a:pt x="454575" y="915232"/>
                </a:lnTo>
                <a:lnTo>
                  <a:pt x="462434" y="912828"/>
                </a:lnTo>
                <a:close/>
                <a:moveTo>
                  <a:pt x="325847" y="911225"/>
                </a:moveTo>
                <a:lnTo>
                  <a:pt x="334491" y="912828"/>
                </a:lnTo>
                <a:lnTo>
                  <a:pt x="342350" y="915232"/>
                </a:lnTo>
                <a:lnTo>
                  <a:pt x="349423" y="918438"/>
                </a:lnTo>
                <a:lnTo>
                  <a:pt x="354139" y="923247"/>
                </a:lnTo>
                <a:lnTo>
                  <a:pt x="359640" y="928857"/>
                </a:lnTo>
                <a:lnTo>
                  <a:pt x="362783" y="936070"/>
                </a:lnTo>
                <a:lnTo>
                  <a:pt x="365141" y="944085"/>
                </a:lnTo>
                <a:lnTo>
                  <a:pt x="366713" y="952099"/>
                </a:lnTo>
                <a:lnTo>
                  <a:pt x="365141" y="960915"/>
                </a:lnTo>
                <a:lnTo>
                  <a:pt x="362783" y="968930"/>
                </a:lnTo>
                <a:lnTo>
                  <a:pt x="359640" y="976143"/>
                </a:lnTo>
                <a:lnTo>
                  <a:pt x="354139" y="980952"/>
                </a:lnTo>
                <a:lnTo>
                  <a:pt x="349423" y="986562"/>
                </a:lnTo>
                <a:lnTo>
                  <a:pt x="342350" y="989768"/>
                </a:lnTo>
                <a:lnTo>
                  <a:pt x="334491" y="992172"/>
                </a:lnTo>
                <a:lnTo>
                  <a:pt x="325847" y="993775"/>
                </a:lnTo>
                <a:lnTo>
                  <a:pt x="317988" y="992172"/>
                </a:lnTo>
                <a:lnTo>
                  <a:pt x="311700" y="989768"/>
                </a:lnTo>
                <a:lnTo>
                  <a:pt x="304627" y="986562"/>
                </a:lnTo>
                <a:lnTo>
                  <a:pt x="297554" y="980952"/>
                </a:lnTo>
                <a:lnTo>
                  <a:pt x="293625" y="976143"/>
                </a:lnTo>
                <a:lnTo>
                  <a:pt x="289696" y="968930"/>
                </a:lnTo>
                <a:lnTo>
                  <a:pt x="287338" y="960915"/>
                </a:lnTo>
                <a:lnTo>
                  <a:pt x="287338" y="952099"/>
                </a:lnTo>
                <a:lnTo>
                  <a:pt x="287338" y="944085"/>
                </a:lnTo>
                <a:lnTo>
                  <a:pt x="289696" y="936070"/>
                </a:lnTo>
                <a:lnTo>
                  <a:pt x="293625" y="928857"/>
                </a:lnTo>
                <a:lnTo>
                  <a:pt x="297554" y="923247"/>
                </a:lnTo>
                <a:lnTo>
                  <a:pt x="304627" y="918438"/>
                </a:lnTo>
                <a:lnTo>
                  <a:pt x="311700" y="915232"/>
                </a:lnTo>
                <a:lnTo>
                  <a:pt x="317988" y="912828"/>
                </a:lnTo>
                <a:close/>
                <a:moveTo>
                  <a:pt x="183757" y="911225"/>
                </a:moveTo>
                <a:lnTo>
                  <a:pt x="192575" y="912828"/>
                </a:lnTo>
                <a:lnTo>
                  <a:pt x="198988" y="915232"/>
                </a:lnTo>
                <a:lnTo>
                  <a:pt x="206202" y="918438"/>
                </a:lnTo>
                <a:lnTo>
                  <a:pt x="212615" y="923247"/>
                </a:lnTo>
                <a:lnTo>
                  <a:pt x="217425" y="928857"/>
                </a:lnTo>
                <a:lnTo>
                  <a:pt x="221433" y="936070"/>
                </a:lnTo>
                <a:lnTo>
                  <a:pt x="223838" y="944085"/>
                </a:lnTo>
                <a:lnTo>
                  <a:pt x="223838" y="952099"/>
                </a:lnTo>
                <a:lnTo>
                  <a:pt x="223838" y="960915"/>
                </a:lnTo>
                <a:lnTo>
                  <a:pt x="221433" y="968930"/>
                </a:lnTo>
                <a:lnTo>
                  <a:pt x="217425" y="976143"/>
                </a:lnTo>
                <a:lnTo>
                  <a:pt x="212615" y="980952"/>
                </a:lnTo>
                <a:lnTo>
                  <a:pt x="206202" y="986562"/>
                </a:lnTo>
                <a:lnTo>
                  <a:pt x="198988" y="989768"/>
                </a:lnTo>
                <a:lnTo>
                  <a:pt x="192575" y="992172"/>
                </a:lnTo>
                <a:lnTo>
                  <a:pt x="183757" y="993775"/>
                </a:lnTo>
                <a:lnTo>
                  <a:pt x="175741" y="992172"/>
                </a:lnTo>
                <a:lnTo>
                  <a:pt x="167725" y="989768"/>
                </a:lnTo>
                <a:lnTo>
                  <a:pt x="160510" y="986562"/>
                </a:lnTo>
                <a:lnTo>
                  <a:pt x="154899" y="980952"/>
                </a:lnTo>
                <a:lnTo>
                  <a:pt x="150089" y="976143"/>
                </a:lnTo>
                <a:lnTo>
                  <a:pt x="145280" y="968930"/>
                </a:lnTo>
                <a:lnTo>
                  <a:pt x="144478" y="960915"/>
                </a:lnTo>
                <a:lnTo>
                  <a:pt x="142875" y="952099"/>
                </a:lnTo>
                <a:lnTo>
                  <a:pt x="144478" y="944085"/>
                </a:lnTo>
                <a:lnTo>
                  <a:pt x="145280" y="936070"/>
                </a:lnTo>
                <a:lnTo>
                  <a:pt x="150089" y="928857"/>
                </a:lnTo>
                <a:lnTo>
                  <a:pt x="154899" y="923247"/>
                </a:lnTo>
                <a:lnTo>
                  <a:pt x="160510" y="918438"/>
                </a:lnTo>
                <a:lnTo>
                  <a:pt x="167725" y="915232"/>
                </a:lnTo>
                <a:lnTo>
                  <a:pt x="175741" y="912828"/>
                </a:lnTo>
                <a:close/>
                <a:moveTo>
                  <a:pt x="40081" y="911225"/>
                </a:moveTo>
                <a:lnTo>
                  <a:pt x="48097" y="912828"/>
                </a:lnTo>
                <a:lnTo>
                  <a:pt x="56113" y="915232"/>
                </a:lnTo>
                <a:lnTo>
                  <a:pt x="63327" y="918438"/>
                </a:lnTo>
                <a:lnTo>
                  <a:pt x="68939" y="923247"/>
                </a:lnTo>
                <a:lnTo>
                  <a:pt x="74550" y="928857"/>
                </a:lnTo>
                <a:lnTo>
                  <a:pt x="78558" y="936070"/>
                </a:lnTo>
                <a:lnTo>
                  <a:pt x="79360" y="944085"/>
                </a:lnTo>
                <a:lnTo>
                  <a:pt x="80963" y="952099"/>
                </a:lnTo>
                <a:lnTo>
                  <a:pt x="79360" y="960915"/>
                </a:lnTo>
                <a:lnTo>
                  <a:pt x="78558" y="968930"/>
                </a:lnTo>
                <a:lnTo>
                  <a:pt x="74550" y="976143"/>
                </a:lnTo>
                <a:lnTo>
                  <a:pt x="68939" y="980952"/>
                </a:lnTo>
                <a:lnTo>
                  <a:pt x="63327" y="986562"/>
                </a:lnTo>
                <a:lnTo>
                  <a:pt x="56113" y="989768"/>
                </a:lnTo>
                <a:lnTo>
                  <a:pt x="48097" y="992172"/>
                </a:lnTo>
                <a:lnTo>
                  <a:pt x="40081" y="993775"/>
                </a:lnTo>
                <a:lnTo>
                  <a:pt x="31263" y="992172"/>
                </a:lnTo>
                <a:lnTo>
                  <a:pt x="24850" y="989768"/>
                </a:lnTo>
                <a:lnTo>
                  <a:pt x="17635" y="986562"/>
                </a:lnTo>
                <a:lnTo>
                  <a:pt x="11223" y="980952"/>
                </a:lnTo>
                <a:lnTo>
                  <a:pt x="7214" y="976143"/>
                </a:lnTo>
                <a:lnTo>
                  <a:pt x="2405" y="968930"/>
                </a:lnTo>
                <a:lnTo>
                  <a:pt x="0" y="960915"/>
                </a:lnTo>
                <a:lnTo>
                  <a:pt x="0" y="952099"/>
                </a:lnTo>
                <a:lnTo>
                  <a:pt x="0" y="944085"/>
                </a:lnTo>
                <a:lnTo>
                  <a:pt x="2405" y="936070"/>
                </a:lnTo>
                <a:lnTo>
                  <a:pt x="7214" y="928857"/>
                </a:lnTo>
                <a:lnTo>
                  <a:pt x="11223" y="923247"/>
                </a:lnTo>
                <a:lnTo>
                  <a:pt x="17635" y="918438"/>
                </a:lnTo>
                <a:lnTo>
                  <a:pt x="24850" y="915232"/>
                </a:lnTo>
                <a:lnTo>
                  <a:pt x="31263" y="912828"/>
                </a:lnTo>
                <a:close/>
                <a:moveTo>
                  <a:pt x="1464776" y="782638"/>
                </a:moveTo>
                <a:lnTo>
                  <a:pt x="1473594" y="782638"/>
                </a:lnTo>
                <a:lnTo>
                  <a:pt x="1481610" y="782638"/>
                </a:lnTo>
                <a:lnTo>
                  <a:pt x="1489626" y="785043"/>
                </a:lnTo>
                <a:lnTo>
                  <a:pt x="1496840" y="789853"/>
                </a:lnTo>
                <a:lnTo>
                  <a:pt x="1502452" y="793861"/>
                </a:lnTo>
                <a:lnTo>
                  <a:pt x="1507261" y="800274"/>
                </a:lnTo>
                <a:lnTo>
                  <a:pt x="1512071" y="807488"/>
                </a:lnTo>
                <a:lnTo>
                  <a:pt x="1512873" y="813901"/>
                </a:lnTo>
                <a:lnTo>
                  <a:pt x="1514476" y="822719"/>
                </a:lnTo>
                <a:lnTo>
                  <a:pt x="1512873" y="830735"/>
                </a:lnTo>
                <a:lnTo>
                  <a:pt x="1512071" y="838751"/>
                </a:lnTo>
                <a:lnTo>
                  <a:pt x="1507261" y="845966"/>
                </a:lnTo>
                <a:lnTo>
                  <a:pt x="1502452" y="851577"/>
                </a:lnTo>
                <a:lnTo>
                  <a:pt x="1496840" y="857188"/>
                </a:lnTo>
                <a:lnTo>
                  <a:pt x="1489626" y="859593"/>
                </a:lnTo>
                <a:lnTo>
                  <a:pt x="1481610" y="861998"/>
                </a:lnTo>
                <a:lnTo>
                  <a:pt x="1473594" y="863601"/>
                </a:lnTo>
                <a:lnTo>
                  <a:pt x="1464776" y="861998"/>
                </a:lnTo>
                <a:lnTo>
                  <a:pt x="1458363" y="859593"/>
                </a:lnTo>
                <a:lnTo>
                  <a:pt x="1451148" y="857188"/>
                </a:lnTo>
                <a:lnTo>
                  <a:pt x="1444735" y="851577"/>
                </a:lnTo>
                <a:lnTo>
                  <a:pt x="1439926" y="845966"/>
                </a:lnTo>
                <a:lnTo>
                  <a:pt x="1435918" y="838751"/>
                </a:lnTo>
                <a:lnTo>
                  <a:pt x="1433513" y="830735"/>
                </a:lnTo>
                <a:lnTo>
                  <a:pt x="1433513" y="822719"/>
                </a:lnTo>
                <a:lnTo>
                  <a:pt x="1433513" y="813901"/>
                </a:lnTo>
                <a:lnTo>
                  <a:pt x="1435918" y="807488"/>
                </a:lnTo>
                <a:lnTo>
                  <a:pt x="1439926" y="800274"/>
                </a:lnTo>
                <a:lnTo>
                  <a:pt x="1444735" y="793861"/>
                </a:lnTo>
                <a:lnTo>
                  <a:pt x="1451148" y="789853"/>
                </a:lnTo>
                <a:lnTo>
                  <a:pt x="1458363" y="785043"/>
                </a:lnTo>
                <a:close/>
                <a:moveTo>
                  <a:pt x="1322859" y="782638"/>
                </a:moveTo>
                <a:lnTo>
                  <a:pt x="1331504" y="782638"/>
                </a:lnTo>
                <a:lnTo>
                  <a:pt x="1339363" y="782638"/>
                </a:lnTo>
                <a:lnTo>
                  <a:pt x="1345650" y="785043"/>
                </a:lnTo>
                <a:lnTo>
                  <a:pt x="1352723" y="789853"/>
                </a:lnTo>
                <a:lnTo>
                  <a:pt x="1359796" y="793861"/>
                </a:lnTo>
                <a:lnTo>
                  <a:pt x="1363726" y="800274"/>
                </a:lnTo>
                <a:lnTo>
                  <a:pt x="1367655" y="807488"/>
                </a:lnTo>
                <a:lnTo>
                  <a:pt x="1370013" y="813901"/>
                </a:lnTo>
                <a:lnTo>
                  <a:pt x="1370013" y="822719"/>
                </a:lnTo>
                <a:lnTo>
                  <a:pt x="1370013" y="830735"/>
                </a:lnTo>
                <a:lnTo>
                  <a:pt x="1367655" y="838751"/>
                </a:lnTo>
                <a:lnTo>
                  <a:pt x="1363726" y="845966"/>
                </a:lnTo>
                <a:lnTo>
                  <a:pt x="1359796" y="851577"/>
                </a:lnTo>
                <a:lnTo>
                  <a:pt x="1352723" y="857188"/>
                </a:lnTo>
                <a:lnTo>
                  <a:pt x="1345650" y="859593"/>
                </a:lnTo>
                <a:lnTo>
                  <a:pt x="1339363" y="861998"/>
                </a:lnTo>
                <a:lnTo>
                  <a:pt x="1331504" y="863601"/>
                </a:lnTo>
                <a:lnTo>
                  <a:pt x="1322859" y="861998"/>
                </a:lnTo>
                <a:lnTo>
                  <a:pt x="1315000" y="859593"/>
                </a:lnTo>
                <a:lnTo>
                  <a:pt x="1307927" y="857188"/>
                </a:lnTo>
                <a:lnTo>
                  <a:pt x="1303212" y="851577"/>
                </a:lnTo>
                <a:lnTo>
                  <a:pt x="1297711" y="845966"/>
                </a:lnTo>
                <a:lnTo>
                  <a:pt x="1294567" y="838751"/>
                </a:lnTo>
                <a:lnTo>
                  <a:pt x="1292210" y="830735"/>
                </a:lnTo>
                <a:lnTo>
                  <a:pt x="1290638" y="822719"/>
                </a:lnTo>
                <a:lnTo>
                  <a:pt x="1292210" y="813901"/>
                </a:lnTo>
                <a:lnTo>
                  <a:pt x="1294567" y="807488"/>
                </a:lnTo>
                <a:lnTo>
                  <a:pt x="1297711" y="800274"/>
                </a:lnTo>
                <a:lnTo>
                  <a:pt x="1303212" y="793861"/>
                </a:lnTo>
                <a:lnTo>
                  <a:pt x="1307927" y="789853"/>
                </a:lnTo>
                <a:lnTo>
                  <a:pt x="1315000" y="785043"/>
                </a:lnTo>
                <a:close/>
                <a:moveTo>
                  <a:pt x="1179199" y="782638"/>
                </a:moveTo>
                <a:lnTo>
                  <a:pt x="1187057" y="782638"/>
                </a:lnTo>
                <a:lnTo>
                  <a:pt x="1194916" y="782638"/>
                </a:lnTo>
                <a:lnTo>
                  <a:pt x="1202775" y="785043"/>
                </a:lnTo>
                <a:lnTo>
                  <a:pt x="1209848" y="789853"/>
                </a:lnTo>
                <a:lnTo>
                  <a:pt x="1215350" y="793861"/>
                </a:lnTo>
                <a:lnTo>
                  <a:pt x="1220851" y="800274"/>
                </a:lnTo>
                <a:lnTo>
                  <a:pt x="1224780" y="807488"/>
                </a:lnTo>
                <a:lnTo>
                  <a:pt x="1226352" y="813901"/>
                </a:lnTo>
                <a:lnTo>
                  <a:pt x="1227138" y="822719"/>
                </a:lnTo>
                <a:lnTo>
                  <a:pt x="1226352" y="830735"/>
                </a:lnTo>
                <a:lnTo>
                  <a:pt x="1224780" y="838751"/>
                </a:lnTo>
                <a:lnTo>
                  <a:pt x="1220851" y="845966"/>
                </a:lnTo>
                <a:lnTo>
                  <a:pt x="1215350" y="851577"/>
                </a:lnTo>
                <a:lnTo>
                  <a:pt x="1209848" y="857188"/>
                </a:lnTo>
                <a:lnTo>
                  <a:pt x="1202775" y="859593"/>
                </a:lnTo>
                <a:lnTo>
                  <a:pt x="1194916" y="861998"/>
                </a:lnTo>
                <a:lnTo>
                  <a:pt x="1187057" y="863601"/>
                </a:lnTo>
                <a:lnTo>
                  <a:pt x="1179199" y="861998"/>
                </a:lnTo>
                <a:lnTo>
                  <a:pt x="1172125" y="859593"/>
                </a:lnTo>
                <a:lnTo>
                  <a:pt x="1165052" y="857188"/>
                </a:lnTo>
                <a:lnTo>
                  <a:pt x="1158765" y="851577"/>
                </a:lnTo>
                <a:lnTo>
                  <a:pt x="1154836" y="845966"/>
                </a:lnTo>
                <a:lnTo>
                  <a:pt x="1150906" y="838751"/>
                </a:lnTo>
                <a:lnTo>
                  <a:pt x="1147763" y="830735"/>
                </a:lnTo>
                <a:lnTo>
                  <a:pt x="1147763" y="822719"/>
                </a:lnTo>
                <a:lnTo>
                  <a:pt x="1147763" y="813901"/>
                </a:lnTo>
                <a:lnTo>
                  <a:pt x="1150906" y="807488"/>
                </a:lnTo>
                <a:lnTo>
                  <a:pt x="1154836" y="800274"/>
                </a:lnTo>
                <a:lnTo>
                  <a:pt x="1158765" y="793861"/>
                </a:lnTo>
                <a:lnTo>
                  <a:pt x="1165052" y="789853"/>
                </a:lnTo>
                <a:lnTo>
                  <a:pt x="1172125" y="785043"/>
                </a:lnTo>
                <a:close/>
                <a:moveTo>
                  <a:pt x="1036314" y="782638"/>
                </a:moveTo>
                <a:lnTo>
                  <a:pt x="1044174" y="782638"/>
                </a:lnTo>
                <a:lnTo>
                  <a:pt x="1052035" y="782638"/>
                </a:lnTo>
                <a:lnTo>
                  <a:pt x="1059895" y="785043"/>
                </a:lnTo>
                <a:lnTo>
                  <a:pt x="1066970" y="789853"/>
                </a:lnTo>
                <a:lnTo>
                  <a:pt x="1072472" y="793861"/>
                </a:lnTo>
                <a:lnTo>
                  <a:pt x="1077974" y="800274"/>
                </a:lnTo>
                <a:lnTo>
                  <a:pt x="1080333" y="807488"/>
                </a:lnTo>
                <a:lnTo>
                  <a:pt x="1083477" y="813901"/>
                </a:lnTo>
                <a:lnTo>
                  <a:pt x="1084263" y="822719"/>
                </a:lnTo>
                <a:lnTo>
                  <a:pt x="1083477" y="830735"/>
                </a:lnTo>
                <a:lnTo>
                  <a:pt x="1080333" y="838751"/>
                </a:lnTo>
                <a:lnTo>
                  <a:pt x="1077974" y="845966"/>
                </a:lnTo>
                <a:lnTo>
                  <a:pt x="1072472" y="851577"/>
                </a:lnTo>
                <a:lnTo>
                  <a:pt x="1066970" y="857188"/>
                </a:lnTo>
                <a:lnTo>
                  <a:pt x="1059895" y="859593"/>
                </a:lnTo>
                <a:lnTo>
                  <a:pt x="1052035" y="861998"/>
                </a:lnTo>
                <a:lnTo>
                  <a:pt x="1044174" y="863601"/>
                </a:lnTo>
                <a:lnTo>
                  <a:pt x="1036314" y="861998"/>
                </a:lnTo>
                <a:lnTo>
                  <a:pt x="1029239" y="859593"/>
                </a:lnTo>
                <a:lnTo>
                  <a:pt x="1021379" y="857188"/>
                </a:lnTo>
                <a:lnTo>
                  <a:pt x="1015877" y="851577"/>
                </a:lnTo>
                <a:lnTo>
                  <a:pt x="1010374" y="845966"/>
                </a:lnTo>
                <a:lnTo>
                  <a:pt x="1008016" y="838751"/>
                </a:lnTo>
                <a:lnTo>
                  <a:pt x="1004872" y="830735"/>
                </a:lnTo>
                <a:lnTo>
                  <a:pt x="1003300" y="822719"/>
                </a:lnTo>
                <a:lnTo>
                  <a:pt x="1004872" y="813901"/>
                </a:lnTo>
                <a:lnTo>
                  <a:pt x="1008016" y="807488"/>
                </a:lnTo>
                <a:lnTo>
                  <a:pt x="1010374" y="800274"/>
                </a:lnTo>
                <a:lnTo>
                  <a:pt x="1015877" y="793861"/>
                </a:lnTo>
                <a:lnTo>
                  <a:pt x="1021379" y="789853"/>
                </a:lnTo>
                <a:lnTo>
                  <a:pt x="1029239" y="785043"/>
                </a:lnTo>
                <a:close/>
                <a:moveTo>
                  <a:pt x="893109" y="782638"/>
                </a:moveTo>
                <a:lnTo>
                  <a:pt x="900891" y="782638"/>
                </a:lnTo>
                <a:lnTo>
                  <a:pt x="908672" y="782638"/>
                </a:lnTo>
                <a:lnTo>
                  <a:pt x="915676" y="785043"/>
                </a:lnTo>
                <a:lnTo>
                  <a:pt x="921902" y="789853"/>
                </a:lnTo>
                <a:lnTo>
                  <a:pt x="928905" y="793861"/>
                </a:lnTo>
                <a:lnTo>
                  <a:pt x="932796" y="800274"/>
                </a:lnTo>
                <a:lnTo>
                  <a:pt x="936687" y="807488"/>
                </a:lnTo>
                <a:lnTo>
                  <a:pt x="939800" y="813901"/>
                </a:lnTo>
                <a:lnTo>
                  <a:pt x="939800" y="822719"/>
                </a:lnTo>
                <a:lnTo>
                  <a:pt x="939800" y="830735"/>
                </a:lnTo>
                <a:lnTo>
                  <a:pt x="936687" y="838751"/>
                </a:lnTo>
                <a:lnTo>
                  <a:pt x="932796" y="845966"/>
                </a:lnTo>
                <a:lnTo>
                  <a:pt x="928905" y="851577"/>
                </a:lnTo>
                <a:lnTo>
                  <a:pt x="921902" y="857188"/>
                </a:lnTo>
                <a:lnTo>
                  <a:pt x="915676" y="859593"/>
                </a:lnTo>
                <a:lnTo>
                  <a:pt x="908672" y="861998"/>
                </a:lnTo>
                <a:lnTo>
                  <a:pt x="900891" y="863601"/>
                </a:lnTo>
                <a:lnTo>
                  <a:pt x="893109" y="861998"/>
                </a:lnTo>
                <a:lnTo>
                  <a:pt x="884549" y="859593"/>
                </a:lnTo>
                <a:lnTo>
                  <a:pt x="878323" y="857188"/>
                </a:lnTo>
                <a:lnTo>
                  <a:pt x="872876" y="851577"/>
                </a:lnTo>
                <a:lnTo>
                  <a:pt x="867429" y="845966"/>
                </a:lnTo>
                <a:lnTo>
                  <a:pt x="863538" y="838751"/>
                </a:lnTo>
                <a:lnTo>
                  <a:pt x="861981" y="830735"/>
                </a:lnTo>
                <a:lnTo>
                  <a:pt x="860425" y="822719"/>
                </a:lnTo>
                <a:lnTo>
                  <a:pt x="861981" y="813901"/>
                </a:lnTo>
                <a:lnTo>
                  <a:pt x="863538" y="807488"/>
                </a:lnTo>
                <a:lnTo>
                  <a:pt x="867429" y="800274"/>
                </a:lnTo>
                <a:lnTo>
                  <a:pt x="872876" y="793861"/>
                </a:lnTo>
                <a:lnTo>
                  <a:pt x="878323" y="789853"/>
                </a:lnTo>
                <a:lnTo>
                  <a:pt x="884549" y="785043"/>
                </a:lnTo>
                <a:close/>
                <a:moveTo>
                  <a:pt x="748677" y="782638"/>
                </a:moveTo>
                <a:lnTo>
                  <a:pt x="756459" y="782638"/>
                </a:lnTo>
                <a:lnTo>
                  <a:pt x="764241" y="782638"/>
                </a:lnTo>
                <a:lnTo>
                  <a:pt x="772801" y="785043"/>
                </a:lnTo>
                <a:lnTo>
                  <a:pt x="779027" y="789853"/>
                </a:lnTo>
                <a:lnTo>
                  <a:pt x="784474" y="793861"/>
                </a:lnTo>
                <a:lnTo>
                  <a:pt x="789921" y="800274"/>
                </a:lnTo>
                <a:lnTo>
                  <a:pt x="793812" y="807488"/>
                </a:lnTo>
                <a:lnTo>
                  <a:pt x="795368" y="813901"/>
                </a:lnTo>
                <a:lnTo>
                  <a:pt x="796925" y="822719"/>
                </a:lnTo>
                <a:lnTo>
                  <a:pt x="795368" y="830735"/>
                </a:lnTo>
                <a:lnTo>
                  <a:pt x="793812" y="838751"/>
                </a:lnTo>
                <a:lnTo>
                  <a:pt x="789921" y="845966"/>
                </a:lnTo>
                <a:lnTo>
                  <a:pt x="784474" y="851577"/>
                </a:lnTo>
                <a:lnTo>
                  <a:pt x="779027" y="857188"/>
                </a:lnTo>
                <a:lnTo>
                  <a:pt x="772801" y="859593"/>
                </a:lnTo>
                <a:lnTo>
                  <a:pt x="764241" y="861998"/>
                </a:lnTo>
                <a:lnTo>
                  <a:pt x="756459" y="863601"/>
                </a:lnTo>
                <a:lnTo>
                  <a:pt x="748677" y="861998"/>
                </a:lnTo>
                <a:lnTo>
                  <a:pt x="741674" y="859593"/>
                </a:lnTo>
                <a:lnTo>
                  <a:pt x="735448" y="857188"/>
                </a:lnTo>
                <a:lnTo>
                  <a:pt x="728444" y="851577"/>
                </a:lnTo>
                <a:lnTo>
                  <a:pt x="724554" y="845966"/>
                </a:lnTo>
                <a:lnTo>
                  <a:pt x="720663" y="838751"/>
                </a:lnTo>
                <a:lnTo>
                  <a:pt x="717550" y="830735"/>
                </a:lnTo>
                <a:lnTo>
                  <a:pt x="717550" y="822719"/>
                </a:lnTo>
                <a:lnTo>
                  <a:pt x="717550" y="813901"/>
                </a:lnTo>
                <a:lnTo>
                  <a:pt x="720663" y="807488"/>
                </a:lnTo>
                <a:lnTo>
                  <a:pt x="724554" y="800274"/>
                </a:lnTo>
                <a:lnTo>
                  <a:pt x="728444" y="793861"/>
                </a:lnTo>
                <a:lnTo>
                  <a:pt x="735448" y="789853"/>
                </a:lnTo>
                <a:lnTo>
                  <a:pt x="741674" y="785043"/>
                </a:lnTo>
                <a:close/>
                <a:moveTo>
                  <a:pt x="605316" y="782638"/>
                </a:moveTo>
                <a:lnTo>
                  <a:pt x="613176" y="782638"/>
                </a:lnTo>
                <a:lnTo>
                  <a:pt x="621037" y="782638"/>
                </a:lnTo>
                <a:lnTo>
                  <a:pt x="628111" y="785043"/>
                </a:lnTo>
                <a:lnTo>
                  <a:pt x="635972" y="789853"/>
                </a:lnTo>
                <a:lnTo>
                  <a:pt x="641474" y="793861"/>
                </a:lnTo>
                <a:lnTo>
                  <a:pt x="646976" y="800274"/>
                </a:lnTo>
                <a:lnTo>
                  <a:pt x="649335" y="807488"/>
                </a:lnTo>
                <a:lnTo>
                  <a:pt x="652479" y="813901"/>
                </a:lnTo>
                <a:lnTo>
                  <a:pt x="654051" y="822719"/>
                </a:lnTo>
                <a:lnTo>
                  <a:pt x="652479" y="830735"/>
                </a:lnTo>
                <a:lnTo>
                  <a:pt x="649335" y="838751"/>
                </a:lnTo>
                <a:lnTo>
                  <a:pt x="646976" y="845966"/>
                </a:lnTo>
                <a:lnTo>
                  <a:pt x="641474" y="851577"/>
                </a:lnTo>
                <a:lnTo>
                  <a:pt x="635972" y="857188"/>
                </a:lnTo>
                <a:lnTo>
                  <a:pt x="628111" y="859593"/>
                </a:lnTo>
                <a:lnTo>
                  <a:pt x="621037" y="861998"/>
                </a:lnTo>
                <a:lnTo>
                  <a:pt x="613176" y="863601"/>
                </a:lnTo>
                <a:lnTo>
                  <a:pt x="605316" y="861998"/>
                </a:lnTo>
                <a:lnTo>
                  <a:pt x="597455" y="859593"/>
                </a:lnTo>
                <a:lnTo>
                  <a:pt x="590381" y="857188"/>
                </a:lnTo>
                <a:lnTo>
                  <a:pt x="584879" y="851577"/>
                </a:lnTo>
                <a:lnTo>
                  <a:pt x="579376" y="845966"/>
                </a:lnTo>
                <a:lnTo>
                  <a:pt x="577018" y="838751"/>
                </a:lnTo>
                <a:lnTo>
                  <a:pt x="573874" y="830735"/>
                </a:lnTo>
                <a:lnTo>
                  <a:pt x="573088" y="822719"/>
                </a:lnTo>
                <a:lnTo>
                  <a:pt x="573874" y="813901"/>
                </a:lnTo>
                <a:lnTo>
                  <a:pt x="577018" y="807488"/>
                </a:lnTo>
                <a:lnTo>
                  <a:pt x="579376" y="800274"/>
                </a:lnTo>
                <a:lnTo>
                  <a:pt x="584879" y="793861"/>
                </a:lnTo>
                <a:lnTo>
                  <a:pt x="590381" y="789853"/>
                </a:lnTo>
                <a:lnTo>
                  <a:pt x="597455" y="785043"/>
                </a:lnTo>
                <a:close/>
                <a:moveTo>
                  <a:pt x="462434" y="782638"/>
                </a:moveTo>
                <a:lnTo>
                  <a:pt x="470293" y="782638"/>
                </a:lnTo>
                <a:lnTo>
                  <a:pt x="478152" y="782638"/>
                </a:lnTo>
                <a:lnTo>
                  <a:pt x="485225" y="785043"/>
                </a:lnTo>
                <a:lnTo>
                  <a:pt x="492298" y="789853"/>
                </a:lnTo>
                <a:lnTo>
                  <a:pt x="498585" y="793861"/>
                </a:lnTo>
                <a:lnTo>
                  <a:pt x="502515" y="800274"/>
                </a:lnTo>
                <a:lnTo>
                  <a:pt x="506444" y="807488"/>
                </a:lnTo>
                <a:lnTo>
                  <a:pt x="509588" y="813901"/>
                </a:lnTo>
                <a:lnTo>
                  <a:pt x="509588" y="822719"/>
                </a:lnTo>
                <a:lnTo>
                  <a:pt x="509588" y="830735"/>
                </a:lnTo>
                <a:lnTo>
                  <a:pt x="506444" y="838751"/>
                </a:lnTo>
                <a:lnTo>
                  <a:pt x="502515" y="845966"/>
                </a:lnTo>
                <a:lnTo>
                  <a:pt x="498585" y="851577"/>
                </a:lnTo>
                <a:lnTo>
                  <a:pt x="492298" y="857188"/>
                </a:lnTo>
                <a:lnTo>
                  <a:pt x="485225" y="859593"/>
                </a:lnTo>
                <a:lnTo>
                  <a:pt x="478152" y="861998"/>
                </a:lnTo>
                <a:lnTo>
                  <a:pt x="470293" y="863601"/>
                </a:lnTo>
                <a:lnTo>
                  <a:pt x="462434" y="861998"/>
                </a:lnTo>
                <a:lnTo>
                  <a:pt x="454575" y="859593"/>
                </a:lnTo>
                <a:lnTo>
                  <a:pt x="447502" y="857188"/>
                </a:lnTo>
                <a:lnTo>
                  <a:pt x="442001" y="851577"/>
                </a:lnTo>
                <a:lnTo>
                  <a:pt x="436500" y="845966"/>
                </a:lnTo>
                <a:lnTo>
                  <a:pt x="432571" y="838751"/>
                </a:lnTo>
                <a:lnTo>
                  <a:pt x="430999" y="830735"/>
                </a:lnTo>
                <a:lnTo>
                  <a:pt x="430213" y="822719"/>
                </a:lnTo>
                <a:lnTo>
                  <a:pt x="430999" y="813901"/>
                </a:lnTo>
                <a:lnTo>
                  <a:pt x="432571" y="807488"/>
                </a:lnTo>
                <a:lnTo>
                  <a:pt x="436500" y="800274"/>
                </a:lnTo>
                <a:lnTo>
                  <a:pt x="442001" y="793861"/>
                </a:lnTo>
                <a:lnTo>
                  <a:pt x="447502" y="789853"/>
                </a:lnTo>
                <a:lnTo>
                  <a:pt x="454575" y="785043"/>
                </a:lnTo>
                <a:close/>
                <a:moveTo>
                  <a:pt x="317988" y="782638"/>
                </a:moveTo>
                <a:lnTo>
                  <a:pt x="325847" y="782638"/>
                </a:lnTo>
                <a:lnTo>
                  <a:pt x="334491" y="782638"/>
                </a:lnTo>
                <a:lnTo>
                  <a:pt x="342350" y="785043"/>
                </a:lnTo>
                <a:lnTo>
                  <a:pt x="349423" y="789853"/>
                </a:lnTo>
                <a:lnTo>
                  <a:pt x="354139" y="793861"/>
                </a:lnTo>
                <a:lnTo>
                  <a:pt x="359640" y="800274"/>
                </a:lnTo>
                <a:lnTo>
                  <a:pt x="362783" y="807488"/>
                </a:lnTo>
                <a:lnTo>
                  <a:pt x="365141" y="813901"/>
                </a:lnTo>
                <a:lnTo>
                  <a:pt x="366713" y="822719"/>
                </a:lnTo>
                <a:lnTo>
                  <a:pt x="365141" y="830735"/>
                </a:lnTo>
                <a:lnTo>
                  <a:pt x="362783" y="838751"/>
                </a:lnTo>
                <a:lnTo>
                  <a:pt x="359640" y="845966"/>
                </a:lnTo>
                <a:lnTo>
                  <a:pt x="354139" y="851577"/>
                </a:lnTo>
                <a:lnTo>
                  <a:pt x="349423" y="857188"/>
                </a:lnTo>
                <a:lnTo>
                  <a:pt x="342350" y="859593"/>
                </a:lnTo>
                <a:lnTo>
                  <a:pt x="334491" y="861998"/>
                </a:lnTo>
                <a:lnTo>
                  <a:pt x="325847" y="863601"/>
                </a:lnTo>
                <a:lnTo>
                  <a:pt x="317988" y="861998"/>
                </a:lnTo>
                <a:lnTo>
                  <a:pt x="311700" y="859593"/>
                </a:lnTo>
                <a:lnTo>
                  <a:pt x="304627" y="857188"/>
                </a:lnTo>
                <a:lnTo>
                  <a:pt x="297554" y="851577"/>
                </a:lnTo>
                <a:lnTo>
                  <a:pt x="293625" y="845966"/>
                </a:lnTo>
                <a:lnTo>
                  <a:pt x="289696" y="838751"/>
                </a:lnTo>
                <a:lnTo>
                  <a:pt x="287338" y="830735"/>
                </a:lnTo>
                <a:lnTo>
                  <a:pt x="287338" y="822719"/>
                </a:lnTo>
                <a:lnTo>
                  <a:pt x="287338" y="813901"/>
                </a:lnTo>
                <a:lnTo>
                  <a:pt x="289696" y="807488"/>
                </a:lnTo>
                <a:lnTo>
                  <a:pt x="293625" y="800274"/>
                </a:lnTo>
                <a:lnTo>
                  <a:pt x="297554" y="793861"/>
                </a:lnTo>
                <a:lnTo>
                  <a:pt x="304627" y="789853"/>
                </a:lnTo>
                <a:lnTo>
                  <a:pt x="311700" y="785043"/>
                </a:lnTo>
                <a:close/>
                <a:moveTo>
                  <a:pt x="175741" y="782638"/>
                </a:moveTo>
                <a:lnTo>
                  <a:pt x="183757" y="782638"/>
                </a:lnTo>
                <a:lnTo>
                  <a:pt x="192575" y="782638"/>
                </a:lnTo>
                <a:lnTo>
                  <a:pt x="198988" y="785043"/>
                </a:lnTo>
                <a:lnTo>
                  <a:pt x="206202" y="789853"/>
                </a:lnTo>
                <a:lnTo>
                  <a:pt x="212615" y="793861"/>
                </a:lnTo>
                <a:lnTo>
                  <a:pt x="217425" y="800274"/>
                </a:lnTo>
                <a:lnTo>
                  <a:pt x="221433" y="807488"/>
                </a:lnTo>
                <a:lnTo>
                  <a:pt x="223838" y="813901"/>
                </a:lnTo>
                <a:lnTo>
                  <a:pt x="223838" y="822719"/>
                </a:lnTo>
                <a:lnTo>
                  <a:pt x="223838" y="830735"/>
                </a:lnTo>
                <a:lnTo>
                  <a:pt x="221433" y="838751"/>
                </a:lnTo>
                <a:lnTo>
                  <a:pt x="217425" y="845966"/>
                </a:lnTo>
                <a:lnTo>
                  <a:pt x="212615" y="851577"/>
                </a:lnTo>
                <a:lnTo>
                  <a:pt x="206202" y="857188"/>
                </a:lnTo>
                <a:lnTo>
                  <a:pt x="198988" y="859593"/>
                </a:lnTo>
                <a:lnTo>
                  <a:pt x="192575" y="861998"/>
                </a:lnTo>
                <a:lnTo>
                  <a:pt x="183757" y="863601"/>
                </a:lnTo>
                <a:lnTo>
                  <a:pt x="175741" y="861998"/>
                </a:lnTo>
                <a:lnTo>
                  <a:pt x="167725" y="859593"/>
                </a:lnTo>
                <a:lnTo>
                  <a:pt x="160510" y="857188"/>
                </a:lnTo>
                <a:lnTo>
                  <a:pt x="154899" y="851577"/>
                </a:lnTo>
                <a:lnTo>
                  <a:pt x="150089" y="845966"/>
                </a:lnTo>
                <a:lnTo>
                  <a:pt x="145280" y="838751"/>
                </a:lnTo>
                <a:lnTo>
                  <a:pt x="144478" y="830735"/>
                </a:lnTo>
                <a:lnTo>
                  <a:pt x="142875" y="822719"/>
                </a:lnTo>
                <a:lnTo>
                  <a:pt x="144478" y="813901"/>
                </a:lnTo>
                <a:lnTo>
                  <a:pt x="145280" y="807488"/>
                </a:lnTo>
                <a:lnTo>
                  <a:pt x="150089" y="800274"/>
                </a:lnTo>
                <a:lnTo>
                  <a:pt x="154899" y="793861"/>
                </a:lnTo>
                <a:lnTo>
                  <a:pt x="160510" y="789853"/>
                </a:lnTo>
                <a:lnTo>
                  <a:pt x="167725" y="785043"/>
                </a:lnTo>
                <a:close/>
                <a:moveTo>
                  <a:pt x="31263" y="782638"/>
                </a:moveTo>
                <a:lnTo>
                  <a:pt x="40081" y="782638"/>
                </a:lnTo>
                <a:lnTo>
                  <a:pt x="48097" y="782638"/>
                </a:lnTo>
                <a:lnTo>
                  <a:pt x="56113" y="785043"/>
                </a:lnTo>
                <a:lnTo>
                  <a:pt x="63327" y="789853"/>
                </a:lnTo>
                <a:lnTo>
                  <a:pt x="68939" y="793861"/>
                </a:lnTo>
                <a:lnTo>
                  <a:pt x="74550" y="800274"/>
                </a:lnTo>
                <a:lnTo>
                  <a:pt x="78558" y="807488"/>
                </a:lnTo>
                <a:lnTo>
                  <a:pt x="79360" y="813901"/>
                </a:lnTo>
                <a:lnTo>
                  <a:pt x="80963" y="822719"/>
                </a:lnTo>
                <a:lnTo>
                  <a:pt x="79360" y="830735"/>
                </a:lnTo>
                <a:lnTo>
                  <a:pt x="78558" y="838751"/>
                </a:lnTo>
                <a:lnTo>
                  <a:pt x="74550" y="845966"/>
                </a:lnTo>
                <a:lnTo>
                  <a:pt x="68939" y="851577"/>
                </a:lnTo>
                <a:lnTo>
                  <a:pt x="63327" y="857188"/>
                </a:lnTo>
                <a:lnTo>
                  <a:pt x="56113" y="859593"/>
                </a:lnTo>
                <a:lnTo>
                  <a:pt x="48097" y="861998"/>
                </a:lnTo>
                <a:lnTo>
                  <a:pt x="40081" y="863601"/>
                </a:lnTo>
                <a:lnTo>
                  <a:pt x="31263" y="861998"/>
                </a:lnTo>
                <a:lnTo>
                  <a:pt x="24850" y="859593"/>
                </a:lnTo>
                <a:lnTo>
                  <a:pt x="17635" y="857188"/>
                </a:lnTo>
                <a:lnTo>
                  <a:pt x="11223" y="851577"/>
                </a:lnTo>
                <a:lnTo>
                  <a:pt x="7214" y="845966"/>
                </a:lnTo>
                <a:lnTo>
                  <a:pt x="2405" y="838751"/>
                </a:lnTo>
                <a:lnTo>
                  <a:pt x="0" y="830735"/>
                </a:lnTo>
                <a:lnTo>
                  <a:pt x="0" y="822719"/>
                </a:lnTo>
                <a:lnTo>
                  <a:pt x="0" y="813901"/>
                </a:lnTo>
                <a:lnTo>
                  <a:pt x="2405" y="807488"/>
                </a:lnTo>
                <a:lnTo>
                  <a:pt x="7214" y="800274"/>
                </a:lnTo>
                <a:lnTo>
                  <a:pt x="11223" y="793861"/>
                </a:lnTo>
                <a:lnTo>
                  <a:pt x="17635" y="789853"/>
                </a:lnTo>
                <a:lnTo>
                  <a:pt x="24850" y="785043"/>
                </a:lnTo>
                <a:close/>
                <a:moveTo>
                  <a:pt x="1609254" y="652463"/>
                </a:moveTo>
                <a:lnTo>
                  <a:pt x="1617270" y="652463"/>
                </a:lnTo>
                <a:lnTo>
                  <a:pt x="1626088" y="652463"/>
                </a:lnTo>
                <a:lnTo>
                  <a:pt x="1632501" y="655576"/>
                </a:lnTo>
                <a:lnTo>
                  <a:pt x="1639716" y="659467"/>
                </a:lnTo>
                <a:lnTo>
                  <a:pt x="1646129" y="663358"/>
                </a:lnTo>
                <a:lnTo>
                  <a:pt x="1650137" y="670361"/>
                </a:lnTo>
                <a:lnTo>
                  <a:pt x="1654946" y="676587"/>
                </a:lnTo>
                <a:lnTo>
                  <a:pt x="1657351" y="683591"/>
                </a:lnTo>
                <a:lnTo>
                  <a:pt x="1657351" y="691372"/>
                </a:lnTo>
                <a:lnTo>
                  <a:pt x="1657351" y="699154"/>
                </a:lnTo>
                <a:lnTo>
                  <a:pt x="1654946" y="707714"/>
                </a:lnTo>
                <a:lnTo>
                  <a:pt x="1650137" y="713940"/>
                </a:lnTo>
                <a:lnTo>
                  <a:pt x="1646129" y="719387"/>
                </a:lnTo>
                <a:lnTo>
                  <a:pt x="1639716" y="724834"/>
                </a:lnTo>
                <a:lnTo>
                  <a:pt x="1632501" y="728725"/>
                </a:lnTo>
                <a:lnTo>
                  <a:pt x="1626088" y="730282"/>
                </a:lnTo>
                <a:lnTo>
                  <a:pt x="1617270" y="731838"/>
                </a:lnTo>
                <a:lnTo>
                  <a:pt x="1609254" y="730282"/>
                </a:lnTo>
                <a:lnTo>
                  <a:pt x="1601238" y="728725"/>
                </a:lnTo>
                <a:lnTo>
                  <a:pt x="1594024" y="724834"/>
                </a:lnTo>
                <a:lnTo>
                  <a:pt x="1588412" y="719387"/>
                </a:lnTo>
                <a:lnTo>
                  <a:pt x="1582801" y="713940"/>
                </a:lnTo>
                <a:lnTo>
                  <a:pt x="1578793" y="707714"/>
                </a:lnTo>
                <a:lnTo>
                  <a:pt x="1577991" y="699154"/>
                </a:lnTo>
                <a:lnTo>
                  <a:pt x="1576388" y="691372"/>
                </a:lnTo>
                <a:lnTo>
                  <a:pt x="1577991" y="683591"/>
                </a:lnTo>
                <a:lnTo>
                  <a:pt x="1578793" y="676587"/>
                </a:lnTo>
                <a:lnTo>
                  <a:pt x="1582801" y="670361"/>
                </a:lnTo>
                <a:lnTo>
                  <a:pt x="1588412" y="663358"/>
                </a:lnTo>
                <a:lnTo>
                  <a:pt x="1594024" y="659467"/>
                </a:lnTo>
                <a:lnTo>
                  <a:pt x="1601238" y="655576"/>
                </a:lnTo>
                <a:close/>
                <a:moveTo>
                  <a:pt x="1464776" y="652463"/>
                </a:moveTo>
                <a:lnTo>
                  <a:pt x="1473594" y="652463"/>
                </a:lnTo>
                <a:lnTo>
                  <a:pt x="1481610" y="652463"/>
                </a:lnTo>
                <a:lnTo>
                  <a:pt x="1489626" y="655576"/>
                </a:lnTo>
                <a:lnTo>
                  <a:pt x="1496840" y="659467"/>
                </a:lnTo>
                <a:lnTo>
                  <a:pt x="1502452" y="663358"/>
                </a:lnTo>
                <a:lnTo>
                  <a:pt x="1507261" y="670361"/>
                </a:lnTo>
                <a:lnTo>
                  <a:pt x="1512071" y="676587"/>
                </a:lnTo>
                <a:lnTo>
                  <a:pt x="1512873" y="683591"/>
                </a:lnTo>
                <a:lnTo>
                  <a:pt x="1514476" y="691372"/>
                </a:lnTo>
                <a:lnTo>
                  <a:pt x="1512873" y="699154"/>
                </a:lnTo>
                <a:lnTo>
                  <a:pt x="1512071" y="707714"/>
                </a:lnTo>
                <a:lnTo>
                  <a:pt x="1507261" y="713940"/>
                </a:lnTo>
                <a:lnTo>
                  <a:pt x="1502452" y="719387"/>
                </a:lnTo>
                <a:lnTo>
                  <a:pt x="1496840" y="724834"/>
                </a:lnTo>
                <a:lnTo>
                  <a:pt x="1489626" y="728725"/>
                </a:lnTo>
                <a:lnTo>
                  <a:pt x="1481610" y="730282"/>
                </a:lnTo>
                <a:lnTo>
                  <a:pt x="1473594" y="731838"/>
                </a:lnTo>
                <a:lnTo>
                  <a:pt x="1464776" y="730282"/>
                </a:lnTo>
                <a:lnTo>
                  <a:pt x="1458363" y="728725"/>
                </a:lnTo>
                <a:lnTo>
                  <a:pt x="1451148" y="724834"/>
                </a:lnTo>
                <a:lnTo>
                  <a:pt x="1444735" y="719387"/>
                </a:lnTo>
                <a:lnTo>
                  <a:pt x="1439926" y="713940"/>
                </a:lnTo>
                <a:lnTo>
                  <a:pt x="1435918" y="707714"/>
                </a:lnTo>
                <a:lnTo>
                  <a:pt x="1433513" y="699154"/>
                </a:lnTo>
                <a:lnTo>
                  <a:pt x="1433513" y="691372"/>
                </a:lnTo>
                <a:lnTo>
                  <a:pt x="1433513" y="683591"/>
                </a:lnTo>
                <a:lnTo>
                  <a:pt x="1435918" y="676587"/>
                </a:lnTo>
                <a:lnTo>
                  <a:pt x="1439926" y="670361"/>
                </a:lnTo>
                <a:lnTo>
                  <a:pt x="1444735" y="663358"/>
                </a:lnTo>
                <a:lnTo>
                  <a:pt x="1451148" y="659467"/>
                </a:lnTo>
                <a:lnTo>
                  <a:pt x="1458363" y="655576"/>
                </a:lnTo>
                <a:close/>
                <a:moveTo>
                  <a:pt x="1322859" y="652463"/>
                </a:moveTo>
                <a:lnTo>
                  <a:pt x="1331504" y="652463"/>
                </a:lnTo>
                <a:lnTo>
                  <a:pt x="1339363" y="652463"/>
                </a:lnTo>
                <a:lnTo>
                  <a:pt x="1345650" y="655576"/>
                </a:lnTo>
                <a:lnTo>
                  <a:pt x="1352723" y="659467"/>
                </a:lnTo>
                <a:lnTo>
                  <a:pt x="1359796" y="663358"/>
                </a:lnTo>
                <a:lnTo>
                  <a:pt x="1363726" y="670361"/>
                </a:lnTo>
                <a:lnTo>
                  <a:pt x="1367655" y="676587"/>
                </a:lnTo>
                <a:lnTo>
                  <a:pt x="1370013" y="683591"/>
                </a:lnTo>
                <a:lnTo>
                  <a:pt x="1370013" y="691372"/>
                </a:lnTo>
                <a:lnTo>
                  <a:pt x="1370013" y="699154"/>
                </a:lnTo>
                <a:lnTo>
                  <a:pt x="1367655" y="707714"/>
                </a:lnTo>
                <a:lnTo>
                  <a:pt x="1363726" y="713940"/>
                </a:lnTo>
                <a:lnTo>
                  <a:pt x="1359796" y="719387"/>
                </a:lnTo>
                <a:lnTo>
                  <a:pt x="1352723" y="724834"/>
                </a:lnTo>
                <a:lnTo>
                  <a:pt x="1345650" y="728725"/>
                </a:lnTo>
                <a:lnTo>
                  <a:pt x="1339363" y="730282"/>
                </a:lnTo>
                <a:lnTo>
                  <a:pt x="1331504" y="731838"/>
                </a:lnTo>
                <a:lnTo>
                  <a:pt x="1322859" y="730282"/>
                </a:lnTo>
                <a:lnTo>
                  <a:pt x="1315000" y="728725"/>
                </a:lnTo>
                <a:lnTo>
                  <a:pt x="1307927" y="724834"/>
                </a:lnTo>
                <a:lnTo>
                  <a:pt x="1303212" y="719387"/>
                </a:lnTo>
                <a:lnTo>
                  <a:pt x="1297711" y="713940"/>
                </a:lnTo>
                <a:lnTo>
                  <a:pt x="1294567" y="707714"/>
                </a:lnTo>
                <a:lnTo>
                  <a:pt x="1292210" y="699154"/>
                </a:lnTo>
                <a:lnTo>
                  <a:pt x="1290638" y="691372"/>
                </a:lnTo>
                <a:lnTo>
                  <a:pt x="1292210" y="683591"/>
                </a:lnTo>
                <a:lnTo>
                  <a:pt x="1294567" y="676587"/>
                </a:lnTo>
                <a:lnTo>
                  <a:pt x="1297711" y="670361"/>
                </a:lnTo>
                <a:lnTo>
                  <a:pt x="1303212" y="663358"/>
                </a:lnTo>
                <a:lnTo>
                  <a:pt x="1307927" y="659467"/>
                </a:lnTo>
                <a:lnTo>
                  <a:pt x="1315000" y="655576"/>
                </a:lnTo>
                <a:close/>
                <a:moveTo>
                  <a:pt x="1179199" y="652463"/>
                </a:moveTo>
                <a:lnTo>
                  <a:pt x="1187057" y="652463"/>
                </a:lnTo>
                <a:lnTo>
                  <a:pt x="1194916" y="652463"/>
                </a:lnTo>
                <a:lnTo>
                  <a:pt x="1202775" y="655576"/>
                </a:lnTo>
                <a:lnTo>
                  <a:pt x="1209848" y="659467"/>
                </a:lnTo>
                <a:lnTo>
                  <a:pt x="1215350" y="663358"/>
                </a:lnTo>
                <a:lnTo>
                  <a:pt x="1220851" y="670361"/>
                </a:lnTo>
                <a:lnTo>
                  <a:pt x="1224780" y="676587"/>
                </a:lnTo>
                <a:lnTo>
                  <a:pt x="1226352" y="683591"/>
                </a:lnTo>
                <a:lnTo>
                  <a:pt x="1227138" y="691372"/>
                </a:lnTo>
                <a:lnTo>
                  <a:pt x="1226352" y="699154"/>
                </a:lnTo>
                <a:lnTo>
                  <a:pt x="1224780" y="707714"/>
                </a:lnTo>
                <a:lnTo>
                  <a:pt x="1220851" y="713940"/>
                </a:lnTo>
                <a:lnTo>
                  <a:pt x="1215350" y="719387"/>
                </a:lnTo>
                <a:lnTo>
                  <a:pt x="1209848" y="724834"/>
                </a:lnTo>
                <a:lnTo>
                  <a:pt x="1202775" y="728725"/>
                </a:lnTo>
                <a:lnTo>
                  <a:pt x="1194916" y="730282"/>
                </a:lnTo>
                <a:lnTo>
                  <a:pt x="1187057" y="731838"/>
                </a:lnTo>
                <a:lnTo>
                  <a:pt x="1179199" y="730282"/>
                </a:lnTo>
                <a:lnTo>
                  <a:pt x="1172125" y="728725"/>
                </a:lnTo>
                <a:lnTo>
                  <a:pt x="1165052" y="724834"/>
                </a:lnTo>
                <a:lnTo>
                  <a:pt x="1158765" y="719387"/>
                </a:lnTo>
                <a:lnTo>
                  <a:pt x="1154836" y="713940"/>
                </a:lnTo>
                <a:lnTo>
                  <a:pt x="1150906" y="707714"/>
                </a:lnTo>
                <a:lnTo>
                  <a:pt x="1147763" y="699154"/>
                </a:lnTo>
                <a:lnTo>
                  <a:pt x="1147763" y="691372"/>
                </a:lnTo>
                <a:lnTo>
                  <a:pt x="1147763" y="683591"/>
                </a:lnTo>
                <a:lnTo>
                  <a:pt x="1150906" y="676587"/>
                </a:lnTo>
                <a:lnTo>
                  <a:pt x="1154836" y="670361"/>
                </a:lnTo>
                <a:lnTo>
                  <a:pt x="1158765" y="663358"/>
                </a:lnTo>
                <a:lnTo>
                  <a:pt x="1165052" y="659467"/>
                </a:lnTo>
                <a:lnTo>
                  <a:pt x="1172125" y="655576"/>
                </a:lnTo>
                <a:close/>
                <a:moveTo>
                  <a:pt x="1036314" y="652463"/>
                </a:moveTo>
                <a:lnTo>
                  <a:pt x="1044174" y="652463"/>
                </a:lnTo>
                <a:lnTo>
                  <a:pt x="1052035" y="652463"/>
                </a:lnTo>
                <a:lnTo>
                  <a:pt x="1059895" y="655576"/>
                </a:lnTo>
                <a:lnTo>
                  <a:pt x="1066970" y="659467"/>
                </a:lnTo>
                <a:lnTo>
                  <a:pt x="1072472" y="663358"/>
                </a:lnTo>
                <a:lnTo>
                  <a:pt x="1077974" y="670361"/>
                </a:lnTo>
                <a:lnTo>
                  <a:pt x="1080333" y="676587"/>
                </a:lnTo>
                <a:lnTo>
                  <a:pt x="1083477" y="683591"/>
                </a:lnTo>
                <a:lnTo>
                  <a:pt x="1084263" y="691372"/>
                </a:lnTo>
                <a:lnTo>
                  <a:pt x="1083477" y="699154"/>
                </a:lnTo>
                <a:lnTo>
                  <a:pt x="1080333" y="707714"/>
                </a:lnTo>
                <a:lnTo>
                  <a:pt x="1077974" y="713940"/>
                </a:lnTo>
                <a:lnTo>
                  <a:pt x="1072472" y="719387"/>
                </a:lnTo>
                <a:lnTo>
                  <a:pt x="1066970" y="724834"/>
                </a:lnTo>
                <a:lnTo>
                  <a:pt x="1059895" y="728725"/>
                </a:lnTo>
                <a:lnTo>
                  <a:pt x="1052035" y="730282"/>
                </a:lnTo>
                <a:lnTo>
                  <a:pt x="1044174" y="731838"/>
                </a:lnTo>
                <a:lnTo>
                  <a:pt x="1036314" y="730282"/>
                </a:lnTo>
                <a:lnTo>
                  <a:pt x="1029239" y="728725"/>
                </a:lnTo>
                <a:lnTo>
                  <a:pt x="1021379" y="724834"/>
                </a:lnTo>
                <a:lnTo>
                  <a:pt x="1015877" y="719387"/>
                </a:lnTo>
                <a:lnTo>
                  <a:pt x="1010374" y="713940"/>
                </a:lnTo>
                <a:lnTo>
                  <a:pt x="1008016" y="707714"/>
                </a:lnTo>
                <a:lnTo>
                  <a:pt x="1004872" y="699154"/>
                </a:lnTo>
                <a:lnTo>
                  <a:pt x="1003300" y="691372"/>
                </a:lnTo>
                <a:lnTo>
                  <a:pt x="1004872" y="683591"/>
                </a:lnTo>
                <a:lnTo>
                  <a:pt x="1008016" y="676587"/>
                </a:lnTo>
                <a:lnTo>
                  <a:pt x="1010374" y="670361"/>
                </a:lnTo>
                <a:lnTo>
                  <a:pt x="1015877" y="663358"/>
                </a:lnTo>
                <a:lnTo>
                  <a:pt x="1021379" y="659467"/>
                </a:lnTo>
                <a:lnTo>
                  <a:pt x="1029239" y="655576"/>
                </a:lnTo>
                <a:close/>
                <a:moveTo>
                  <a:pt x="893109" y="652463"/>
                </a:moveTo>
                <a:lnTo>
                  <a:pt x="900891" y="652463"/>
                </a:lnTo>
                <a:lnTo>
                  <a:pt x="908672" y="652463"/>
                </a:lnTo>
                <a:lnTo>
                  <a:pt x="915676" y="655576"/>
                </a:lnTo>
                <a:lnTo>
                  <a:pt x="921902" y="659467"/>
                </a:lnTo>
                <a:lnTo>
                  <a:pt x="928905" y="663358"/>
                </a:lnTo>
                <a:lnTo>
                  <a:pt x="932796" y="670361"/>
                </a:lnTo>
                <a:lnTo>
                  <a:pt x="936687" y="676587"/>
                </a:lnTo>
                <a:lnTo>
                  <a:pt x="939800" y="683591"/>
                </a:lnTo>
                <a:lnTo>
                  <a:pt x="939800" y="691372"/>
                </a:lnTo>
                <a:lnTo>
                  <a:pt x="939800" y="699154"/>
                </a:lnTo>
                <a:lnTo>
                  <a:pt x="936687" y="707714"/>
                </a:lnTo>
                <a:lnTo>
                  <a:pt x="932796" y="713940"/>
                </a:lnTo>
                <a:lnTo>
                  <a:pt x="928905" y="719387"/>
                </a:lnTo>
                <a:lnTo>
                  <a:pt x="921902" y="724834"/>
                </a:lnTo>
                <a:lnTo>
                  <a:pt x="915676" y="728725"/>
                </a:lnTo>
                <a:lnTo>
                  <a:pt x="908672" y="730282"/>
                </a:lnTo>
                <a:lnTo>
                  <a:pt x="900891" y="731838"/>
                </a:lnTo>
                <a:lnTo>
                  <a:pt x="893109" y="730282"/>
                </a:lnTo>
                <a:lnTo>
                  <a:pt x="884549" y="728725"/>
                </a:lnTo>
                <a:lnTo>
                  <a:pt x="878323" y="724834"/>
                </a:lnTo>
                <a:lnTo>
                  <a:pt x="872876" y="719387"/>
                </a:lnTo>
                <a:lnTo>
                  <a:pt x="867429" y="713940"/>
                </a:lnTo>
                <a:lnTo>
                  <a:pt x="863538" y="707714"/>
                </a:lnTo>
                <a:lnTo>
                  <a:pt x="861981" y="699154"/>
                </a:lnTo>
                <a:lnTo>
                  <a:pt x="860425" y="691372"/>
                </a:lnTo>
                <a:lnTo>
                  <a:pt x="861981" y="683591"/>
                </a:lnTo>
                <a:lnTo>
                  <a:pt x="863538" y="676587"/>
                </a:lnTo>
                <a:lnTo>
                  <a:pt x="867429" y="670361"/>
                </a:lnTo>
                <a:lnTo>
                  <a:pt x="872876" y="663358"/>
                </a:lnTo>
                <a:lnTo>
                  <a:pt x="878323" y="659467"/>
                </a:lnTo>
                <a:lnTo>
                  <a:pt x="884549" y="655576"/>
                </a:lnTo>
                <a:close/>
                <a:moveTo>
                  <a:pt x="748677" y="652463"/>
                </a:moveTo>
                <a:lnTo>
                  <a:pt x="756459" y="652463"/>
                </a:lnTo>
                <a:lnTo>
                  <a:pt x="764241" y="652463"/>
                </a:lnTo>
                <a:lnTo>
                  <a:pt x="772801" y="655576"/>
                </a:lnTo>
                <a:lnTo>
                  <a:pt x="779027" y="659467"/>
                </a:lnTo>
                <a:lnTo>
                  <a:pt x="784474" y="663358"/>
                </a:lnTo>
                <a:lnTo>
                  <a:pt x="789921" y="670361"/>
                </a:lnTo>
                <a:lnTo>
                  <a:pt x="793812" y="676587"/>
                </a:lnTo>
                <a:lnTo>
                  <a:pt x="795368" y="683591"/>
                </a:lnTo>
                <a:lnTo>
                  <a:pt x="796925" y="691372"/>
                </a:lnTo>
                <a:lnTo>
                  <a:pt x="795368" y="699154"/>
                </a:lnTo>
                <a:lnTo>
                  <a:pt x="793812" y="707714"/>
                </a:lnTo>
                <a:lnTo>
                  <a:pt x="789921" y="713940"/>
                </a:lnTo>
                <a:lnTo>
                  <a:pt x="784474" y="719387"/>
                </a:lnTo>
                <a:lnTo>
                  <a:pt x="779027" y="724834"/>
                </a:lnTo>
                <a:lnTo>
                  <a:pt x="772801" y="728725"/>
                </a:lnTo>
                <a:lnTo>
                  <a:pt x="764241" y="730282"/>
                </a:lnTo>
                <a:lnTo>
                  <a:pt x="756459" y="731838"/>
                </a:lnTo>
                <a:lnTo>
                  <a:pt x="748677" y="730282"/>
                </a:lnTo>
                <a:lnTo>
                  <a:pt x="741674" y="728725"/>
                </a:lnTo>
                <a:lnTo>
                  <a:pt x="735448" y="724834"/>
                </a:lnTo>
                <a:lnTo>
                  <a:pt x="728444" y="719387"/>
                </a:lnTo>
                <a:lnTo>
                  <a:pt x="724554" y="713940"/>
                </a:lnTo>
                <a:lnTo>
                  <a:pt x="720663" y="707714"/>
                </a:lnTo>
                <a:lnTo>
                  <a:pt x="717550" y="699154"/>
                </a:lnTo>
                <a:lnTo>
                  <a:pt x="717550" y="691372"/>
                </a:lnTo>
                <a:lnTo>
                  <a:pt x="717550" y="683591"/>
                </a:lnTo>
                <a:lnTo>
                  <a:pt x="720663" y="676587"/>
                </a:lnTo>
                <a:lnTo>
                  <a:pt x="724554" y="670361"/>
                </a:lnTo>
                <a:lnTo>
                  <a:pt x="728444" y="663358"/>
                </a:lnTo>
                <a:lnTo>
                  <a:pt x="735448" y="659467"/>
                </a:lnTo>
                <a:lnTo>
                  <a:pt x="741674" y="655576"/>
                </a:lnTo>
                <a:close/>
                <a:moveTo>
                  <a:pt x="605316" y="652463"/>
                </a:moveTo>
                <a:lnTo>
                  <a:pt x="613176" y="652463"/>
                </a:lnTo>
                <a:lnTo>
                  <a:pt x="621037" y="652463"/>
                </a:lnTo>
                <a:lnTo>
                  <a:pt x="628111" y="655576"/>
                </a:lnTo>
                <a:lnTo>
                  <a:pt x="635972" y="659467"/>
                </a:lnTo>
                <a:lnTo>
                  <a:pt x="641474" y="663358"/>
                </a:lnTo>
                <a:lnTo>
                  <a:pt x="646976" y="670361"/>
                </a:lnTo>
                <a:lnTo>
                  <a:pt x="649335" y="676587"/>
                </a:lnTo>
                <a:lnTo>
                  <a:pt x="652479" y="683591"/>
                </a:lnTo>
                <a:lnTo>
                  <a:pt x="654051" y="691372"/>
                </a:lnTo>
                <a:lnTo>
                  <a:pt x="652479" y="699154"/>
                </a:lnTo>
                <a:lnTo>
                  <a:pt x="649335" y="707714"/>
                </a:lnTo>
                <a:lnTo>
                  <a:pt x="646976" y="713940"/>
                </a:lnTo>
                <a:lnTo>
                  <a:pt x="641474" y="719387"/>
                </a:lnTo>
                <a:lnTo>
                  <a:pt x="635972" y="724834"/>
                </a:lnTo>
                <a:lnTo>
                  <a:pt x="628111" y="728725"/>
                </a:lnTo>
                <a:lnTo>
                  <a:pt x="621037" y="730282"/>
                </a:lnTo>
                <a:lnTo>
                  <a:pt x="613176" y="731838"/>
                </a:lnTo>
                <a:lnTo>
                  <a:pt x="605316" y="730282"/>
                </a:lnTo>
                <a:lnTo>
                  <a:pt x="597455" y="728725"/>
                </a:lnTo>
                <a:lnTo>
                  <a:pt x="590381" y="724834"/>
                </a:lnTo>
                <a:lnTo>
                  <a:pt x="584879" y="719387"/>
                </a:lnTo>
                <a:lnTo>
                  <a:pt x="579376" y="713940"/>
                </a:lnTo>
                <a:lnTo>
                  <a:pt x="577018" y="707714"/>
                </a:lnTo>
                <a:lnTo>
                  <a:pt x="573874" y="699154"/>
                </a:lnTo>
                <a:lnTo>
                  <a:pt x="573088" y="691372"/>
                </a:lnTo>
                <a:lnTo>
                  <a:pt x="573874" y="683591"/>
                </a:lnTo>
                <a:lnTo>
                  <a:pt x="577018" y="676587"/>
                </a:lnTo>
                <a:lnTo>
                  <a:pt x="579376" y="670361"/>
                </a:lnTo>
                <a:lnTo>
                  <a:pt x="584879" y="663358"/>
                </a:lnTo>
                <a:lnTo>
                  <a:pt x="590381" y="659467"/>
                </a:lnTo>
                <a:lnTo>
                  <a:pt x="597455" y="655576"/>
                </a:lnTo>
                <a:close/>
                <a:moveTo>
                  <a:pt x="462434" y="652463"/>
                </a:moveTo>
                <a:lnTo>
                  <a:pt x="470293" y="652463"/>
                </a:lnTo>
                <a:lnTo>
                  <a:pt x="478152" y="652463"/>
                </a:lnTo>
                <a:lnTo>
                  <a:pt x="485225" y="655576"/>
                </a:lnTo>
                <a:lnTo>
                  <a:pt x="492298" y="659467"/>
                </a:lnTo>
                <a:lnTo>
                  <a:pt x="498585" y="663358"/>
                </a:lnTo>
                <a:lnTo>
                  <a:pt x="502515" y="670361"/>
                </a:lnTo>
                <a:lnTo>
                  <a:pt x="506444" y="676587"/>
                </a:lnTo>
                <a:lnTo>
                  <a:pt x="509588" y="683591"/>
                </a:lnTo>
                <a:lnTo>
                  <a:pt x="509588" y="691372"/>
                </a:lnTo>
                <a:lnTo>
                  <a:pt x="509588" y="699154"/>
                </a:lnTo>
                <a:lnTo>
                  <a:pt x="506444" y="707714"/>
                </a:lnTo>
                <a:lnTo>
                  <a:pt x="502515" y="713940"/>
                </a:lnTo>
                <a:lnTo>
                  <a:pt x="498585" y="719387"/>
                </a:lnTo>
                <a:lnTo>
                  <a:pt x="492298" y="724834"/>
                </a:lnTo>
                <a:lnTo>
                  <a:pt x="485225" y="728725"/>
                </a:lnTo>
                <a:lnTo>
                  <a:pt x="478152" y="730282"/>
                </a:lnTo>
                <a:lnTo>
                  <a:pt x="470293" y="731838"/>
                </a:lnTo>
                <a:lnTo>
                  <a:pt x="462434" y="730282"/>
                </a:lnTo>
                <a:lnTo>
                  <a:pt x="454575" y="728725"/>
                </a:lnTo>
                <a:lnTo>
                  <a:pt x="447502" y="724834"/>
                </a:lnTo>
                <a:lnTo>
                  <a:pt x="442001" y="719387"/>
                </a:lnTo>
                <a:lnTo>
                  <a:pt x="436500" y="713940"/>
                </a:lnTo>
                <a:lnTo>
                  <a:pt x="432571" y="707714"/>
                </a:lnTo>
                <a:lnTo>
                  <a:pt x="430999" y="699154"/>
                </a:lnTo>
                <a:lnTo>
                  <a:pt x="430213" y="691372"/>
                </a:lnTo>
                <a:lnTo>
                  <a:pt x="430999" y="683591"/>
                </a:lnTo>
                <a:lnTo>
                  <a:pt x="432571" y="676587"/>
                </a:lnTo>
                <a:lnTo>
                  <a:pt x="436500" y="670361"/>
                </a:lnTo>
                <a:lnTo>
                  <a:pt x="442001" y="663358"/>
                </a:lnTo>
                <a:lnTo>
                  <a:pt x="447502" y="659467"/>
                </a:lnTo>
                <a:lnTo>
                  <a:pt x="454575" y="655576"/>
                </a:lnTo>
                <a:close/>
                <a:moveTo>
                  <a:pt x="317988" y="652463"/>
                </a:moveTo>
                <a:lnTo>
                  <a:pt x="325847" y="652463"/>
                </a:lnTo>
                <a:lnTo>
                  <a:pt x="334491" y="652463"/>
                </a:lnTo>
                <a:lnTo>
                  <a:pt x="342350" y="655576"/>
                </a:lnTo>
                <a:lnTo>
                  <a:pt x="349423" y="659467"/>
                </a:lnTo>
                <a:lnTo>
                  <a:pt x="354139" y="663358"/>
                </a:lnTo>
                <a:lnTo>
                  <a:pt x="359640" y="670361"/>
                </a:lnTo>
                <a:lnTo>
                  <a:pt x="362783" y="676587"/>
                </a:lnTo>
                <a:lnTo>
                  <a:pt x="365141" y="683591"/>
                </a:lnTo>
                <a:lnTo>
                  <a:pt x="366713" y="691372"/>
                </a:lnTo>
                <a:lnTo>
                  <a:pt x="365141" y="699154"/>
                </a:lnTo>
                <a:lnTo>
                  <a:pt x="362783" y="707714"/>
                </a:lnTo>
                <a:lnTo>
                  <a:pt x="359640" y="713940"/>
                </a:lnTo>
                <a:lnTo>
                  <a:pt x="354139" y="719387"/>
                </a:lnTo>
                <a:lnTo>
                  <a:pt x="349423" y="724834"/>
                </a:lnTo>
                <a:lnTo>
                  <a:pt x="342350" y="728725"/>
                </a:lnTo>
                <a:lnTo>
                  <a:pt x="334491" y="730282"/>
                </a:lnTo>
                <a:lnTo>
                  <a:pt x="325847" y="731838"/>
                </a:lnTo>
                <a:lnTo>
                  <a:pt x="317988" y="730282"/>
                </a:lnTo>
                <a:lnTo>
                  <a:pt x="311700" y="728725"/>
                </a:lnTo>
                <a:lnTo>
                  <a:pt x="304627" y="724834"/>
                </a:lnTo>
                <a:lnTo>
                  <a:pt x="297554" y="719387"/>
                </a:lnTo>
                <a:lnTo>
                  <a:pt x="293625" y="713940"/>
                </a:lnTo>
                <a:lnTo>
                  <a:pt x="289696" y="707714"/>
                </a:lnTo>
                <a:lnTo>
                  <a:pt x="287338" y="699154"/>
                </a:lnTo>
                <a:lnTo>
                  <a:pt x="287338" y="691372"/>
                </a:lnTo>
                <a:lnTo>
                  <a:pt x="287338" y="683591"/>
                </a:lnTo>
                <a:lnTo>
                  <a:pt x="289696" y="676587"/>
                </a:lnTo>
                <a:lnTo>
                  <a:pt x="293625" y="670361"/>
                </a:lnTo>
                <a:lnTo>
                  <a:pt x="297554" y="663358"/>
                </a:lnTo>
                <a:lnTo>
                  <a:pt x="304627" y="659467"/>
                </a:lnTo>
                <a:lnTo>
                  <a:pt x="311700" y="655576"/>
                </a:lnTo>
                <a:close/>
                <a:moveTo>
                  <a:pt x="175741" y="652463"/>
                </a:moveTo>
                <a:lnTo>
                  <a:pt x="183757" y="652463"/>
                </a:lnTo>
                <a:lnTo>
                  <a:pt x="192575" y="652463"/>
                </a:lnTo>
                <a:lnTo>
                  <a:pt x="198988" y="655576"/>
                </a:lnTo>
                <a:lnTo>
                  <a:pt x="206202" y="659467"/>
                </a:lnTo>
                <a:lnTo>
                  <a:pt x="212615" y="663358"/>
                </a:lnTo>
                <a:lnTo>
                  <a:pt x="217425" y="670361"/>
                </a:lnTo>
                <a:lnTo>
                  <a:pt x="221433" y="676587"/>
                </a:lnTo>
                <a:lnTo>
                  <a:pt x="223838" y="683591"/>
                </a:lnTo>
                <a:lnTo>
                  <a:pt x="223838" y="691372"/>
                </a:lnTo>
                <a:lnTo>
                  <a:pt x="223838" y="699154"/>
                </a:lnTo>
                <a:lnTo>
                  <a:pt x="221433" y="707714"/>
                </a:lnTo>
                <a:lnTo>
                  <a:pt x="217425" y="713940"/>
                </a:lnTo>
                <a:lnTo>
                  <a:pt x="212615" y="719387"/>
                </a:lnTo>
                <a:lnTo>
                  <a:pt x="206202" y="724834"/>
                </a:lnTo>
                <a:lnTo>
                  <a:pt x="198988" y="728725"/>
                </a:lnTo>
                <a:lnTo>
                  <a:pt x="192575" y="730282"/>
                </a:lnTo>
                <a:lnTo>
                  <a:pt x="183757" y="731838"/>
                </a:lnTo>
                <a:lnTo>
                  <a:pt x="175741" y="730282"/>
                </a:lnTo>
                <a:lnTo>
                  <a:pt x="167725" y="728725"/>
                </a:lnTo>
                <a:lnTo>
                  <a:pt x="160510" y="724834"/>
                </a:lnTo>
                <a:lnTo>
                  <a:pt x="154899" y="719387"/>
                </a:lnTo>
                <a:lnTo>
                  <a:pt x="150089" y="713940"/>
                </a:lnTo>
                <a:lnTo>
                  <a:pt x="145280" y="707714"/>
                </a:lnTo>
                <a:lnTo>
                  <a:pt x="144478" y="699154"/>
                </a:lnTo>
                <a:lnTo>
                  <a:pt x="142875" y="691372"/>
                </a:lnTo>
                <a:lnTo>
                  <a:pt x="144478" y="683591"/>
                </a:lnTo>
                <a:lnTo>
                  <a:pt x="145280" y="676587"/>
                </a:lnTo>
                <a:lnTo>
                  <a:pt x="150089" y="670361"/>
                </a:lnTo>
                <a:lnTo>
                  <a:pt x="154899" y="663358"/>
                </a:lnTo>
                <a:lnTo>
                  <a:pt x="160510" y="659467"/>
                </a:lnTo>
                <a:lnTo>
                  <a:pt x="167725" y="655576"/>
                </a:lnTo>
                <a:close/>
                <a:moveTo>
                  <a:pt x="31263" y="652463"/>
                </a:moveTo>
                <a:lnTo>
                  <a:pt x="40081" y="652463"/>
                </a:lnTo>
                <a:lnTo>
                  <a:pt x="48097" y="652463"/>
                </a:lnTo>
                <a:lnTo>
                  <a:pt x="56113" y="655576"/>
                </a:lnTo>
                <a:lnTo>
                  <a:pt x="63327" y="659467"/>
                </a:lnTo>
                <a:lnTo>
                  <a:pt x="68939" y="663358"/>
                </a:lnTo>
                <a:lnTo>
                  <a:pt x="74550" y="670361"/>
                </a:lnTo>
                <a:lnTo>
                  <a:pt x="78558" y="676587"/>
                </a:lnTo>
                <a:lnTo>
                  <a:pt x="79360" y="683591"/>
                </a:lnTo>
                <a:lnTo>
                  <a:pt x="80963" y="691372"/>
                </a:lnTo>
                <a:lnTo>
                  <a:pt x="79360" y="699154"/>
                </a:lnTo>
                <a:lnTo>
                  <a:pt x="78558" y="707714"/>
                </a:lnTo>
                <a:lnTo>
                  <a:pt x="74550" y="713940"/>
                </a:lnTo>
                <a:lnTo>
                  <a:pt x="68939" y="719387"/>
                </a:lnTo>
                <a:lnTo>
                  <a:pt x="63327" y="724834"/>
                </a:lnTo>
                <a:lnTo>
                  <a:pt x="56113" y="728725"/>
                </a:lnTo>
                <a:lnTo>
                  <a:pt x="48097" y="730282"/>
                </a:lnTo>
                <a:lnTo>
                  <a:pt x="40081" y="731838"/>
                </a:lnTo>
                <a:lnTo>
                  <a:pt x="31263" y="730282"/>
                </a:lnTo>
                <a:lnTo>
                  <a:pt x="24850" y="728725"/>
                </a:lnTo>
                <a:lnTo>
                  <a:pt x="17635" y="724834"/>
                </a:lnTo>
                <a:lnTo>
                  <a:pt x="11223" y="719387"/>
                </a:lnTo>
                <a:lnTo>
                  <a:pt x="7214" y="713940"/>
                </a:lnTo>
                <a:lnTo>
                  <a:pt x="2405" y="707714"/>
                </a:lnTo>
                <a:lnTo>
                  <a:pt x="0" y="699154"/>
                </a:lnTo>
                <a:lnTo>
                  <a:pt x="0" y="691372"/>
                </a:lnTo>
                <a:lnTo>
                  <a:pt x="0" y="683591"/>
                </a:lnTo>
                <a:lnTo>
                  <a:pt x="2405" y="676587"/>
                </a:lnTo>
                <a:lnTo>
                  <a:pt x="7214" y="670361"/>
                </a:lnTo>
                <a:lnTo>
                  <a:pt x="11223" y="663358"/>
                </a:lnTo>
                <a:lnTo>
                  <a:pt x="17635" y="659467"/>
                </a:lnTo>
                <a:lnTo>
                  <a:pt x="24850" y="655576"/>
                </a:lnTo>
                <a:close/>
                <a:moveTo>
                  <a:pt x="1464776" y="520700"/>
                </a:moveTo>
                <a:lnTo>
                  <a:pt x="1473594" y="520700"/>
                </a:lnTo>
                <a:lnTo>
                  <a:pt x="1481610" y="520700"/>
                </a:lnTo>
                <a:lnTo>
                  <a:pt x="1489626" y="523105"/>
                </a:lnTo>
                <a:lnTo>
                  <a:pt x="1496840" y="527113"/>
                </a:lnTo>
                <a:lnTo>
                  <a:pt x="1502452" y="532724"/>
                </a:lnTo>
                <a:lnTo>
                  <a:pt x="1507261" y="538335"/>
                </a:lnTo>
                <a:lnTo>
                  <a:pt x="1512071" y="545550"/>
                </a:lnTo>
                <a:lnTo>
                  <a:pt x="1512873" y="553566"/>
                </a:lnTo>
                <a:lnTo>
                  <a:pt x="1514476" y="560781"/>
                </a:lnTo>
                <a:lnTo>
                  <a:pt x="1512873" y="568797"/>
                </a:lnTo>
                <a:lnTo>
                  <a:pt x="1512071" y="576813"/>
                </a:lnTo>
                <a:lnTo>
                  <a:pt x="1507261" y="584027"/>
                </a:lnTo>
                <a:lnTo>
                  <a:pt x="1502452" y="589639"/>
                </a:lnTo>
                <a:lnTo>
                  <a:pt x="1496840" y="594448"/>
                </a:lnTo>
                <a:lnTo>
                  <a:pt x="1489626" y="599258"/>
                </a:lnTo>
                <a:lnTo>
                  <a:pt x="1481610" y="601663"/>
                </a:lnTo>
                <a:lnTo>
                  <a:pt x="1473594" y="601663"/>
                </a:lnTo>
                <a:lnTo>
                  <a:pt x="1464776" y="601663"/>
                </a:lnTo>
                <a:lnTo>
                  <a:pt x="1458363" y="599258"/>
                </a:lnTo>
                <a:lnTo>
                  <a:pt x="1451148" y="594448"/>
                </a:lnTo>
                <a:lnTo>
                  <a:pt x="1444735" y="589639"/>
                </a:lnTo>
                <a:lnTo>
                  <a:pt x="1439926" y="584027"/>
                </a:lnTo>
                <a:lnTo>
                  <a:pt x="1435918" y="576813"/>
                </a:lnTo>
                <a:lnTo>
                  <a:pt x="1433513" y="568797"/>
                </a:lnTo>
                <a:lnTo>
                  <a:pt x="1433513" y="560781"/>
                </a:lnTo>
                <a:lnTo>
                  <a:pt x="1433513" y="553566"/>
                </a:lnTo>
                <a:lnTo>
                  <a:pt x="1435918" y="545550"/>
                </a:lnTo>
                <a:lnTo>
                  <a:pt x="1439926" y="538335"/>
                </a:lnTo>
                <a:lnTo>
                  <a:pt x="1444735" y="532724"/>
                </a:lnTo>
                <a:lnTo>
                  <a:pt x="1451148" y="527113"/>
                </a:lnTo>
                <a:lnTo>
                  <a:pt x="1458363" y="523105"/>
                </a:lnTo>
                <a:close/>
                <a:moveTo>
                  <a:pt x="1322859" y="520700"/>
                </a:moveTo>
                <a:lnTo>
                  <a:pt x="1331504" y="520700"/>
                </a:lnTo>
                <a:lnTo>
                  <a:pt x="1339363" y="520700"/>
                </a:lnTo>
                <a:lnTo>
                  <a:pt x="1345650" y="523105"/>
                </a:lnTo>
                <a:lnTo>
                  <a:pt x="1352723" y="527113"/>
                </a:lnTo>
                <a:lnTo>
                  <a:pt x="1359796" y="532724"/>
                </a:lnTo>
                <a:lnTo>
                  <a:pt x="1363726" y="538335"/>
                </a:lnTo>
                <a:lnTo>
                  <a:pt x="1367655" y="545550"/>
                </a:lnTo>
                <a:lnTo>
                  <a:pt x="1370013" y="553566"/>
                </a:lnTo>
                <a:lnTo>
                  <a:pt x="1370013" y="560781"/>
                </a:lnTo>
                <a:lnTo>
                  <a:pt x="1370013" y="568797"/>
                </a:lnTo>
                <a:lnTo>
                  <a:pt x="1367655" y="576813"/>
                </a:lnTo>
                <a:lnTo>
                  <a:pt x="1363726" y="584027"/>
                </a:lnTo>
                <a:lnTo>
                  <a:pt x="1359796" y="589639"/>
                </a:lnTo>
                <a:lnTo>
                  <a:pt x="1352723" y="594448"/>
                </a:lnTo>
                <a:lnTo>
                  <a:pt x="1345650" y="599258"/>
                </a:lnTo>
                <a:lnTo>
                  <a:pt x="1339363" y="601663"/>
                </a:lnTo>
                <a:lnTo>
                  <a:pt x="1331504" y="601663"/>
                </a:lnTo>
                <a:lnTo>
                  <a:pt x="1322859" y="601663"/>
                </a:lnTo>
                <a:lnTo>
                  <a:pt x="1315000" y="599258"/>
                </a:lnTo>
                <a:lnTo>
                  <a:pt x="1307927" y="594448"/>
                </a:lnTo>
                <a:lnTo>
                  <a:pt x="1303212" y="589639"/>
                </a:lnTo>
                <a:lnTo>
                  <a:pt x="1297711" y="584027"/>
                </a:lnTo>
                <a:lnTo>
                  <a:pt x="1294567" y="576813"/>
                </a:lnTo>
                <a:lnTo>
                  <a:pt x="1292210" y="568797"/>
                </a:lnTo>
                <a:lnTo>
                  <a:pt x="1290638" y="560781"/>
                </a:lnTo>
                <a:lnTo>
                  <a:pt x="1292210" y="553566"/>
                </a:lnTo>
                <a:lnTo>
                  <a:pt x="1294567" y="545550"/>
                </a:lnTo>
                <a:lnTo>
                  <a:pt x="1297711" y="538335"/>
                </a:lnTo>
                <a:lnTo>
                  <a:pt x="1303212" y="532724"/>
                </a:lnTo>
                <a:lnTo>
                  <a:pt x="1307927" y="527113"/>
                </a:lnTo>
                <a:lnTo>
                  <a:pt x="1315000" y="523105"/>
                </a:lnTo>
                <a:close/>
                <a:moveTo>
                  <a:pt x="1179199" y="520700"/>
                </a:moveTo>
                <a:lnTo>
                  <a:pt x="1187057" y="520700"/>
                </a:lnTo>
                <a:lnTo>
                  <a:pt x="1194916" y="520700"/>
                </a:lnTo>
                <a:lnTo>
                  <a:pt x="1202775" y="523105"/>
                </a:lnTo>
                <a:lnTo>
                  <a:pt x="1209848" y="527113"/>
                </a:lnTo>
                <a:lnTo>
                  <a:pt x="1215350" y="532724"/>
                </a:lnTo>
                <a:lnTo>
                  <a:pt x="1220851" y="538335"/>
                </a:lnTo>
                <a:lnTo>
                  <a:pt x="1224780" y="545550"/>
                </a:lnTo>
                <a:lnTo>
                  <a:pt x="1226352" y="553566"/>
                </a:lnTo>
                <a:lnTo>
                  <a:pt x="1227138" y="560781"/>
                </a:lnTo>
                <a:lnTo>
                  <a:pt x="1226352" y="568797"/>
                </a:lnTo>
                <a:lnTo>
                  <a:pt x="1224780" y="576813"/>
                </a:lnTo>
                <a:lnTo>
                  <a:pt x="1220851" y="584027"/>
                </a:lnTo>
                <a:lnTo>
                  <a:pt x="1215350" y="589639"/>
                </a:lnTo>
                <a:lnTo>
                  <a:pt x="1209848" y="594448"/>
                </a:lnTo>
                <a:lnTo>
                  <a:pt x="1202775" y="599258"/>
                </a:lnTo>
                <a:lnTo>
                  <a:pt x="1194916" y="601663"/>
                </a:lnTo>
                <a:lnTo>
                  <a:pt x="1187057" y="601663"/>
                </a:lnTo>
                <a:lnTo>
                  <a:pt x="1179199" y="601663"/>
                </a:lnTo>
                <a:lnTo>
                  <a:pt x="1172125" y="599258"/>
                </a:lnTo>
                <a:lnTo>
                  <a:pt x="1165052" y="594448"/>
                </a:lnTo>
                <a:lnTo>
                  <a:pt x="1158765" y="589639"/>
                </a:lnTo>
                <a:lnTo>
                  <a:pt x="1154836" y="584027"/>
                </a:lnTo>
                <a:lnTo>
                  <a:pt x="1150906" y="576813"/>
                </a:lnTo>
                <a:lnTo>
                  <a:pt x="1147763" y="568797"/>
                </a:lnTo>
                <a:lnTo>
                  <a:pt x="1147763" y="560781"/>
                </a:lnTo>
                <a:lnTo>
                  <a:pt x="1147763" y="553566"/>
                </a:lnTo>
                <a:lnTo>
                  <a:pt x="1150906" y="545550"/>
                </a:lnTo>
                <a:lnTo>
                  <a:pt x="1154836" y="538335"/>
                </a:lnTo>
                <a:lnTo>
                  <a:pt x="1158765" y="532724"/>
                </a:lnTo>
                <a:lnTo>
                  <a:pt x="1165052" y="527113"/>
                </a:lnTo>
                <a:lnTo>
                  <a:pt x="1172125" y="523105"/>
                </a:lnTo>
                <a:close/>
                <a:moveTo>
                  <a:pt x="1036314" y="520700"/>
                </a:moveTo>
                <a:lnTo>
                  <a:pt x="1044174" y="520700"/>
                </a:lnTo>
                <a:lnTo>
                  <a:pt x="1052035" y="520700"/>
                </a:lnTo>
                <a:lnTo>
                  <a:pt x="1059895" y="523105"/>
                </a:lnTo>
                <a:lnTo>
                  <a:pt x="1066970" y="527113"/>
                </a:lnTo>
                <a:lnTo>
                  <a:pt x="1072472" y="532724"/>
                </a:lnTo>
                <a:lnTo>
                  <a:pt x="1077974" y="538335"/>
                </a:lnTo>
                <a:lnTo>
                  <a:pt x="1080333" y="545550"/>
                </a:lnTo>
                <a:lnTo>
                  <a:pt x="1083477" y="553566"/>
                </a:lnTo>
                <a:lnTo>
                  <a:pt x="1084263" y="560781"/>
                </a:lnTo>
                <a:lnTo>
                  <a:pt x="1083477" y="568797"/>
                </a:lnTo>
                <a:lnTo>
                  <a:pt x="1080333" y="576813"/>
                </a:lnTo>
                <a:lnTo>
                  <a:pt x="1077974" y="584027"/>
                </a:lnTo>
                <a:lnTo>
                  <a:pt x="1072472" y="589639"/>
                </a:lnTo>
                <a:lnTo>
                  <a:pt x="1066970" y="594448"/>
                </a:lnTo>
                <a:lnTo>
                  <a:pt x="1059895" y="599258"/>
                </a:lnTo>
                <a:lnTo>
                  <a:pt x="1052035" y="601663"/>
                </a:lnTo>
                <a:lnTo>
                  <a:pt x="1044174" y="601663"/>
                </a:lnTo>
                <a:lnTo>
                  <a:pt x="1036314" y="601663"/>
                </a:lnTo>
                <a:lnTo>
                  <a:pt x="1029239" y="599258"/>
                </a:lnTo>
                <a:lnTo>
                  <a:pt x="1021379" y="594448"/>
                </a:lnTo>
                <a:lnTo>
                  <a:pt x="1015877" y="589639"/>
                </a:lnTo>
                <a:lnTo>
                  <a:pt x="1010374" y="584027"/>
                </a:lnTo>
                <a:lnTo>
                  <a:pt x="1008016" y="576813"/>
                </a:lnTo>
                <a:lnTo>
                  <a:pt x="1004872" y="568797"/>
                </a:lnTo>
                <a:lnTo>
                  <a:pt x="1003300" y="560781"/>
                </a:lnTo>
                <a:lnTo>
                  <a:pt x="1004872" y="553566"/>
                </a:lnTo>
                <a:lnTo>
                  <a:pt x="1008016" y="545550"/>
                </a:lnTo>
                <a:lnTo>
                  <a:pt x="1010374" y="538335"/>
                </a:lnTo>
                <a:lnTo>
                  <a:pt x="1015877" y="532724"/>
                </a:lnTo>
                <a:lnTo>
                  <a:pt x="1021379" y="527113"/>
                </a:lnTo>
                <a:lnTo>
                  <a:pt x="1029239" y="523105"/>
                </a:lnTo>
                <a:close/>
                <a:moveTo>
                  <a:pt x="893109" y="520700"/>
                </a:moveTo>
                <a:lnTo>
                  <a:pt x="900891" y="520700"/>
                </a:lnTo>
                <a:lnTo>
                  <a:pt x="908672" y="520700"/>
                </a:lnTo>
                <a:lnTo>
                  <a:pt x="915676" y="523105"/>
                </a:lnTo>
                <a:lnTo>
                  <a:pt x="921902" y="527113"/>
                </a:lnTo>
                <a:lnTo>
                  <a:pt x="928905" y="532724"/>
                </a:lnTo>
                <a:lnTo>
                  <a:pt x="932796" y="538335"/>
                </a:lnTo>
                <a:lnTo>
                  <a:pt x="936687" y="545550"/>
                </a:lnTo>
                <a:lnTo>
                  <a:pt x="939800" y="553566"/>
                </a:lnTo>
                <a:lnTo>
                  <a:pt x="939800" y="560781"/>
                </a:lnTo>
                <a:lnTo>
                  <a:pt x="939800" y="568797"/>
                </a:lnTo>
                <a:lnTo>
                  <a:pt x="936687" y="576813"/>
                </a:lnTo>
                <a:lnTo>
                  <a:pt x="932796" y="584027"/>
                </a:lnTo>
                <a:lnTo>
                  <a:pt x="928905" y="589639"/>
                </a:lnTo>
                <a:lnTo>
                  <a:pt x="921902" y="594448"/>
                </a:lnTo>
                <a:lnTo>
                  <a:pt x="915676" y="599258"/>
                </a:lnTo>
                <a:lnTo>
                  <a:pt x="908672" y="601663"/>
                </a:lnTo>
                <a:lnTo>
                  <a:pt x="900891" y="601663"/>
                </a:lnTo>
                <a:lnTo>
                  <a:pt x="893109" y="601663"/>
                </a:lnTo>
                <a:lnTo>
                  <a:pt x="884549" y="599258"/>
                </a:lnTo>
                <a:lnTo>
                  <a:pt x="878323" y="594448"/>
                </a:lnTo>
                <a:lnTo>
                  <a:pt x="872876" y="589639"/>
                </a:lnTo>
                <a:lnTo>
                  <a:pt x="867429" y="584027"/>
                </a:lnTo>
                <a:lnTo>
                  <a:pt x="863538" y="576813"/>
                </a:lnTo>
                <a:lnTo>
                  <a:pt x="861981" y="568797"/>
                </a:lnTo>
                <a:lnTo>
                  <a:pt x="860425" y="560781"/>
                </a:lnTo>
                <a:lnTo>
                  <a:pt x="861981" y="553566"/>
                </a:lnTo>
                <a:lnTo>
                  <a:pt x="863538" y="545550"/>
                </a:lnTo>
                <a:lnTo>
                  <a:pt x="867429" y="538335"/>
                </a:lnTo>
                <a:lnTo>
                  <a:pt x="872876" y="532724"/>
                </a:lnTo>
                <a:lnTo>
                  <a:pt x="878323" y="527113"/>
                </a:lnTo>
                <a:lnTo>
                  <a:pt x="884549" y="523105"/>
                </a:lnTo>
                <a:close/>
                <a:moveTo>
                  <a:pt x="748677" y="520700"/>
                </a:moveTo>
                <a:lnTo>
                  <a:pt x="756459" y="520700"/>
                </a:lnTo>
                <a:lnTo>
                  <a:pt x="764241" y="520700"/>
                </a:lnTo>
                <a:lnTo>
                  <a:pt x="772801" y="523105"/>
                </a:lnTo>
                <a:lnTo>
                  <a:pt x="779027" y="527113"/>
                </a:lnTo>
                <a:lnTo>
                  <a:pt x="784474" y="532724"/>
                </a:lnTo>
                <a:lnTo>
                  <a:pt x="789921" y="538335"/>
                </a:lnTo>
                <a:lnTo>
                  <a:pt x="793812" y="545550"/>
                </a:lnTo>
                <a:lnTo>
                  <a:pt x="795368" y="553566"/>
                </a:lnTo>
                <a:lnTo>
                  <a:pt x="796925" y="560781"/>
                </a:lnTo>
                <a:lnTo>
                  <a:pt x="795368" y="568797"/>
                </a:lnTo>
                <a:lnTo>
                  <a:pt x="793812" y="576813"/>
                </a:lnTo>
                <a:lnTo>
                  <a:pt x="789921" y="584027"/>
                </a:lnTo>
                <a:lnTo>
                  <a:pt x="784474" y="589639"/>
                </a:lnTo>
                <a:lnTo>
                  <a:pt x="779027" y="594448"/>
                </a:lnTo>
                <a:lnTo>
                  <a:pt x="772801" y="599258"/>
                </a:lnTo>
                <a:lnTo>
                  <a:pt x="764241" y="601663"/>
                </a:lnTo>
                <a:lnTo>
                  <a:pt x="756459" y="601663"/>
                </a:lnTo>
                <a:lnTo>
                  <a:pt x="748677" y="601663"/>
                </a:lnTo>
                <a:lnTo>
                  <a:pt x="741674" y="599258"/>
                </a:lnTo>
                <a:lnTo>
                  <a:pt x="735448" y="594448"/>
                </a:lnTo>
                <a:lnTo>
                  <a:pt x="728444" y="589639"/>
                </a:lnTo>
                <a:lnTo>
                  <a:pt x="724554" y="584027"/>
                </a:lnTo>
                <a:lnTo>
                  <a:pt x="720663" y="576813"/>
                </a:lnTo>
                <a:lnTo>
                  <a:pt x="717550" y="568797"/>
                </a:lnTo>
                <a:lnTo>
                  <a:pt x="717550" y="560781"/>
                </a:lnTo>
                <a:lnTo>
                  <a:pt x="717550" y="553566"/>
                </a:lnTo>
                <a:lnTo>
                  <a:pt x="720663" y="545550"/>
                </a:lnTo>
                <a:lnTo>
                  <a:pt x="724554" y="538335"/>
                </a:lnTo>
                <a:lnTo>
                  <a:pt x="728444" y="532724"/>
                </a:lnTo>
                <a:lnTo>
                  <a:pt x="735448" y="527113"/>
                </a:lnTo>
                <a:lnTo>
                  <a:pt x="741674" y="523105"/>
                </a:lnTo>
                <a:close/>
                <a:moveTo>
                  <a:pt x="605316" y="520700"/>
                </a:moveTo>
                <a:lnTo>
                  <a:pt x="613176" y="520700"/>
                </a:lnTo>
                <a:lnTo>
                  <a:pt x="621037" y="520700"/>
                </a:lnTo>
                <a:lnTo>
                  <a:pt x="628111" y="523105"/>
                </a:lnTo>
                <a:lnTo>
                  <a:pt x="635972" y="527113"/>
                </a:lnTo>
                <a:lnTo>
                  <a:pt x="641474" y="532724"/>
                </a:lnTo>
                <a:lnTo>
                  <a:pt x="646976" y="538335"/>
                </a:lnTo>
                <a:lnTo>
                  <a:pt x="649335" y="545550"/>
                </a:lnTo>
                <a:lnTo>
                  <a:pt x="652479" y="553566"/>
                </a:lnTo>
                <a:lnTo>
                  <a:pt x="654051" y="560781"/>
                </a:lnTo>
                <a:lnTo>
                  <a:pt x="652479" y="568797"/>
                </a:lnTo>
                <a:lnTo>
                  <a:pt x="649335" y="576813"/>
                </a:lnTo>
                <a:lnTo>
                  <a:pt x="646976" y="584027"/>
                </a:lnTo>
                <a:lnTo>
                  <a:pt x="641474" y="589639"/>
                </a:lnTo>
                <a:lnTo>
                  <a:pt x="635972" y="594448"/>
                </a:lnTo>
                <a:lnTo>
                  <a:pt x="628111" y="599258"/>
                </a:lnTo>
                <a:lnTo>
                  <a:pt x="621037" y="601663"/>
                </a:lnTo>
                <a:lnTo>
                  <a:pt x="613176" y="601663"/>
                </a:lnTo>
                <a:lnTo>
                  <a:pt x="605316" y="601663"/>
                </a:lnTo>
                <a:lnTo>
                  <a:pt x="597455" y="599258"/>
                </a:lnTo>
                <a:lnTo>
                  <a:pt x="590381" y="594448"/>
                </a:lnTo>
                <a:lnTo>
                  <a:pt x="584879" y="589639"/>
                </a:lnTo>
                <a:lnTo>
                  <a:pt x="579376" y="584027"/>
                </a:lnTo>
                <a:lnTo>
                  <a:pt x="577018" y="576813"/>
                </a:lnTo>
                <a:lnTo>
                  <a:pt x="573874" y="568797"/>
                </a:lnTo>
                <a:lnTo>
                  <a:pt x="573088" y="560781"/>
                </a:lnTo>
                <a:lnTo>
                  <a:pt x="573874" y="553566"/>
                </a:lnTo>
                <a:lnTo>
                  <a:pt x="577018" y="545550"/>
                </a:lnTo>
                <a:lnTo>
                  <a:pt x="579376" y="538335"/>
                </a:lnTo>
                <a:lnTo>
                  <a:pt x="584879" y="532724"/>
                </a:lnTo>
                <a:lnTo>
                  <a:pt x="590381" y="527113"/>
                </a:lnTo>
                <a:lnTo>
                  <a:pt x="597455" y="523105"/>
                </a:lnTo>
                <a:close/>
                <a:moveTo>
                  <a:pt x="462434" y="520700"/>
                </a:moveTo>
                <a:lnTo>
                  <a:pt x="470293" y="520700"/>
                </a:lnTo>
                <a:lnTo>
                  <a:pt x="478152" y="520700"/>
                </a:lnTo>
                <a:lnTo>
                  <a:pt x="485225" y="523105"/>
                </a:lnTo>
                <a:lnTo>
                  <a:pt x="492298" y="527113"/>
                </a:lnTo>
                <a:lnTo>
                  <a:pt x="498585" y="532724"/>
                </a:lnTo>
                <a:lnTo>
                  <a:pt x="502515" y="538335"/>
                </a:lnTo>
                <a:lnTo>
                  <a:pt x="506444" y="545550"/>
                </a:lnTo>
                <a:lnTo>
                  <a:pt x="509588" y="553566"/>
                </a:lnTo>
                <a:lnTo>
                  <a:pt x="509588" y="560781"/>
                </a:lnTo>
                <a:lnTo>
                  <a:pt x="509588" y="568797"/>
                </a:lnTo>
                <a:lnTo>
                  <a:pt x="506444" y="576813"/>
                </a:lnTo>
                <a:lnTo>
                  <a:pt x="502515" y="584027"/>
                </a:lnTo>
                <a:lnTo>
                  <a:pt x="498585" y="589639"/>
                </a:lnTo>
                <a:lnTo>
                  <a:pt x="492298" y="594448"/>
                </a:lnTo>
                <a:lnTo>
                  <a:pt x="485225" y="599258"/>
                </a:lnTo>
                <a:lnTo>
                  <a:pt x="478152" y="601663"/>
                </a:lnTo>
                <a:lnTo>
                  <a:pt x="470293" y="601663"/>
                </a:lnTo>
                <a:lnTo>
                  <a:pt x="462434" y="601663"/>
                </a:lnTo>
                <a:lnTo>
                  <a:pt x="454575" y="599258"/>
                </a:lnTo>
                <a:lnTo>
                  <a:pt x="447502" y="594448"/>
                </a:lnTo>
                <a:lnTo>
                  <a:pt x="442001" y="589639"/>
                </a:lnTo>
                <a:lnTo>
                  <a:pt x="436500" y="584027"/>
                </a:lnTo>
                <a:lnTo>
                  <a:pt x="432571" y="576813"/>
                </a:lnTo>
                <a:lnTo>
                  <a:pt x="430999" y="568797"/>
                </a:lnTo>
                <a:lnTo>
                  <a:pt x="430213" y="560781"/>
                </a:lnTo>
                <a:lnTo>
                  <a:pt x="430999" y="553566"/>
                </a:lnTo>
                <a:lnTo>
                  <a:pt x="432571" y="545550"/>
                </a:lnTo>
                <a:lnTo>
                  <a:pt x="436500" y="538335"/>
                </a:lnTo>
                <a:lnTo>
                  <a:pt x="442001" y="532724"/>
                </a:lnTo>
                <a:lnTo>
                  <a:pt x="447502" y="527113"/>
                </a:lnTo>
                <a:lnTo>
                  <a:pt x="454575" y="523105"/>
                </a:lnTo>
                <a:close/>
                <a:moveTo>
                  <a:pt x="317988" y="520700"/>
                </a:moveTo>
                <a:lnTo>
                  <a:pt x="325847" y="520700"/>
                </a:lnTo>
                <a:lnTo>
                  <a:pt x="334491" y="520700"/>
                </a:lnTo>
                <a:lnTo>
                  <a:pt x="342350" y="523105"/>
                </a:lnTo>
                <a:lnTo>
                  <a:pt x="349423" y="527113"/>
                </a:lnTo>
                <a:lnTo>
                  <a:pt x="354139" y="532724"/>
                </a:lnTo>
                <a:lnTo>
                  <a:pt x="359640" y="538335"/>
                </a:lnTo>
                <a:lnTo>
                  <a:pt x="362783" y="545550"/>
                </a:lnTo>
                <a:lnTo>
                  <a:pt x="365141" y="553566"/>
                </a:lnTo>
                <a:lnTo>
                  <a:pt x="366713" y="560781"/>
                </a:lnTo>
                <a:lnTo>
                  <a:pt x="365141" y="568797"/>
                </a:lnTo>
                <a:lnTo>
                  <a:pt x="362783" y="576813"/>
                </a:lnTo>
                <a:lnTo>
                  <a:pt x="359640" y="584027"/>
                </a:lnTo>
                <a:lnTo>
                  <a:pt x="354139" y="589639"/>
                </a:lnTo>
                <a:lnTo>
                  <a:pt x="349423" y="594448"/>
                </a:lnTo>
                <a:lnTo>
                  <a:pt x="342350" y="599258"/>
                </a:lnTo>
                <a:lnTo>
                  <a:pt x="334491" y="601663"/>
                </a:lnTo>
                <a:lnTo>
                  <a:pt x="325847" y="601663"/>
                </a:lnTo>
                <a:lnTo>
                  <a:pt x="317988" y="601663"/>
                </a:lnTo>
                <a:lnTo>
                  <a:pt x="311700" y="599258"/>
                </a:lnTo>
                <a:lnTo>
                  <a:pt x="304627" y="594448"/>
                </a:lnTo>
                <a:lnTo>
                  <a:pt x="297554" y="589639"/>
                </a:lnTo>
                <a:lnTo>
                  <a:pt x="293625" y="584027"/>
                </a:lnTo>
                <a:lnTo>
                  <a:pt x="289696" y="576813"/>
                </a:lnTo>
                <a:lnTo>
                  <a:pt x="287338" y="568797"/>
                </a:lnTo>
                <a:lnTo>
                  <a:pt x="287338" y="560781"/>
                </a:lnTo>
                <a:lnTo>
                  <a:pt x="287338" y="553566"/>
                </a:lnTo>
                <a:lnTo>
                  <a:pt x="289696" y="545550"/>
                </a:lnTo>
                <a:lnTo>
                  <a:pt x="293625" y="538335"/>
                </a:lnTo>
                <a:lnTo>
                  <a:pt x="297554" y="532724"/>
                </a:lnTo>
                <a:lnTo>
                  <a:pt x="304627" y="527113"/>
                </a:lnTo>
                <a:lnTo>
                  <a:pt x="311700" y="523105"/>
                </a:lnTo>
                <a:close/>
                <a:moveTo>
                  <a:pt x="175741" y="520700"/>
                </a:moveTo>
                <a:lnTo>
                  <a:pt x="183757" y="520700"/>
                </a:lnTo>
                <a:lnTo>
                  <a:pt x="192575" y="520700"/>
                </a:lnTo>
                <a:lnTo>
                  <a:pt x="198988" y="523105"/>
                </a:lnTo>
                <a:lnTo>
                  <a:pt x="206202" y="527113"/>
                </a:lnTo>
                <a:lnTo>
                  <a:pt x="212615" y="532724"/>
                </a:lnTo>
                <a:lnTo>
                  <a:pt x="217425" y="538335"/>
                </a:lnTo>
                <a:lnTo>
                  <a:pt x="221433" y="545550"/>
                </a:lnTo>
                <a:lnTo>
                  <a:pt x="223838" y="553566"/>
                </a:lnTo>
                <a:lnTo>
                  <a:pt x="223838" y="560781"/>
                </a:lnTo>
                <a:lnTo>
                  <a:pt x="223838" y="568797"/>
                </a:lnTo>
                <a:lnTo>
                  <a:pt x="221433" y="576813"/>
                </a:lnTo>
                <a:lnTo>
                  <a:pt x="217425" y="584027"/>
                </a:lnTo>
                <a:lnTo>
                  <a:pt x="212615" y="589639"/>
                </a:lnTo>
                <a:lnTo>
                  <a:pt x="206202" y="594448"/>
                </a:lnTo>
                <a:lnTo>
                  <a:pt x="198988" y="599258"/>
                </a:lnTo>
                <a:lnTo>
                  <a:pt x="192575" y="601663"/>
                </a:lnTo>
                <a:lnTo>
                  <a:pt x="183757" y="601663"/>
                </a:lnTo>
                <a:lnTo>
                  <a:pt x="175741" y="601663"/>
                </a:lnTo>
                <a:lnTo>
                  <a:pt x="167725" y="599258"/>
                </a:lnTo>
                <a:lnTo>
                  <a:pt x="160510" y="594448"/>
                </a:lnTo>
                <a:lnTo>
                  <a:pt x="154899" y="589639"/>
                </a:lnTo>
                <a:lnTo>
                  <a:pt x="150089" y="584027"/>
                </a:lnTo>
                <a:lnTo>
                  <a:pt x="145280" y="576813"/>
                </a:lnTo>
                <a:lnTo>
                  <a:pt x="144478" y="568797"/>
                </a:lnTo>
                <a:lnTo>
                  <a:pt x="142875" y="560781"/>
                </a:lnTo>
                <a:lnTo>
                  <a:pt x="144478" y="553566"/>
                </a:lnTo>
                <a:lnTo>
                  <a:pt x="145280" y="545550"/>
                </a:lnTo>
                <a:lnTo>
                  <a:pt x="150089" y="538335"/>
                </a:lnTo>
                <a:lnTo>
                  <a:pt x="154899" y="532724"/>
                </a:lnTo>
                <a:lnTo>
                  <a:pt x="160510" y="527113"/>
                </a:lnTo>
                <a:lnTo>
                  <a:pt x="167725" y="523105"/>
                </a:lnTo>
                <a:close/>
                <a:moveTo>
                  <a:pt x="31263" y="520700"/>
                </a:moveTo>
                <a:lnTo>
                  <a:pt x="40081" y="520700"/>
                </a:lnTo>
                <a:lnTo>
                  <a:pt x="48097" y="520700"/>
                </a:lnTo>
                <a:lnTo>
                  <a:pt x="56113" y="523105"/>
                </a:lnTo>
                <a:lnTo>
                  <a:pt x="63327" y="527113"/>
                </a:lnTo>
                <a:lnTo>
                  <a:pt x="68939" y="532724"/>
                </a:lnTo>
                <a:lnTo>
                  <a:pt x="74550" y="538335"/>
                </a:lnTo>
                <a:lnTo>
                  <a:pt x="78558" y="545550"/>
                </a:lnTo>
                <a:lnTo>
                  <a:pt x="79360" y="553566"/>
                </a:lnTo>
                <a:lnTo>
                  <a:pt x="80963" y="560781"/>
                </a:lnTo>
                <a:lnTo>
                  <a:pt x="79360" y="568797"/>
                </a:lnTo>
                <a:lnTo>
                  <a:pt x="78558" y="576813"/>
                </a:lnTo>
                <a:lnTo>
                  <a:pt x="74550" y="584027"/>
                </a:lnTo>
                <a:lnTo>
                  <a:pt x="68939" y="589639"/>
                </a:lnTo>
                <a:lnTo>
                  <a:pt x="63327" y="594448"/>
                </a:lnTo>
                <a:lnTo>
                  <a:pt x="56113" y="599258"/>
                </a:lnTo>
                <a:lnTo>
                  <a:pt x="48097" y="601663"/>
                </a:lnTo>
                <a:lnTo>
                  <a:pt x="40081" y="601663"/>
                </a:lnTo>
                <a:lnTo>
                  <a:pt x="31263" y="601663"/>
                </a:lnTo>
                <a:lnTo>
                  <a:pt x="24850" y="599258"/>
                </a:lnTo>
                <a:lnTo>
                  <a:pt x="17635" y="594448"/>
                </a:lnTo>
                <a:lnTo>
                  <a:pt x="11223" y="589639"/>
                </a:lnTo>
                <a:lnTo>
                  <a:pt x="7214" y="584027"/>
                </a:lnTo>
                <a:lnTo>
                  <a:pt x="2405" y="576813"/>
                </a:lnTo>
                <a:lnTo>
                  <a:pt x="0" y="568797"/>
                </a:lnTo>
                <a:lnTo>
                  <a:pt x="0" y="560781"/>
                </a:lnTo>
                <a:lnTo>
                  <a:pt x="0" y="553566"/>
                </a:lnTo>
                <a:lnTo>
                  <a:pt x="2405" y="545550"/>
                </a:lnTo>
                <a:lnTo>
                  <a:pt x="7214" y="538335"/>
                </a:lnTo>
                <a:lnTo>
                  <a:pt x="11223" y="532724"/>
                </a:lnTo>
                <a:lnTo>
                  <a:pt x="17635" y="527113"/>
                </a:lnTo>
                <a:lnTo>
                  <a:pt x="24850" y="523105"/>
                </a:lnTo>
                <a:close/>
                <a:moveTo>
                  <a:pt x="1331504" y="390525"/>
                </a:moveTo>
                <a:lnTo>
                  <a:pt x="1339363" y="392128"/>
                </a:lnTo>
                <a:lnTo>
                  <a:pt x="1345650" y="393731"/>
                </a:lnTo>
                <a:lnTo>
                  <a:pt x="1352723" y="397739"/>
                </a:lnTo>
                <a:lnTo>
                  <a:pt x="1359796" y="403351"/>
                </a:lnTo>
                <a:lnTo>
                  <a:pt x="1363726" y="408160"/>
                </a:lnTo>
                <a:lnTo>
                  <a:pt x="1367655" y="415375"/>
                </a:lnTo>
                <a:lnTo>
                  <a:pt x="1370013" y="423391"/>
                </a:lnTo>
                <a:lnTo>
                  <a:pt x="1370013" y="432209"/>
                </a:lnTo>
                <a:lnTo>
                  <a:pt x="1370013" y="440225"/>
                </a:lnTo>
                <a:lnTo>
                  <a:pt x="1367655" y="446638"/>
                </a:lnTo>
                <a:lnTo>
                  <a:pt x="1363726" y="453852"/>
                </a:lnTo>
                <a:lnTo>
                  <a:pt x="1359796" y="461067"/>
                </a:lnTo>
                <a:lnTo>
                  <a:pt x="1352723" y="465075"/>
                </a:lnTo>
                <a:lnTo>
                  <a:pt x="1345650" y="469083"/>
                </a:lnTo>
                <a:lnTo>
                  <a:pt x="1339363" y="471488"/>
                </a:lnTo>
                <a:lnTo>
                  <a:pt x="1331504" y="471488"/>
                </a:lnTo>
                <a:lnTo>
                  <a:pt x="1322859" y="471488"/>
                </a:lnTo>
                <a:lnTo>
                  <a:pt x="1315000" y="469083"/>
                </a:lnTo>
                <a:lnTo>
                  <a:pt x="1307927" y="465075"/>
                </a:lnTo>
                <a:lnTo>
                  <a:pt x="1303212" y="461067"/>
                </a:lnTo>
                <a:lnTo>
                  <a:pt x="1297711" y="453852"/>
                </a:lnTo>
                <a:lnTo>
                  <a:pt x="1294567" y="446638"/>
                </a:lnTo>
                <a:lnTo>
                  <a:pt x="1292210" y="440225"/>
                </a:lnTo>
                <a:lnTo>
                  <a:pt x="1290638" y="432209"/>
                </a:lnTo>
                <a:lnTo>
                  <a:pt x="1292210" y="423391"/>
                </a:lnTo>
                <a:lnTo>
                  <a:pt x="1294567" y="415375"/>
                </a:lnTo>
                <a:lnTo>
                  <a:pt x="1297711" y="408160"/>
                </a:lnTo>
                <a:lnTo>
                  <a:pt x="1303212" y="403351"/>
                </a:lnTo>
                <a:lnTo>
                  <a:pt x="1307927" y="397739"/>
                </a:lnTo>
                <a:lnTo>
                  <a:pt x="1315000" y="393731"/>
                </a:lnTo>
                <a:lnTo>
                  <a:pt x="1322859" y="392128"/>
                </a:lnTo>
                <a:close/>
                <a:moveTo>
                  <a:pt x="1187057" y="390525"/>
                </a:moveTo>
                <a:lnTo>
                  <a:pt x="1194916" y="392128"/>
                </a:lnTo>
                <a:lnTo>
                  <a:pt x="1202775" y="393731"/>
                </a:lnTo>
                <a:lnTo>
                  <a:pt x="1209848" y="397739"/>
                </a:lnTo>
                <a:lnTo>
                  <a:pt x="1215350" y="403351"/>
                </a:lnTo>
                <a:lnTo>
                  <a:pt x="1220851" y="408160"/>
                </a:lnTo>
                <a:lnTo>
                  <a:pt x="1224780" y="415375"/>
                </a:lnTo>
                <a:lnTo>
                  <a:pt x="1226352" y="423391"/>
                </a:lnTo>
                <a:lnTo>
                  <a:pt x="1227138" y="432209"/>
                </a:lnTo>
                <a:lnTo>
                  <a:pt x="1226352" y="440225"/>
                </a:lnTo>
                <a:lnTo>
                  <a:pt x="1224780" y="446638"/>
                </a:lnTo>
                <a:lnTo>
                  <a:pt x="1220851" y="453852"/>
                </a:lnTo>
                <a:lnTo>
                  <a:pt x="1215350" y="461067"/>
                </a:lnTo>
                <a:lnTo>
                  <a:pt x="1209848" y="465075"/>
                </a:lnTo>
                <a:lnTo>
                  <a:pt x="1202775" y="469083"/>
                </a:lnTo>
                <a:lnTo>
                  <a:pt x="1194916" y="471488"/>
                </a:lnTo>
                <a:lnTo>
                  <a:pt x="1187057" y="471488"/>
                </a:lnTo>
                <a:lnTo>
                  <a:pt x="1179199" y="471488"/>
                </a:lnTo>
                <a:lnTo>
                  <a:pt x="1172125" y="469083"/>
                </a:lnTo>
                <a:lnTo>
                  <a:pt x="1165052" y="465075"/>
                </a:lnTo>
                <a:lnTo>
                  <a:pt x="1158765" y="461067"/>
                </a:lnTo>
                <a:lnTo>
                  <a:pt x="1154836" y="453852"/>
                </a:lnTo>
                <a:lnTo>
                  <a:pt x="1150906" y="446638"/>
                </a:lnTo>
                <a:lnTo>
                  <a:pt x="1147763" y="440225"/>
                </a:lnTo>
                <a:lnTo>
                  <a:pt x="1147763" y="432209"/>
                </a:lnTo>
                <a:lnTo>
                  <a:pt x="1147763" y="423391"/>
                </a:lnTo>
                <a:lnTo>
                  <a:pt x="1150906" y="415375"/>
                </a:lnTo>
                <a:lnTo>
                  <a:pt x="1154836" y="408160"/>
                </a:lnTo>
                <a:lnTo>
                  <a:pt x="1158765" y="403351"/>
                </a:lnTo>
                <a:lnTo>
                  <a:pt x="1165052" y="397739"/>
                </a:lnTo>
                <a:lnTo>
                  <a:pt x="1172125" y="393731"/>
                </a:lnTo>
                <a:lnTo>
                  <a:pt x="1179199" y="392128"/>
                </a:lnTo>
                <a:close/>
                <a:moveTo>
                  <a:pt x="1044174" y="390525"/>
                </a:moveTo>
                <a:lnTo>
                  <a:pt x="1052035" y="392128"/>
                </a:lnTo>
                <a:lnTo>
                  <a:pt x="1059895" y="393731"/>
                </a:lnTo>
                <a:lnTo>
                  <a:pt x="1066970" y="397739"/>
                </a:lnTo>
                <a:lnTo>
                  <a:pt x="1072472" y="403351"/>
                </a:lnTo>
                <a:lnTo>
                  <a:pt x="1077974" y="408160"/>
                </a:lnTo>
                <a:lnTo>
                  <a:pt x="1080333" y="415375"/>
                </a:lnTo>
                <a:lnTo>
                  <a:pt x="1083477" y="423391"/>
                </a:lnTo>
                <a:lnTo>
                  <a:pt x="1084263" y="432209"/>
                </a:lnTo>
                <a:lnTo>
                  <a:pt x="1083477" y="440225"/>
                </a:lnTo>
                <a:lnTo>
                  <a:pt x="1080333" y="446638"/>
                </a:lnTo>
                <a:lnTo>
                  <a:pt x="1077974" y="453852"/>
                </a:lnTo>
                <a:lnTo>
                  <a:pt x="1072472" y="461067"/>
                </a:lnTo>
                <a:lnTo>
                  <a:pt x="1066970" y="465075"/>
                </a:lnTo>
                <a:lnTo>
                  <a:pt x="1059895" y="469083"/>
                </a:lnTo>
                <a:lnTo>
                  <a:pt x="1052035" y="471488"/>
                </a:lnTo>
                <a:lnTo>
                  <a:pt x="1044174" y="471488"/>
                </a:lnTo>
                <a:lnTo>
                  <a:pt x="1036314" y="471488"/>
                </a:lnTo>
                <a:lnTo>
                  <a:pt x="1029239" y="469083"/>
                </a:lnTo>
                <a:lnTo>
                  <a:pt x="1021379" y="465075"/>
                </a:lnTo>
                <a:lnTo>
                  <a:pt x="1015877" y="461067"/>
                </a:lnTo>
                <a:lnTo>
                  <a:pt x="1010374" y="453852"/>
                </a:lnTo>
                <a:lnTo>
                  <a:pt x="1008016" y="446638"/>
                </a:lnTo>
                <a:lnTo>
                  <a:pt x="1004872" y="440225"/>
                </a:lnTo>
                <a:lnTo>
                  <a:pt x="1003300" y="432209"/>
                </a:lnTo>
                <a:lnTo>
                  <a:pt x="1004872" y="423391"/>
                </a:lnTo>
                <a:lnTo>
                  <a:pt x="1008016" y="415375"/>
                </a:lnTo>
                <a:lnTo>
                  <a:pt x="1010374" y="408160"/>
                </a:lnTo>
                <a:lnTo>
                  <a:pt x="1015877" y="403351"/>
                </a:lnTo>
                <a:lnTo>
                  <a:pt x="1021379" y="397739"/>
                </a:lnTo>
                <a:lnTo>
                  <a:pt x="1029239" y="393731"/>
                </a:lnTo>
                <a:lnTo>
                  <a:pt x="1036314" y="392128"/>
                </a:lnTo>
                <a:close/>
                <a:moveTo>
                  <a:pt x="900891" y="390525"/>
                </a:moveTo>
                <a:lnTo>
                  <a:pt x="908672" y="392128"/>
                </a:lnTo>
                <a:lnTo>
                  <a:pt x="915676" y="393731"/>
                </a:lnTo>
                <a:lnTo>
                  <a:pt x="921902" y="397739"/>
                </a:lnTo>
                <a:lnTo>
                  <a:pt x="928905" y="403351"/>
                </a:lnTo>
                <a:lnTo>
                  <a:pt x="932796" y="408160"/>
                </a:lnTo>
                <a:lnTo>
                  <a:pt x="936687" y="415375"/>
                </a:lnTo>
                <a:lnTo>
                  <a:pt x="939800" y="423391"/>
                </a:lnTo>
                <a:lnTo>
                  <a:pt x="939800" y="432209"/>
                </a:lnTo>
                <a:lnTo>
                  <a:pt x="939800" y="440225"/>
                </a:lnTo>
                <a:lnTo>
                  <a:pt x="936687" y="446638"/>
                </a:lnTo>
                <a:lnTo>
                  <a:pt x="932796" y="453852"/>
                </a:lnTo>
                <a:lnTo>
                  <a:pt x="928905" y="461067"/>
                </a:lnTo>
                <a:lnTo>
                  <a:pt x="921902" y="465075"/>
                </a:lnTo>
                <a:lnTo>
                  <a:pt x="915676" y="469083"/>
                </a:lnTo>
                <a:lnTo>
                  <a:pt x="908672" y="471488"/>
                </a:lnTo>
                <a:lnTo>
                  <a:pt x="900891" y="471488"/>
                </a:lnTo>
                <a:lnTo>
                  <a:pt x="893109" y="471488"/>
                </a:lnTo>
                <a:lnTo>
                  <a:pt x="884549" y="469083"/>
                </a:lnTo>
                <a:lnTo>
                  <a:pt x="878323" y="465075"/>
                </a:lnTo>
                <a:lnTo>
                  <a:pt x="872876" y="461067"/>
                </a:lnTo>
                <a:lnTo>
                  <a:pt x="867429" y="453852"/>
                </a:lnTo>
                <a:lnTo>
                  <a:pt x="863538" y="446638"/>
                </a:lnTo>
                <a:lnTo>
                  <a:pt x="861981" y="440225"/>
                </a:lnTo>
                <a:lnTo>
                  <a:pt x="860425" y="432209"/>
                </a:lnTo>
                <a:lnTo>
                  <a:pt x="861981" y="423391"/>
                </a:lnTo>
                <a:lnTo>
                  <a:pt x="863538" y="415375"/>
                </a:lnTo>
                <a:lnTo>
                  <a:pt x="867429" y="408160"/>
                </a:lnTo>
                <a:lnTo>
                  <a:pt x="872876" y="403351"/>
                </a:lnTo>
                <a:lnTo>
                  <a:pt x="878323" y="397739"/>
                </a:lnTo>
                <a:lnTo>
                  <a:pt x="884549" y="393731"/>
                </a:lnTo>
                <a:lnTo>
                  <a:pt x="893109" y="392128"/>
                </a:lnTo>
                <a:close/>
                <a:moveTo>
                  <a:pt x="756459" y="390525"/>
                </a:moveTo>
                <a:lnTo>
                  <a:pt x="764241" y="392128"/>
                </a:lnTo>
                <a:lnTo>
                  <a:pt x="772801" y="393731"/>
                </a:lnTo>
                <a:lnTo>
                  <a:pt x="779027" y="397739"/>
                </a:lnTo>
                <a:lnTo>
                  <a:pt x="784474" y="403351"/>
                </a:lnTo>
                <a:lnTo>
                  <a:pt x="789921" y="408160"/>
                </a:lnTo>
                <a:lnTo>
                  <a:pt x="793812" y="415375"/>
                </a:lnTo>
                <a:lnTo>
                  <a:pt x="795368" y="423391"/>
                </a:lnTo>
                <a:lnTo>
                  <a:pt x="796925" y="432209"/>
                </a:lnTo>
                <a:lnTo>
                  <a:pt x="795368" y="440225"/>
                </a:lnTo>
                <a:lnTo>
                  <a:pt x="793812" y="446638"/>
                </a:lnTo>
                <a:lnTo>
                  <a:pt x="789921" y="453852"/>
                </a:lnTo>
                <a:lnTo>
                  <a:pt x="784474" y="461067"/>
                </a:lnTo>
                <a:lnTo>
                  <a:pt x="779027" y="465075"/>
                </a:lnTo>
                <a:lnTo>
                  <a:pt x="772801" y="469083"/>
                </a:lnTo>
                <a:lnTo>
                  <a:pt x="764241" y="471488"/>
                </a:lnTo>
                <a:lnTo>
                  <a:pt x="756459" y="471488"/>
                </a:lnTo>
                <a:lnTo>
                  <a:pt x="748677" y="471488"/>
                </a:lnTo>
                <a:lnTo>
                  <a:pt x="741674" y="469083"/>
                </a:lnTo>
                <a:lnTo>
                  <a:pt x="735448" y="465075"/>
                </a:lnTo>
                <a:lnTo>
                  <a:pt x="728444" y="461067"/>
                </a:lnTo>
                <a:lnTo>
                  <a:pt x="724554" y="453852"/>
                </a:lnTo>
                <a:lnTo>
                  <a:pt x="720663" y="446638"/>
                </a:lnTo>
                <a:lnTo>
                  <a:pt x="717550" y="440225"/>
                </a:lnTo>
                <a:lnTo>
                  <a:pt x="717550" y="432209"/>
                </a:lnTo>
                <a:lnTo>
                  <a:pt x="717550" y="423391"/>
                </a:lnTo>
                <a:lnTo>
                  <a:pt x="720663" y="415375"/>
                </a:lnTo>
                <a:lnTo>
                  <a:pt x="724554" y="408160"/>
                </a:lnTo>
                <a:lnTo>
                  <a:pt x="728444" y="403351"/>
                </a:lnTo>
                <a:lnTo>
                  <a:pt x="735448" y="397739"/>
                </a:lnTo>
                <a:lnTo>
                  <a:pt x="741674" y="393731"/>
                </a:lnTo>
                <a:lnTo>
                  <a:pt x="748677" y="392128"/>
                </a:lnTo>
                <a:close/>
                <a:moveTo>
                  <a:pt x="613176" y="390525"/>
                </a:moveTo>
                <a:lnTo>
                  <a:pt x="621037" y="392128"/>
                </a:lnTo>
                <a:lnTo>
                  <a:pt x="628111" y="393731"/>
                </a:lnTo>
                <a:lnTo>
                  <a:pt x="635972" y="397739"/>
                </a:lnTo>
                <a:lnTo>
                  <a:pt x="641474" y="403351"/>
                </a:lnTo>
                <a:lnTo>
                  <a:pt x="646976" y="408160"/>
                </a:lnTo>
                <a:lnTo>
                  <a:pt x="649335" y="415375"/>
                </a:lnTo>
                <a:lnTo>
                  <a:pt x="652479" y="423391"/>
                </a:lnTo>
                <a:lnTo>
                  <a:pt x="654051" y="432209"/>
                </a:lnTo>
                <a:lnTo>
                  <a:pt x="652479" y="440225"/>
                </a:lnTo>
                <a:lnTo>
                  <a:pt x="649335" y="446638"/>
                </a:lnTo>
                <a:lnTo>
                  <a:pt x="646976" y="453852"/>
                </a:lnTo>
                <a:lnTo>
                  <a:pt x="641474" y="461067"/>
                </a:lnTo>
                <a:lnTo>
                  <a:pt x="635972" y="465075"/>
                </a:lnTo>
                <a:lnTo>
                  <a:pt x="628111" y="469083"/>
                </a:lnTo>
                <a:lnTo>
                  <a:pt x="621037" y="471488"/>
                </a:lnTo>
                <a:lnTo>
                  <a:pt x="613176" y="471488"/>
                </a:lnTo>
                <a:lnTo>
                  <a:pt x="605316" y="471488"/>
                </a:lnTo>
                <a:lnTo>
                  <a:pt x="597455" y="469083"/>
                </a:lnTo>
                <a:lnTo>
                  <a:pt x="590381" y="465075"/>
                </a:lnTo>
                <a:lnTo>
                  <a:pt x="584879" y="461067"/>
                </a:lnTo>
                <a:lnTo>
                  <a:pt x="579376" y="453852"/>
                </a:lnTo>
                <a:lnTo>
                  <a:pt x="577018" y="446638"/>
                </a:lnTo>
                <a:lnTo>
                  <a:pt x="573874" y="440225"/>
                </a:lnTo>
                <a:lnTo>
                  <a:pt x="573088" y="432209"/>
                </a:lnTo>
                <a:lnTo>
                  <a:pt x="573874" y="423391"/>
                </a:lnTo>
                <a:lnTo>
                  <a:pt x="577018" y="415375"/>
                </a:lnTo>
                <a:lnTo>
                  <a:pt x="579376" y="408160"/>
                </a:lnTo>
                <a:lnTo>
                  <a:pt x="584879" y="403351"/>
                </a:lnTo>
                <a:lnTo>
                  <a:pt x="590381" y="397739"/>
                </a:lnTo>
                <a:lnTo>
                  <a:pt x="597455" y="393731"/>
                </a:lnTo>
                <a:lnTo>
                  <a:pt x="605316" y="392128"/>
                </a:lnTo>
                <a:close/>
                <a:moveTo>
                  <a:pt x="470293" y="390525"/>
                </a:moveTo>
                <a:lnTo>
                  <a:pt x="478152" y="392128"/>
                </a:lnTo>
                <a:lnTo>
                  <a:pt x="485225" y="393731"/>
                </a:lnTo>
                <a:lnTo>
                  <a:pt x="492298" y="397739"/>
                </a:lnTo>
                <a:lnTo>
                  <a:pt x="498585" y="403351"/>
                </a:lnTo>
                <a:lnTo>
                  <a:pt x="502515" y="408160"/>
                </a:lnTo>
                <a:lnTo>
                  <a:pt x="506444" y="415375"/>
                </a:lnTo>
                <a:lnTo>
                  <a:pt x="509588" y="423391"/>
                </a:lnTo>
                <a:lnTo>
                  <a:pt x="509588" y="432209"/>
                </a:lnTo>
                <a:lnTo>
                  <a:pt x="509588" y="440225"/>
                </a:lnTo>
                <a:lnTo>
                  <a:pt x="506444" y="446638"/>
                </a:lnTo>
                <a:lnTo>
                  <a:pt x="502515" y="453852"/>
                </a:lnTo>
                <a:lnTo>
                  <a:pt x="498585" y="461067"/>
                </a:lnTo>
                <a:lnTo>
                  <a:pt x="492298" y="465075"/>
                </a:lnTo>
                <a:lnTo>
                  <a:pt x="485225" y="469083"/>
                </a:lnTo>
                <a:lnTo>
                  <a:pt x="478152" y="471488"/>
                </a:lnTo>
                <a:lnTo>
                  <a:pt x="470293" y="471488"/>
                </a:lnTo>
                <a:lnTo>
                  <a:pt x="462434" y="471488"/>
                </a:lnTo>
                <a:lnTo>
                  <a:pt x="454575" y="469083"/>
                </a:lnTo>
                <a:lnTo>
                  <a:pt x="447502" y="465075"/>
                </a:lnTo>
                <a:lnTo>
                  <a:pt x="442001" y="461067"/>
                </a:lnTo>
                <a:lnTo>
                  <a:pt x="436500" y="453852"/>
                </a:lnTo>
                <a:lnTo>
                  <a:pt x="432571" y="446638"/>
                </a:lnTo>
                <a:lnTo>
                  <a:pt x="430999" y="440225"/>
                </a:lnTo>
                <a:lnTo>
                  <a:pt x="430213" y="432209"/>
                </a:lnTo>
                <a:lnTo>
                  <a:pt x="430999" y="423391"/>
                </a:lnTo>
                <a:lnTo>
                  <a:pt x="432571" y="415375"/>
                </a:lnTo>
                <a:lnTo>
                  <a:pt x="436500" y="408160"/>
                </a:lnTo>
                <a:lnTo>
                  <a:pt x="442001" y="403351"/>
                </a:lnTo>
                <a:lnTo>
                  <a:pt x="447502" y="397739"/>
                </a:lnTo>
                <a:lnTo>
                  <a:pt x="454575" y="393731"/>
                </a:lnTo>
                <a:lnTo>
                  <a:pt x="462434" y="392128"/>
                </a:lnTo>
                <a:close/>
                <a:moveTo>
                  <a:pt x="325847" y="390525"/>
                </a:moveTo>
                <a:lnTo>
                  <a:pt x="334491" y="392128"/>
                </a:lnTo>
                <a:lnTo>
                  <a:pt x="342350" y="393731"/>
                </a:lnTo>
                <a:lnTo>
                  <a:pt x="349423" y="397739"/>
                </a:lnTo>
                <a:lnTo>
                  <a:pt x="354139" y="403351"/>
                </a:lnTo>
                <a:lnTo>
                  <a:pt x="359640" y="408160"/>
                </a:lnTo>
                <a:lnTo>
                  <a:pt x="362783" y="415375"/>
                </a:lnTo>
                <a:lnTo>
                  <a:pt x="365141" y="423391"/>
                </a:lnTo>
                <a:lnTo>
                  <a:pt x="366713" y="432209"/>
                </a:lnTo>
                <a:lnTo>
                  <a:pt x="365141" y="440225"/>
                </a:lnTo>
                <a:lnTo>
                  <a:pt x="362783" y="446638"/>
                </a:lnTo>
                <a:lnTo>
                  <a:pt x="359640" y="453852"/>
                </a:lnTo>
                <a:lnTo>
                  <a:pt x="354139" y="461067"/>
                </a:lnTo>
                <a:lnTo>
                  <a:pt x="349423" y="465075"/>
                </a:lnTo>
                <a:lnTo>
                  <a:pt x="342350" y="469083"/>
                </a:lnTo>
                <a:lnTo>
                  <a:pt x="334491" y="471488"/>
                </a:lnTo>
                <a:lnTo>
                  <a:pt x="325847" y="471488"/>
                </a:lnTo>
                <a:lnTo>
                  <a:pt x="317988" y="471488"/>
                </a:lnTo>
                <a:lnTo>
                  <a:pt x="311700" y="469083"/>
                </a:lnTo>
                <a:lnTo>
                  <a:pt x="304627" y="465075"/>
                </a:lnTo>
                <a:lnTo>
                  <a:pt x="297554" y="461067"/>
                </a:lnTo>
                <a:lnTo>
                  <a:pt x="293625" y="453852"/>
                </a:lnTo>
                <a:lnTo>
                  <a:pt x="289696" y="446638"/>
                </a:lnTo>
                <a:lnTo>
                  <a:pt x="287338" y="440225"/>
                </a:lnTo>
                <a:lnTo>
                  <a:pt x="287338" y="432209"/>
                </a:lnTo>
                <a:lnTo>
                  <a:pt x="287338" y="423391"/>
                </a:lnTo>
                <a:lnTo>
                  <a:pt x="289696" y="415375"/>
                </a:lnTo>
                <a:lnTo>
                  <a:pt x="293625" y="408160"/>
                </a:lnTo>
                <a:lnTo>
                  <a:pt x="297554" y="403351"/>
                </a:lnTo>
                <a:lnTo>
                  <a:pt x="304627" y="397739"/>
                </a:lnTo>
                <a:lnTo>
                  <a:pt x="311700" y="393731"/>
                </a:lnTo>
                <a:lnTo>
                  <a:pt x="317988" y="392128"/>
                </a:lnTo>
                <a:close/>
                <a:moveTo>
                  <a:pt x="183757" y="390525"/>
                </a:moveTo>
                <a:lnTo>
                  <a:pt x="192575" y="392128"/>
                </a:lnTo>
                <a:lnTo>
                  <a:pt x="198988" y="393731"/>
                </a:lnTo>
                <a:lnTo>
                  <a:pt x="206202" y="397739"/>
                </a:lnTo>
                <a:lnTo>
                  <a:pt x="212615" y="403351"/>
                </a:lnTo>
                <a:lnTo>
                  <a:pt x="217425" y="408160"/>
                </a:lnTo>
                <a:lnTo>
                  <a:pt x="221433" y="415375"/>
                </a:lnTo>
                <a:lnTo>
                  <a:pt x="223838" y="423391"/>
                </a:lnTo>
                <a:lnTo>
                  <a:pt x="223838" y="432209"/>
                </a:lnTo>
                <a:lnTo>
                  <a:pt x="223838" y="440225"/>
                </a:lnTo>
                <a:lnTo>
                  <a:pt x="221433" y="446638"/>
                </a:lnTo>
                <a:lnTo>
                  <a:pt x="217425" y="453852"/>
                </a:lnTo>
                <a:lnTo>
                  <a:pt x="212615" y="461067"/>
                </a:lnTo>
                <a:lnTo>
                  <a:pt x="206202" y="465075"/>
                </a:lnTo>
                <a:lnTo>
                  <a:pt x="198988" y="469083"/>
                </a:lnTo>
                <a:lnTo>
                  <a:pt x="192575" y="471488"/>
                </a:lnTo>
                <a:lnTo>
                  <a:pt x="183757" y="471488"/>
                </a:lnTo>
                <a:lnTo>
                  <a:pt x="175741" y="471488"/>
                </a:lnTo>
                <a:lnTo>
                  <a:pt x="167725" y="469083"/>
                </a:lnTo>
                <a:lnTo>
                  <a:pt x="160510" y="465075"/>
                </a:lnTo>
                <a:lnTo>
                  <a:pt x="154899" y="461067"/>
                </a:lnTo>
                <a:lnTo>
                  <a:pt x="150089" y="453852"/>
                </a:lnTo>
                <a:lnTo>
                  <a:pt x="145280" y="446638"/>
                </a:lnTo>
                <a:lnTo>
                  <a:pt x="144478" y="440225"/>
                </a:lnTo>
                <a:lnTo>
                  <a:pt x="142875" y="432209"/>
                </a:lnTo>
                <a:lnTo>
                  <a:pt x="144478" y="423391"/>
                </a:lnTo>
                <a:lnTo>
                  <a:pt x="145280" y="415375"/>
                </a:lnTo>
                <a:lnTo>
                  <a:pt x="150089" y="408160"/>
                </a:lnTo>
                <a:lnTo>
                  <a:pt x="154899" y="403351"/>
                </a:lnTo>
                <a:lnTo>
                  <a:pt x="160510" y="397739"/>
                </a:lnTo>
                <a:lnTo>
                  <a:pt x="167725" y="393731"/>
                </a:lnTo>
                <a:lnTo>
                  <a:pt x="175741" y="392128"/>
                </a:lnTo>
                <a:close/>
                <a:moveTo>
                  <a:pt x="40081" y="390525"/>
                </a:moveTo>
                <a:lnTo>
                  <a:pt x="48097" y="392128"/>
                </a:lnTo>
                <a:lnTo>
                  <a:pt x="56113" y="393731"/>
                </a:lnTo>
                <a:lnTo>
                  <a:pt x="63327" y="397739"/>
                </a:lnTo>
                <a:lnTo>
                  <a:pt x="68939" y="403351"/>
                </a:lnTo>
                <a:lnTo>
                  <a:pt x="74550" y="408160"/>
                </a:lnTo>
                <a:lnTo>
                  <a:pt x="78558" y="415375"/>
                </a:lnTo>
                <a:lnTo>
                  <a:pt x="79360" y="423391"/>
                </a:lnTo>
                <a:lnTo>
                  <a:pt x="80963" y="432209"/>
                </a:lnTo>
                <a:lnTo>
                  <a:pt x="79360" y="440225"/>
                </a:lnTo>
                <a:lnTo>
                  <a:pt x="78558" y="446638"/>
                </a:lnTo>
                <a:lnTo>
                  <a:pt x="74550" y="453852"/>
                </a:lnTo>
                <a:lnTo>
                  <a:pt x="68939" y="461067"/>
                </a:lnTo>
                <a:lnTo>
                  <a:pt x="63327" y="465075"/>
                </a:lnTo>
                <a:lnTo>
                  <a:pt x="56113" y="469083"/>
                </a:lnTo>
                <a:lnTo>
                  <a:pt x="48097" y="471488"/>
                </a:lnTo>
                <a:lnTo>
                  <a:pt x="40081" y="471488"/>
                </a:lnTo>
                <a:lnTo>
                  <a:pt x="31263" y="471488"/>
                </a:lnTo>
                <a:lnTo>
                  <a:pt x="24850" y="469083"/>
                </a:lnTo>
                <a:lnTo>
                  <a:pt x="17635" y="465075"/>
                </a:lnTo>
                <a:lnTo>
                  <a:pt x="11223" y="461067"/>
                </a:lnTo>
                <a:lnTo>
                  <a:pt x="7214" y="453852"/>
                </a:lnTo>
                <a:lnTo>
                  <a:pt x="2405" y="446638"/>
                </a:lnTo>
                <a:lnTo>
                  <a:pt x="0" y="440225"/>
                </a:lnTo>
                <a:lnTo>
                  <a:pt x="0" y="432209"/>
                </a:lnTo>
                <a:lnTo>
                  <a:pt x="0" y="423391"/>
                </a:lnTo>
                <a:lnTo>
                  <a:pt x="2405" y="415375"/>
                </a:lnTo>
                <a:lnTo>
                  <a:pt x="7214" y="408160"/>
                </a:lnTo>
                <a:lnTo>
                  <a:pt x="11223" y="403351"/>
                </a:lnTo>
                <a:lnTo>
                  <a:pt x="17635" y="397739"/>
                </a:lnTo>
                <a:lnTo>
                  <a:pt x="24850" y="393731"/>
                </a:lnTo>
                <a:lnTo>
                  <a:pt x="31263" y="392128"/>
                </a:lnTo>
                <a:close/>
                <a:moveTo>
                  <a:pt x="1187057" y="260350"/>
                </a:moveTo>
                <a:lnTo>
                  <a:pt x="1194916" y="261136"/>
                </a:lnTo>
                <a:lnTo>
                  <a:pt x="1202775" y="264279"/>
                </a:lnTo>
                <a:lnTo>
                  <a:pt x="1209848" y="266637"/>
                </a:lnTo>
                <a:lnTo>
                  <a:pt x="1215350" y="272138"/>
                </a:lnTo>
                <a:lnTo>
                  <a:pt x="1220851" y="277639"/>
                </a:lnTo>
                <a:lnTo>
                  <a:pt x="1224780" y="283927"/>
                </a:lnTo>
                <a:lnTo>
                  <a:pt x="1226352" y="292571"/>
                </a:lnTo>
                <a:lnTo>
                  <a:pt x="1227138" y="300430"/>
                </a:lnTo>
                <a:lnTo>
                  <a:pt x="1226352" y="308289"/>
                </a:lnTo>
                <a:lnTo>
                  <a:pt x="1224780" y="315362"/>
                </a:lnTo>
                <a:lnTo>
                  <a:pt x="1220851" y="321649"/>
                </a:lnTo>
                <a:lnTo>
                  <a:pt x="1215350" y="328722"/>
                </a:lnTo>
                <a:lnTo>
                  <a:pt x="1209848" y="332652"/>
                </a:lnTo>
                <a:lnTo>
                  <a:pt x="1202775" y="336581"/>
                </a:lnTo>
                <a:lnTo>
                  <a:pt x="1194916" y="339725"/>
                </a:lnTo>
                <a:lnTo>
                  <a:pt x="1187057" y="339725"/>
                </a:lnTo>
                <a:lnTo>
                  <a:pt x="1179199" y="339725"/>
                </a:lnTo>
                <a:lnTo>
                  <a:pt x="1172125" y="336581"/>
                </a:lnTo>
                <a:lnTo>
                  <a:pt x="1165052" y="332652"/>
                </a:lnTo>
                <a:lnTo>
                  <a:pt x="1158765" y="328722"/>
                </a:lnTo>
                <a:lnTo>
                  <a:pt x="1154836" y="321649"/>
                </a:lnTo>
                <a:lnTo>
                  <a:pt x="1150906" y="315362"/>
                </a:lnTo>
                <a:lnTo>
                  <a:pt x="1147763" y="308289"/>
                </a:lnTo>
                <a:lnTo>
                  <a:pt x="1147763" y="300430"/>
                </a:lnTo>
                <a:lnTo>
                  <a:pt x="1147763" y="292571"/>
                </a:lnTo>
                <a:lnTo>
                  <a:pt x="1150906" y="283927"/>
                </a:lnTo>
                <a:lnTo>
                  <a:pt x="1154836" y="277639"/>
                </a:lnTo>
                <a:lnTo>
                  <a:pt x="1158765" y="272138"/>
                </a:lnTo>
                <a:lnTo>
                  <a:pt x="1165052" y="266637"/>
                </a:lnTo>
                <a:lnTo>
                  <a:pt x="1172125" y="264279"/>
                </a:lnTo>
                <a:lnTo>
                  <a:pt x="1179199" y="261136"/>
                </a:lnTo>
                <a:close/>
                <a:moveTo>
                  <a:pt x="1044174" y="260350"/>
                </a:moveTo>
                <a:lnTo>
                  <a:pt x="1052035" y="261136"/>
                </a:lnTo>
                <a:lnTo>
                  <a:pt x="1059895" y="264279"/>
                </a:lnTo>
                <a:lnTo>
                  <a:pt x="1066970" y="266637"/>
                </a:lnTo>
                <a:lnTo>
                  <a:pt x="1072472" y="272138"/>
                </a:lnTo>
                <a:lnTo>
                  <a:pt x="1077974" y="277639"/>
                </a:lnTo>
                <a:lnTo>
                  <a:pt x="1080333" y="283927"/>
                </a:lnTo>
                <a:lnTo>
                  <a:pt x="1083477" y="292571"/>
                </a:lnTo>
                <a:lnTo>
                  <a:pt x="1084263" y="300430"/>
                </a:lnTo>
                <a:lnTo>
                  <a:pt x="1083477" y="308289"/>
                </a:lnTo>
                <a:lnTo>
                  <a:pt x="1080333" y="315362"/>
                </a:lnTo>
                <a:lnTo>
                  <a:pt x="1077974" y="321649"/>
                </a:lnTo>
                <a:lnTo>
                  <a:pt x="1072472" y="328722"/>
                </a:lnTo>
                <a:lnTo>
                  <a:pt x="1066970" y="332652"/>
                </a:lnTo>
                <a:lnTo>
                  <a:pt x="1059895" y="336581"/>
                </a:lnTo>
                <a:lnTo>
                  <a:pt x="1052035" y="339725"/>
                </a:lnTo>
                <a:lnTo>
                  <a:pt x="1044174" y="339725"/>
                </a:lnTo>
                <a:lnTo>
                  <a:pt x="1036314" y="339725"/>
                </a:lnTo>
                <a:lnTo>
                  <a:pt x="1029239" y="336581"/>
                </a:lnTo>
                <a:lnTo>
                  <a:pt x="1021379" y="332652"/>
                </a:lnTo>
                <a:lnTo>
                  <a:pt x="1015877" y="328722"/>
                </a:lnTo>
                <a:lnTo>
                  <a:pt x="1010374" y="321649"/>
                </a:lnTo>
                <a:lnTo>
                  <a:pt x="1008016" y="315362"/>
                </a:lnTo>
                <a:lnTo>
                  <a:pt x="1004872" y="308289"/>
                </a:lnTo>
                <a:lnTo>
                  <a:pt x="1003300" y="300430"/>
                </a:lnTo>
                <a:lnTo>
                  <a:pt x="1004872" y="292571"/>
                </a:lnTo>
                <a:lnTo>
                  <a:pt x="1008016" y="283927"/>
                </a:lnTo>
                <a:lnTo>
                  <a:pt x="1010374" y="277639"/>
                </a:lnTo>
                <a:lnTo>
                  <a:pt x="1015877" y="272138"/>
                </a:lnTo>
                <a:lnTo>
                  <a:pt x="1021379" y="266637"/>
                </a:lnTo>
                <a:lnTo>
                  <a:pt x="1029239" y="264279"/>
                </a:lnTo>
                <a:lnTo>
                  <a:pt x="1036314" y="261136"/>
                </a:lnTo>
                <a:close/>
                <a:moveTo>
                  <a:pt x="900891" y="260350"/>
                </a:moveTo>
                <a:lnTo>
                  <a:pt x="908672" y="261136"/>
                </a:lnTo>
                <a:lnTo>
                  <a:pt x="915676" y="264279"/>
                </a:lnTo>
                <a:lnTo>
                  <a:pt x="921902" y="266637"/>
                </a:lnTo>
                <a:lnTo>
                  <a:pt x="928905" y="272138"/>
                </a:lnTo>
                <a:lnTo>
                  <a:pt x="932796" y="277639"/>
                </a:lnTo>
                <a:lnTo>
                  <a:pt x="936687" y="283927"/>
                </a:lnTo>
                <a:lnTo>
                  <a:pt x="939800" y="292571"/>
                </a:lnTo>
                <a:lnTo>
                  <a:pt x="939800" y="300430"/>
                </a:lnTo>
                <a:lnTo>
                  <a:pt x="939800" y="308289"/>
                </a:lnTo>
                <a:lnTo>
                  <a:pt x="936687" y="315362"/>
                </a:lnTo>
                <a:lnTo>
                  <a:pt x="932796" y="321649"/>
                </a:lnTo>
                <a:lnTo>
                  <a:pt x="928905" y="328722"/>
                </a:lnTo>
                <a:lnTo>
                  <a:pt x="921902" y="332652"/>
                </a:lnTo>
                <a:lnTo>
                  <a:pt x="915676" y="336581"/>
                </a:lnTo>
                <a:lnTo>
                  <a:pt x="908672" y="339725"/>
                </a:lnTo>
                <a:lnTo>
                  <a:pt x="900891" y="339725"/>
                </a:lnTo>
                <a:lnTo>
                  <a:pt x="893109" y="339725"/>
                </a:lnTo>
                <a:lnTo>
                  <a:pt x="884549" y="336581"/>
                </a:lnTo>
                <a:lnTo>
                  <a:pt x="878323" y="332652"/>
                </a:lnTo>
                <a:lnTo>
                  <a:pt x="872876" y="328722"/>
                </a:lnTo>
                <a:lnTo>
                  <a:pt x="867429" y="321649"/>
                </a:lnTo>
                <a:lnTo>
                  <a:pt x="863538" y="315362"/>
                </a:lnTo>
                <a:lnTo>
                  <a:pt x="861981" y="308289"/>
                </a:lnTo>
                <a:lnTo>
                  <a:pt x="860425" y="300430"/>
                </a:lnTo>
                <a:lnTo>
                  <a:pt x="861981" y="292571"/>
                </a:lnTo>
                <a:lnTo>
                  <a:pt x="863538" y="283927"/>
                </a:lnTo>
                <a:lnTo>
                  <a:pt x="867429" y="277639"/>
                </a:lnTo>
                <a:lnTo>
                  <a:pt x="872876" y="272138"/>
                </a:lnTo>
                <a:lnTo>
                  <a:pt x="878323" y="266637"/>
                </a:lnTo>
                <a:lnTo>
                  <a:pt x="884549" y="264279"/>
                </a:lnTo>
                <a:lnTo>
                  <a:pt x="893109" y="261136"/>
                </a:lnTo>
                <a:close/>
                <a:moveTo>
                  <a:pt x="756459" y="260350"/>
                </a:moveTo>
                <a:lnTo>
                  <a:pt x="764241" y="261136"/>
                </a:lnTo>
                <a:lnTo>
                  <a:pt x="772801" y="264279"/>
                </a:lnTo>
                <a:lnTo>
                  <a:pt x="779027" y="266637"/>
                </a:lnTo>
                <a:lnTo>
                  <a:pt x="784474" y="272138"/>
                </a:lnTo>
                <a:lnTo>
                  <a:pt x="789921" y="277639"/>
                </a:lnTo>
                <a:lnTo>
                  <a:pt x="793812" y="283927"/>
                </a:lnTo>
                <a:lnTo>
                  <a:pt x="795368" y="292571"/>
                </a:lnTo>
                <a:lnTo>
                  <a:pt x="796925" y="300430"/>
                </a:lnTo>
                <a:lnTo>
                  <a:pt x="795368" y="308289"/>
                </a:lnTo>
                <a:lnTo>
                  <a:pt x="793812" y="315362"/>
                </a:lnTo>
                <a:lnTo>
                  <a:pt x="789921" y="321649"/>
                </a:lnTo>
                <a:lnTo>
                  <a:pt x="784474" y="328722"/>
                </a:lnTo>
                <a:lnTo>
                  <a:pt x="779027" y="332652"/>
                </a:lnTo>
                <a:lnTo>
                  <a:pt x="772801" y="336581"/>
                </a:lnTo>
                <a:lnTo>
                  <a:pt x="764241" y="339725"/>
                </a:lnTo>
                <a:lnTo>
                  <a:pt x="756459" y="339725"/>
                </a:lnTo>
                <a:lnTo>
                  <a:pt x="748677" y="339725"/>
                </a:lnTo>
                <a:lnTo>
                  <a:pt x="741674" y="336581"/>
                </a:lnTo>
                <a:lnTo>
                  <a:pt x="735448" y="332652"/>
                </a:lnTo>
                <a:lnTo>
                  <a:pt x="728444" y="328722"/>
                </a:lnTo>
                <a:lnTo>
                  <a:pt x="724554" y="321649"/>
                </a:lnTo>
                <a:lnTo>
                  <a:pt x="720663" y="315362"/>
                </a:lnTo>
                <a:lnTo>
                  <a:pt x="717550" y="308289"/>
                </a:lnTo>
                <a:lnTo>
                  <a:pt x="717550" y="300430"/>
                </a:lnTo>
                <a:lnTo>
                  <a:pt x="717550" y="292571"/>
                </a:lnTo>
                <a:lnTo>
                  <a:pt x="720663" y="283927"/>
                </a:lnTo>
                <a:lnTo>
                  <a:pt x="724554" y="277639"/>
                </a:lnTo>
                <a:lnTo>
                  <a:pt x="728444" y="272138"/>
                </a:lnTo>
                <a:lnTo>
                  <a:pt x="735448" y="266637"/>
                </a:lnTo>
                <a:lnTo>
                  <a:pt x="741674" y="264279"/>
                </a:lnTo>
                <a:lnTo>
                  <a:pt x="748677" y="261136"/>
                </a:lnTo>
                <a:close/>
                <a:moveTo>
                  <a:pt x="613176" y="260350"/>
                </a:moveTo>
                <a:lnTo>
                  <a:pt x="621037" y="261136"/>
                </a:lnTo>
                <a:lnTo>
                  <a:pt x="628111" y="264279"/>
                </a:lnTo>
                <a:lnTo>
                  <a:pt x="635972" y="266637"/>
                </a:lnTo>
                <a:lnTo>
                  <a:pt x="641474" y="272138"/>
                </a:lnTo>
                <a:lnTo>
                  <a:pt x="646976" y="277639"/>
                </a:lnTo>
                <a:lnTo>
                  <a:pt x="649335" y="283927"/>
                </a:lnTo>
                <a:lnTo>
                  <a:pt x="652479" y="292571"/>
                </a:lnTo>
                <a:lnTo>
                  <a:pt x="654051" y="300430"/>
                </a:lnTo>
                <a:lnTo>
                  <a:pt x="652479" y="308289"/>
                </a:lnTo>
                <a:lnTo>
                  <a:pt x="649335" y="315362"/>
                </a:lnTo>
                <a:lnTo>
                  <a:pt x="646976" y="321649"/>
                </a:lnTo>
                <a:lnTo>
                  <a:pt x="641474" y="328722"/>
                </a:lnTo>
                <a:lnTo>
                  <a:pt x="635972" y="332652"/>
                </a:lnTo>
                <a:lnTo>
                  <a:pt x="628111" y="336581"/>
                </a:lnTo>
                <a:lnTo>
                  <a:pt x="621037" y="339725"/>
                </a:lnTo>
                <a:lnTo>
                  <a:pt x="613176" y="339725"/>
                </a:lnTo>
                <a:lnTo>
                  <a:pt x="605316" y="339725"/>
                </a:lnTo>
                <a:lnTo>
                  <a:pt x="597455" y="336581"/>
                </a:lnTo>
                <a:lnTo>
                  <a:pt x="590381" y="332652"/>
                </a:lnTo>
                <a:lnTo>
                  <a:pt x="584879" y="328722"/>
                </a:lnTo>
                <a:lnTo>
                  <a:pt x="579376" y="321649"/>
                </a:lnTo>
                <a:lnTo>
                  <a:pt x="577018" y="315362"/>
                </a:lnTo>
                <a:lnTo>
                  <a:pt x="573874" y="308289"/>
                </a:lnTo>
                <a:lnTo>
                  <a:pt x="573088" y="300430"/>
                </a:lnTo>
                <a:lnTo>
                  <a:pt x="573874" y="292571"/>
                </a:lnTo>
                <a:lnTo>
                  <a:pt x="577018" y="283927"/>
                </a:lnTo>
                <a:lnTo>
                  <a:pt x="579376" y="277639"/>
                </a:lnTo>
                <a:lnTo>
                  <a:pt x="584879" y="272138"/>
                </a:lnTo>
                <a:lnTo>
                  <a:pt x="590381" y="266637"/>
                </a:lnTo>
                <a:lnTo>
                  <a:pt x="597455" y="264279"/>
                </a:lnTo>
                <a:lnTo>
                  <a:pt x="605316" y="261136"/>
                </a:lnTo>
                <a:close/>
                <a:moveTo>
                  <a:pt x="470293" y="260350"/>
                </a:moveTo>
                <a:lnTo>
                  <a:pt x="478152" y="261136"/>
                </a:lnTo>
                <a:lnTo>
                  <a:pt x="485225" y="264279"/>
                </a:lnTo>
                <a:lnTo>
                  <a:pt x="492298" y="266637"/>
                </a:lnTo>
                <a:lnTo>
                  <a:pt x="498585" y="272138"/>
                </a:lnTo>
                <a:lnTo>
                  <a:pt x="502515" y="277639"/>
                </a:lnTo>
                <a:lnTo>
                  <a:pt x="506444" y="283927"/>
                </a:lnTo>
                <a:lnTo>
                  <a:pt x="509588" y="292571"/>
                </a:lnTo>
                <a:lnTo>
                  <a:pt x="509588" y="300430"/>
                </a:lnTo>
                <a:lnTo>
                  <a:pt x="509588" y="308289"/>
                </a:lnTo>
                <a:lnTo>
                  <a:pt x="506444" y="315362"/>
                </a:lnTo>
                <a:lnTo>
                  <a:pt x="502515" y="321649"/>
                </a:lnTo>
                <a:lnTo>
                  <a:pt x="498585" y="328722"/>
                </a:lnTo>
                <a:lnTo>
                  <a:pt x="492298" y="332652"/>
                </a:lnTo>
                <a:lnTo>
                  <a:pt x="485225" y="336581"/>
                </a:lnTo>
                <a:lnTo>
                  <a:pt x="478152" y="339725"/>
                </a:lnTo>
                <a:lnTo>
                  <a:pt x="470293" y="339725"/>
                </a:lnTo>
                <a:lnTo>
                  <a:pt x="462434" y="339725"/>
                </a:lnTo>
                <a:lnTo>
                  <a:pt x="454575" y="336581"/>
                </a:lnTo>
                <a:lnTo>
                  <a:pt x="447502" y="332652"/>
                </a:lnTo>
                <a:lnTo>
                  <a:pt x="442001" y="328722"/>
                </a:lnTo>
                <a:lnTo>
                  <a:pt x="436500" y="321649"/>
                </a:lnTo>
                <a:lnTo>
                  <a:pt x="432571" y="315362"/>
                </a:lnTo>
                <a:lnTo>
                  <a:pt x="430999" y="308289"/>
                </a:lnTo>
                <a:lnTo>
                  <a:pt x="430213" y="300430"/>
                </a:lnTo>
                <a:lnTo>
                  <a:pt x="430999" y="292571"/>
                </a:lnTo>
                <a:lnTo>
                  <a:pt x="432571" y="283927"/>
                </a:lnTo>
                <a:lnTo>
                  <a:pt x="436500" y="277639"/>
                </a:lnTo>
                <a:lnTo>
                  <a:pt x="442001" y="272138"/>
                </a:lnTo>
                <a:lnTo>
                  <a:pt x="447502" y="266637"/>
                </a:lnTo>
                <a:lnTo>
                  <a:pt x="454575" y="264279"/>
                </a:lnTo>
                <a:lnTo>
                  <a:pt x="462434" y="261136"/>
                </a:lnTo>
                <a:close/>
                <a:moveTo>
                  <a:pt x="325847" y="260350"/>
                </a:moveTo>
                <a:lnTo>
                  <a:pt x="334491" y="261136"/>
                </a:lnTo>
                <a:lnTo>
                  <a:pt x="342350" y="264279"/>
                </a:lnTo>
                <a:lnTo>
                  <a:pt x="349423" y="266637"/>
                </a:lnTo>
                <a:lnTo>
                  <a:pt x="354139" y="272138"/>
                </a:lnTo>
                <a:lnTo>
                  <a:pt x="359640" y="277639"/>
                </a:lnTo>
                <a:lnTo>
                  <a:pt x="362783" y="283927"/>
                </a:lnTo>
                <a:lnTo>
                  <a:pt x="365141" y="292571"/>
                </a:lnTo>
                <a:lnTo>
                  <a:pt x="366713" y="300430"/>
                </a:lnTo>
                <a:lnTo>
                  <a:pt x="365141" y="308289"/>
                </a:lnTo>
                <a:lnTo>
                  <a:pt x="362783" y="315362"/>
                </a:lnTo>
                <a:lnTo>
                  <a:pt x="359640" y="321649"/>
                </a:lnTo>
                <a:lnTo>
                  <a:pt x="354139" y="328722"/>
                </a:lnTo>
                <a:lnTo>
                  <a:pt x="349423" y="332652"/>
                </a:lnTo>
                <a:lnTo>
                  <a:pt x="342350" y="336581"/>
                </a:lnTo>
                <a:lnTo>
                  <a:pt x="334491" y="339725"/>
                </a:lnTo>
                <a:lnTo>
                  <a:pt x="325847" y="339725"/>
                </a:lnTo>
                <a:lnTo>
                  <a:pt x="317988" y="339725"/>
                </a:lnTo>
                <a:lnTo>
                  <a:pt x="311700" y="336581"/>
                </a:lnTo>
                <a:lnTo>
                  <a:pt x="304627" y="332652"/>
                </a:lnTo>
                <a:lnTo>
                  <a:pt x="297554" y="328722"/>
                </a:lnTo>
                <a:lnTo>
                  <a:pt x="293625" y="321649"/>
                </a:lnTo>
                <a:lnTo>
                  <a:pt x="289696" y="315362"/>
                </a:lnTo>
                <a:lnTo>
                  <a:pt x="287338" y="308289"/>
                </a:lnTo>
                <a:lnTo>
                  <a:pt x="287338" y="300430"/>
                </a:lnTo>
                <a:lnTo>
                  <a:pt x="287338" y="292571"/>
                </a:lnTo>
                <a:lnTo>
                  <a:pt x="289696" y="283927"/>
                </a:lnTo>
                <a:lnTo>
                  <a:pt x="293625" y="277639"/>
                </a:lnTo>
                <a:lnTo>
                  <a:pt x="297554" y="272138"/>
                </a:lnTo>
                <a:lnTo>
                  <a:pt x="304627" y="266637"/>
                </a:lnTo>
                <a:lnTo>
                  <a:pt x="311700" y="264279"/>
                </a:lnTo>
                <a:lnTo>
                  <a:pt x="317988" y="261136"/>
                </a:lnTo>
                <a:close/>
                <a:moveTo>
                  <a:pt x="183757" y="260350"/>
                </a:moveTo>
                <a:lnTo>
                  <a:pt x="192575" y="261136"/>
                </a:lnTo>
                <a:lnTo>
                  <a:pt x="198988" y="264279"/>
                </a:lnTo>
                <a:lnTo>
                  <a:pt x="206202" y="266637"/>
                </a:lnTo>
                <a:lnTo>
                  <a:pt x="212615" y="272138"/>
                </a:lnTo>
                <a:lnTo>
                  <a:pt x="217425" y="277639"/>
                </a:lnTo>
                <a:lnTo>
                  <a:pt x="221433" y="283927"/>
                </a:lnTo>
                <a:lnTo>
                  <a:pt x="223838" y="292571"/>
                </a:lnTo>
                <a:lnTo>
                  <a:pt x="223838" y="300430"/>
                </a:lnTo>
                <a:lnTo>
                  <a:pt x="223838" y="308289"/>
                </a:lnTo>
                <a:lnTo>
                  <a:pt x="221433" y="315362"/>
                </a:lnTo>
                <a:lnTo>
                  <a:pt x="217425" y="321649"/>
                </a:lnTo>
                <a:lnTo>
                  <a:pt x="212615" y="328722"/>
                </a:lnTo>
                <a:lnTo>
                  <a:pt x="206202" y="332652"/>
                </a:lnTo>
                <a:lnTo>
                  <a:pt x="198988" y="336581"/>
                </a:lnTo>
                <a:lnTo>
                  <a:pt x="192575" y="339725"/>
                </a:lnTo>
                <a:lnTo>
                  <a:pt x="183757" y="339725"/>
                </a:lnTo>
                <a:lnTo>
                  <a:pt x="175741" y="339725"/>
                </a:lnTo>
                <a:lnTo>
                  <a:pt x="167725" y="336581"/>
                </a:lnTo>
                <a:lnTo>
                  <a:pt x="160510" y="332652"/>
                </a:lnTo>
                <a:lnTo>
                  <a:pt x="154899" y="328722"/>
                </a:lnTo>
                <a:lnTo>
                  <a:pt x="150089" y="321649"/>
                </a:lnTo>
                <a:lnTo>
                  <a:pt x="145280" y="315362"/>
                </a:lnTo>
                <a:lnTo>
                  <a:pt x="144478" y="308289"/>
                </a:lnTo>
                <a:lnTo>
                  <a:pt x="142875" y="300430"/>
                </a:lnTo>
                <a:lnTo>
                  <a:pt x="144478" y="292571"/>
                </a:lnTo>
                <a:lnTo>
                  <a:pt x="145280" y="283927"/>
                </a:lnTo>
                <a:lnTo>
                  <a:pt x="150089" y="277639"/>
                </a:lnTo>
                <a:lnTo>
                  <a:pt x="154899" y="272138"/>
                </a:lnTo>
                <a:lnTo>
                  <a:pt x="160510" y="266637"/>
                </a:lnTo>
                <a:lnTo>
                  <a:pt x="167725" y="264279"/>
                </a:lnTo>
                <a:lnTo>
                  <a:pt x="175741" y="261136"/>
                </a:lnTo>
                <a:close/>
                <a:moveTo>
                  <a:pt x="40081" y="260350"/>
                </a:moveTo>
                <a:lnTo>
                  <a:pt x="48097" y="261136"/>
                </a:lnTo>
                <a:lnTo>
                  <a:pt x="56113" y="264279"/>
                </a:lnTo>
                <a:lnTo>
                  <a:pt x="63327" y="266637"/>
                </a:lnTo>
                <a:lnTo>
                  <a:pt x="68939" y="272138"/>
                </a:lnTo>
                <a:lnTo>
                  <a:pt x="74550" y="277639"/>
                </a:lnTo>
                <a:lnTo>
                  <a:pt x="78558" y="283927"/>
                </a:lnTo>
                <a:lnTo>
                  <a:pt x="79360" y="292571"/>
                </a:lnTo>
                <a:lnTo>
                  <a:pt x="80963" y="300430"/>
                </a:lnTo>
                <a:lnTo>
                  <a:pt x="79360" y="308289"/>
                </a:lnTo>
                <a:lnTo>
                  <a:pt x="78558" y="315362"/>
                </a:lnTo>
                <a:lnTo>
                  <a:pt x="74550" y="321649"/>
                </a:lnTo>
                <a:lnTo>
                  <a:pt x="68939" y="328722"/>
                </a:lnTo>
                <a:lnTo>
                  <a:pt x="63327" y="332652"/>
                </a:lnTo>
                <a:lnTo>
                  <a:pt x="56113" y="336581"/>
                </a:lnTo>
                <a:lnTo>
                  <a:pt x="48097" y="339725"/>
                </a:lnTo>
                <a:lnTo>
                  <a:pt x="40081" y="339725"/>
                </a:lnTo>
                <a:lnTo>
                  <a:pt x="31263" y="339725"/>
                </a:lnTo>
                <a:lnTo>
                  <a:pt x="24850" y="336581"/>
                </a:lnTo>
                <a:lnTo>
                  <a:pt x="17635" y="332652"/>
                </a:lnTo>
                <a:lnTo>
                  <a:pt x="11223" y="328722"/>
                </a:lnTo>
                <a:lnTo>
                  <a:pt x="7214" y="321649"/>
                </a:lnTo>
                <a:lnTo>
                  <a:pt x="2405" y="315362"/>
                </a:lnTo>
                <a:lnTo>
                  <a:pt x="0" y="308289"/>
                </a:lnTo>
                <a:lnTo>
                  <a:pt x="0" y="300430"/>
                </a:lnTo>
                <a:lnTo>
                  <a:pt x="0" y="292571"/>
                </a:lnTo>
                <a:lnTo>
                  <a:pt x="2405" y="283927"/>
                </a:lnTo>
                <a:lnTo>
                  <a:pt x="7214" y="277639"/>
                </a:lnTo>
                <a:lnTo>
                  <a:pt x="11223" y="272138"/>
                </a:lnTo>
                <a:lnTo>
                  <a:pt x="17635" y="266637"/>
                </a:lnTo>
                <a:lnTo>
                  <a:pt x="24850" y="264279"/>
                </a:lnTo>
                <a:lnTo>
                  <a:pt x="31263" y="261136"/>
                </a:lnTo>
                <a:close/>
                <a:moveTo>
                  <a:pt x="1044174" y="128588"/>
                </a:moveTo>
                <a:lnTo>
                  <a:pt x="1052035" y="130191"/>
                </a:lnTo>
                <a:lnTo>
                  <a:pt x="1059895" y="132595"/>
                </a:lnTo>
                <a:lnTo>
                  <a:pt x="1066970" y="135000"/>
                </a:lnTo>
                <a:lnTo>
                  <a:pt x="1072472" y="140610"/>
                </a:lnTo>
                <a:lnTo>
                  <a:pt x="1077974" y="146220"/>
                </a:lnTo>
                <a:lnTo>
                  <a:pt x="1080333" y="153433"/>
                </a:lnTo>
                <a:lnTo>
                  <a:pt x="1083477" y="161448"/>
                </a:lnTo>
                <a:lnTo>
                  <a:pt x="1084263" y="169462"/>
                </a:lnTo>
                <a:lnTo>
                  <a:pt x="1083477" y="178278"/>
                </a:lnTo>
                <a:lnTo>
                  <a:pt x="1080333" y="186293"/>
                </a:lnTo>
                <a:lnTo>
                  <a:pt x="1077974" y="193506"/>
                </a:lnTo>
                <a:lnTo>
                  <a:pt x="1072472" y="198315"/>
                </a:lnTo>
                <a:lnTo>
                  <a:pt x="1066970" y="203925"/>
                </a:lnTo>
                <a:lnTo>
                  <a:pt x="1059895" y="207131"/>
                </a:lnTo>
                <a:lnTo>
                  <a:pt x="1052035" y="209535"/>
                </a:lnTo>
                <a:lnTo>
                  <a:pt x="1044174" y="211138"/>
                </a:lnTo>
                <a:lnTo>
                  <a:pt x="1036314" y="209535"/>
                </a:lnTo>
                <a:lnTo>
                  <a:pt x="1029239" y="207131"/>
                </a:lnTo>
                <a:lnTo>
                  <a:pt x="1021379" y="203925"/>
                </a:lnTo>
                <a:lnTo>
                  <a:pt x="1015877" y="198315"/>
                </a:lnTo>
                <a:lnTo>
                  <a:pt x="1010374" y="193506"/>
                </a:lnTo>
                <a:lnTo>
                  <a:pt x="1008016" y="186293"/>
                </a:lnTo>
                <a:lnTo>
                  <a:pt x="1004872" y="178278"/>
                </a:lnTo>
                <a:lnTo>
                  <a:pt x="1003300" y="169462"/>
                </a:lnTo>
                <a:lnTo>
                  <a:pt x="1004872" y="161448"/>
                </a:lnTo>
                <a:lnTo>
                  <a:pt x="1008016" y="153433"/>
                </a:lnTo>
                <a:lnTo>
                  <a:pt x="1010374" y="146220"/>
                </a:lnTo>
                <a:lnTo>
                  <a:pt x="1015877" y="140610"/>
                </a:lnTo>
                <a:lnTo>
                  <a:pt x="1021379" y="135000"/>
                </a:lnTo>
                <a:lnTo>
                  <a:pt x="1029239" y="132595"/>
                </a:lnTo>
                <a:lnTo>
                  <a:pt x="1036314" y="130191"/>
                </a:lnTo>
                <a:close/>
                <a:moveTo>
                  <a:pt x="900891" y="128588"/>
                </a:moveTo>
                <a:lnTo>
                  <a:pt x="908672" y="130191"/>
                </a:lnTo>
                <a:lnTo>
                  <a:pt x="915676" y="132595"/>
                </a:lnTo>
                <a:lnTo>
                  <a:pt x="921902" y="135000"/>
                </a:lnTo>
                <a:lnTo>
                  <a:pt x="928905" y="140610"/>
                </a:lnTo>
                <a:lnTo>
                  <a:pt x="932796" y="146220"/>
                </a:lnTo>
                <a:lnTo>
                  <a:pt x="936687" y="153433"/>
                </a:lnTo>
                <a:lnTo>
                  <a:pt x="939800" y="161448"/>
                </a:lnTo>
                <a:lnTo>
                  <a:pt x="939800" y="169462"/>
                </a:lnTo>
                <a:lnTo>
                  <a:pt x="939800" y="178278"/>
                </a:lnTo>
                <a:lnTo>
                  <a:pt x="936687" y="186293"/>
                </a:lnTo>
                <a:lnTo>
                  <a:pt x="932796" y="193506"/>
                </a:lnTo>
                <a:lnTo>
                  <a:pt x="928905" y="198315"/>
                </a:lnTo>
                <a:lnTo>
                  <a:pt x="921902" y="203925"/>
                </a:lnTo>
                <a:lnTo>
                  <a:pt x="915676" y="207131"/>
                </a:lnTo>
                <a:lnTo>
                  <a:pt x="908672" y="209535"/>
                </a:lnTo>
                <a:lnTo>
                  <a:pt x="900891" y="211138"/>
                </a:lnTo>
                <a:lnTo>
                  <a:pt x="893109" y="209535"/>
                </a:lnTo>
                <a:lnTo>
                  <a:pt x="884549" y="207131"/>
                </a:lnTo>
                <a:lnTo>
                  <a:pt x="878323" y="203925"/>
                </a:lnTo>
                <a:lnTo>
                  <a:pt x="872876" y="198315"/>
                </a:lnTo>
                <a:lnTo>
                  <a:pt x="867429" y="193506"/>
                </a:lnTo>
                <a:lnTo>
                  <a:pt x="863538" y="186293"/>
                </a:lnTo>
                <a:lnTo>
                  <a:pt x="861981" y="178278"/>
                </a:lnTo>
                <a:lnTo>
                  <a:pt x="860425" y="169462"/>
                </a:lnTo>
                <a:lnTo>
                  <a:pt x="861981" y="161448"/>
                </a:lnTo>
                <a:lnTo>
                  <a:pt x="863538" y="153433"/>
                </a:lnTo>
                <a:lnTo>
                  <a:pt x="867429" y="146220"/>
                </a:lnTo>
                <a:lnTo>
                  <a:pt x="872876" y="140610"/>
                </a:lnTo>
                <a:lnTo>
                  <a:pt x="878323" y="135000"/>
                </a:lnTo>
                <a:lnTo>
                  <a:pt x="884549" y="132595"/>
                </a:lnTo>
                <a:lnTo>
                  <a:pt x="893109" y="130191"/>
                </a:lnTo>
                <a:close/>
                <a:moveTo>
                  <a:pt x="893109" y="0"/>
                </a:moveTo>
                <a:lnTo>
                  <a:pt x="900891" y="0"/>
                </a:lnTo>
                <a:lnTo>
                  <a:pt x="908672" y="0"/>
                </a:lnTo>
                <a:lnTo>
                  <a:pt x="915676" y="2405"/>
                </a:lnTo>
                <a:lnTo>
                  <a:pt x="921902" y="7214"/>
                </a:lnTo>
                <a:lnTo>
                  <a:pt x="928905" y="11222"/>
                </a:lnTo>
                <a:lnTo>
                  <a:pt x="932796" y="17635"/>
                </a:lnTo>
                <a:lnTo>
                  <a:pt x="936687" y="24850"/>
                </a:lnTo>
                <a:lnTo>
                  <a:pt x="939800" y="31263"/>
                </a:lnTo>
                <a:lnTo>
                  <a:pt x="939800" y="40081"/>
                </a:lnTo>
                <a:lnTo>
                  <a:pt x="939800" y="48097"/>
                </a:lnTo>
                <a:lnTo>
                  <a:pt x="936687" y="56113"/>
                </a:lnTo>
                <a:lnTo>
                  <a:pt x="932796" y="63327"/>
                </a:lnTo>
                <a:lnTo>
                  <a:pt x="928905" y="68939"/>
                </a:lnTo>
                <a:lnTo>
                  <a:pt x="921902" y="74550"/>
                </a:lnTo>
                <a:lnTo>
                  <a:pt x="915676" y="76955"/>
                </a:lnTo>
                <a:lnTo>
                  <a:pt x="908672" y="79360"/>
                </a:lnTo>
                <a:lnTo>
                  <a:pt x="900891" y="80963"/>
                </a:lnTo>
                <a:lnTo>
                  <a:pt x="893109" y="79360"/>
                </a:lnTo>
                <a:lnTo>
                  <a:pt x="884549" y="76955"/>
                </a:lnTo>
                <a:lnTo>
                  <a:pt x="878323" y="74550"/>
                </a:lnTo>
                <a:lnTo>
                  <a:pt x="872876" y="68939"/>
                </a:lnTo>
                <a:lnTo>
                  <a:pt x="867429" y="63327"/>
                </a:lnTo>
                <a:lnTo>
                  <a:pt x="863538" y="56113"/>
                </a:lnTo>
                <a:lnTo>
                  <a:pt x="861981" y="48097"/>
                </a:lnTo>
                <a:lnTo>
                  <a:pt x="860425" y="40081"/>
                </a:lnTo>
                <a:lnTo>
                  <a:pt x="861981" y="31263"/>
                </a:lnTo>
                <a:lnTo>
                  <a:pt x="863538" y="24850"/>
                </a:lnTo>
                <a:lnTo>
                  <a:pt x="867429" y="17635"/>
                </a:lnTo>
                <a:lnTo>
                  <a:pt x="872876" y="11222"/>
                </a:lnTo>
                <a:lnTo>
                  <a:pt x="878323" y="7214"/>
                </a:lnTo>
                <a:lnTo>
                  <a:pt x="884549" y="24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681917" y="5088302"/>
            <a:ext cx="269728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consectetuer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Aenean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ligula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dolor</a:t>
            </a:r>
          </a:p>
        </p:txBody>
      </p:sp>
    </p:spTree>
    <p:extLst>
      <p:ext uri="{BB962C8B-B14F-4D97-AF65-F5344CB8AC3E}">
        <p14:creationId xmlns:p14="http://schemas.microsoft.com/office/powerpoint/2010/main" val="95388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5AF034F-C8D3-4C70-B582-3CCB429D5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r="22240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48" y="938612"/>
            <a:ext cx="5136077" cy="591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812" y="488872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Mockup Slide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812" y="258785"/>
            <a:ext cx="239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LOREM IPSUM DOLOR SIT AME</a:t>
            </a:r>
          </a:p>
        </p:txBody>
      </p:sp>
      <p:sp>
        <p:nvSpPr>
          <p:cNvPr id="5" name="Oval 4"/>
          <p:cNvSpPr/>
          <p:nvPr/>
        </p:nvSpPr>
        <p:spPr>
          <a:xfrm>
            <a:off x="11223057" y="342744"/>
            <a:ext cx="507383" cy="50738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07471" y="469477"/>
            <a:ext cx="3385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719E524-7B1E-4A48-B776-6C311B4B2A73}" type="slidenum">
              <a:rPr lang="en-US" sz="1050" smtClean="0">
                <a:solidFill>
                  <a:schemeClr val="bg1">
                    <a:lumMod val="65000"/>
                  </a:schemeClr>
                </a:solidFill>
              </a:rPr>
              <a:t>9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677" y="4151996"/>
            <a:ext cx="4872968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sem.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consequat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enim.ede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fringilla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vel,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aliquet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</p:txBody>
      </p:sp>
      <p:sp>
        <p:nvSpPr>
          <p:cNvPr id="9" name="Isosceles Triangle 8"/>
          <p:cNvSpPr/>
          <p:nvPr/>
        </p:nvSpPr>
        <p:spPr>
          <a:xfrm rot="5400000">
            <a:off x="915929" y="4365949"/>
            <a:ext cx="207723" cy="17907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42676" y="5254514"/>
            <a:ext cx="5107324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Donec quam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ultricies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nec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pellentesque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pretium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quis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arcu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rtis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vitae,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justo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Nullam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dictum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pede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mollis</a:t>
            </a:r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05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pretium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915929" y="5468467"/>
            <a:ext cx="207723" cy="17907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62134" y="2509118"/>
            <a:ext cx="3139541" cy="0"/>
          </a:xfrm>
          <a:prstGeom prst="line">
            <a:avLst/>
          </a:prstGeom>
          <a:ln w="1905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2134" y="2509118"/>
            <a:ext cx="2704538" cy="0"/>
          </a:xfrm>
          <a:prstGeom prst="line">
            <a:avLst/>
          </a:prstGeom>
          <a:ln w="190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0254" y="2090420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7892" y="2378313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86%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62134" y="3215710"/>
            <a:ext cx="3139541" cy="0"/>
          </a:xfrm>
          <a:prstGeom prst="line">
            <a:avLst/>
          </a:prstGeom>
          <a:ln w="1905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62134" y="3215710"/>
            <a:ext cx="1868504" cy="0"/>
          </a:xfrm>
          <a:prstGeom prst="line">
            <a:avLst/>
          </a:prstGeom>
          <a:ln w="190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0254" y="2797012"/>
            <a:ext cx="1042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0256" y="3084905"/>
            <a:ext cx="460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53133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05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1E306E"/>
      </a:accent1>
      <a:accent2>
        <a:srgbClr val="563672"/>
      </a:accent2>
      <a:accent3>
        <a:srgbClr val="8E3C77"/>
      </a:accent3>
      <a:accent4>
        <a:srgbClr val="C6427B"/>
      </a:accent4>
      <a:accent5>
        <a:srgbClr val="FE4880"/>
      </a:accent5>
      <a:accent6>
        <a:srgbClr val="BFBFBF"/>
      </a:accent6>
      <a:hlink>
        <a:srgbClr val="1E306E"/>
      </a:hlink>
      <a:folHlink>
        <a:srgbClr val="563672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2149</Words>
  <Application>Microsoft Office PowerPoint</Application>
  <PresentationFormat>Widescreen</PresentationFormat>
  <Paragraphs>273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17</cp:revision>
  <dcterms:created xsi:type="dcterms:W3CDTF">2021-02-09T15:50:15Z</dcterms:created>
  <dcterms:modified xsi:type="dcterms:W3CDTF">2021-02-10T15:13:20Z</dcterms:modified>
</cp:coreProperties>
</file>