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69" r:id="rId4"/>
    <p:sldId id="271" r:id="rId5"/>
    <p:sldId id="272" r:id="rId6"/>
    <p:sldId id="273" r:id="rId7"/>
    <p:sldId id="275" r:id="rId8"/>
    <p:sldId id="276" r:id="rId9"/>
    <p:sldId id="277" r:id="rId10"/>
    <p:sldId id="278" r:id="rId11"/>
    <p:sldId id="279" r:id="rId12"/>
    <p:sldId id="280" r:id="rId13"/>
    <p:sldId id="294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554" y="9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B5-4D6E-B68B-F73965099222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83-4DB0-B638-E3CAAE5AE4E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83-4DB0-B638-E3CAAE5AE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8E-4F90-A988-A9D3F8A81445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83-4DB0-B638-E3CAAE5AE4E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83-4DB0-B638-E3CAAE5AE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8E-4F90-A988-A9D3F8A81445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83-4DB0-B638-E3CAAE5AE4E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83-4DB0-B638-E3CAAE5AE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Our Company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</c:v>
                </c:pt>
                <c:pt idx="1">
                  <c:v>0.4</c:v>
                </c:pt>
                <c:pt idx="2">
                  <c:v>0.87</c:v>
                </c:pt>
                <c:pt idx="3">
                  <c:v>0.91</c:v>
                </c:pt>
                <c:pt idx="4">
                  <c:v>0.7</c:v>
                </c:pt>
                <c:pt idx="5">
                  <c:v>0.3</c:v>
                </c:pt>
                <c:pt idx="6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8-4503-AB69-4CF7616DFA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9594911"/>
        <c:axId val="537355439"/>
      </c:barChart>
      <c:catAx>
        <c:axId val="509594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355439"/>
        <c:crosses val="autoZero"/>
        <c:auto val="1"/>
        <c:lblAlgn val="ctr"/>
        <c:lblOffset val="100"/>
        <c:noMultiLvlLbl val="0"/>
      </c:catAx>
      <c:valAx>
        <c:axId val="537355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5949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Our Company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</c:v>
                </c:pt>
                <c:pt idx="1">
                  <c:v>0.4</c:v>
                </c:pt>
                <c:pt idx="2">
                  <c:v>0.87</c:v>
                </c:pt>
                <c:pt idx="3">
                  <c:v>0.91</c:v>
                </c:pt>
                <c:pt idx="4">
                  <c:v>0.7</c:v>
                </c:pt>
                <c:pt idx="5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55-438E-9E30-367CE9514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9594911"/>
        <c:axId val="537355439"/>
      </c:lineChart>
      <c:catAx>
        <c:axId val="509594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355439"/>
        <c:crosses val="autoZero"/>
        <c:auto val="1"/>
        <c:lblAlgn val="ctr"/>
        <c:lblOffset val="100"/>
        <c:noMultiLvlLbl val="0"/>
      </c:catAx>
      <c:valAx>
        <c:axId val="537355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5949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0.85</c:v>
                </c:pt>
                <c:pt idx="1">
                  <c:v>0.9</c:v>
                </c:pt>
                <c:pt idx="2">
                  <c:v>0.87</c:v>
                </c:pt>
                <c:pt idx="3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9E-4C20-99DF-D0C73C783F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Data 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0.63</c:v>
                </c:pt>
                <c:pt idx="1">
                  <c:v>0.66</c:v>
                </c:pt>
                <c:pt idx="2">
                  <c:v>0.62</c:v>
                </c:pt>
                <c:pt idx="3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9E-4C20-99DF-D0C73C783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9594911"/>
        <c:axId val="537355439"/>
      </c:barChart>
      <c:catAx>
        <c:axId val="509594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355439"/>
        <c:crosses val="autoZero"/>
        <c:auto val="1"/>
        <c:lblAlgn val="ctr"/>
        <c:lblOffset val="100"/>
        <c:noMultiLvlLbl val="0"/>
      </c:catAx>
      <c:valAx>
        <c:axId val="537355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594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53F48D5-0E42-4272-86F9-12867DBDAF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28C5DA-481B-42C4-9D6F-BEC5FD97BC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02989" cy="6858000"/>
          </a:xfrm>
          <a:custGeom>
            <a:avLst/>
            <a:gdLst>
              <a:gd name="connsiteX0" fmla="*/ 0 w 4502989"/>
              <a:gd name="connsiteY0" fmla="*/ 0 h 6858000"/>
              <a:gd name="connsiteX1" fmla="*/ 4502989 w 4502989"/>
              <a:gd name="connsiteY1" fmla="*/ 0 h 6858000"/>
              <a:gd name="connsiteX2" fmla="*/ 4502989 w 4502989"/>
              <a:gd name="connsiteY2" fmla="*/ 6858000 h 6858000"/>
              <a:gd name="connsiteX3" fmla="*/ 0 w 45029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2989" h="6858000">
                <a:moveTo>
                  <a:pt x="0" y="0"/>
                </a:moveTo>
                <a:lnTo>
                  <a:pt x="4502989" y="0"/>
                </a:lnTo>
                <a:lnTo>
                  <a:pt x="45029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955D38-E4FF-4178-9AB4-E4E7FC4093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5622" y="1371600"/>
            <a:ext cx="3211941" cy="2941608"/>
          </a:xfrm>
          <a:custGeom>
            <a:avLst/>
            <a:gdLst>
              <a:gd name="connsiteX0" fmla="*/ 0 w 3211941"/>
              <a:gd name="connsiteY0" fmla="*/ 0 h 2941608"/>
              <a:gd name="connsiteX1" fmla="*/ 3211941 w 3211941"/>
              <a:gd name="connsiteY1" fmla="*/ 0 h 2941608"/>
              <a:gd name="connsiteX2" fmla="*/ 3211941 w 3211941"/>
              <a:gd name="connsiteY2" fmla="*/ 2941608 h 2941608"/>
              <a:gd name="connsiteX3" fmla="*/ 0 w 3211941"/>
              <a:gd name="connsiteY3" fmla="*/ 2941608 h 294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1941" h="2941608">
                <a:moveTo>
                  <a:pt x="0" y="0"/>
                </a:moveTo>
                <a:lnTo>
                  <a:pt x="3211941" y="0"/>
                </a:lnTo>
                <a:lnTo>
                  <a:pt x="3211941" y="2941608"/>
                </a:lnTo>
                <a:lnTo>
                  <a:pt x="0" y="2941608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0B7617-4CA9-4DC0-9C72-F1D4AA229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0000" y="1684338"/>
            <a:ext cx="4964113" cy="198755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Write 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2092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287989-E2E1-450E-AD3F-5318D544BE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362076"/>
            <a:ext cx="981075" cy="4133850"/>
          </a:xfrm>
          <a:custGeom>
            <a:avLst/>
            <a:gdLst>
              <a:gd name="connsiteX0" fmla="*/ 0 w 981075"/>
              <a:gd name="connsiteY0" fmla="*/ 0 h 4133850"/>
              <a:gd name="connsiteX1" fmla="*/ 981075 w 981075"/>
              <a:gd name="connsiteY1" fmla="*/ 0 h 4133850"/>
              <a:gd name="connsiteX2" fmla="*/ 981075 w 981075"/>
              <a:gd name="connsiteY2" fmla="*/ 4133850 h 4133850"/>
              <a:gd name="connsiteX3" fmla="*/ 0 w 981075"/>
              <a:gd name="connsiteY3" fmla="*/ 4133850 h 413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075" h="4133850">
                <a:moveTo>
                  <a:pt x="0" y="0"/>
                </a:moveTo>
                <a:lnTo>
                  <a:pt x="981075" y="0"/>
                </a:lnTo>
                <a:lnTo>
                  <a:pt x="981075" y="4133850"/>
                </a:lnTo>
                <a:lnTo>
                  <a:pt x="0" y="413385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6EDAAF7-96BE-470C-99A5-D051F4FA86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00887" y="862013"/>
            <a:ext cx="4124325" cy="2435606"/>
          </a:xfrm>
          <a:custGeom>
            <a:avLst/>
            <a:gdLst>
              <a:gd name="connsiteX0" fmla="*/ 0 w 4124325"/>
              <a:gd name="connsiteY0" fmla="*/ 0 h 2435606"/>
              <a:gd name="connsiteX1" fmla="*/ 4124325 w 4124325"/>
              <a:gd name="connsiteY1" fmla="*/ 0 h 2435606"/>
              <a:gd name="connsiteX2" fmla="*/ 4124325 w 4124325"/>
              <a:gd name="connsiteY2" fmla="*/ 2435606 h 2435606"/>
              <a:gd name="connsiteX3" fmla="*/ 0 w 4124325"/>
              <a:gd name="connsiteY3" fmla="*/ 2435606 h 2435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4325" h="2435606">
                <a:moveTo>
                  <a:pt x="0" y="0"/>
                </a:moveTo>
                <a:lnTo>
                  <a:pt x="4124325" y="0"/>
                </a:lnTo>
                <a:lnTo>
                  <a:pt x="4124325" y="2435606"/>
                </a:lnTo>
                <a:lnTo>
                  <a:pt x="0" y="2435606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0B9460C-2529-4934-8C48-2186E7B444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00887" y="3560382"/>
            <a:ext cx="4124325" cy="2435606"/>
          </a:xfrm>
          <a:custGeom>
            <a:avLst/>
            <a:gdLst>
              <a:gd name="connsiteX0" fmla="*/ 0 w 4124325"/>
              <a:gd name="connsiteY0" fmla="*/ 0 h 2435606"/>
              <a:gd name="connsiteX1" fmla="*/ 4124325 w 4124325"/>
              <a:gd name="connsiteY1" fmla="*/ 0 h 2435606"/>
              <a:gd name="connsiteX2" fmla="*/ 4124325 w 4124325"/>
              <a:gd name="connsiteY2" fmla="*/ 2435606 h 2435606"/>
              <a:gd name="connsiteX3" fmla="*/ 0 w 4124325"/>
              <a:gd name="connsiteY3" fmla="*/ 2435606 h 2435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4325" h="2435606">
                <a:moveTo>
                  <a:pt x="0" y="0"/>
                </a:moveTo>
                <a:lnTo>
                  <a:pt x="4124325" y="0"/>
                </a:lnTo>
                <a:lnTo>
                  <a:pt x="4124325" y="2435606"/>
                </a:lnTo>
                <a:lnTo>
                  <a:pt x="0" y="2435606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72E3388-CB6A-48F5-A479-0C512DA504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96657" y="725787"/>
            <a:ext cx="5315229" cy="198755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Write 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551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1158FC-B8DE-4FA0-8AD7-1C0043063B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804993"/>
            <a:ext cx="4810113" cy="3248015"/>
          </a:xfrm>
          <a:custGeom>
            <a:avLst/>
            <a:gdLst>
              <a:gd name="connsiteX0" fmla="*/ 0 w 4810113"/>
              <a:gd name="connsiteY0" fmla="*/ 0 h 3248015"/>
              <a:gd name="connsiteX1" fmla="*/ 4810113 w 4810113"/>
              <a:gd name="connsiteY1" fmla="*/ 0 h 3248015"/>
              <a:gd name="connsiteX2" fmla="*/ 4810113 w 4810113"/>
              <a:gd name="connsiteY2" fmla="*/ 3248015 h 3248015"/>
              <a:gd name="connsiteX3" fmla="*/ 0 w 4810113"/>
              <a:gd name="connsiteY3" fmla="*/ 3248015 h 324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13" h="3248015">
                <a:moveTo>
                  <a:pt x="0" y="0"/>
                </a:moveTo>
                <a:lnTo>
                  <a:pt x="4810113" y="0"/>
                </a:lnTo>
                <a:lnTo>
                  <a:pt x="4810113" y="3248015"/>
                </a:lnTo>
                <a:lnTo>
                  <a:pt x="0" y="3248015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E210BE-16AB-4CC5-B349-4D0B825229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5887" y="1162791"/>
            <a:ext cx="4810113" cy="198755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Write 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150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027EC7-A162-4E97-9AA1-BD53509E32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459143"/>
            <a:ext cx="8102599" cy="2870200"/>
          </a:xfrm>
          <a:custGeom>
            <a:avLst/>
            <a:gdLst>
              <a:gd name="connsiteX0" fmla="*/ 0 w 8102599"/>
              <a:gd name="connsiteY0" fmla="*/ 0 h 2870200"/>
              <a:gd name="connsiteX1" fmla="*/ 8102599 w 8102599"/>
              <a:gd name="connsiteY1" fmla="*/ 0 h 2870200"/>
              <a:gd name="connsiteX2" fmla="*/ 8102599 w 8102599"/>
              <a:gd name="connsiteY2" fmla="*/ 2870200 h 2870200"/>
              <a:gd name="connsiteX3" fmla="*/ 0 w 8102599"/>
              <a:gd name="connsiteY3" fmla="*/ 2870200 h 287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2599" h="2870200">
                <a:moveTo>
                  <a:pt x="0" y="0"/>
                </a:moveTo>
                <a:lnTo>
                  <a:pt x="8102599" y="0"/>
                </a:lnTo>
                <a:lnTo>
                  <a:pt x="8102599" y="2870200"/>
                </a:lnTo>
                <a:lnTo>
                  <a:pt x="0" y="28702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94B0261-B456-4ABA-AB23-AAB84684DD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8" y="1204913"/>
            <a:ext cx="4919662" cy="104457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0277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121661-38C4-4D51-9265-767F5A10D2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4150" y="1257300"/>
            <a:ext cx="2032000" cy="4330700"/>
          </a:xfrm>
          <a:prstGeom prst="roundRect">
            <a:avLst>
              <a:gd name="adj" fmla="val 10729"/>
            </a:avLst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A6EF91D-E437-4466-BB33-789987292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5887" y="1162791"/>
            <a:ext cx="3707027" cy="198755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5111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D4F5AF2-BE8B-471D-B3DD-50E817B41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7475" y="2628900"/>
            <a:ext cx="2552700" cy="341312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087572D-3279-4D33-BE73-950B8ED229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6457" y="698091"/>
            <a:ext cx="7199086" cy="104457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4434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BDED405-F0ED-4EB9-B583-9141ECAD2C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6457" y="2150867"/>
            <a:ext cx="7199086" cy="104457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325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A648A85-8BC4-4EBC-BA42-5E8C25FCD7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4913" y="1176338"/>
            <a:ext cx="3903662" cy="2001837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WRITE 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2534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EF5E17DF-8C61-4A05-9FEC-0D2FF15546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6457" y="698091"/>
            <a:ext cx="7199086" cy="104457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5616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F1888F-8299-49F9-A6CB-AF8963C7AC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5258443"/>
            <a:ext cx="7948841" cy="1599557"/>
          </a:xfrm>
          <a:custGeom>
            <a:avLst/>
            <a:gdLst>
              <a:gd name="connsiteX0" fmla="*/ 0 w 7948841"/>
              <a:gd name="connsiteY0" fmla="*/ 0 h 1599557"/>
              <a:gd name="connsiteX1" fmla="*/ 7948841 w 7948841"/>
              <a:gd name="connsiteY1" fmla="*/ 0 h 1599557"/>
              <a:gd name="connsiteX2" fmla="*/ 7948841 w 7948841"/>
              <a:gd name="connsiteY2" fmla="*/ 1599557 h 1599557"/>
              <a:gd name="connsiteX3" fmla="*/ 0 w 7948841"/>
              <a:gd name="connsiteY3" fmla="*/ 1599557 h 159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8841" h="1599557">
                <a:moveTo>
                  <a:pt x="0" y="0"/>
                </a:moveTo>
                <a:lnTo>
                  <a:pt x="7948841" y="0"/>
                </a:lnTo>
                <a:lnTo>
                  <a:pt x="7948841" y="1599557"/>
                </a:lnTo>
                <a:lnTo>
                  <a:pt x="0" y="15995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DF9A71D-9A89-416E-8C0B-185209FB63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8" y="1204913"/>
            <a:ext cx="4919662" cy="104457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546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0C32B0-4F67-4973-8E21-5ADC03DD46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42EF9CD-3157-49FA-A021-8C2A0F080E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5663" y="1871663"/>
            <a:ext cx="4557712" cy="200342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Write 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636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FF073CD-4A2B-4648-9CE2-1A6B603D17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4091" y="2529083"/>
            <a:ext cx="866384" cy="866384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978506-939D-4FAD-8F2E-CF58198337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9591" y="2529083"/>
            <a:ext cx="866384" cy="866384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A0F6421-9607-4749-8AE8-3FEA09B45C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5244" y="1690603"/>
            <a:ext cx="3943613" cy="198755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9638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7D20B6-7F11-47A7-AC6B-157D9ACF82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57600" y="0"/>
            <a:ext cx="8534401" cy="6858000"/>
          </a:xfrm>
          <a:custGeom>
            <a:avLst/>
            <a:gdLst>
              <a:gd name="connsiteX0" fmla="*/ 0 w 6981825"/>
              <a:gd name="connsiteY0" fmla="*/ 0 h 6858000"/>
              <a:gd name="connsiteX1" fmla="*/ 6981825 w 6981825"/>
              <a:gd name="connsiteY1" fmla="*/ 0 h 6858000"/>
              <a:gd name="connsiteX2" fmla="*/ 6981825 w 6981825"/>
              <a:gd name="connsiteY2" fmla="*/ 6858000 h 6858000"/>
              <a:gd name="connsiteX3" fmla="*/ 0 w 69818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1825" h="6858000">
                <a:moveTo>
                  <a:pt x="0" y="0"/>
                </a:moveTo>
                <a:lnTo>
                  <a:pt x="6981825" y="0"/>
                </a:lnTo>
                <a:lnTo>
                  <a:pt x="69818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BD3AC2-6CC8-4E25-82A8-8B714478F8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68776" y="2317297"/>
            <a:ext cx="4793343" cy="198755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22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D05B632-C33C-4ADE-9DA4-2D8FA39CAD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6457" y="3007404"/>
            <a:ext cx="7199086" cy="104457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725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32A0D1-76D5-454C-A52E-3582E806A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862" y="1350988"/>
            <a:ext cx="6015014" cy="2910763"/>
          </a:xfrm>
          <a:custGeom>
            <a:avLst/>
            <a:gdLst>
              <a:gd name="connsiteX0" fmla="*/ 0 w 6015014"/>
              <a:gd name="connsiteY0" fmla="*/ 0 h 2910763"/>
              <a:gd name="connsiteX1" fmla="*/ 6015014 w 6015014"/>
              <a:gd name="connsiteY1" fmla="*/ 0 h 2910763"/>
              <a:gd name="connsiteX2" fmla="*/ 6015014 w 6015014"/>
              <a:gd name="connsiteY2" fmla="*/ 2910763 h 2910763"/>
              <a:gd name="connsiteX3" fmla="*/ 0 w 6015014"/>
              <a:gd name="connsiteY3" fmla="*/ 2910763 h 29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5014" h="2910763">
                <a:moveTo>
                  <a:pt x="0" y="0"/>
                </a:moveTo>
                <a:lnTo>
                  <a:pt x="6015014" y="0"/>
                </a:lnTo>
                <a:lnTo>
                  <a:pt x="6015014" y="2910763"/>
                </a:lnTo>
                <a:lnTo>
                  <a:pt x="0" y="2910763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4DBAECE-1950-457E-B21C-25F6B8EEAD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4063" y="1800225"/>
            <a:ext cx="4791075" cy="200183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Write 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5769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36279AC-8812-4F74-8968-3FC9726FA1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8" y="1204913"/>
            <a:ext cx="4919662" cy="104457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458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675F400-E7C1-41D0-8A38-AAB790A87F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9099" y="5115668"/>
            <a:ext cx="2707991" cy="1742332"/>
          </a:xfrm>
          <a:custGeom>
            <a:avLst/>
            <a:gdLst>
              <a:gd name="connsiteX0" fmla="*/ 0 w 2707991"/>
              <a:gd name="connsiteY0" fmla="*/ 0 h 1742332"/>
              <a:gd name="connsiteX1" fmla="*/ 2707991 w 2707991"/>
              <a:gd name="connsiteY1" fmla="*/ 0 h 1742332"/>
              <a:gd name="connsiteX2" fmla="*/ 2707991 w 2707991"/>
              <a:gd name="connsiteY2" fmla="*/ 1742332 h 1742332"/>
              <a:gd name="connsiteX3" fmla="*/ 0 w 2707991"/>
              <a:gd name="connsiteY3" fmla="*/ 1742332 h 174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7991" h="1742332">
                <a:moveTo>
                  <a:pt x="0" y="0"/>
                </a:moveTo>
                <a:lnTo>
                  <a:pt x="2707991" y="0"/>
                </a:lnTo>
                <a:lnTo>
                  <a:pt x="2707991" y="1742332"/>
                </a:lnTo>
                <a:lnTo>
                  <a:pt x="0" y="174233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6EE28C9-879D-4355-A76B-DA7B22C50B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0668" y="1211349"/>
            <a:ext cx="2449890" cy="3826273"/>
          </a:xfrm>
          <a:custGeom>
            <a:avLst/>
            <a:gdLst>
              <a:gd name="connsiteX0" fmla="*/ 0 w 2449890"/>
              <a:gd name="connsiteY0" fmla="*/ 0 h 3826273"/>
              <a:gd name="connsiteX1" fmla="*/ 2449890 w 2449890"/>
              <a:gd name="connsiteY1" fmla="*/ 0 h 3826273"/>
              <a:gd name="connsiteX2" fmla="*/ 2449890 w 2449890"/>
              <a:gd name="connsiteY2" fmla="*/ 3826273 h 3826273"/>
              <a:gd name="connsiteX3" fmla="*/ 0 w 2449890"/>
              <a:gd name="connsiteY3" fmla="*/ 3826273 h 3826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9890" h="3826273">
                <a:moveTo>
                  <a:pt x="0" y="0"/>
                </a:moveTo>
                <a:lnTo>
                  <a:pt x="2449890" y="0"/>
                </a:lnTo>
                <a:lnTo>
                  <a:pt x="2449890" y="3826273"/>
                </a:lnTo>
                <a:lnTo>
                  <a:pt x="0" y="3826273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A0B92FB-0AA4-4598-842A-ADA46E8631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6338" y="1204913"/>
            <a:ext cx="4919662" cy="104457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1607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9F0D9-3D7A-455C-B373-E7DC7A8AC7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39174" y="1"/>
            <a:ext cx="7352827" cy="2485789"/>
          </a:xfrm>
          <a:custGeom>
            <a:avLst/>
            <a:gdLst>
              <a:gd name="connsiteX0" fmla="*/ 0 w 7352827"/>
              <a:gd name="connsiteY0" fmla="*/ 0 h 2485789"/>
              <a:gd name="connsiteX1" fmla="*/ 7352827 w 7352827"/>
              <a:gd name="connsiteY1" fmla="*/ 0 h 2485789"/>
              <a:gd name="connsiteX2" fmla="*/ 7352827 w 7352827"/>
              <a:gd name="connsiteY2" fmla="*/ 2485789 h 2485789"/>
              <a:gd name="connsiteX3" fmla="*/ 0 w 7352827"/>
              <a:gd name="connsiteY3" fmla="*/ 2485789 h 248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2827" h="2485789">
                <a:moveTo>
                  <a:pt x="0" y="0"/>
                </a:moveTo>
                <a:lnTo>
                  <a:pt x="7352827" y="0"/>
                </a:lnTo>
                <a:lnTo>
                  <a:pt x="7352827" y="2485789"/>
                </a:lnTo>
                <a:lnTo>
                  <a:pt x="0" y="248578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4E81B02-98FD-4CDF-99C6-11B971570A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6338" y="1204913"/>
            <a:ext cx="4919662" cy="104457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6782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0C32B0-4F67-4973-8E21-5ADC03DD46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9E76941-7D5B-44FA-893C-F7993ACC2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7738" y="2459503"/>
            <a:ext cx="4791075" cy="200183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Write 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4511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59DB271-8C32-4403-BA4E-326D71D2C4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7950" y="2336800"/>
            <a:ext cx="1887220" cy="1524000"/>
          </a:xfrm>
          <a:custGeom>
            <a:avLst/>
            <a:gdLst>
              <a:gd name="connsiteX0" fmla="*/ 0 w 1887220"/>
              <a:gd name="connsiteY0" fmla="*/ 0 h 1524000"/>
              <a:gd name="connsiteX1" fmla="*/ 1887220 w 1887220"/>
              <a:gd name="connsiteY1" fmla="*/ 0 h 1524000"/>
              <a:gd name="connsiteX2" fmla="*/ 1887220 w 1887220"/>
              <a:gd name="connsiteY2" fmla="*/ 1524000 h 1524000"/>
              <a:gd name="connsiteX3" fmla="*/ 0 w 188722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7220" h="1524000">
                <a:moveTo>
                  <a:pt x="0" y="0"/>
                </a:moveTo>
                <a:lnTo>
                  <a:pt x="1887220" y="0"/>
                </a:lnTo>
                <a:lnTo>
                  <a:pt x="1887220" y="1524000"/>
                </a:lnTo>
                <a:lnTo>
                  <a:pt x="0" y="1524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6E930A2-13F5-4050-BAAB-F7D90EA889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65170" y="3856037"/>
            <a:ext cx="1887220" cy="1524000"/>
          </a:xfrm>
          <a:custGeom>
            <a:avLst/>
            <a:gdLst>
              <a:gd name="connsiteX0" fmla="*/ 0 w 1887220"/>
              <a:gd name="connsiteY0" fmla="*/ 0 h 1524000"/>
              <a:gd name="connsiteX1" fmla="*/ 1887220 w 1887220"/>
              <a:gd name="connsiteY1" fmla="*/ 0 h 1524000"/>
              <a:gd name="connsiteX2" fmla="*/ 1887220 w 1887220"/>
              <a:gd name="connsiteY2" fmla="*/ 1524000 h 1524000"/>
              <a:gd name="connsiteX3" fmla="*/ 0 w 188722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7220" h="1524000">
                <a:moveTo>
                  <a:pt x="0" y="0"/>
                </a:moveTo>
                <a:lnTo>
                  <a:pt x="1887220" y="0"/>
                </a:lnTo>
                <a:lnTo>
                  <a:pt x="1887220" y="1524000"/>
                </a:lnTo>
                <a:lnTo>
                  <a:pt x="0" y="1524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580A2BD-26F3-4CEB-BA69-17FB60A11F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2390" y="2336800"/>
            <a:ext cx="1887220" cy="1524000"/>
          </a:xfrm>
          <a:custGeom>
            <a:avLst/>
            <a:gdLst>
              <a:gd name="connsiteX0" fmla="*/ 0 w 1887220"/>
              <a:gd name="connsiteY0" fmla="*/ 0 h 1524000"/>
              <a:gd name="connsiteX1" fmla="*/ 1887220 w 1887220"/>
              <a:gd name="connsiteY1" fmla="*/ 0 h 1524000"/>
              <a:gd name="connsiteX2" fmla="*/ 1887220 w 1887220"/>
              <a:gd name="connsiteY2" fmla="*/ 1524000 h 1524000"/>
              <a:gd name="connsiteX3" fmla="*/ 0 w 188722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7220" h="1524000">
                <a:moveTo>
                  <a:pt x="0" y="0"/>
                </a:moveTo>
                <a:lnTo>
                  <a:pt x="1887220" y="0"/>
                </a:lnTo>
                <a:lnTo>
                  <a:pt x="1887220" y="1524000"/>
                </a:lnTo>
                <a:lnTo>
                  <a:pt x="0" y="1524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5EAB40C-5BD2-4B3E-850B-EC2116EE1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39610" y="3856037"/>
            <a:ext cx="1887220" cy="1524000"/>
          </a:xfrm>
          <a:custGeom>
            <a:avLst/>
            <a:gdLst>
              <a:gd name="connsiteX0" fmla="*/ 0 w 1887220"/>
              <a:gd name="connsiteY0" fmla="*/ 0 h 1524000"/>
              <a:gd name="connsiteX1" fmla="*/ 1887220 w 1887220"/>
              <a:gd name="connsiteY1" fmla="*/ 0 h 1524000"/>
              <a:gd name="connsiteX2" fmla="*/ 1887220 w 1887220"/>
              <a:gd name="connsiteY2" fmla="*/ 1524000 h 1524000"/>
              <a:gd name="connsiteX3" fmla="*/ 0 w 188722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7220" h="1524000">
                <a:moveTo>
                  <a:pt x="0" y="0"/>
                </a:moveTo>
                <a:lnTo>
                  <a:pt x="1887220" y="0"/>
                </a:lnTo>
                <a:lnTo>
                  <a:pt x="1887220" y="1524000"/>
                </a:lnTo>
                <a:lnTo>
                  <a:pt x="0" y="1524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8C0091C-A88F-46AE-8760-6488A5931D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26830" y="2336800"/>
            <a:ext cx="1887220" cy="1524000"/>
          </a:xfrm>
          <a:custGeom>
            <a:avLst/>
            <a:gdLst>
              <a:gd name="connsiteX0" fmla="*/ 0 w 1887220"/>
              <a:gd name="connsiteY0" fmla="*/ 0 h 1524000"/>
              <a:gd name="connsiteX1" fmla="*/ 1887220 w 1887220"/>
              <a:gd name="connsiteY1" fmla="*/ 0 h 1524000"/>
              <a:gd name="connsiteX2" fmla="*/ 1887220 w 1887220"/>
              <a:gd name="connsiteY2" fmla="*/ 1524000 h 1524000"/>
              <a:gd name="connsiteX3" fmla="*/ 0 w 1887220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7220" h="1524000">
                <a:moveTo>
                  <a:pt x="0" y="0"/>
                </a:moveTo>
                <a:lnTo>
                  <a:pt x="1887220" y="0"/>
                </a:lnTo>
                <a:lnTo>
                  <a:pt x="1887220" y="1524000"/>
                </a:lnTo>
                <a:lnTo>
                  <a:pt x="0" y="1524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5FEE009-90E0-40AC-BCEF-C4D66CE4FC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6457" y="698091"/>
            <a:ext cx="7199086" cy="104457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5130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8F8ECE-F581-4406-A3B5-67EBC5ED42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3743" y="2100532"/>
            <a:ext cx="2656936" cy="2656936"/>
          </a:xfrm>
          <a:custGeom>
            <a:avLst/>
            <a:gdLst>
              <a:gd name="connsiteX0" fmla="*/ 0 w 2656936"/>
              <a:gd name="connsiteY0" fmla="*/ 0 h 2656936"/>
              <a:gd name="connsiteX1" fmla="*/ 2656936 w 2656936"/>
              <a:gd name="connsiteY1" fmla="*/ 0 h 2656936"/>
              <a:gd name="connsiteX2" fmla="*/ 2656936 w 2656936"/>
              <a:gd name="connsiteY2" fmla="*/ 2656936 h 2656936"/>
              <a:gd name="connsiteX3" fmla="*/ 0 w 2656936"/>
              <a:gd name="connsiteY3" fmla="*/ 2656936 h 265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6936" h="2656936">
                <a:moveTo>
                  <a:pt x="0" y="0"/>
                </a:moveTo>
                <a:lnTo>
                  <a:pt x="2656936" y="0"/>
                </a:lnTo>
                <a:lnTo>
                  <a:pt x="2656936" y="2656936"/>
                </a:lnTo>
                <a:lnTo>
                  <a:pt x="0" y="2656936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4F7A2F-14C2-4729-A001-568C5A4A5E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67532" y="2100532"/>
            <a:ext cx="2656936" cy="2656936"/>
          </a:xfrm>
          <a:custGeom>
            <a:avLst/>
            <a:gdLst>
              <a:gd name="connsiteX0" fmla="*/ 0 w 2656936"/>
              <a:gd name="connsiteY0" fmla="*/ 0 h 2656936"/>
              <a:gd name="connsiteX1" fmla="*/ 2656936 w 2656936"/>
              <a:gd name="connsiteY1" fmla="*/ 0 h 2656936"/>
              <a:gd name="connsiteX2" fmla="*/ 2656936 w 2656936"/>
              <a:gd name="connsiteY2" fmla="*/ 2656936 h 2656936"/>
              <a:gd name="connsiteX3" fmla="*/ 0 w 2656936"/>
              <a:gd name="connsiteY3" fmla="*/ 2656936 h 265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6936" h="2656936">
                <a:moveTo>
                  <a:pt x="0" y="0"/>
                </a:moveTo>
                <a:lnTo>
                  <a:pt x="2656936" y="0"/>
                </a:lnTo>
                <a:lnTo>
                  <a:pt x="2656936" y="2656936"/>
                </a:lnTo>
                <a:lnTo>
                  <a:pt x="0" y="2656936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7B55B9-120B-4B2D-A33B-238B14FE56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51321" y="2100532"/>
            <a:ext cx="2656936" cy="2656936"/>
          </a:xfrm>
          <a:custGeom>
            <a:avLst/>
            <a:gdLst>
              <a:gd name="connsiteX0" fmla="*/ 0 w 2656936"/>
              <a:gd name="connsiteY0" fmla="*/ 0 h 2656936"/>
              <a:gd name="connsiteX1" fmla="*/ 2656936 w 2656936"/>
              <a:gd name="connsiteY1" fmla="*/ 0 h 2656936"/>
              <a:gd name="connsiteX2" fmla="*/ 2656936 w 2656936"/>
              <a:gd name="connsiteY2" fmla="*/ 2656936 h 2656936"/>
              <a:gd name="connsiteX3" fmla="*/ 0 w 2656936"/>
              <a:gd name="connsiteY3" fmla="*/ 2656936 h 265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6936" h="2656936">
                <a:moveTo>
                  <a:pt x="0" y="0"/>
                </a:moveTo>
                <a:lnTo>
                  <a:pt x="2656936" y="0"/>
                </a:lnTo>
                <a:lnTo>
                  <a:pt x="2656936" y="2656936"/>
                </a:lnTo>
                <a:lnTo>
                  <a:pt x="0" y="2656936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FB138CA-91C4-49AA-A13E-EAA27982DA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6457" y="698091"/>
            <a:ext cx="7199086" cy="104457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b="1">
                <a:latin typeface="+mj-lt"/>
              </a:defRPr>
            </a:lvl1pPr>
          </a:lstStyle>
          <a:p>
            <a:pPr lvl="0"/>
            <a:r>
              <a:rPr lang="id-ID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529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E3FF8773-9C02-4AE1-821B-1253EC8203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7" b="7537"/>
          <a:stretch/>
        </p:blipFill>
        <p:spPr>
          <a:xfrm>
            <a:off x="0" y="0"/>
            <a:ext cx="12191999" cy="6857999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599A7EF3-373E-4BF3-BD63-2D25334FE0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r="747"/>
          <a:stretch/>
        </p:blipFill>
        <p:spPr>
          <a:xfrm>
            <a:off x="1" y="0"/>
            <a:ext cx="4502989" cy="6858000"/>
          </a:xfr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0F2B627-F5A2-4359-90C6-4C886B1AA9E9}"/>
              </a:ext>
            </a:extLst>
          </p:cNvPr>
          <p:cNvSpPr/>
          <p:nvPr/>
        </p:nvSpPr>
        <p:spPr>
          <a:xfrm flipV="1">
            <a:off x="-1" y="4140200"/>
            <a:ext cx="12192001" cy="2717800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A06CB24-E0DC-4178-A268-17582E750849}"/>
              </a:ext>
            </a:extLst>
          </p:cNvPr>
          <p:cNvSpPr/>
          <p:nvPr/>
        </p:nvSpPr>
        <p:spPr>
          <a:xfrm flipV="1">
            <a:off x="0" y="0"/>
            <a:ext cx="12192001" cy="41402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27BCB2-A691-49E5-8C80-F9795896F332}"/>
              </a:ext>
            </a:extLst>
          </p:cNvPr>
          <p:cNvSpPr txBox="1"/>
          <p:nvPr/>
        </p:nvSpPr>
        <p:spPr>
          <a:xfrm>
            <a:off x="9507962" y="5251353"/>
            <a:ext cx="209603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</a:rPr>
              <a:t>Alberto D. </a:t>
            </a:r>
            <a:r>
              <a:rPr lang="en-US" sz="1400" i="1" dirty="0" err="1">
                <a:solidFill>
                  <a:schemeClr val="bg2"/>
                </a:solidFill>
              </a:rPr>
              <a:t>Mondey</a:t>
            </a:r>
            <a:endParaRPr lang="en-US" sz="1400" i="1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3BF14-60B8-4FCA-85B9-EE1ED6AA0681}"/>
              </a:ext>
            </a:extLst>
          </p:cNvPr>
          <p:cNvSpPr txBox="1"/>
          <p:nvPr/>
        </p:nvSpPr>
        <p:spPr>
          <a:xfrm>
            <a:off x="9507962" y="4982323"/>
            <a:ext cx="2096036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  <a:latin typeface="+mj-lt"/>
              </a:rPr>
              <a:t>Speaker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5BA859-B57E-4EDA-AEDE-73A902DF7EC3}"/>
              </a:ext>
            </a:extLst>
          </p:cNvPr>
          <p:cNvSpPr txBox="1"/>
          <p:nvPr/>
        </p:nvSpPr>
        <p:spPr>
          <a:xfrm>
            <a:off x="9507962" y="5845274"/>
            <a:ext cx="209603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</a:rPr>
              <a:t>Morgana.co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D59E16-E965-465F-A1B3-924336FABFD7}"/>
              </a:ext>
            </a:extLst>
          </p:cNvPr>
          <p:cNvSpPr txBox="1"/>
          <p:nvPr/>
        </p:nvSpPr>
        <p:spPr>
          <a:xfrm>
            <a:off x="9507962" y="5576244"/>
            <a:ext cx="2096036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  <a:latin typeface="+mj-lt"/>
              </a:rPr>
              <a:t>Company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88D9CBA-3A66-4D18-A1E0-077DB3638682}"/>
              </a:ext>
            </a:extLst>
          </p:cNvPr>
          <p:cNvSpPr/>
          <p:nvPr/>
        </p:nvSpPr>
        <p:spPr>
          <a:xfrm rot="5400000">
            <a:off x="9279276" y="5067884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4A42AA9-E8EB-4614-A795-11C9FB7230DD}"/>
              </a:ext>
            </a:extLst>
          </p:cNvPr>
          <p:cNvSpPr/>
          <p:nvPr/>
        </p:nvSpPr>
        <p:spPr>
          <a:xfrm rot="5400000">
            <a:off x="9279276" y="5661805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DC8485-66EA-462D-8347-4F4F06CD7B31}"/>
              </a:ext>
            </a:extLst>
          </p:cNvPr>
          <p:cNvSpPr/>
          <p:nvPr/>
        </p:nvSpPr>
        <p:spPr>
          <a:xfrm>
            <a:off x="4502990" y="0"/>
            <a:ext cx="2931230" cy="6858000"/>
          </a:xfrm>
          <a:prstGeom prst="rect">
            <a:avLst/>
          </a:prstGeom>
          <a:solidFill>
            <a:schemeClr val="tx2">
              <a:lumMod val="7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2C8280-5AD9-44D3-A3D6-ABDE875D51C4}"/>
              </a:ext>
            </a:extLst>
          </p:cNvPr>
          <p:cNvSpPr txBox="1"/>
          <p:nvPr/>
        </p:nvSpPr>
        <p:spPr>
          <a:xfrm>
            <a:off x="1806801" y="1851380"/>
            <a:ext cx="6712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2"/>
                </a:solidFill>
                <a:latin typeface="+mj-lt"/>
              </a:rPr>
              <a:t>BLUEPRINT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12B30-0E62-42BA-BCC2-DF13B58AC9C8}"/>
              </a:ext>
            </a:extLst>
          </p:cNvPr>
          <p:cNvSpPr txBox="1"/>
          <p:nvPr/>
        </p:nvSpPr>
        <p:spPr>
          <a:xfrm>
            <a:off x="1872271" y="3327796"/>
            <a:ext cx="2717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Elegant design with dark theme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9B6796-51FA-4B0F-9E7A-7A6300188253}"/>
              </a:ext>
            </a:extLst>
          </p:cNvPr>
          <p:cNvSpPr txBox="1"/>
          <p:nvPr/>
        </p:nvSpPr>
        <p:spPr>
          <a:xfrm>
            <a:off x="1872271" y="1526674"/>
            <a:ext cx="271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j-lt"/>
              </a:rPr>
              <a:t>2021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2E332D-864B-40E5-A737-6DD437558195}"/>
              </a:ext>
            </a:extLst>
          </p:cNvPr>
          <p:cNvGrpSpPr/>
          <p:nvPr/>
        </p:nvGrpSpPr>
        <p:grpSpPr>
          <a:xfrm>
            <a:off x="1970897" y="4142783"/>
            <a:ext cx="1391595" cy="45719"/>
            <a:chOff x="5589917" y="2662975"/>
            <a:chExt cx="3010619" cy="457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FB0B37-2855-4AA1-9812-5E6EFDB0BDA3}"/>
                </a:ext>
              </a:extLst>
            </p:cNvPr>
            <p:cNvSpPr/>
            <p:nvPr/>
          </p:nvSpPr>
          <p:spPr>
            <a:xfrm>
              <a:off x="5589917" y="2662975"/>
              <a:ext cx="1535502" cy="4571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ABA3E4-6332-4498-9816-B2E8DA44044B}"/>
                </a:ext>
              </a:extLst>
            </p:cNvPr>
            <p:cNvSpPr/>
            <p:nvPr/>
          </p:nvSpPr>
          <p:spPr>
            <a:xfrm>
              <a:off x="7065034" y="2662975"/>
              <a:ext cx="1535502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C1443E6-4F63-4D8D-95B2-BD16FB8C2D82}"/>
              </a:ext>
            </a:extLst>
          </p:cNvPr>
          <p:cNvSpPr txBox="1"/>
          <p:nvPr/>
        </p:nvSpPr>
        <p:spPr>
          <a:xfrm>
            <a:off x="2140253" y="4482789"/>
            <a:ext cx="2096036" cy="9938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i="1" dirty="0">
                <a:solidFill>
                  <a:schemeClr val="accent1"/>
                </a:solidFill>
              </a:rPr>
              <a:t>A wonderful serenity has taken possession of my entire soul, like these sweet mornings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CA6FFE6-0C5B-487E-AA22-1280D1057C9A}"/>
              </a:ext>
            </a:extLst>
          </p:cNvPr>
          <p:cNvSpPr/>
          <p:nvPr/>
        </p:nvSpPr>
        <p:spPr>
          <a:xfrm rot="5400000">
            <a:off x="1977047" y="4603832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84BD1-2D51-4086-B1ED-52F153CF2EFC}"/>
              </a:ext>
            </a:extLst>
          </p:cNvPr>
          <p:cNvSpPr/>
          <p:nvPr/>
        </p:nvSpPr>
        <p:spPr>
          <a:xfrm>
            <a:off x="11706045" y="0"/>
            <a:ext cx="485954" cy="992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191D50-E5AC-45FB-9593-14163462C0B1}"/>
              </a:ext>
            </a:extLst>
          </p:cNvPr>
          <p:cNvSpPr txBox="1"/>
          <p:nvPr/>
        </p:nvSpPr>
        <p:spPr>
          <a:xfrm rot="5400000">
            <a:off x="10920053" y="2024313"/>
            <a:ext cx="2096036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>
                <a:solidFill>
                  <a:schemeClr val="bg2"/>
                </a:solidFill>
              </a:rPr>
              <a:t>www.yourwebsite.com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E66ABF-F417-41FC-8534-ACD2E9CF2045}"/>
              </a:ext>
            </a:extLst>
          </p:cNvPr>
          <p:cNvCxnSpPr/>
          <p:nvPr/>
        </p:nvCxnSpPr>
        <p:spPr>
          <a:xfrm>
            <a:off x="11706045" y="862012"/>
            <a:ext cx="0" cy="23717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9BDEC2-2ED5-4A23-A18D-9E1F71794E9F}"/>
              </a:ext>
            </a:extLst>
          </p:cNvPr>
          <p:cNvCxnSpPr>
            <a:cxnSpLocks/>
          </p:cNvCxnSpPr>
          <p:nvPr/>
        </p:nvCxnSpPr>
        <p:spPr>
          <a:xfrm flipH="1">
            <a:off x="9286515" y="496019"/>
            <a:ext cx="276243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E3A670-B12B-46AB-95E0-6D2D33789301}"/>
              </a:ext>
            </a:extLst>
          </p:cNvPr>
          <p:cNvCxnSpPr>
            <a:cxnSpLocks/>
          </p:cNvCxnSpPr>
          <p:nvPr/>
        </p:nvCxnSpPr>
        <p:spPr>
          <a:xfrm flipH="1">
            <a:off x="0" y="496019"/>
            <a:ext cx="129072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FE0AD2F-FFEC-4602-BDDA-44934D5AB3F9}"/>
              </a:ext>
            </a:extLst>
          </p:cNvPr>
          <p:cNvGrpSpPr/>
          <p:nvPr/>
        </p:nvGrpSpPr>
        <p:grpSpPr>
          <a:xfrm>
            <a:off x="587375" y="6256242"/>
            <a:ext cx="548247" cy="104965"/>
            <a:chOff x="4584729" y="4753999"/>
            <a:chExt cx="548247" cy="104965"/>
          </a:xfrm>
        </p:grpSpPr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DB036983-E8B2-477D-A791-15398C6C94F0}"/>
                </a:ext>
              </a:extLst>
            </p:cNvPr>
            <p:cNvSpPr/>
            <p:nvPr/>
          </p:nvSpPr>
          <p:spPr>
            <a:xfrm rot="5400000">
              <a:off x="4577490" y="4761238"/>
              <a:ext cx="104965" cy="9048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DC01AAF-B24E-4807-803C-CE042879E2E0}"/>
                </a:ext>
              </a:extLst>
            </p:cNvPr>
            <p:cNvSpPr/>
            <p:nvPr/>
          </p:nvSpPr>
          <p:spPr>
            <a:xfrm>
              <a:off x="4865357" y="4767487"/>
              <a:ext cx="77988" cy="779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F910DD5-1957-4647-B6E7-C562A62D4892}"/>
                </a:ext>
              </a:extLst>
            </p:cNvPr>
            <p:cNvSpPr/>
            <p:nvPr/>
          </p:nvSpPr>
          <p:spPr>
            <a:xfrm>
              <a:off x="5054988" y="4767487"/>
              <a:ext cx="77988" cy="779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408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4378DED-4B9F-4A74-A5F8-E53A5595065A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981C42-101B-4A7D-B628-74C900A22829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Detail profil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E03083-AC36-4A25-9E7A-1EC64AD241C6}"/>
              </a:ext>
            </a:extLst>
          </p:cNvPr>
          <p:cNvSpPr/>
          <p:nvPr/>
        </p:nvSpPr>
        <p:spPr>
          <a:xfrm>
            <a:off x="0" y="1810162"/>
            <a:ext cx="2631052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E679479D-22BA-4382-9999-CAECA9674E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GERALD ARMANDO</a:t>
            </a:r>
            <a:endParaRPr lang="en-ID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6C58BD-5B3A-4E1B-B2FF-3EC08FEB51C5}"/>
              </a:ext>
            </a:extLst>
          </p:cNvPr>
          <p:cNvSpPr txBox="1"/>
          <p:nvPr/>
        </p:nvSpPr>
        <p:spPr>
          <a:xfrm>
            <a:off x="1462762" y="4533577"/>
            <a:ext cx="2652038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9589DEA3-290B-4146-952C-47046155A658}"/>
              </a:ext>
            </a:extLst>
          </p:cNvPr>
          <p:cNvSpPr>
            <a:spLocks/>
          </p:cNvSpPr>
          <p:nvPr/>
        </p:nvSpPr>
        <p:spPr bwMode="auto">
          <a:xfrm>
            <a:off x="11095493" y="6032949"/>
            <a:ext cx="59962" cy="114471"/>
          </a:xfrm>
          <a:custGeom>
            <a:avLst/>
            <a:gdLst>
              <a:gd name="T0" fmla="*/ 23 w 30"/>
              <a:gd name="T1" fmla="*/ 0 h 56"/>
              <a:gd name="T2" fmla="*/ 22 w 30"/>
              <a:gd name="T3" fmla="*/ 0 h 56"/>
              <a:gd name="T4" fmla="*/ 14 w 30"/>
              <a:gd name="T5" fmla="*/ 2 h 56"/>
              <a:gd name="T6" fmla="*/ 9 w 30"/>
              <a:gd name="T7" fmla="*/ 10 h 56"/>
              <a:gd name="T8" fmla="*/ 9 w 30"/>
              <a:gd name="T9" fmla="*/ 14 h 56"/>
              <a:gd name="T10" fmla="*/ 9 w 30"/>
              <a:gd name="T11" fmla="*/ 20 h 56"/>
              <a:gd name="T12" fmla="*/ 9 w 30"/>
              <a:gd name="T13" fmla="*/ 21 h 56"/>
              <a:gd name="T14" fmla="*/ 0 w 30"/>
              <a:gd name="T15" fmla="*/ 21 h 56"/>
              <a:gd name="T16" fmla="*/ 0 w 30"/>
              <a:gd name="T17" fmla="*/ 31 h 56"/>
              <a:gd name="T18" fmla="*/ 9 w 30"/>
              <a:gd name="T19" fmla="*/ 31 h 56"/>
              <a:gd name="T20" fmla="*/ 9 w 30"/>
              <a:gd name="T21" fmla="*/ 56 h 56"/>
              <a:gd name="T22" fmla="*/ 20 w 30"/>
              <a:gd name="T23" fmla="*/ 56 h 56"/>
              <a:gd name="T24" fmla="*/ 20 w 30"/>
              <a:gd name="T25" fmla="*/ 31 h 56"/>
              <a:gd name="T26" fmla="*/ 28 w 30"/>
              <a:gd name="T27" fmla="*/ 31 h 56"/>
              <a:gd name="T28" fmla="*/ 30 w 30"/>
              <a:gd name="T29" fmla="*/ 21 h 56"/>
              <a:gd name="T30" fmla="*/ 28 w 30"/>
              <a:gd name="T31" fmla="*/ 21 h 56"/>
              <a:gd name="T32" fmla="*/ 28 w 30"/>
              <a:gd name="T33" fmla="*/ 21 h 56"/>
              <a:gd name="T34" fmla="*/ 24 w 30"/>
              <a:gd name="T35" fmla="*/ 21 h 56"/>
              <a:gd name="T36" fmla="*/ 20 w 30"/>
              <a:gd name="T37" fmla="*/ 21 h 56"/>
              <a:gd name="T38" fmla="*/ 20 w 30"/>
              <a:gd name="T39" fmla="*/ 13 h 56"/>
              <a:gd name="T40" fmla="*/ 24 w 30"/>
              <a:gd name="T41" fmla="*/ 9 h 56"/>
              <a:gd name="T42" fmla="*/ 26 w 30"/>
              <a:gd name="T43" fmla="*/ 9 h 56"/>
              <a:gd name="T44" fmla="*/ 27 w 30"/>
              <a:gd name="T45" fmla="*/ 9 h 56"/>
              <a:gd name="T46" fmla="*/ 29 w 30"/>
              <a:gd name="T47" fmla="*/ 9 h 56"/>
              <a:gd name="T48" fmla="*/ 29 w 30"/>
              <a:gd name="T49" fmla="*/ 9 h 56"/>
              <a:gd name="T50" fmla="*/ 30 w 30"/>
              <a:gd name="T51" fmla="*/ 9 h 56"/>
              <a:gd name="T52" fmla="*/ 30 w 30"/>
              <a:gd name="T53" fmla="*/ 0 h 56"/>
              <a:gd name="T54" fmla="*/ 27 w 30"/>
              <a:gd name="T55" fmla="*/ 0 h 56"/>
              <a:gd name="T56" fmla="*/ 23 w 30"/>
              <a:gd name="T5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0" h="56">
                <a:moveTo>
                  <a:pt x="23" y="0"/>
                </a:moveTo>
                <a:cubicBezTo>
                  <a:pt x="22" y="0"/>
                  <a:pt x="22" y="0"/>
                  <a:pt x="22" y="0"/>
                </a:cubicBezTo>
                <a:cubicBezTo>
                  <a:pt x="19" y="0"/>
                  <a:pt x="16" y="0"/>
                  <a:pt x="14" y="2"/>
                </a:cubicBezTo>
                <a:cubicBezTo>
                  <a:pt x="11" y="4"/>
                  <a:pt x="10" y="7"/>
                  <a:pt x="9" y="10"/>
                </a:cubicBezTo>
                <a:cubicBezTo>
                  <a:pt x="9" y="11"/>
                  <a:pt x="9" y="12"/>
                  <a:pt x="9" y="14"/>
                </a:cubicBezTo>
                <a:cubicBezTo>
                  <a:pt x="9" y="16"/>
                  <a:pt x="9" y="18"/>
                  <a:pt x="9" y="20"/>
                </a:cubicBezTo>
                <a:cubicBezTo>
                  <a:pt x="9" y="21"/>
                  <a:pt x="9" y="21"/>
                  <a:pt x="9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31"/>
                  <a:pt x="0" y="31"/>
                  <a:pt x="0" y="31"/>
                </a:cubicBezTo>
                <a:cubicBezTo>
                  <a:pt x="9" y="31"/>
                  <a:pt x="9" y="31"/>
                  <a:pt x="9" y="31"/>
                </a:cubicBezTo>
                <a:cubicBezTo>
                  <a:pt x="9" y="56"/>
                  <a:pt x="9" y="56"/>
                  <a:pt x="9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31"/>
                  <a:pt x="20" y="31"/>
                  <a:pt x="20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9" y="27"/>
                  <a:pt x="29" y="24"/>
                  <a:pt x="30" y="21"/>
                </a:cubicBezTo>
                <a:cubicBezTo>
                  <a:pt x="29" y="21"/>
                  <a:pt x="29" y="21"/>
                  <a:pt x="28" y="21"/>
                </a:cubicBezTo>
                <a:cubicBezTo>
                  <a:pt x="28" y="21"/>
                  <a:pt x="28" y="21"/>
                  <a:pt x="28" y="21"/>
                </a:cubicBezTo>
                <a:cubicBezTo>
                  <a:pt x="27" y="21"/>
                  <a:pt x="26" y="21"/>
                  <a:pt x="24" y="21"/>
                </a:cubicBezTo>
                <a:cubicBezTo>
                  <a:pt x="22" y="21"/>
                  <a:pt x="20" y="21"/>
                  <a:pt x="20" y="21"/>
                </a:cubicBezTo>
                <a:cubicBezTo>
                  <a:pt x="20" y="21"/>
                  <a:pt x="20" y="15"/>
                  <a:pt x="20" y="13"/>
                </a:cubicBezTo>
                <a:cubicBezTo>
                  <a:pt x="20" y="10"/>
                  <a:pt x="21" y="9"/>
                  <a:pt x="24" y="9"/>
                </a:cubicBezTo>
                <a:cubicBezTo>
                  <a:pt x="25" y="9"/>
                  <a:pt x="25" y="9"/>
                  <a:pt x="26" y="9"/>
                </a:cubicBezTo>
                <a:cubicBezTo>
                  <a:pt x="26" y="9"/>
                  <a:pt x="27" y="9"/>
                  <a:pt x="27" y="9"/>
                </a:cubicBezTo>
                <a:cubicBezTo>
                  <a:pt x="28" y="9"/>
                  <a:pt x="28" y="9"/>
                  <a:pt x="29" y="9"/>
                </a:cubicBezTo>
                <a:cubicBezTo>
                  <a:pt x="29" y="9"/>
                  <a:pt x="29" y="9"/>
                  <a:pt x="29" y="9"/>
                </a:cubicBezTo>
                <a:cubicBezTo>
                  <a:pt x="30" y="9"/>
                  <a:pt x="30" y="9"/>
                  <a:pt x="30" y="9"/>
                </a:cubicBezTo>
                <a:cubicBezTo>
                  <a:pt x="30" y="0"/>
                  <a:pt x="30" y="0"/>
                  <a:pt x="30" y="0"/>
                </a:cubicBezTo>
                <a:cubicBezTo>
                  <a:pt x="29" y="0"/>
                  <a:pt x="28" y="0"/>
                  <a:pt x="27" y="0"/>
                </a:cubicBezTo>
                <a:cubicBezTo>
                  <a:pt x="25" y="0"/>
                  <a:pt x="24" y="0"/>
                  <a:pt x="23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58CC18FD-1566-44E8-9FAF-52458BE64B54}"/>
              </a:ext>
            </a:extLst>
          </p:cNvPr>
          <p:cNvSpPr>
            <a:spLocks/>
          </p:cNvSpPr>
          <p:nvPr/>
        </p:nvSpPr>
        <p:spPr bwMode="auto">
          <a:xfrm>
            <a:off x="10741504" y="6040389"/>
            <a:ext cx="119663" cy="99590"/>
          </a:xfrm>
          <a:custGeom>
            <a:avLst/>
            <a:gdLst>
              <a:gd name="T0" fmla="*/ 37 w 53"/>
              <a:gd name="T1" fmla="*/ 0 h 43"/>
              <a:gd name="T2" fmla="*/ 35 w 53"/>
              <a:gd name="T3" fmla="*/ 0 h 43"/>
              <a:gd name="T4" fmla="*/ 28 w 53"/>
              <a:gd name="T5" fmla="*/ 5 h 43"/>
              <a:gd name="T6" fmla="*/ 26 w 53"/>
              <a:gd name="T7" fmla="*/ 12 h 43"/>
              <a:gd name="T8" fmla="*/ 26 w 53"/>
              <a:gd name="T9" fmla="*/ 13 h 43"/>
              <a:gd name="T10" fmla="*/ 4 w 53"/>
              <a:gd name="T11" fmla="*/ 2 h 43"/>
              <a:gd name="T12" fmla="*/ 3 w 53"/>
              <a:gd name="T13" fmla="*/ 10 h 43"/>
              <a:gd name="T14" fmla="*/ 7 w 53"/>
              <a:gd name="T15" fmla="*/ 16 h 43"/>
              <a:gd name="T16" fmla="*/ 2 w 53"/>
              <a:gd name="T17" fmla="*/ 15 h 43"/>
              <a:gd name="T18" fmla="*/ 4 w 53"/>
              <a:gd name="T19" fmla="*/ 21 h 43"/>
              <a:gd name="T20" fmla="*/ 11 w 53"/>
              <a:gd name="T21" fmla="*/ 26 h 43"/>
              <a:gd name="T22" fmla="*/ 11 w 53"/>
              <a:gd name="T23" fmla="*/ 26 h 43"/>
              <a:gd name="T24" fmla="*/ 8 w 53"/>
              <a:gd name="T25" fmla="*/ 26 h 43"/>
              <a:gd name="T26" fmla="*/ 6 w 53"/>
              <a:gd name="T27" fmla="*/ 26 h 43"/>
              <a:gd name="T28" fmla="*/ 16 w 53"/>
              <a:gd name="T29" fmla="*/ 34 h 43"/>
              <a:gd name="T30" fmla="*/ 11 w 53"/>
              <a:gd name="T31" fmla="*/ 37 h 43"/>
              <a:gd name="T32" fmla="*/ 3 w 53"/>
              <a:gd name="T33" fmla="*/ 38 h 43"/>
              <a:gd name="T34" fmla="*/ 0 w 53"/>
              <a:gd name="T35" fmla="*/ 38 h 43"/>
              <a:gd name="T36" fmla="*/ 0 w 53"/>
              <a:gd name="T37" fmla="*/ 38 h 43"/>
              <a:gd name="T38" fmla="*/ 17 w 53"/>
              <a:gd name="T39" fmla="*/ 43 h 43"/>
              <a:gd name="T40" fmla="*/ 18 w 53"/>
              <a:gd name="T41" fmla="*/ 43 h 43"/>
              <a:gd name="T42" fmla="*/ 24 w 53"/>
              <a:gd name="T43" fmla="*/ 42 h 43"/>
              <a:gd name="T44" fmla="*/ 39 w 53"/>
              <a:gd name="T45" fmla="*/ 34 h 43"/>
              <a:gd name="T46" fmla="*/ 44 w 53"/>
              <a:gd name="T47" fmla="*/ 25 h 43"/>
              <a:gd name="T48" fmla="*/ 47 w 53"/>
              <a:gd name="T49" fmla="*/ 16 h 43"/>
              <a:gd name="T50" fmla="*/ 47 w 53"/>
              <a:gd name="T51" fmla="*/ 11 h 43"/>
              <a:gd name="T52" fmla="*/ 48 w 53"/>
              <a:gd name="T53" fmla="*/ 11 h 43"/>
              <a:gd name="T54" fmla="*/ 52 w 53"/>
              <a:gd name="T55" fmla="*/ 7 h 43"/>
              <a:gd name="T56" fmla="*/ 53 w 53"/>
              <a:gd name="T57" fmla="*/ 5 h 43"/>
              <a:gd name="T58" fmla="*/ 53 w 53"/>
              <a:gd name="T59" fmla="*/ 5 h 43"/>
              <a:gd name="T60" fmla="*/ 47 w 53"/>
              <a:gd name="T61" fmla="*/ 7 h 43"/>
              <a:gd name="T62" fmla="*/ 51 w 53"/>
              <a:gd name="T63" fmla="*/ 1 h 43"/>
              <a:gd name="T64" fmla="*/ 51 w 53"/>
              <a:gd name="T65" fmla="*/ 1 h 43"/>
              <a:gd name="T66" fmla="*/ 51 w 53"/>
              <a:gd name="T67" fmla="*/ 1 h 43"/>
              <a:gd name="T68" fmla="*/ 45 w 53"/>
              <a:gd name="T69" fmla="*/ 3 h 43"/>
              <a:gd name="T70" fmla="*/ 44 w 53"/>
              <a:gd name="T71" fmla="*/ 3 h 43"/>
              <a:gd name="T72" fmla="*/ 37 w 53"/>
              <a:gd name="T73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3" h="43">
                <a:moveTo>
                  <a:pt x="37" y="0"/>
                </a:moveTo>
                <a:cubicBezTo>
                  <a:pt x="36" y="0"/>
                  <a:pt x="36" y="0"/>
                  <a:pt x="35" y="0"/>
                </a:cubicBezTo>
                <a:cubicBezTo>
                  <a:pt x="32" y="1"/>
                  <a:pt x="29" y="2"/>
                  <a:pt x="28" y="5"/>
                </a:cubicBezTo>
                <a:cubicBezTo>
                  <a:pt x="26" y="7"/>
                  <a:pt x="26" y="10"/>
                  <a:pt x="26" y="12"/>
                </a:cubicBezTo>
                <a:cubicBezTo>
                  <a:pt x="26" y="13"/>
                  <a:pt x="26" y="13"/>
                  <a:pt x="26" y="13"/>
                </a:cubicBezTo>
                <a:cubicBezTo>
                  <a:pt x="17" y="13"/>
                  <a:pt x="10" y="9"/>
                  <a:pt x="4" y="2"/>
                </a:cubicBezTo>
                <a:cubicBezTo>
                  <a:pt x="2" y="5"/>
                  <a:pt x="2" y="7"/>
                  <a:pt x="3" y="10"/>
                </a:cubicBezTo>
                <a:cubicBezTo>
                  <a:pt x="3" y="13"/>
                  <a:pt x="5" y="15"/>
                  <a:pt x="7" y="16"/>
                </a:cubicBezTo>
                <a:cubicBezTo>
                  <a:pt x="5" y="16"/>
                  <a:pt x="4" y="16"/>
                  <a:pt x="2" y="15"/>
                </a:cubicBezTo>
                <a:cubicBezTo>
                  <a:pt x="2" y="17"/>
                  <a:pt x="3" y="19"/>
                  <a:pt x="4" y="21"/>
                </a:cubicBezTo>
                <a:cubicBezTo>
                  <a:pt x="5" y="24"/>
                  <a:pt x="8" y="25"/>
                  <a:pt x="11" y="26"/>
                </a:cubicBezTo>
                <a:cubicBezTo>
                  <a:pt x="11" y="26"/>
                  <a:pt x="11" y="26"/>
                  <a:pt x="11" y="26"/>
                </a:cubicBezTo>
                <a:cubicBezTo>
                  <a:pt x="10" y="26"/>
                  <a:pt x="9" y="26"/>
                  <a:pt x="8" y="26"/>
                </a:cubicBezTo>
                <a:cubicBezTo>
                  <a:pt x="7" y="26"/>
                  <a:pt x="7" y="26"/>
                  <a:pt x="6" y="26"/>
                </a:cubicBezTo>
                <a:cubicBezTo>
                  <a:pt x="7" y="29"/>
                  <a:pt x="11" y="33"/>
                  <a:pt x="16" y="34"/>
                </a:cubicBezTo>
                <a:cubicBezTo>
                  <a:pt x="15" y="35"/>
                  <a:pt x="13" y="36"/>
                  <a:pt x="11" y="37"/>
                </a:cubicBezTo>
                <a:cubicBezTo>
                  <a:pt x="8" y="38"/>
                  <a:pt x="6" y="38"/>
                  <a:pt x="3" y="38"/>
                </a:cubicBezTo>
                <a:cubicBezTo>
                  <a:pt x="2" y="38"/>
                  <a:pt x="1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cubicBezTo>
                  <a:pt x="5" y="41"/>
                  <a:pt x="11" y="43"/>
                  <a:pt x="17" y="43"/>
                </a:cubicBezTo>
                <a:cubicBezTo>
                  <a:pt x="17" y="43"/>
                  <a:pt x="17" y="43"/>
                  <a:pt x="18" y="43"/>
                </a:cubicBezTo>
                <a:cubicBezTo>
                  <a:pt x="20" y="43"/>
                  <a:pt x="22" y="43"/>
                  <a:pt x="24" y="42"/>
                </a:cubicBezTo>
                <a:cubicBezTo>
                  <a:pt x="30" y="41"/>
                  <a:pt x="35" y="38"/>
                  <a:pt x="39" y="34"/>
                </a:cubicBezTo>
                <a:cubicBezTo>
                  <a:pt x="41" y="31"/>
                  <a:pt x="43" y="29"/>
                  <a:pt x="44" y="25"/>
                </a:cubicBezTo>
                <a:cubicBezTo>
                  <a:pt x="46" y="22"/>
                  <a:pt x="47" y="19"/>
                  <a:pt x="47" y="16"/>
                </a:cubicBezTo>
                <a:cubicBezTo>
                  <a:pt x="47" y="14"/>
                  <a:pt x="48" y="13"/>
                  <a:pt x="47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9" y="10"/>
                  <a:pt x="50" y="8"/>
                  <a:pt x="52" y="7"/>
                </a:cubicBezTo>
                <a:cubicBezTo>
                  <a:pt x="52" y="6"/>
                  <a:pt x="52" y="6"/>
                  <a:pt x="53" y="5"/>
                </a:cubicBezTo>
                <a:cubicBezTo>
                  <a:pt x="53" y="5"/>
                  <a:pt x="53" y="5"/>
                  <a:pt x="53" y="5"/>
                </a:cubicBezTo>
                <a:cubicBezTo>
                  <a:pt x="51" y="6"/>
                  <a:pt x="49" y="7"/>
                  <a:pt x="47" y="7"/>
                </a:cubicBezTo>
                <a:cubicBezTo>
                  <a:pt x="49" y="5"/>
                  <a:pt x="51" y="3"/>
                  <a:pt x="51" y="1"/>
                </a:cubicBezTo>
                <a:cubicBezTo>
                  <a:pt x="51" y="1"/>
                  <a:pt x="51" y="1"/>
                  <a:pt x="51" y="1"/>
                </a:cubicBezTo>
                <a:cubicBezTo>
                  <a:pt x="51" y="1"/>
                  <a:pt x="51" y="1"/>
                  <a:pt x="51" y="1"/>
                </a:cubicBezTo>
                <a:cubicBezTo>
                  <a:pt x="49" y="2"/>
                  <a:pt x="47" y="3"/>
                  <a:pt x="45" y="3"/>
                </a:cubicBezTo>
                <a:cubicBezTo>
                  <a:pt x="44" y="3"/>
                  <a:pt x="44" y="3"/>
                  <a:pt x="44" y="3"/>
                </a:cubicBezTo>
                <a:cubicBezTo>
                  <a:pt x="42" y="1"/>
                  <a:pt x="40" y="0"/>
                  <a:pt x="37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41FEFA-B352-4D4F-AF6D-D772CDD04A4C}"/>
              </a:ext>
            </a:extLst>
          </p:cNvPr>
          <p:cNvGrpSpPr/>
          <p:nvPr/>
        </p:nvGrpSpPr>
        <p:grpSpPr>
          <a:xfrm>
            <a:off x="11431227" y="6018139"/>
            <a:ext cx="112181" cy="114471"/>
            <a:chOff x="4062413" y="-350838"/>
            <a:chExt cx="233362" cy="238125"/>
          </a:xfrm>
          <a:solidFill>
            <a:schemeClr val="accent1"/>
          </a:solidFill>
        </p:grpSpPr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6321C82E-894E-4DBB-8D69-B93241229C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2413" y="-350838"/>
              <a:ext cx="55563" cy="238125"/>
            </a:xfrm>
            <a:custGeom>
              <a:avLst/>
              <a:gdLst>
                <a:gd name="T0" fmla="*/ 1 w 12"/>
                <a:gd name="T1" fmla="*/ 17 h 50"/>
                <a:gd name="T2" fmla="*/ 11 w 12"/>
                <a:gd name="T3" fmla="*/ 17 h 50"/>
                <a:gd name="T4" fmla="*/ 11 w 12"/>
                <a:gd name="T5" fmla="*/ 50 h 50"/>
                <a:gd name="T6" fmla="*/ 1 w 12"/>
                <a:gd name="T7" fmla="*/ 50 h 50"/>
                <a:gd name="T8" fmla="*/ 1 w 12"/>
                <a:gd name="T9" fmla="*/ 17 h 50"/>
                <a:gd name="T10" fmla="*/ 6 w 12"/>
                <a:gd name="T11" fmla="*/ 0 h 50"/>
                <a:gd name="T12" fmla="*/ 12 w 12"/>
                <a:gd name="T13" fmla="*/ 6 h 50"/>
                <a:gd name="T14" fmla="*/ 6 w 12"/>
                <a:gd name="T15" fmla="*/ 12 h 50"/>
                <a:gd name="T16" fmla="*/ 0 w 12"/>
                <a:gd name="T17" fmla="*/ 6 h 50"/>
                <a:gd name="T18" fmla="*/ 6 w 12"/>
                <a:gd name="T1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0">
                  <a:moveTo>
                    <a:pt x="1" y="17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" y="50"/>
                    <a:pt x="1" y="50"/>
                    <a:pt x="1" y="50"/>
                  </a:cubicBezTo>
                  <a:lnTo>
                    <a:pt x="1" y="17"/>
                  </a:lnTo>
                  <a:close/>
                  <a:moveTo>
                    <a:pt x="6" y="0"/>
                  </a:moveTo>
                  <a:cubicBezTo>
                    <a:pt x="9" y="0"/>
                    <a:pt x="12" y="3"/>
                    <a:pt x="12" y="6"/>
                  </a:cubicBezTo>
                  <a:cubicBezTo>
                    <a:pt x="12" y="9"/>
                    <a:pt x="9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35A5DC1D-E3B0-4144-AEE1-346FD8FA2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550" y="-274638"/>
              <a:ext cx="149225" cy="161925"/>
            </a:xfrm>
            <a:custGeom>
              <a:avLst/>
              <a:gdLst>
                <a:gd name="T0" fmla="*/ 0 w 32"/>
                <a:gd name="T1" fmla="*/ 1 h 34"/>
                <a:gd name="T2" fmla="*/ 10 w 32"/>
                <a:gd name="T3" fmla="*/ 1 h 34"/>
                <a:gd name="T4" fmla="*/ 10 w 32"/>
                <a:gd name="T5" fmla="*/ 5 h 34"/>
                <a:gd name="T6" fmla="*/ 10 w 32"/>
                <a:gd name="T7" fmla="*/ 5 h 34"/>
                <a:gd name="T8" fmla="*/ 20 w 32"/>
                <a:gd name="T9" fmla="*/ 0 h 34"/>
                <a:gd name="T10" fmla="*/ 32 w 32"/>
                <a:gd name="T11" fmla="*/ 16 h 34"/>
                <a:gd name="T12" fmla="*/ 32 w 32"/>
                <a:gd name="T13" fmla="*/ 34 h 34"/>
                <a:gd name="T14" fmla="*/ 22 w 32"/>
                <a:gd name="T15" fmla="*/ 34 h 34"/>
                <a:gd name="T16" fmla="*/ 22 w 32"/>
                <a:gd name="T17" fmla="*/ 18 h 34"/>
                <a:gd name="T18" fmla="*/ 16 w 32"/>
                <a:gd name="T19" fmla="*/ 9 h 34"/>
                <a:gd name="T20" fmla="*/ 10 w 32"/>
                <a:gd name="T21" fmla="*/ 17 h 34"/>
                <a:gd name="T22" fmla="*/ 10 w 32"/>
                <a:gd name="T23" fmla="*/ 34 h 34"/>
                <a:gd name="T24" fmla="*/ 0 w 32"/>
                <a:gd name="T25" fmla="*/ 34 h 34"/>
                <a:gd name="T26" fmla="*/ 0 w 32"/>
                <a:gd name="T27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4">
                  <a:moveTo>
                    <a:pt x="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3"/>
                    <a:pt x="15" y="0"/>
                    <a:pt x="20" y="0"/>
                  </a:cubicBezTo>
                  <a:cubicBezTo>
                    <a:pt x="30" y="0"/>
                    <a:pt x="32" y="7"/>
                    <a:pt x="32" y="16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4"/>
                    <a:pt x="22" y="9"/>
                    <a:pt x="16" y="9"/>
                  </a:cubicBezTo>
                  <a:cubicBezTo>
                    <a:pt x="11" y="9"/>
                    <a:pt x="10" y="13"/>
                    <a:pt x="10" y="17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0" y="34"/>
                    <a:pt x="0" y="34"/>
                    <a:pt x="0" y="34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2183C8B-CFCF-4B0F-ADA8-6F2736D967C9}"/>
              </a:ext>
            </a:extLst>
          </p:cNvPr>
          <p:cNvSpPr txBox="1"/>
          <p:nvPr/>
        </p:nvSpPr>
        <p:spPr>
          <a:xfrm>
            <a:off x="8442719" y="5959379"/>
            <a:ext cx="11220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Social media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3355E5-95DA-4554-8422-9FD1368F6624}"/>
              </a:ext>
            </a:extLst>
          </p:cNvPr>
          <p:cNvCxnSpPr/>
          <p:nvPr/>
        </p:nvCxnSpPr>
        <p:spPr>
          <a:xfrm>
            <a:off x="9497528" y="6086520"/>
            <a:ext cx="10096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AD373FA-252A-4FB3-B918-8444BCCA9510}"/>
              </a:ext>
            </a:extLst>
          </p:cNvPr>
          <p:cNvSpPr txBox="1"/>
          <p:nvPr/>
        </p:nvSpPr>
        <p:spPr>
          <a:xfrm>
            <a:off x="5085886" y="3679290"/>
            <a:ext cx="2914320" cy="1170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 which I enjoy with my whole heart. I am alone, </a:t>
            </a:r>
          </a:p>
        </p:txBody>
      </p:sp>
      <p:sp>
        <p:nvSpPr>
          <p:cNvPr id="32" name="Graphic 536" descr="Line arrow: Straight">
            <a:extLst>
              <a:ext uri="{FF2B5EF4-FFF2-40B4-BE49-F238E27FC236}">
                <a16:creationId xmlns:a16="http://schemas.microsoft.com/office/drawing/2014/main" id="{E7ED8BA8-42E9-4BD0-991D-591800B63998}"/>
              </a:ext>
            </a:extLst>
          </p:cNvPr>
          <p:cNvSpPr/>
          <p:nvPr/>
        </p:nvSpPr>
        <p:spPr>
          <a:xfrm rot="10800000">
            <a:off x="5192556" y="5156128"/>
            <a:ext cx="225975" cy="85715"/>
          </a:xfrm>
          <a:custGeom>
            <a:avLst/>
            <a:gdLst>
              <a:gd name="connsiteX0" fmla="*/ 326921 w 334612"/>
              <a:gd name="connsiteY0" fmla="*/ 53846 h 126922"/>
              <a:gd name="connsiteX1" fmla="*/ 39230 w 334612"/>
              <a:gd name="connsiteY1" fmla="*/ 53846 h 126922"/>
              <a:gd name="connsiteX2" fmla="*/ 73461 w 334612"/>
              <a:gd name="connsiteY2" fmla="*/ 19615 h 126922"/>
              <a:gd name="connsiteX3" fmla="*/ 73461 w 334612"/>
              <a:gd name="connsiteY3" fmla="*/ 3462 h 126922"/>
              <a:gd name="connsiteX4" fmla="*/ 57307 w 334612"/>
              <a:gd name="connsiteY4" fmla="*/ 3462 h 126922"/>
              <a:gd name="connsiteX5" fmla="*/ 3462 w 334612"/>
              <a:gd name="connsiteY5" fmla="*/ 57307 h 126922"/>
              <a:gd name="connsiteX6" fmla="*/ 3462 w 334612"/>
              <a:gd name="connsiteY6" fmla="*/ 73461 h 126922"/>
              <a:gd name="connsiteX7" fmla="*/ 57307 w 334612"/>
              <a:gd name="connsiteY7" fmla="*/ 127307 h 126922"/>
              <a:gd name="connsiteX8" fmla="*/ 65384 w 334612"/>
              <a:gd name="connsiteY8" fmla="*/ 130768 h 126922"/>
              <a:gd name="connsiteX9" fmla="*/ 73461 w 334612"/>
              <a:gd name="connsiteY9" fmla="*/ 127307 h 126922"/>
              <a:gd name="connsiteX10" fmla="*/ 73461 w 334612"/>
              <a:gd name="connsiteY10" fmla="*/ 111153 h 126922"/>
              <a:gd name="connsiteX11" fmla="*/ 39230 w 334612"/>
              <a:gd name="connsiteY11" fmla="*/ 76923 h 126922"/>
              <a:gd name="connsiteX12" fmla="*/ 326921 w 334612"/>
              <a:gd name="connsiteY12" fmla="*/ 76923 h 126922"/>
              <a:gd name="connsiteX13" fmla="*/ 338459 w 334612"/>
              <a:gd name="connsiteY13" fmla="*/ 65384 h 126922"/>
              <a:gd name="connsiteX14" fmla="*/ 326921 w 334612"/>
              <a:gd name="connsiteY14" fmla="*/ 53846 h 12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612" h="126922">
                <a:moveTo>
                  <a:pt x="326921" y="53846"/>
                </a:moveTo>
                <a:lnTo>
                  <a:pt x="39230" y="53846"/>
                </a:lnTo>
                <a:lnTo>
                  <a:pt x="73461" y="19615"/>
                </a:lnTo>
                <a:cubicBezTo>
                  <a:pt x="78076" y="15000"/>
                  <a:pt x="78076" y="7692"/>
                  <a:pt x="73461" y="3462"/>
                </a:cubicBezTo>
                <a:cubicBezTo>
                  <a:pt x="68846" y="-1154"/>
                  <a:pt x="61538" y="-1154"/>
                  <a:pt x="57307" y="3462"/>
                </a:cubicBezTo>
                <a:lnTo>
                  <a:pt x="3462" y="57307"/>
                </a:lnTo>
                <a:cubicBezTo>
                  <a:pt x="-1154" y="61923"/>
                  <a:pt x="-1154" y="69230"/>
                  <a:pt x="3462" y="73461"/>
                </a:cubicBezTo>
                <a:lnTo>
                  <a:pt x="57307" y="127307"/>
                </a:lnTo>
                <a:cubicBezTo>
                  <a:pt x="59615" y="129614"/>
                  <a:pt x="62692" y="130768"/>
                  <a:pt x="65384" y="130768"/>
                </a:cubicBezTo>
                <a:cubicBezTo>
                  <a:pt x="68076" y="130768"/>
                  <a:pt x="71153" y="129614"/>
                  <a:pt x="73461" y="127307"/>
                </a:cubicBezTo>
                <a:cubicBezTo>
                  <a:pt x="78076" y="122691"/>
                  <a:pt x="78076" y="115384"/>
                  <a:pt x="73461" y="111153"/>
                </a:cubicBezTo>
                <a:lnTo>
                  <a:pt x="39230" y="76923"/>
                </a:lnTo>
                <a:lnTo>
                  <a:pt x="326921" y="76923"/>
                </a:lnTo>
                <a:cubicBezTo>
                  <a:pt x="333459" y="76923"/>
                  <a:pt x="338459" y="71923"/>
                  <a:pt x="338459" y="65384"/>
                </a:cubicBezTo>
                <a:cubicBezTo>
                  <a:pt x="338459" y="58846"/>
                  <a:pt x="333459" y="53846"/>
                  <a:pt x="326921" y="53846"/>
                </a:cubicBezTo>
                <a:close/>
              </a:path>
            </a:pathLst>
          </a:custGeom>
          <a:solidFill>
            <a:schemeClr val="accent1"/>
          </a:solidFill>
          <a:ln w="3770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103C69-A2DB-409F-8DDF-B83F49BF1693}"/>
              </a:ext>
            </a:extLst>
          </p:cNvPr>
          <p:cNvSpPr txBox="1"/>
          <p:nvPr/>
        </p:nvSpPr>
        <p:spPr>
          <a:xfrm>
            <a:off x="5550041" y="5009596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Next slide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7A3B04-8E0E-41BA-ABA3-B7942AF83EBB}"/>
              </a:ext>
            </a:extLst>
          </p:cNvPr>
          <p:cNvSpPr/>
          <p:nvPr/>
        </p:nvSpPr>
        <p:spPr>
          <a:xfrm>
            <a:off x="8830094" y="3726658"/>
            <a:ext cx="2459755" cy="4585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01828D-CD52-4989-B3A5-9DBB365B117B}"/>
              </a:ext>
            </a:extLst>
          </p:cNvPr>
          <p:cNvSpPr/>
          <p:nvPr/>
        </p:nvSpPr>
        <p:spPr>
          <a:xfrm>
            <a:off x="8830094" y="4312378"/>
            <a:ext cx="2459755" cy="4585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3CA736-11FF-4EA0-A8A7-FFCE1AB62A5C}"/>
              </a:ext>
            </a:extLst>
          </p:cNvPr>
          <p:cNvSpPr/>
          <p:nvPr/>
        </p:nvSpPr>
        <p:spPr>
          <a:xfrm>
            <a:off x="8830094" y="4898098"/>
            <a:ext cx="2459755" cy="4585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A49F55-12C1-487C-95F3-2C38519C6991}"/>
              </a:ext>
            </a:extLst>
          </p:cNvPr>
          <p:cNvSpPr txBox="1"/>
          <p:nvPr/>
        </p:nvSpPr>
        <p:spPr>
          <a:xfrm>
            <a:off x="8721144" y="3262449"/>
            <a:ext cx="202036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More information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D3C2D98-6F2C-468B-BCCF-B2594BC77165}"/>
              </a:ext>
            </a:extLst>
          </p:cNvPr>
          <p:cNvSpPr/>
          <p:nvPr/>
        </p:nvSpPr>
        <p:spPr>
          <a:xfrm>
            <a:off x="8830094" y="3726658"/>
            <a:ext cx="2325361" cy="45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E6C6654-B9D1-40A2-BB8F-7F58A312317F}"/>
              </a:ext>
            </a:extLst>
          </p:cNvPr>
          <p:cNvSpPr/>
          <p:nvPr/>
        </p:nvSpPr>
        <p:spPr>
          <a:xfrm>
            <a:off x="8830094" y="4312378"/>
            <a:ext cx="1229877" cy="45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617BB97-D5F7-4BBE-9A66-FAA287E2C666}"/>
              </a:ext>
            </a:extLst>
          </p:cNvPr>
          <p:cNvSpPr/>
          <p:nvPr/>
        </p:nvSpPr>
        <p:spPr>
          <a:xfrm>
            <a:off x="8830095" y="4898098"/>
            <a:ext cx="1814094" cy="45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14661AE-E13C-4BFA-B4ED-24EF9E5F926F}"/>
              </a:ext>
            </a:extLst>
          </p:cNvPr>
          <p:cNvSpPr txBox="1"/>
          <p:nvPr/>
        </p:nvSpPr>
        <p:spPr>
          <a:xfrm>
            <a:off x="9105114" y="3839717"/>
            <a:ext cx="2020360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1050" dirty="0">
                <a:solidFill>
                  <a:schemeClr val="bg2"/>
                </a:solidFill>
                <a:latin typeface="+mj-lt"/>
              </a:rPr>
              <a:t>Work experience</a:t>
            </a:r>
            <a:endParaRPr lang="en-US" sz="105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DF9EAC-B0F2-4E5A-92D4-9430F0F8B7DD}"/>
              </a:ext>
            </a:extLst>
          </p:cNvPr>
          <p:cNvSpPr txBox="1"/>
          <p:nvPr/>
        </p:nvSpPr>
        <p:spPr>
          <a:xfrm>
            <a:off x="9105114" y="4406046"/>
            <a:ext cx="2020360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1050" dirty="0">
                <a:solidFill>
                  <a:schemeClr val="bg2"/>
                </a:solidFill>
                <a:latin typeface="+mj-lt"/>
              </a:rPr>
              <a:t>Communication</a:t>
            </a:r>
            <a:endParaRPr lang="en-US" sz="105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69B048-34B6-411E-9786-F69110E49811}"/>
              </a:ext>
            </a:extLst>
          </p:cNvPr>
          <p:cNvSpPr txBox="1"/>
          <p:nvPr/>
        </p:nvSpPr>
        <p:spPr>
          <a:xfrm>
            <a:off x="9105114" y="4982419"/>
            <a:ext cx="2020360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1050" dirty="0">
                <a:solidFill>
                  <a:schemeClr val="bg2"/>
                </a:solidFill>
                <a:latin typeface="+mj-lt"/>
              </a:rPr>
              <a:t>Work attitude</a:t>
            </a:r>
            <a:endParaRPr lang="en-US" sz="105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21147AAB-1AF1-4C6A-A9D0-0B9402318A96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9589679" y="1275588"/>
            <a:ext cx="1079500" cy="803275"/>
          </a:xfrm>
          <a:custGeom>
            <a:avLst/>
            <a:gdLst>
              <a:gd name="T0" fmla="*/ 77 w 357"/>
              <a:gd name="T1" fmla="*/ 265 h 265"/>
              <a:gd name="T2" fmla="*/ 22 w 357"/>
              <a:gd name="T3" fmla="*/ 242 h 265"/>
              <a:gd name="T4" fmla="*/ 0 w 357"/>
              <a:gd name="T5" fmla="*/ 177 h 265"/>
              <a:gd name="T6" fmla="*/ 28 w 357"/>
              <a:gd name="T7" fmla="*/ 74 h 265"/>
              <a:gd name="T8" fmla="*/ 101 w 357"/>
              <a:gd name="T9" fmla="*/ 0 h 265"/>
              <a:gd name="T10" fmla="*/ 130 w 357"/>
              <a:gd name="T11" fmla="*/ 15 h 265"/>
              <a:gd name="T12" fmla="*/ 94 w 357"/>
              <a:gd name="T13" fmla="*/ 62 h 265"/>
              <a:gd name="T14" fmla="*/ 74 w 357"/>
              <a:gd name="T15" fmla="*/ 126 h 265"/>
              <a:gd name="T16" fmla="*/ 124 w 357"/>
              <a:gd name="T17" fmla="*/ 147 h 265"/>
              <a:gd name="T18" fmla="*/ 145 w 357"/>
              <a:gd name="T19" fmla="*/ 193 h 265"/>
              <a:gd name="T20" fmla="*/ 125 w 357"/>
              <a:gd name="T21" fmla="*/ 245 h 265"/>
              <a:gd name="T22" fmla="*/ 77 w 357"/>
              <a:gd name="T23" fmla="*/ 265 h 265"/>
              <a:gd name="T24" fmla="*/ 288 w 357"/>
              <a:gd name="T25" fmla="*/ 265 h 265"/>
              <a:gd name="T26" fmla="*/ 235 w 357"/>
              <a:gd name="T27" fmla="*/ 242 h 265"/>
              <a:gd name="T28" fmla="*/ 212 w 357"/>
              <a:gd name="T29" fmla="*/ 177 h 265"/>
              <a:gd name="T30" fmla="*/ 240 w 357"/>
              <a:gd name="T31" fmla="*/ 74 h 265"/>
              <a:gd name="T32" fmla="*/ 313 w 357"/>
              <a:gd name="T33" fmla="*/ 0 h 265"/>
              <a:gd name="T34" fmla="*/ 342 w 357"/>
              <a:gd name="T35" fmla="*/ 15 h 265"/>
              <a:gd name="T36" fmla="*/ 286 w 357"/>
              <a:gd name="T37" fmla="*/ 126 h 265"/>
              <a:gd name="T38" fmla="*/ 337 w 357"/>
              <a:gd name="T39" fmla="*/ 147 h 265"/>
              <a:gd name="T40" fmla="*/ 357 w 357"/>
              <a:gd name="T41" fmla="*/ 193 h 265"/>
              <a:gd name="T42" fmla="*/ 337 w 357"/>
              <a:gd name="T43" fmla="*/ 245 h 265"/>
              <a:gd name="T44" fmla="*/ 288 w 357"/>
              <a:gd name="T45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7" h="265">
                <a:moveTo>
                  <a:pt x="77" y="265"/>
                </a:moveTo>
                <a:cubicBezTo>
                  <a:pt x="55" y="265"/>
                  <a:pt x="37" y="258"/>
                  <a:pt x="22" y="242"/>
                </a:cubicBezTo>
                <a:cubicBezTo>
                  <a:pt x="7" y="227"/>
                  <a:pt x="0" y="205"/>
                  <a:pt x="0" y="177"/>
                </a:cubicBezTo>
                <a:cubicBezTo>
                  <a:pt x="0" y="140"/>
                  <a:pt x="9" y="106"/>
                  <a:pt x="28" y="74"/>
                </a:cubicBezTo>
                <a:cubicBezTo>
                  <a:pt x="47" y="43"/>
                  <a:pt x="71" y="18"/>
                  <a:pt x="101" y="0"/>
                </a:cubicBezTo>
                <a:cubicBezTo>
                  <a:pt x="130" y="15"/>
                  <a:pt x="130" y="15"/>
                  <a:pt x="130" y="15"/>
                </a:cubicBezTo>
                <a:cubicBezTo>
                  <a:pt x="118" y="26"/>
                  <a:pt x="106" y="41"/>
                  <a:pt x="94" y="62"/>
                </a:cubicBezTo>
                <a:cubicBezTo>
                  <a:pt x="82" y="82"/>
                  <a:pt x="75" y="103"/>
                  <a:pt x="74" y="126"/>
                </a:cubicBezTo>
                <a:cubicBezTo>
                  <a:pt x="94" y="128"/>
                  <a:pt x="111" y="134"/>
                  <a:pt x="124" y="147"/>
                </a:cubicBezTo>
                <a:cubicBezTo>
                  <a:pt x="138" y="159"/>
                  <a:pt x="145" y="174"/>
                  <a:pt x="145" y="193"/>
                </a:cubicBezTo>
                <a:cubicBezTo>
                  <a:pt x="145" y="215"/>
                  <a:pt x="138" y="232"/>
                  <a:pt x="125" y="245"/>
                </a:cubicBezTo>
                <a:cubicBezTo>
                  <a:pt x="112" y="259"/>
                  <a:pt x="96" y="265"/>
                  <a:pt x="77" y="265"/>
                </a:cubicBezTo>
                <a:close/>
                <a:moveTo>
                  <a:pt x="288" y="265"/>
                </a:moveTo>
                <a:cubicBezTo>
                  <a:pt x="267" y="265"/>
                  <a:pt x="250" y="258"/>
                  <a:pt x="235" y="242"/>
                </a:cubicBezTo>
                <a:cubicBezTo>
                  <a:pt x="220" y="227"/>
                  <a:pt x="212" y="205"/>
                  <a:pt x="212" y="177"/>
                </a:cubicBezTo>
                <a:cubicBezTo>
                  <a:pt x="212" y="140"/>
                  <a:pt x="222" y="106"/>
                  <a:pt x="240" y="74"/>
                </a:cubicBezTo>
                <a:cubicBezTo>
                  <a:pt x="259" y="43"/>
                  <a:pt x="283" y="18"/>
                  <a:pt x="313" y="0"/>
                </a:cubicBezTo>
                <a:cubicBezTo>
                  <a:pt x="342" y="15"/>
                  <a:pt x="342" y="15"/>
                  <a:pt x="342" y="15"/>
                </a:cubicBezTo>
                <a:cubicBezTo>
                  <a:pt x="308" y="46"/>
                  <a:pt x="289" y="83"/>
                  <a:pt x="286" y="126"/>
                </a:cubicBezTo>
                <a:cubicBezTo>
                  <a:pt x="306" y="128"/>
                  <a:pt x="323" y="134"/>
                  <a:pt x="337" y="147"/>
                </a:cubicBezTo>
                <a:cubicBezTo>
                  <a:pt x="350" y="159"/>
                  <a:pt x="357" y="174"/>
                  <a:pt x="357" y="193"/>
                </a:cubicBezTo>
                <a:cubicBezTo>
                  <a:pt x="357" y="215"/>
                  <a:pt x="351" y="232"/>
                  <a:pt x="337" y="245"/>
                </a:cubicBezTo>
                <a:cubicBezTo>
                  <a:pt x="324" y="259"/>
                  <a:pt x="307" y="265"/>
                  <a:pt x="288" y="2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AC83708-39A5-40FF-A738-183C888292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9" b="194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659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6299B0-3464-4C61-B15D-805A76D51599}"/>
              </a:ext>
            </a:extLst>
          </p:cNvPr>
          <p:cNvSpPr/>
          <p:nvPr/>
        </p:nvSpPr>
        <p:spPr>
          <a:xfrm>
            <a:off x="-1" y="338138"/>
            <a:ext cx="2105025" cy="6181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6CFD36E-4856-41FF-A6AB-09A6B38302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d-ID" dirty="0"/>
              <a:t>PORTFOLIO DESIGN</a:t>
            </a:r>
            <a:endParaRPr lang="en-ID" dirty="0"/>
          </a:p>
        </p:txBody>
      </p:sp>
      <p:sp>
        <p:nvSpPr>
          <p:cNvPr id="8" name="Graphic 536" descr="Line arrow: Straight">
            <a:extLst>
              <a:ext uri="{FF2B5EF4-FFF2-40B4-BE49-F238E27FC236}">
                <a16:creationId xmlns:a16="http://schemas.microsoft.com/office/drawing/2014/main" id="{5A3C22AE-45C7-4E3C-A216-00F06F95CEFA}"/>
              </a:ext>
            </a:extLst>
          </p:cNvPr>
          <p:cNvSpPr/>
          <p:nvPr/>
        </p:nvSpPr>
        <p:spPr>
          <a:xfrm rot="16200000">
            <a:off x="1569252" y="1432207"/>
            <a:ext cx="225975" cy="85715"/>
          </a:xfrm>
          <a:custGeom>
            <a:avLst/>
            <a:gdLst>
              <a:gd name="connsiteX0" fmla="*/ 326921 w 334612"/>
              <a:gd name="connsiteY0" fmla="*/ 53846 h 126922"/>
              <a:gd name="connsiteX1" fmla="*/ 39230 w 334612"/>
              <a:gd name="connsiteY1" fmla="*/ 53846 h 126922"/>
              <a:gd name="connsiteX2" fmla="*/ 73461 w 334612"/>
              <a:gd name="connsiteY2" fmla="*/ 19615 h 126922"/>
              <a:gd name="connsiteX3" fmla="*/ 73461 w 334612"/>
              <a:gd name="connsiteY3" fmla="*/ 3462 h 126922"/>
              <a:gd name="connsiteX4" fmla="*/ 57307 w 334612"/>
              <a:gd name="connsiteY4" fmla="*/ 3462 h 126922"/>
              <a:gd name="connsiteX5" fmla="*/ 3462 w 334612"/>
              <a:gd name="connsiteY5" fmla="*/ 57307 h 126922"/>
              <a:gd name="connsiteX6" fmla="*/ 3462 w 334612"/>
              <a:gd name="connsiteY6" fmla="*/ 73461 h 126922"/>
              <a:gd name="connsiteX7" fmla="*/ 57307 w 334612"/>
              <a:gd name="connsiteY7" fmla="*/ 127307 h 126922"/>
              <a:gd name="connsiteX8" fmla="*/ 65384 w 334612"/>
              <a:gd name="connsiteY8" fmla="*/ 130768 h 126922"/>
              <a:gd name="connsiteX9" fmla="*/ 73461 w 334612"/>
              <a:gd name="connsiteY9" fmla="*/ 127307 h 126922"/>
              <a:gd name="connsiteX10" fmla="*/ 73461 w 334612"/>
              <a:gd name="connsiteY10" fmla="*/ 111153 h 126922"/>
              <a:gd name="connsiteX11" fmla="*/ 39230 w 334612"/>
              <a:gd name="connsiteY11" fmla="*/ 76923 h 126922"/>
              <a:gd name="connsiteX12" fmla="*/ 326921 w 334612"/>
              <a:gd name="connsiteY12" fmla="*/ 76923 h 126922"/>
              <a:gd name="connsiteX13" fmla="*/ 338459 w 334612"/>
              <a:gd name="connsiteY13" fmla="*/ 65384 h 126922"/>
              <a:gd name="connsiteX14" fmla="*/ 326921 w 334612"/>
              <a:gd name="connsiteY14" fmla="*/ 53846 h 12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612" h="126922">
                <a:moveTo>
                  <a:pt x="326921" y="53846"/>
                </a:moveTo>
                <a:lnTo>
                  <a:pt x="39230" y="53846"/>
                </a:lnTo>
                <a:lnTo>
                  <a:pt x="73461" y="19615"/>
                </a:lnTo>
                <a:cubicBezTo>
                  <a:pt x="78076" y="15000"/>
                  <a:pt x="78076" y="7692"/>
                  <a:pt x="73461" y="3462"/>
                </a:cubicBezTo>
                <a:cubicBezTo>
                  <a:pt x="68846" y="-1154"/>
                  <a:pt x="61538" y="-1154"/>
                  <a:pt x="57307" y="3462"/>
                </a:cubicBezTo>
                <a:lnTo>
                  <a:pt x="3462" y="57307"/>
                </a:lnTo>
                <a:cubicBezTo>
                  <a:pt x="-1154" y="61923"/>
                  <a:pt x="-1154" y="69230"/>
                  <a:pt x="3462" y="73461"/>
                </a:cubicBezTo>
                <a:lnTo>
                  <a:pt x="57307" y="127307"/>
                </a:lnTo>
                <a:cubicBezTo>
                  <a:pt x="59615" y="129614"/>
                  <a:pt x="62692" y="130768"/>
                  <a:pt x="65384" y="130768"/>
                </a:cubicBezTo>
                <a:cubicBezTo>
                  <a:pt x="68076" y="130768"/>
                  <a:pt x="71153" y="129614"/>
                  <a:pt x="73461" y="127307"/>
                </a:cubicBezTo>
                <a:cubicBezTo>
                  <a:pt x="78076" y="122691"/>
                  <a:pt x="78076" y="115384"/>
                  <a:pt x="73461" y="111153"/>
                </a:cubicBezTo>
                <a:lnTo>
                  <a:pt x="39230" y="76923"/>
                </a:lnTo>
                <a:lnTo>
                  <a:pt x="326921" y="76923"/>
                </a:lnTo>
                <a:cubicBezTo>
                  <a:pt x="333459" y="76923"/>
                  <a:pt x="338459" y="71923"/>
                  <a:pt x="338459" y="65384"/>
                </a:cubicBezTo>
                <a:cubicBezTo>
                  <a:pt x="338459" y="58846"/>
                  <a:pt x="333459" y="53846"/>
                  <a:pt x="326921" y="53846"/>
                </a:cubicBezTo>
                <a:close/>
              </a:path>
            </a:pathLst>
          </a:custGeom>
          <a:solidFill>
            <a:schemeClr val="bg2"/>
          </a:solidFill>
          <a:ln w="3770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DBB7F7-458E-40D6-847D-91F3B8076450}"/>
              </a:ext>
            </a:extLst>
          </p:cNvPr>
          <p:cNvSpPr txBox="1"/>
          <p:nvPr/>
        </p:nvSpPr>
        <p:spPr>
          <a:xfrm rot="5400000">
            <a:off x="152382" y="2781650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 wonderful serenity has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F59F09-8D48-4ACE-8992-83F7B193EE14}"/>
              </a:ext>
            </a:extLst>
          </p:cNvPr>
          <p:cNvSpPr txBox="1"/>
          <p:nvPr/>
        </p:nvSpPr>
        <p:spPr>
          <a:xfrm rot="5400000">
            <a:off x="792661" y="2398421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j-lt"/>
              </a:rPr>
              <a:t>Dark theme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51971C-46AA-4C51-B032-187FA3F10B65}"/>
              </a:ext>
            </a:extLst>
          </p:cNvPr>
          <p:cNvSpPr txBox="1"/>
          <p:nvPr/>
        </p:nvSpPr>
        <p:spPr>
          <a:xfrm>
            <a:off x="2696657" y="2598476"/>
            <a:ext cx="3770818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 which I enjoy with my whole heart. I am alone,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D0CFAB-47BB-47DE-9876-37E09447B0F7}"/>
              </a:ext>
            </a:extLst>
          </p:cNvPr>
          <p:cNvSpPr txBox="1"/>
          <p:nvPr/>
        </p:nvSpPr>
        <p:spPr>
          <a:xfrm>
            <a:off x="2696657" y="4325093"/>
            <a:ext cx="2294443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D45795-AC7F-41F9-A3D3-0128526B7300}"/>
              </a:ext>
            </a:extLst>
          </p:cNvPr>
          <p:cNvSpPr txBox="1"/>
          <p:nvPr/>
        </p:nvSpPr>
        <p:spPr>
          <a:xfrm>
            <a:off x="2696657" y="3977567"/>
            <a:ext cx="202036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More information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628FBC3-0E06-41BB-8075-482A3AC81F5B}"/>
              </a:ext>
            </a:extLst>
          </p:cNvPr>
          <p:cNvCxnSpPr/>
          <p:nvPr/>
        </p:nvCxnSpPr>
        <p:spPr>
          <a:xfrm>
            <a:off x="2819400" y="3743325"/>
            <a:ext cx="752475" cy="0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9A18416-838A-484F-A1AA-EC14B9D2AE95}"/>
              </a:ext>
            </a:extLst>
          </p:cNvPr>
          <p:cNvSpPr txBox="1"/>
          <p:nvPr/>
        </p:nvSpPr>
        <p:spPr>
          <a:xfrm>
            <a:off x="7457658" y="2780369"/>
            <a:ext cx="243484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1400" i="1" dirty="0">
                <a:solidFill>
                  <a:schemeClr val="bg2"/>
                </a:solidFill>
              </a:rPr>
              <a:t>This is for description</a:t>
            </a:r>
            <a:endParaRPr lang="en-US" sz="1400" i="1" dirty="0">
              <a:solidFill>
                <a:schemeClr val="bg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D97745-6F3D-498F-9901-2127940B38A9}"/>
              </a:ext>
            </a:extLst>
          </p:cNvPr>
          <p:cNvSpPr txBox="1"/>
          <p:nvPr/>
        </p:nvSpPr>
        <p:spPr>
          <a:xfrm>
            <a:off x="7457659" y="2548238"/>
            <a:ext cx="1805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Detail informations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F492C3F9-501D-424D-BB3A-43CE7D4CD7C4}"/>
              </a:ext>
            </a:extLst>
          </p:cNvPr>
          <p:cNvSpPr/>
          <p:nvPr/>
        </p:nvSpPr>
        <p:spPr>
          <a:xfrm rot="5400000">
            <a:off x="7314689" y="2643814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61EE93-75B5-410F-9969-EBD9A3A9224A}"/>
              </a:ext>
            </a:extLst>
          </p:cNvPr>
          <p:cNvSpPr txBox="1"/>
          <p:nvPr/>
        </p:nvSpPr>
        <p:spPr>
          <a:xfrm>
            <a:off x="7457658" y="5472878"/>
            <a:ext cx="243484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1400" i="1" dirty="0">
                <a:solidFill>
                  <a:schemeClr val="bg2"/>
                </a:solidFill>
              </a:rPr>
              <a:t>This is for description</a:t>
            </a:r>
            <a:endParaRPr lang="en-US" sz="1400" i="1" dirty="0">
              <a:solidFill>
                <a:schemeClr val="bg2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95068B-D591-477F-BBCE-1DD79B07715D}"/>
              </a:ext>
            </a:extLst>
          </p:cNvPr>
          <p:cNvSpPr txBox="1"/>
          <p:nvPr/>
        </p:nvSpPr>
        <p:spPr>
          <a:xfrm>
            <a:off x="7457659" y="5240747"/>
            <a:ext cx="1805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Detail informations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C2268A0A-1724-4BD2-9980-B0F362276913}"/>
              </a:ext>
            </a:extLst>
          </p:cNvPr>
          <p:cNvSpPr/>
          <p:nvPr/>
        </p:nvSpPr>
        <p:spPr>
          <a:xfrm rot="5400000">
            <a:off x="7314689" y="5336323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3F753D8B-74C3-4CD0-903C-A338826EE1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0" r="32200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77340A12-D21D-4D82-A51B-EE0CFEB5A6D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6" b="5426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FAAAC8CC-F278-4DA8-B945-3351FD9F24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8" b="303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42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C01FC2-408B-444C-ADFD-548AC164C1F8}"/>
              </a:ext>
            </a:extLst>
          </p:cNvPr>
          <p:cNvCxnSpPr/>
          <p:nvPr/>
        </p:nvCxnSpPr>
        <p:spPr>
          <a:xfrm>
            <a:off x="6096000" y="1471613"/>
            <a:ext cx="0" cy="39147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9185FDF-7E41-49DB-BFC6-D00CB13898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8" b="24678"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60123E-232A-4B94-87B2-8252B9C40832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3CF92E-5F8D-440C-AD40-6B6DAEFD7E21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Portfolio &amp; Mockup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AB3ABAE-B7AB-47E9-B157-C33F9E1AD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d-ID" dirty="0"/>
              <a:t>PORTFOLIO DESIGN</a:t>
            </a:r>
            <a:endParaRPr lang="en-ID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947EAE-D517-4569-B498-612C90B74558}"/>
              </a:ext>
            </a:extLst>
          </p:cNvPr>
          <p:cNvSpPr txBox="1"/>
          <p:nvPr/>
        </p:nvSpPr>
        <p:spPr>
          <a:xfrm>
            <a:off x="6533733" y="4520378"/>
            <a:ext cx="243484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1400" i="1" dirty="0">
                <a:solidFill>
                  <a:schemeClr val="bg2"/>
                </a:solidFill>
              </a:rPr>
              <a:t>This is for description</a:t>
            </a:r>
            <a:endParaRPr lang="en-US" sz="1400" i="1" dirty="0">
              <a:solidFill>
                <a:schemeClr val="bg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322A31-5E75-4763-92FE-486FBA00D6E1}"/>
              </a:ext>
            </a:extLst>
          </p:cNvPr>
          <p:cNvSpPr txBox="1"/>
          <p:nvPr/>
        </p:nvSpPr>
        <p:spPr>
          <a:xfrm>
            <a:off x="6533734" y="4288247"/>
            <a:ext cx="1805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Detail informations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8FF51BF-9B9F-4CB5-A4FF-8AE3552C8873}"/>
              </a:ext>
            </a:extLst>
          </p:cNvPr>
          <p:cNvSpPr/>
          <p:nvPr/>
        </p:nvSpPr>
        <p:spPr>
          <a:xfrm rot="5400000">
            <a:off x="6390764" y="4383823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F30592-BBF2-43C2-A950-3C9984BD90EA}"/>
              </a:ext>
            </a:extLst>
          </p:cNvPr>
          <p:cNvSpPr txBox="1"/>
          <p:nvPr/>
        </p:nvSpPr>
        <p:spPr>
          <a:xfrm>
            <a:off x="1552221" y="3666410"/>
            <a:ext cx="3847097" cy="6168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E469C3-157C-4B38-8515-BF28E21B78F8}"/>
              </a:ext>
            </a:extLst>
          </p:cNvPr>
          <p:cNvSpPr txBox="1"/>
          <p:nvPr/>
        </p:nvSpPr>
        <p:spPr>
          <a:xfrm>
            <a:off x="1552221" y="3286249"/>
            <a:ext cx="261010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Dark theme with plant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8E5C1E3-6B9C-4F2C-A93A-BDE03EC51CA1}"/>
              </a:ext>
            </a:extLst>
          </p:cNvPr>
          <p:cNvSpPr/>
          <p:nvPr/>
        </p:nvSpPr>
        <p:spPr>
          <a:xfrm rot="5400000">
            <a:off x="1278648" y="3441060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08F71A-075E-4D24-BD32-45EBD258FD0D}"/>
              </a:ext>
            </a:extLst>
          </p:cNvPr>
          <p:cNvSpPr txBox="1"/>
          <p:nvPr/>
        </p:nvSpPr>
        <p:spPr>
          <a:xfrm>
            <a:off x="1552221" y="5010885"/>
            <a:ext cx="3847093" cy="6168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56393E-FCCF-4501-9B2C-B4DCAFCB3568}"/>
              </a:ext>
            </a:extLst>
          </p:cNvPr>
          <p:cNvSpPr txBox="1"/>
          <p:nvPr/>
        </p:nvSpPr>
        <p:spPr>
          <a:xfrm>
            <a:off x="1552221" y="4630724"/>
            <a:ext cx="240730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Trend design 2021</a:t>
            </a: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CCEC6C1F-DC14-470C-900C-E5E1F0DC5DF3}"/>
              </a:ext>
            </a:extLst>
          </p:cNvPr>
          <p:cNvSpPr/>
          <p:nvPr/>
        </p:nvSpPr>
        <p:spPr>
          <a:xfrm rot="5400000">
            <a:off x="1278648" y="4785535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3B99980-03C9-4AA9-BAF0-8DE9114FBE87}"/>
              </a:ext>
            </a:extLst>
          </p:cNvPr>
          <p:cNvCxnSpPr>
            <a:cxnSpLocks/>
          </p:cNvCxnSpPr>
          <p:nvPr/>
        </p:nvCxnSpPr>
        <p:spPr>
          <a:xfrm flipH="1">
            <a:off x="1623144" y="4449353"/>
            <a:ext cx="331132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44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D5075DC-CEAA-4C69-A83E-8A2C6DE971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2" b="38192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A897D0-D857-44DF-AC19-EA3E175F9568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31CB66-30EB-4083-8ED4-4764E481BB2B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Portfolio &amp; Mockup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51101A74-DFD6-407B-9B6A-AA426A8E7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202</a:t>
            </a:r>
            <a:r>
              <a:rPr lang="en-US" dirty="0"/>
              <a:t>1</a:t>
            </a:r>
            <a:r>
              <a:rPr lang="id-ID" dirty="0"/>
              <a:t> TREND</a:t>
            </a:r>
            <a:endParaRPr lang="en-ID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0EEB79-C634-4AC5-AAB0-B1E54EA92308}"/>
              </a:ext>
            </a:extLst>
          </p:cNvPr>
          <p:cNvSpPr txBox="1"/>
          <p:nvPr/>
        </p:nvSpPr>
        <p:spPr>
          <a:xfrm>
            <a:off x="8408951" y="2566584"/>
            <a:ext cx="2970250" cy="1170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 which I enjoy with my whole heart. I am alone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303679-379B-44E3-91E6-0A67D68EAA7C}"/>
              </a:ext>
            </a:extLst>
          </p:cNvPr>
          <p:cNvSpPr txBox="1"/>
          <p:nvPr/>
        </p:nvSpPr>
        <p:spPr>
          <a:xfrm>
            <a:off x="8762663" y="3894261"/>
            <a:ext cx="276243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Dark theme, trend 202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71F64DE3-FD7E-4853-811B-55594D7C6ED1}"/>
              </a:ext>
            </a:extLst>
          </p:cNvPr>
          <p:cNvSpPr/>
          <p:nvPr/>
        </p:nvSpPr>
        <p:spPr>
          <a:xfrm rot="5400000">
            <a:off x="8489090" y="4049072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0B298D-B8F3-4304-B816-30ABC46BEA31}"/>
              </a:ext>
            </a:extLst>
          </p:cNvPr>
          <p:cNvSpPr txBox="1"/>
          <p:nvPr/>
        </p:nvSpPr>
        <p:spPr>
          <a:xfrm>
            <a:off x="8762663" y="4451214"/>
            <a:ext cx="261653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Monochrome style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A2DC1D4C-BF23-4D49-9A86-E11EE0A33A32}"/>
              </a:ext>
            </a:extLst>
          </p:cNvPr>
          <p:cNvSpPr/>
          <p:nvPr/>
        </p:nvSpPr>
        <p:spPr>
          <a:xfrm rot="5400000">
            <a:off x="8489090" y="4606025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F445F-F2D8-4D78-985E-A664ECE5D322}"/>
              </a:ext>
            </a:extLst>
          </p:cNvPr>
          <p:cNvSpPr/>
          <p:nvPr/>
        </p:nvSpPr>
        <p:spPr>
          <a:xfrm>
            <a:off x="2182560" y="4929312"/>
            <a:ext cx="4769783" cy="1928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DC90DAA-D036-44AF-B260-429F7503164A}"/>
              </a:ext>
            </a:extLst>
          </p:cNvPr>
          <p:cNvGrpSpPr/>
          <p:nvPr/>
        </p:nvGrpSpPr>
        <p:grpSpPr>
          <a:xfrm>
            <a:off x="2623344" y="5440493"/>
            <a:ext cx="165437" cy="267245"/>
            <a:chOff x="7437517" y="1734968"/>
            <a:chExt cx="165437" cy="267245"/>
          </a:xfrm>
          <a:solidFill>
            <a:schemeClr val="bg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D3ADA1A-C6A6-44E2-AA2B-8FEEBD880014}"/>
                </a:ext>
              </a:extLst>
            </p:cNvPr>
            <p:cNvSpPr/>
            <p:nvPr/>
          </p:nvSpPr>
          <p:spPr>
            <a:xfrm>
              <a:off x="7478876" y="1919494"/>
              <a:ext cx="82719" cy="19089"/>
            </a:xfrm>
            <a:custGeom>
              <a:avLst/>
              <a:gdLst>
                <a:gd name="connsiteX0" fmla="*/ 9544 w 82718"/>
                <a:gd name="connsiteY0" fmla="*/ 0 h 19088"/>
                <a:gd name="connsiteX1" fmla="*/ 73174 w 82718"/>
                <a:gd name="connsiteY1" fmla="*/ 0 h 19088"/>
                <a:gd name="connsiteX2" fmla="*/ 82719 w 82718"/>
                <a:gd name="connsiteY2" fmla="*/ 9544 h 19088"/>
                <a:gd name="connsiteX3" fmla="*/ 73174 w 82718"/>
                <a:gd name="connsiteY3" fmla="*/ 19089 h 19088"/>
                <a:gd name="connsiteX4" fmla="*/ 9544 w 82718"/>
                <a:gd name="connsiteY4" fmla="*/ 19089 h 19088"/>
                <a:gd name="connsiteX5" fmla="*/ 0 w 82718"/>
                <a:gd name="connsiteY5" fmla="*/ 9544 h 19088"/>
                <a:gd name="connsiteX6" fmla="*/ 9544 w 82718"/>
                <a:gd name="connsiteY6" fmla="*/ 0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18" h="19088">
                  <a:moveTo>
                    <a:pt x="9544" y="0"/>
                  </a:moveTo>
                  <a:lnTo>
                    <a:pt x="73174" y="0"/>
                  </a:lnTo>
                  <a:cubicBezTo>
                    <a:pt x="78583" y="0"/>
                    <a:pt x="82719" y="4136"/>
                    <a:pt x="82719" y="9544"/>
                  </a:cubicBezTo>
                  <a:cubicBezTo>
                    <a:pt x="82719" y="14953"/>
                    <a:pt x="78583" y="19089"/>
                    <a:pt x="73174" y="19089"/>
                  </a:cubicBezTo>
                  <a:lnTo>
                    <a:pt x="9544" y="19089"/>
                  </a:lnTo>
                  <a:cubicBezTo>
                    <a:pt x="4136" y="19089"/>
                    <a:pt x="0" y="14953"/>
                    <a:pt x="0" y="9544"/>
                  </a:cubicBezTo>
                  <a:cubicBezTo>
                    <a:pt x="0" y="4136"/>
                    <a:pt x="4136" y="0"/>
                    <a:pt x="9544" y="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D104DAB-81DE-432D-9896-81BB6F9C88B1}"/>
                </a:ext>
              </a:extLst>
            </p:cNvPr>
            <p:cNvSpPr/>
            <p:nvPr/>
          </p:nvSpPr>
          <p:spPr>
            <a:xfrm>
              <a:off x="7478876" y="1951309"/>
              <a:ext cx="82719" cy="19089"/>
            </a:xfrm>
            <a:custGeom>
              <a:avLst/>
              <a:gdLst>
                <a:gd name="connsiteX0" fmla="*/ 9544 w 82718"/>
                <a:gd name="connsiteY0" fmla="*/ 0 h 19088"/>
                <a:gd name="connsiteX1" fmla="*/ 73174 w 82718"/>
                <a:gd name="connsiteY1" fmla="*/ 0 h 19088"/>
                <a:gd name="connsiteX2" fmla="*/ 82719 w 82718"/>
                <a:gd name="connsiteY2" fmla="*/ 9544 h 19088"/>
                <a:gd name="connsiteX3" fmla="*/ 73174 w 82718"/>
                <a:gd name="connsiteY3" fmla="*/ 19089 h 19088"/>
                <a:gd name="connsiteX4" fmla="*/ 9544 w 82718"/>
                <a:gd name="connsiteY4" fmla="*/ 19089 h 19088"/>
                <a:gd name="connsiteX5" fmla="*/ 0 w 82718"/>
                <a:gd name="connsiteY5" fmla="*/ 9544 h 19088"/>
                <a:gd name="connsiteX6" fmla="*/ 9544 w 82718"/>
                <a:gd name="connsiteY6" fmla="*/ 0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18" h="19088">
                  <a:moveTo>
                    <a:pt x="9544" y="0"/>
                  </a:moveTo>
                  <a:lnTo>
                    <a:pt x="73174" y="0"/>
                  </a:lnTo>
                  <a:cubicBezTo>
                    <a:pt x="78583" y="0"/>
                    <a:pt x="82719" y="4136"/>
                    <a:pt x="82719" y="9544"/>
                  </a:cubicBezTo>
                  <a:cubicBezTo>
                    <a:pt x="82719" y="14953"/>
                    <a:pt x="78583" y="19089"/>
                    <a:pt x="73174" y="19089"/>
                  </a:cubicBezTo>
                  <a:lnTo>
                    <a:pt x="9544" y="19089"/>
                  </a:lnTo>
                  <a:cubicBezTo>
                    <a:pt x="4136" y="19089"/>
                    <a:pt x="0" y="14953"/>
                    <a:pt x="0" y="9544"/>
                  </a:cubicBezTo>
                  <a:cubicBezTo>
                    <a:pt x="0" y="4136"/>
                    <a:pt x="4136" y="0"/>
                    <a:pt x="9544" y="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D053D94-A571-4CCC-A942-4394BFB99E1A}"/>
                </a:ext>
              </a:extLst>
            </p:cNvPr>
            <p:cNvSpPr/>
            <p:nvPr/>
          </p:nvSpPr>
          <p:spPr>
            <a:xfrm>
              <a:off x="7499556" y="1983124"/>
              <a:ext cx="41359" cy="19089"/>
            </a:xfrm>
            <a:custGeom>
              <a:avLst/>
              <a:gdLst>
                <a:gd name="connsiteX0" fmla="*/ 0 w 41359"/>
                <a:gd name="connsiteY0" fmla="*/ 0 h 19088"/>
                <a:gd name="connsiteX1" fmla="*/ 20680 w 41359"/>
                <a:gd name="connsiteY1" fmla="*/ 19089 h 19088"/>
                <a:gd name="connsiteX2" fmla="*/ 41359 w 41359"/>
                <a:gd name="connsiteY2" fmla="*/ 0 h 19088"/>
                <a:gd name="connsiteX3" fmla="*/ 0 w 41359"/>
                <a:gd name="connsiteY3" fmla="*/ 0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359" h="19088">
                  <a:moveTo>
                    <a:pt x="0" y="0"/>
                  </a:moveTo>
                  <a:cubicBezTo>
                    <a:pt x="954" y="10817"/>
                    <a:pt x="9863" y="19089"/>
                    <a:pt x="20680" y="19089"/>
                  </a:cubicBezTo>
                  <a:cubicBezTo>
                    <a:pt x="31497" y="19089"/>
                    <a:pt x="40405" y="10817"/>
                    <a:pt x="4135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A5533AF-DBAC-42A1-89AB-D08A36789C59}"/>
                </a:ext>
              </a:extLst>
            </p:cNvPr>
            <p:cNvSpPr/>
            <p:nvPr/>
          </p:nvSpPr>
          <p:spPr>
            <a:xfrm>
              <a:off x="7437517" y="1734968"/>
              <a:ext cx="165437" cy="171800"/>
            </a:xfrm>
            <a:custGeom>
              <a:avLst/>
              <a:gdLst>
                <a:gd name="connsiteX0" fmla="*/ 82719 w 165437"/>
                <a:gd name="connsiteY0" fmla="*/ 0 h 171800"/>
                <a:gd name="connsiteX1" fmla="*/ 82719 w 165437"/>
                <a:gd name="connsiteY1" fmla="*/ 0 h 171800"/>
                <a:gd name="connsiteX2" fmla="*/ 82719 w 165437"/>
                <a:gd name="connsiteY2" fmla="*/ 0 h 171800"/>
                <a:gd name="connsiteX3" fmla="*/ 0 w 165437"/>
                <a:gd name="connsiteY3" fmla="*/ 81764 h 171800"/>
                <a:gd name="connsiteX4" fmla="*/ 0 w 165437"/>
                <a:gd name="connsiteY4" fmla="*/ 84628 h 171800"/>
                <a:gd name="connsiteX5" fmla="*/ 5727 w 165437"/>
                <a:gd name="connsiteY5" fmla="*/ 113261 h 171800"/>
                <a:gd name="connsiteX6" fmla="*/ 20043 w 165437"/>
                <a:gd name="connsiteY6" fmla="*/ 136804 h 171800"/>
                <a:gd name="connsiteX7" fmla="*/ 39450 w 165437"/>
                <a:gd name="connsiteY7" fmla="*/ 168301 h 171800"/>
                <a:gd name="connsiteX8" fmla="*/ 45177 w 165437"/>
                <a:gd name="connsiteY8" fmla="*/ 171800 h 171800"/>
                <a:gd name="connsiteX9" fmla="*/ 120260 w 165437"/>
                <a:gd name="connsiteY9" fmla="*/ 171800 h 171800"/>
                <a:gd name="connsiteX10" fmla="*/ 125987 w 165437"/>
                <a:gd name="connsiteY10" fmla="*/ 168301 h 171800"/>
                <a:gd name="connsiteX11" fmla="*/ 145394 w 165437"/>
                <a:gd name="connsiteY11" fmla="*/ 136804 h 171800"/>
                <a:gd name="connsiteX12" fmla="*/ 159711 w 165437"/>
                <a:gd name="connsiteY12" fmla="*/ 113261 h 171800"/>
                <a:gd name="connsiteX13" fmla="*/ 165437 w 165437"/>
                <a:gd name="connsiteY13" fmla="*/ 84628 h 171800"/>
                <a:gd name="connsiteX14" fmla="*/ 165437 w 165437"/>
                <a:gd name="connsiteY14" fmla="*/ 81764 h 171800"/>
                <a:gd name="connsiteX15" fmla="*/ 82719 w 165437"/>
                <a:gd name="connsiteY15" fmla="*/ 0 h 171800"/>
                <a:gd name="connsiteX16" fmla="*/ 146349 w 165437"/>
                <a:gd name="connsiteY16" fmla="*/ 84309 h 171800"/>
                <a:gd name="connsiteX17" fmla="*/ 141894 w 165437"/>
                <a:gd name="connsiteY17" fmla="*/ 106580 h 171800"/>
                <a:gd name="connsiteX18" fmla="*/ 131077 w 165437"/>
                <a:gd name="connsiteY18" fmla="*/ 124078 h 171800"/>
                <a:gd name="connsiteX19" fmla="*/ 112625 w 165437"/>
                <a:gd name="connsiteY19" fmla="*/ 152712 h 171800"/>
                <a:gd name="connsiteX20" fmla="*/ 82719 w 165437"/>
                <a:gd name="connsiteY20" fmla="*/ 152712 h 171800"/>
                <a:gd name="connsiteX21" fmla="*/ 53131 w 165437"/>
                <a:gd name="connsiteY21" fmla="*/ 152712 h 171800"/>
                <a:gd name="connsiteX22" fmla="*/ 34678 w 165437"/>
                <a:gd name="connsiteY22" fmla="*/ 124078 h 171800"/>
                <a:gd name="connsiteX23" fmla="*/ 23861 w 165437"/>
                <a:gd name="connsiteY23" fmla="*/ 106580 h 171800"/>
                <a:gd name="connsiteX24" fmla="*/ 19407 w 165437"/>
                <a:gd name="connsiteY24" fmla="*/ 84309 h 171800"/>
                <a:gd name="connsiteX25" fmla="*/ 19407 w 165437"/>
                <a:gd name="connsiteY25" fmla="*/ 81764 h 171800"/>
                <a:gd name="connsiteX26" fmla="*/ 83037 w 165437"/>
                <a:gd name="connsiteY26" fmla="*/ 18771 h 171800"/>
                <a:gd name="connsiteX27" fmla="*/ 83037 w 165437"/>
                <a:gd name="connsiteY27" fmla="*/ 18771 h 171800"/>
                <a:gd name="connsiteX28" fmla="*/ 83037 w 165437"/>
                <a:gd name="connsiteY28" fmla="*/ 18771 h 171800"/>
                <a:gd name="connsiteX29" fmla="*/ 83037 w 165437"/>
                <a:gd name="connsiteY29" fmla="*/ 18771 h 171800"/>
                <a:gd name="connsiteX30" fmla="*/ 83037 w 165437"/>
                <a:gd name="connsiteY30" fmla="*/ 18771 h 171800"/>
                <a:gd name="connsiteX31" fmla="*/ 83037 w 165437"/>
                <a:gd name="connsiteY31" fmla="*/ 18771 h 171800"/>
                <a:gd name="connsiteX32" fmla="*/ 83037 w 165437"/>
                <a:gd name="connsiteY32" fmla="*/ 18771 h 171800"/>
                <a:gd name="connsiteX33" fmla="*/ 146667 w 165437"/>
                <a:gd name="connsiteY33" fmla="*/ 81764 h 171800"/>
                <a:gd name="connsiteX34" fmla="*/ 146667 w 165437"/>
                <a:gd name="connsiteY34" fmla="*/ 84309 h 1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5437" h="171800">
                  <a:moveTo>
                    <a:pt x="82719" y="0"/>
                  </a:moveTo>
                  <a:cubicBezTo>
                    <a:pt x="82719" y="0"/>
                    <a:pt x="82719" y="0"/>
                    <a:pt x="82719" y="0"/>
                  </a:cubicBezTo>
                  <a:cubicBezTo>
                    <a:pt x="82719" y="0"/>
                    <a:pt x="82719" y="0"/>
                    <a:pt x="82719" y="0"/>
                  </a:cubicBezTo>
                  <a:cubicBezTo>
                    <a:pt x="37542" y="318"/>
                    <a:pt x="954" y="36587"/>
                    <a:pt x="0" y="81764"/>
                  </a:cubicBezTo>
                  <a:lnTo>
                    <a:pt x="0" y="84628"/>
                  </a:lnTo>
                  <a:cubicBezTo>
                    <a:pt x="318" y="94490"/>
                    <a:pt x="2227" y="104035"/>
                    <a:pt x="5727" y="113261"/>
                  </a:cubicBezTo>
                  <a:cubicBezTo>
                    <a:pt x="9226" y="121851"/>
                    <a:pt x="13999" y="129805"/>
                    <a:pt x="20043" y="136804"/>
                  </a:cubicBezTo>
                  <a:cubicBezTo>
                    <a:pt x="27679" y="145076"/>
                    <a:pt x="35951" y="161302"/>
                    <a:pt x="39450" y="168301"/>
                  </a:cubicBezTo>
                  <a:cubicBezTo>
                    <a:pt x="40405" y="170528"/>
                    <a:pt x="42632" y="171800"/>
                    <a:pt x="45177" y="171800"/>
                  </a:cubicBezTo>
                  <a:lnTo>
                    <a:pt x="120260" y="171800"/>
                  </a:lnTo>
                  <a:cubicBezTo>
                    <a:pt x="122805" y="171800"/>
                    <a:pt x="125033" y="170528"/>
                    <a:pt x="125987" y="168301"/>
                  </a:cubicBezTo>
                  <a:cubicBezTo>
                    <a:pt x="129487" y="161302"/>
                    <a:pt x="137759" y="145076"/>
                    <a:pt x="145394" y="136804"/>
                  </a:cubicBezTo>
                  <a:cubicBezTo>
                    <a:pt x="151439" y="129805"/>
                    <a:pt x="156529" y="121851"/>
                    <a:pt x="159711" y="113261"/>
                  </a:cubicBezTo>
                  <a:cubicBezTo>
                    <a:pt x="163210" y="104035"/>
                    <a:pt x="165119" y="94490"/>
                    <a:pt x="165437" y="84628"/>
                  </a:cubicBezTo>
                  <a:lnTo>
                    <a:pt x="165437" y="81764"/>
                  </a:lnTo>
                  <a:cubicBezTo>
                    <a:pt x="164483" y="36587"/>
                    <a:pt x="127896" y="318"/>
                    <a:pt x="82719" y="0"/>
                  </a:cubicBezTo>
                  <a:close/>
                  <a:moveTo>
                    <a:pt x="146349" y="84309"/>
                  </a:moveTo>
                  <a:cubicBezTo>
                    <a:pt x="146030" y="91945"/>
                    <a:pt x="144440" y="99581"/>
                    <a:pt x="141894" y="106580"/>
                  </a:cubicBezTo>
                  <a:cubicBezTo>
                    <a:pt x="139349" y="112943"/>
                    <a:pt x="135850" y="118988"/>
                    <a:pt x="131077" y="124078"/>
                  </a:cubicBezTo>
                  <a:cubicBezTo>
                    <a:pt x="123760" y="132986"/>
                    <a:pt x="117397" y="142531"/>
                    <a:pt x="112625" y="152712"/>
                  </a:cubicBezTo>
                  <a:lnTo>
                    <a:pt x="82719" y="152712"/>
                  </a:lnTo>
                  <a:lnTo>
                    <a:pt x="53131" y="152712"/>
                  </a:lnTo>
                  <a:cubicBezTo>
                    <a:pt x="48040" y="142531"/>
                    <a:pt x="41678" y="132986"/>
                    <a:pt x="34678" y="124078"/>
                  </a:cubicBezTo>
                  <a:cubicBezTo>
                    <a:pt x="30224" y="118988"/>
                    <a:pt x="26406" y="112943"/>
                    <a:pt x="23861" y="106580"/>
                  </a:cubicBezTo>
                  <a:cubicBezTo>
                    <a:pt x="20998" y="99581"/>
                    <a:pt x="19725" y="91945"/>
                    <a:pt x="19407" y="84309"/>
                  </a:cubicBezTo>
                  <a:lnTo>
                    <a:pt x="19407" y="81764"/>
                  </a:lnTo>
                  <a:cubicBezTo>
                    <a:pt x="20043" y="47086"/>
                    <a:pt x="48359" y="19089"/>
                    <a:pt x="83037" y="18771"/>
                  </a:cubicBezTo>
                  <a:lnTo>
                    <a:pt x="83037" y="18771"/>
                  </a:lnTo>
                  <a:lnTo>
                    <a:pt x="83037" y="18771"/>
                  </a:lnTo>
                  <a:cubicBezTo>
                    <a:pt x="83037" y="18771"/>
                    <a:pt x="83037" y="18771"/>
                    <a:pt x="83037" y="18771"/>
                  </a:cubicBezTo>
                  <a:cubicBezTo>
                    <a:pt x="83037" y="18771"/>
                    <a:pt x="83037" y="18771"/>
                    <a:pt x="83037" y="18771"/>
                  </a:cubicBezTo>
                  <a:lnTo>
                    <a:pt x="83037" y="18771"/>
                  </a:lnTo>
                  <a:lnTo>
                    <a:pt x="83037" y="18771"/>
                  </a:lnTo>
                  <a:cubicBezTo>
                    <a:pt x="117715" y="19089"/>
                    <a:pt x="146030" y="46768"/>
                    <a:pt x="146667" y="81764"/>
                  </a:cubicBezTo>
                  <a:lnTo>
                    <a:pt x="146667" y="8430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ECDC930-6CF4-4AC9-B136-5434634B7609}"/>
              </a:ext>
            </a:extLst>
          </p:cNvPr>
          <p:cNvSpPr txBox="1"/>
          <p:nvPr/>
        </p:nvSpPr>
        <p:spPr>
          <a:xfrm>
            <a:off x="3061763" y="5764673"/>
            <a:ext cx="3462675" cy="6168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</a:rPr>
              <a:t>A wonderful serenity has taken of my entire soul, like these of spring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64D926-4FD5-4E60-AFFC-50C2102E828C}"/>
              </a:ext>
            </a:extLst>
          </p:cNvPr>
          <p:cNvSpPr txBox="1"/>
          <p:nvPr/>
        </p:nvSpPr>
        <p:spPr>
          <a:xfrm>
            <a:off x="3061762" y="5384512"/>
            <a:ext cx="322292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j-lt"/>
              </a:rPr>
              <a:t>Dark theme is new trend</a:t>
            </a:r>
          </a:p>
        </p:txBody>
      </p:sp>
    </p:spTree>
    <p:extLst>
      <p:ext uri="{BB962C8B-B14F-4D97-AF65-F5344CB8AC3E}">
        <p14:creationId xmlns:p14="http://schemas.microsoft.com/office/powerpoint/2010/main" val="166368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C35D2EE-9C34-4BA6-AC40-0B92517754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0" r="34610"/>
          <a:stretch>
            <a:fillRect/>
          </a:stretch>
        </p:blipFill>
        <p:spPr/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EEF4D63E-1D00-48F6-BAE6-B5E17D9C1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d-ID" dirty="0"/>
              <a:t>PROJECT MOCKUP</a:t>
            </a:r>
            <a:endParaRPr lang="en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75AAD-9AA3-4B1A-B7D5-BE58E6B4302C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09E8C3-88A8-4F5C-9458-856E30171EDC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Portfolio &amp; Mockup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1AC899-8578-49AB-9A07-8A4E08541094}"/>
              </a:ext>
            </a:extLst>
          </p:cNvPr>
          <p:cNvSpPr/>
          <p:nvPr/>
        </p:nvSpPr>
        <p:spPr>
          <a:xfrm>
            <a:off x="6665897" y="1809750"/>
            <a:ext cx="4482372" cy="4486275"/>
          </a:xfrm>
          <a:custGeom>
            <a:avLst/>
            <a:gdLst>
              <a:gd name="connsiteX0" fmla="*/ 639778 w 4482372"/>
              <a:gd name="connsiteY0" fmla="*/ 0 h 4486275"/>
              <a:gd name="connsiteX1" fmla="*/ 287353 w 4482372"/>
              <a:gd name="connsiteY1" fmla="*/ 904875 h 4486275"/>
              <a:gd name="connsiteX2" fmla="*/ 4306903 w 4482372"/>
              <a:gd name="connsiteY2" fmla="*/ 2333625 h 4486275"/>
              <a:gd name="connsiteX3" fmla="*/ 3754453 w 4482372"/>
              <a:gd name="connsiteY3" fmla="*/ 4486275 h 448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2372" h="4486275">
                <a:moveTo>
                  <a:pt x="639778" y="0"/>
                </a:moveTo>
                <a:cubicBezTo>
                  <a:pt x="157972" y="257969"/>
                  <a:pt x="-323834" y="515938"/>
                  <a:pt x="287353" y="904875"/>
                </a:cubicBezTo>
                <a:cubicBezTo>
                  <a:pt x="898540" y="1293812"/>
                  <a:pt x="3729053" y="1736725"/>
                  <a:pt x="4306903" y="2333625"/>
                </a:cubicBezTo>
                <a:cubicBezTo>
                  <a:pt x="4884753" y="2930525"/>
                  <a:pt x="3859228" y="4395788"/>
                  <a:pt x="3754453" y="4486275"/>
                </a:cubicBez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A0D0D1-01DD-4B39-AC93-0901C6C1A11F}"/>
              </a:ext>
            </a:extLst>
          </p:cNvPr>
          <p:cNvSpPr/>
          <p:nvPr/>
        </p:nvSpPr>
        <p:spPr>
          <a:xfrm>
            <a:off x="7218069" y="1724504"/>
            <a:ext cx="170492" cy="1704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08E574-9852-498A-A674-9987648140B0}"/>
              </a:ext>
            </a:extLst>
          </p:cNvPr>
          <p:cNvSpPr/>
          <p:nvPr/>
        </p:nvSpPr>
        <p:spPr>
          <a:xfrm>
            <a:off x="7292670" y="2826947"/>
            <a:ext cx="129686" cy="1296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4D4370-779A-4303-9189-3CF32503D3E4}"/>
              </a:ext>
            </a:extLst>
          </p:cNvPr>
          <p:cNvSpPr/>
          <p:nvPr/>
        </p:nvSpPr>
        <p:spPr>
          <a:xfrm>
            <a:off x="9447701" y="3445669"/>
            <a:ext cx="129686" cy="1296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311C836-332B-488C-BD93-38B156EAD584}"/>
              </a:ext>
            </a:extLst>
          </p:cNvPr>
          <p:cNvSpPr/>
          <p:nvPr/>
        </p:nvSpPr>
        <p:spPr>
          <a:xfrm>
            <a:off x="10624317" y="3869810"/>
            <a:ext cx="174651" cy="17465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4E52A42-68D0-4A15-96CC-B10AE72AA45D}"/>
              </a:ext>
            </a:extLst>
          </p:cNvPr>
          <p:cNvSpPr/>
          <p:nvPr/>
        </p:nvSpPr>
        <p:spPr>
          <a:xfrm>
            <a:off x="10362101" y="6231521"/>
            <a:ext cx="129686" cy="1296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C62263-0DAE-4DA0-BBB6-D4F6458E50C9}"/>
              </a:ext>
            </a:extLst>
          </p:cNvPr>
          <p:cNvSpPr txBox="1"/>
          <p:nvPr/>
        </p:nvSpPr>
        <p:spPr>
          <a:xfrm>
            <a:off x="1259283" y="3784494"/>
            <a:ext cx="7454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01.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47BD68-5CB2-4D45-8D0D-271C65332C4A}"/>
              </a:ext>
            </a:extLst>
          </p:cNvPr>
          <p:cNvSpPr txBox="1"/>
          <p:nvPr/>
        </p:nvSpPr>
        <p:spPr>
          <a:xfrm>
            <a:off x="1770933" y="3784494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New version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8928B7-2EF5-43C5-AE53-4716F0F404A2}"/>
              </a:ext>
            </a:extLst>
          </p:cNvPr>
          <p:cNvSpPr txBox="1"/>
          <p:nvPr/>
        </p:nvSpPr>
        <p:spPr>
          <a:xfrm>
            <a:off x="1253805" y="4183231"/>
            <a:ext cx="7454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02.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D514C2-485A-4093-A904-0A274D0B880A}"/>
              </a:ext>
            </a:extLst>
          </p:cNvPr>
          <p:cNvSpPr txBox="1"/>
          <p:nvPr/>
        </p:nvSpPr>
        <p:spPr>
          <a:xfrm>
            <a:off x="1765455" y="4183231"/>
            <a:ext cx="203123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Available on store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0A6D1D-113E-4A31-B8EC-CB39C9E33175}"/>
              </a:ext>
            </a:extLst>
          </p:cNvPr>
          <p:cNvSpPr txBox="1"/>
          <p:nvPr/>
        </p:nvSpPr>
        <p:spPr>
          <a:xfrm>
            <a:off x="1248327" y="4581968"/>
            <a:ext cx="7454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03.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1483DC-3A3F-44B0-B9CB-939F83BAE5D7}"/>
              </a:ext>
            </a:extLst>
          </p:cNvPr>
          <p:cNvSpPr txBox="1"/>
          <p:nvPr/>
        </p:nvSpPr>
        <p:spPr>
          <a:xfrm>
            <a:off x="1759977" y="4581968"/>
            <a:ext cx="212985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High specification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7476C5-C928-4DF1-A041-4ED30145BC4C}"/>
              </a:ext>
            </a:extLst>
          </p:cNvPr>
          <p:cNvSpPr txBox="1"/>
          <p:nvPr/>
        </p:nvSpPr>
        <p:spPr>
          <a:xfrm>
            <a:off x="1242849" y="4980705"/>
            <a:ext cx="7454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04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E8BCD1-6DDC-478F-BD0E-4330A467C0EC}"/>
              </a:ext>
            </a:extLst>
          </p:cNvPr>
          <p:cNvSpPr txBox="1"/>
          <p:nvPr/>
        </p:nvSpPr>
        <p:spPr>
          <a:xfrm>
            <a:off x="1754499" y="4980705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Ready stocks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4CB5FB-7B02-4197-B838-D3F43DCB64FA}"/>
              </a:ext>
            </a:extLst>
          </p:cNvPr>
          <p:cNvSpPr txBox="1"/>
          <p:nvPr/>
        </p:nvSpPr>
        <p:spPr>
          <a:xfrm rot="5400000">
            <a:off x="9290827" y="2390046"/>
            <a:ext cx="243484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1400" i="1" dirty="0"/>
              <a:t>This is for description</a:t>
            </a:r>
            <a:endParaRPr lang="en-US" sz="1400" i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DBFDFD-D881-4C8C-8F51-083D1D357DED}"/>
              </a:ext>
            </a:extLst>
          </p:cNvPr>
          <p:cNvSpPr txBox="1"/>
          <p:nvPr/>
        </p:nvSpPr>
        <p:spPr>
          <a:xfrm rot="5400000">
            <a:off x="9860765" y="2098406"/>
            <a:ext cx="1805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Detail informations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9161384C-AC63-4424-82FE-3F11D4C6248F}"/>
              </a:ext>
            </a:extLst>
          </p:cNvPr>
          <p:cNvSpPr/>
          <p:nvPr/>
        </p:nvSpPr>
        <p:spPr>
          <a:xfrm rot="10800000">
            <a:off x="10700969" y="1190780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29ABE5-6374-4B67-A058-D727193E8796}"/>
              </a:ext>
            </a:extLst>
          </p:cNvPr>
          <p:cNvSpPr txBox="1"/>
          <p:nvPr/>
        </p:nvSpPr>
        <p:spPr>
          <a:xfrm>
            <a:off x="4408451" y="3702791"/>
            <a:ext cx="2651970" cy="1724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 which I enjoy with my whole heart. I am alone, and feel the charm of existence in this spot, which was </a:t>
            </a:r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A7D84A92-9D75-4144-A899-8E93C28CD43C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4837669" y="1293114"/>
            <a:ext cx="1079500" cy="803275"/>
          </a:xfrm>
          <a:custGeom>
            <a:avLst/>
            <a:gdLst>
              <a:gd name="T0" fmla="*/ 77 w 357"/>
              <a:gd name="T1" fmla="*/ 265 h 265"/>
              <a:gd name="T2" fmla="*/ 22 w 357"/>
              <a:gd name="T3" fmla="*/ 242 h 265"/>
              <a:gd name="T4" fmla="*/ 0 w 357"/>
              <a:gd name="T5" fmla="*/ 177 h 265"/>
              <a:gd name="T6" fmla="*/ 28 w 357"/>
              <a:gd name="T7" fmla="*/ 74 h 265"/>
              <a:gd name="T8" fmla="*/ 101 w 357"/>
              <a:gd name="T9" fmla="*/ 0 h 265"/>
              <a:gd name="T10" fmla="*/ 130 w 357"/>
              <a:gd name="T11" fmla="*/ 15 h 265"/>
              <a:gd name="T12" fmla="*/ 94 w 357"/>
              <a:gd name="T13" fmla="*/ 62 h 265"/>
              <a:gd name="T14" fmla="*/ 74 w 357"/>
              <a:gd name="T15" fmla="*/ 126 h 265"/>
              <a:gd name="T16" fmla="*/ 124 w 357"/>
              <a:gd name="T17" fmla="*/ 147 h 265"/>
              <a:gd name="T18" fmla="*/ 145 w 357"/>
              <a:gd name="T19" fmla="*/ 193 h 265"/>
              <a:gd name="T20" fmla="*/ 125 w 357"/>
              <a:gd name="T21" fmla="*/ 245 h 265"/>
              <a:gd name="T22" fmla="*/ 77 w 357"/>
              <a:gd name="T23" fmla="*/ 265 h 265"/>
              <a:gd name="T24" fmla="*/ 288 w 357"/>
              <a:gd name="T25" fmla="*/ 265 h 265"/>
              <a:gd name="T26" fmla="*/ 235 w 357"/>
              <a:gd name="T27" fmla="*/ 242 h 265"/>
              <a:gd name="T28" fmla="*/ 212 w 357"/>
              <a:gd name="T29" fmla="*/ 177 h 265"/>
              <a:gd name="T30" fmla="*/ 240 w 357"/>
              <a:gd name="T31" fmla="*/ 74 h 265"/>
              <a:gd name="T32" fmla="*/ 313 w 357"/>
              <a:gd name="T33" fmla="*/ 0 h 265"/>
              <a:gd name="T34" fmla="*/ 342 w 357"/>
              <a:gd name="T35" fmla="*/ 15 h 265"/>
              <a:gd name="T36" fmla="*/ 286 w 357"/>
              <a:gd name="T37" fmla="*/ 126 h 265"/>
              <a:gd name="T38" fmla="*/ 337 w 357"/>
              <a:gd name="T39" fmla="*/ 147 h 265"/>
              <a:gd name="T40" fmla="*/ 357 w 357"/>
              <a:gd name="T41" fmla="*/ 193 h 265"/>
              <a:gd name="T42" fmla="*/ 337 w 357"/>
              <a:gd name="T43" fmla="*/ 245 h 265"/>
              <a:gd name="T44" fmla="*/ 288 w 357"/>
              <a:gd name="T45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7" h="265">
                <a:moveTo>
                  <a:pt x="77" y="265"/>
                </a:moveTo>
                <a:cubicBezTo>
                  <a:pt x="55" y="265"/>
                  <a:pt x="37" y="258"/>
                  <a:pt x="22" y="242"/>
                </a:cubicBezTo>
                <a:cubicBezTo>
                  <a:pt x="7" y="227"/>
                  <a:pt x="0" y="205"/>
                  <a:pt x="0" y="177"/>
                </a:cubicBezTo>
                <a:cubicBezTo>
                  <a:pt x="0" y="140"/>
                  <a:pt x="9" y="106"/>
                  <a:pt x="28" y="74"/>
                </a:cubicBezTo>
                <a:cubicBezTo>
                  <a:pt x="47" y="43"/>
                  <a:pt x="71" y="18"/>
                  <a:pt x="101" y="0"/>
                </a:cubicBezTo>
                <a:cubicBezTo>
                  <a:pt x="130" y="15"/>
                  <a:pt x="130" y="15"/>
                  <a:pt x="130" y="15"/>
                </a:cubicBezTo>
                <a:cubicBezTo>
                  <a:pt x="118" y="26"/>
                  <a:pt x="106" y="41"/>
                  <a:pt x="94" y="62"/>
                </a:cubicBezTo>
                <a:cubicBezTo>
                  <a:pt x="82" y="82"/>
                  <a:pt x="75" y="103"/>
                  <a:pt x="74" y="126"/>
                </a:cubicBezTo>
                <a:cubicBezTo>
                  <a:pt x="94" y="128"/>
                  <a:pt x="111" y="134"/>
                  <a:pt x="124" y="147"/>
                </a:cubicBezTo>
                <a:cubicBezTo>
                  <a:pt x="138" y="159"/>
                  <a:pt x="145" y="174"/>
                  <a:pt x="145" y="193"/>
                </a:cubicBezTo>
                <a:cubicBezTo>
                  <a:pt x="145" y="215"/>
                  <a:pt x="138" y="232"/>
                  <a:pt x="125" y="245"/>
                </a:cubicBezTo>
                <a:cubicBezTo>
                  <a:pt x="112" y="259"/>
                  <a:pt x="96" y="265"/>
                  <a:pt x="77" y="265"/>
                </a:cubicBezTo>
                <a:close/>
                <a:moveTo>
                  <a:pt x="288" y="265"/>
                </a:moveTo>
                <a:cubicBezTo>
                  <a:pt x="267" y="265"/>
                  <a:pt x="250" y="258"/>
                  <a:pt x="235" y="242"/>
                </a:cubicBezTo>
                <a:cubicBezTo>
                  <a:pt x="220" y="227"/>
                  <a:pt x="212" y="205"/>
                  <a:pt x="212" y="177"/>
                </a:cubicBezTo>
                <a:cubicBezTo>
                  <a:pt x="212" y="140"/>
                  <a:pt x="222" y="106"/>
                  <a:pt x="240" y="74"/>
                </a:cubicBezTo>
                <a:cubicBezTo>
                  <a:pt x="259" y="43"/>
                  <a:pt x="283" y="18"/>
                  <a:pt x="313" y="0"/>
                </a:cubicBezTo>
                <a:cubicBezTo>
                  <a:pt x="342" y="15"/>
                  <a:pt x="342" y="15"/>
                  <a:pt x="342" y="15"/>
                </a:cubicBezTo>
                <a:cubicBezTo>
                  <a:pt x="308" y="46"/>
                  <a:pt x="289" y="83"/>
                  <a:pt x="286" y="126"/>
                </a:cubicBezTo>
                <a:cubicBezTo>
                  <a:pt x="306" y="128"/>
                  <a:pt x="323" y="134"/>
                  <a:pt x="337" y="147"/>
                </a:cubicBezTo>
                <a:cubicBezTo>
                  <a:pt x="350" y="159"/>
                  <a:pt x="357" y="174"/>
                  <a:pt x="357" y="193"/>
                </a:cubicBezTo>
                <a:cubicBezTo>
                  <a:pt x="357" y="215"/>
                  <a:pt x="351" y="232"/>
                  <a:pt x="337" y="245"/>
                </a:cubicBezTo>
                <a:cubicBezTo>
                  <a:pt x="324" y="259"/>
                  <a:pt x="307" y="265"/>
                  <a:pt x="288" y="2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405820-A379-4BD0-8898-CFB86CF86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449" y="1114991"/>
            <a:ext cx="2307602" cy="46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7EF0B-5310-4F8A-B93C-34556D74C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474" y="2154973"/>
            <a:ext cx="4489970" cy="4844009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F33BAD5-7B59-4CB5-A348-8AAB9F764E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4" b="5494"/>
          <a:stretch/>
        </p:blipFill>
        <p:spPr>
          <a:xfrm>
            <a:off x="1387475" y="2628900"/>
            <a:ext cx="2552700" cy="3413125"/>
          </a:xfrm>
        </p:spPr>
      </p:pic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F9AD9C9A-C85D-44FE-9CE5-CA690AEB63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96457" y="698091"/>
            <a:ext cx="7199086" cy="1044575"/>
          </a:xfrm>
        </p:spPr>
        <p:txBody>
          <a:bodyPr/>
          <a:lstStyle/>
          <a:p>
            <a:r>
              <a:rPr lang="id-ID" dirty="0"/>
              <a:t>MOCKUP</a:t>
            </a:r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AF370E-1347-47E4-A53E-EFA8F47660E5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56F16-2D6C-44BC-B7C5-6C460535A852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Portfolio &amp; Mockup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7B77BE-6E17-447E-AE09-BC266708D365}"/>
              </a:ext>
            </a:extLst>
          </p:cNvPr>
          <p:cNvSpPr txBox="1"/>
          <p:nvPr/>
        </p:nvSpPr>
        <p:spPr>
          <a:xfrm>
            <a:off x="5438925" y="5619004"/>
            <a:ext cx="2199012" cy="6168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A wonderful serenity has taken possession of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7C3C3D-475E-4726-88D3-4CCF9FBD1400}"/>
              </a:ext>
            </a:extLst>
          </p:cNvPr>
          <p:cNvSpPr txBox="1"/>
          <p:nvPr/>
        </p:nvSpPr>
        <p:spPr>
          <a:xfrm>
            <a:off x="5584835" y="5277818"/>
            <a:ext cx="190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+mj-lt"/>
              </a:rPr>
              <a:t>Description</a:t>
            </a:r>
            <a:endParaRPr lang="en-ID" sz="20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332EEF-1BE9-4FAA-91DE-39B3DFFE03F2}"/>
              </a:ext>
            </a:extLst>
          </p:cNvPr>
          <p:cNvGrpSpPr/>
          <p:nvPr/>
        </p:nvGrpSpPr>
        <p:grpSpPr>
          <a:xfrm>
            <a:off x="6262669" y="4529810"/>
            <a:ext cx="549275" cy="498476"/>
            <a:chOff x="8293100" y="4168776"/>
            <a:chExt cx="549275" cy="498476"/>
          </a:xfrm>
        </p:grpSpPr>
        <p:sp>
          <p:nvSpPr>
            <p:cNvPr id="22" name="Freeform 722">
              <a:extLst>
                <a:ext uri="{FF2B5EF4-FFF2-40B4-BE49-F238E27FC236}">
                  <a16:creationId xmlns:a16="http://schemas.microsoft.com/office/drawing/2014/main" id="{9702A9B4-1C94-4681-B89B-792F64018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3100" y="4270376"/>
              <a:ext cx="549275" cy="161925"/>
            </a:xfrm>
            <a:custGeom>
              <a:avLst/>
              <a:gdLst>
                <a:gd name="T0" fmla="*/ 59 w 284"/>
                <a:gd name="T1" fmla="*/ 84 h 84"/>
                <a:gd name="T2" fmla="*/ 0 w 284"/>
                <a:gd name="T3" fmla="*/ 37 h 84"/>
                <a:gd name="T4" fmla="*/ 0 w 284"/>
                <a:gd name="T5" fmla="*/ 15 h 84"/>
                <a:gd name="T6" fmla="*/ 17 w 284"/>
                <a:gd name="T7" fmla="*/ 0 h 84"/>
                <a:gd name="T8" fmla="*/ 267 w 284"/>
                <a:gd name="T9" fmla="*/ 0 h 84"/>
                <a:gd name="T10" fmla="*/ 284 w 284"/>
                <a:gd name="T11" fmla="*/ 15 h 84"/>
                <a:gd name="T12" fmla="*/ 284 w 284"/>
                <a:gd name="T13" fmla="*/ 37 h 84"/>
                <a:gd name="T14" fmla="*/ 225 w 284"/>
                <a:gd name="T15" fmla="*/ 84 h 84"/>
                <a:gd name="T16" fmla="*/ 225 w 284"/>
                <a:gd name="T17" fmla="*/ 56 h 84"/>
                <a:gd name="T18" fmla="*/ 198 w 284"/>
                <a:gd name="T19" fmla="*/ 56 h 84"/>
                <a:gd name="T20" fmla="*/ 198 w 284"/>
                <a:gd name="T21" fmla="*/ 84 h 84"/>
                <a:gd name="T22" fmla="*/ 87 w 284"/>
                <a:gd name="T23" fmla="*/ 84 h 84"/>
                <a:gd name="T24" fmla="*/ 87 w 284"/>
                <a:gd name="T25" fmla="*/ 56 h 84"/>
                <a:gd name="T26" fmla="*/ 59 w 284"/>
                <a:gd name="T27" fmla="*/ 56 h 84"/>
                <a:gd name="T28" fmla="*/ 59 w 284"/>
                <a:gd name="T2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84">
                  <a:moveTo>
                    <a:pt x="59" y="84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76" y="0"/>
                    <a:pt x="284" y="7"/>
                    <a:pt x="284" y="15"/>
                  </a:cubicBezTo>
                  <a:cubicBezTo>
                    <a:pt x="284" y="37"/>
                    <a:pt x="284" y="37"/>
                    <a:pt x="284" y="37"/>
                  </a:cubicBezTo>
                  <a:cubicBezTo>
                    <a:pt x="225" y="84"/>
                    <a:pt x="225" y="84"/>
                    <a:pt x="225" y="84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98" y="84"/>
                    <a:pt x="198" y="84"/>
                    <a:pt x="198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59" y="56"/>
                    <a:pt x="59" y="56"/>
                    <a:pt x="59" y="56"/>
                  </a:cubicBezTo>
                  <a:lnTo>
                    <a:pt x="59" y="84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23" name="Rectangle 723">
              <a:extLst>
                <a:ext uri="{FF2B5EF4-FFF2-40B4-BE49-F238E27FC236}">
                  <a16:creationId xmlns:a16="http://schemas.microsoft.com/office/drawing/2014/main" id="{1DAB3151-9B8B-4EB0-A05B-03FE103BF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400" y="4378326"/>
              <a:ext cx="53975" cy="107950"/>
            </a:xfrm>
            <a:prstGeom prst="rect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24" name="Rectangle 724">
              <a:extLst>
                <a:ext uri="{FF2B5EF4-FFF2-40B4-BE49-F238E27FC236}">
                  <a16:creationId xmlns:a16="http://schemas.microsoft.com/office/drawing/2014/main" id="{8C98FB92-9819-4202-87F0-D634150B8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5688" y="4378326"/>
              <a:ext cx="52388" cy="107950"/>
            </a:xfrm>
            <a:prstGeom prst="rect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25" name="Freeform 725">
              <a:extLst>
                <a:ext uri="{FF2B5EF4-FFF2-40B4-BE49-F238E27FC236}">
                  <a16:creationId xmlns:a16="http://schemas.microsoft.com/office/drawing/2014/main" id="{95160EDC-644A-4B50-A342-C072466AC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4241801"/>
              <a:ext cx="73025" cy="28575"/>
            </a:xfrm>
            <a:custGeom>
              <a:avLst/>
              <a:gdLst>
                <a:gd name="T0" fmla="*/ 38 w 38"/>
                <a:gd name="T1" fmla="*/ 15 h 15"/>
                <a:gd name="T2" fmla="*/ 38 w 38"/>
                <a:gd name="T3" fmla="*/ 4 h 15"/>
                <a:gd name="T4" fmla="*/ 34 w 38"/>
                <a:gd name="T5" fmla="*/ 0 h 15"/>
                <a:gd name="T6" fmla="*/ 4 w 38"/>
                <a:gd name="T7" fmla="*/ 0 h 15"/>
                <a:gd name="T8" fmla="*/ 0 w 38"/>
                <a:gd name="T9" fmla="*/ 4 h 15"/>
                <a:gd name="T10" fmla="*/ 0 w 38"/>
                <a:gd name="T11" fmla="*/ 15 h 15"/>
                <a:gd name="T12" fmla="*/ 38 w 38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5">
                  <a:moveTo>
                    <a:pt x="38" y="15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8" y="2"/>
                    <a:pt x="36" y="0"/>
                    <a:pt x="3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38" y="1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26" name="Freeform 726">
              <a:extLst>
                <a:ext uri="{FF2B5EF4-FFF2-40B4-BE49-F238E27FC236}">
                  <a16:creationId xmlns:a16="http://schemas.microsoft.com/office/drawing/2014/main" id="{A37F3857-3266-4194-87D8-82DB44D6A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3" y="4241801"/>
              <a:ext cx="71438" cy="28575"/>
            </a:xfrm>
            <a:custGeom>
              <a:avLst/>
              <a:gdLst>
                <a:gd name="T0" fmla="*/ 37 w 37"/>
                <a:gd name="T1" fmla="*/ 15 h 15"/>
                <a:gd name="T2" fmla="*/ 37 w 37"/>
                <a:gd name="T3" fmla="*/ 4 h 15"/>
                <a:gd name="T4" fmla="*/ 33 w 37"/>
                <a:gd name="T5" fmla="*/ 0 h 15"/>
                <a:gd name="T6" fmla="*/ 4 w 37"/>
                <a:gd name="T7" fmla="*/ 0 h 15"/>
                <a:gd name="T8" fmla="*/ 0 w 37"/>
                <a:gd name="T9" fmla="*/ 4 h 15"/>
                <a:gd name="T10" fmla="*/ 0 w 37"/>
                <a:gd name="T11" fmla="*/ 15 h 15"/>
                <a:gd name="T12" fmla="*/ 37 w 37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5">
                  <a:moveTo>
                    <a:pt x="37" y="15"/>
                  </a:moveTo>
                  <a:cubicBezTo>
                    <a:pt x="37" y="4"/>
                    <a:pt x="37" y="4"/>
                    <a:pt x="37" y="4"/>
                  </a:cubicBezTo>
                  <a:cubicBezTo>
                    <a:pt x="37" y="2"/>
                    <a:pt x="35" y="0"/>
                    <a:pt x="3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37" y="1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27" name="Freeform 727">
              <a:extLst>
                <a:ext uri="{FF2B5EF4-FFF2-40B4-BE49-F238E27FC236}">
                  <a16:creationId xmlns:a16="http://schemas.microsoft.com/office/drawing/2014/main" id="{77C0E84D-EB7B-407A-A41F-B6BE6A7D0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0100" y="4168776"/>
              <a:ext cx="295275" cy="73025"/>
            </a:xfrm>
            <a:custGeom>
              <a:avLst/>
              <a:gdLst>
                <a:gd name="T0" fmla="*/ 117 w 153"/>
                <a:gd name="T1" fmla="*/ 8 h 38"/>
                <a:gd name="T2" fmla="*/ 105 w 153"/>
                <a:gd name="T3" fmla="*/ 0 h 38"/>
                <a:gd name="T4" fmla="*/ 46 w 153"/>
                <a:gd name="T5" fmla="*/ 0 h 38"/>
                <a:gd name="T6" fmla="*/ 35 w 153"/>
                <a:gd name="T7" fmla="*/ 8 h 38"/>
                <a:gd name="T8" fmla="*/ 0 w 153"/>
                <a:gd name="T9" fmla="*/ 8 h 38"/>
                <a:gd name="T10" fmla="*/ 0 w 153"/>
                <a:gd name="T11" fmla="*/ 18 h 38"/>
                <a:gd name="T12" fmla="*/ 0 w 153"/>
                <a:gd name="T13" fmla="*/ 23 h 38"/>
                <a:gd name="T14" fmla="*/ 0 w 153"/>
                <a:gd name="T15" fmla="*/ 38 h 38"/>
                <a:gd name="T16" fmla="*/ 14 w 153"/>
                <a:gd name="T17" fmla="*/ 38 h 38"/>
                <a:gd name="T18" fmla="*/ 14 w 153"/>
                <a:gd name="T19" fmla="*/ 23 h 38"/>
                <a:gd name="T20" fmla="*/ 36 w 153"/>
                <a:gd name="T21" fmla="*/ 23 h 38"/>
                <a:gd name="T22" fmla="*/ 46 w 153"/>
                <a:gd name="T23" fmla="*/ 30 h 38"/>
                <a:gd name="T24" fmla="*/ 105 w 153"/>
                <a:gd name="T25" fmla="*/ 30 h 38"/>
                <a:gd name="T26" fmla="*/ 116 w 153"/>
                <a:gd name="T27" fmla="*/ 23 h 38"/>
                <a:gd name="T28" fmla="*/ 138 w 153"/>
                <a:gd name="T29" fmla="*/ 23 h 38"/>
                <a:gd name="T30" fmla="*/ 138 w 153"/>
                <a:gd name="T31" fmla="*/ 38 h 38"/>
                <a:gd name="T32" fmla="*/ 153 w 153"/>
                <a:gd name="T33" fmla="*/ 38 h 38"/>
                <a:gd name="T34" fmla="*/ 153 w 153"/>
                <a:gd name="T35" fmla="*/ 23 h 38"/>
                <a:gd name="T36" fmla="*/ 153 w 153"/>
                <a:gd name="T37" fmla="*/ 18 h 38"/>
                <a:gd name="T38" fmla="*/ 153 w 153"/>
                <a:gd name="T39" fmla="*/ 8 h 38"/>
                <a:gd name="T40" fmla="*/ 117 w 153"/>
                <a:gd name="T41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38">
                  <a:moveTo>
                    <a:pt x="117" y="8"/>
                  </a:moveTo>
                  <a:cubicBezTo>
                    <a:pt x="114" y="3"/>
                    <a:pt x="110" y="0"/>
                    <a:pt x="105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2" y="0"/>
                    <a:pt x="37" y="3"/>
                    <a:pt x="3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27"/>
                    <a:pt x="42" y="30"/>
                    <a:pt x="4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10" y="30"/>
                    <a:pt x="114" y="27"/>
                    <a:pt x="116" y="23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38" y="38"/>
                    <a:pt x="138" y="38"/>
                    <a:pt x="138" y="38"/>
                  </a:cubicBezTo>
                  <a:cubicBezTo>
                    <a:pt x="153" y="38"/>
                    <a:pt x="153" y="38"/>
                    <a:pt x="153" y="38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3" y="8"/>
                    <a:pt x="153" y="8"/>
                    <a:pt x="153" y="8"/>
                  </a:cubicBezTo>
                  <a:lnTo>
                    <a:pt x="117" y="8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28" name="Freeform 728">
              <a:extLst>
                <a:ext uri="{FF2B5EF4-FFF2-40B4-BE49-F238E27FC236}">
                  <a16:creationId xmlns:a16="http://schemas.microsoft.com/office/drawing/2014/main" id="{8409D653-973D-40B5-9591-430021D96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0" y="4354514"/>
              <a:ext cx="522288" cy="312738"/>
            </a:xfrm>
            <a:custGeom>
              <a:avLst/>
              <a:gdLst>
                <a:gd name="T0" fmla="*/ 237 w 270"/>
                <a:gd name="T1" fmla="*/ 163 h 163"/>
                <a:gd name="T2" fmla="*/ 254 w 270"/>
                <a:gd name="T3" fmla="*/ 163 h 163"/>
                <a:gd name="T4" fmla="*/ 270 w 270"/>
                <a:gd name="T5" fmla="*/ 144 h 163"/>
                <a:gd name="T6" fmla="*/ 270 w 270"/>
                <a:gd name="T7" fmla="*/ 0 h 163"/>
                <a:gd name="T8" fmla="*/ 218 w 270"/>
                <a:gd name="T9" fmla="*/ 41 h 163"/>
                <a:gd name="T10" fmla="*/ 218 w 270"/>
                <a:gd name="T11" fmla="*/ 69 h 163"/>
                <a:gd name="T12" fmla="*/ 191 w 270"/>
                <a:gd name="T13" fmla="*/ 69 h 163"/>
                <a:gd name="T14" fmla="*/ 191 w 270"/>
                <a:gd name="T15" fmla="*/ 41 h 163"/>
                <a:gd name="T16" fmla="*/ 80 w 270"/>
                <a:gd name="T17" fmla="*/ 41 h 163"/>
                <a:gd name="T18" fmla="*/ 80 w 270"/>
                <a:gd name="T19" fmla="*/ 69 h 163"/>
                <a:gd name="T20" fmla="*/ 52 w 270"/>
                <a:gd name="T21" fmla="*/ 69 h 163"/>
                <a:gd name="T22" fmla="*/ 52 w 270"/>
                <a:gd name="T23" fmla="*/ 41 h 163"/>
                <a:gd name="T24" fmla="*/ 0 w 270"/>
                <a:gd name="T25" fmla="*/ 0 h 163"/>
                <a:gd name="T26" fmla="*/ 0 w 270"/>
                <a:gd name="T27" fmla="*/ 144 h 163"/>
                <a:gd name="T28" fmla="*/ 16 w 270"/>
                <a:gd name="T29" fmla="*/ 163 h 163"/>
                <a:gd name="T30" fmla="*/ 204 w 270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0" h="163">
                  <a:moveTo>
                    <a:pt x="237" y="163"/>
                  </a:moveTo>
                  <a:cubicBezTo>
                    <a:pt x="254" y="163"/>
                    <a:pt x="254" y="163"/>
                    <a:pt x="254" y="163"/>
                  </a:cubicBezTo>
                  <a:cubicBezTo>
                    <a:pt x="263" y="163"/>
                    <a:pt x="270" y="154"/>
                    <a:pt x="270" y="144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18" y="69"/>
                    <a:pt x="218" y="69"/>
                    <a:pt x="218" y="69"/>
                  </a:cubicBezTo>
                  <a:cubicBezTo>
                    <a:pt x="191" y="69"/>
                    <a:pt x="191" y="69"/>
                    <a:pt x="191" y="69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54"/>
                    <a:pt x="7" y="163"/>
                    <a:pt x="16" y="163"/>
                  </a:cubicBezTo>
                  <a:cubicBezTo>
                    <a:pt x="204" y="163"/>
                    <a:pt x="204" y="163"/>
                    <a:pt x="204" y="163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9A03066-881E-4E11-9E7A-E32024AD7EB2}"/>
              </a:ext>
            </a:extLst>
          </p:cNvPr>
          <p:cNvSpPr txBox="1"/>
          <p:nvPr/>
        </p:nvSpPr>
        <p:spPr>
          <a:xfrm>
            <a:off x="8621388" y="3449398"/>
            <a:ext cx="2199012" cy="6168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A wonderful serenity has taken possession of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AD8A8F-166A-40BC-A8B6-510C0A1446CD}"/>
              </a:ext>
            </a:extLst>
          </p:cNvPr>
          <p:cNvSpPr txBox="1"/>
          <p:nvPr/>
        </p:nvSpPr>
        <p:spPr>
          <a:xfrm>
            <a:off x="8767298" y="3108212"/>
            <a:ext cx="190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+mj-lt"/>
              </a:rPr>
              <a:t>Description</a:t>
            </a:r>
            <a:endParaRPr lang="en-ID" sz="20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E789973-C3EF-4B34-B7DF-A282F934509E}"/>
              </a:ext>
            </a:extLst>
          </p:cNvPr>
          <p:cNvGrpSpPr/>
          <p:nvPr/>
        </p:nvGrpSpPr>
        <p:grpSpPr>
          <a:xfrm>
            <a:off x="9445462" y="2341155"/>
            <a:ext cx="550863" cy="536575"/>
            <a:chOff x="6917267" y="2068513"/>
            <a:chExt cx="550863" cy="536575"/>
          </a:xfrm>
        </p:grpSpPr>
        <p:sp>
          <p:nvSpPr>
            <p:cNvPr id="30" name="Freeform 789">
              <a:extLst>
                <a:ext uri="{FF2B5EF4-FFF2-40B4-BE49-F238E27FC236}">
                  <a16:creationId xmlns:a16="http://schemas.microsoft.com/office/drawing/2014/main" id="{8EE72A5B-2070-4DE6-9D5A-907D2B764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7267" y="2278063"/>
              <a:ext cx="190500" cy="273050"/>
            </a:xfrm>
            <a:custGeom>
              <a:avLst/>
              <a:gdLst>
                <a:gd name="T0" fmla="*/ 0 w 120"/>
                <a:gd name="T1" fmla="*/ 172 h 172"/>
                <a:gd name="T2" fmla="*/ 0 w 120"/>
                <a:gd name="T3" fmla="*/ 0 h 172"/>
                <a:gd name="T4" fmla="*/ 120 w 120"/>
                <a:gd name="T5" fmla="*/ 74 h 172"/>
                <a:gd name="T6" fmla="*/ 0 w 120"/>
                <a:gd name="T7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72">
                  <a:moveTo>
                    <a:pt x="0" y="172"/>
                  </a:moveTo>
                  <a:lnTo>
                    <a:pt x="0" y="0"/>
                  </a:lnTo>
                  <a:lnTo>
                    <a:pt x="120" y="74"/>
                  </a:lnTo>
                  <a:lnTo>
                    <a:pt x="0" y="172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31" name="Freeform 790">
              <a:extLst>
                <a:ext uri="{FF2B5EF4-FFF2-40B4-BE49-F238E27FC236}">
                  <a16:creationId xmlns:a16="http://schemas.microsoft.com/office/drawing/2014/main" id="{B228BAC5-B47A-4805-9378-9DE81BE94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042" y="2278063"/>
              <a:ext cx="192088" cy="273050"/>
            </a:xfrm>
            <a:custGeom>
              <a:avLst/>
              <a:gdLst>
                <a:gd name="T0" fmla="*/ 121 w 121"/>
                <a:gd name="T1" fmla="*/ 172 h 172"/>
                <a:gd name="T2" fmla="*/ 121 w 121"/>
                <a:gd name="T3" fmla="*/ 0 h 172"/>
                <a:gd name="T4" fmla="*/ 0 w 121"/>
                <a:gd name="T5" fmla="*/ 74 h 172"/>
                <a:gd name="T6" fmla="*/ 121 w 121"/>
                <a:gd name="T7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72">
                  <a:moveTo>
                    <a:pt x="121" y="172"/>
                  </a:moveTo>
                  <a:lnTo>
                    <a:pt x="121" y="0"/>
                  </a:lnTo>
                  <a:lnTo>
                    <a:pt x="0" y="74"/>
                  </a:lnTo>
                  <a:lnTo>
                    <a:pt x="121" y="172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32" name="Freeform 791">
              <a:extLst>
                <a:ext uri="{FF2B5EF4-FFF2-40B4-BE49-F238E27FC236}">
                  <a16:creationId xmlns:a16="http://schemas.microsoft.com/office/drawing/2014/main" id="{0FB492F0-6DFD-4B35-944C-807749B4C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767" y="2244726"/>
              <a:ext cx="423863" cy="150813"/>
            </a:xfrm>
            <a:custGeom>
              <a:avLst/>
              <a:gdLst>
                <a:gd name="T0" fmla="*/ 0 w 219"/>
                <a:gd name="T1" fmla="*/ 0 h 78"/>
                <a:gd name="T2" fmla="*/ 0 w 219"/>
                <a:gd name="T3" fmla="*/ 38 h 78"/>
                <a:gd name="T4" fmla="*/ 66 w 219"/>
                <a:gd name="T5" fmla="*/ 78 h 78"/>
                <a:gd name="T6" fmla="*/ 114 w 219"/>
                <a:gd name="T7" fmla="*/ 64 h 78"/>
                <a:gd name="T8" fmla="*/ 153 w 219"/>
                <a:gd name="T9" fmla="*/ 78 h 78"/>
                <a:gd name="T10" fmla="*/ 219 w 219"/>
                <a:gd name="T11" fmla="*/ 38 h 78"/>
                <a:gd name="T12" fmla="*/ 219 w 219"/>
                <a:gd name="T13" fmla="*/ 0 h 78"/>
                <a:gd name="T14" fmla="*/ 0 w 219"/>
                <a:gd name="T1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9" h="78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87" y="62"/>
                    <a:pt x="95" y="64"/>
                    <a:pt x="114" y="64"/>
                  </a:cubicBezTo>
                  <a:cubicBezTo>
                    <a:pt x="129" y="64"/>
                    <a:pt x="142" y="71"/>
                    <a:pt x="153" y="78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9" y="0"/>
                    <a:pt x="219" y="0"/>
                    <a:pt x="219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33" name="Rectangle 792">
              <a:extLst>
                <a:ext uri="{FF2B5EF4-FFF2-40B4-BE49-F238E27FC236}">
                  <a16:creationId xmlns:a16="http://schemas.microsoft.com/office/drawing/2014/main" id="{FC9027A7-5FAB-40BD-81F2-0982B8C0E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5079" y="2276476"/>
              <a:ext cx="120650" cy="222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34" name="Rectangle 793">
              <a:extLst>
                <a:ext uri="{FF2B5EF4-FFF2-40B4-BE49-F238E27FC236}">
                  <a16:creationId xmlns:a16="http://schemas.microsoft.com/office/drawing/2014/main" id="{7353A2DA-62F3-4DB9-9624-7DC418572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5079" y="2317751"/>
              <a:ext cx="120650" cy="25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35" name="Rectangle 794">
              <a:extLst>
                <a:ext uri="{FF2B5EF4-FFF2-40B4-BE49-F238E27FC236}">
                  <a16:creationId xmlns:a16="http://schemas.microsoft.com/office/drawing/2014/main" id="{AB598022-8844-4E33-A751-CECFD8F34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8717" y="2276476"/>
              <a:ext cx="63500" cy="666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36" name="Freeform 795">
              <a:extLst>
                <a:ext uri="{FF2B5EF4-FFF2-40B4-BE49-F238E27FC236}">
                  <a16:creationId xmlns:a16="http://schemas.microsoft.com/office/drawing/2014/main" id="{BCFB250C-A937-4EC4-876D-DE9081AF7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7267" y="2363788"/>
              <a:ext cx="550863" cy="241300"/>
            </a:xfrm>
            <a:custGeom>
              <a:avLst/>
              <a:gdLst>
                <a:gd name="T0" fmla="*/ 82 w 285"/>
                <a:gd name="T1" fmla="*/ 125 h 125"/>
                <a:gd name="T2" fmla="*/ 285 w 285"/>
                <a:gd name="T3" fmla="*/ 125 h 125"/>
                <a:gd name="T4" fmla="*/ 285 w 285"/>
                <a:gd name="T5" fmla="*/ 97 h 125"/>
                <a:gd name="T6" fmla="*/ 186 w 285"/>
                <a:gd name="T7" fmla="*/ 16 h 125"/>
                <a:gd name="T8" fmla="*/ 147 w 285"/>
                <a:gd name="T9" fmla="*/ 2 h 125"/>
                <a:gd name="T10" fmla="*/ 99 w 285"/>
                <a:gd name="T11" fmla="*/ 16 h 125"/>
                <a:gd name="T12" fmla="*/ 0 w 285"/>
                <a:gd name="T13" fmla="*/ 97 h 125"/>
                <a:gd name="T14" fmla="*/ 0 w 285"/>
                <a:gd name="T15" fmla="*/ 125 h 125"/>
                <a:gd name="T16" fmla="*/ 50 w 285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125">
                  <a:moveTo>
                    <a:pt x="82" y="125"/>
                  </a:moveTo>
                  <a:cubicBezTo>
                    <a:pt x="285" y="125"/>
                    <a:pt x="285" y="125"/>
                    <a:pt x="285" y="125"/>
                  </a:cubicBezTo>
                  <a:cubicBezTo>
                    <a:pt x="285" y="97"/>
                    <a:pt x="285" y="97"/>
                    <a:pt x="285" y="97"/>
                  </a:cubicBezTo>
                  <a:cubicBezTo>
                    <a:pt x="285" y="97"/>
                    <a:pt x="189" y="18"/>
                    <a:pt x="186" y="16"/>
                  </a:cubicBezTo>
                  <a:cubicBezTo>
                    <a:pt x="175" y="9"/>
                    <a:pt x="162" y="2"/>
                    <a:pt x="147" y="2"/>
                  </a:cubicBezTo>
                  <a:cubicBezTo>
                    <a:pt x="128" y="2"/>
                    <a:pt x="120" y="0"/>
                    <a:pt x="99" y="16"/>
                  </a:cubicBezTo>
                  <a:cubicBezTo>
                    <a:pt x="98" y="17"/>
                    <a:pt x="0" y="97"/>
                    <a:pt x="0" y="97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50" y="125"/>
                    <a:pt x="50" y="125"/>
                    <a:pt x="50" y="12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37" name="Freeform 796">
              <a:extLst>
                <a:ext uri="{FF2B5EF4-FFF2-40B4-BE49-F238E27FC236}">
                  <a16:creationId xmlns:a16="http://schemas.microsoft.com/office/drawing/2014/main" id="{41668763-D40F-4104-900B-A9909DFF2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7267" y="2068513"/>
              <a:ext cx="550863" cy="249238"/>
            </a:xfrm>
            <a:custGeom>
              <a:avLst/>
              <a:gdLst>
                <a:gd name="T0" fmla="*/ 203 w 285"/>
                <a:gd name="T1" fmla="*/ 29 h 130"/>
                <a:gd name="T2" fmla="*/ 186 w 285"/>
                <a:gd name="T3" fmla="*/ 15 h 130"/>
                <a:gd name="T4" fmla="*/ 147 w 285"/>
                <a:gd name="T5" fmla="*/ 1 h 130"/>
                <a:gd name="T6" fmla="*/ 99 w 285"/>
                <a:gd name="T7" fmla="*/ 15 h 130"/>
                <a:gd name="T8" fmla="*/ 0 w 285"/>
                <a:gd name="T9" fmla="*/ 96 h 130"/>
                <a:gd name="T10" fmla="*/ 0 w 285"/>
                <a:gd name="T11" fmla="*/ 109 h 130"/>
                <a:gd name="T12" fmla="*/ 33 w 285"/>
                <a:gd name="T13" fmla="*/ 130 h 130"/>
                <a:gd name="T14" fmla="*/ 33 w 285"/>
                <a:gd name="T15" fmla="*/ 92 h 130"/>
                <a:gd name="T16" fmla="*/ 252 w 285"/>
                <a:gd name="T17" fmla="*/ 92 h 130"/>
                <a:gd name="T18" fmla="*/ 252 w 285"/>
                <a:gd name="T19" fmla="*/ 130 h 130"/>
                <a:gd name="T20" fmla="*/ 285 w 285"/>
                <a:gd name="T21" fmla="*/ 109 h 130"/>
                <a:gd name="T22" fmla="*/ 285 w 285"/>
                <a:gd name="T23" fmla="*/ 96 h 130"/>
                <a:gd name="T24" fmla="*/ 228 w 285"/>
                <a:gd name="T25" fmla="*/ 4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5" h="130">
                  <a:moveTo>
                    <a:pt x="203" y="29"/>
                  </a:moveTo>
                  <a:cubicBezTo>
                    <a:pt x="193" y="21"/>
                    <a:pt x="187" y="16"/>
                    <a:pt x="186" y="15"/>
                  </a:cubicBezTo>
                  <a:cubicBezTo>
                    <a:pt x="175" y="8"/>
                    <a:pt x="162" y="1"/>
                    <a:pt x="147" y="1"/>
                  </a:cubicBezTo>
                  <a:cubicBezTo>
                    <a:pt x="128" y="1"/>
                    <a:pt x="120" y="0"/>
                    <a:pt x="99" y="15"/>
                  </a:cubicBezTo>
                  <a:cubicBezTo>
                    <a:pt x="98" y="16"/>
                    <a:pt x="0" y="96"/>
                    <a:pt x="0" y="96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52" y="130"/>
                    <a:pt x="252" y="130"/>
                    <a:pt x="252" y="130"/>
                  </a:cubicBezTo>
                  <a:cubicBezTo>
                    <a:pt x="285" y="109"/>
                    <a:pt x="285" y="109"/>
                    <a:pt x="285" y="109"/>
                  </a:cubicBezTo>
                  <a:cubicBezTo>
                    <a:pt x="285" y="96"/>
                    <a:pt x="285" y="96"/>
                    <a:pt x="285" y="96"/>
                  </a:cubicBezTo>
                  <a:cubicBezTo>
                    <a:pt x="285" y="96"/>
                    <a:pt x="255" y="71"/>
                    <a:pt x="228" y="49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007FEAE-CD47-4A31-BCBE-2C73CC37EB4C}"/>
              </a:ext>
            </a:extLst>
          </p:cNvPr>
          <p:cNvSpPr txBox="1"/>
          <p:nvPr/>
        </p:nvSpPr>
        <p:spPr>
          <a:xfrm>
            <a:off x="8621388" y="5626941"/>
            <a:ext cx="2199012" cy="6168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A wonderful serenity has taken possession of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091241-7D7E-4096-A4F4-AB43DA385991}"/>
              </a:ext>
            </a:extLst>
          </p:cNvPr>
          <p:cNvSpPr txBox="1"/>
          <p:nvPr/>
        </p:nvSpPr>
        <p:spPr>
          <a:xfrm>
            <a:off x="8767298" y="5285755"/>
            <a:ext cx="190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+mj-lt"/>
              </a:rPr>
              <a:t>Description</a:t>
            </a:r>
            <a:endParaRPr lang="en-ID" sz="20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7371CAD-500A-44BD-B340-1D86804A60F4}"/>
              </a:ext>
            </a:extLst>
          </p:cNvPr>
          <p:cNvGrpSpPr/>
          <p:nvPr/>
        </p:nvGrpSpPr>
        <p:grpSpPr>
          <a:xfrm>
            <a:off x="9443482" y="4521873"/>
            <a:ext cx="555625" cy="530225"/>
            <a:chOff x="10194925" y="2228851"/>
            <a:chExt cx="555625" cy="530225"/>
          </a:xfrm>
        </p:grpSpPr>
        <p:sp>
          <p:nvSpPr>
            <p:cNvPr id="39" name="Freeform 817">
              <a:extLst>
                <a:ext uri="{FF2B5EF4-FFF2-40B4-BE49-F238E27FC236}">
                  <a16:creationId xmlns:a16="http://schemas.microsoft.com/office/drawing/2014/main" id="{63720442-2D3C-4092-80AF-AD3D1DE29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75" y="2336801"/>
              <a:ext cx="103188" cy="385763"/>
            </a:xfrm>
            <a:custGeom>
              <a:avLst/>
              <a:gdLst>
                <a:gd name="T0" fmla="*/ 53 w 53"/>
                <a:gd name="T1" fmla="*/ 176 h 200"/>
                <a:gd name="T2" fmla="*/ 27 w 53"/>
                <a:gd name="T3" fmla="*/ 200 h 200"/>
                <a:gd name="T4" fmla="*/ 27 w 53"/>
                <a:gd name="T5" fmla="*/ 200 h 200"/>
                <a:gd name="T6" fmla="*/ 0 w 53"/>
                <a:gd name="T7" fmla="*/ 176 h 200"/>
                <a:gd name="T8" fmla="*/ 0 w 53"/>
                <a:gd name="T9" fmla="*/ 24 h 200"/>
                <a:gd name="T10" fmla="*/ 27 w 53"/>
                <a:gd name="T11" fmla="*/ 0 h 200"/>
                <a:gd name="T12" fmla="*/ 27 w 53"/>
                <a:gd name="T13" fmla="*/ 0 h 200"/>
                <a:gd name="T14" fmla="*/ 53 w 53"/>
                <a:gd name="T15" fmla="*/ 24 h 200"/>
                <a:gd name="T16" fmla="*/ 53 w 53"/>
                <a:gd name="T17" fmla="*/ 17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00">
                  <a:moveTo>
                    <a:pt x="53" y="176"/>
                  </a:moveTo>
                  <a:cubicBezTo>
                    <a:pt x="53" y="189"/>
                    <a:pt x="42" y="200"/>
                    <a:pt x="27" y="200"/>
                  </a:cubicBezTo>
                  <a:cubicBezTo>
                    <a:pt x="27" y="200"/>
                    <a:pt x="27" y="200"/>
                    <a:pt x="27" y="200"/>
                  </a:cubicBezTo>
                  <a:cubicBezTo>
                    <a:pt x="12" y="200"/>
                    <a:pt x="0" y="189"/>
                    <a:pt x="0" y="17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2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42" y="0"/>
                    <a:pt x="53" y="11"/>
                    <a:pt x="53" y="24"/>
                  </a:cubicBezTo>
                  <a:lnTo>
                    <a:pt x="53" y="176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0" name="Oval 818">
              <a:extLst>
                <a:ext uri="{FF2B5EF4-FFF2-40B4-BE49-F238E27FC236}">
                  <a16:creationId xmlns:a16="http://schemas.microsoft.com/office/drawing/2014/main" id="{21E691FD-C726-4A67-ACA4-80655DBBA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2413" y="2659064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1" name="Oval 819">
              <a:extLst>
                <a:ext uri="{FF2B5EF4-FFF2-40B4-BE49-F238E27FC236}">
                  <a16:creationId xmlns:a16="http://schemas.microsoft.com/office/drawing/2014/main" id="{0E193CCD-4492-4B9D-91ED-46A7D98B4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3375" y="2659064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2" name="Oval 820">
              <a:extLst>
                <a:ext uri="{FF2B5EF4-FFF2-40B4-BE49-F238E27FC236}">
                  <a16:creationId xmlns:a16="http://schemas.microsoft.com/office/drawing/2014/main" id="{00CC1F58-17F8-4670-B216-AA9204825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5925" y="2659064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3" name="Oval 821">
              <a:extLst>
                <a:ext uri="{FF2B5EF4-FFF2-40B4-BE49-F238E27FC236}">
                  <a16:creationId xmlns:a16="http://schemas.microsoft.com/office/drawing/2014/main" id="{AFFA8075-36E9-4E90-B26C-A9BDD29DA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2413" y="2578101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4" name="Oval 822">
              <a:extLst>
                <a:ext uri="{FF2B5EF4-FFF2-40B4-BE49-F238E27FC236}">
                  <a16:creationId xmlns:a16="http://schemas.microsoft.com/office/drawing/2014/main" id="{D9C95CE7-7DE6-4D2C-88CF-8A388B9B1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3375" y="2578101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5" name="Oval 823">
              <a:extLst>
                <a:ext uri="{FF2B5EF4-FFF2-40B4-BE49-F238E27FC236}">
                  <a16:creationId xmlns:a16="http://schemas.microsoft.com/office/drawing/2014/main" id="{F1E8EC25-E859-4664-9177-3454823B2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5925" y="2578101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6" name="Oval 824">
              <a:extLst>
                <a:ext uri="{FF2B5EF4-FFF2-40B4-BE49-F238E27FC236}">
                  <a16:creationId xmlns:a16="http://schemas.microsoft.com/office/drawing/2014/main" id="{CF57B256-65D9-47BA-9561-4A2AF376D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2413" y="2497139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7" name="Oval 825">
              <a:extLst>
                <a:ext uri="{FF2B5EF4-FFF2-40B4-BE49-F238E27FC236}">
                  <a16:creationId xmlns:a16="http://schemas.microsoft.com/office/drawing/2014/main" id="{14880869-545B-47E0-86DE-5D2D7723A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3375" y="2497139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8" name="Oval 826">
              <a:extLst>
                <a:ext uri="{FF2B5EF4-FFF2-40B4-BE49-F238E27FC236}">
                  <a16:creationId xmlns:a16="http://schemas.microsoft.com/office/drawing/2014/main" id="{36BCD0D7-46B2-46CA-B03E-FBFD5507D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5925" y="2497139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9" name="Freeform 827">
              <a:extLst>
                <a:ext uri="{FF2B5EF4-FFF2-40B4-BE49-F238E27FC236}">
                  <a16:creationId xmlns:a16="http://schemas.microsoft.com/office/drawing/2014/main" id="{166E90DB-77AF-41E2-86DC-CC1914B50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0063" y="2619376"/>
              <a:ext cx="34925" cy="80963"/>
            </a:xfrm>
            <a:custGeom>
              <a:avLst/>
              <a:gdLst>
                <a:gd name="T0" fmla="*/ 18 w 18"/>
                <a:gd name="T1" fmla="*/ 35 h 42"/>
                <a:gd name="T2" fmla="*/ 9 w 18"/>
                <a:gd name="T3" fmla="*/ 42 h 42"/>
                <a:gd name="T4" fmla="*/ 9 w 18"/>
                <a:gd name="T5" fmla="*/ 42 h 42"/>
                <a:gd name="T6" fmla="*/ 0 w 18"/>
                <a:gd name="T7" fmla="*/ 35 h 42"/>
                <a:gd name="T8" fmla="*/ 0 w 18"/>
                <a:gd name="T9" fmla="*/ 7 h 42"/>
                <a:gd name="T10" fmla="*/ 9 w 18"/>
                <a:gd name="T11" fmla="*/ 0 h 42"/>
                <a:gd name="T12" fmla="*/ 9 w 18"/>
                <a:gd name="T13" fmla="*/ 0 h 42"/>
                <a:gd name="T14" fmla="*/ 18 w 18"/>
                <a:gd name="T15" fmla="*/ 7 h 42"/>
                <a:gd name="T16" fmla="*/ 18 w 18"/>
                <a:gd name="T17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42">
                  <a:moveTo>
                    <a:pt x="18" y="35"/>
                  </a:moveTo>
                  <a:cubicBezTo>
                    <a:pt x="18" y="39"/>
                    <a:pt x="14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4" y="42"/>
                    <a:pt x="0" y="39"/>
                    <a:pt x="0" y="3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4" y="0"/>
                    <a:pt x="18" y="3"/>
                    <a:pt x="18" y="7"/>
                  </a:cubicBezTo>
                  <a:lnTo>
                    <a:pt x="18" y="3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0" name="Freeform 828">
              <a:extLst>
                <a:ext uri="{FF2B5EF4-FFF2-40B4-BE49-F238E27FC236}">
                  <a16:creationId xmlns:a16="http://schemas.microsoft.com/office/drawing/2014/main" id="{3EEEA38F-3FEE-463B-8C19-7AB1C483C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0063" y="2495551"/>
              <a:ext cx="34925" cy="82550"/>
            </a:xfrm>
            <a:custGeom>
              <a:avLst/>
              <a:gdLst>
                <a:gd name="T0" fmla="*/ 18 w 18"/>
                <a:gd name="T1" fmla="*/ 36 h 43"/>
                <a:gd name="T2" fmla="*/ 9 w 18"/>
                <a:gd name="T3" fmla="*/ 43 h 43"/>
                <a:gd name="T4" fmla="*/ 9 w 18"/>
                <a:gd name="T5" fmla="*/ 43 h 43"/>
                <a:gd name="T6" fmla="*/ 0 w 18"/>
                <a:gd name="T7" fmla="*/ 36 h 43"/>
                <a:gd name="T8" fmla="*/ 0 w 18"/>
                <a:gd name="T9" fmla="*/ 8 h 43"/>
                <a:gd name="T10" fmla="*/ 9 w 18"/>
                <a:gd name="T11" fmla="*/ 0 h 43"/>
                <a:gd name="T12" fmla="*/ 9 w 18"/>
                <a:gd name="T13" fmla="*/ 0 h 43"/>
                <a:gd name="T14" fmla="*/ 18 w 18"/>
                <a:gd name="T15" fmla="*/ 8 h 43"/>
                <a:gd name="T16" fmla="*/ 18 w 18"/>
                <a:gd name="T1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43">
                  <a:moveTo>
                    <a:pt x="18" y="36"/>
                  </a:moveTo>
                  <a:cubicBezTo>
                    <a:pt x="18" y="40"/>
                    <a:pt x="14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4" y="43"/>
                    <a:pt x="0" y="40"/>
                    <a:pt x="0" y="3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4" y="0"/>
                    <a:pt x="18" y="4"/>
                    <a:pt x="18" y="8"/>
                  </a:cubicBezTo>
                  <a:lnTo>
                    <a:pt x="18" y="36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1" name="Freeform 829">
              <a:extLst>
                <a:ext uri="{FF2B5EF4-FFF2-40B4-BE49-F238E27FC236}">
                  <a16:creationId xmlns:a16="http://schemas.microsoft.com/office/drawing/2014/main" id="{2CDF6B77-4680-4038-ACAD-165E27E8A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4925" y="2378076"/>
              <a:ext cx="555625" cy="381000"/>
            </a:xfrm>
            <a:custGeom>
              <a:avLst/>
              <a:gdLst>
                <a:gd name="T0" fmla="*/ 287 w 287"/>
                <a:gd name="T1" fmla="*/ 121 h 198"/>
                <a:gd name="T2" fmla="*/ 287 w 287"/>
                <a:gd name="T3" fmla="*/ 26 h 198"/>
                <a:gd name="T4" fmla="*/ 261 w 287"/>
                <a:gd name="T5" fmla="*/ 0 h 198"/>
                <a:gd name="T6" fmla="*/ 76 w 287"/>
                <a:gd name="T7" fmla="*/ 0 h 198"/>
                <a:gd name="T8" fmla="*/ 77 w 287"/>
                <a:gd name="T9" fmla="*/ 3 h 198"/>
                <a:gd name="T10" fmla="*/ 77 w 287"/>
                <a:gd name="T11" fmla="*/ 155 h 198"/>
                <a:gd name="T12" fmla="*/ 50 w 287"/>
                <a:gd name="T13" fmla="*/ 179 h 198"/>
                <a:gd name="T14" fmla="*/ 23 w 287"/>
                <a:gd name="T15" fmla="*/ 155 h 198"/>
                <a:gd name="T16" fmla="*/ 23 w 287"/>
                <a:gd name="T17" fmla="*/ 3 h 198"/>
                <a:gd name="T18" fmla="*/ 24 w 287"/>
                <a:gd name="T19" fmla="*/ 0 h 198"/>
                <a:gd name="T20" fmla="*/ 0 w 287"/>
                <a:gd name="T21" fmla="*/ 26 h 198"/>
                <a:gd name="T22" fmla="*/ 0 w 287"/>
                <a:gd name="T23" fmla="*/ 172 h 198"/>
                <a:gd name="T24" fmla="*/ 25 w 287"/>
                <a:gd name="T25" fmla="*/ 198 h 198"/>
                <a:gd name="T26" fmla="*/ 261 w 287"/>
                <a:gd name="T27" fmla="*/ 198 h 198"/>
                <a:gd name="T28" fmla="*/ 287 w 287"/>
                <a:gd name="T29" fmla="*/ 172 h 198"/>
                <a:gd name="T30" fmla="*/ 287 w 287"/>
                <a:gd name="T31" fmla="*/ 14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198">
                  <a:moveTo>
                    <a:pt x="287" y="121"/>
                  </a:moveTo>
                  <a:cubicBezTo>
                    <a:pt x="287" y="26"/>
                    <a:pt x="287" y="26"/>
                    <a:pt x="287" y="26"/>
                  </a:cubicBezTo>
                  <a:cubicBezTo>
                    <a:pt x="287" y="7"/>
                    <a:pt x="280" y="0"/>
                    <a:pt x="261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1"/>
                    <a:pt x="77" y="2"/>
                    <a:pt x="77" y="3"/>
                  </a:cubicBezTo>
                  <a:cubicBezTo>
                    <a:pt x="77" y="155"/>
                    <a:pt x="77" y="155"/>
                    <a:pt x="77" y="155"/>
                  </a:cubicBezTo>
                  <a:cubicBezTo>
                    <a:pt x="77" y="168"/>
                    <a:pt x="65" y="179"/>
                    <a:pt x="50" y="179"/>
                  </a:cubicBezTo>
                  <a:cubicBezTo>
                    <a:pt x="35" y="179"/>
                    <a:pt x="23" y="168"/>
                    <a:pt x="23" y="15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2"/>
                    <a:pt x="24" y="1"/>
                    <a:pt x="24" y="0"/>
                  </a:cubicBezTo>
                  <a:cubicBezTo>
                    <a:pt x="6" y="0"/>
                    <a:pt x="0" y="8"/>
                    <a:pt x="0" y="26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91"/>
                    <a:pt x="7" y="198"/>
                    <a:pt x="25" y="198"/>
                  </a:cubicBezTo>
                  <a:cubicBezTo>
                    <a:pt x="261" y="198"/>
                    <a:pt x="261" y="198"/>
                    <a:pt x="261" y="198"/>
                  </a:cubicBezTo>
                  <a:cubicBezTo>
                    <a:pt x="280" y="198"/>
                    <a:pt x="287" y="191"/>
                    <a:pt x="287" y="172"/>
                  </a:cubicBezTo>
                  <a:cubicBezTo>
                    <a:pt x="287" y="146"/>
                    <a:pt x="287" y="146"/>
                    <a:pt x="287" y="146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2" name="Freeform 830">
              <a:extLst>
                <a:ext uri="{FF2B5EF4-FFF2-40B4-BE49-F238E27FC236}">
                  <a16:creationId xmlns:a16="http://schemas.microsoft.com/office/drawing/2014/main" id="{D6ED6AD7-2952-427D-B31D-967EDF752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3050" y="2409826"/>
              <a:ext cx="244475" cy="47625"/>
            </a:xfrm>
            <a:custGeom>
              <a:avLst/>
              <a:gdLst>
                <a:gd name="T0" fmla="*/ 22 w 154"/>
                <a:gd name="T1" fmla="*/ 0 h 30"/>
                <a:gd name="T2" fmla="*/ 0 w 154"/>
                <a:gd name="T3" fmla="*/ 0 h 30"/>
                <a:gd name="T4" fmla="*/ 0 w 154"/>
                <a:gd name="T5" fmla="*/ 30 h 30"/>
                <a:gd name="T6" fmla="*/ 154 w 154"/>
                <a:gd name="T7" fmla="*/ 30 h 30"/>
                <a:gd name="T8" fmla="*/ 154 w 154"/>
                <a:gd name="T9" fmla="*/ 0 h 30"/>
                <a:gd name="T10" fmla="*/ 54 w 154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30">
                  <a:moveTo>
                    <a:pt x="22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54" y="30"/>
                  </a:lnTo>
                  <a:lnTo>
                    <a:pt x="154" y="0"/>
                  </a:lnTo>
                  <a:lnTo>
                    <a:pt x="54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3" name="Freeform 831">
              <a:extLst>
                <a:ext uri="{FF2B5EF4-FFF2-40B4-BE49-F238E27FC236}">
                  <a16:creationId xmlns:a16="http://schemas.microsoft.com/office/drawing/2014/main" id="{9EC7438D-4D59-4F24-8912-967798F18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2238" y="2228851"/>
              <a:ext cx="15875" cy="69850"/>
            </a:xfrm>
            <a:custGeom>
              <a:avLst/>
              <a:gdLst>
                <a:gd name="T0" fmla="*/ 8 w 8"/>
                <a:gd name="T1" fmla="*/ 32 h 36"/>
                <a:gd name="T2" fmla="*/ 4 w 8"/>
                <a:gd name="T3" fmla="*/ 36 h 36"/>
                <a:gd name="T4" fmla="*/ 4 w 8"/>
                <a:gd name="T5" fmla="*/ 36 h 36"/>
                <a:gd name="T6" fmla="*/ 0 w 8"/>
                <a:gd name="T7" fmla="*/ 32 h 36"/>
                <a:gd name="T8" fmla="*/ 0 w 8"/>
                <a:gd name="T9" fmla="*/ 4 h 36"/>
                <a:gd name="T10" fmla="*/ 4 w 8"/>
                <a:gd name="T11" fmla="*/ 0 h 36"/>
                <a:gd name="T12" fmla="*/ 4 w 8"/>
                <a:gd name="T13" fmla="*/ 0 h 36"/>
                <a:gd name="T14" fmla="*/ 8 w 8"/>
                <a:gd name="T15" fmla="*/ 4 h 36"/>
                <a:gd name="T16" fmla="*/ 8 w 8"/>
                <a:gd name="T17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6">
                  <a:moveTo>
                    <a:pt x="8" y="32"/>
                  </a:moveTo>
                  <a:cubicBezTo>
                    <a:pt x="8" y="34"/>
                    <a:pt x="7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6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lnTo>
                    <a:pt x="8" y="3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4" name="Freeform 832">
              <a:extLst>
                <a:ext uri="{FF2B5EF4-FFF2-40B4-BE49-F238E27FC236}">
                  <a16:creationId xmlns:a16="http://schemas.microsoft.com/office/drawing/2014/main" id="{7BEA5B7B-5458-4089-A796-41E322CB3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251076"/>
              <a:ext cx="53975" cy="53975"/>
            </a:xfrm>
            <a:custGeom>
              <a:avLst/>
              <a:gdLst>
                <a:gd name="T0" fmla="*/ 7 w 28"/>
                <a:gd name="T1" fmla="*/ 27 h 28"/>
                <a:gd name="T2" fmla="*/ 1 w 28"/>
                <a:gd name="T3" fmla="*/ 27 h 28"/>
                <a:gd name="T4" fmla="*/ 1 w 28"/>
                <a:gd name="T5" fmla="*/ 27 h 28"/>
                <a:gd name="T6" fmla="*/ 1 w 28"/>
                <a:gd name="T7" fmla="*/ 21 h 28"/>
                <a:gd name="T8" fmla="*/ 21 w 28"/>
                <a:gd name="T9" fmla="*/ 2 h 28"/>
                <a:gd name="T10" fmla="*/ 26 w 28"/>
                <a:gd name="T11" fmla="*/ 2 h 28"/>
                <a:gd name="T12" fmla="*/ 26 w 28"/>
                <a:gd name="T13" fmla="*/ 2 h 28"/>
                <a:gd name="T14" fmla="*/ 26 w 28"/>
                <a:gd name="T15" fmla="*/ 7 h 28"/>
                <a:gd name="T16" fmla="*/ 7 w 28"/>
                <a:gd name="T1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7" y="27"/>
                  </a:moveTo>
                  <a:cubicBezTo>
                    <a:pt x="5" y="28"/>
                    <a:pt x="3" y="28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5"/>
                    <a:pt x="0" y="22"/>
                    <a:pt x="1" y="2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0"/>
                    <a:pt x="25" y="0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3"/>
                    <a:pt x="28" y="6"/>
                    <a:pt x="26" y="7"/>
                  </a:cubicBezTo>
                  <a:lnTo>
                    <a:pt x="7" y="2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5" name="Freeform 833">
              <a:extLst>
                <a:ext uri="{FF2B5EF4-FFF2-40B4-BE49-F238E27FC236}">
                  <a16:creationId xmlns:a16="http://schemas.microsoft.com/office/drawing/2014/main" id="{2565CCDD-38E6-43AC-A467-971B78B82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7150" y="2251076"/>
              <a:ext cx="53975" cy="53975"/>
            </a:xfrm>
            <a:custGeom>
              <a:avLst/>
              <a:gdLst>
                <a:gd name="T0" fmla="*/ 27 w 28"/>
                <a:gd name="T1" fmla="*/ 21 h 28"/>
                <a:gd name="T2" fmla="*/ 27 w 28"/>
                <a:gd name="T3" fmla="*/ 27 h 28"/>
                <a:gd name="T4" fmla="*/ 27 w 28"/>
                <a:gd name="T5" fmla="*/ 27 h 28"/>
                <a:gd name="T6" fmla="*/ 21 w 28"/>
                <a:gd name="T7" fmla="*/ 27 h 28"/>
                <a:gd name="T8" fmla="*/ 2 w 28"/>
                <a:gd name="T9" fmla="*/ 7 h 28"/>
                <a:gd name="T10" fmla="*/ 2 w 28"/>
                <a:gd name="T11" fmla="*/ 2 h 28"/>
                <a:gd name="T12" fmla="*/ 2 w 28"/>
                <a:gd name="T13" fmla="*/ 2 h 28"/>
                <a:gd name="T14" fmla="*/ 7 w 28"/>
                <a:gd name="T15" fmla="*/ 2 h 28"/>
                <a:gd name="T16" fmla="*/ 27 w 28"/>
                <a:gd name="T17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27" y="21"/>
                  </a:moveTo>
                  <a:cubicBezTo>
                    <a:pt x="28" y="22"/>
                    <a:pt x="28" y="25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8"/>
                    <a:pt x="23" y="28"/>
                    <a:pt x="21" y="2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0"/>
                    <a:pt x="6" y="0"/>
                    <a:pt x="7" y="2"/>
                  </a:cubicBezTo>
                  <a:lnTo>
                    <a:pt x="27" y="2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6" name="Freeform 834">
              <a:extLst>
                <a:ext uri="{FF2B5EF4-FFF2-40B4-BE49-F238E27FC236}">
                  <a16:creationId xmlns:a16="http://schemas.microsoft.com/office/drawing/2014/main" id="{5BB3BF87-3CCF-41A4-8DB8-39254EC5F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2238" y="2228851"/>
              <a:ext cx="15875" cy="69850"/>
            </a:xfrm>
            <a:custGeom>
              <a:avLst/>
              <a:gdLst>
                <a:gd name="T0" fmla="*/ 8 w 8"/>
                <a:gd name="T1" fmla="*/ 32 h 36"/>
                <a:gd name="T2" fmla="*/ 4 w 8"/>
                <a:gd name="T3" fmla="*/ 36 h 36"/>
                <a:gd name="T4" fmla="*/ 4 w 8"/>
                <a:gd name="T5" fmla="*/ 36 h 36"/>
                <a:gd name="T6" fmla="*/ 0 w 8"/>
                <a:gd name="T7" fmla="*/ 32 h 36"/>
                <a:gd name="T8" fmla="*/ 0 w 8"/>
                <a:gd name="T9" fmla="*/ 4 h 36"/>
                <a:gd name="T10" fmla="*/ 4 w 8"/>
                <a:gd name="T11" fmla="*/ 0 h 36"/>
                <a:gd name="T12" fmla="*/ 4 w 8"/>
                <a:gd name="T13" fmla="*/ 0 h 36"/>
                <a:gd name="T14" fmla="*/ 8 w 8"/>
                <a:gd name="T15" fmla="*/ 4 h 36"/>
                <a:gd name="T16" fmla="*/ 8 w 8"/>
                <a:gd name="T17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6">
                  <a:moveTo>
                    <a:pt x="8" y="32"/>
                  </a:moveTo>
                  <a:cubicBezTo>
                    <a:pt x="8" y="34"/>
                    <a:pt x="7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6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lnTo>
                    <a:pt x="8" y="3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7" name="Freeform 835">
              <a:extLst>
                <a:ext uri="{FF2B5EF4-FFF2-40B4-BE49-F238E27FC236}">
                  <a16:creationId xmlns:a16="http://schemas.microsoft.com/office/drawing/2014/main" id="{B32AF768-D911-4088-9466-84BAC38C9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251076"/>
              <a:ext cx="53975" cy="53975"/>
            </a:xfrm>
            <a:custGeom>
              <a:avLst/>
              <a:gdLst>
                <a:gd name="T0" fmla="*/ 7 w 28"/>
                <a:gd name="T1" fmla="*/ 27 h 28"/>
                <a:gd name="T2" fmla="*/ 1 w 28"/>
                <a:gd name="T3" fmla="*/ 27 h 28"/>
                <a:gd name="T4" fmla="*/ 1 w 28"/>
                <a:gd name="T5" fmla="*/ 27 h 28"/>
                <a:gd name="T6" fmla="*/ 1 w 28"/>
                <a:gd name="T7" fmla="*/ 21 h 28"/>
                <a:gd name="T8" fmla="*/ 21 w 28"/>
                <a:gd name="T9" fmla="*/ 2 h 28"/>
                <a:gd name="T10" fmla="*/ 26 w 28"/>
                <a:gd name="T11" fmla="*/ 2 h 28"/>
                <a:gd name="T12" fmla="*/ 26 w 28"/>
                <a:gd name="T13" fmla="*/ 2 h 28"/>
                <a:gd name="T14" fmla="*/ 26 w 28"/>
                <a:gd name="T15" fmla="*/ 7 h 28"/>
                <a:gd name="T16" fmla="*/ 7 w 28"/>
                <a:gd name="T1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7" y="27"/>
                  </a:moveTo>
                  <a:cubicBezTo>
                    <a:pt x="5" y="28"/>
                    <a:pt x="3" y="28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5"/>
                    <a:pt x="0" y="22"/>
                    <a:pt x="1" y="2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0"/>
                    <a:pt x="25" y="0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3"/>
                    <a:pt x="28" y="6"/>
                    <a:pt x="26" y="7"/>
                  </a:cubicBezTo>
                  <a:lnTo>
                    <a:pt x="7" y="2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8" name="Freeform 836">
              <a:extLst>
                <a:ext uri="{FF2B5EF4-FFF2-40B4-BE49-F238E27FC236}">
                  <a16:creationId xmlns:a16="http://schemas.microsoft.com/office/drawing/2014/main" id="{EA3E13E3-D727-4423-AB23-1AF77D4BA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7150" y="2251076"/>
              <a:ext cx="53975" cy="53975"/>
            </a:xfrm>
            <a:custGeom>
              <a:avLst/>
              <a:gdLst>
                <a:gd name="T0" fmla="*/ 27 w 28"/>
                <a:gd name="T1" fmla="*/ 21 h 28"/>
                <a:gd name="T2" fmla="*/ 27 w 28"/>
                <a:gd name="T3" fmla="*/ 27 h 28"/>
                <a:gd name="T4" fmla="*/ 27 w 28"/>
                <a:gd name="T5" fmla="*/ 27 h 28"/>
                <a:gd name="T6" fmla="*/ 21 w 28"/>
                <a:gd name="T7" fmla="*/ 27 h 28"/>
                <a:gd name="T8" fmla="*/ 2 w 28"/>
                <a:gd name="T9" fmla="*/ 7 h 28"/>
                <a:gd name="T10" fmla="*/ 2 w 28"/>
                <a:gd name="T11" fmla="*/ 2 h 28"/>
                <a:gd name="T12" fmla="*/ 2 w 28"/>
                <a:gd name="T13" fmla="*/ 2 h 28"/>
                <a:gd name="T14" fmla="*/ 7 w 28"/>
                <a:gd name="T15" fmla="*/ 2 h 28"/>
                <a:gd name="T16" fmla="*/ 27 w 28"/>
                <a:gd name="T17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27" y="21"/>
                  </a:moveTo>
                  <a:cubicBezTo>
                    <a:pt x="28" y="22"/>
                    <a:pt x="28" y="25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8"/>
                    <a:pt x="23" y="28"/>
                    <a:pt x="21" y="2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0"/>
                    <a:pt x="6" y="0"/>
                    <a:pt x="7" y="2"/>
                  </a:cubicBezTo>
                  <a:lnTo>
                    <a:pt x="27" y="2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772F9A-8B14-4DE4-8FD8-FB90CD913944}"/>
              </a:ext>
            </a:extLst>
          </p:cNvPr>
          <p:cNvSpPr txBox="1"/>
          <p:nvPr/>
        </p:nvSpPr>
        <p:spPr>
          <a:xfrm>
            <a:off x="5438925" y="3405345"/>
            <a:ext cx="2199012" cy="6168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A wonderful serenity has taken possession of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F9699D-B49E-4C19-B26B-D8CC437DA89E}"/>
              </a:ext>
            </a:extLst>
          </p:cNvPr>
          <p:cNvSpPr txBox="1"/>
          <p:nvPr/>
        </p:nvSpPr>
        <p:spPr>
          <a:xfrm>
            <a:off x="5584835" y="3064159"/>
            <a:ext cx="190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+mj-lt"/>
              </a:rPr>
              <a:t>Description</a:t>
            </a:r>
            <a:endParaRPr lang="en-ID" sz="20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7B80068-40E8-4ADC-BDD9-998091875F7C}"/>
              </a:ext>
            </a:extLst>
          </p:cNvPr>
          <p:cNvGrpSpPr/>
          <p:nvPr/>
        </p:nvGrpSpPr>
        <p:grpSpPr>
          <a:xfrm>
            <a:off x="6262206" y="2385208"/>
            <a:ext cx="552450" cy="360363"/>
            <a:chOff x="5534196" y="2089646"/>
            <a:chExt cx="552450" cy="360363"/>
          </a:xfrm>
        </p:grpSpPr>
        <p:sp>
          <p:nvSpPr>
            <p:cNvPr id="60" name="Freeform 837">
              <a:extLst>
                <a:ext uri="{FF2B5EF4-FFF2-40B4-BE49-F238E27FC236}">
                  <a16:creationId xmlns:a16="http://schemas.microsoft.com/office/drawing/2014/main" id="{CD946A6A-4EA7-4D0A-9F04-0114525E1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4196" y="2403971"/>
              <a:ext cx="552450" cy="46038"/>
            </a:xfrm>
            <a:custGeom>
              <a:avLst/>
              <a:gdLst>
                <a:gd name="T0" fmla="*/ 0 w 285"/>
                <a:gd name="T1" fmla="*/ 0 h 24"/>
                <a:gd name="T2" fmla="*/ 0 w 285"/>
                <a:gd name="T3" fmla="*/ 15 h 24"/>
                <a:gd name="T4" fmla="*/ 14 w 285"/>
                <a:gd name="T5" fmla="*/ 24 h 24"/>
                <a:gd name="T6" fmla="*/ 270 w 285"/>
                <a:gd name="T7" fmla="*/ 24 h 24"/>
                <a:gd name="T8" fmla="*/ 285 w 285"/>
                <a:gd name="T9" fmla="*/ 15 h 24"/>
                <a:gd name="T10" fmla="*/ 285 w 285"/>
                <a:gd name="T11" fmla="*/ 0 h 24"/>
                <a:gd name="T12" fmla="*/ 0 w 285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" h="24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21"/>
                    <a:pt x="3" y="24"/>
                    <a:pt x="14" y="24"/>
                  </a:cubicBezTo>
                  <a:cubicBezTo>
                    <a:pt x="270" y="24"/>
                    <a:pt x="270" y="24"/>
                    <a:pt x="270" y="24"/>
                  </a:cubicBezTo>
                  <a:cubicBezTo>
                    <a:pt x="281" y="24"/>
                    <a:pt x="285" y="21"/>
                    <a:pt x="285" y="1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1" name="Rectangle 838">
              <a:extLst>
                <a:ext uri="{FF2B5EF4-FFF2-40B4-BE49-F238E27FC236}">
                  <a16:creationId xmlns:a16="http://schemas.microsoft.com/office/drawing/2014/main" id="{1BBC02B4-86B1-4D82-A91F-379561F41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3109" y="2403971"/>
              <a:ext cx="71438" cy="158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2" name="Rectangle 839">
              <a:extLst>
                <a:ext uri="{FF2B5EF4-FFF2-40B4-BE49-F238E27FC236}">
                  <a16:creationId xmlns:a16="http://schemas.microsoft.com/office/drawing/2014/main" id="{A146BEBF-A0F0-44B3-9344-A5184DCFC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1059" y="2403971"/>
              <a:ext cx="71438" cy="158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3" name="Freeform 840">
              <a:extLst>
                <a:ext uri="{FF2B5EF4-FFF2-40B4-BE49-F238E27FC236}">
                  <a16:creationId xmlns:a16="http://schemas.microsoft.com/office/drawing/2014/main" id="{E5FBF8D9-C8EE-4A28-BE42-B234972D8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571" y="2137271"/>
              <a:ext cx="395288" cy="266700"/>
            </a:xfrm>
            <a:custGeom>
              <a:avLst/>
              <a:gdLst>
                <a:gd name="T0" fmla="*/ 25 w 249"/>
                <a:gd name="T1" fmla="*/ 0 h 168"/>
                <a:gd name="T2" fmla="*/ 0 w 249"/>
                <a:gd name="T3" fmla="*/ 0 h 168"/>
                <a:gd name="T4" fmla="*/ 0 w 249"/>
                <a:gd name="T5" fmla="*/ 168 h 168"/>
                <a:gd name="T6" fmla="*/ 249 w 249"/>
                <a:gd name="T7" fmla="*/ 168 h 168"/>
                <a:gd name="T8" fmla="*/ 249 w 249"/>
                <a:gd name="T9" fmla="*/ 0 h 168"/>
                <a:gd name="T10" fmla="*/ 51 w 249"/>
                <a:gd name="T11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168">
                  <a:moveTo>
                    <a:pt x="25" y="0"/>
                  </a:moveTo>
                  <a:lnTo>
                    <a:pt x="0" y="0"/>
                  </a:lnTo>
                  <a:lnTo>
                    <a:pt x="0" y="168"/>
                  </a:lnTo>
                  <a:lnTo>
                    <a:pt x="249" y="168"/>
                  </a:lnTo>
                  <a:lnTo>
                    <a:pt x="249" y="0"/>
                  </a:lnTo>
                  <a:lnTo>
                    <a:pt x="51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4" name="Freeform 841">
              <a:extLst>
                <a:ext uri="{FF2B5EF4-FFF2-40B4-BE49-F238E27FC236}">
                  <a16:creationId xmlns:a16="http://schemas.microsoft.com/office/drawing/2014/main" id="{9D189433-2522-45DA-9441-C217DDA31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534" y="2089646"/>
              <a:ext cx="487363" cy="314325"/>
            </a:xfrm>
            <a:custGeom>
              <a:avLst/>
              <a:gdLst>
                <a:gd name="T0" fmla="*/ 252 w 252"/>
                <a:gd name="T1" fmla="*/ 114 h 163"/>
                <a:gd name="T2" fmla="*/ 252 w 252"/>
                <a:gd name="T3" fmla="*/ 15 h 163"/>
                <a:gd name="T4" fmla="*/ 238 w 252"/>
                <a:gd name="T5" fmla="*/ 0 h 163"/>
                <a:gd name="T6" fmla="*/ 14 w 252"/>
                <a:gd name="T7" fmla="*/ 0 h 163"/>
                <a:gd name="T8" fmla="*/ 0 w 252"/>
                <a:gd name="T9" fmla="*/ 15 h 163"/>
                <a:gd name="T10" fmla="*/ 0 w 252"/>
                <a:gd name="T11" fmla="*/ 163 h 163"/>
                <a:gd name="T12" fmla="*/ 252 w 252"/>
                <a:gd name="T13" fmla="*/ 163 h 163"/>
                <a:gd name="T14" fmla="*/ 252 w 252"/>
                <a:gd name="T15" fmla="*/ 13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63">
                  <a:moveTo>
                    <a:pt x="252" y="114"/>
                  </a:moveTo>
                  <a:cubicBezTo>
                    <a:pt x="252" y="15"/>
                    <a:pt x="252" y="15"/>
                    <a:pt x="252" y="15"/>
                  </a:cubicBezTo>
                  <a:cubicBezTo>
                    <a:pt x="252" y="4"/>
                    <a:pt x="248" y="0"/>
                    <a:pt x="23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3" y="0"/>
                    <a:pt x="0" y="4"/>
                    <a:pt x="0" y="15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252" y="163"/>
                    <a:pt x="252" y="163"/>
                    <a:pt x="252" y="163"/>
                  </a:cubicBezTo>
                  <a:cubicBezTo>
                    <a:pt x="252" y="136"/>
                    <a:pt x="252" y="136"/>
                    <a:pt x="252" y="136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5" name="Freeform 842">
              <a:extLst>
                <a:ext uri="{FF2B5EF4-FFF2-40B4-BE49-F238E27FC236}">
                  <a16:creationId xmlns:a16="http://schemas.microsoft.com/office/drawing/2014/main" id="{3294A319-992C-42DD-B04F-4660AE17C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884" y="2200771"/>
              <a:ext cx="79375" cy="80963"/>
            </a:xfrm>
            <a:custGeom>
              <a:avLst/>
              <a:gdLst>
                <a:gd name="T0" fmla="*/ 8 w 41"/>
                <a:gd name="T1" fmla="*/ 40 h 42"/>
                <a:gd name="T2" fmla="*/ 2 w 41"/>
                <a:gd name="T3" fmla="*/ 40 h 42"/>
                <a:gd name="T4" fmla="*/ 2 w 41"/>
                <a:gd name="T5" fmla="*/ 40 h 42"/>
                <a:gd name="T6" fmla="*/ 2 w 41"/>
                <a:gd name="T7" fmla="*/ 33 h 42"/>
                <a:gd name="T8" fmla="*/ 33 w 41"/>
                <a:gd name="T9" fmla="*/ 2 h 42"/>
                <a:gd name="T10" fmla="*/ 40 w 41"/>
                <a:gd name="T11" fmla="*/ 2 h 42"/>
                <a:gd name="T12" fmla="*/ 40 w 41"/>
                <a:gd name="T13" fmla="*/ 2 h 42"/>
                <a:gd name="T14" fmla="*/ 40 w 41"/>
                <a:gd name="T15" fmla="*/ 9 h 42"/>
                <a:gd name="T16" fmla="*/ 8 w 41"/>
                <a:gd name="T17" fmla="*/ 4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2">
                  <a:moveTo>
                    <a:pt x="8" y="40"/>
                  </a:moveTo>
                  <a:cubicBezTo>
                    <a:pt x="7" y="42"/>
                    <a:pt x="4" y="42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38"/>
                    <a:pt x="0" y="35"/>
                    <a:pt x="2" y="33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5" y="0"/>
                    <a:pt x="38" y="0"/>
                    <a:pt x="40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1" y="4"/>
                    <a:pt x="41" y="7"/>
                    <a:pt x="40" y="9"/>
                  </a:cubicBezTo>
                  <a:lnTo>
                    <a:pt x="8" y="4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6" name="Freeform 843">
              <a:extLst>
                <a:ext uri="{FF2B5EF4-FFF2-40B4-BE49-F238E27FC236}">
                  <a16:creationId xmlns:a16="http://schemas.microsoft.com/office/drawing/2014/main" id="{97402D74-B7C6-44D5-BEF9-09894C372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996" y="2215058"/>
              <a:ext cx="111125" cy="109538"/>
            </a:xfrm>
            <a:custGeom>
              <a:avLst/>
              <a:gdLst>
                <a:gd name="T0" fmla="*/ 9 w 57"/>
                <a:gd name="T1" fmla="*/ 55 h 57"/>
                <a:gd name="T2" fmla="*/ 2 w 57"/>
                <a:gd name="T3" fmla="*/ 55 h 57"/>
                <a:gd name="T4" fmla="*/ 2 w 57"/>
                <a:gd name="T5" fmla="*/ 55 h 57"/>
                <a:gd name="T6" fmla="*/ 2 w 57"/>
                <a:gd name="T7" fmla="*/ 48 h 57"/>
                <a:gd name="T8" fmla="*/ 49 w 57"/>
                <a:gd name="T9" fmla="*/ 2 h 57"/>
                <a:gd name="T10" fmla="*/ 55 w 57"/>
                <a:gd name="T11" fmla="*/ 2 h 57"/>
                <a:gd name="T12" fmla="*/ 55 w 57"/>
                <a:gd name="T13" fmla="*/ 2 h 57"/>
                <a:gd name="T14" fmla="*/ 55 w 57"/>
                <a:gd name="T15" fmla="*/ 9 h 57"/>
                <a:gd name="T16" fmla="*/ 9 w 57"/>
                <a:gd name="T17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7">
                  <a:moveTo>
                    <a:pt x="9" y="55"/>
                  </a:moveTo>
                  <a:cubicBezTo>
                    <a:pt x="7" y="57"/>
                    <a:pt x="4" y="57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0" y="53"/>
                    <a:pt x="0" y="50"/>
                    <a:pt x="2" y="4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0" y="0"/>
                    <a:pt x="53" y="0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7" y="4"/>
                    <a:pt x="57" y="7"/>
                    <a:pt x="55" y="9"/>
                  </a:cubicBezTo>
                  <a:lnTo>
                    <a:pt x="9" y="5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</p:spTree>
    <p:extLst>
      <p:ext uri="{BB962C8B-B14F-4D97-AF65-F5344CB8AC3E}">
        <p14:creationId xmlns:p14="http://schemas.microsoft.com/office/powerpoint/2010/main" val="43255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C8BAF49-707A-46E0-A7C6-954BD9F7AD36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D3D15-2D82-4173-9126-32BF85E65AD3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Coffee Break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EA00AD-0792-4896-ABC6-130996811EEE}"/>
              </a:ext>
            </a:extLst>
          </p:cNvPr>
          <p:cNvSpPr txBox="1"/>
          <p:nvPr/>
        </p:nvSpPr>
        <p:spPr>
          <a:xfrm>
            <a:off x="4737340" y="3318155"/>
            <a:ext cx="2717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Elegant design with dark theme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E5DFDA-E388-4FD5-A5C6-A0E58D5994B8}"/>
              </a:ext>
            </a:extLst>
          </p:cNvPr>
          <p:cNvSpPr txBox="1"/>
          <p:nvPr/>
        </p:nvSpPr>
        <p:spPr>
          <a:xfrm>
            <a:off x="4737340" y="1639592"/>
            <a:ext cx="271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2021 Design Trend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B2ADA10-4C13-4678-BE80-69AB398547BC}"/>
              </a:ext>
            </a:extLst>
          </p:cNvPr>
          <p:cNvGrpSpPr/>
          <p:nvPr/>
        </p:nvGrpSpPr>
        <p:grpSpPr>
          <a:xfrm>
            <a:off x="10055457" y="3091543"/>
            <a:ext cx="741350" cy="508000"/>
            <a:chOff x="10094551" y="3091543"/>
            <a:chExt cx="741350" cy="50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F4ECB3-8C88-4158-9252-79CC51B5396E}"/>
                </a:ext>
              </a:extLst>
            </p:cNvPr>
            <p:cNvSpPr/>
            <p:nvPr/>
          </p:nvSpPr>
          <p:spPr>
            <a:xfrm>
              <a:off x="10094551" y="3091543"/>
              <a:ext cx="508000" cy="50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Graphic 21" descr="Line arrow Straight">
              <a:extLst>
                <a:ext uri="{FF2B5EF4-FFF2-40B4-BE49-F238E27FC236}">
                  <a16:creationId xmlns:a16="http://schemas.microsoft.com/office/drawing/2014/main" id="{4F391A38-24C2-4D28-AACD-38D74152550C}"/>
                </a:ext>
              </a:extLst>
            </p:cNvPr>
            <p:cNvSpPr/>
            <p:nvPr/>
          </p:nvSpPr>
          <p:spPr>
            <a:xfrm rot="10800000">
              <a:off x="10499559" y="3280569"/>
              <a:ext cx="336342" cy="129950"/>
            </a:xfrm>
            <a:custGeom>
              <a:avLst/>
              <a:gdLst>
                <a:gd name="connsiteX0" fmla="*/ 809625 w 838199"/>
                <a:gd name="connsiteY0" fmla="*/ 133350 h 323849"/>
                <a:gd name="connsiteX1" fmla="*/ 97155 w 838199"/>
                <a:gd name="connsiteY1" fmla="*/ 133350 h 323849"/>
                <a:gd name="connsiteX2" fmla="*/ 181928 w 838199"/>
                <a:gd name="connsiteY2" fmla="*/ 48577 h 323849"/>
                <a:gd name="connsiteX3" fmla="*/ 181928 w 838199"/>
                <a:gd name="connsiteY3" fmla="*/ 8572 h 323849"/>
                <a:gd name="connsiteX4" fmla="*/ 141923 w 838199"/>
                <a:gd name="connsiteY4" fmla="*/ 8572 h 323849"/>
                <a:gd name="connsiteX5" fmla="*/ 8573 w 838199"/>
                <a:gd name="connsiteY5" fmla="*/ 141923 h 323849"/>
                <a:gd name="connsiteX6" fmla="*/ 8573 w 838199"/>
                <a:gd name="connsiteY6" fmla="*/ 181927 h 323849"/>
                <a:gd name="connsiteX7" fmla="*/ 141923 w 838199"/>
                <a:gd name="connsiteY7" fmla="*/ 315277 h 323849"/>
                <a:gd name="connsiteX8" fmla="*/ 161925 w 838199"/>
                <a:gd name="connsiteY8" fmla="*/ 323850 h 323849"/>
                <a:gd name="connsiteX9" fmla="*/ 181928 w 838199"/>
                <a:gd name="connsiteY9" fmla="*/ 315277 h 323849"/>
                <a:gd name="connsiteX10" fmla="*/ 181928 w 838199"/>
                <a:gd name="connsiteY10" fmla="*/ 275273 h 323849"/>
                <a:gd name="connsiteX11" fmla="*/ 97155 w 838199"/>
                <a:gd name="connsiteY11" fmla="*/ 190500 h 323849"/>
                <a:gd name="connsiteX12" fmla="*/ 809625 w 838199"/>
                <a:gd name="connsiteY12" fmla="*/ 190500 h 323849"/>
                <a:gd name="connsiteX13" fmla="*/ 838200 w 838199"/>
                <a:gd name="connsiteY13" fmla="*/ 161925 h 323849"/>
                <a:gd name="connsiteX14" fmla="*/ 809625 w 838199"/>
                <a:gd name="connsiteY14" fmla="*/ 133350 h 323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8199" h="323849">
                  <a:moveTo>
                    <a:pt x="809625" y="133350"/>
                  </a:moveTo>
                  <a:lnTo>
                    <a:pt x="97155" y="133350"/>
                  </a:lnTo>
                  <a:lnTo>
                    <a:pt x="181928" y="48577"/>
                  </a:lnTo>
                  <a:cubicBezTo>
                    <a:pt x="193357" y="37148"/>
                    <a:pt x="193357" y="19050"/>
                    <a:pt x="181928" y="8572"/>
                  </a:cubicBezTo>
                  <a:cubicBezTo>
                    <a:pt x="170498" y="-2857"/>
                    <a:pt x="152400" y="-2857"/>
                    <a:pt x="141923" y="8572"/>
                  </a:cubicBezTo>
                  <a:lnTo>
                    <a:pt x="8573" y="141923"/>
                  </a:lnTo>
                  <a:cubicBezTo>
                    <a:pt x="-2858" y="153352"/>
                    <a:pt x="-2858" y="171450"/>
                    <a:pt x="8573" y="181927"/>
                  </a:cubicBezTo>
                  <a:lnTo>
                    <a:pt x="141923" y="315277"/>
                  </a:lnTo>
                  <a:cubicBezTo>
                    <a:pt x="147638" y="320992"/>
                    <a:pt x="155257" y="323850"/>
                    <a:pt x="161925" y="323850"/>
                  </a:cubicBezTo>
                  <a:cubicBezTo>
                    <a:pt x="168593" y="323850"/>
                    <a:pt x="176213" y="320992"/>
                    <a:pt x="181928" y="315277"/>
                  </a:cubicBezTo>
                  <a:cubicBezTo>
                    <a:pt x="193357" y="303848"/>
                    <a:pt x="193357" y="285750"/>
                    <a:pt x="181928" y="275273"/>
                  </a:cubicBezTo>
                  <a:lnTo>
                    <a:pt x="97155" y="190500"/>
                  </a:lnTo>
                  <a:lnTo>
                    <a:pt x="809625" y="190500"/>
                  </a:lnTo>
                  <a:cubicBezTo>
                    <a:pt x="825818" y="190500"/>
                    <a:pt x="838200" y="178118"/>
                    <a:pt x="838200" y="161925"/>
                  </a:cubicBezTo>
                  <a:cubicBezTo>
                    <a:pt x="838200" y="145732"/>
                    <a:pt x="825818" y="133350"/>
                    <a:pt x="809625" y="1333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8EBE9-1FDE-4DCC-B03A-37680DF7EF1C}"/>
              </a:ext>
            </a:extLst>
          </p:cNvPr>
          <p:cNvGrpSpPr/>
          <p:nvPr/>
        </p:nvGrpSpPr>
        <p:grpSpPr>
          <a:xfrm rot="10800000">
            <a:off x="1395194" y="3091543"/>
            <a:ext cx="741350" cy="508000"/>
            <a:chOff x="1904598" y="3091543"/>
            <a:chExt cx="741350" cy="50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31C2B07-3467-4573-AEF5-CDC4CB342624}"/>
                </a:ext>
              </a:extLst>
            </p:cNvPr>
            <p:cNvSpPr/>
            <p:nvPr/>
          </p:nvSpPr>
          <p:spPr>
            <a:xfrm>
              <a:off x="1904598" y="3091543"/>
              <a:ext cx="508000" cy="50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6" name="Graphic 21" descr="Line arrow Straight">
              <a:extLst>
                <a:ext uri="{FF2B5EF4-FFF2-40B4-BE49-F238E27FC236}">
                  <a16:creationId xmlns:a16="http://schemas.microsoft.com/office/drawing/2014/main" id="{ED02CF50-ADFE-49E5-AA09-DB736F566304}"/>
                </a:ext>
              </a:extLst>
            </p:cNvPr>
            <p:cNvSpPr/>
            <p:nvPr/>
          </p:nvSpPr>
          <p:spPr>
            <a:xfrm rot="10800000">
              <a:off x="2309606" y="3280569"/>
              <a:ext cx="336342" cy="129950"/>
            </a:xfrm>
            <a:custGeom>
              <a:avLst/>
              <a:gdLst>
                <a:gd name="connsiteX0" fmla="*/ 809625 w 838199"/>
                <a:gd name="connsiteY0" fmla="*/ 133350 h 323849"/>
                <a:gd name="connsiteX1" fmla="*/ 97155 w 838199"/>
                <a:gd name="connsiteY1" fmla="*/ 133350 h 323849"/>
                <a:gd name="connsiteX2" fmla="*/ 181928 w 838199"/>
                <a:gd name="connsiteY2" fmla="*/ 48577 h 323849"/>
                <a:gd name="connsiteX3" fmla="*/ 181928 w 838199"/>
                <a:gd name="connsiteY3" fmla="*/ 8572 h 323849"/>
                <a:gd name="connsiteX4" fmla="*/ 141923 w 838199"/>
                <a:gd name="connsiteY4" fmla="*/ 8572 h 323849"/>
                <a:gd name="connsiteX5" fmla="*/ 8573 w 838199"/>
                <a:gd name="connsiteY5" fmla="*/ 141923 h 323849"/>
                <a:gd name="connsiteX6" fmla="*/ 8573 w 838199"/>
                <a:gd name="connsiteY6" fmla="*/ 181927 h 323849"/>
                <a:gd name="connsiteX7" fmla="*/ 141923 w 838199"/>
                <a:gd name="connsiteY7" fmla="*/ 315277 h 323849"/>
                <a:gd name="connsiteX8" fmla="*/ 161925 w 838199"/>
                <a:gd name="connsiteY8" fmla="*/ 323850 h 323849"/>
                <a:gd name="connsiteX9" fmla="*/ 181928 w 838199"/>
                <a:gd name="connsiteY9" fmla="*/ 315277 h 323849"/>
                <a:gd name="connsiteX10" fmla="*/ 181928 w 838199"/>
                <a:gd name="connsiteY10" fmla="*/ 275273 h 323849"/>
                <a:gd name="connsiteX11" fmla="*/ 97155 w 838199"/>
                <a:gd name="connsiteY11" fmla="*/ 190500 h 323849"/>
                <a:gd name="connsiteX12" fmla="*/ 809625 w 838199"/>
                <a:gd name="connsiteY12" fmla="*/ 190500 h 323849"/>
                <a:gd name="connsiteX13" fmla="*/ 838200 w 838199"/>
                <a:gd name="connsiteY13" fmla="*/ 161925 h 323849"/>
                <a:gd name="connsiteX14" fmla="*/ 809625 w 838199"/>
                <a:gd name="connsiteY14" fmla="*/ 133350 h 323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8199" h="323849">
                  <a:moveTo>
                    <a:pt x="809625" y="133350"/>
                  </a:moveTo>
                  <a:lnTo>
                    <a:pt x="97155" y="133350"/>
                  </a:lnTo>
                  <a:lnTo>
                    <a:pt x="181928" y="48577"/>
                  </a:lnTo>
                  <a:cubicBezTo>
                    <a:pt x="193357" y="37148"/>
                    <a:pt x="193357" y="19050"/>
                    <a:pt x="181928" y="8572"/>
                  </a:cubicBezTo>
                  <a:cubicBezTo>
                    <a:pt x="170498" y="-2857"/>
                    <a:pt x="152400" y="-2857"/>
                    <a:pt x="141923" y="8572"/>
                  </a:cubicBezTo>
                  <a:lnTo>
                    <a:pt x="8573" y="141923"/>
                  </a:lnTo>
                  <a:cubicBezTo>
                    <a:pt x="-2858" y="153352"/>
                    <a:pt x="-2858" y="171450"/>
                    <a:pt x="8573" y="181927"/>
                  </a:cubicBezTo>
                  <a:lnTo>
                    <a:pt x="141923" y="315277"/>
                  </a:lnTo>
                  <a:cubicBezTo>
                    <a:pt x="147638" y="320992"/>
                    <a:pt x="155257" y="323850"/>
                    <a:pt x="161925" y="323850"/>
                  </a:cubicBezTo>
                  <a:cubicBezTo>
                    <a:pt x="168593" y="323850"/>
                    <a:pt x="176213" y="320992"/>
                    <a:pt x="181928" y="315277"/>
                  </a:cubicBezTo>
                  <a:cubicBezTo>
                    <a:pt x="193357" y="303848"/>
                    <a:pt x="193357" y="285750"/>
                    <a:pt x="181928" y="275273"/>
                  </a:cubicBezTo>
                  <a:lnTo>
                    <a:pt x="97155" y="190500"/>
                  </a:lnTo>
                  <a:lnTo>
                    <a:pt x="809625" y="190500"/>
                  </a:lnTo>
                  <a:cubicBezTo>
                    <a:pt x="825818" y="190500"/>
                    <a:pt x="838200" y="178118"/>
                    <a:pt x="838200" y="161925"/>
                  </a:cubicBezTo>
                  <a:cubicBezTo>
                    <a:pt x="838200" y="145732"/>
                    <a:pt x="825818" y="133350"/>
                    <a:pt x="809625" y="1333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FAFC3DD-2501-46BB-9DBD-4A40A2FBB510}"/>
              </a:ext>
            </a:extLst>
          </p:cNvPr>
          <p:cNvSpPr txBox="1"/>
          <p:nvPr/>
        </p:nvSpPr>
        <p:spPr>
          <a:xfrm>
            <a:off x="2943761" y="4339103"/>
            <a:ext cx="6304478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I am so happy, my dear friend, so absorbed in the exquisite sense of mere tranquil existence, that I neglect my talents. I should be incapable of drawing a single stroke at the present moment; and yet I feel that I never was a greater</a:t>
            </a:r>
            <a:endParaRPr lang="id-ID" sz="12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8CF497B-0F50-4288-8B15-4617D236205D}"/>
              </a:ext>
            </a:extLst>
          </p:cNvPr>
          <p:cNvSpPr/>
          <p:nvPr/>
        </p:nvSpPr>
        <p:spPr>
          <a:xfrm>
            <a:off x="5731670" y="5563627"/>
            <a:ext cx="94322" cy="94322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B2BD080-05CF-4593-93BC-73BBA5755C15}"/>
              </a:ext>
            </a:extLst>
          </p:cNvPr>
          <p:cNvSpPr/>
          <p:nvPr/>
        </p:nvSpPr>
        <p:spPr>
          <a:xfrm>
            <a:off x="5943117" y="5563627"/>
            <a:ext cx="94322" cy="94322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4EDAD88-FECA-45EC-85C9-AA96350D43B8}"/>
              </a:ext>
            </a:extLst>
          </p:cNvPr>
          <p:cNvSpPr/>
          <p:nvPr/>
        </p:nvSpPr>
        <p:spPr>
          <a:xfrm>
            <a:off x="6154563" y="5563627"/>
            <a:ext cx="94322" cy="94322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EE05CD4-314E-43DF-A211-D181E1EDC821}"/>
              </a:ext>
            </a:extLst>
          </p:cNvPr>
          <p:cNvSpPr/>
          <p:nvPr/>
        </p:nvSpPr>
        <p:spPr>
          <a:xfrm>
            <a:off x="6366010" y="5563627"/>
            <a:ext cx="94322" cy="94322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B7F37F7A-94C9-41C8-854D-2462AFA33A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/>
              <a:t>SECTION BREAK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382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667A04-BBF0-43F0-9B7A-64F3405C5496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DC5669-B415-479F-B459-E28262880B16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Chart &amp; Diagram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A462CD-92B8-4866-ADDE-3CA3561542E6}"/>
              </a:ext>
            </a:extLst>
          </p:cNvPr>
          <p:cNvSpPr/>
          <p:nvPr/>
        </p:nvSpPr>
        <p:spPr>
          <a:xfrm>
            <a:off x="9366250" y="1407855"/>
            <a:ext cx="1626639" cy="57601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33A712-1CF9-41F8-B67D-563E63FF1E29}"/>
              </a:ext>
            </a:extLst>
          </p:cNvPr>
          <p:cNvSpPr txBox="1"/>
          <p:nvPr/>
        </p:nvSpPr>
        <p:spPr>
          <a:xfrm>
            <a:off x="9451975" y="1565055"/>
            <a:ext cx="15409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dirty="0"/>
              <a:t>2021, January</a:t>
            </a:r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95BD3B-3B84-48FE-9158-90DFFA882C9D}"/>
              </a:ext>
            </a:extLst>
          </p:cNvPr>
          <p:cNvSpPr txBox="1"/>
          <p:nvPr/>
        </p:nvSpPr>
        <p:spPr>
          <a:xfrm>
            <a:off x="8191500" y="1527656"/>
            <a:ext cx="90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dirty="0">
                <a:latin typeface="+mj-lt"/>
              </a:rPr>
              <a:t>Date</a:t>
            </a:r>
            <a:endParaRPr lang="en-US" dirty="0">
              <a:latin typeface="+mj-lt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A717073-415C-419C-AB69-BE9034265B8A}"/>
              </a:ext>
            </a:extLst>
          </p:cNvPr>
          <p:cNvSpPr/>
          <p:nvPr/>
        </p:nvSpPr>
        <p:spPr>
          <a:xfrm rot="10800000">
            <a:off x="10724118" y="1655172"/>
            <a:ext cx="132588" cy="1143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C218AD36-1BEA-4C43-AFCA-7310EF11BA72}"/>
              </a:ext>
            </a:extLst>
          </p:cNvPr>
          <p:cNvGraphicFramePr/>
          <p:nvPr/>
        </p:nvGraphicFramePr>
        <p:xfrm>
          <a:off x="534150" y="2676408"/>
          <a:ext cx="1800225" cy="120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13E3D59-F71E-471A-91FB-AAFB38E8BD42}"/>
              </a:ext>
            </a:extLst>
          </p:cNvPr>
          <p:cNvGraphicFramePr/>
          <p:nvPr/>
        </p:nvGraphicFramePr>
        <p:xfrm>
          <a:off x="4013702" y="2676408"/>
          <a:ext cx="1800225" cy="120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6A330EC-E3AD-4045-AD39-758EA8A01E61}"/>
              </a:ext>
            </a:extLst>
          </p:cNvPr>
          <p:cNvSpPr txBox="1"/>
          <p:nvPr/>
        </p:nvSpPr>
        <p:spPr>
          <a:xfrm>
            <a:off x="1111701" y="3129661"/>
            <a:ext cx="645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latin typeface="+mj-lt"/>
              </a:rPr>
              <a:t>80%</a:t>
            </a:r>
            <a:endParaRPr lang="en-US" sz="1200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946E74-E4C9-4EBD-89FD-F10FA23F6BA2}"/>
              </a:ext>
            </a:extLst>
          </p:cNvPr>
          <p:cNvSpPr txBox="1"/>
          <p:nvPr/>
        </p:nvSpPr>
        <p:spPr>
          <a:xfrm>
            <a:off x="4591254" y="3129661"/>
            <a:ext cx="645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latin typeface="+mj-lt"/>
              </a:rPr>
              <a:t>60%</a:t>
            </a:r>
            <a:endParaRPr lang="en-US" sz="1200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E288C6-1BA2-42C8-A0E6-C9B82FAA254D}"/>
              </a:ext>
            </a:extLst>
          </p:cNvPr>
          <p:cNvSpPr txBox="1"/>
          <p:nvPr/>
        </p:nvSpPr>
        <p:spPr>
          <a:xfrm>
            <a:off x="2213477" y="3273455"/>
            <a:ext cx="243484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1400" i="1" dirty="0"/>
              <a:t>This is for description</a:t>
            </a:r>
            <a:endParaRPr lang="en-US" sz="1400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425111-8867-453B-8C56-8EB66EEC16C5}"/>
              </a:ext>
            </a:extLst>
          </p:cNvPr>
          <p:cNvSpPr txBox="1"/>
          <p:nvPr/>
        </p:nvSpPr>
        <p:spPr>
          <a:xfrm>
            <a:off x="2213478" y="3041324"/>
            <a:ext cx="1805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Detail informations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9C993CFD-E386-42AD-A817-98DD0B27E1A8}"/>
              </a:ext>
            </a:extLst>
          </p:cNvPr>
          <p:cNvSpPr/>
          <p:nvPr/>
        </p:nvSpPr>
        <p:spPr>
          <a:xfrm rot="5400000">
            <a:off x="2070508" y="3136900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883C8-05FD-42AF-81FA-BCEDDE5766B6}"/>
              </a:ext>
            </a:extLst>
          </p:cNvPr>
          <p:cNvSpPr txBox="1"/>
          <p:nvPr/>
        </p:nvSpPr>
        <p:spPr>
          <a:xfrm>
            <a:off x="5743449" y="3273455"/>
            <a:ext cx="243484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1400" i="1" dirty="0"/>
              <a:t>This is for description</a:t>
            </a:r>
            <a:endParaRPr lang="en-US" sz="1400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8B4A9B-CD2F-41C8-A4C8-BA431B618963}"/>
              </a:ext>
            </a:extLst>
          </p:cNvPr>
          <p:cNvSpPr txBox="1"/>
          <p:nvPr/>
        </p:nvSpPr>
        <p:spPr>
          <a:xfrm>
            <a:off x="5743450" y="3041324"/>
            <a:ext cx="1805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Detail informations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5F2D93E3-0643-4A62-A2C0-F206B6323EEC}"/>
              </a:ext>
            </a:extLst>
          </p:cNvPr>
          <p:cNvSpPr/>
          <p:nvPr/>
        </p:nvSpPr>
        <p:spPr>
          <a:xfrm rot="5400000">
            <a:off x="5600480" y="3136900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C693D5D6-2930-4495-9E4C-A77CC3A68C0C}"/>
              </a:ext>
            </a:extLst>
          </p:cNvPr>
          <p:cNvGraphicFramePr/>
          <p:nvPr/>
        </p:nvGraphicFramePr>
        <p:xfrm>
          <a:off x="7493254" y="2676408"/>
          <a:ext cx="1800225" cy="120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3C4EFA98-1941-4C81-A33E-CCB012E8E440}"/>
              </a:ext>
            </a:extLst>
          </p:cNvPr>
          <p:cNvSpPr txBox="1"/>
          <p:nvPr/>
        </p:nvSpPr>
        <p:spPr>
          <a:xfrm>
            <a:off x="8070806" y="3129661"/>
            <a:ext cx="645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latin typeface="+mj-lt"/>
              </a:rPr>
              <a:t>50%</a:t>
            </a:r>
            <a:endParaRPr lang="en-US" sz="1200" dirty="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CA4E98-81A7-468D-9C06-8AC94A800F2A}"/>
              </a:ext>
            </a:extLst>
          </p:cNvPr>
          <p:cNvSpPr txBox="1"/>
          <p:nvPr/>
        </p:nvSpPr>
        <p:spPr>
          <a:xfrm>
            <a:off x="9223001" y="3273455"/>
            <a:ext cx="243484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1400" i="1" dirty="0"/>
              <a:t>This is for description</a:t>
            </a:r>
            <a:endParaRPr lang="en-US" sz="1400" i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A8E42A-F9E7-4373-A225-E9C48B92CE56}"/>
              </a:ext>
            </a:extLst>
          </p:cNvPr>
          <p:cNvSpPr txBox="1"/>
          <p:nvPr/>
        </p:nvSpPr>
        <p:spPr>
          <a:xfrm>
            <a:off x="9223002" y="3041324"/>
            <a:ext cx="1805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Detail informations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056055B2-885A-4CA6-A0EF-8889FA202789}"/>
              </a:ext>
            </a:extLst>
          </p:cNvPr>
          <p:cNvSpPr/>
          <p:nvPr/>
        </p:nvSpPr>
        <p:spPr>
          <a:xfrm rot="5400000">
            <a:off x="9080032" y="3136900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89E8C6-383F-4F32-B091-A071660AFF82}"/>
              </a:ext>
            </a:extLst>
          </p:cNvPr>
          <p:cNvSpPr txBox="1"/>
          <p:nvPr/>
        </p:nvSpPr>
        <p:spPr>
          <a:xfrm>
            <a:off x="1135622" y="4372502"/>
            <a:ext cx="3084118" cy="1447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 which I enjoy with my whole heart. I am alone, and feel the charm of existence in this spot, which was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102145-B943-4972-B9C2-55A78439025C}"/>
              </a:ext>
            </a:extLst>
          </p:cNvPr>
          <p:cNvSpPr txBox="1"/>
          <p:nvPr/>
        </p:nvSpPr>
        <p:spPr>
          <a:xfrm>
            <a:off x="4777555" y="4372502"/>
            <a:ext cx="3084118" cy="1447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I am so happy, my dear friend, so absorbed in the exquisite sense of mere tranquil existence, that I neglect my talents. I should be incapable of drawing a single stroke at the present</a:t>
            </a:r>
            <a:endParaRPr lang="id-ID" sz="1200" dirty="0"/>
          </a:p>
        </p:txBody>
      </p:sp>
      <p:sp>
        <p:nvSpPr>
          <p:cNvPr id="41" name="Graphic 536" descr="Line arrow: Straight">
            <a:extLst>
              <a:ext uri="{FF2B5EF4-FFF2-40B4-BE49-F238E27FC236}">
                <a16:creationId xmlns:a16="http://schemas.microsoft.com/office/drawing/2014/main" id="{89AAAA08-4989-48B2-BA23-480AA0B1A647}"/>
              </a:ext>
            </a:extLst>
          </p:cNvPr>
          <p:cNvSpPr/>
          <p:nvPr/>
        </p:nvSpPr>
        <p:spPr>
          <a:xfrm rot="10800000">
            <a:off x="8419489" y="5504201"/>
            <a:ext cx="225975" cy="85715"/>
          </a:xfrm>
          <a:custGeom>
            <a:avLst/>
            <a:gdLst>
              <a:gd name="connsiteX0" fmla="*/ 326921 w 334612"/>
              <a:gd name="connsiteY0" fmla="*/ 53846 h 126922"/>
              <a:gd name="connsiteX1" fmla="*/ 39230 w 334612"/>
              <a:gd name="connsiteY1" fmla="*/ 53846 h 126922"/>
              <a:gd name="connsiteX2" fmla="*/ 73461 w 334612"/>
              <a:gd name="connsiteY2" fmla="*/ 19615 h 126922"/>
              <a:gd name="connsiteX3" fmla="*/ 73461 w 334612"/>
              <a:gd name="connsiteY3" fmla="*/ 3462 h 126922"/>
              <a:gd name="connsiteX4" fmla="*/ 57307 w 334612"/>
              <a:gd name="connsiteY4" fmla="*/ 3462 h 126922"/>
              <a:gd name="connsiteX5" fmla="*/ 3462 w 334612"/>
              <a:gd name="connsiteY5" fmla="*/ 57307 h 126922"/>
              <a:gd name="connsiteX6" fmla="*/ 3462 w 334612"/>
              <a:gd name="connsiteY6" fmla="*/ 73461 h 126922"/>
              <a:gd name="connsiteX7" fmla="*/ 57307 w 334612"/>
              <a:gd name="connsiteY7" fmla="*/ 127307 h 126922"/>
              <a:gd name="connsiteX8" fmla="*/ 65384 w 334612"/>
              <a:gd name="connsiteY8" fmla="*/ 130768 h 126922"/>
              <a:gd name="connsiteX9" fmla="*/ 73461 w 334612"/>
              <a:gd name="connsiteY9" fmla="*/ 127307 h 126922"/>
              <a:gd name="connsiteX10" fmla="*/ 73461 w 334612"/>
              <a:gd name="connsiteY10" fmla="*/ 111153 h 126922"/>
              <a:gd name="connsiteX11" fmla="*/ 39230 w 334612"/>
              <a:gd name="connsiteY11" fmla="*/ 76923 h 126922"/>
              <a:gd name="connsiteX12" fmla="*/ 326921 w 334612"/>
              <a:gd name="connsiteY12" fmla="*/ 76923 h 126922"/>
              <a:gd name="connsiteX13" fmla="*/ 338459 w 334612"/>
              <a:gd name="connsiteY13" fmla="*/ 65384 h 126922"/>
              <a:gd name="connsiteX14" fmla="*/ 326921 w 334612"/>
              <a:gd name="connsiteY14" fmla="*/ 53846 h 12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612" h="126922">
                <a:moveTo>
                  <a:pt x="326921" y="53846"/>
                </a:moveTo>
                <a:lnTo>
                  <a:pt x="39230" y="53846"/>
                </a:lnTo>
                <a:lnTo>
                  <a:pt x="73461" y="19615"/>
                </a:lnTo>
                <a:cubicBezTo>
                  <a:pt x="78076" y="15000"/>
                  <a:pt x="78076" y="7692"/>
                  <a:pt x="73461" y="3462"/>
                </a:cubicBezTo>
                <a:cubicBezTo>
                  <a:pt x="68846" y="-1154"/>
                  <a:pt x="61538" y="-1154"/>
                  <a:pt x="57307" y="3462"/>
                </a:cubicBezTo>
                <a:lnTo>
                  <a:pt x="3462" y="57307"/>
                </a:lnTo>
                <a:cubicBezTo>
                  <a:pt x="-1154" y="61923"/>
                  <a:pt x="-1154" y="69230"/>
                  <a:pt x="3462" y="73461"/>
                </a:cubicBezTo>
                <a:lnTo>
                  <a:pt x="57307" y="127307"/>
                </a:lnTo>
                <a:cubicBezTo>
                  <a:pt x="59615" y="129614"/>
                  <a:pt x="62692" y="130768"/>
                  <a:pt x="65384" y="130768"/>
                </a:cubicBezTo>
                <a:cubicBezTo>
                  <a:pt x="68076" y="130768"/>
                  <a:pt x="71153" y="129614"/>
                  <a:pt x="73461" y="127307"/>
                </a:cubicBezTo>
                <a:cubicBezTo>
                  <a:pt x="78076" y="122691"/>
                  <a:pt x="78076" y="115384"/>
                  <a:pt x="73461" y="111153"/>
                </a:cubicBezTo>
                <a:lnTo>
                  <a:pt x="39230" y="76923"/>
                </a:lnTo>
                <a:lnTo>
                  <a:pt x="326921" y="76923"/>
                </a:lnTo>
                <a:cubicBezTo>
                  <a:pt x="333459" y="76923"/>
                  <a:pt x="338459" y="71923"/>
                  <a:pt x="338459" y="65384"/>
                </a:cubicBezTo>
                <a:cubicBezTo>
                  <a:pt x="338459" y="58846"/>
                  <a:pt x="333459" y="53846"/>
                  <a:pt x="326921" y="53846"/>
                </a:cubicBezTo>
                <a:close/>
              </a:path>
            </a:pathLst>
          </a:custGeom>
          <a:solidFill>
            <a:schemeClr val="accent1"/>
          </a:solidFill>
          <a:ln w="3770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2707EC-CDBB-4628-934A-6101C32DF3F7}"/>
              </a:ext>
            </a:extLst>
          </p:cNvPr>
          <p:cNvSpPr txBox="1"/>
          <p:nvPr/>
        </p:nvSpPr>
        <p:spPr>
          <a:xfrm>
            <a:off x="8776974" y="5357669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Next slide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5C0719-755B-4791-A64C-2176B239ACC6}"/>
              </a:ext>
            </a:extLst>
          </p:cNvPr>
          <p:cNvSpPr txBox="1"/>
          <p:nvPr/>
        </p:nvSpPr>
        <p:spPr>
          <a:xfrm>
            <a:off x="8319521" y="4372502"/>
            <a:ext cx="2827015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200" dirty="0"/>
              <a:t>C</a:t>
            </a:r>
            <a:r>
              <a:rPr lang="en-US" sz="1200" dirty="0" err="1"/>
              <a:t>reated</a:t>
            </a:r>
            <a:r>
              <a:rPr lang="en-US" sz="1200" dirty="0"/>
              <a:t> for the bliss of souls like mine. I am so happy, my dear friend, so absorbed in the exquisite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0DC22E27-FAFB-42D3-8541-6B192F798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id-ID" dirty="0"/>
              <a:t>INFOGRAPHIC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052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8C8B550-CC48-431A-A58E-028EA40E47C0}"/>
              </a:ext>
            </a:extLst>
          </p:cNvPr>
          <p:cNvCxnSpPr/>
          <p:nvPr/>
        </p:nvCxnSpPr>
        <p:spPr>
          <a:xfrm>
            <a:off x="10359839" y="1689709"/>
            <a:ext cx="0" cy="3522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02F24B5-F0A6-4887-B011-542C18390745}"/>
              </a:ext>
            </a:extLst>
          </p:cNvPr>
          <p:cNvCxnSpPr/>
          <p:nvPr/>
        </p:nvCxnSpPr>
        <p:spPr>
          <a:xfrm>
            <a:off x="6757416" y="5341213"/>
            <a:ext cx="375818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E51EBD7-7B5A-406B-91AE-F745152A8733}"/>
              </a:ext>
            </a:extLst>
          </p:cNvPr>
          <p:cNvCxnSpPr/>
          <p:nvPr/>
        </p:nvCxnSpPr>
        <p:spPr>
          <a:xfrm>
            <a:off x="6757416" y="1689709"/>
            <a:ext cx="375818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3560E1-F5AB-42D3-AC79-12245CA67371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1FB14F-5B04-432A-965A-D488067FE9EA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Chart &amp; Diagram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983F2D5-0A67-4C7C-9FCA-F4AB7C3630E0}"/>
              </a:ext>
            </a:extLst>
          </p:cNvPr>
          <p:cNvSpPr/>
          <p:nvPr/>
        </p:nvSpPr>
        <p:spPr>
          <a:xfrm>
            <a:off x="6290743" y="1211349"/>
            <a:ext cx="956721" cy="9567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7DA516-87AC-42F3-B919-AACF2B26850D}"/>
              </a:ext>
            </a:extLst>
          </p:cNvPr>
          <p:cNvSpPr/>
          <p:nvPr/>
        </p:nvSpPr>
        <p:spPr>
          <a:xfrm>
            <a:off x="8086111" y="1211349"/>
            <a:ext cx="956721" cy="9567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3E6137D-0B24-4905-B2E4-3D27B4D30CDC}"/>
              </a:ext>
            </a:extLst>
          </p:cNvPr>
          <p:cNvSpPr/>
          <p:nvPr/>
        </p:nvSpPr>
        <p:spPr>
          <a:xfrm>
            <a:off x="9881479" y="1211349"/>
            <a:ext cx="956721" cy="9567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30F2B45-120E-437F-9DDF-C02DDE3C7623}"/>
              </a:ext>
            </a:extLst>
          </p:cNvPr>
          <p:cNvSpPr/>
          <p:nvPr/>
        </p:nvSpPr>
        <p:spPr>
          <a:xfrm>
            <a:off x="9881479" y="3037101"/>
            <a:ext cx="956721" cy="9567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CBD9FB7-CFF6-439D-ABF0-2DD66D2A0283}"/>
              </a:ext>
            </a:extLst>
          </p:cNvPr>
          <p:cNvSpPr/>
          <p:nvPr/>
        </p:nvSpPr>
        <p:spPr>
          <a:xfrm>
            <a:off x="6290743" y="4862853"/>
            <a:ext cx="956721" cy="9567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5F2353-F324-430B-894F-F63BDFDF0EF7}"/>
              </a:ext>
            </a:extLst>
          </p:cNvPr>
          <p:cNvSpPr/>
          <p:nvPr/>
        </p:nvSpPr>
        <p:spPr>
          <a:xfrm>
            <a:off x="8086111" y="4862853"/>
            <a:ext cx="956721" cy="9567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88A531F-6653-4153-8847-B9A48A9060E9}"/>
              </a:ext>
            </a:extLst>
          </p:cNvPr>
          <p:cNvSpPr/>
          <p:nvPr/>
        </p:nvSpPr>
        <p:spPr>
          <a:xfrm>
            <a:off x="9881479" y="4862853"/>
            <a:ext cx="956721" cy="9567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14EB92B-8D77-4B8F-BE82-7C7151B44F06}"/>
              </a:ext>
            </a:extLst>
          </p:cNvPr>
          <p:cNvGrpSpPr/>
          <p:nvPr/>
        </p:nvGrpSpPr>
        <p:grpSpPr>
          <a:xfrm flipH="1">
            <a:off x="10234006" y="3393125"/>
            <a:ext cx="251665" cy="255315"/>
            <a:chOff x="2947231" y="3485576"/>
            <a:chExt cx="657225" cy="666758"/>
          </a:xfrm>
          <a:solidFill>
            <a:schemeClr val="bg2"/>
          </a:solidFill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BDFAF37-3488-4DD7-95D3-5A3787815DA1}"/>
                </a:ext>
              </a:extLst>
            </p:cNvPr>
            <p:cNvSpPr/>
            <p:nvPr/>
          </p:nvSpPr>
          <p:spPr>
            <a:xfrm>
              <a:off x="2975713" y="3485576"/>
              <a:ext cx="524130" cy="571511"/>
            </a:xfrm>
            <a:custGeom>
              <a:avLst/>
              <a:gdLst>
                <a:gd name="connsiteX0" fmla="*/ 66767 w 524130"/>
                <a:gd name="connsiteY0" fmla="*/ 133358 h 571511"/>
                <a:gd name="connsiteX1" fmla="*/ 115916 w 524130"/>
                <a:gd name="connsiteY1" fmla="*/ 277661 h 571511"/>
                <a:gd name="connsiteX2" fmla="*/ 96745 w 524130"/>
                <a:gd name="connsiteY2" fmla="*/ 369984 h 571511"/>
                <a:gd name="connsiteX3" fmla="*/ 189068 w 524130"/>
                <a:gd name="connsiteY3" fmla="*/ 389156 h 571511"/>
                <a:gd name="connsiteX4" fmla="*/ 219167 w 524130"/>
                <a:gd name="connsiteY4" fmla="*/ 333383 h 571511"/>
                <a:gd name="connsiteX5" fmla="*/ 214310 w 524130"/>
                <a:gd name="connsiteY5" fmla="*/ 308332 h 571511"/>
                <a:gd name="connsiteX6" fmla="*/ 312893 w 524130"/>
                <a:gd name="connsiteY6" fmla="*/ 234513 h 571511"/>
                <a:gd name="connsiteX7" fmla="*/ 352517 w 524130"/>
                <a:gd name="connsiteY7" fmla="*/ 247658 h 571511"/>
                <a:gd name="connsiteX8" fmla="*/ 353470 w 524130"/>
                <a:gd name="connsiteY8" fmla="*/ 247658 h 571511"/>
                <a:gd name="connsiteX9" fmla="*/ 417573 w 524130"/>
                <a:gd name="connsiteY9" fmla="*/ 451397 h 571511"/>
                <a:gd name="connsiteX10" fmla="*/ 404016 w 524130"/>
                <a:gd name="connsiteY10" fmla="*/ 544710 h 571511"/>
                <a:gd name="connsiteX11" fmla="*/ 497329 w 524130"/>
                <a:gd name="connsiteY11" fmla="*/ 558268 h 571511"/>
                <a:gd name="connsiteX12" fmla="*/ 510886 w 524130"/>
                <a:gd name="connsiteY12" fmla="*/ 464954 h 571511"/>
                <a:gd name="connsiteX13" fmla="*/ 457292 w 524130"/>
                <a:gd name="connsiteY13" fmla="*/ 438158 h 571511"/>
                <a:gd name="connsiteX14" fmla="*/ 453387 w 524130"/>
                <a:gd name="connsiteY14" fmla="*/ 438158 h 571511"/>
                <a:gd name="connsiteX15" fmla="*/ 389855 w 524130"/>
                <a:gd name="connsiteY15" fmla="*/ 236228 h 571511"/>
                <a:gd name="connsiteX16" fmla="*/ 407867 w 524130"/>
                <a:gd name="connsiteY16" fmla="*/ 143671 h 571511"/>
                <a:gd name="connsiteX17" fmla="*/ 315310 w 524130"/>
                <a:gd name="connsiteY17" fmla="*/ 125659 h 571511"/>
                <a:gd name="connsiteX18" fmla="*/ 290033 w 524130"/>
                <a:gd name="connsiteY18" fmla="*/ 204033 h 571511"/>
                <a:gd name="connsiteX19" fmla="*/ 190592 w 524130"/>
                <a:gd name="connsiteY19" fmla="*/ 278614 h 571511"/>
                <a:gd name="connsiteX20" fmla="*/ 152492 w 524130"/>
                <a:gd name="connsiteY20" fmla="*/ 266708 h 571511"/>
                <a:gd name="connsiteX21" fmla="*/ 152492 w 524130"/>
                <a:gd name="connsiteY21" fmla="*/ 266708 h 571511"/>
                <a:gd name="connsiteX22" fmla="*/ 103153 w 524130"/>
                <a:gd name="connsiteY22" fmla="*/ 122499 h 571511"/>
                <a:gd name="connsiteX23" fmla="*/ 122499 w 524130"/>
                <a:gd name="connsiteY23" fmla="*/ 30212 h 571511"/>
                <a:gd name="connsiteX24" fmla="*/ 30212 w 524130"/>
                <a:gd name="connsiteY24" fmla="*/ 10866 h 571511"/>
                <a:gd name="connsiteX25" fmla="*/ 10866 w 524130"/>
                <a:gd name="connsiteY25" fmla="*/ 103153 h 571511"/>
                <a:gd name="connsiteX26" fmla="*/ 66767 w 524130"/>
                <a:gd name="connsiteY26" fmla="*/ 133358 h 57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4130" h="571511">
                  <a:moveTo>
                    <a:pt x="66767" y="133358"/>
                  </a:moveTo>
                  <a:lnTo>
                    <a:pt x="115916" y="277661"/>
                  </a:lnTo>
                  <a:cubicBezTo>
                    <a:pt x="85128" y="297862"/>
                    <a:pt x="76545" y="339197"/>
                    <a:pt x="96745" y="369984"/>
                  </a:cubicBezTo>
                  <a:cubicBezTo>
                    <a:pt x="116945" y="400773"/>
                    <a:pt x="158280" y="409356"/>
                    <a:pt x="189068" y="389156"/>
                  </a:cubicBezTo>
                  <a:cubicBezTo>
                    <a:pt x="207860" y="376826"/>
                    <a:pt x="219176" y="355859"/>
                    <a:pt x="219167" y="333383"/>
                  </a:cubicBezTo>
                  <a:cubicBezTo>
                    <a:pt x="219129" y="324802"/>
                    <a:pt x="217481" y="316304"/>
                    <a:pt x="214310" y="308332"/>
                  </a:cubicBezTo>
                  <a:lnTo>
                    <a:pt x="312893" y="234513"/>
                  </a:lnTo>
                  <a:cubicBezTo>
                    <a:pt x="324354" y="243024"/>
                    <a:pt x="338243" y="247631"/>
                    <a:pt x="352517" y="247658"/>
                  </a:cubicBezTo>
                  <a:lnTo>
                    <a:pt x="353470" y="247658"/>
                  </a:lnTo>
                  <a:lnTo>
                    <a:pt x="417573" y="451397"/>
                  </a:lnTo>
                  <a:cubicBezTo>
                    <a:pt x="388062" y="473421"/>
                    <a:pt x="381992" y="515199"/>
                    <a:pt x="404016" y="544710"/>
                  </a:cubicBezTo>
                  <a:cubicBezTo>
                    <a:pt x="426040" y="574221"/>
                    <a:pt x="467817" y="580292"/>
                    <a:pt x="497329" y="558268"/>
                  </a:cubicBezTo>
                  <a:cubicBezTo>
                    <a:pt x="526840" y="536243"/>
                    <a:pt x="532910" y="494466"/>
                    <a:pt x="510886" y="464954"/>
                  </a:cubicBezTo>
                  <a:cubicBezTo>
                    <a:pt x="498267" y="448045"/>
                    <a:pt x="478390" y="438107"/>
                    <a:pt x="457292" y="438158"/>
                  </a:cubicBezTo>
                  <a:lnTo>
                    <a:pt x="453387" y="438158"/>
                  </a:lnTo>
                  <a:lnTo>
                    <a:pt x="389855" y="236228"/>
                  </a:lnTo>
                  <a:cubicBezTo>
                    <a:pt x="420388" y="215642"/>
                    <a:pt x="428452" y="174204"/>
                    <a:pt x="407867" y="143671"/>
                  </a:cubicBezTo>
                  <a:cubicBezTo>
                    <a:pt x="387282" y="113139"/>
                    <a:pt x="345842" y="105075"/>
                    <a:pt x="315310" y="125659"/>
                  </a:cubicBezTo>
                  <a:cubicBezTo>
                    <a:pt x="289830" y="142838"/>
                    <a:pt x="279392" y="175205"/>
                    <a:pt x="290033" y="204033"/>
                  </a:cubicBezTo>
                  <a:lnTo>
                    <a:pt x="190592" y="278614"/>
                  </a:lnTo>
                  <a:cubicBezTo>
                    <a:pt x="179406" y="270847"/>
                    <a:pt x="166110" y="266692"/>
                    <a:pt x="152492" y="266708"/>
                  </a:cubicBezTo>
                  <a:lnTo>
                    <a:pt x="152492" y="266708"/>
                  </a:lnTo>
                  <a:lnTo>
                    <a:pt x="103153" y="122499"/>
                  </a:lnTo>
                  <a:cubicBezTo>
                    <a:pt x="133980" y="102357"/>
                    <a:pt x="142641" y="61039"/>
                    <a:pt x="122499" y="30212"/>
                  </a:cubicBezTo>
                  <a:cubicBezTo>
                    <a:pt x="102357" y="-614"/>
                    <a:pt x="61039" y="-9276"/>
                    <a:pt x="30212" y="10866"/>
                  </a:cubicBezTo>
                  <a:cubicBezTo>
                    <a:pt x="-614" y="31009"/>
                    <a:pt x="-9276" y="72326"/>
                    <a:pt x="10866" y="103153"/>
                  </a:cubicBezTo>
                  <a:cubicBezTo>
                    <a:pt x="23196" y="122024"/>
                    <a:pt x="44225" y="133386"/>
                    <a:pt x="66767" y="133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6BA8B03-DF13-4C47-8EBB-B3E0FBAE06B1}"/>
                </a:ext>
              </a:extLst>
            </p:cNvPr>
            <p:cNvSpPr/>
            <p:nvPr/>
          </p:nvSpPr>
          <p:spPr>
            <a:xfrm>
              <a:off x="2947231" y="3485584"/>
              <a:ext cx="657225" cy="666750"/>
            </a:xfrm>
            <a:custGeom>
              <a:avLst/>
              <a:gdLst>
                <a:gd name="connsiteX0" fmla="*/ 600075 w 657225"/>
                <a:gd name="connsiteY0" fmla="*/ 609600 h 666750"/>
                <a:gd name="connsiteX1" fmla="*/ 0 w 657225"/>
                <a:gd name="connsiteY1" fmla="*/ 609600 h 666750"/>
                <a:gd name="connsiteX2" fmla="*/ 0 w 657225"/>
                <a:gd name="connsiteY2" fmla="*/ 666750 h 666750"/>
                <a:gd name="connsiteX3" fmla="*/ 657225 w 657225"/>
                <a:gd name="connsiteY3" fmla="*/ 666750 h 666750"/>
                <a:gd name="connsiteX4" fmla="*/ 657225 w 657225"/>
                <a:gd name="connsiteY4" fmla="*/ 0 h 666750"/>
                <a:gd name="connsiteX5" fmla="*/ 600075 w 657225"/>
                <a:gd name="connsiteY5" fmla="*/ 0 h 666750"/>
                <a:gd name="connsiteX6" fmla="*/ 600075 w 657225"/>
                <a:gd name="connsiteY6" fmla="*/ 60960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225" h="666750">
                  <a:moveTo>
                    <a:pt x="600075" y="609600"/>
                  </a:moveTo>
                  <a:lnTo>
                    <a:pt x="0" y="609600"/>
                  </a:lnTo>
                  <a:lnTo>
                    <a:pt x="0" y="666750"/>
                  </a:lnTo>
                  <a:lnTo>
                    <a:pt x="657225" y="666750"/>
                  </a:lnTo>
                  <a:lnTo>
                    <a:pt x="657225" y="0"/>
                  </a:lnTo>
                  <a:lnTo>
                    <a:pt x="600075" y="0"/>
                  </a:lnTo>
                  <a:lnTo>
                    <a:pt x="600075" y="6096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7511418-90C1-4C47-A32E-1F32F7C159B1}"/>
              </a:ext>
            </a:extLst>
          </p:cNvPr>
          <p:cNvGrpSpPr/>
          <p:nvPr/>
        </p:nvGrpSpPr>
        <p:grpSpPr>
          <a:xfrm>
            <a:off x="6613901" y="5209292"/>
            <a:ext cx="310402" cy="263842"/>
            <a:chOff x="4248148" y="3127044"/>
            <a:chExt cx="762000" cy="647700"/>
          </a:xfrm>
          <a:solidFill>
            <a:schemeClr val="bg2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7663865-8E50-4B55-A448-CD1CB64FBA32}"/>
                </a:ext>
              </a:extLst>
            </p:cNvPr>
            <p:cNvSpPr/>
            <p:nvPr/>
          </p:nvSpPr>
          <p:spPr>
            <a:xfrm>
              <a:off x="4248148" y="3241344"/>
              <a:ext cx="114300" cy="533400"/>
            </a:xfrm>
            <a:custGeom>
              <a:avLst/>
              <a:gdLst>
                <a:gd name="connsiteX0" fmla="*/ 38100 w 114300"/>
                <a:gd name="connsiteY0" fmla="*/ 0 h 533400"/>
                <a:gd name="connsiteX1" fmla="*/ 0 w 114300"/>
                <a:gd name="connsiteY1" fmla="*/ 38100 h 533400"/>
                <a:gd name="connsiteX2" fmla="*/ 0 w 114300"/>
                <a:gd name="connsiteY2" fmla="*/ 495300 h 533400"/>
                <a:gd name="connsiteX3" fmla="*/ 38100 w 114300"/>
                <a:gd name="connsiteY3" fmla="*/ 533400 h 533400"/>
                <a:gd name="connsiteX4" fmla="*/ 114300 w 114300"/>
                <a:gd name="connsiteY4" fmla="*/ 533400 h 533400"/>
                <a:gd name="connsiteX5" fmla="*/ 114300 w 114300"/>
                <a:gd name="connsiteY5" fmla="*/ 0 h 533400"/>
                <a:gd name="connsiteX6" fmla="*/ 38100 w 114300"/>
                <a:gd name="connsiteY6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533400">
                  <a:moveTo>
                    <a:pt x="38100" y="0"/>
                  </a:moveTo>
                  <a:cubicBezTo>
                    <a:pt x="17145" y="0"/>
                    <a:pt x="0" y="17145"/>
                    <a:pt x="0" y="38100"/>
                  </a:cubicBezTo>
                  <a:lnTo>
                    <a:pt x="0" y="495300"/>
                  </a:lnTo>
                  <a:cubicBezTo>
                    <a:pt x="0" y="516255"/>
                    <a:pt x="17145" y="533400"/>
                    <a:pt x="38100" y="533400"/>
                  </a:cubicBezTo>
                  <a:lnTo>
                    <a:pt x="114300" y="533400"/>
                  </a:lnTo>
                  <a:lnTo>
                    <a:pt x="114300" y="0"/>
                  </a:lnTo>
                  <a:lnTo>
                    <a:pt x="3810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F5B60EF-6BBF-480C-9588-DC03D6110414}"/>
                </a:ext>
              </a:extLst>
            </p:cNvPr>
            <p:cNvSpPr/>
            <p:nvPr/>
          </p:nvSpPr>
          <p:spPr>
            <a:xfrm>
              <a:off x="4895848" y="3241344"/>
              <a:ext cx="114300" cy="533400"/>
            </a:xfrm>
            <a:custGeom>
              <a:avLst/>
              <a:gdLst>
                <a:gd name="connsiteX0" fmla="*/ 76200 w 114300"/>
                <a:gd name="connsiteY0" fmla="*/ 0 h 533400"/>
                <a:gd name="connsiteX1" fmla="*/ 0 w 114300"/>
                <a:gd name="connsiteY1" fmla="*/ 0 h 533400"/>
                <a:gd name="connsiteX2" fmla="*/ 0 w 114300"/>
                <a:gd name="connsiteY2" fmla="*/ 533400 h 533400"/>
                <a:gd name="connsiteX3" fmla="*/ 76200 w 114300"/>
                <a:gd name="connsiteY3" fmla="*/ 533400 h 533400"/>
                <a:gd name="connsiteX4" fmla="*/ 114300 w 114300"/>
                <a:gd name="connsiteY4" fmla="*/ 495300 h 533400"/>
                <a:gd name="connsiteX5" fmla="*/ 114300 w 114300"/>
                <a:gd name="connsiteY5" fmla="*/ 38100 h 533400"/>
                <a:gd name="connsiteX6" fmla="*/ 76200 w 114300"/>
                <a:gd name="connsiteY6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533400">
                  <a:moveTo>
                    <a:pt x="7620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76200" y="533400"/>
                  </a:lnTo>
                  <a:cubicBezTo>
                    <a:pt x="97155" y="533400"/>
                    <a:pt x="114300" y="516255"/>
                    <a:pt x="114300" y="495300"/>
                  </a:cubicBezTo>
                  <a:lnTo>
                    <a:pt x="114300" y="38100"/>
                  </a:lnTo>
                  <a:cubicBezTo>
                    <a:pt x="114300" y="17145"/>
                    <a:pt x="97155" y="0"/>
                    <a:pt x="7620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DB7D71A-D166-4325-9F8A-2427DE16DC2E}"/>
                </a:ext>
              </a:extLst>
            </p:cNvPr>
            <p:cNvSpPr/>
            <p:nvPr/>
          </p:nvSpPr>
          <p:spPr>
            <a:xfrm>
              <a:off x="4400548" y="3127044"/>
              <a:ext cx="457200" cy="647700"/>
            </a:xfrm>
            <a:custGeom>
              <a:avLst/>
              <a:gdLst>
                <a:gd name="connsiteX0" fmla="*/ 352425 w 457200"/>
                <a:gd name="connsiteY0" fmla="*/ 114300 h 647700"/>
                <a:gd name="connsiteX1" fmla="*/ 352425 w 457200"/>
                <a:gd name="connsiteY1" fmla="*/ 66675 h 647700"/>
                <a:gd name="connsiteX2" fmla="*/ 285750 w 457200"/>
                <a:gd name="connsiteY2" fmla="*/ 0 h 647700"/>
                <a:gd name="connsiteX3" fmla="*/ 228600 w 457200"/>
                <a:gd name="connsiteY3" fmla="*/ 0 h 647700"/>
                <a:gd name="connsiteX4" fmla="*/ 171450 w 457200"/>
                <a:gd name="connsiteY4" fmla="*/ 0 h 647700"/>
                <a:gd name="connsiteX5" fmla="*/ 104775 w 457200"/>
                <a:gd name="connsiteY5" fmla="*/ 66675 h 647700"/>
                <a:gd name="connsiteX6" fmla="*/ 104775 w 457200"/>
                <a:gd name="connsiteY6" fmla="*/ 114300 h 647700"/>
                <a:gd name="connsiteX7" fmla="*/ 0 w 457200"/>
                <a:gd name="connsiteY7" fmla="*/ 114300 h 647700"/>
                <a:gd name="connsiteX8" fmla="*/ 0 w 457200"/>
                <a:gd name="connsiteY8" fmla="*/ 647700 h 647700"/>
                <a:gd name="connsiteX9" fmla="*/ 457200 w 457200"/>
                <a:gd name="connsiteY9" fmla="*/ 647700 h 647700"/>
                <a:gd name="connsiteX10" fmla="*/ 457200 w 457200"/>
                <a:gd name="connsiteY10" fmla="*/ 114300 h 647700"/>
                <a:gd name="connsiteX11" fmla="*/ 352425 w 457200"/>
                <a:gd name="connsiteY11" fmla="*/ 114300 h 647700"/>
                <a:gd name="connsiteX12" fmla="*/ 295275 w 457200"/>
                <a:gd name="connsiteY12" fmla="*/ 114300 h 647700"/>
                <a:gd name="connsiteX13" fmla="*/ 161925 w 457200"/>
                <a:gd name="connsiteY13" fmla="*/ 114300 h 647700"/>
                <a:gd name="connsiteX14" fmla="*/ 161925 w 457200"/>
                <a:gd name="connsiteY14" fmla="*/ 66675 h 647700"/>
                <a:gd name="connsiteX15" fmla="*/ 171450 w 457200"/>
                <a:gd name="connsiteY15" fmla="*/ 57150 h 647700"/>
                <a:gd name="connsiteX16" fmla="*/ 228600 w 457200"/>
                <a:gd name="connsiteY16" fmla="*/ 57150 h 647700"/>
                <a:gd name="connsiteX17" fmla="*/ 285750 w 457200"/>
                <a:gd name="connsiteY17" fmla="*/ 57150 h 647700"/>
                <a:gd name="connsiteX18" fmla="*/ 295275 w 457200"/>
                <a:gd name="connsiteY18" fmla="*/ 66675 h 647700"/>
                <a:gd name="connsiteX19" fmla="*/ 295275 w 457200"/>
                <a:gd name="connsiteY19" fmla="*/ 1143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7200" h="647700">
                  <a:moveTo>
                    <a:pt x="352425" y="114300"/>
                  </a:moveTo>
                  <a:lnTo>
                    <a:pt x="352425" y="66675"/>
                  </a:lnTo>
                  <a:cubicBezTo>
                    <a:pt x="352425" y="29528"/>
                    <a:pt x="322898" y="0"/>
                    <a:pt x="285750" y="0"/>
                  </a:cubicBezTo>
                  <a:lnTo>
                    <a:pt x="228600" y="0"/>
                  </a:lnTo>
                  <a:lnTo>
                    <a:pt x="171450" y="0"/>
                  </a:lnTo>
                  <a:cubicBezTo>
                    <a:pt x="134302" y="0"/>
                    <a:pt x="104775" y="29528"/>
                    <a:pt x="104775" y="66675"/>
                  </a:cubicBezTo>
                  <a:lnTo>
                    <a:pt x="104775" y="114300"/>
                  </a:lnTo>
                  <a:lnTo>
                    <a:pt x="0" y="114300"/>
                  </a:lnTo>
                  <a:lnTo>
                    <a:pt x="0" y="647700"/>
                  </a:lnTo>
                  <a:lnTo>
                    <a:pt x="457200" y="647700"/>
                  </a:lnTo>
                  <a:lnTo>
                    <a:pt x="457200" y="114300"/>
                  </a:lnTo>
                  <a:lnTo>
                    <a:pt x="352425" y="114300"/>
                  </a:lnTo>
                  <a:close/>
                  <a:moveTo>
                    <a:pt x="295275" y="114300"/>
                  </a:moveTo>
                  <a:lnTo>
                    <a:pt x="161925" y="114300"/>
                  </a:lnTo>
                  <a:lnTo>
                    <a:pt x="161925" y="66675"/>
                  </a:lnTo>
                  <a:cubicBezTo>
                    <a:pt x="161925" y="60960"/>
                    <a:pt x="165735" y="57150"/>
                    <a:pt x="171450" y="57150"/>
                  </a:cubicBezTo>
                  <a:lnTo>
                    <a:pt x="228600" y="57150"/>
                  </a:lnTo>
                  <a:lnTo>
                    <a:pt x="285750" y="57150"/>
                  </a:lnTo>
                  <a:cubicBezTo>
                    <a:pt x="291465" y="57150"/>
                    <a:pt x="295275" y="60960"/>
                    <a:pt x="295275" y="66675"/>
                  </a:cubicBezTo>
                  <a:lnTo>
                    <a:pt x="295275" y="1143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62" name="Graphic 43" descr="Magnifying glass">
            <a:extLst>
              <a:ext uri="{FF2B5EF4-FFF2-40B4-BE49-F238E27FC236}">
                <a16:creationId xmlns:a16="http://schemas.microsoft.com/office/drawing/2014/main" id="{6D4BE90D-447C-4B30-94F1-4634B820FB42}"/>
              </a:ext>
            </a:extLst>
          </p:cNvPr>
          <p:cNvSpPr/>
          <p:nvPr/>
        </p:nvSpPr>
        <p:spPr>
          <a:xfrm>
            <a:off x="8404159" y="1529270"/>
            <a:ext cx="320624" cy="320878"/>
          </a:xfrm>
          <a:custGeom>
            <a:avLst/>
            <a:gdLst>
              <a:gd name="connsiteX0" fmla="*/ 732473 w 751881"/>
              <a:gd name="connsiteY0" fmla="*/ 638175 h 752474"/>
              <a:gd name="connsiteX1" fmla="*/ 613410 w 751881"/>
              <a:gd name="connsiteY1" fmla="*/ 519112 h 752474"/>
              <a:gd name="connsiteX2" fmla="*/ 554355 w 751881"/>
              <a:gd name="connsiteY2" fmla="*/ 501015 h 752474"/>
              <a:gd name="connsiteX3" fmla="*/ 512445 w 751881"/>
              <a:gd name="connsiteY3" fmla="*/ 459105 h 752474"/>
              <a:gd name="connsiteX4" fmla="*/ 571500 w 751881"/>
              <a:gd name="connsiteY4" fmla="*/ 285750 h 752474"/>
              <a:gd name="connsiteX5" fmla="*/ 285750 w 751881"/>
              <a:gd name="connsiteY5" fmla="*/ 0 h 752474"/>
              <a:gd name="connsiteX6" fmla="*/ 0 w 751881"/>
              <a:gd name="connsiteY6" fmla="*/ 285750 h 752474"/>
              <a:gd name="connsiteX7" fmla="*/ 285750 w 751881"/>
              <a:gd name="connsiteY7" fmla="*/ 571500 h 752474"/>
              <a:gd name="connsiteX8" fmla="*/ 459105 w 751881"/>
              <a:gd name="connsiteY8" fmla="*/ 512445 h 752474"/>
              <a:gd name="connsiteX9" fmla="*/ 501015 w 751881"/>
              <a:gd name="connsiteY9" fmla="*/ 554355 h 752474"/>
              <a:gd name="connsiteX10" fmla="*/ 519112 w 751881"/>
              <a:gd name="connsiteY10" fmla="*/ 613410 h 752474"/>
              <a:gd name="connsiteX11" fmla="*/ 638175 w 751881"/>
              <a:gd name="connsiteY11" fmla="*/ 732473 h 752474"/>
              <a:gd name="connsiteX12" fmla="*/ 685800 w 751881"/>
              <a:gd name="connsiteY12" fmla="*/ 752475 h 752474"/>
              <a:gd name="connsiteX13" fmla="*/ 733425 w 751881"/>
              <a:gd name="connsiteY13" fmla="*/ 732473 h 752474"/>
              <a:gd name="connsiteX14" fmla="*/ 732473 w 751881"/>
              <a:gd name="connsiteY14" fmla="*/ 638175 h 752474"/>
              <a:gd name="connsiteX15" fmla="*/ 284798 w 751881"/>
              <a:gd name="connsiteY15" fmla="*/ 513398 h 752474"/>
              <a:gd name="connsiteX16" fmla="*/ 56197 w 751881"/>
              <a:gd name="connsiteY16" fmla="*/ 284798 h 752474"/>
              <a:gd name="connsiteX17" fmla="*/ 284798 w 751881"/>
              <a:gd name="connsiteY17" fmla="*/ 56197 h 752474"/>
              <a:gd name="connsiteX18" fmla="*/ 513398 w 751881"/>
              <a:gd name="connsiteY18" fmla="*/ 284798 h 752474"/>
              <a:gd name="connsiteX19" fmla="*/ 284798 w 751881"/>
              <a:gd name="connsiteY19" fmla="*/ 513398 h 75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1881" h="752474">
                <a:moveTo>
                  <a:pt x="732473" y="638175"/>
                </a:moveTo>
                <a:lnTo>
                  <a:pt x="613410" y="519112"/>
                </a:lnTo>
                <a:cubicBezTo>
                  <a:pt x="597218" y="502920"/>
                  <a:pt x="575310" y="497205"/>
                  <a:pt x="554355" y="501015"/>
                </a:cubicBezTo>
                <a:lnTo>
                  <a:pt x="512445" y="459105"/>
                </a:lnTo>
                <a:cubicBezTo>
                  <a:pt x="549593" y="411480"/>
                  <a:pt x="571500" y="350520"/>
                  <a:pt x="571500" y="285750"/>
                </a:cubicBezTo>
                <a:cubicBezTo>
                  <a:pt x="571500" y="128588"/>
                  <a:pt x="442912" y="0"/>
                  <a:pt x="285750" y="0"/>
                </a:cubicBezTo>
                <a:cubicBezTo>
                  <a:pt x="128588" y="0"/>
                  <a:pt x="0" y="128588"/>
                  <a:pt x="0" y="285750"/>
                </a:cubicBezTo>
                <a:cubicBezTo>
                  <a:pt x="0" y="442912"/>
                  <a:pt x="128588" y="571500"/>
                  <a:pt x="285750" y="571500"/>
                </a:cubicBezTo>
                <a:cubicBezTo>
                  <a:pt x="350520" y="571500"/>
                  <a:pt x="410528" y="549593"/>
                  <a:pt x="459105" y="512445"/>
                </a:cubicBezTo>
                <a:lnTo>
                  <a:pt x="501015" y="554355"/>
                </a:lnTo>
                <a:cubicBezTo>
                  <a:pt x="497205" y="575310"/>
                  <a:pt x="502920" y="597218"/>
                  <a:pt x="519112" y="613410"/>
                </a:cubicBezTo>
                <a:lnTo>
                  <a:pt x="638175" y="732473"/>
                </a:lnTo>
                <a:cubicBezTo>
                  <a:pt x="651510" y="745808"/>
                  <a:pt x="668655" y="752475"/>
                  <a:pt x="685800" y="752475"/>
                </a:cubicBezTo>
                <a:cubicBezTo>
                  <a:pt x="702945" y="752475"/>
                  <a:pt x="720090" y="745808"/>
                  <a:pt x="733425" y="732473"/>
                </a:cubicBezTo>
                <a:cubicBezTo>
                  <a:pt x="758190" y="705802"/>
                  <a:pt x="758190" y="663893"/>
                  <a:pt x="732473" y="638175"/>
                </a:cubicBezTo>
                <a:close/>
                <a:moveTo>
                  <a:pt x="284798" y="513398"/>
                </a:moveTo>
                <a:cubicBezTo>
                  <a:pt x="159067" y="513398"/>
                  <a:pt x="56197" y="410528"/>
                  <a:pt x="56197" y="284798"/>
                </a:cubicBezTo>
                <a:cubicBezTo>
                  <a:pt x="56197" y="159067"/>
                  <a:pt x="159067" y="56197"/>
                  <a:pt x="284798" y="56197"/>
                </a:cubicBezTo>
                <a:cubicBezTo>
                  <a:pt x="410528" y="56197"/>
                  <a:pt x="513398" y="159067"/>
                  <a:pt x="513398" y="284798"/>
                </a:cubicBezTo>
                <a:cubicBezTo>
                  <a:pt x="513398" y="410528"/>
                  <a:pt x="410528" y="513398"/>
                  <a:pt x="284798" y="513398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97C4ABB-1155-4B0E-A8E4-1E04C023A6BB}"/>
              </a:ext>
            </a:extLst>
          </p:cNvPr>
          <p:cNvGrpSpPr/>
          <p:nvPr/>
        </p:nvGrpSpPr>
        <p:grpSpPr>
          <a:xfrm>
            <a:off x="6661487" y="1516786"/>
            <a:ext cx="215231" cy="347681"/>
            <a:chOff x="6489192" y="3028950"/>
            <a:chExt cx="495300" cy="800100"/>
          </a:xfrm>
          <a:solidFill>
            <a:schemeClr val="bg2"/>
          </a:soli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B9FCBA2-86D9-439C-ACEE-8230EB5CD9D8}"/>
                </a:ext>
              </a:extLst>
            </p:cNvPr>
            <p:cNvSpPr/>
            <p:nvPr/>
          </p:nvSpPr>
          <p:spPr>
            <a:xfrm>
              <a:off x="6613017" y="3581400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76587CA-0729-4891-BD8C-2B56BBBB3ADA}"/>
                </a:ext>
              </a:extLst>
            </p:cNvPr>
            <p:cNvSpPr/>
            <p:nvPr/>
          </p:nvSpPr>
          <p:spPr>
            <a:xfrm>
              <a:off x="6613017" y="3676650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F89C1B1-6F20-4ED1-A078-43BF689B2EFD}"/>
                </a:ext>
              </a:extLst>
            </p:cNvPr>
            <p:cNvSpPr/>
            <p:nvPr/>
          </p:nvSpPr>
          <p:spPr>
            <a:xfrm>
              <a:off x="6674929" y="3771900"/>
              <a:ext cx="123825" cy="57150"/>
            </a:xfrm>
            <a:custGeom>
              <a:avLst/>
              <a:gdLst>
                <a:gd name="connsiteX0" fmla="*/ 0 w 123825"/>
                <a:gd name="connsiteY0" fmla="*/ 0 h 57150"/>
                <a:gd name="connsiteX1" fmla="*/ 61913 w 123825"/>
                <a:gd name="connsiteY1" fmla="*/ 57150 h 57150"/>
                <a:gd name="connsiteX2" fmla="*/ 123825 w 123825"/>
                <a:gd name="connsiteY2" fmla="*/ 0 h 57150"/>
                <a:gd name="connsiteX3" fmla="*/ 0 w 123825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57150">
                  <a:moveTo>
                    <a:pt x="0" y="0"/>
                  </a:moveTo>
                  <a:cubicBezTo>
                    <a:pt x="2857" y="32385"/>
                    <a:pt x="29527" y="57150"/>
                    <a:pt x="61913" y="57150"/>
                  </a:cubicBezTo>
                  <a:cubicBezTo>
                    <a:pt x="94298" y="57150"/>
                    <a:pt x="120968" y="32385"/>
                    <a:pt x="12382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1B4DAC5-8051-4DAD-840E-5CF2B9DFEECA}"/>
                </a:ext>
              </a:extLst>
            </p:cNvPr>
            <p:cNvSpPr/>
            <p:nvPr/>
          </p:nvSpPr>
          <p:spPr>
            <a:xfrm>
              <a:off x="6489192" y="3028950"/>
              <a:ext cx="495300" cy="514350"/>
            </a:xfrm>
            <a:custGeom>
              <a:avLst/>
              <a:gdLst>
                <a:gd name="connsiteX0" fmla="*/ 247650 w 495300"/>
                <a:gd name="connsiteY0" fmla="*/ 0 h 514350"/>
                <a:gd name="connsiteX1" fmla="*/ 247650 w 495300"/>
                <a:gd name="connsiteY1" fmla="*/ 0 h 514350"/>
                <a:gd name="connsiteX2" fmla="*/ 247650 w 495300"/>
                <a:gd name="connsiteY2" fmla="*/ 0 h 514350"/>
                <a:gd name="connsiteX3" fmla="*/ 0 w 495300"/>
                <a:gd name="connsiteY3" fmla="*/ 244793 h 514350"/>
                <a:gd name="connsiteX4" fmla="*/ 0 w 495300"/>
                <a:gd name="connsiteY4" fmla="*/ 253365 h 514350"/>
                <a:gd name="connsiteX5" fmla="*/ 17145 w 495300"/>
                <a:gd name="connsiteY5" fmla="*/ 339090 h 514350"/>
                <a:gd name="connsiteX6" fmla="*/ 60007 w 495300"/>
                <a:gd name="connsiteY6" fmla="*/ 409575 h 514350"/>
                <a:gd name="connsiteX7" fmla="*/ 118110 w 495300"/>
                <a:gd name="connsiteY7" fmla="*/ 503873 h 514350"/>
                <a:gd name="connsiteX8" fmla="*/ 135255 w 495300"/>
                <a:gd name="connsiteY8" fmla="*/ 514350 h 514350"/>
                <a:gd name="connsiteX9" fmla="*/ 360045 w 495300"/>
                <a:gd name="connsiteY9" fmla="*/ 514350 h 514350"/>
                <a:gd name="connsiteX10" fmla="*/ 377190 w 495300"/>
                <a:gd name="connsiteY10" fmla="*/ 503873 h 514350"/>
                <a:gd name="connsiteX11" fmla="*/ 435292 w 495300"/>
                <a:gd name="connsiteY11" fmla="*/ 409575 h 514350"/>
                <a:gd name="connsiteX12" fmla="*/ 478155 w 495300"/>
                <a:gd name="connsiteY12" fmla="*/ 339090 h 514350"/>
                <a:gd name="connsiteX13" fmla="*/ 495300 w 495300"/>
                <a:gd name="connsiteY13" fmla="*/ 253365 h 514350"/>
                <a:gd name="connsiteX14" fmla="*/ 495300 w 495300"/>
                <a:gd name="connsiteY14" fmla="*/ 244793 h 514350"/>
                <a:gd name="connsiteX15" fmla="*/ 247650 w 495300"/>
                <a:gd name="connsiteY15" fmla="*/ 0 h 514350"/>
                <a:gd name="connsiteX16" fmla="*/ 438150 w 495300"/>
                <a:gd name="connsiteY16" fmla="*/ 252413 h 514350"/>
                <a:gd name="connsiteX17" fmla="*/ 424815 w 495300"/>
                <a:gd name="connsiteY17" fmla="*/ 319088 h 514350"/>
                <a:gd name="connsiteX18" fmla="*/ 392430 w 495300"/>
                <a:gd name="connsiteY18" fmla="*/ 371475 h 514350"/>
                <a:gd name="connsiteX19" fmla="*/ 337185 w 495300"/>
                <a:gd name="connsiteY19" fmla="*/ 457200 h 514350"/>
                <a:gd name="connsiteX20" fmla="*/ 247650 w 495300"/>
                <a:gd name="connsiteY20" fmla="*/ 457200 h 514350"/>
                <a:gd name="connsiteX21" fmla="*/ 159068 w 495300"/>
                <a:gd name="connsiteY21" fmla="*/ 457200 h 514350"/>
                <a:gd name="connsiteX22" fmla="*/ 103823 w 495300"/>
                <a:gd name="connsiteY22" fmla="*/ 371475 h 514350"/>
                <a:gd name="connsiteX23" fmla="*/ 71438 w 495300"/>
                <a:gd name="connsiteY23" fmla="*/ 319088 h 514350"/>
                <a:gd name="connsiteX24" fmla="*/ 58103 w 495300"/>
                <a:gd name="connsiteY24" fmla="*/ 252413 h 514350"/>
                <a:gd name="connsiteX25" fmla="*/ 58103 w 495300"/>
                <a:gd name="connsiteY25" fmla="*/ 244793 h 514350"/>
                <a:gd name="connsiteX26" fmla="*/ 248602 w 495300"/>
                <a:gd name="connsiteY26" fmla="*/ 56197 h 514350"/>
                <a:gd name="connsiteX27" fmla="*/ 248602 w 495300"/>
                <a:gd name="connsiteY27" fmla="*/ 56197 h 514350"/>
                <a:gd name="connsiteX28" fmla="*/ 248602 w 495300"/>
                <a:gd name="connsiteY28" fmla="*/ 56197 h 514350"/>
                <a:gd name="connsiteX29" fmla="*/ 248602 w 495300"/>
                <a:gd name="connsiteY29" fmla="*/ 56197 h 514350"/>
                <a:gd name="connsiteX30" fmla="*/ 248602 w 495300"/>
                <a:gd name="connsiteY30" fmla="*/ 56197 h 514350"/>
                <a:gd name="connsiteX31" fmla="*/ 248602 w 495300"/>
                <a:gd name="connsiteY31" fmla="*/ 56197 h 514350"/>
                <a:gd name="connsiteX32" fmla="*/ 248602 w 495300"/>
                <a:gd name="connsiteY32" fmla="*/ 56197 h 514350"/>
                <a:gd name="connsiteX33" fmla="*/ 439103 w 495300"/>
                <a:gd name="connsiteY33" fmla="*/ 244793 h 514350"/>
                <a:gd name="connsiteX34" fmla="*/ 439103 w 495300"/>
                <a:gd name="connsiteY34" fmla="*/ 252413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5300" h="514350">
                  <a:moveTo>
                    <a:pt x="247650" y="0"/>
                  </a:moveTo>
                  <a:cubicBezTo>
                    <a:pt x="247650" y="0"/>
                    <a:pt x="247650" y="0"/>
                    <a:pt x="247650" y="0"/>
                  </a:cubicBezTo>
                  <a:cubicBezTo>
                    <a:pt x="247650" y="0"/>
                    <a:pt x="247650" y="0"/>
                    <a:pt x="247650" y="0"/>
                  </a:cubicBezTo>
                  <a:cubicBezTo>
                    <a:pt x="112395" y="952"/>
                    <a:pt x="2857" y="109538"/>
                    <a:pt x="0" y="244793"/>
                  </a:cubicBezTo>
                  <a:lnTo>
                    <a:pt x="0" y="253365"/>
                  </a:lnTo>
                  <a:cubicBezTo>
                    <a:pt x="953" y="282893"/>
                    <a:pt x="6668" y="311468"/>
                    <a:pt x="17145" y="339090"/>
                  </a:cubicBezTo>
                  <a:cubicBezTo>
                    <a:pt x="27622" y="364808"/>
                    <a:pt x="41910" y="388620"/>
                    <a:pt x="60007" y="409575"/>
                  </a:cubicBezTo>
                  <a:cubicBezTo>
                    <a:pt x="82868" y="434340"/>
                    <a:pt x="107632" y="482918"/>
                    <a:pt x="118110" y="503873"/>
                  </a:cubicBezTo>
                  <a:cubicBezTo>
                    <a:pt x="120968" y="510540"/>
                    <a:pt x="127635" y="514350"/>
                    <a:pt x="135255" y="514350"/>
                  </a:cubicBezTo>
                  <a:lnTo>
                    <a:pt x="360045" y="514350"/>
                  </a:lnTo>
                  <a:cubicBezTo>
                    <a:pt x="367665" y="514350"/>
                    <a:pt x="374333" y="510540"/>
                    <a:pt x="377190" y="503873"/>
                  </a:cubicBezTo>
                  <a:cubicBezTo>
                    <a:pt x="387668" y="482918"/>
                    <a:pt x="412433" y="434340"/>
                    <a:pt x="435292" y="409575"/>
                  </a:cubicBezTo>
                  <a:cubicBezTo>
                    <a:pt x="453390" y="388620"/>
                    <a:pt x="468630" y="364808"/>
                    <a:pt x="478155" y="339090"/>
                  </a:cubicBezTo>
                  <a:cubicBezTo>
                    <a:pt x="488633" y="311468"/>
                    <a:pt x="494348" y="282893"/>
                    <a:pt x="495300" y="253365"/>
                  </a:cubicBezTo>
                  <a:lnTo>
                    <a:pt x="495300" y="244793"/>
                  </a:lnTo>
                  <a:cubicBezTo>
                    <a:pt x="492442" y="109538"/>
                    <a:pt x="382905" y="952"/>
                    <a:pt x="247650" y="0"/>
                  </a:cubicBezTo>
                  <a:close/>
                  <a:moveTo>
                    <a:pt x="438150" y="252413"/>
                  </a:moveTo>
                  <a:cubicBezTo>
                    <a:pt x="437198" y="275273"/>
                    <a:pt x="432435" y="298133"/>
                    <a:pt x="424815" y="319088"/>
                  </a:cubicBezTo>
                  <a:cubicBezTo>
                    <a:pt x="417195" y="338138"/>
                    <a:pt x="406717" y="356235"/>
                    <a:pt x="392430" y="371475"/>
                  </a:cubicBezTo>
                  <a:cubicBezTo>
                    <a:pt x="370523" y="398145"/>
                    <a:pt x="351473" y="426720"/>
                    <a:pt x="337185" y="457200"/>
                  </a:cubicBezTo>
                  <a:lnTo>
                    <a:pt x="247650" y="457200"/>
                  </a:lnTo>
                  <a:lnTo>
                    <a:pt x="159068" y="457200"/>
                  </a:lnTo>
                  <a:cubicBezTo>
                    <a:pt x="143827" y="426720"/>
                    <a:pt x="124777" y="398145"/>
                    <a:pt x="103823" y="371475"/>
                  </a:cubicBezTo>
                  <a:cubicBezTo>
                    <a:pt x="90488" y="356235"/>
                    <a:pt x="79057" y="338138"/>
                    <a:pt x="71438" y="319088"/>
                  </a:cubicBezTo>
                  <a:cubicBezTo>
                    <a:pt x="62865" y="298133"/>
                    <a:pt x="59055" y="275273"/>
                    <a:pt x="58103" y="252413"/>
                  </a:cubicBezTo>
                  <a:lnTo>
                    <a:pt x="58103" y="244793"/>
                  </a:lnTo>
                  <a:cubicBezTo>
                    <a:pt x="60007" y="140970"/>
                    <a:pt x="144780" y="57150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248602" y="56197"/>
                    <a:pt x="248602" y="56197"/>
                    <a:pt x="248602" y="56197"/>
                  </a:cubicBezTo>
                  <a:cubicBezTo>
                    <a:pt x="248602" y="56197"/>
                    <a:pt x="248602" y="56197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352425" y="57150"/>
                    <a:pt x="437198" y="140018"/>
                    <a:pt x="439103" y="244793"/>
                  </a:cubicBezTo>
                  <a:lnTo>
                    <a:pt x="439103" y="2524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FC2AACA-2633-424A-ACE8-08D7DB0E5C2D}"/>
              </a:ext>
            </a:extLst>
          </p:cNvPr>
          <p:cNvGrpSpPr/>
          <p:nvPr/>
        </p:nvGrpSpPr>
        <p:grpSpPr>
          <a:xfrm>
            <a:off x="10185028" y="1584745"/>
            <a:ext cx="349622" cy="209926"/>
            <a:chOff x="7190376" y="3326607"/>
            <a:chExt cx="761442" cy="457200"/>
          </a:xfrm>
          <a:solidFill>
            <a:schemeClr val="bg2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F78E5A4-2A4A-4646-AE6C-1F8B9335DEEC}"/>
                </a:ext>
              </a:extLst>
            </p:cNvPr>
            <p:cNvSpPr/>
            <p:nvPr/>
          </p:nvSpPr>
          <p:spPr>
            <a:xfrm>
              <a:off x="7190376" y="3326607"/>
              <a:ext cx="761442" cy="457200"/>
            </a:xfrm>
            <a:custGeom>
              <a:avLst/>
              <a:gdLst>
                <a:gd name="connsiteX0" fmla="*/ 513066 w 761442"/>
                <a:gd name="connsiteY0" fmla="*/ 365760 h 457200"/>
                <a:gd name="connsiteX1" fmla="*/ 520686 w 761442"/>
                <a:gd name="connsiteY1" fmla="*/ 100013 h 457200"/>
                <a:gd name="connsiteX2" fmla="*/ 694041 w 761442"/>
                <a:gd name="connsiteY2" fmla="*/ 239077 h 457200"/>
                <a:gd name="connsiteX3" fmla="*/ 513066 w 761442"/>
                <a:gd name="connsiteY3" fmla="*/ 365760 h 457200"/>
                <a:gd name="connsiteX4" fmla="*/ 138734 w 761442"/>
                <a:gd name="connsiteY4" fmla="*/ 169545 h 457200"/>
                <a:gd name="connsiteX5" fmla="*/ 239699 w 761442"/>
                <a:gd name="connsiteY5" fmla="*/ 100965 h 457200"/>
                <a:gd name="connsiteX6" fmla="*/ 248271 w 761442"/>
                <a:gd name="connsiteY6" fmla="*/ 365760 h 457200"/>
                <a:gd name="connsiteX7" fmla="*/ 67296 w 761442"/>
                <a:gd name="connsiteY7" fmla="*/ 239077 h 457200"/>
                <a:gd name="connsiteX8" fmla="*/ 138734 w 761442"/>
                <a:gd name="connsiteY8" fmla="*/ 169545 h 457200"/>
                <a:gd name="connsiteX9" fmla="*/ 138734 w 761442"/>
                <a:gd name="connsiteY9" fmla="*/ 169545 h 457200"/>
                <a:gd name="connsiteX10" fmla="*/ 380669 w 761442"/>
                <a:gd name="connsiteY10" fmla="*/ 381000 h 457200"/>
                <a:gd name="connsiteX11" fmla="*/ 228269 w 761442"/>
                <a:gd name="connsiteY11" fmla="*/ 228600 h 457200"/>
                <a:gd name="connsiteX12" fmla="*/ 380669 w 761442"/>
                <a:gd name="connsiteY12" fmla="*/ 76200 h 457200"/>
                <a:gd name="connsiteX13" fmla="*/ 533069 w 761442"/>
                <a:gd name="connsiteY13" fmla="*/ 228600 h 457200"/>
                <a:gd name="connsiteX14" fmla="*/ 380669 w 761442"/>
                <a:gd name="connsiteY14" fmla="*/ 381000 h 457200"/>
                <a:gd name="connsiteX15" fmla="*/ 751191 w 761442"/>
                <a:gd name="connsiteY15" fmla="*/ 212408 h 457200"/>
                <a:gd name="connsiteX16" fmla="*/ 380669 w 761442"/>
                <a:gd name="connsiteY16" fmla="*/ 0 h 457200"/>
                <a:gd name="connsiteX17" fmla="*/ 10146 w 761442"/>
                <a:gd name="connsiteY17" fmla="*/ 212408 h 457200"/>
                <a:gd name="connsiteX18" fmla="*/ 12051 w 761442"/>
                <a:gd name="connsiteY18" fmla="*/ 269558 h 457200"/>
                <a:gd name="connsiteX19" fmla="*/ 380669 w 761442"/>
                <a:gd name="connsiteY19" fmla="*/ 457200 h 457200"/>
                <a:gd name="connsiteX20" fmla="*/ 750239 w 761442"/>
                <a:gd name="connsiteY20" fmla="*/ 269558 h 457200"/>
                <a:gd name="connsiteX21" fmla="*/ 751191 w 761442"/>
                <a:gd name="connsiteY21" fmla="*/ 212408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1442" h="457200">
                  <a:moveTo>
                    <a:pt x="513066" y="365760"/>
                  </a:moveTo>
                  <a:cubicBezTo>
                    <a:pt x="587361" y="294323"/>
                    <a:pt x="591171" y="176213"/>
                    <a:pt x="520686" y="100013"/>
                  </a:cubicBezTo>
                  <a:cubicBezTo>
                    <a:pt x="595934" y="139065"/>
                    <a:pt x="657846" y="199073"/>
                    <a:pt x="694041" y="239077"/>
                  </a:cubicBezTo>
                  <a:cubicBezTo>
                    <a:pt x="655941" y="276225"/>
                    <a:pt x="591171" y="331470"/>
                    <a:pt x="513066" y="365760"/>
                  </a:cubicBezTo>
                  <a:close/>
                  <a:moveTo>
                    <a:pt x="138734" y="169545"/>
                  </a:moveTo>
                  <a:cubicBezTo>
                    <a:pt x="170166" y="142875"/>
                    <a:pt x="203504" y="120015"/>
                    <a:pt x="239699" y="100965"/>
                  </a:cubicBezTo>
                  <a:cubicBezTo>
                    <a:pt x="170166" y="177165"/>
                    <a:pt x="173976" y="294323"/>
                    <a:pt x="248271" y="365760"/>
                  </a:cubicBezTo>
                  <a:cubicBezTo>
                    <a:pt x="170166" y="331470"/>
                    <a:pt x="104444" y="276225"/>
                    <a:pt x="67296" y="239077"/>
                  </a:cubicBezTo>
                  <a:cubicBezTo>
                    <a:pt x="89204" y="214313"/>
                    <a:pt x="113016" y="191452"/>
                    <a:pt x="138734" y="169545"/>
                  </a:cubicBezTo>
                  <a:lnTo>
                    <a:pt x="138734" y="169545"/>
                  </a:lnTo>
                  <a:close/>
                  <a:moveTo>
                    <a:pt x="380669" y="381000"/>
                  </a:moveTo>
                  <a:cubicBezTo>
                    <a:pt x="296849" y="381000"/>
                    <a:pt x="228269" y="312420"/>
                    <a:pt x="228269" y="228600"/>
                  </a:cubicBezTo>
                  <a:cubicBezTo>
                    <a:pt x="228269" y="144780"/>
                    <a:pt x="296849" y="76200"/>
                    <a:pt x="380669" y="76200"/>
                  </a:cubicBezTo>
                  <a:cubicBezTo>
                    <a:pt x="464489" y="76200"/>
                    <a:pt x="533069" y="144780"/>
                    <a:pt x="533069" y="228600"/>
                  </a:cubicBezTo>
                  <a:cubicBezTo>
                    <a:pt x="533069" y="312420"/>
                    <a:pt x="464489" y="381000"/>
                    <a:pt x="380669" y="381000"/>
                  </a:cubicBezTo>
                  <a:close/>
                  <a:moveTo>
                    <a:pt x="751191" y="212408"/>
                  </a:moveTo>
                  <a:cubicBezTo>
                    <a:pt x="695946" y="147638"/>
                    <a:pt x="551166" y="0"/>
                    <a:pt x="380669" y="0"/>
                  </a:cubicBezTo>
                  <a:cubicBezTo>
                    <a:pt x="210171" y="0"/>
                    <a:pt x="65391" y="147638"/>
                    <a:pt x="10146" y="212408"/>
                  </a:cubicBezTo>
                  <a:cubicBezTo>
                    <a:pt x="-4141" y="229552"/>
                    <a:pt x="-3189" y="253365"/>
                    <a:pt x="12051" y="269558"/>
                  </a:cubicBezTo>
                  <a:cubicBezTo>
                    <a:pt x="68249" y="328613"/>
                    <a:pt x="212076" y="457200"/>
                    <a:pt x="380669" y="457200"/>
                  </a:cubicBezTo>
                  <a:cubicBezTo>
                    <a:pt x="549261" y="457200"/>
                    <a:pt x="693089" y="328613"/>
                    <a:pt x="750239" y="269558"/>
                  </a:cubicBezTo>
                  <a:cubicBezTo>
                    <a:pt x="764526" y="254318"/>
                    <a:pt x="765479" y="229552"/>
                    <a:pt x="751191" y="2124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1A37F8B-17B6-4598-88FB-DBA8458E13EA}"/>
                </a:ext>
              </a:extLst>
            </p:cNvPr>
            <p:cNvSpPr/>
            <p:nvPr/>
          </p:nvSpPr>
          <p:spPr>
            <a:xfrm>
              <a:off x="7475795" y="3459957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4ABBA43-DF1B-42BD-9583-D7D9627B1A4F}"/>
              </a:ext>
            </a:extLst>
          </p:cNvPr>
          <p:cNvGrpSpPr/>
          <p:nvPr/>
        </p:nvGrpSpPr>
        <p:grpSpPr>
          <a:xfrm>
            <a:off x="8450053" y="5181094"/>
            <a:ext cx="228836" cy="295272"/>
            <a:chOff x="7840512" y="2980759"/>
            <a:chExt cx="590550" cy="762000"/>
          </a:xfrm>
          <a:solidFill>
            <a:schemeClr val="bg2"/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96C9C03-C5F8-4372-A6EC-9B65A6290CD2}"/>
                </a:ext>
              </a:extLst>
            </p:cNvPr>
            <p:cNvSpPr/>
            <p:nvPr/>
          </p:nvSpPr>
          <p:spPr>
            <a:xfrm>
              <a:off x="7840512" y="2980759"/>
              <a:ext cx="590550" cy="762000"/>
            </a:xfrm>
            <a:custGeom>
              <a:avLst/>
              <a:gdLst>
                <a:gd name="connsiteX0" fmla="*/ 57150 w 590550"/>
                <a:gd name="connsiteY0" fmla="*/ 704850 h 762000"/>
                <a:gd name="connsiteX1" fmla="*/ 57150 w 590550"/>
                <a:gd name="connsiteY1" fmla="*/ 57150 h 762000"/>
                <a:gd name="connsiteX2" fmla="*/ 295275 w 590550"/>
                <a:gd name="connsiteY2" fmla="*/ 57150 h 762000"/>
                <a:gd name="connsiteX3" fmla="*/ 295275 w 590550"/>
                <a:gd name="connsiteY3" fmla="*/ 257175 h 762000"/>
                <a:gd name="connsiteX4" fmla="*/ 533400 w 590550"/>
                <a:gd name="connsiteY4" fmla="*/ 257175 h 762000"/>
                <a:gd name="connsiteX5" fmla="*/ 533400 w 590550"/>
                <a:gd name="connsiteY5" fmla="*/ 704850 h 762000"/>
                <a:gd name="connsiteX6" fmla="*/ 57150 w 590550"/>
                <a:gd name="connsiteY6" fmla="*/ 704850 h 762000"/>
                <a:gd name="connsiteX7" fmla="*/ 352425 w 590550"/>
                <a:gd name="connsiteY7" fmla="*/ 80963 h 762000"/>
                <a:gd name="connsiteX8" fmla="*/ 471488 w 590550"/>
                <a:gd name="connsiteY8" fmla="*/ 200025 h 762000"/>
                <a:gd name="connsiteX9" fmla="*/ 352425 w 590550"/>
                <a:gd name="connsiteY9" fmla="*/ 200025 h 762000"/>
                <a:gd name="connsiteX10" fmla="*/ 352425 w 590550"/>
                <a:gd name="connsiteY10" fmla="*/ 80963 h 762000"/>
                <a:gd name="connsiteX11" fmla="*/ 352425 w 590550"/>
                <a:gd name="connsiteY11" fmla="*/ 0 h 762000"/>
                <a:gd name="connsiteX12" fmla="*/ 0 w 590550"/>
                <a:gd name="connsiteY12" fmla="*/ 0 h 762000"/>
                <a:gd name="connsiteX13" fmla="*/ 0 w 590550"/>
                <a:gd name="connsiteY13" fmla="*/ 762000 h 762000"/>
                <a:gd name="connsiteX14" fmla="*/ 590550 w 590550"/>
                <a:gd name="connsiteY14" fmla="*/ 762000 h 762000"/>
                <a:gd name="connsiteX15" fmla="*/ 590550 w 590550"/>
                <a:gd name="connsiteY15" fmla="*/ 209550 h 762000"/>
                <a:gd name="connsiteX16" fmla="*/ 352425 w 590550"/>
                <a:gd name="connsiteY1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0550" h="762000">
                  <a:moveTo>
                    <a:pt x="57150" y="704850"/>
                  </a:moveTo>
                  <a:lnTo>
                    <a:pt x="57150" y="57150"/>
                  </a:lnTo>
                  <a:lnTo>
                    <a:pt x="295275" y="57150"/>
                  </a:lnTo>
                  <a:lnTo>
                    <a:pt x="295275" y="257175"/>
                  </a:lnTo>
                  <a:lnTo>
                    <a:pt x="533400" y="257175"/>
                  </a:lnTo>
                  <a:lnTo>
                    <a:pt x="533400" y="704850"/>
                  </a:lnTo>
                  <a:lnTo>
                    <a:pt x="57150" y="704850"/>
                  </a:lnTo>
                  <a:close/>
                  <a:moveTo>
                    <a:pt x="352425" y="80963"/>
                  </a:moveTo>
                  <a:lnTo>
                    <a:pt x="471488" y="200025"/>
                  </a:lnTo>
                  <a:lnTo>
                    <a:pt x="352425" y="200025"/>
                  </a:lnTo>
                  <a:lnTo>
                    <a:pt x="352425" y="80963"/>
                  </a:lnTo>
                  <a:close/>
                  <a:moveTo>
                    <a:pt x="352425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590550" y="762000"/>
                  </a:lnTo>
                  <a:lnTo>
                    <a:pt x="590550" y="209550"/>
                  </a:lnTo>
                  <a:lnTo>
                    <a:pt x="35242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7D58D1D-3117-44B8-8B71-21014C41245F}"/>
                </a:ext>
              </a:extLst>
            </p:cNvPr>
            <p:cNvSpPr/>
            <p:nvPr/>
          </p:nvSpPr>
          <p:spPr>
            <a:xfrm>
              <a:off x="7954812" y="3333184"/>
              <a:ext cx="361950" cy="38100"/>
            </a:xfrm>
            <a:custGeom>
              <a:avLst/>
              <a:gdLst>
                <a:gd name="connsiteX0" fmla="*/ 0 w 361950"/>
                <a:gd name="connsiteY0" fmla="*/ 0 h 38100"/>
                <a:gd name="connsiteX1" fmla="*/ 361950 w 361950"/>
                <a:gd name="connsiteY1" fmla="*/ 0 h 38100"/>
                <a:gd name="connsiteX2" fmla="*/ 361950 w 361950"/>
                <a:gd name="connsiteY2" fmla="*/ 38100 h 38100"/>
                <a:gd name="connsiteX3" fmla="*/ 0 w 36195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38100">
                  <a:moveTo>
                    <a:pt x="0" y="0"/>
                  </a:moveTo>
                  <a:lnTo>
                    <a:pt x="361950" y="0"/>
                  </a:lnTo>
                  <a:lnTo>
                    <a:pt x="36195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66B7753-F743-456D-BBB0-02A1ECF16B2B}"/>
                </a:ext>
              </a:extLst>
            </p:cNvPr>
            <p:cNvSpPr/>
            <p:nvPr/>
          </p:nvSpPr>
          <p:spPr>
            <a:xfrm>
              <a:off x="7954812" y="3256984"/>
              <a:ext cx="123825" cy="38100"/>
            </a:xfrm>
            <a:custGeom>
              <a:avLst/>
              <a:gdLst>
                <a:gd name="connsiteX0" fmla="*/ 0 w 123825"/>
                <a:gd name="connsiteY0" fmla="*/ 0 h 38100"/>
                <a:gd name="connsiteX1" fmla="*/ 123825 w 123825"/>
                <a:gd name="connsiteY1" fmla="*/ 0 h 38100"/>
                <a:gd name="connsiteX2" fmla="*/ 123825 w 123825"/>
                <a:gd name="connsiteY2" fmla="*/ 38100 h 38100"/>
                <a:gd name="connsiteX3" fmla="*/ 0 w 1238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38100">
                  <a:moveTo>
                    <a:pt x="0" y="0"/>
                  </a:moveTo>
                  <a:lnTo>
                    <a:pt x="123825" y="0"/>
                  </a:lnTo>
                  <a:lnTo>
                    <a:pt x="12382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70316D6-DA69-441B-B3B7-4B47533C94F4}"/>
                </a:ext>
              </a:extLst>
            </p:cNvPr>
            <p:cNvSpPr/>
            <p:nvPr/>
          </p:nvSpPr>
          <p:spPr>
            <a:xfrm>
              <a:off x="7954812" y="3409384"/>
              <a:ext cx="361950" cy="38100"/>
            </a:xfrm>
            <a:custGeom>
              <a:avLst/>
              <a:gdLst>
                <a:gd name="connsiteX0" fmla="*/ 0 w 361950"/>
                <a:gd name="connsiteY0" fmla="*/ 0 h 38100"/>
                <a:gd name="connsiteX1" fmla="*/ 361950 w 361950"/>
                <a:gd name="connsiteY1" fmla="*/ 0 h 38100"/>
                <a:gd name="connsiteX2" fmla="*/ 361950 w 361950"/>
                <a:gd name="connsiteY2" fmla="*/ 38100 h 38100"/>
                <a:gd name="connsiteX3" fmla="*/ 0 w 36195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38100">
                  <a:moveTo>
                    <a:pt x="0" y="0"/>
                  </a:moveTo>
                  <a:lnTo>
                    <a:pt x="361950" y="0"/>
                  </a:lnTo>
                  <a:lnTo>
                    <a:pt x="36195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AFB0680-FAC6-4EA8-9661-DA0C7790C860}"/>
                </a:ext>
              </a:extLst>
            </p:cNvPr>
            <p:cNvSpPr/>
            <p:nvPr/>
          </p:nvSpPr>
          <p:spPr>
            <a:xfrm>
              <a:off x="7954812" y="3485584"/>
              <a:ext cx="361950" cy="38100"/>
            </a:xfrm>
            <a:custGeom>
              <a:avLst/>
              <a:gdLst>
                <a:gd name="connsiteX0" fmla="*/ 0 w 361950"/>
                <a:gd name="connsiteY0" fmla="*/ 0 h 38100"/>
                <a:gd name="connsiteX1" fmla="*/ 361950 w 361950"/>
                <a:gd name="connsiteY1" fmla="*/ 0 h 38100"/>
                <a:gd name="connsiteX2" fmla="*/ 361950 w 361950"/>
                <a:gd name="connsiteY2" fmla="*/ 38100 h 38100"/>
                <a:gd name="connsiteX3" fmla="*/ 0 w 36195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38100">
                  <a:moveTo>
                    <a:pt x="0" y="0"/>
                  </a:moveTo>
                  <a:lnTo>
                    <a:pt x="361950" y="0"/>
                  </a:lnTo>
                  <a:lnTo>
                    <a:pt x="36195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F7E2379-8775-4B1B-B82B-54A489FE77BA}"/>
                </a:ext>
              </a:extLst>
            </p:cNvPr>
            <p:cNvSpPr/>
            <p:nvPr/>
          </p:nvSpPr>
          <p:spPr>
            <a:xfrm>
              <a:off x="7954812" y="3561784"/>
              <a:ext cx="361950" cy="38100"/>
            </a:xfrm>
            <a:custGeom>
              <a:avLst/>
              <a:gdLst>
                <a:gd name="connsiteX0" fmla="*/ 0 w 361950"/>
                <a:gd name="connsiteY0" fmla="*/ 0 h 38100"/>
                <a:gd name="connsiteX1" fmla="*/ 361950 w 361950"/>
                <a:gd name="connsiteY1" fmla="*/ 0 h 38100"/>
                <a:gd name="connsiteX2" fmla="*/ 361950 w 361950"/>
                <a:gd name="connsiteY2" fmla="*/ 38100 h 38100"/>
                <a:gd name="connsiteX3" fmla="*/ 0 w 36195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38100">
                  <a:moveTo>
                    <a:pt x="0" y="0"/>
                  </a:moveTo>
                  <a:lnTo>
                    <a:pt x="361950" y="0"/>
                  </a:lnTo>
                  <a:lnTo>
                    <a:pt x="36195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70DE260-C5F8-40D9-9C15-0E40B845D120}"/>
              </a:ext>
            </a:extLst>
          </p:cNvPr>
          <p:cNvGrpSpPr/>
          <p:nvPr/>
        </p:nvGrpSpPr>
        <p:grpSpPr>
          <a:xfrm>
            <a:off x="10169700" y="5206285"/>
            <a:ext cx="345900" cy="248061"/>
            <a:chOff x="5695950" y="3142290"/>
            <a:chExt cx="800099" cy="573788"/>
          </a:xfrm>
          <a:solidFill>
            <a:schemeClr val="bg2"/>
          </a:solidFill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6099EC7-303F-4D12-83F1-396A04D3FDA1}"/>
                </a:ext>
              </a:extLst>
            </p:cNvPr>
            <p:cNvSpPr/>
            <p:nvPr/>
          </p:nvSpPr>
          <p:spPr>
            <a:xfrm>
              <a:off x="5924550" y="3555682"/>
              <a:ext cx="342900" cy="120967"/>
            </a:xfrm>
            <a:custGeom>
              <a:avLst/>
              <a:gdLst>
                <a:gd name="connsiteX0" fmla="*/ 326708 w 342900"/>
                <a:gd name="connsiteY0" fmla="*/ 74295 h 120967"/>
                <a:gd name="connsiteX1" fmla="*/ 303848 w 342900"/>
                <a:gd name="connsiteY1" fmla="*/ 20003 h 120967"/>
                <a:gd name="connsiteX2" fmla="*/ 298133 w 342900"/>
                <a:gd name="connsiteY2" fmla="*/ 14288 h 120967"/>
                <a:gd name="connsiteX3" fmla="*/ 20002 w 342900"/>
                <a:gd name="connsiteY3" fmla="*/ 0 h 120967"/>
                <a:gd name="connsiteX4" fmla="*/ 17145 w 342900"/>
                <a:gd name="connsiteY4" fmla="*/ 1905 h 120967"/>
                <a:gd name="connsiteX5" fmla="*/ 0 w 342900"/>
                <a:gd name="connsiteY5" fmla="*/ 35243 h 120967"/>
                <a:gd name="connsiteX6" fmla="*/ 0 w 342900"/>
                <a:gd name="connsiteY6" fmla="*/ 120968 h 120967"/>
                <a:gd name="connsiteX7" fmla="*/ 342900 w 342900"/>
                <a:gd name="connsiteY7" fmla="*/ 120968 h 120967"/>
                <a:gd name="connsiteX8" fmla="*/ 342900 w 342900"/>
                <a:gd name="connsiteY8" fmla="*/ 90488 h 120967"/>
                <a:gd name="connsiteX9" fmla="*/ 326708 w 342900"/>
                <a:gd name="connsiteY9" fmla="*/ 74295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120967">
                  <a:moveTo>
                    <a:pt x="326708" y="74295"/>
                  </a:moveTo>
                  <a:cubicBezTo>
                    <a:pt x="312420" y="60007"/>
                    <a:pt x="303848" y="40005"/>
                    <a:pt x="303848" y="20003"/>
                  </a:cubicBezTo>
                  <a:lnTo>
                    <a:pt x="298133" y="14288"/>
                  </a:lnTo>
                  <a:cubicBezTo>
                    <a:pt x="211455" y="67628"/>
                    <a:pt x="100965" y="61913"/>
                    <a:pt x="20002" y="0"/>
                  </a:cubicBezTo>
                  <a:lnTo>
                    <a:pt x="17145" y="1905"/>
                  </a:lnTo>
                  <a:cubicBezTo>
                    <a:pt x="6668" y="9525"/>
                    <a:pt x="0" y="21907"/>
                    <a:pt x="0" y="35243"/>
                  </a:cubicBezTo>
                  <a:lnTo>
                    <a:pt x="0" y="120968"/>
                  </a:lnTo>
                  <a:lnTo>
                    <a:pt x="342900" y="120968"/>
                  </a:lnTo>
                  <a:lnTo>
                    <a:pt x="342900" y="90488"/>
                  </a:lnTo>
                  <a:lnTo>
                    <a:pt x="326708" y="742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A36888-27B9-46BC-96FC-C5B69EDA6729}"/>
                </a:ext>
              </a:extLst>
            </p:cNvPr>
            <p:cNvSpPr/>
            <p:nvPr/>
          </p:nvSpPr>
          <p:spPr>
            <a:xfrm>
              <a:off x="6274117" y="3177354"/>
              <a:ext cx="136393" cy="170683"/>
            </a:xfrm>
            <a:custGeom>
              <a:avLst/>
              <a:gdLst>
                <a:gd name="connsiteX0" fmla="*/ 64770 w 136393"/>
                <a:gd name="connsiteY0" fmla="*/ 170683 h 170683"/>
                <a:gd name="connsiteX1" fmla="*/ 135255 w 136393"/>
                <a:gd name="connsiteY1" fmla="*/ 71623 h 170683"/>
                <a:gd name="connsiteX2" fmla="*/ 36195 w 136393"/>
                <a:gd name="connsiteY2" fmla="*/ 1138 h 170683"/>
                <a:gd name="connsiteX3" fmla="*/ 0 w 136393"/>
                <a:gd name="connsiteY3" fmla="*/ 16378 h 170683"/>
                <a:gd name="connsiteX4" fmla="*/ 64770 w 136393"/>
                <a:gd name="connsiteY4" fmla="*/ 170683 h 1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393" h="170683">
                  <a:moveTo>
                    <a:pt x="64770" y="170683"/>
                  </a:moveTo>
                  <a:cubicBezTo>
                    <a:pt x="111443" y="163063"/>
                    <a:pt x="142875" y="118296"/>
                    <a:pt x="135255" y="71623"/>
                  </a:cubicBezTo>
                  <a:cubicBezTo>
                    <a:pt x="127635" y="24951"/>
                    <a:pt x="82868" y="-6482"/>
                    <a:pt x="36195" y="1138"/>
                  </a:cubicBezTo>
                  <a:cubicBezTo>
                    <a:pt x="22860" y="3043"/>
                    <a:pt x="10478" y="8758"/>
                    <a:pt x="0" y="16378"/>
                  </a:cubicBezTo>
                  <a:cubicBezTo>
                    <a:pt x="39053" y="58288"/>
                    <a:pt x="61913" y="112581"/>
                    <a:pt x="64770" y="170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6C64398-7099-4188-9D4E-88A1C16C9804}"/>
                </a:ext>
              </a:extLst>
            </p:cNvPr>
            <p:cNvSpPr/>
            <p:nvPr/>
          </p:nvSpPr>
          <p:spPr>
            <a:xfrm>
              <a:off x="6302692" y="3372802"/>
              <a:ext cx="193357" cy="170497"/>
            </a:xfrm>
            <a:custGeom>
              <a:avLst/>
              <a:gdLst>
                <a:gd name="connsiteX0" fmla="*/ 176213 w 193357"/>
                <a:gd name="connsiteY0" fmla="*/ 50483 h 170497"/>
                <a:gd name="connsiteX1" fmla="*/ 92393 w 193357"/>
                <a:gd name="connsiteY1" fmla="*/ 10478 h 170497"/>
                <a:gd name="connsiteX2" fmla="*/ 36195 w 193357"/>
                <a:gd name="connsiteY2" fmla="*/ 0 h 170497"/>
                <a:gd name="connsiteX3" fmla="*/ 0 w 193357"/>
                <a:gd name="connsiteY3" fmla="*/ 116205 h 170497"/>
                <a:gd name="connsiteX4" fmla="*/ 5715 w 193357"/>
                <a:gd name="connsiteY4" fmla="*/ 121920 h 170497"/>
                <a:gd name="connsiteX5" fmla="*/ 60008 w 193357"/>
                <a:gd name="connsiteY5" fmla="*/ 144780 h 170497"/>
                <a:gd name="connsiteX6" fmla="*/ 85725 w 193357"/>
                <a:gd name="connsiteY6" fmla="*/ 170498 h 170497"/>
                <a:gd name="connsiteX7" fmla="*/ 193358 w 193357"/>
                <a:gd name="connsiteY7" fmla="*/ 170498 h 170497"/>
                <a:gd name="connsiteX8" fmla="*/ 193358 w 193357"/>
                <a:gd name="connsiteY8" fmla="*/ 84773 h 170497"/>
                <a:gd name="connsiteX9" fmla="*/ 176213 w 193357"/>
                <a:gd name="connsiteY9" fmla="*/ 50483 h 17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357" h="170497">
                  <a:moveTo>
                    <a:pt x="176213" y="50483"/>
                  </a:moveTo>
                  <a:cubicBezTo>
                    <a:pt x="151448" y="31433"/>
                    <a:pt x="122873" y="17145"/>
                    <a:pt x="92393" y="10478"/>
                  </a:cubicBezTo>
                  <a:cubicBezTo>
                    <a:pt x="74295" y="4763"/>
                    <a:pt x="55245" y="1905"/>
                    <a:pt x="36195" y="0"/>
                  </a:cubicBezTo>
                  <a:cubicBezTo>
                    <a:pt x="34290" y="40958"/>
                    <a:pt x="21908" y="80963"/>
                    <a:pt x="0" y="116205"/>
                  </a:cubicBezTo>
                  <a:lnTo>
                    <a:pt x="5715" y="121920"/>
                  </a:lnTo>
                  <a:cubicBezTo>
                    <a:pt x="25718" y="121920"/>
                    <a:pt x="45720" y="130493"/>
                    <a:pt x="60008" y="144780"/>
                  </a:cubicBezTo>
                  <a:lnTo>
                    <a:pt x="85725" y="170498"/>
                  </a:lnTo>
                  <a:lnTo>
                    <a:pt x="193358" y="170498"/>
                  </a:lnTo>
                  <a:lnTo>
                    <a:pt x="193358" y="84773"/>
                  </a:lnTo>
                  <a:cubicBezTo>
                    <a:pt x="193358" y="71438"/>
                    <a:pt x="187643" y="58103"/>
                    <a:pt x="176213" y="504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4589F82-14F3-492C-84C2-B04B09248107}"/>
                </a:ext>
              </a:extLst>
            </p:cNvPr>
            <p:cNvSpPr/>
            <p:nvPr/>
          </p:nvSpPr>
          <p:spPr>
            <a:xfrm>
              <a:off x="5875972" y="3142290"/>
              <a:ext cx="573781" cy="573788"/>
            </a:xfrm>
            <a:custGeom>
              <a:avLst/>
              <a:gdLst>
                <a:gd name="connsiteX0" fmla="*/ 557213 w 573781"/>
                <a:gd name="connsiteY0" fmla="*/ 485782 h 573788"/>
                <a:gd name="connsiteX1" fmla="*/ 467678 w 573781"/>
                <a:gd name="connsiteY1" fmla="*/ 395294 h 573788"/>
                <a:gd name="connsiteX2" fmla="*/ 421957 w 573781"/>
                <a:gd name="connsiteY2" fmla="*/ 381959 h 573788"/>
                <a:gd name="connsiteX3" fmla="*/ 389573 w 573781"/>
                <a:gd name="connsiteY3" fmla="*/ 350527 h 573788"/>
                <a:gd name="connsiteX4" fmla="*/ 434340 w 573781"/>
                <a:gd name="connsiteY4" fmla="*/ 219082 h 573788"/>
                <a:gd name="connsiteX5" fmla="*/ 217170 w 573781"/>
                <a:gd name="connsiteY5" fmla="*/ 7 h 573788"/>
                <a:gd name="connsiteX6" fmla="*/ 0 w 573781"/>
                <a:gd name="connsiteY6" fmla="*/ 216224 h 573788"/>
                <a:gd name="connsiteX7" fmla="*/ 217170 w 573781"/>
                <a:gd name="connsiteY7" fmla="*/ 435299 h 573788"/>
                <a:gd name="connsiteX8" fmla="*/ 350520 w 573781"/>
                <a:gd name="connsiteY8" fmla="*/ 390532 h 573788"/>
                <a:gd name="connsiteX9" fmla="*/ 382905 w 573781"/>
                <a:gd name="connsiteY9" fmla="*/ 421964 h 573788"/>
                <a:gd name="connsiteX10" fmla="*/ 396240 w 573781"/>
                <a:gd name="connsiteY10" fmla="*/ 467684 h 573788"/>
                <a:gd name="connsiteX11" fmla="*/ 486728 w 573781"/>
                <a:gd name="connsiteY11" fmla="*/ 558172 h 573788"/>
                <a:gd name="connsiteX12" fmla="*/ 558165 w 573781"/>
                <a:gd name="connsiteY12" fmla="*/ 560077 h 573788"/>
                <a:gd name="connsiteX13" fmla="*/ 560070 w 573781"/>
                <a:gd name="connsiteY13" fmla="*/ 488639 h 573788"/>
                <a:gd name="connsiteX14" fmla="*/ 557213 w 573781"/>
                <a:gd name="connsiteY14" fmla="*/ 485782 h 573788"/>
                <a:gd name="connsiteX15" fmla="*/ 557213 w 573781"/>
                <a:gd name="connsiteY15" fmla="*/ 485782 h 573788"/>
                <a:gd name="connsiteX16" fmla="*/ 218123 w 573781"/>
                <a:gd name="connsiteY16" fmla="*/ 44774 h 573788"/>
                <a:gd name="connsiteX17" fmla="*/ 391478 w 573781"/>
                <a:gd name="connsiteY17" fmla="*/ 218129 h 573788"/>
                <a:gd name="connsiteX18" fmla="*/ 350520 w 573781"/>
                <a:gd name="connsiteY18" fmla="*/ 329572 h 573788"/>
                <a:gd name="connsiteX19" fmla="*/ 295275 w 573781"/>
                <a:gd name="connsiteY19" fmla="*/ 309569 h 573788"/>
                <a:gd name="connsiteX20" fmla="*/ 216217 w 573781"/>
                <a:gd name="connsiteY20" fmla="*/ 297187 h 573788"/>
                <a:gd name="connsiteX21" fmla="*/ 137160 w 573781"/>
                <a:gd name="connsiteY21" fmla="*/ 309569 h 573788"/>
                <a:gd name="connsiteX22" fmla="*/ 85725 w 573781"/>
                <a:gd name="connsiteY22" fmla="*/ 330524 h 573788"/>
                <a:gd name="connsiteX23" fmla="*/ 104775 w 573781"/>
                <a:gd name="connsiteY23" fmla="*/ 86684 h 573788"/>
                <a:gd name="connsiteX24" fmla="*/ 218123 w 573781"/>
                <a:gd name="connsiteY24" fmla="*/ 44774 h 57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3781" h="573788">
                  <a:moveTo>
                    <a:pt x="557213" y="485782"/>
                  </a:moveTo>
                  <a:lnTo>
                    <a:pt x="467678" y="395294"/>
                  </a:lnTo>
                  <a:cubicBezTo>
                    <a:pt x="455295" y="383864"/>
                    <a:pt x="439103" y="378149"/>
                    <a:pt x="421957" y="381959"/>
                  </a:cubicBezTo>
                  <a:lnTo>
                    <a:pt x="389573" y="350527"/>
                  </a:lnTo>
                  <a:cubicBezTo>
                    <a:pt x="419100" y="312427"/>
                    <a:pt x="434340" y="266707"/>
                    <a:pt x="434340" y="219082"/>
                  </a:cubicBezTo>
                  <a:cubicBezTo>
                    <a:pt x="435293" y="99067"/>
                    <a:pt x="338138" y="959"/>
                    <a:pt x="217170" y="7"/>
                  </a:cubicBezTo>
                  <a:cubicBezTo>
                    <a:pt x="96203" y="-946"/>
                    <a:pt x="0" y="96209"/>
                    <a:pt x="0" y="216224"/>
                  </a:cubicBezTo>
                  <a:cubicBezTo>
                    <a:pt x="0" y="336239"/>
                    <a:pt x="96203" y="434347"/>
                    <a:pt x="217170" y="435299"/>
                  </a:cubicBezTo>
                  <a:cubicBezTo>
                    <a:pt x="264795" y="435299"/>
                    <a:pt x="311468" y="420059"/>
                    <a:pt x="350520" y="390532"/>
                  </a:cubicBezTo>
                  <a:lnTo>
                    <a:pt x="382905" y="421964"/>
                  </a:lnTo>
                  <a:cubicBezTo>
                    <a:pt x="380048" y="438157"/>
                    <a:pt x="384810" y="455302"/>
                    <a:pt x="396240" y="467684"/>
                  </a:cubicBezTo>
                  <a:lnTo>
                    <a:pt x="486728" y="558172"/>
                  </a:lnTo>
                  <a:cubicBezTo>
                    <a:pt x="505778" y="578174"/>
                    <a:pt x="538163" y="579127"/>
                    <a:pt x="558165" y="560077"/>
                  </a:cubicBezTo>
                  <a:cubicBezTo>
                    <a:pt x="578168" y="541027"/>
                    <a:pt x="579120" y="508642"/>
                    <a:pt x="560070" y="488639"/>
                  </a:cubicBezTo>
                  <a:cubicBezTo>
                    <a:pt x="559118" y="487687"/>
                    <a:pt x="558165" y="486734"/>
                    <a:pt x="557213" y="485782"/>
                  </a:cubicBezTo>
                  <a:lnTo>
                    <a:pt x="557213" y="485782"/>
                  </a:lnTo>
                  <a:close/>
                  <a:moveTo>
                    <a:pt x="218123" y="44774"/>
                  </a:moveTo>
                  <a:cubicBezTo>
                    <a:pt x="314325" y="44774"/>
                    <a:pt x="391478" y="121927"/>
                    <a:pt x="391478" y="218129"/>
                  </a:cubicBezTo>
                  <a:cubicBezTo>
                    <a:pt x="391478" y="259087"/>
                    <a:pt x="377190" y="299092"/>
                    <a:pt x="350520" y="329572"/>
                  </a:cubicBezTo>
                  <a:cubicBezTo>
                    <a:pt x="332423" y="320999"/>
                    <a:pt x="314325" y="314332"/>
                    <a:pt x="295275" y="309569"/>
                  </a:cubicBezTo>
                  <a:cubicBezTo>
                    <a:pt x="269558" y="301949"/>
                    <a:pt x="242888" y="297187"/>
                    <a:pt x="216217" y="297187"/>
                  </a:cubicBezTo>
                  <a:cubicBezTo>
                    <a:pt x="189548" y="297187"/>
                    <a:pt x="162878" y="301949"/>
                    <a:pt x="137160" y="309569"/>
                  </a:cubicBezTo>
                  <a:cubicBezTo>
                    <a:pt x="119063" y="314332"/>
                    <a:pt x="101917" y="320999"/>
                    <a:pt x="85725" y="330524"/>
                  </a:cubicBezTo>
                  <a:cubicBezTo>
                    <a:pt x="23813" y="258134"/>
                    <a:pt x="32385" y="148597"/>
                    <a:pt x="104775" y="86684"/>
                  </a:cubicBezTo>
                  <a:cubicBezTo>
                    <a:pt x="136208" y="59062"/>
                    <a:pt x="176213" y="44774"/>
                    <a:pt x="218123" y="447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CA7A9D4-A67B-43C8-8707-B7E126E845B2}"/>
                </a:ext>
              </a:extLst>
            </p:cNvPr>
            <p:cNvSpPr/>
            <p:nvPr/>
          </p:nvSpPr>
          <p:spPr>
            <a:xfrm>
              <a:off x="5995987" y="3226117"/>
              <a:ext cx="192405" cy="192405"/>
            </a:xfrm>
            <a:custGeom>
              <a:avLst/>
              <a:gdLst>
                <a:gd name="connsiteX0" fmla="*/ 192405 w 192405"/>
                <a:gd name="connsiteY0" fmla="*/ 96202 h 192405"/>
                <a:gd name="connsiteX1" fmla="*/ 96203 w 192405"/>
                <a:gd name="connsiteY1" fmla="*/ 192405 h 192405"/>
                <a:gd name="connsiteX2" fmla="*/ 0 w 192405"/>
                <a:gd name="connsiteY2" fmla="*/ 96202 h 192405"/>
                <a:gd name="connsiteX3" fmla="*/ 96203 w 192405"/>
                <a:gd name="connsiteY3" fmla="*/ 0 h 192405"/>
                <a:gd name="connsiteX4" fmla="*/ 192405 w 192405"/>
                <a:gd name="connsiteY4" fmla="*/ 96202 h 19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05" h="192405">
                  <a:moveTo>
                    <a:pt x="192405" y="96202"/>
                  </a:moveTo>
                  <a:cubicBezTo>
                    <a:pt x="192405" y="149334"/>
                    <a:pt x="149334" y="192405"/>
                    <a:pt x="96203" y="192405"/>
                  </a:cubicBezTo>
                  <a:cubicBezTo>
                    <a:pt x="43071" y="192405"/>
                    <a:pt x="0" y="149334"/>
                    <a:pt x="0" y="96202"/>
                  </a:cubicBezTo>
                  <a:cubicBezTo>
                    <a:pt x="0" y="43071"/>
                    <a:pt x="43071" y="0"/>
                    <a:pt x="96203" y="0"/>
                  </a:cubicBezTo>
                  <a:cubicBezTo>
                    <a:pt x="149334" y="0"/>
                    <a:pt x="192405" y="43071"/>
                    <a:pt x="192405" y="962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AA3C405-2EEC-404A-BBBB-ADB9A4FCB28A}"/>
                </a:ext>
              </a:extLst>
            </p:cNvPr>
            <p:cNvSpPr/>
            <p:nvPr/>
          </p:nvSpPr>
          <p:spPr>
            <a:xfrm>
              <a:off x="5695950" y="3372802"/>
              <a:ext cx="220027" cy="170497"/>
            </a:xfrm>
            <a:custGeom>
              <a:avLst/>
              <a:gdLst>
                <a:gd name="connsiteX0" fmla="*/ 152400 w 220027"/>
                <a:gd name="connsiteY0" fmla="*/ 0 h 170497"/>
                <a:gd name="connsiteX1" fmla="*/ 100965 w 220027"/>
                <a:gd name="connsiteY1" fmla="*/ 10478 h 170497"/>
                <a:gd name="connsiteX2" fmla="*/ 17145 w 220027"/>
                <a:gd name="connsiteY2" fmla="*/ 50483 h 170497"/>
                <a:gd name="connsiteX3" fmla="*/ 0 w 220027"/>
                <a:gd name="connsiteY3" fmla="*/ 84773 h 170497"/>
                <a:gd name="connsiteX4" fmla="*/ 0 w 220027"/>
                <a:gd name="connsiteY4" fmla="*/ 170498 h 170497"/>
                <a:gd name="connsiteX5" fmla="*/ 205740 w 220027"/>
                <a:gd name="connsiteY5" fmla="*/ 170498 h 170497"/>
                <a:gd name="connsiteX6" fmla="*/ 220028 w 220027"/>
                <a:gd name="connsiteY6" fmla="*/ 156210 h 170497"/>
                <a:gd name="connsiteX7" fmla="*/ 152400 w 220027"/>
                <a:gd name="connsiteY7" fmla="*/ 0 h 17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27" h="170497">
                  <a:moveTo>
                    <a:pt x="152400" y="0"/>
                  </a:moveTo>
                  <a:cubicBezTo>
                    <a:pt x="135255" y="1905"/>
                    <a:pt x="118110" y="4763"/>
                    <a:pt x="100965" y="10478"/>
                  </a:cubicBezTo>
                  <a:cubicBezTo>
                    <a:pt x="71438" y="19050"/>
                    <a:pt x="42863" y="33338"/>
                    <a:pt x="17145" y="50483"/>
                  </a:cubicBezTo>
                  <a:cubicBezTo>
                    <a:pt x="5715" y="58103"/>
                    <a:pt x="0" y="71438"/>
                    <a:pt x="0" y="84773"/>
                  </a:cubicBezTo>
                  <a:lnTo>
                    <a:pt x="0" y="170498"/>
                  </a:lnTo>
                  <a:lnTo>
                    <a:pt x="205740" y="170498"/>
                  </a:lnTo>
                  <a:cubicBezTo>
                    <a:pt x="209550" y="164783"/>
                    <a:pt x="214313" y="160020"/>
                    <a:pt x="220028" y="156210"/>
                  </a:cubicBezTo>
                  <a:cubicBezTo>
                    <a:pt x="179070" y="113348"/>
                    <a:pt x="155258" y="58103"/>
                    <a:pt x="15240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5D0B3A9-D139-4AC9-A561-B9F04BBBC9F3}"/>
                </a:ext>
              </a:extLst>
            </p:cNvPr>
            <p:cNvSpPr/>
            <p:nvPr/>
          </p:nvSpPr>
          <p:spPr>
            <a:xfrm>
              <a:off x="5781228" y="3177093"/>
              <a:ext cx="133796" cy="169991"/>
            </a:xfrm>
            <a:custGeom>
              <a:avLst/>
              <a:gdLst>
                <a:gd name="connsiteX0" fmla="*/ 67122 w 133796"/>
                <a:gd name="connsiteY0" fmla="*/ 169992 h 169991"/>
                <a:gd name="connsiteX1" fmla="*/ 133797 w 133796"/>
                <a:gd name="connsiteY1" fmla="*/ 14734 h 169991"/>
                <a:gd name="connsiteX2" fmla="*/ 14734 w 133796"/>
                <a:gd name="connsiteY2" fmla="*/ 38547 h 169991"/>
                <a:gd name="connsiteX3" fmla="*/ 38547 w 133796"/>
                <a:gd name="connsiteY3" fmla="*/ 157609 h 169991"/>
                <a:gd name="connsiteX4" fmla="*/ 67122 w 133796"/>
                <a:gd name="connsiteY4" fmla="*/ 169992 h 1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96" h="169991">
                  <a:moveTo>
                    <a:pt x="67122" y="169992"/>
                  </a:moveTo>
                  <a:cubicBezTo>
                    <a:pt x="69979" y="111889"/>
                    <a:pt x="93792" y="57597"/>
                    <a:pt x="133797" y="14734"/>
                  </a:cubicBezTo>
                  <a:cubicBezTo>
                    <a:pt x="94744" y="-11936"/>
                    <a:pt x="41404" y="-1458"/>
                    <a:pt x="14734" y="38547"/>
                  </a:cubicBezTo>
                  <a:cubicBezTo>
                    <a:pt x="-11936" y="78552"/>
                    <a:pt x="-1458" y="130939"/>
                    <a:pt x="38547" y="157609"/>
                  </a:cubicBezTo>
                  <a:cubicBezTo>
                    <a:pt x="47119" y="163324"/>
                    <a:pt x="56644" y="167134"/>
                    <a:pt x="67122" y="1699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BDA0F8F2-38FD-41F7-A277-693EDA7DA08E}"/>
              </a:ext>
            </a:extLst>
          </p:cNvPr>
          <p:cNvSpPr txBox="1"/>
          <p:nvPr/>
        </p:nvSpPr>
        <p:spPr>
          <a:xfrm>
            <a:off x="1230707" y="3037101"/>
            <a:ext cx="3917363" cy="6168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 which I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3EFB6DC-27BC-4242-B192-858010A4C775}"/>
              </a:ext>
            </a:extLst>
          </p:cNvPr>
          <p:cNvSpPr txBox="1"/>
          <p:nvPr/>
        </p:nvSpPr>
        <p:spPr>
          <a:xfrm>
            <a:off x="6779934" y="3502317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A wonderful serenity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562568A-9F17-4050-BCDC-094A439F169A}"/>
              </a:ext>
            </a:extLst>
          </p:cNvPr>
          <p:cNvSpPr txBox="1"/>
          <p:nvPr/>
        </p:nvSpPr>
        <p:spPr>
          <a:xfrm>
            <a:off x="6779933" y="3122156"/>
            <a:ext cx="240117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6 Points Interesting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graphicFrame>
        <p:nvGraphicFramePr>
          <p:cNvPr id="96" name="Chart 95">
            <a:extLst>
              <a:ext uri="{FF2B5EF4-FFF2-40B4-BE49-F238E27FC236}">
                <a16:creationId xmlns:a16="http://schemas.microsoft.com/office/drawing/2014/main" id="{75B6B5C0-2337-4E1B-9D07-3DC44303B322}"/>
              </a:ext>
            </a:extLst>
          </p:cNvPr>
          <p:cNvGraphicFramePr/>
          <p:nvPr/>
        </p:nvGraphicFramePr>
        <p:xfrm>
          <a:off x="1205493" y="3779317"/>
          <a:ext cx="3917361" cy="2176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7" name="Text Placeholder 96">
            <a:extLst>
              <a:ext uri="{FF2B5EF4-FFF2-40B4-BE49-F238E27FC236}">
                <a16:creationId xmlns:a16="http://schemas.microsoft.com/office/drawing/2014/main" id="{16622A97-3E5F-4B5B-AF4A-8A32A0B3CE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d-ID" dirty="0"/>
              <a:t>CIRCLE DIAGRAM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5717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CC72E2-017B-4536-862D-6B1A2FBD20A9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4D8BA-98E1-4C9E-AA22-D0EFD18754EB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Chart &amp; Diagram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916B242-B20F-4A77-93B4-7617C05C0208}"/>
              </a:ext>
            </a:extLst>
          </p:cNvPr>
          <p:cNvGraphicFramePr/>
          <p:nvPr/>
        </p:nvGraphicFramePr>
        <p:xfrm>
          <a:off x="1230708" y="2239091"/>
          <a:ext cx="9668936" cy="270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469D95D9-86B6-4D8A-B289-64BAC81FFC8F}"/>
              </a:ext>
            </a:extLst>
          </p:cNvPr>
          <p:cNvSpPr/>
          <p:nvPr/>
        </p:nvSpPr>
        <p:spPr>
          <a:xfrm>
            <a:off x="2275610" y="4099768"/>
            <a:ext cx="228929" cy="228929"/>
          </a:xfrm>
          <a:prstGeom prst="ellipse">
            <a:avLst/>
          </a:prstGeom>
          <a:ln w="28575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F4916AD-0940-4D15-9655-6452B409ED88}"/>
              </a:ext>
            </a:extLst>
          </p:cNvPr>
          <p:cNvSpPr/>
          <p:nvPr/>
        </p:nvSpPr>
        <p:spPr>
          <a:xfrm>
            <a:off x="3798559" y="3634600"/>
            <a:ext cx="228929" cy="228929"/>
          </a:xfrm>
          <a:prstGeom prst="ellipse">
            <a:avLst/>
          </a:prstGeom>
          <a:ln w="28575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59E472D-01EE-4C35-878A-C679C0588E45}"/>
              </a:ext>
            </a:extLst>
          </p:cNvPr>
          <p:cNvSpPr/>
          <p:nvPr/>
        </p:nvSpPr>
        <p:spPr>
          <a:xfrm>
            <a:off x="5308434" y="2557673"/>
            <a:ext cx="228929" cy="228929"/>
          </a:xfrm>
          <a:prstGeom prst="ellipse">
            <a:avLst/>
          </a:prstGeom>
          <a:ln w="28575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EDB7E5D-7211-4EC3-AB6D-E549AEAC9E35}"/>
              </a:ext>
            </a:extLst>
          </p:cNvPr>
          <p:cNvSpPr/>
          <p:nvPr/>
        </p:nvSpPr>
        <p:spPr>
          <a:xfrm>
            <a:off x="6844123" y="2471111"/>
            <a:ext cx="228929" cy="228929"/>
          </a:xfrm>
          <a:prstGeom prst="ellipse">
            <a:avLst/>
          </a:prstGeom>
          <a:ln w="28575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A34EA59-F18A-4BF4-862C-8E99DBFEDE27}"/>
              </a:ext>
            </a:extLst>
          </p:cNvPr>
          <p:cNvSpPr/>
          <p:nvPr/>
        </p:nvSpPr>
        <p:spPr>
          <a:xfrm>
            <a:off x="9875744" y="3863529"/>
            <a:ext cx="228929" cy="228929"/>
          </a:xfrm>
          <a:prstGeom prst="ellipse">
            <a:avLst/>
          </a:prstGeom>
          <a:ln w="28575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499FEE2-FB69-43C2-B31C-267EA66107CF}"/>
              </a:ext>
            </a:extLst>
          </p:cNvPr>
          <p:cNvSpPr/>
          <p:nvPr/>
        </p:nvSpPr>
        <p:spPr>
          <a:xfrm>
            <a:off x="8352536" y="2942802"/>
            <a:ext cx="228929" cy="228929"/>
          </a:xfrm>
          <a:prstGeom prst="ellipse">
            <a:avLst/>
          </a:prstGeom>
          <a:ln w="28575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73C88D-00A2-4698-BED1-E72BA8A52E67}"/>
              </a:ext>
            </a:extLst>
          </p:cNvPr>
          <p:cNvSpPr/>
          <p:nvPr/>
        </p:nvSpPr>
        <p:spPr>
          <a:xfrm>
            <a:off x="9366250" y="1426143"/>
            <a:ext cx="1626639" cy="57601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8E32E2-1FF0-48B5-8072-5FE5DDCC5E4A}"/>
              </a:ext>
            </a:extLst>
          </p:cNvPr>
          <p:cNvSpPr txBox="1"/>
          <p:nvPr/>
        </p:nvSpPr>
        <p:spPr>
          <a:xfrm>
            <a:off x="9451975" y="1583343"/>
            <a:ext cx="15409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dirty="0"/>
              <a:t>2021, January</a:t>
            </a:r>
            <a:endParaRPr lang="en-US" sz="11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99EF6D-C4C6-40CF-A668-5D0E84880E5B}"/>
              </a:ext>
            </a:extLst>
          </p:cNvPr>
          <p:cNvSpPr txBox="1"/>
          <p:nvPr/>
        </p:nvSpPr>
        <p:spPr>
          <a:xfrm>
            <a:off x="8191500" y="1545944"/>
            <a:ext cx="90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dirty="0">
                <a:latin typeface="+mj-lt"/>
              </a:rPr>
              <a:t>Date</a:t>
            </a:r>
            <a:endParaRPr lang="en-US" dirty="0">
              <a:latin typeface="+mj-lt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290CC7B1-1130-4D14-B555-63DEA78CB848}"/>
              </a:ext>
            </a:extLst>
          </p:cNvPr>
          <p:cNvSpPr/>
          <p:nvPr/>
        </p:nvSpPr>
        <p:spPr>
          <a:xfrm rot="10800000">
            <a:off x="10724118" y="1673460"/>
            <a:ext cx="132588" cy="1143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438CF18-1FE2-49C6-9DEA-40BD4D705A68}"/>
              </a:ext>
            </a:extLst>
          </p:cNvPr>
          <p:cNvSpPr txBox="1"/>
          <p:nvPr/>
        </p:nvSpPr>
        <p:spPr>
          <a:xfrm>
            <a:off x="1914144" y="5179661"/>
            <a:ext cx="8363712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 which I enjoy with my whole heart. I am alone, and feel the charm of existence in this spot, which was created for the bliss of souls like mine. I am so happy, my dear friend, so absorbed in the exquisite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E2FC8779-6198-4090-AA63-C8BE608B6D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id-ID" dirty="0"/>
              <a:t>DATA CHART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8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ACFB90D-FAC3-42CB-80DD-C72BD2477F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1" b="27461"/>
          <a:stretch/>
        </p:blipFill>
        <p:spPr>
          <a:xfrm>
            <a:off x="0" y="0"/>
            <a:ext cx="12191999" cy="6857999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DB438E8-C8F4-4CC6-B9CD-DCF43C50ED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37A825-16E2-4D1B-81FD-CD6AFC85CD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5663" y="1871663"/>
            <a:ext cx="4557712" cy="2003425"/>
          </a:xfrm>
        </p:spPr>
        <p:txBody>
          <a:bodyPr/>
          <a:lstStyle/>
          <a:p>
            <a:r>
              <a:rPr lang="id-ID" dirty="0"/>
              <a:t>TABLE OF CONTENTS</a:t>
            </a:r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0CED52-C9E9-4339-8892-EE8FC05B468E}"/>
              </a:ext>
            </a:extLst>
          </p:cNvPr>
          <p:cNvSpPr txBox="1"/>
          <p:nvPr/>
        </p:nvSpPr>
        <p:spPr>
          <a:xfrm>
            <a:off x="875108" y="101789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</a:rPr>
              <a:t>Interesting topics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39D89-F022-4875-AA0A-61D7AA1E3B00}"/>
              </a:ext>
            </a:extLst>
          </p:cNvPr>
          <p:cNvSpPr txBox="1"/>
          <p:nvPr/>
        </p:nvSpPr>
        <p:spPr>
          <a:xfrm>
            <a:off x="875108" y="78576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  <a:latin typeface="+mj-lt"/>
              </a:rPr>
              <a:t>Today Agenda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1009F-D95D-4777-9C60-30424926132A}"/>
              </a:ext>
            </a:extLst>
          </p:cNvPr>
          <p:cNvSpPr/>
          <p:nvPr/>
        </p:nvSpPr>
        <p:spPr>
          <a:xfrm>
            <a:off x="11706045" y="0"/>
            <a:ext cx="485954" cy="992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BE8ED-C53D-41BC-AA9C-37F22DA43360}"/>
              </a:ext>
            </a:extLst>
          </p:cNvPr>
          <p:cNvSpPr txBox="1"/>
          <p:nvPr/>
        </p:nvSpPr>
        <p:spPr>
          <a:xfrm rot="5400000">
            <a:off x="10920053" y="2024313"/>
            <a:ext cx="2096036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>
                <a:solidFill>
                  <a:schemeClr val="bg2"/>
                </a:solidFill>
              </a:rPr>
              <a:t>www.yourwebsite.com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F71A56-BA83-43F3-83EF-36250C6A1625}"/>
              </a:ext>
            </a:extLst>
          </p:cNvPr>
          <p:cNvCxnSpPr/>
          <p:nvPr/>
        </p:nvCxnSpPr>
        <p:spPr>
          <a:xfrm>
            <a:off x="11706045" y="862012"/>
            <a:ext cx="0" cy="23717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55F48F-851B-442D-B0D8-32E9E91745F5}"/>
              </a:ext>
            </a:extLst>
          </p:cNvPr>
          <p:cNvCxnSpPr>
            <a:cxnSpLocks/>
          </p:cNvCxnSpPr>
          <p:nvPr/>
        </p:nvCxnSpPr>
        <p:spPr>
          <a:xfrm flipH="1">
            <a:off x="9286515" y="496019"/>
            <a:ext cx="276243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10AF6F-E7F8-420B-8FA2-F7952048D53D}"/>
              </a:ext>
            </a:extLst>
          </p:cNvPr>
          <p:cNvCxnSpPr>
            <a:cxnSpLocks/>
          </p:cNvCxnSpPr>
          <p:nvPr/>
        </p:nvCxnSpPr>
        <p:spPr>
          <a:xfrm flipH="1">
            <a:off x="0" y="496019"/>
            <a:ext cx="129072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62064C-7DE5-44F9-A0F2-A59470B42A22}"/>
              </a:ext>
            </a:extLst>
          </p:cNvPr>
          <p:cNvCxnSpPr>
            <a:cxnSpLocks/>
          </p:cNvCxnSpPr>
          <p:nvPr/>
        </p:nvCxnSpPr>
        <p:spPr>
          <a:xfrm flipH="1">
            <a:off x="0" y="4139105"/>
            <a:ext cx="45284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6C8BC51-10B8-4636-A10B-8F3E65236974}"/>
              </a:ext>
            </a:extLst>
          </p:cNvPr>
          <p:cNvSpPr txBox="1"/>
          <p:nvPr/>
        </p:nvSpPr>
        <p:spPr>
          <a:xfrm>
            <a:off x="875107" y="4397822"/>
            <a:ext cx="3604589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</a:rPr>
              <a:t>A wonderful serenity has taken possession of my entire soul, like these sweet mornings of spring which I enjoy with my heart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800837-8553-42E1-AEEC-94D92B123A82}"/>
              </a:ext>
            </a:extLst>
          </p:cNvPr>
          <p:cNvGrpSpPr/>
          <p:nvPr/>
        </p:nvGrpSpPr>
        <p:grpSpPr>
          <a:xfrm>
            <a:off x="587375" y="6256242"/>
            <a:ext cx="548247" cy="104965"/>
            <a:chOff x="4584729" y="4753999"/>
            <a:chExt cx="548247" cy="104965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D438F4-59A7-4387-823E-140279AD0504}"/>
                </a:ext>
              </a:extLst>
            </p:cNvPr>
            <p:cNvSpPr/>
            <p:nvPr/>
          </p:nvSpPr>
          <p:spPr>
            <a:xfrm rot="5400000">
              <a:off x="4577490" y="4761238"/>
              <a:ext cx="104965" cy="9048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2E8343-CFA7-4B0A-93F7-42477A45543F}"/>
                </a:ext>
              </a:extLst>
            </p:cNvPr>
            <p:cNvSpPr/>
            <p:nvPr/>
          </p:nvSpPr>
          <p:spPr>
            <a:xfrm>
              <a:off x="4865357" y="4767487"/>
              <a:ext cx="77988" cy="779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11B21C-267E-4AAA-8327-C4ADAEC09EFF}"/>
                </a:ext>
              </a:extLst>
            </p:cNvPr>
            <p:cNvSpPr/>
            <p:nvPr/>
          </p:nvSpPr>
          <p:spPr>
            <a:xfrm>
              <a:off x="5054988" y="4767487"/>
              <a:ext cx="77988" cy="779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8C0130C-F426-40EE-B9A0-A1B7F59D6FD6}"/>
              </a:ext>
            </a:extLst>
          </p:cNvPr>
          <p:cNvSpPr txBox="1"/>
          <p:nvPr/>
        </p:nvSpPr>
        <p:spPr>
          <a:xfrm>
            <a:off x="5769869" y="2272410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 wonderful serenity has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FC697B-7A05-4A33-8A0B-5AE66BC6AEE3}"/>
              </a:ext>
            </a:extLst>
          </p:cNvPr>
          <p:cNvSpPr txBox="1"/>
          <p:nvPr/>
        </p:nvSpPr>
        <p:spPr>
          <a:xfrm>
            <a:off x="5258218" y="1892249"/>
            <a:ext cx="7454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01.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6EB9A6-D4FA-44DF-9A42-BCDAF0F6D14F}"/>
              </a:ext>
            </a:extLst>
          </p:cNvPr>
          <p:cNvSpPr txBox="1"/>
          <p:nvPr/>
        </p:nvSpPr>
        <p:spPr>
          <a:xfrm>
            <a:off x="5769868" y="1892249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About Morgana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60729E-E743-4282-B670-9CF2FD092A35}"/>
              </a:ext>
            </a:extLst>
          </p:cNvPr>
          <p:cNvSpPr txBox="1"/>
          <p:nvPr/>
        </p:nvSpPr>
        <p:spPr>
          <a:xfrm>
            <a:off x="5769869" y="3152001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 wonderful serenity has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2EC073-85A0-46BC-844D-6136894EE49C}"/>
              </a:ext>
            </a:extLst>
          </p:cNvPr>
          <p:cNvSpPr txBox="1"/>
          <p:nvPr/>
        </p:nvSpPr>
        <p:spPr>
          <a:xfrm>
            <a:off x="5258218" y="2771840"/>
            <a:ext cx="7454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02.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434E92-9202-46B6-B193-F17B1EB5DFCC}"/>
              </a:ext>
            </a:extLst>
          </p:cNvPr>
          <p:cNvSpPr txBox="1"/>
          <p:nvPr/>
        </p:nvSpPr>
        <p:spPr>
          <a:xfrm>
            <a:off x="5769868" y="2771840"/>
            <a:ext cx="213029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Welcome Message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A5381E-3329-4BCA-8314-C60C95118979}"/>
              </a:ext>
            </a:extLst>
          </p:cNvPr>
          <p:cNvSpPr txBox="1"/>
          <p:nvPr/>
        </p:nvSpPr>
        <p:spPr>
          <a:xfrm>
            <a:off x="5769869" y="4031592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 wonderful serenity has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CDE730-E926-487C-AC56-6D5167F82D09}"/>
              </a:ext>
            </a:extLst>
          </p:cNvPr>
          <p:cNvSpPr txBox="1"/>
          <p:nvPr/>
        </p:nvSpPr>
        <p:spPr>
          <a:xfrm>
            <a:off x="5258218" y="3651431"/>
            <a:ext cx="7454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03.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CEB6D9-D87A-4990-A48B-B2465008AF14}"/>
              </a:ext>
            </a:extLst>
          </p:cNvPr>
          <p:cNvSpPr txBox="1"/>
          <p:nvPr/>
        </p:nvSpPr>
        <p:spPr>
          <a:xfrm>
            <a:off x="5769868" y="3651431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Break Section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17E8AB-9824-486D-838F-5FD2BBBF4AB0}"/>
              </a:ext>
            </a:extLst>
          </p:cNvPr>
          <p:cNvSpPr txBox="1"/>
          <p:nvPr/>
        </p:nvSpPr>
        <p:spPr>
          <a:xfrm>
            <a:off x="5769869" y="4911183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 wonderful serenity has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41A81C-F2A3-44D3-A62A-3B3CF186E698}"/>
              </a:ext>
            </a:extLst>
          </p:cNvPr>
          <p:cNvSpPr txBox="1"/>
          <p:nvPr/>
        </p:nvSpPr>
        <p:spPr>
          <a:xfrm>
            <a:off x="5258218" y="4531022"/>
            <a:ext cx="7454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04.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15E3C7-A8AE-4461-BFC9-A45EF10EAC48}"/>
              </a:ext>
            </a:extLst>
          </p:cNvPr>
          <p:cNvSpPr txBox="1"/>
          <p:nvPr/>
        </p:nvSpPr>
        <p:spPr>
          <a:xfrm>
            <a:off x="5769868" y="4531022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Meet The Team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DF3552-0911-4409-A810-730F7EFB88B7}"/>
              </a:ext>
            </a:extLst>
          </p:cNvPr>
          <p:cNvSpPr txBox="1"/>
          <p:nvPr/>
        </p:nvSpPr>
        <p:spPr>
          <a:xfrm>
            <a:off x="9073980" y="2272410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 wonderful serenity has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01F423-81AB-41AC-A5BD-E4568063EADC}"/>
              </a:ext>
            </a:extLst>
          </p:cNvPr>
          <p:cNvSpPr txBox="1"/>
          <p:nvPr/>
        </p:nvSpPr>
        <p:spPr>
          <a:xfrm>
            <a:off x="8562329" y="1892249"/>
            <a:ext cx="7454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05.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872070-11E3-4A53-BBF6-7FA05B4127AA}"/>
              </a:ext>
            </a:extLst>
          </p:cNvPr>
          <p:cNvSpPr txBox="1"/>
          <p:nvPr/>
        </p:nvSpPr>
        <p:spPr>
          <a:xfrm>
            <a:off x="9073979" y="1892249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Portfolio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0DED23-40E3-4C65-A11F-6A26B8B8CA2A}"/>
              </a:ext>
            </a:extLst>
          </p:cNvPr>
          <p:cNvSpPr txBox="1"/>
          <p:nvPr/>
        </p:nvSpPr>
        <p:spPr>
          <a:xfrm>
            <a:off x="9073980" y="3152001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 wonderful serenity has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A4F00A-31C1-41EA-96C0-52EC9A0D0C72}"/>
              </a:ext>
            </a:extLst>
          </p:cNvPr>
          <p:cNvSpPr txBox="1"/>
          <p:nvPr/>
        </p:nvSpPr>
        <p:spPr>
          <a:xfrm>
            <a:off x="8562329" y="2771840"/>
            <a:ext cx="7454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06.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DC4EF6-2EBA-4D92-80C2-0B6FB04AFCE4}"/>
              </a:ext>
            </a:extLst>
          </p:cNvPr>
          <p:cNvSpPr txBox="1"/>
          <p:nvPr/>
        </p:nvSpPr>
        <p:spPr>
          <a:xfrm>
            <a:off x="9073979" y="2771840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Diagram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E8AB58-B47F-4887-8C83-75824E3EF70A}"/>
              </a:ext>
            </a:extLst>
          </p:cNvPr>
          <p:cNvSpPr txBox="1"/>
          <p:nvPr/>
        </p:nvSpPr>
        <p:spPr>
          <a:xfrm>
            <a:off x="9073980" y="4031592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 wonderful serenity has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D3CFE2-8E1E-4ED6-A6D9-70322104BF84}"/>
              </a:ext>
            </a:extLst>
          </p:cNvPr>
          <p:cNvSpPr txBox="1"/>
          <p:nvPr/>
        </p:nvSpPr>
        <p:spPr>
          <a:xfrm>
            <a:off x="8562329" y="3651431"/>
            <a:ext cx="7454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07.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581798-C3AE-4887-ABE7-70FC7C970395}"/>
              </a:ext>
            </a:extLst>
          </p:cNvPr>
          <p:cNvSpPr txBox="1"/>
          <p:nvPr/>
        </p:nvSpPr>
        <p:spPr>
          <a:xfrm>
            <a:off x="9073979" y="3651431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Testimonial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CC87BFA-AB98-4B46-AC5D-1ADFE30DA06B}"/>
              </a:ext>
            </a:extLst>
          </p:cNvPr>
          <p:cNvSpPr txBox="1"/>
          <p:nvPr/>
        </p:nvSpPr>
        <p:spPr>
          <a:xfrm>
            <a:off x="9073980" y="4911183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 wonderful serenity has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A10ED6-55CE-4805-ACFF-DEC57615DEA3}"/>
              </a:ext>
            </a:extLst>
          </p:cNvPr>
          <p:cNvSpPr txBox="1"/>
          <p:nvPr/>
        </p:nvSpPr>
        <p:spPr>
          <a:xfrm>
            <a:off x="8562329" y="4531022"/>
            <a:ext cx="7454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08.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F81B6A-BE40-4A73-A2D1-CCB4B38EFB41}"/>
              </a:ext>
            </a:extLst>
          </p:cNvPr>
          <p:cNvSpPr txBox="1"/>
          <p:nvPr/>
        </p:nvSpPr>
        <p:spPr>
          <a:xfrm>
            <a:off x="9073979" y="4531022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218923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AAB592-A6C8-4B46-A690-EA64ED6C5B2E}"/>
              </a:ext>
            </a:extLst>
          </p:cNvPr>
          <p:cNvSpPr/>
          <p:nvPr/>
        </p:nvSpPr>
        <p:spPr>
          <a:xfrm>
            <a:off x="720731" y="2073649"/>
            <a:ext cx="5004536" cy="16785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53163-D18D-4C87-9E3E-BF1DE709B92E}"/>
              </a:ext>
            </a:extLst>
          </p:cNvPr>
          <p:cNvSpPr txBox="1"/>
          <p:nvPr/>
        </p:nvSpPr>
        <p:spPr>
          <a:xfrm>
            <a:off x="838200" y="2320573"/>
            <a:ext cx="116890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+mj-lt"/>
              </a:rPr>
              <a:t>89</a:t>
            </a:r>
            <a:endParaRPr lang="en-ID" sz="4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EC04AD-E4A2-4C0D-8C4C-4CAFA8F9C62E}"/>
              </a:ext>
            </a:extLst>
          </p:cNvPr>
          <p:cNvSpPr txBox="1"/>
          <p:nvPr/>
        </p:nvSpPr>
        <p:spPr>
          <a:xfrm>
            <a:off x="1658666" y="249983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+mj-lt"/>
              </a:rPr>
              <a:t>%</a:t>
            </a:r>
            <a:endParaRPr lang="en-ID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7B2A0A-5819-405B-8471-CF09102D4FFB}"/>
              </a:ext>
            </a:extLst>
          </p:cNvPr>
          <p:cNvSpPr/>
          <p:nvPr/>
        </p:nvSpPr>
        <p:spPr>
          <a:xfrm>
            <a:off x="1027487" y="3089271"/>
            <a:ext cx="4391025" cy="94674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1ADD48-FDE9-4AED-852D-74E608399329}"/>
              </a:ext>
            </a:extLst>
          </p:cNvPr>
          <p:cNvSpPr/>
          <p:nvPr/>
        </p:nvSpPr>
        <p:spPr>
          <a:xfrm>
            <a:off x="1027487" y="3094471"/>
            <a:ext cx="3844551" cy="894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A5EBD5-F005-448B-8CAA-75C8DFE60AB3}"/>
              </a:ext>
            </a:extLst>
          </p:cNvPr>
          <p:cNvSpPr txBox="1"/>
          <p:nvPr/>
        </p:nvSpPr>
        <p:spPr>
          <a:xfrm>
            <a:off x="941762" y="3224930"/>
            <a:ext cx="138995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d-ID" sz="1000" dirty="0">
                <a:solidFill>
                  <a:schemeClr val="bg2"/>
                </a:solidFill>
              </a:rPr>
              <a:t>84% Progress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A1786-F253-4AF8-8DEE-36E1FAD5EC36}"/>
              </a:ext>
            </a:extLst>
          </p:cNvPr>
          <p:cNvSpPr/>
          <p:nvPr/>
        </p:nvSpPr>
        <p:spPr>
          <a:xfrm>
            <a:off x="720731" y="4032241"/>
            <a:ext cx="5004536" cy="16785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59185B-2DEA-49E9-BF47-5EE31F216867}"/>
              </a:ext>
            </a:extLst>
          </p:cNvPr>
          <p:cNvSpPr txBox="1"/>
          <p:nvPr/>
        </p:nvSpPr>
        <p:spPr>
          <a:xfrm>
            <a:off x="838200" y="4279165"/>
            <a:ext cx="116890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+mj-lt"/>
              </a:rPr>
              <a:t>65</a:t>
            </a:r>
            <a:endParaRPr lang="en-ID" sz="4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9E1DA6-ED7B-46FA-A30F-2913FAFFED70}"/>
              </a:ext>
            </a:extLst>
          </p:cNvPr>
          <p:cNvSpPr txBox="1"/>
          <p:nvPr/>
        </p:nvSpPr>
        <p:spPr>
          <a:xfrm>
            <a:off x="1658666" y="445842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+mj-lt"/>
              </a:rPr>
              <a:t>%</a:t>
            </a:r>
            <a:endParaRPr lang="en-ID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0F8A99-D600-4442-85EA-1AEC2D850598}"/>
              </a:ext>
            </a:extLst>
          </p:cNvPr>
          <p:cNvSpPr/>
          <p:nvPr/>
        </p:nvSpPr>
        <p:spPr>
          <a:xfrm>
            <a:off x="1027487" y="5047863"/>
            <a:ext cx="4391025" cy="94674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8B8B08-68E5-4BFC-88C5-01EADF6AF335}"/>
              </a:ext>
            </a:extLst>
          </p:cNvPr>
          <p:cNvSpPr/>
          <p:nvPr/>
        </p:nvSpPr>
        <p:spPr>
          <a:xfrm>
            <a:off x="1027487" y="5053063"/>
            <a:ext cx="2700000" cy="894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658956-53D2-4570-8A77-6E80F50CBA60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995E8-37C0-4983-A9BE-B87D865CE283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Chart &amp; Diagram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4A8EB0-BBC3-4FD7-8568-382FA4E8FA03}"/>
              </a:ext>
            </a:extLst>
          </p:cNvPr>
          <p:cNvSpPr txBox="1"/>
          <p:nvPr/>
        </p:nvSpPr>
        <p:spPr>
          <a:xfrm>
            <a:off x="2488179" y="2704020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 wonderful serenity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B9E607-28F2-403F-8BC0-75B1AD48624C}"/>
              </a:ext>
            </a:extLst>
          </p:cNvPr>
          <p:cNvSpPr txBox="1"/>
          <p:nvPr/>
        </p:nvSpPr>
        <p:spPr>
          <a:xfrm>
            <a:off x="2488178" y="2369579"/>
            <a:ext cx="240117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j-lt"/>
              </a:rPr>
              <a:t>Trend design 2021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AEC5DD-0FF1-497E-95B7-5669FDF47115}"/>
              </a:ext>
            </a:extLst>
          </p:cNvPr>
          <p:cNvCxnSpPr/>
          <p:nvPr/>
        </p:nvCxnSpPr>
        <p:spPr>
          <a:xfrm>
            <a:off x="2256360" y="2443387"/>
            <a:ext cx="0" cy="45334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0163DAC-6F12-46E7-9F4A-A3B1691CB185}"/>
              </a:ext>
            </a:extLst>
          </p:cNvPr>
          <p:cNvSpPr txBox="1"/>
          <p:nvPr/>
        </p:nvSpPr>
        <p:spPr>
          <a:xfrm>
            <a:off x="4779535" y="3224930"/>
            <a:ext cx="71320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d-ID" sz="1000" dirty="0">
                <a:solidFill>
                  <a:schemeClr val="bg2"/>
                </a:solidFill>
              </a:rPr>
              <a:t>Empty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29524A-509E-4C55-B7EC-E19D4B3F465D}"/>
              </a:ext>
            </a:extLst>
          </p:cNvPr>
          <p:cNvSpPr txBox="1"/>
          <p:nvPr/>
        </p:nvSpPr>
        <p:spPr>
          <a:xfrm>
            <a:off x="2488179" y="4662612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 wonderful serenity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F03B27-0323-4029-A0EC-D9F206BED390}"/>
              </a:ext>
            </a:extLst>
          </p:cNvPr>
          <p:cNvSpPr txBox="1"/>
          <p:nvPr/>
        </p:nvSpPr>
        <p:spPr>
          <a:xfrm>
            <a:off x="2488178" y="4328171"/>
            <a:ext cx="240117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j-lt"/>
              </a:rPr>
              <a:t>Trend design 2019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EACAF0-7B44-4E39-8650-EC562F8D8764}"/>
              </a:ext>
            </a:extLst>
          </p:cNvPr>
          <p:cNvSpPr txBox="1"/>
          <p:nvPr/>
        </p:nvSpPr>
        <p:spPr>
          <a:xfrm>
            <a:off x="941762" y="5184275"/>
            <a:ext cx="138995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d-ID" sz="1000" dirty="0">
                <a:solidFill>
                  <a:schemeClr val="bg2"/>
                </a:solidFill>
              </a:rPr>
              <a:t>64% Progress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AE1E71-F3C2-4271-8ECC-4E84D6D5F17A}"/>
              </a:ext>
            </a:extLst>
          </p:cNvPr>
          <p:cNvSpPr txBox="1"/>
          <p:nvPr/>
        </p:nvSpPr>
        <p:spPr>
          <a:xfrm>
            <a:off x="3623835" y="5184275"/>
            <a:ext cx="71320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d-ID" sz="1000" dirty="0">
                <a:solidFill>
                  <a:schemeClr val="bg2"/>
                </a:solidFill>
              </a:rPr>
              <a:t>Empty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87D243-85EE-47D6-B113-8D78CE956B94}"/>
              </a:ext>
            </a:extLst>
          </p:cNvPr>
          <p:cNvSpPr txBox="1"/>
          <p:nvPr/>
        </p:nvSpPr>
        <p:spPr>
          <a:xfrm>
            <a:off x="4771322" y="2227535"/>
            <a:ext cx="116890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d-ID" sz="2000" dirty="0">
                <a:solidFill>
                  <a:schemeClr val="bg2"/>
                </a:solidFill>
                <a:latin typeface="+mj-lt"/>
              </a:rPr>
              <a:t>A</a:t>
            </a:r>
            <a:endParaRPr lang="en-ID" sz="2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1C216D-F972-4389-B042-22390D0D4F74}"/>
              </a:ext>
            </a:extLst>
          </p:cNvPr>
          <p:cNvSpPr txBox="1"/>
          <p:nvPr/>
        </p:nvSpPr>
        <p:spPr>
          <a:xfrm>
            <a:off x="4771322" y="4178222"/>
            <a:ext cx="116890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d-ID" sz="2000" dirty="0">
                <a:solidFill>
                  <a:schemeClr val="bg2"/>
                </a:solidFill>
                <a:latin typeface="+mj-lt"/>
              </a:rPr>
              <a:t>B</a:t>
            </a:r>
            <a:endParaRPr lang="en-ID" sz="2000" dirty="0">
              <a:solidFill>
                <a:schemeClr val="bg2"/>
              </a:solidFill>
              <a:latin typeface="+mj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4AB47F9-8080-4EE1-ABB5-8B5DE09EB332}"/>
              </a:ext>
            </a:extLst>
          </p:cNvPr>
          <p:cNvGrpSpPr/>
          <p:nvPr/>
        </p:nvGrpSpPr>
        <p:grpSpPr>
          <a:xfrm>
            <a:off x="6096000" y="1891725"/>
            <a:ext cx="5124092" cy="4280476"/>
            <a:chOff x="6096000" y="1891725"/>
            <a:chExt cx="5877667" cy="4280476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0A630760-30FE-42DB-A1F0-4554F9EB7167}"/>
                </a:ext>
              </a:extLst>
            </p:cNvPr>
            <p:cNvGraphicFramePr/>
            <p:nvPr/>
          </p:nvGraphicFramePr>
          <p:xfrm>
            <a:off x="6096000" y="1891725"/>
            <a:ext cx="5877667" cy="42804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272865E-17B1-4244-96F1-36020842938A}"/>
                </a:ext>
              </a:extLst>
            </p:cNvPr>
            <p:cNvSpPr txBox="1"/>
            <p:nvPr/>
          </p:nvSpPr>
          <p:spPr>
            <a:xfrm>
              <a:off x="7111412" y="4939611"/>
              <a:ext cx="27305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050" dirty="0">
                  <a:solidFill>
                    <a:schemeClr val="bg2"/>
                  </a:solidFill>
                  <a:latin typeface="+mj-lt"/>
                </a:rPr>
                <a:t>A</a:t>
              </a:r>
              <a:endParaRPr lang="en-ID" sz="1050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69417CD-13E6-4315-A96C-B8BF12BCE8D2}"/>
                </a:ext>
              </a:extLst>
            </p:cNvPr>
            <p:cNvSpPr txBox="1"/>
            <p:nvPr/>
          </p:nvSpPr>
          <p:spPr>
            <a:xfrm>
              <a:off x="7476538" y="4939611"/>
              <a:ext cx="27305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050" dirty="0">
                  <a:solidFill>
                    <a:schemeClr val="bg2"/>
                  </a:solidFill>
                  <a:latin typeface="+mj-lt"/>
                </a:rPr>
                <a:t>B</a:t>
              </a:r>
              <a:endParaRPr lang="en-ID" sz="1050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BEC5D65-F0B0-4934-9782-C7FE4F137803}"/>
                </a:ext>
              </a:extLst>
            </p:cNvPr>
            <p:cNvSpPr txBox="1"/>
            <p:nvPr/>
          </p:nvSpPr>
          <p:spPr>
            <a:xfrm>
              <a:off x="8368768" y="4939611"/>
              <a:ext cx="27305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050" dirty="0">
                  <a:solidFill>
                    <a:schemeClr val="bg2"/>
                  </a:solidFill>
                  <a:latin typeface="+mj-lt"/>
                </a:rPr>
                <a:t>A</a:t>
              </a:r>
              <a:endParaRPr lang="en-ID" sz="1050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801970-BF51-4933-B4BC-0ABA4982DDD6}"/>
                </a:ext>
              </a:extLst>
            </p:cNvPr>
            <p:cNvSpPr txBox="1"/>
            <p:nvPr/>
          </p:nvSpPr>
          <p:spPr>
            <a:xfrm>
              <a:off x="8733893" y="4939611"/>
              <a:ext cx="27305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050" dirty="0">
                  <a:solidFill>
                    <a:schemeClr val="bg2"/>
                  </a:solidFill>
                  <a:latin typeface="+mj-lt"/>
                </a:rPr>
                <a:t>B</a:t>
              </a:r>
              <a:endParaRPr lang="en-ID" sz="1050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D6E42BF-9B44-4F1A-A3F1-2AB20D5C2EE4}"/>
                </a:ext>
              </a:extLst>
            </p:cNvPr>
            <p:cNvSpPr txBox="1"/>
            <p:nvPr/>
          </p:nvSpPr>
          <p:spPr>
            <a:xfrm>
              <a:off x="9615435" y="4939611"/>
              <a:ext cx="27305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050" dirty="0">
                  <a:solidFill>
                    <a:schemeClr val="bg2"/>
                  </a:solidFill>
                  <a:latin typeface="+mj-lt"/>
                </a:rPr>
                <a:t>A</a:t>
              </a:r>
              <a:endParaRPr lang="en-ID" sz="1050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8CE508A-8A84-47D5-B197-DDD784F0EE13}"/>
                </a:ext>
              </a:extLst>
            </p:cNvPr>
            <p:cNvSpPr txBox="1"/>
            <p:nvPr/>
          </p:nvSpPr>
          <p:spPr>
            <a:xfrm>
              <a:off x="9980560" y="4939611"/>
              <a:ext cx="27305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050" dirty="0">
                  <a:solidFill>
                    <a:schemeClr val="bg2"/>
                  </a:solidFill>
                  <a:latin typeface="+mj-lt"/>
                </a:rPr>
                <a:t>B</a:t>
              </a:r>
              <a:endParaRPr lang="en-ID" sz="1050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1713561-0EC3-4FF3-8B32-DDEA2A6B3275}"/>
                </a:ext>
              </a:extLst>
            </p:cNvPr>
            <p:cNvSpPr txBox="1"/>
            <p:nvPr/>
          </p:nvSpPr>
          <p:spPr>
            <a:xfrm>
              <a:off x="10870824" y="4939611"/>
              <a:ext cx="27305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050" dirty="0">
                  <a:solidFill>
                    <a:schemeClr val="bg2"/>
                  </a:solidFill>
                  <a:latin typeface="+mj-lt"/>
                </a:rPr>
                <a:t>A</a:t>
              </a:r>
              <a:endParaRPr lang="en-ID" sz="1050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92A9C2-4DF9-464E-9E00-E9202190D69C}"/>
                </a:ext>
              </a:extLst>
            </p:cNvPr>
            <p:cNvSpPr txBox="1"/>
            <p:nvPr/>
          </p:nvSpPr>
          <p:spPr>
            <a:xfrm>
              <a:off x="11235949" y="4939611"/>
              <a:ext cx="27305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050" dirty="0">
                  <a:solidFill>
                    <a:schemeClr val="bg2"/>
                  </a:solidFill>
                  <a:latin typeface="+mj-lt"/>
                </a:rPr>
                <a:t>B</a:t>
              </a:r>
              <a:endParaRPr lang="en-ID" sz="1050" dirty="0">
                <a:solidFill>
                  <a:schemeClr val="bg2"/>
                </a:solidFill>
                <a:latin typeface="+mj-lt"/>
              </a:endParaRPr>
            </a:p>
          </p:txBody>
        </p:sp>
      </p:grp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6926DD95-784D-4DD6-8C53-353A1DDE95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/>
              <a:t>COLUMN CHART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459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D319C6A-D7CA-4595-86BD-4C7FCA2E7D5B}"/>
              </a:ext>
            </a:extLst>
          </p:cNvPr>
          <p:cNvGrpSpPr/>
          <p:nvPr/>
        </p:nvGrpSpPr>
        <p:grpSpPr>
          <a:xfrm>
            <a:off x="5715891" y="750988"/>
            <a:ext cx="5697162" cy="2779450"/>
            <a:chOff x="2570657" y="2005933"/>
            <a:chExt cx="6354484" cy="3100135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9" name="Freeform 403">
              <a:extLst>
                <a:ext uri="{FF2B5EF4-FFF2-40B4-BE49-F238E27FC236}">
                  <a16:creationId xmlns:a16="http://schemas.microsoft.com/office/drawing/2014/main" id="{3FE63E9D-AF23-4946-8EB6-7DEDF4B2C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3542" y="4231764"/>
              <a:ext cx="726157" cy="542796"/>
            </a:xfrm>
            <a:custGeom>
              <a:avLst/>
              <a:gdLst>
                <a:gd name="T0" fmla="*/ 96 w 204"/>
                <a:gd name="T1" fmla="*/ 3 h 152"/>
                <a:gd name="T2" fmla="*/ 97 w 204"/>
                <a:gd name="T3" fmla="*/ 7 h 152"/>
                <a:gd name="T4" fmla="*/ 86 w 204"/>
                <a:gd name="T5" fmla="*/ 13 h 152"/>
                <a:gd name="T6" fmla="*/ 76 w 204"/>
                <a:gd name="T7" fmla="*/ 24 h 152"/>
                <a:gd name="T8" fmla="*/ 71 w 204"/>
                <a:gd name="T9" fmla="*/ 15 h 152"/>
                <a:gd name="T10" fmla="*/ 65 w 204"/>
                <a:gd name="T11" fmla="*/ 19 h 152"/>
                <a:gd name="T12" fmla="*/ 62 w 204"/>
                <a:gd name="T13" fmla="*/ 22 h 152"/>
                <a:gd name="T14" fmla="*/ 59 w 204"/>
                <a:gd name="T15" fmla="*/ 26 h 152"/>
                <a:gd name="T16" fmla="*/ 55 w 204"/>
                <a:gd name="T17" fmla="*/ 33 h 152"/>
                <a:gd name="T18" fmla="*/ 51 w 204"/>
                <a:gd name="T19" fmla="*/ 30 h 152"/>
                <a:gd name="T20" fmla="*/ 47 w 204"/>
                <a:gd name="T21" fmla="*/ 38 h 152"/>
                <a:gd name="T22" fmla="*/ 24 w 204"/>
                <a:gd name="T23" fmla="*/ 50 h 152"/>
                <a:gd name="T24" fmla="*/ 7 w 204"/>
                <a:gd name="T25" fmla="*/ 60 h 152"/>
                <a:gd name="T26" fmla="*/ 3 w 204"/>
                <a:gd name="T27" fmla="*/ 68 h 152"/>
                <a:gd name="T28" fmla="*/ 4 w 204"/>
                <a:gd name="T29" fmla="*/ 82 h 152"/>
                <a:gd name="T30" fmla="*/ 7 w 204"/>
                <a:gd name="T31" fmla="*/ 91 h 152"/>
                <a:gd name="T32" fmla="*/ 13 w 204"/>
                <a:gd name="T33" fmla="*/ 106 h 152"/>
                <a:gd name="T34" fmla="*/ 11 w 204"/>
                <a:gd name="T35" fmla="*/ 121 h 152"/>
                <a:gd name="T36" fmla="*/ 30 w 204"/>
                <a:gd name="T37" fmla="*/ 125 h 152"/>
                <a:gd name="T38" fmla="*/ 54 w 204"/>
                <a:gd name="T39" fmla="*/ 121 h 152"/>
                <a:gd name="T40" fmla="*/ 73 w 204"/>
                <a:gd name="T41" fmla="*/ 112 h 152"/>
                <a:gd name="T42" fmla="*/ 96 w 204"/>
                <a:gd name="T43" fmla="*/ 111 h 152"/>
                <a:gd name="T44" fmla="*/ 111 w 204"/>
                <a:gd name="T45" fmla="*/ 121 h 152"/>
                <a:gd name="T46" fmla="*/ 116 w 204"/>
                <a:gd name="T47" fmla="*/ 125 h 152"/>
                <a:gd name="T48" fmla="*/ 125 w 204"/>
                <a:gd name="T49" fmla="*/ 120 h 152"/>
                <a:gd name="T50" fmla="*/ 122 w 204"/>
                <a:gd name="T51" fmla="*/ 129 h 152"/>
                <a:gd name="T52" fmla="*/ 131 w 204"/>
                <a:gd name="T53" fmla="*/ 132 h 152"/>
                <a:gd name="T54" fmla="*/ 145 w 204"/>
                <a:gd name="T55" fmla="*/ 147 h 152"/>
                <a:gd name="T56" fmla="*/ 161 w 204"/>
                <a:gd name="T57" fmla="*/ 145 h 152"/>
                <a:gd name="T58" fmla="*/ 165 w 204"/>
                <a:gd name="T59" fmla="*/ 149 h 152"/>
                <a:gd name="T60" fmla="*/ 174 w 204"/>
                <a:gd name="T61" fmla="*/ 145 h 152"/>
                <a:gd name="T62" fmla="*/ 194 w 204"/>
                <a:gd name="T63" fmla="*/ 118 h 152"/>
                <a:gd name="T64" fmla="*/ 200 w 204"/>
                <a:gd name="T65" fmla="*/ 108 h 152"/>
                <a:gd name="T66" fmla="*/ 202 w 204"/>
                <a:gd name="T67" fmla="*/ 96 h 152"/>
                <a:gd name="T68" fmla="*/ 201 w 204"/>
                <a:gd name="T69" fmla="*/ 83 h 152"/>
                <a:gd name="T70" fmla="*/ 196 w 204"/>
                <a:gd name="T71" fmla="*/ 70 h 152"/>
                <a:gd name="T72" fmla="*/ 184 w 204"/>
                <a:gd name="T73" fmla="*/ 59 h 152"/>
                <a:gd name="T74" fmla="*/ 180 w 204"/>
                <a:gd name="T75" fmla="*/ 50 h 152"/>
                <a:gd name="T76" fmla="*/ 166 w 204"/>
                <a:gd name="T77" fmla="*/ 36 h 152"/>
                <a:gd name="T78" fmla="*/ 161 w 204"/>
                <a:gd name="T79" fmla="*/ 20 h 152"/>
                <a:gd name="T80" fmla="*/ 152 w 204"/>
                <a:gd name="T81" fmla="*/ 8 h 152"/>
                <a:gd name="T82" fmla="*/ 145 w 204"/>
                <a:gd name="T83" fmla="*/ 6 h 152"/>
                <a:gd name="T84" fmla="*/ 143 w 204"/>
                <a:gd name="T85" fmla="*/ 16 h 152"/>
                <a:gd name="T86" fmla="*/ 130 w 204"/>
                <a:gd name="T87" fmla="*/ 31 h 152"/>
                <a:gd name="T88" fmla="*/ 115 w 204"/>
                <a:gd name="T89" fmla="*/ 17 h 152"/>
                <a:gd name="T90" fmla="*/ 118 w 204"/>
                <a:gd name="T91" fmla="*/ 11 h 152"/>
                <a:gd name="T92" fmla="*/ 117 w 204"/>
                <a:gd name="T93" fmla="*/ 8 h 152"/>
                <a:gd name="T94" fmla="*/ 109 w 204"/>
                <a:gd name="T95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" h="152">
                  <a:moveTo>
                    <a:pt x="101" y="4"/>
                  </a:moveTo>
                  <a:cubicBezTo>
                    <a:pt x="99" y="4"/>
                    <a:pt x="98" y="2"/>
                    <a:pt x="96" y="2"/>
                  </a:cubicBezTo>
                  <a:cubicBezTo>
                    <a:pt x="95" y="1"/>
                    <a:pt x="95" y="2"/>
                    <a:pt x="96" y="3"/>
                  </a:cubicBezTo>
                  <a:cubicBezTo>
                    <a:pt x="96" y="4"/>
                    <a:pt x="98" y="3"/>
                    <a:pt x="98" y="3"/>
                  </a:cubicBezTo>
                  <a:cubicBezTo>
                    <a:pt x="99" y="4"/>
                    <a:pt x="98" y="6"/>
                    <a:pt x="99" y="6"/>
                  </a:cubicBezTo>
                  <a:cubicBezTo>
                    <a:pt x="99" y="7"/>
                    <a:pt x="98" y="7"/>
                    <a:pt x="97" y="7"/>
                  </a:cubicBezTo>
                  <a:cubicBezTo>
                    <a:pt x="96" y="8"/>
                    <a:pt x="95" y="8"/>
                    <a:pt x="94" y="8"/>
                  </a:cubicBezTo>
                  <a:cubicBezTo>
                    <a:pt x="92" y="7"/>
                    <a:pt x="92" y="8"/>
                    <a:pt x="90" y="8"/>
                  </a:cubicBezTo>
                  <a:cubicBezTo>
                    <a:pt x="87" y="9"/>
                    <a:pt x="88" y="12"/>
                    <a:pt x="86" y="13"/>
                  </a:cubicBezTo>
                  <a:cubicBezTo>
                    <a:pt x="84" y="15"/>
                    <a:pt x="83" y="18"/>
                    <a:pt x="84" y="20"/>
                  </a:cubicBezTo>
                  <a:cubicBezTo>
                    <a:pt x="86" y="23"/>
                    <a:pt x="81" y="21"/>
                    <a:pt x="80" y="21"/>
                  </a:cubicBezTo>
                  <a:cubicBezTo>
                    <a:pt x="79" y="21"/>
                    <a:pt x="76" y="24"/>
                    <a:pt x="76" y="24"/>
                  </a:cubicBezTo>
                  <a:cubicBezTo>
                    <a:pt x="76" y="24"/>
                    <a:pt x="75" y="19"/>
                    <a:pt x="74" y="18"/>
                  </a:cubicBezTo>
                  <a:cubicBezTo>
                    <a:pt x="74" y="17"/>
                    <a:pt x="73" y="17"/>
                    <a:pt x="72" y="17"/>
                  </a:cubicBezTo>
                  <a:cubicBezTo>
                    <a:pt x="71" y="16"/>
                    <a:pt x="71" y="16"/>
                    <a:pt x="71" y="15"/>
                  </a:cubicBezTo>
                  <a:cubicBezTo>
                    <a:pt x="70" y="14"/>
                    <a:pt x="70" y="16"/>
                    <a:pt x="70" y="17"/>
                  </a:cubicBezTo>
                  <a:cubicBezTo>
                    <a:pt x="69" y="17"/>
                    <a:pt x="68" y="17"/>
                    <a:pt x="68" y="16"/>
                  </a:cubicBezTo>
                  <a:cubicBezTo>
                    <a:pt x="66" y="16"/>
                    <a:pt x="67" y="20"/>
                    <a:pt x="65" y="19"/>
                  </a:cubicBezTo>
                  <a:cubicBezTo>
                    <a:pt x="65" y="19"/>
                    <a:pt x="64" y="18"/>
                    <a:pt x="64" y="18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8"/>
                    <a:pt x="62" y="22"/>
                    <a:pt x="62" y="22"/>
                  </a:cubicBezTo>
                  <a:cubicBezTo>
                    <a:pt x="62" y="22"/>
                    <a:pt x="60" y="22"/>
                    <a:pt x="60" y="22"/>
                  </a:cubicBezTo>
                  <a:cubicBezTo>
                    <a:pt x="60" y="23"/>
                    <a:pt x="61" y="23"/>
                    <a:pt x="61" y="23"/>
                  </a:cubicBezTo>
                  <a:cubicBezTo>
                    <a:pt x="60" y="25"/>
                    <a:pt x="59" y="23"/>
                    <a:pt x="59" y="26"/>
                  </a:cubicBezTo>
                  <a:cubicBezTo>
                    <a:pt x="59" y="27"/>
                    <a:pt x="60" y="27"/>
                    <a:pt x="60" y="28"/>
                  </a:cubicBezTo>
                  <a:cubicBezTo>
                    <a:pt x="60" y="30"/>
                    <a:pt x="53" y="26"/>
                    <a:pt x="53" y="29"/>
                  </a:cubicBezTo>
                  <a:cubicBezTo>
                    <a:pt x="53" y="30"/>
                    <a:pt x="57" y="32"/>
                    <a:pt x="55" y="33"/>
                  </a:cubicBezTo>
                  <a:cubicBezTo>
                    <a:pt x="54" y="33"/>
                    <a:pt x="54" y="32"/>
                    <a:pt x="54" y="33"/>
                  </a:cubicBezTo>
                  <a:cubicBezTo>
                    <a:pt x="53" y="34"/>
                    <a:pt x="53" y="34"/>
                    <a:pt x="52" y="33"/>
                  </a:cubicBezTo>
                  <a:cubicBezTo>
                    <a:pt x="51" y="33"/>
                    <a:pt x="52" y="31"/>
                    <a:pt x="51" y="30"/>
                  </a:cubicBezTo>
                  <a:cubicBezTo>
                    <a:pt x="50" y="28"/>
                    <a:pt x="48" y="32"/>
                    <a:pt x="47" y="33"/>
                  </a:cubicBezTo>
                  <a:cubicBezTo>
                    <a:pt x="47" y="34"/>
                    <a:pt x="46" y="35"/>
                    <a:pt x="46" y="36"/>
                  </a:cubicBezTo>
                  <a:cubicBezTo>
                    <a:pt x="46" y="36"/>
                    <a:pt x="47" y="37"/>
                    <a:pt x="47" y="38"/>
                  </a:cubicBezTo>
                  <a:cubicBezTo>
                    <a:pt x="47" y="38"/>
                    <a:pt x="45" y="40"/>
                    <a:pt x="44" y="41"/>
                  </a:cubicBezTo>
                  <a:cubicBezTo>
                    <a:pt x="41" y="44"/>
                    <a:pt x="38" y="46"/>
                    <a:pt x="34" y="47"/>
                  </a:cubicBezTo>
                  <a:cubicBezTo>
                    <a:pt x="31" y="47"/>
                    <a:pt x="28" y="49"/>
                    <a:pt x="24" y="50"/>
                  </a:cubicBezTo>
                  <a:cubicBezTo>
                    <a:pt x="21" y="51"/>
                    <a:pt x="18" y="51"/>
                    <a:pt x="15" y="53"/>
                  </a:cubicBezTo>
                  <a:cubicBezTo>
                    <a:pt x="13" y="55"/>
                    <a:pt x="12" y="55"/>
                    <a:pt x="10" y="56"/>
                  </a:cubicBezTo>
                  <a:cubicBezTo>
                    <a:pt x="9" y="57"/>
                    <a:pt x="7" y="60"/>
                    <a:pt x="7" y="60"/>
                  </a:cubicBezTo>
                  <a:cubicBezTo>
                    <a:pt x="6" y="60"/>
                    <a:pt x="7" y="57"/>
                    <a:pt x="7" y="56"/>
                  </a:cubicBezTo>
                  <a:cubicBezTo>
                    <a:pt x="5" y="56"/>
                    <a:pt x="4" y="61"/>
                    <a:pt x="4" y="61"/>
                  </a:cubicBezTo>
                  <a:cubicBezTo>
                    <a:pt x="5" y="64"/>
                    <a:pt x="3" y="65"/>
                    <a:pt x="3" y="68"/>
                  </a:cubicBezTo>
                  <a:cubicBezTo>
                    <a:pt x="3" y="69"/>
                    <a:pt x="8" y="80"/>
                    <a:pt x="6" y="81"/>
                  </a:cubicBezTo>
                  <a:cubicBezTo>
                    <a:pt x="6" y="81"/>
                    <a:pt x="3" y="77"/>
                    <a:pt x="3" y="77"/>
                  </a:cubicBezTo>
                  <a:cubicBezTo>
                    <a:pt x="3" y="78"/>
                    <a:pt x="6" y="81"/>
                    <a:pt x="4" y="82"/>
                  </a:cubicBezTo>
                  <a:cubicBezTo>
                    <a:pt x="2" y="82"/>
                    <a:pt x="2" y="77"/>
                    <a:pt x="0" y="77"/>
                  </a:cubicBezTo>
                  <a:cubicBezTo>
                    <a:pt x="0" y="77"/>
                    <a:pt x="6" y="85"/>
                    <a:pt x="6" y="86"/>
                  </a:cubicBezTo>
                  <a:cubicBezTo>
                    <a:pt x="7" y="87"/>
                    <a:pt x="6" y="89"/>
                    <a:pt x="7" y="91"/>
                  </a:cubicBezTo>
                  <a:cubicBezTo>
                    <a:pt x="8" y="93"/>
                    <a:pt x="9" y="94"/>
                    <a:pt x="10" y="96"/>
                  </a:cubicBezTo>
                  <a:cubicBezTo>
                    <a:pt x="11" y="97"/>
                    <a:pt x="11" y="100"/>
                    <a:pt x="11" y="101"/>
                  </a:cubicBezTo>
                  <a:cubicBezTo>
                    <a:pt x="11" y="103"/>
                    <a:pt x="12" y="105"/>
                    <a:pt x="13" y="106"/>
                  </a:cubicBezTo>
                  <a:cubicBezTo>
                    <a:pt x="14" y="109"/>
                    <a:pt x="14" y="110"/>
                    <a:pt x="14" y="113"/>
                  </a:cubicBezTo>
                  <a:cubicBezTo>
                    <a:pt x="14" y="114"/>
                    <a:pt x="14" y="119"/>
                    <a:pt x="14" y="119"/>
                  </a:cubicBezTo>
                  <a:cubicBezTo>
                    <a:pt x="13" y="120"/>
                    <a:pt x="12" y="120"/>
                    <a:pt x="11" y="121"/>
                  </a:cubicBezTo>
                  <a:cubicBezTo>
                    <a:pt x="10" y="124"/>
                    <a:pt x="12" y="124"/>
                    <a:pt x="13" y="125"/>
                  </a:cubicBezTo>
                  <a:cubicBezTo>
                    <a:pt x="17" y="127"/>
                    <a:pt x="20" y="129"/>
                    <a:pt x="25" y="128"/>
                  </a:cubicBezTo>
                  <a:cubicBezTo>
                    <a:pt x="27" y="127"/>
                    <a:pt x="29" y="126"/>
                    <a:pt x="30" y="125"/>
                  </a:cubicBezTo>
                  <a:cubicBezTo>
                    <a:pt x="33" y="124"/>
                    <a:pt x="32" y="125"/>
                    <a:pt x="33" y="123"/>
                  </a:cubicBezTo>
                  <a:cubicBezTo>
                    <a:pt x="35" y="121"/>
                    <a:pt x="42" y="121"/>
                    <a:pt x="44" y="122"/>
                  </a:cubicBezTo>
                  <a:cubicBezTo>
                    <a:pt x="47" y="122"/>
                    <a:pt x="52" y="124"/>
                    <a:pt x="54" y="121"/>
                  </a:cubicBezTo>
                  <a:cubicBezTo>
                    <a:pt x="55" y="120"/>
                    <a:pt x="55" y="118"/>
                    <a:pt x="57" y="117"/>
                  </a:cubicBezTo>
                  <a:cubicBezTo>
                    <a:pt x="59" y="116"/>
                    <a:pt x="61" y="115"/>
                    <a:pt x="63" y="114"/>
                  </a:cubicBezTo>
                  <a:cubicBezTo>
                    <a:pt x="66" y="112"/>
                    <a:pt x="70" y="114"/>
                    <a:pt x="73" y="112"/>
                  </a:cubicBezTo>
                  <a:cubicBezTo>
                    <a:pt x="78" y="110"/>
                    <a:pt x="82" y="110"/>
                    <a:pt x="88" y="109"/>
                  </a:cubicBezTo>
                  <a:cubicBezTo>
                    <a:pt x="89" y="109"/>
                    <a:pt x="90" y="108"/>
                    <a:pt x="92" y="108"/>
                  </a:cubicBezTo>
                  <a:cubicBezTo>
                    <a:pt x="93" y="109"/>
                    <a:pt x="95" y="110"/>
                    <a:pt x="96" y="111"/>
                  </a:cubicBezTo>
                  <a:cubicBezTo>
                    <a:pt x="97" y="111"/>
                    <a:pt x="107" y="113"/>
                    <a:pt x="107" y="114"/>
                  </a:cubicBezTo>
                  <a:cubicBezTo>
                    <a:pt x="106" y="115"/>
                    <a:pt x="105" y="118"/>
                    <a:pt x="107" y="117"/>
                  </a:cubicBezTo>
                  <a:cubicBezTo>
                    <a:pt x="108" y="117"/>
                    <a:pt x="110" y="120"/>
                    <a:pt x="111" y="121"/>
                  </a:cubicBezTo>
                  <a:cubicBezTo>
                    <a:pt x="112" y="122"/>
                    <a:pt x="112" y="123"/>
                    <a:pt x="112" y="125"/>
                  </a:cubicBezTo>
                  <a:cubicBezTo>
                    <a:pt x="113" y="126"/>
                    <a:pt x="115" y="128"/>
                    <a:pt x="115" y="128"/>
                  </a:cubicBezTo>
                  <a:cubicBezTo>
                    <a:pt x="115" y="127"/>
                    <a:pt x="114" y="126"/>
                    <a:pt x="116" y="125"/>
                  </a:cubicBezTo>
                  <a:cubicBezTo>
                    <a:pt x="117" y="124"/>
                    <a:pt x="118" y="123"/>
                    <a:pt x="120" y="122"/>
                  </a:cubicBezTo>
                  <a:cubicBezTo>
                    <a:pt x="121" y="121"/>
                    <a:pt x="126" y="116"/>
                    <a:pt x="125" y="115"/>
                  </a:cubicBezTo>
                  <a:cubicBezTo>
                    <a:pt x="126" y="117"/>
                    <a:pt x="125" y="118"/>
                    <a:pt x="125" y="120"/>
                  </a:cubicBezTo>
                  <a:cubicBezTo>
                    <a:pt x="126" y="121"/>
                    <a:pt x="124" y="122"/>
                    <a:pt x="124" y="122"/>
                  </a:cubicBezTo>
                  <a:cubicBezTo>
                    <a:pt x="123" y="124"/>
                    <a:pt x="123" y="125"/>
                    <a:pt x="123" y="126"/>
                  </a:cubicBezTo>
                  <a:cubicBezTo>
                    <a:pt x="123" y="128"/>
                    <a:pt x="119" y="129"/>
                    <a:pt x="122" y="129"/>
                  </a:cubicBezTo>
                  <a:cubicBezTo>
                    <a:pt x="126" y="129"/>
                    <a:pt x="124" y="125"/>
                    <a:pt x="125" y="123"/>
                  </a:cubicBezTo>
                  <a:cubicBezTo>
                    <a:pt x="125" y="123"/>
                    <a:pt x="129" y="127"/>
                    <a:pt x="128" y="129"/>
                  </a:cubicBezTo>
                  <a:cubicBezTo>
                    <a:pt x="125" y="133"/>
                    <a:pt x="129" y="130"/>
                    <a:pt x="131" y="132"/>
                  </a:cubicBezTo>
                  <a:cubicBezTo>
                    <a:pt x="134" y="135"/>
                    <a:pt x="134" y="136"/>
                    <a:pt x="134" y="139"/>
                  </a:cubicBezTo>
                  <a:cubicBezTo>
                    <a:pt x="133" y="142"/>
                    <a:pt x="137" y="145"/>
                    <a:pt x="139" y="145"/>
                  </a:cubicBezTo>
                  <a:cubicBezTo>
                    <a:pt x="141" y="146"/>
                    <a:pt x="143" y="147"/>
                    <a:pt x="145" y="147"/>
                  </a:cubicBezTo>
                  <a:cubicBezTo>
                    <a:pt x="147" y="147"/>
                    <a:pt x="151" y="152"/>
                    <a:pt x="153" y="151"/>
                  </a:cubicBezTo>
                  <a:cubicBezTo>
                    <a:pt x="155" y="150"/>
                    <a:pt x="157" y="149"/>
                    <a:pt x="158" y="147"/>
                  </a:cubicBezTo>
                  <a:cubicBezTo>
                    <a:pt x="158" y="147"/>
                    <a:pt x="160" y="144"/>
                    <a:pt x="161" y="145"/>
                  </a:cubicBezTo>
                  <a:cubicBezTo>
                    <a:pt x="161" y="146"/>
                    <a:pt x="159" y="147"/>
                    <a:pt x="160" y="148"/>
                  </a:cubicBezTo>
                  <a:cubicBezTo>
                    <a:pt x="161" y="149"/>
                    <a:pt x="161" y="146"/>
                    <a:pt x="162" y="146"/>
                  </a:cubicBezTo>
                  <a:cubicBezTo>
                    <a:pt x="162" y="146"/>
                    <a:pt x="164" y="149"/>
                    <a:pt x="165" y="149"/>
                  </a:cubicBezTo>
                  <a:cubicBezTo>
                    <a:pt x="165" y="150"/>
                    <a:pt x="167" y="152"/>
                    <a:pt x="168" y="152"/>
                  </a:cubicBezTo>
                  <a:cubicBezTo>
                    <a:pt x="167" y="152"/>
                    <a:pt x="170" y="149"/>
                    <a:pt x="170" y="149"/>
                  </a:cubicBezTo>
                  <a:cubicBezTo>
                    <a:pt x="172" y="148"/>
                    <a:pt x="173" y="146"/>
                    <a:pt x="174" y="145"/>
                  </a:cubicBezTo>
                  <a:cubicBezTo>
                    <a:pt x="177" y="144"/>
                    <a:pt x="185" y="146"/>
                    <a:pt x="185" y="142"/>
                  </a:cubicBezTo>
                  <a:cubicBezTo>
                    <a:pt x="186" y="137"/>
                    <a:pt x="187" y="134"/>
                    <a:pt x="188" y="130"/>
                  </a:cubicBezTo>
                  <a:cubicBezTo>
                    <a:pt x="190" y="126"/>
                    <a:pt x="191" y="122"/>
                    <a:pt x="194" y="118"/>
                  </a:cubicBezTo>
                  <a:cubicBezTo>
                    <a:pt x="195" y="117"/>
                    <a:pt x="197" y="116"/>
                    <a:pt x="198" y="114"/>
                  </a:cubicBezTo>
                  <a:cubicBezTo>
                    <a:pt x="198" y="113"/>
                    <a:pt x="198" y="113"/>
                    <a:pt x="198" y="112"/>
                  </a:cubicBezTo>
                  <a:cubicBezTo>
                    <a:pt x="199" y="111"/>
                    <a:pt x="200" y="110"/>
                    <a:pt x="200" y="108"/>
                  </a:cubicBezTo>
                  <a:cubicBezTo>
                    <a:pt x="201" y="106"/>
                    <a:pt x="200" y="104"/>
                    <a:pt x="201" y="102"/>
                  </a:cubicBezTo>
                  <a:cubicBezTo>
                    <a:pt x="201" y="101"/>
                    <a:pt x="202" y="100"/>
                    <a:pt x="202" y="99"/>
                  </a:cubicBezTo>
                  <a:cubicBezTo>
                    <a:pt x="203" y="98"/>
                    <a:pt x="201" y="97"/>
                    <a:pt x="202" y="96"/>
                  </a:cubicBezTo>
                  <a:cubicBezTo>
                    <a:pt x="203" y="95"/>
                    <a:pt x="204" y="92"/>
                    <a:pt x="203" y="91"/>
                  </a:cubicBezTo>
                  <a:cubicBezTo>
                    <a:pt x="203" y="89"/>
                    <a:pt x="202" y="88"/>
                    <a:pt x="202" y="87"/>
                  </a:cubicBezTo>
                  <a:cubicBezTo>
                    <a:pt x="201" y="86"/>
                    <a:pt x="201" y="84"/>
                    <a:pt x="201" y="83"/>
                  </a:cubicBezTo>
                  <a:cubicBezTo>
                    <a:pt x="200" y="79"/>
                    <a:pt x="203" y="77"/>
                    <a:pt x="202" y="73"/>
                  </a:cubicBezTo>
                  <a:cubicBezTo>
                    <a:pt x="202" y="74"/>
                    <a:pt x="201" y="76"/>
                    <a:pt x="200" y="76"/>
                  </a:cubicBezTo>
                  <a:cubicBezTo>
                    <a:pt x="198" y="76"/>
                    <a:pt x="197" y="72"/>
                    <a:pt x="196" y="70"/>
                  </a:cubicBezTo>
                  <a:cubicBezTo>
                    <a:pt x="194" y="67"/>
                    <a:pt x="190" y="67"/>
                    <a:pt x="190" y="62"/>
                  </a:cubicBezTo>
                  <a:cubicBezTo>
                    <a:pt x="189" y="60"/>
                    <a:pt x="188" y="60"/>
                    <a:pt x="187" y="59"/>
                  </a:cubicBezTo>
                  <a:cubicBezTo>
                    <a:pt x="185" y="58"/>
                    <a:pt x="185" y="61"/>
                    <a:pt x="184" y="59"/>
                  </a:cubicBezTo>
                  <a:cubicBezTo>
                    <a:pt x="184" y="56"/>
                    <a:pt x="183" y="55"/>
                    <a:pt x="181" y="53"/>
                  </a:cubicBezTo>
                  <a:cubicBezTo>
                    <a:pt x="181" y="53"/>
                    <a:pt x="180" y="52"/>
                    <a:pt x="180" y="51"/>
                  </a:cubicBezTo>
                  <a:cubicBezTo>
                    <a:pt x="179" y="51"/>
                    <a:pt x="180" y="49"/>
                    <a:pt x="180" y="50"/>
                  </a:cubicBezTo>
                  <a:cubicBezTo>
                    <a:pt x="178" y="48"/>
                    <a:pt x="176" y="47"/>
                    <a:pt x="174" y="46"/>
                  </a:cubicBezTo>
                  <a:cubicBezTo>
                    <a:pt x="172" y="44"/>
                    <a:pt x="169" y="45"/>
                    <a:pt x="168" y="43"/>
                  </a:cubicBezTo>
                  <a:cubicBezTo>
                    <a:pt x="166" y="41"/>
                    <a:pt x="167" y="37"/>
                    <a:pt x="166" y="36"/>
                  </a:cubicBezTo>
                  <a:cubicBezTo>
                    <a:pt x="166" y="34"/>
                    <a:pt x="166" y="32"/>
                    <a:pt x="165" y="31"/>
                  </a:cubicBezTo>
                  <a:cubicBezTo>
                    <a:pt x="164" y="30"/>
                    <a:pt x="163" y="30"/>
                    <a:pt x="163" y="28"/>
                  </a:cubicBezTo>
                  <a:cubicBezTo>
                    <a:pt x="163" y="26"/>
                    <a:pt x="163" y="23"/>
                    <a:pt x="161" y="20"/>
                  </a:cubicBezTo>
                  <a:cubicBezTo>
                    <a:pt x="160" y="20"/>
                    <a:pt x="158" y="17"/>
                    <a:pt x="158" y="18"/>
                  </a:cubicBezTo>
                  <a:cubicBezTo>
                    <a:pt x="156" y="18"/>
                    <a:pt x="156" y="19"/>
                    <a:pt x="155" y="17"/>
                  </a:cubicBezTo>
                  <a:cubicBezTo>
                    <a:pt x="153" y="15"/>
                    <a:pt x="154" y="11"/>
                    <a:pt x="152" y="8"/>
                  </a:cubicBezTo>
                  <a:cubicBezTo>
                    <a:pt x="152" y="7"/>
                    <a:pt x="148" y="0"/>
                    <a:pt x="148" y="0"/>
                  </a:cubicBezTo>
                  <a:cubicBezTo>
                    <a:pt x="147" y="0"/>
                    <a:pt x="147" y="2"/>
                    <a:pt x="147" y="3"/>
                  </a:cubicBezTo>
                  <a:cubicBezTo>
                    <a:pt x="147" y="4"/>
                    <a:pt x="146" y="5"/>
                    <a:pt x="145" y="6"/>
                  </a:cubicBezTo>
                  <a:cubicBezTo>
                    <a:pt x="145" y="6"/>
                    <a:pt x="143" y="8"/>
                    <a:pt x="144" y="9"/>
                  </a:cubicBezTo>
                  <a:cubicBezTo>
                    <a:pt x="144" y="9"/>
                    <a:pt x="146" y="9"/>
                    <a:pt x="145" y="10"/>
                  </a:cubicBezTo>
                  <a:cubicBezTo>
                    <a:pt x="144" y="10"/>
                    <a:pt x="143" y="15"/>
                    <a:pt x="143" y="16"/>
                  </a:cubicBezTo>
                  <a:cubicBezTo>
                    <a:pt x="144" y="18"/>
                    <a:pt x="144" y="20"/>
                    <a:pt x="144" y="22"/>
                  </a:cubicBezTo>
                  <a:cubicBezTo>
                    <a:pt x="143" y="26"/>
                    <a:pt x="143" y="36"/>
                    <a:pt x="137" y="36"/>
                  </a:cubicBezTo>
                  <a:cubicBezTo>
                    <a:pt x="133" y="36"/>
                    <a:pt x="133" y="32"/>
                    <a:pt x="130" y="31"/>
                  </a:cubicBezTo>
                  <a:cubicBezTo>
                    <a:pt x="128" y="30"/>
                    <a:pt x="126" y="30"/>
                    <a:pt x="124" y="28"/>
                  </a:cubicBezTo>
                  <a:cubicBezTo>
                    <a:pt x="123" y="27"/>
                    <a:pt x="112" y="21"/>
                    <a:pt x="113" y="20"/>
                  </a:cubicBezTo>
                  <a:cubicBezTo>
                    <a:pt x="113" y="19"/>
                    <a:pt x="114" y="18"/>
                    <a:pt x="115" y="17"/>
                  </a:cubicBezTo>
                  <a:cubicBezTo>
                    <a:pt x="115" y="16"/>
                    <a:pt x="117" y="16"/>
                    <a:pt x="117" y="15"/>
                  </a:cubicBezTo>
                  <a:cubicBezTo>
                    <a:pt x="117" y="15"/>
                    <a:pt x="116" y="14"/>
                    <a:pt x="116" y="13"/>
                  </a:cubicBezTo>
                  <a:cubicBezTo>
                    <a:pt x="117" y="12"/>
                    <a:pt x="117" y="12"/>
                    <a:pt x="118" y="11"/>
                  </a:cubicBezTo>
                  <a:cubicBezTo>
                    <a:pt x="118" y="10"/>
                    <a:pt x="120" y="9"/>
                    <a:pt x="121" y="8"/>
                  </a:cubicBezTo>
                  <a:cubicBezTo>
                    <a:pt x="121" y="7"/>
                    <a:pt x="119" y="5"/>
                    <a:pt x="118" y="6"/>
                  </a:cubicBezTo>
                  <a:cubicBezTo>
                    <a:pt x="118" y="6"/>
                    <a:pt x="117" y="8"/>
                    <a:pt x="117" y="8"/>
                  </a:cubicBezTo>
                  <a:cubicBezTo>
                    <a:pt x="116" y="7"/>
                    <a:pt x="116" y="7"/>
                    <a:pt x="115" y="6"/>
                  </a:cubicBezTo>
                  <a:cubicBezTo>
                    <a:pt x="115" y="5"/>
                    <a:pt x="113" y="7"/>
                    <a:pt x="112" y="7"/>
                  </a:cubicBezTo>
                  <a:cubicBezTo>
                    <a:pt x="111" y="8"/>
                    <a:pt x="110" y="7"/>
                    <a:pt x="109" y="7"/>
                  </a:cubicBezTo>
                  <a:cubicBezTo>
                    <a:pt x="107" y="6"/>
                    <a:pt x="104" y="5"/>
                    <a:pt x="101" y="4"/>
                  </a:cubicBezTo>
                  <a:cubicBezTo>
                    <a:pt x="99" y="4"/>
                    <a:pt x="103" y="5"/>
                    <a:pt x="101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404">
              <a:extLst>
                <a:ext uri="{FF2B5EF4-FFF2-40B4-BE49-F238E27FC236}">
                  <a16:creationId xmlns:a16="http://schemas.microsoft.com/office/drawing/2014/main" id="{2D93833C-2843-4311-A0A0-8A514F7C7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286" y="2847449"/>
              <a:ext cx="142073" cy="214932"/>
            </a:xfrm>
            <a:custGeom>
              <a:avLst/>
              <a:gdLst>
                <a:gd name="T0" fmla="*/ 7 w 40"/>
                <a:gd name="T1" fmla="*/ 0 h 60"/>
                <a:gd name="T2" fmla="*/ 4 w 40"/>
                <a:gd name="T3" fmla="*/ 3 h 60"/>
                <a:gd name="T4" fmla="*/ 2 w 40"/>
                <a:gd name="T5" fmla="*/ 8 h 60"/>
                <a:gd name="T6" fmla="*/ 5 w 40"/>
                <a:gd name="T7" fmla="*/ 14 h 60"/>
                <a:gd name="T8" fmla="*/ 3 w 40"/>
                <a:gd name="T9" fmla="*/ 18 h 60"/>
                <a:gd name="T10" fmla="*/ 3 w 40"/>
                <a:gd name="T11" fmla="*/ 19 h 60"/>
                <a:gd name="T12" fmla="*/ 2 w 40"/>
                <a:gd name="T13" fmla="*/ 23 h 60"/>
                <a:gd name="T14" fmla="*/ 5 w 40"/>
                <a:gd name="T15" fmla="*/ 23 h 60"/>
                <a:gd name="T16" fmla="*/ 7 w 40"/>
                <a:gd name="T17" fmla="*/ 19 h 60"/>
                <a:gd name="T18" fmla="*/ 7 w 40"/>
                <a:gd name="T19" fmla="*/ 23 h 60"/>
                <a:gd name="T20" fmla="*/ 11 w 40"/>
                <a:gd name="T21" fmla="*/ 27 h 60"/>
                <a:gd name="T22" fmla="*/ 14 w 40"/>
                <a:gd name="T23" fmla="*/ 30 h 60"/>
                <a:gd name="T24" fmla="*/ 16 w 40"/>
                <a:gd name="T25" fmla="*/ 36 h 60"/>
                <a:gd name="T26" fmla="*/ 8 w 40"/>
                <a:gd name="T27" fmla="*/ 39 h 60"/>
                <a:gd name="T28" fmla="*/ 9 w 40"/>
                <a:gd name="T29" fmla="*/ 42 h 60"/>
                <a:gd name="T30" fmla="*/ 5 w 40"/>
                <a:gd name="T31" fmla="*/ 47 h 60"/>
                <a:gd name="T32" fmla="*/ 9 w 40"/>
                <a:gd name="T33" fmla="*/ 48 h 60"/>
                <a:gd name="T34" fmla="*/ 18 w 40"/>
                <a:gd name="T35" fmla="*/ 48 h 60"/>
                <a:gd name="T36" fmla="*/ 10 w 40"/>
                <a:gd name="T37" fmla="*/ 52 h 60"/>
                <a:gd name="T38" fmla="*/ 7 w 40"/>
                <a:gd name="T39" fmla="*/ 55 h 60"/>
                <a:gd name="T40" fmla="*/ 3 w 40"/>
                <a:gd name="T41" fmla="*/ 59 h 60"/>
                <a:gd name="T42" fmla="*/ 5 w 40"/>
                <a:gd name="T43" fmla="*/ 60 h 60"/>
                <a:gd name="T44" fmla="*/ 12 w 40"/>
                <a:gd name="T45" fmla="*/ 57 h 60"/>
                <a:gd name="T46" fmla="*/ 19 w 40"/>
                <a:gd name="T47" fmla="*/ 55 h 60"/>
                <a:gd name="T48" fmla="*/ 27 w 40"/>
                <a:gd name="T49" fmla="*/ 54 h 60"/>
                <a:gd name="T50" fmla="*/ 38 w 40"/>
                <a:gd name="T51" fmla="*/ 51 h 60"/>
                <a:gd name="T52" fmla="*/ 38 w 40"/>
                <a:gd name="T53" fmla="*/ 46 h 60"/>
                <a:gd name="T54" fmla="*/ 32 w 40"/>
                <a:gd name="T55" fmla="*/ 41 h 60"/>
                <a:gd name="T56" fmla="*/ 31 w 40"/>
                <a:gd name="T57" fmla="*/ 36 h 60"/>
                <a:gd name="T58" fmla="*/ 30 w 40"/>
                <a:gd name="T59" fmla="*/ 34 h 60"/>
                <a:gd name="T60" fmla="*/ 23 w 40"/>
                <a:gd name="T61" fmla="*/ 25 h 60"/>
                <a:gd name="T62" fmla="*/ 12 w 40"/>
                <a:gd name="T63" fmla="*/ 18 h 60"/>
                <a:gd name="T64" fmla="*/ 14 w 40"/>
                <a:gd name="T65" fmla="*/ 16 h 60"/>
                <a:gd name="T66" fmla="*/ 21 w 40"/>
                <a:gd name="T67" fmla="*/ 8 h 60"/>
                <a:gd name="T68" fmla="*/ 9 w 40"/>
                <a:gd name="T69" fmla="*/ 7 h 60"/>
                <a:gd name="T70" fmla="*/ 9 w 40"/>
                <a:gd name="T71" fmla="*/ 6 h 60"/>
                <a:gd name="T72" fmla="*/ 15 w 4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0">
                  <a:moveTo>
                    <a:pt x="15" y="0"/>
                  </a:moveTo>
                  <a:cubicBezTo>
                    <a:pt x="12" y="0"/>
                    <a:pt x="10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6" y="3"/>
                    <a:pt x="5" y="2"/>
                    <a:pt x="4" y="3"/>
                  </a:cubicBezTo>
                  <a:cubicBezTo>
                    <a:pt x="5" y="2"/>
                    <a:pt x="5" y="4"/>
                    <a:pt x="5" y="4"/>
                  </a:cubicBezTo>
                  <a:cubicBezTo>
                    <a:pt x="4" y="6"/>
                    <a:pt x="1" y="5"/>
                    <a:pt x="2" y="8"/>
                  </a:cubicBezTo>
                  <a:cubicBezTo>
                    <a:pt x="4" y="10"/>
                    <a:pt x="3" y="11"/>
                    <a:pt x="2" y="13"/>
                  </a:cubicBezTo>
                  <a:cubicBezTo>
                    <a:pt x="2" y="15"/>
                    <a:pt x="4" y="15"/>
                    <a:pt x="5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5"/>
                    <a:pt x="3" y="18"/>
                    <a:pt x="3" y="18"/>
                  </a:cubicBezTo>
                  <a:cubicBezTo>
                    <a:pt x="2" y="18"/>
                    <a:pt x="0" y="18"/>
                    <a:pt x="0" y="20"/>
                  </a:cubicBezTo>
                  <a:cubicBezTo>
                    <a:pt x="1" y="20"/>
                    <a:pt x="2" y="18"/>
                    <a:pt x="3" y="19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4"/>
                    <a:pt x="3" y="22"/>
                    <a:pt x="4" y="22"/>
                  </a:cubicBezTo>
                  <a:cubicBezTo>
                    <a:pt x="4" y="21"/>
                    <a:pt x="5" y="23"/>
                    <a:pt x="5" y="23"/>
                  </a:cubicBezTo>
                  <a:cubicBezTo>
                    <a:pt x="6" y="23"/>
                    <a:pt x="5" y="19"/>
                    <a:pt x="4" y="19"/>
                  </a:cubicBezTo>
                  <a:cubicBezTo>
                    <a:pt x="5" y="19"/>
                    <a:pt x="7" y="20"/>
                    <a:pt x="7" y="19"/>
                  </a:cubicBezTo>
                  <a:cubicBezTo>
                    <a:pt x="7" y="19"/>
                    <a:pt x="6" y="20"/>
                    <a:pt x="6" y="20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7" y="24"/>
                    <a:pt x="4" y="27"/>
                    <a:pt x="7" y="27"/>
                  </a:cubicBezTo>
                  <a:cubicBezTo>
                    <a:pt x="7" y="27"/>
                    <a:pt x="10" y="27"/>
                    <a:pt x="11" y="27"/>
                  </a:cubicBezTo>
                  <a:cubicBezTo>
                    <a:pt x="12" y="26"/>
                    <a:pt x="15" y="26"/>
                    <a:pt x="15" y="26"/>
                  </a:cubicBezTo>
                  <a:cubicBezTo>
                    <a:pt x="14" y="28"/>
                    <a:pt x="13" y="28"/>
                    <a:pt x="14" y="30"/>
                  </a:cubicBezTo>
                  <a:cubicBezTo>
                    <a:pt x="15" y="33"/>
                    <a:pt x="15" y="31"/>
                    <a:pt x="16" y="32"/>
                  </a:cubicBezTo>
                  <a:cubicBezTo>
                    <a:pt x="16" y="33"/>
                    <a:pt x="15" y="35"/>
                    <a:pt x="16" y="36"/>
                  </a:cubicBezTo>
                  <a:cubicBezTo>
                    <a:pt x="17" y="38"/>
                    <a:pt x="14" y="38"/>
                    <a:pt x="13" y="38"/>
                  </a:cubicBezTo>
                  <a:cubicBezTo>
                    <a:pt x="11" y="39"/>
                    <a:pt x="10" y="37"/>
                    <a:pt x="8" y="39"/>
                  </a:cubicBezTo>
                  <a:cubicBezTo>
                    <a:pt x="7" y="41"/>
                    <a:pt x="12" y="40"/>
                    <a:pt x="11" y="41"/>
                  </a:cubicBezTo>
                  <a:cubicBezTo>
                    <a:pt x="11" y="41"/>
                    <a:pt x="9" y="42"/>
                    <a:pt x="9" y="42"/>
                  </a:cubicBezTo>
                  <a:cubicBezTo>
                    <a:pt x="9" y="43"/>
                    <a:pt x="10" y="43"/>
                    <a:pt x="9" y="44"/>
                  </a:cubicBezTo>
                  <a:cubicBezTo>
                    <a:pt x="8" y="45"/>
                    <a:pt x="7" y="46"/>
                    <a:pt x="5" y="47"/>
                  </a:cubicBezTo>
                  <a:cubicBezTo>
                    <a:pt x="4" y="48"/>
                    <a:pt x="6" y="49"/>
                    <a:pt x="6" y="49"/>
                  </a:cubicBezTo>
                  <a:cubicBezTo>
                    <a:pt x="7" y="49"/>
                    <a:pt x="9" y="48"/>
                    <a:pt x="9" y="48"/>
                  </a:cubicBezTo>
                  <a:cubicBezTo>
                    <a:pt x="9" y="49"/>
                    <a:pt x="12" y="49"/>
                    <a:pt x="13" y="50"/>
                  </a:cubicBezTo>
                  <a:cubicBezTo>
                    <a:pt x="15" y="50"/>
                    <a:pt x="17" y="48"/>
                    <a:pt x="18" y="48"/>
                  </a:cubicBezTo>
                  <a:cubicBezTo>
                    <a:pt x="18" y="48"/>
                    <a:pt x="16" y="53"/>
                    <a:pt x="13" y="52"/>
                  </a:cubicBezTo>
                  <a:cubicBezTo>
                    <a:pt x="12" y="51"/>
                    <a:pt x="11" y="52"/>
                    <a:pt x="10" y="52"/>
                  </a:cubicBezTo>
                  <a:cubicBezTo>
                    <a:pt x="8" y="52"/>
                    <a:pt x="9" y="51"/>
                    <a:pt x="8" y="51"/>
                  </a:cubicBezTo>
                  <a:cubicBezTo>
                    <a:pt x="8" y="51"/>
                    <a:pt x="8" y="54"/>
                    <a:pt x="7" y="55"/>
                  </a:cubicBezTo>
                  <a:cubicBezTo>
                    <a:pt x="7" y="55"/>
                    <a:pt x="6" y="56"/>
                    <a:pt x="5" y="57"/>
                  </a:cubicBezTo>
                  <a:cubicBezTo>
                    <a:pt x="5" y="57"/>
                    <a:pt x="3" y="58"/>
                    <a:pt x="3" y="59"/>
                  </a:cubicBezTo>
                  <a:cubicBezTo>
                    <a:pt x="3" y="59"/>
                    <a:pt x="5" y="59"/>
                    <a:pt x="5" y="59"/>
                  </a:cubicBezTo>
                  <a:cubicBezTo>
                    <a:pt x="5" y="59"/>
                    <a:pt x="4" y="59"/>
                    <a:pt x="5" y="60"/>
                  </a:cubicBezTo>
                  <a:cubicBezTo>
                    <a:pt x="5" y="60"/>
                    <a:pt x="7" y="57"/>
                    <a:pt x="8" y="57"/>
                  </a:cubicBezTo>
                  <a:cubicBezTo>
                    <a:pt x="9" y="57"/>
                    <a:pt x="11" y="58"/>
                    <a:pt x="12" y="57"/>
                  </a:cubicBezTo>
                  <a:cubicBezTo>
                    <a:pt x="14" y="57"/>
                    <a:pt x="13" y="55"/>
                    <a:pt x="15" y="55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0" y="56"/>
                    <a:pt x="21" y="54"/>
                    <a:pt x="23" y="55"/>
                  </a:cubicBezTo>
                  <a:cubicBezTo>
                    <a:pt x="24" y="56"/>
                    <a:pt x="26" y="55"/>
                    <a:pt x="27" y="54"/>
                  </a:cubicBezTo>
                  <a:cubicBezTo>
                    <a:pt x="29" y="54"/>
                    <a:pt x="32" y="54"/>
                    <a:pt x="34" y="54"/>
                  </a:cubicBezTo>
                  <a:cubicBezTo>
                    <a:pt x="34" y="54"/>
                    <a:pt x="38" y="51"/>
                    <a:pt x="38" y="51"/>
                  </a:cubicBezTo>
                  <a:cubicBezTo>
                    <a:pt x="37" y="50"/>
                    <a:pt x="33" y="51"/>
                    <a:pt x="33" y="50"/>
                  </a:cubicBezTo>
                  <a:cubicBezTo>
                    <a:pt x="33" y="49"/>
                    <a:pt x="37" y="46"/>
                    <a:pt x="38" y="46"/>
                  </a:cubicBezTo>
                  <a:cubicBezTo>
                    <a:pt x="39" y="44"/>
                    <a:pt x="40" y="40"/>
                    <a:pt x="36" y="40"/>
                  </a:cubicBezTo>
                  <a:cubicBezTo>
                    <a:pt x="35" y="40"/>
                    <a:pt x="33" y="41"/>
                    <a:pt x="32" y="41"/>
                  </a:cubicBezTo>
                  <a:cubicBezTo>
                    <a:pt x="30" y="40"/>
                    <a:pt x="32" y="40"/>
                    <a:pt x="32" y="39"/>
                  </a:cubicBezTo>
                  <a:cubicBezTo>
                    <a:pt x="32" y="38"/>
                    <a:pt x="32" y="37"/>
                    <a:pt x="31" y="36"/>
                  </a:cubicBezTo>
                  <a:cubicBezTo>
                    <a:pt x="31" y="36"/>
                    <a:pt x="27" y="35"/>
                    <a:pt x="28" y="34"/>
                  </a:cubicBezTo>
                  <a:cubicBezTo>
                    <a:pt x="28" y="34"/>
                    <a:pt x="30" y="35"/>
                    <a:pt x="30" y="34"/>
                  </a:cubicBezTo>
                  <a:cubicBezTo>
                    <a:pt x="31" y="33"/>
                    <a:pt x="30" y="32"/>
                    <a:pt x="29" y="31"/>
                  </a:cubicBezTo>
                  <a:cubicBezTo>
                    <a:pt x="26" y="29"/>
                    <a:pt x="25" y="29"/>
                    <a:pt x="23" y="25"/>
                  </a:cubicBezTo>
                  <a:cubicBezTo>
                    <a:pt x="22" y="23"/>
                    <a:pt x="21" y="21"/>
                    <a:pt x="18" y="19"/>
                  </a:cubicBezTo>
                  <a:cubicBezTo>
                    <a:pt x="17" y="18"/>
                    <a:pt x="13" y="20"/>
                    <a:pt x="12" y="18"/>
                  </a:cubicBezTo>
                  <a:cubicBezTo>
                    <a:pt x="12" y="18"/>
                    <a:pt x="18" y="17"/>
                    <a:pt x="17" y="16"/>
                  </a:cubicBezTo>
                  <a:cubicBezTo>
                    <a:pt x="17" y="16"/>
                    <a:pt x="15" y="17"/>
                    <a:pt x="14" y="16"/>
                  </a:cubicBezTo>
                  <a:cubicBezTo>
                    <a:pt x="14" y="16"/>
                    <a:pt x="18" y="15"/>
                    <a:pt x="18" y="15"/>
                  </a:cubicBezTo>
                  <a:cubicBezTo>
                    <a:pt x="19" y="14"/>
                    <a:pt x="22" y="9"/>
                    <a:pt x="21" y="8"/>
                  </a:cubicBezTo>
                  <a:cubicBezTo>
                    <a:pt x="20" y="6"/>
                    <a:pt x="17" y="6"/>
                    <a:pt x="15" y="6"/>
                  </a:cubicBezTo>
                  <a:cubicBezTo>
                    <a:pt x="14" y="7"/>
                    <a:pt x="9" y="7"/>
                    <a:pt x="9" y="7"/>
                  </a:cubicBezTo>
                  <a:cubicBezTo>
                    <a:pt x="9" y="7"/>
                    <a:pt x="11" y="6"/>
                    <a:pt x="11" y="6"/>
                  </a:cubicBezTo>
                  <a:cubicBezTo>
                    <a:pt x="11" y="6"/>
                    <a:pt x="9" y="5"/>
                    <a:pt x="9" y="6"/>
                  </a:cubicBezTo>
                  <a:cubicBezTo>
                    <a:pt x="9" y="5"/>
                    <a:pt x="18" y="1"/>
                    <a:pt x="15" y="0"/>
                  </a:cubicBezTo>
                  <a:cubicBezTo>
                    <a:pt x="14" y="0"/>
                    <a:pt x="17" y="1"/>
                    <a:pt x="15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405">
              <a:extLst>
                <a:ext uri="{FF2B5EF4-FFF2-40B4-BE49-F238E27FC236}">
                  <a16:creationId xmlns:a16="http://schemas.microsoft.com/office/drawing/2014/main" id="{5D3182C9-82A2-4B82-801E-70AEC20FF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065" y="2622803"/>
              <a:ext cx="191861" cy="93503"/>
            </a:xfrm>
            <a:custGeom>
              <a:avLst/>
              <a:gdLst>
                <a:gd name="T0" fmla="*/ 53 w 54"/>
                <a:gd name="T1" fmla="*/ 10 h 26"/>
                <a:gd name="T2" fmla="*/ 49 w 54"/>
                <a:gd name="T3" fmla="*/ 9 h 26"/>
                <a:gd name="T4" fmla="*/ 50 w 54"/>
                <a:gd name="T5" fmla="*/ 8 h 26"/>
                <a:gd name="T6" fmla="*/ 48 w 54"/>
                <a:gd name="T7" fmla="*/ 7 h 26"/>
                <a:gd name="T8" fmla="*/ 49 w 54"/>
                <a:gd name="T9" fmla="*/ 6 h 26"/>
                <a:gd name="T10" fmla="*/ 46 w 54"/>
                <a:gd name="T11" fmla="*/ 5 h 26"/>
                <a:gd name="T12" fmla="*/ 48 w 54"/>
                <a:gd name="T13" fmla="*/ 3 h 26"/>
                <a:gd name="T14" fmla="*/ 43 w 54"/>
                <a:gd name="T15" fmla="*/ 3 h 26"/>
                <a:gd name="T16" fmla="*/ 39 w 54"/>
                <a:gd name="T17" fmla="*/ 1 h 26"/>
                <a:gd name="T18" fmla="*/ 39 w 54"/>
                <a:gd name="T19" fmla="*/ 4 h 26"/>
                <a:gd name="T20" fmla="*/ 36 w 54"/>
                <a:gd name="T21" fmla="*/ 5 h 26"/>
                <a:gd name="T22" fmla="*/ 32 w 54"/>
                <a:gd name="T23" fmla="*/ 5 h 26"/>
                <a:gd name="T24" fmla="*/ 32 w 54"/>
                <a:gd name="T25" fmla="*/ 9 h 26"/>
                <a:gd name="T26" fmla="*/ 26 w 54"/>
                <a:gd name="T27" fmla="*/ 5 h 26"/>
                <a:gd name="T28" fmla="*/ 25 w 54"/>
                <a:gd name="T29" fmla="*/ 8 h 26"/>
                <a:gd name="T30" fmla="*/ 21 w 54"/>
                <a:gd name="T31" fmla="*/ 5 h 26"/>
                <a:gd name="T32" fmla="*/ 21 w 54"/>
                <a:gd name="T33" fmla="*/ 9 h 26"/>
                <a:gd name="T34" fmla="*/ 19 w 54"/>
                <a:gd name="T35" fmla="*/ 9 h 26"/>
                <a:gd name="T36" fmla="*/ 17 w 54"/>
                <a:gd name="T37" fmla="*/ 12 h 26"/>
                <a:gd name="T38" fmla="*/ 14 w 54"/>
                <a:gd name="T39" fmla="*/ 8 h 26"/>
                <a:gd name="T40" fmla="*/ 16 w 54"/>
                <a:gd name="T41" fmla="*/ 8 h 26"/>
                <a:gd name="T42" fmla="*/ 14 w 54"/>
                <a:gd name="T43" fmla="*/ 5 h 26"/>
                <a:gd name="T44" fmla="*/ 7 w 54"/>
                <a:gd name="T45" fmla="*/ 2 h 26"/>
                <a:gd name="T46" fmla="*/ 9 w 54"/>
                <a:gd name="T47" fmla="*/ 4 h 26"/>
                <a:gd name="T48" fmla="*/ 8 w 54"/>
                <a:gd name="T49" fmla="*/ 4 h 26"/>
                <a:gd name="T50" fmla="*/ 10 w 54"/>
                <a:gd name="T51" fmla="*/ 8 h 26"/>
                <a:gd name="T52" fmla="*/ 5 w 54"/>
                <a:gd name="T53" fmla="*/ 6 h 26"/>
                <a:gd name="T54" fmla="*/ 3 w 54"/>
                <a:gd name="T55" fmla="*/ 6 h 26"/>
                <a:gd name="T56" fmla="*/ 5 w 54"/>
                <a:gd name="T57" fmla="*/ 7 h 26"/>
                <a:gd name="T58" fmla="*/ 5 w 54"/>
                <a:gd name="T59" fmla="*/ 8 h 26"/>
                <a:gd name="T60" fmla="*/ 2 w 54"/>
                <a:gd name="T61" fmla="*/ 7 h 26"/>
                <a:gd name="T62" fmla="*/ 1 w 54"/>
                <a:gd name="T63" fmla="*/ 9 h 26"/>
                <a:gd name="T64" fmla="*/ 8 w 54"/>
                <a:gd name="T65" fmla="*/ 10 h 26"/>
                <a:gd name="T66" fmla="*/ 13 w 54"/>
                <a:gd name="T67" fmla="*/ 11 h 26"/>
                <a:gd name="T68" fmla="*/ 11 w 54"/>
                <a:gd name="T69" fmla="*/ 12 h 26"/>
                <a:gd name="T70" fmla="*/ 12 w 54"/>
                <a:gd name="T71" fmla="*/ 13 h 26"/>
                <a:gd name="T72" fmla="*/ 8 w 54"/>
                <a:gd name="T73" fmla="*/ 14 h 26"/>
                <a:gd name="T74" fmla="*/ 3 w 54"/>
                <a:gd name="T75" fmla="*/ 15 h 26"/>
                <a:gd name="T76" fmla="*/ 10 w 54"/>
                <a:gd name="T77" fmla="*/ 16 h 26"/>
                <a:gd name="T78" fmla="*/ 12 w 54"/>
                <a:gd name="T79" fmla="*/ 18 h 26"/>
                <a:gd name="T80" fmla="*/ 15 w 54"/>
                <a:gd name="T81" fmla="*/ 17 h 26"/>
                <a:gd name="T82" fmla="*/ 13 w 54"/>
                <a:gd name="T83" fmla="*/ 18 h 26"/>
                <a:gd name="T84" fmla="*/ 15 w 54"/>
                <a:gd name="T85" fmla="*/ 18 h 26"/>
                <a:gd name="T86" fmla="*/ 10 w 54"/>
                <a:gd name="T87" fmla="*/ 23 h 26"/>
                <a:gd name="T88" fmla="*/ 15 w 54"/>
                <a:gd name="T89" fmla="*/ 23 h 26"/>
                <a:gd name="T90" fmla="*/ 21 w 54"/>
                <a:gd name="T91" fmla="*/ 24 h 26"/>
                <a:gd name="T92" fmla="*/ 20 w 54"/>
                <a:gd name="T93" fmla="*/ 24 h 26"/>
                <a:gd name="T94" fmla="*/ 22 w 54"/>
                <a:gd name="T95" fmla="*/ 25 h 26"/>
                <a:gd name="T96" fmla="*/ 29 w 54"/>
                <a:gd name="T97" fmla="*/ 26 h 26"/>
                <a:gd name="T98" fmla="*/ 33 w 54"/>
                <a:gd name="T99" fmla="*/ 25 h 26"/>
                <a:gd name="T100" fmla="*/ 39 w 54"/>
                <a:gd name="T101" fmla="*/ 23 h 26"/>
                <a:gd name="T102" fmla="*/ 46 w 54"/>
                <a:gd name="T103" fmla="*/ 19 h 26"/>
                <a:gd name="T104" fmla="*/ 52 w 54"/>
                <a:gd name="T105" fmla="*/ 16 h 26"/>
                <a:gd name="T106" fmla="*/ 52 w 54"/>
                <a:gd name="T107" fmla="*/ 14 h 26"/>
                <a:gd name="T108" fmla="*/ 54 w 54"/>
                <a:gd name="T109" fmla="*/ 13 h 26"/>
                <a:gd name="T110" fmla="*/ 52 w 54"/>
                <a:gd name="T111" fmla="*/ 12 h 26"/>
                <a:gd name="T112" fmla="*/ 53 w 54"/>
                <a:gd name="T113" fmla="*/ 10 h 26"/>
                <a:gd name="T114" fmla="*/ 53 w 54"/>
                <a:gd name="T115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26">
                  <a:moveTo>
                    <a:pt x="53" y="10"/>
                  </a:moveTo>
                  <a:cubicBezTo>
                    <a:pt x="53" y="10"/>
                    <a:pt x="49" y="9"/>
                    <a:pt x="49" y="9"/>
                  </a:cubicBezTo>
                  <a:cubicBezTo>
                    <a:pt x="49" y="9"/>
                    <a:pt x="50" y="8"/>
                    <a:pt x="50" y="8"/>
                  </a:cubicBezTo>
                  <a:cubicBezTo>
                    <a:pt x="49" y="8"/>
                    <a:pt x="47" y="8"/>
                    <a:pt x="48" y="7"/>
                  </a:cubicBezTo>
                  <a:cubicBezTo>
                    <a:pt x="48" y="7"/>
                    <a:pt x="49" y="6"/>
                    <a:pt x="49" y="6"/>
                  </a:cubicBezTo>
                  <a:cubicBezTo>
                    <a:pt x="48" y="5"/>
                    <a:pt x="46" y="5"/>
                    <a:pt x="46" y="5"/>
                  </a:cubicBezTo>
                  <a:cubicBezTo>
                    <a:pt x="46" y="4"/>
                    <a:pt x="48" y="3"/>
                    <a:pt x="48" y="3"/>
                  </a:cubicBezTo>
                  <a:cubicBezTo>
                    <a:pt x="48" y="3"/>
                    <a:pt x="44" y="4"/>
                    <a:pt x="43" y="3"/>
                  </a:cubicBezTo>
                  <a:cubicBezTo>
                    <a:pt x="42" y="2"/>
                    <a:pt x="41" y="1"/>
                    <a:pt x="39" y="1"/>
                  </a:cubicBezTo>
                  <a:cubicBezTo>
                    <a:pt x="38" y="1"/>
                    <a:pt x="40" y="3"/>
                    <a:pt x="39" y="4"/>
                  </a:cubicBezTo>
                  <a:cubicBezTo>
                    <a:pt x="38" y="5"/>
                    <a:pt x="37" y="4"/>
                    <a:pt x="36" y="5"/>
                  </a:cubicBezTo>
                  <a:cubicBezTo>
                    <a:pt x="35" y="6"/>
                    <a:pt x="34" y="5"/>
                    <a:pt x="32" y="5"/>
                  </a:cubicBezTo>
                  <a:cubicBezTo>
                    <a:pt x="30" y="4"/>
                    <a:pt x="33" y="8"/>
                    <a:pt x="32" y="9"/>
                  </a:cubicBezTo>
                  <a:cubicBezTo>
                    <a:pt x="32" y="9"/>
                    <a:pt x="28" y="2"/>
                    <a:pt x="26" y="5"/>
                  </a:cubicBezTo>
                  <a:cubicBezTo>
                    <a:pt x="25" y="5"/>
                    <a:pt x="26" y="7"/>
                    <a:pt x="25" y="8"/>
                  </a:cubicBezTo>
                  <a:cubicBezTo>
                    <a:pt x="25" y="9"/>
                    <a:pt x="22" y="5"/>
                    <a:pt x="21" y="5"/>
                  </a:cubicBezTo>
                  <a:cubicBezTo>
                    <a:pt x="20" y="5"/>
                    <a:pt x="23" y="9"/>
                    <a:pt x="21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8" y="9"/>
                    <a:pt x="17" y="11"/>
                    <a:pt x="17" y="12"/>
                  </a:cubicBezTo>
                  <a:cubicBezTo>
                    <a:pt x="17" y="11"/>
                    <a:pt x="14" y="9"/>
                    <a:pt x="14" y="8"/>
                  </a:cubicBezTo>
                  <a:cubicBezTo>
                    <a:pt x="14" y="8"/>
                    <a:pt x="16" y="8"/>
                    <a:pt x="16" y="8"/>
                  </a:cubicBezTo>
                  <a:cubicBezTo>
                    <a:pt x="16" y="7"/>
                    <a:pt x="14" y="5"/>
                    <a:pt x="14" y="5"/>
                  </a:cubicBezTo>
                  <a:cubicBezTo>
                    <a:pt x="13" y="5"/>
                    <a:pt x="8" y="0"/>
                    <a:pt x="7" y="2"/>
                  </a:cubicBezTo>
                  <a:cubicBezTo>
                    <a:pt x="7" y="3"/>
                    <a:pt x="10" y="3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10" y="3"/>
                    <a:pt x="11" y="7"/>
                    <a:pt x="10" y="8"/>
                  </a:cubicBezTo>
                  <a:cubicBezTo>
                    <a:pt x="10" y="8"/>
                    <a:pt x="2" y="1"/>
                    <a:pt x="5" y="6"/>
                  </a:cubicBezTo>
                  <a:cubicBezTo>
                    <a:pt x="5" y="6"/>
                    <a:pt x="3" y="6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6"/>
                    <a:pt x="5" y="8"/>
                    <a:pt x="5" y="8"/>
                  </a:cubicBezTo>
                  <a:cubicBezTo>
                    <a:pt x="5" y="8"/>
                    <a:pt x="3" y="7"/>
                    <a:pt x="2" y="7"/>
                  </a:cubicBezTo>
                  <a:cubicBezTo>
                    <a:pt x="3" y="7"/>
                    <a:pt x="0" y="10"/>
                    <a:pt x="1" y="9"/>
                  </a:cubicBezTo>
                  <a:cubicBezTo>
                    <a:pt x="0" y="11"/>
                    <a:pt x="8" y="10"/>
                    <a:pt x="8" y="10"/>
                  </a:cubicBezTo>
                  <a:cubicBezTo>
                    <a:pt x="9" y="10"/>
                    <a:pt x="13" y="11"/>
                    <a:pt x="13" y="11"/>
                  </a:cubicBezTo>
                  <a:cubicBezTo>
                    <a:pt x="12" y="11"/>
                    <a:pt x="11" y="11"/>
                    <a:pt x="11" y="12"/>
                  </a:cubicBezTo>
                  <a:cubicBezTo>
                    <a:pt x="11" y="12"/>
                    <a:pt x="12" y="13"/>
                    <a:pt x="12" y="13"/>
                  </a:cubicBezTo>
                  <a:cubicBezTo>
                    <a:pt x="11" y="14"/>
                    <a:pt x="9" y="14"/>
                    <a:pt x="8" y="14"/>
                  </a:cubicBezTo>
                  <a:cubicBezTo>
                    <a:pt x="8" y="14"/>
                    <a:pt x="2" y="15"/>
                    <a:pt x="3" y="15"/>
                  </a:cubicBezTo>
                  <a:cubicBezTo>
                    <a:pt x="5" y="16"/>
                    <a:pt x="8" y="15"/>
                    <a:pt x="10" y="16"/>
                  </a:cubicBezTo>
                  <a:cubicBezTo>
                    <a:pt x="11" y="17"/>
                    <a:pt x="11" y="18"/>
                    <a:pt x="12" y="18"/>
                  </a:cubicBezTo>
                  <a:cubicBezTo>
                    <a:pt x="12" y="18"/>
                    <a:pt x="14" y="17"/>
                    <a:pt x="15" y="17"/>
                  </a:cubicBezTo>
                  <a:cubicBezTo>
                    <a:pt x="14" y="17"/>
                    <a:pt x="13" y="18"/>
                    <a:pt x="13" y="18"/>
                  </a:cubicBezTo>
                  <a:cubicBezTo>
                    <a:pt x="13" y="19"/>
                    <a:pt x="15" y="18"/>
                    <a:pt x="15" y="18"/>
                  </a:cubicBezTo>
                  <a:cubicBezTo>
                    <a:pt x="16" y="19"/>
                    <a:pt x="8" y="23"/>
                    <a:pt x="10" y="23"/>
                  </a:cubicBezTo>
                  <a:cubicBezTo>
                    <a:pt x="12" y="24"/>
                    <a:pt x="14" y="23"/>
                    <a:pt x="15" y="23"/>
                  </a:cubicBezTo>
                  <a:cubicBezTo>
                    <a:pt x="17" y="23"/>
                    <a:pt x="19" y="23"/>
                    <a:pt x="21" y="24"/>
                  </a:cubicBezTo>
                  <a:cubicBezTo>
                    <a:pt x="20" y="23"/>
                    <a:pt x="20" y="24"/>
                    <a:pt x="20" y="24"/>
                  </a:cubicBezTo>
                  <a:cubicBezTo>
                    <a:pt x="21" y="25"/>
                    <a:pt x="22" y="25"/>
                    <a:pt x="22" y="25"/>
                  </a:cubicBezTo>
                  <a:cubicBezTo>
                    <a:pt x="24" y="26"/>
                    <a:pt x="27" y="26"/>
                    <a:pt x="29" y="26"/>
                  </a:cubicBezTo>
                  <a:cubicBezTo>
                    <a:pt x="31" y="26"/>
                    <a:pt x="31" y="25"/>
                    <a:pt x="33" y="25"/>
                  </a:cubicBezTo>
                  <a:cubicBezTo>
                    <a:pt x="35" y="24"/>
                    <a:pt x="37" y="24"/>
                    <a:pt x="39" y="23"/>
                  </a:cubicBezTo>
                  <a:cubicBezTo>
                    <a:pt x="42" y="21"/>
                    <a:pt x="43" y="20"/>
                    <a:pt x="46" y="19"/>
                  </a:cubicBezTo>
                  <a:cubicBezTo>
                    <a:pt x="48" y="19"/>
                    <a:pt x="49" y="16"/>
                    <a:pt x="52" y="16"/>
                  </a:cubicBezTo>
                  <a:cubicBezTo>
                    <a:pt x="52" y="15"/>
                    <a:pt x="53" y="15"/>
                    <a:pt x="52" y="14"/>
                  </a:cubicBezTo>
                  <a:cubicBezTo>
                    <a:pt x="51" y="13"/>
                    <a:pt x="53" y="13"/>
                    <a:pt x="54" y="13"/>
                  </a:cubicBezTo>
                  <a:cubicBezTo>
                    <a:pt x="54" y="13"/>
                    <a:pt x="52" y="12"/>
                    <a:pt x="52" y="12"/>
                  </a:cubicBezTo>
                  <a:cubicBezTo>
                    <a:pt x="52" y="11"/>
                    <a:pt x="54" y="10"/>
                    <a:pt x="53" y="10"/>
                  </a:cubicBezTo>
                  <a:cubicBezTo>
                    <a:pt x="51" y="9"/>
                    <a:pt x="54" y="10"/>
                    <a:pt x="53" y="1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418">
              <a:extLst>
                <a:ext uri="{FF2B5EF4-FFF2-40B4-BE49-F238E27FC236}">
                  <a16:creationId xmlns:a16="http://schemas.microsoft.com/office/drawing/2014/main" id="{1D63B429-B674-4E0D-B04C-AE532305D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9562" y="2523229"/>
              <a:ext cx="38857" cy="21857"/>
            </a:xfrm>
            <a:custGeom>
              <a:avLst/>
              <a:gdLst>
                <a:gd name="T0" fmla="*/ 3 w 11"/>
                <a:gd name="T1" fmla="*/ 4 h 6"/>
                <a:gd name="T2" fmla="*/ 1 w 11"/>
                <a:gd name="T3" fmla="*/ 1 h 6"/>
                <a:gd name="T4" fmla="*/ 6 w 11"/>
                <a:gd name="T5" fmla="*/ 1 h 6"/>
                <a:gd name="T6" fmla="*/ 3 w 11"/>
                <a:gd name="T7" fmla="*/ 4 h 6"/>
                <a:gd name="T8" fmla="*/ 3 w 11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3" y="4"/>
                  </a:moveTo>
                  <a:cubicBezTo>
                    <a:pt x="1" y="3"/>
                    <a:pt x="0" y="3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11" y="2"/>
                    <a:pt x="6" y="6"/>
                    <a:pt x="3" y="4"/>
                  </a:cubicBezTo>
                  <a:cubicBezTo>
                    <a:pt x="2" y="3"/>
                    <a:pt x="4" y="5"/>
                    <a:pt x="3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419">
              <a:extLst>
                <a:ext uri="{FF2B5EF4-FFF2-40B4-BE49-F238E27FC236}">
                  <a16:creationId xmlns:a16="http://schemas.microsoft.com/office/drawing/2014/main" id="{0897B3EF-73A5-4032-A94E-554A0F374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4274" y="2836521"/>
              <a:ext cx="21857" cy="18216"/>
            </a:xfrm>
            <a:custGeom>
              <a:avLst/>
              <a:gdLst>
                <a:gd name="T0" fmla="*/ 5 w 6"/>
                <a:gd name="T1" fmla="*/ 2 h 5"/>
                <a:gd name="T2" fmla="*/ 5 w 6"/>
                <a:gd name="T3" fmla="*/ 1 h 5"/>
                <a:gd name="T4" fmla="*/ 2 w 6"/>
                <a:gd name="T5" fmla="*/ 1 h 5"/>
                <a:gd name="T6" fmla="*/ 1 w 6"/>
                <a:gd name="T7" fmla="*/ 3 h 5"/>
                <a:gd name="T8" fmla="*/ 0 w 6"/>
                <a:gd name="T9" fmla="*/ 4 h 5"/>
                <a:gd name="T10" fmla="*/ 5 w 6"/>
                <a:gd name="T11" fmla="*/ 2 h 5"/>
                <a:gd name="T12" fmla="*/ 5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6" y="2"/>
                    <a:pt x="5" y="1"/>
                    <a:pt x="5" y="1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0" y="5"/>
                    <a:pt x="0" y="4"/>
                  </a:cubicBezTo>
                  <a:cubicBezTo>
                    <a:pt x="0" y="4"/>
                    <a:pt x="5" y="2"/>
                    <a:pt x="5" y="2"/>
                  </a:cubicBezTo>
                  <a:cubicBezTo>
                    <a:pt x="6" y="2"/>
                    <a:pt x="3" y="3"/>
                    <a:pt x="5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420">
              <a:extLst>
                <a:ext uri="{FF2B5EF4-FFF2-40B4-BE49-F238E27FC236}">
                  <a16:creationId xmlns:a16="http://schemas.microsoft.com/office/drawing/2014/main" id="{8A523939-CA68-48A5-8592-665D95A3C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694" y="2940952"/>
              <a:ext cx="18214" cy="9714"/>
            </a:xfrm>
            <a:custGeom>
              <a:avLst/>
              <a:gdLst>
                <a:gd name="T0" fmla="*/ 3 w 5"/>
                <a:gd name="T1" fmla="*/ 3 h 3"/>
                <a:gd name="T2" fmla="*/ 3 w 5"/>
                <a:gd name="T3" fmla="*/ 0 h 3"/>
                <a:gd name="T4" fmla="*/ 3 w 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1" y="3"/>
                    <a:pt x="0" y="1"/>
                    <a:pt x="3" y="0"/>
                  </a:cubicBezTo>
                  <a:cubicBezTo>
                    <a:pt x="5" y="0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421">
              <a:extLst>
                <a:ext uri="{FF2B5EF4-FFF2-40B4-BE49-F238E27FC236}">
                  <a16:creationId xmlns:a16="http://schemas.microsoft.com/office/drawing/2014/main" id="{A77E45C1-9620-4021-AC1D-C18391845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272" y="3047811"/>
              <a:ext cx="18214" cy="17000"/>
            </a:xfrm>
            <a:custGeom>
              <a:avLst/>
              <a:gdLst>
                <a:gd name="T0" fmla="*/ 5 w 5"/>
                <a:gd name="T1" fmla="*/ 1 h 5"/>
                <a:gd name="T2" fmla="*/ 1 w 5"/>
                <a:gd name="T3" fmla="*/ 5 h 5"/>
                <a:gd name="T4" fmla="*/ 4 w 5"/>
                <a:gd name="T5" fmla="*/ 3 h 5"/>
                <a:gd name="T6" fmla="*/ 5 w 5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1"/>
                    <a:pt x="0" y="5"/>
                    <a:pt x="1" y="5"/>
                  </a:cubicBezTo>
                  <a:cubicBezTo>
                    <a:pt x="2" y="5"/>
                    <a:pt x="4" y="3"/>
                    <a:pt x="4" y="3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422">
              <a:extLst>
                <a:ext uri="{FF2B5EF4-FFF2-40B4-BE49-F238E27FC236}">
                  <a16:creationId xmlns:a16="http://schemas.microsoft.com/office/drawing/2014/main" id="{7D72A1EF-09C6-47FE-8A84-244E8CA18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0343" y="3075739"/>
              <a:ext cx="7286" cy="3643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423">
              <a:extLst>
                <a:ext uri="{FF2B5EF4-FFF2-40B4-BE49-F238E27FC236}">
                  <a16:creationId xmlns:a16="http://schemas.microsoft.com/office/drawing/2014/main" id="{52936B45-3F43-45EE-933A-43D203366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0556" y="3132813"/>
              <a:ext cx="10929" cy="3643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1" y="1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424">
              <a:extLst>
                <a:ext uri="{FF2B5EF4-FFF2-40B4-BE49-F238E27FC236}">
                  <a16:creationId xmlns:a16="http://schemas.microsoft.com/office/drawing/2014/main" id="{F98A0CC8-E114-4AB2-9D48-0FBB299B6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8055" y="3151027"/>
              <a:ext cx="25500" cy="14572"/>
            </a:xfrm>
            <a:custGeom>
              <a:avLst/>
              <a:gdLst>
                <a:gd name="T0" fmla="*/ 6 w 7"/>
                <a:gd name="T1" fmla="*/ 0 h 4"/>
                <a:gd name="T2" fmla="*/ 1 w 7"/>
                <a:gd name="T3" fmla="*/ 3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7" y="0"/>
                    <a:pt x="6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425">
              <a:extLst>
                <a:ext uri="{FF2B5EF4-FFF2-40B4-BE49-F238E27FC236}">
                  <a16:creationId xmlns:a16="http://schemas.microsoft.com/office/drawing/2014/main" id="{483C9006-CB7D-42F2-9FFE-F18B02A84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0126" y="3165599"/>
              <a:ext cx="20643" cy="13358"/>
            </a:xfrm>
            <a:custGeom>
              <a:avLst/>
              <a:gdLst>
                <a:gd name="T0" fmla="*/ 5 w 6"/>
                <a:gd name="T1" fmla="*/ 0 h 4"/>
                <a:gd name="T2" fmla="*/ 1 w 6"/>
                <a:gd name="T3" fmla="*/ 3 h 4"/>
                <a:gd name="T4" fmla="*/ 5 w 6"/>
                <a:gd name="T5" fmla="*/ 0 h 4"/>
                <a:gd name="T6" fmla="*/ 5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5" y="0"/>
                    <a:pt x="5" y="0"/>
                  </a:cubicBezTo>
                  <a:cubicBezTo>
                    <a:pt x="5" y="0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426">
              <a:extLst>
                <a:ext uri="{FF2B5EF4-FFF2-40B4-BE49-F238E27FC236}">
                  <a16:creationId xmlns:a16="http://schemas.microsoft.com/office/drawing/2014/main" id="{83308DC6-9BAB-4978-91FC-F96697AA0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1911" y="3176528"/>
              <a:ext cx="18214" cy="17000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4 h 5"/>
                <a:gd name="T4" fmla="*/ 4 w 5"/>
                <a:gd name="T5" fmla="*/ 0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0" y="4"/>
                    <a:pt x="0" y="4"/>
                  </a:cubicBezTo>
                  <a:cubicBezTo>
                    <a:pt x="2" y="5"/>
                    <a:pt x="4" y="0"/>
                    <a:pt x="4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427">
              <a:extLst>
                <a:ext uri="{FF2B5EF4-FFF2-40B4-BE49-F238E27FC236}">
                  <a16:creationId xmlns:a16="http://schemas.microsoft.com/office/drawing/2014/main" id="{E2630113-A76A-4326-A4AF-431537E2B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8268" y="3200814"/>
              <a:ext cx="3643" cy="364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428">
              <a:extLst>
                <a:ext uri="{FF2B5EF4-FFF2-40B4-BE49-F238E27FC236}">
                  <a16:creationId xmlns:a16="http://schemas.microsoft.com/office/drawing/2014/main" id="{A307DFEE-8BB9-413C-9210-46196B822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0054" y="3186242"/>
              <a:ext cx="18214" cy="14572"/>
            </a:xfrm>
            <a:custGeom>
              <a:avLst/>
              <a:gdLst>
                <a:gd name="T0" fmla="*/ 4 w 5"/>
                <a:gd name="T1" fmla="*/ 1 h 4"/>
                <a:gd name="T2" fmla="*/ 0 w 5"/>
                <a:gd name="T3" fmla="*/ 4 h 4"/>
                <a:gd name="T4" fmla="*/ 4 w 5"/>
                <a:gd name="T5" fmla="*/ 1 h 4"/>
                <a:gd name="T6" fmla="*/ 4 w 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2" y="2"/>
                    <a:pt x="0" y="3"/>
                    <a:pt x="0" y="4"/>
                  </a:cubicBezTo>
                  <a:cubicBezTo>
                    <a:pt x="0" y="4"/>
                    <a:pt x="4" y="1"/>
                    <a:pt x="4" y="1"/>
                  </a:cubicBezTo>
                  <a:cubicBezTo>
                    <a:pt x="3" y="1"/>
                    <a:pt x="5" y="0"/>
                    <a:pt x="4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429">
              <a:extLst>
                <a:ext uri="{FF2B5EF4-FFF2-40B4-BE49-F238E27FC236}">
                  <a16:creationId xmlns:a16="http://schemas.microsoft.com/office/drawing/2014/main" id="{D4376E66-6FDE-4844-ABD0-C236CC638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8908" y="3318602"/>
              <a:ext cx="7286" cy="10929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2" y="3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6DF21B1-BD83-4D6D-9583-C32588B0E768}"/>
                </a:ext>
              </a:extLst>
            </p:cNvPr>
            <p:cNvGrpSpPr/>
            <p:nvPr/>
          </p:nvGrpSpPr>
          <p:grpSpPr>
            <a:xfrm>
              <a:off x="7857764" y="3165599"/>
              <a:ext cx="265932" cy="252577"/>
              <a:chOff x="5961121" y="2686387"/>
              <a:chExt cx="288233" cy="273757"/>
            </a:xfrm>
            <a:grpFill/>
          </p:grpSpPr>
          <p:sp>
            <p:nvSpPr>
              <p:cNvPr id="296" name="Freeform 430">
                <a:extLst>
                  <a:ext uri="{FF2B5EF4-FFF2-40B4-BE49-F238E27FC236}">
                    <a16:creationId xmlns:a16="http://schemas.microsoft.com/office/drawing/2014/main" id="{48C72473-A488-446B-BEFC-E0191EFC4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0902" y="2686387"/>
                <a:ext cx="118452" cy="100026"/>
              </a:xfrm>
              <a:custGeom>
                <a:avLst/>
                <a:gdLst>
                  <a:gd name="T0" fmla="*/ 28 w 31"/>
                  <a:gd name="T1" fmla="*/ 10 h 26"/>
                  <a:gd name="T2" fmla="*/ 29 w 31"/>
                  <a:gd name="T3" fmla="*/ 7 h 26"/>
                  <a:gd name="T4" fmla="*/ 27 w 31"/>
                  <a:gd name="T5" fmla="*/ 10 h 26"/>
                  <a:gd name="T6" fmla="*/ 20 w 31"/>
                  <a:gd name="T7" fmla="*/ 8 h 26"/>
                  <a:gd name="T8" fmla="*/ 11 w 31"/>
                  <a:gd name="T9" fmla="*/ 1 h 26"/>
                  <a:gd name="T10" fmla="*/ 11 w 31"/>
                  <a:gd name="T11" fmla="*/ 5 h 26"/>
                  <a:gd name="T12" fmla="*/ 9 w 31"/>
                  <a:gd name="T13" fmla="*/ 11 h 26"/>
                  <a:gd name="T14" fmla="*/ 7 w 31"/>
                  <a:gd name="T15" fmla="*/ 14 h 26"/>
                  <a:gd name="T16" fmla="*/ 4 w 31"/>
                  <a:gd name="T17" fmla="*/ 14 h 26"/>
                  <a:gd name="T18" fmla="*/ 5 w 31"/>
                  <a:gd name="T19" fmla="*/ 16 h 26"/>
                  <a:gd name="T20" fmla="*/ 1 w 31"/>
                  <a:gd name="T21" fmla="*/ 18 h 26"/>
                  <a:gd name="T22" fmla="*/ 2 w 31"/>
                  <a:gd name="T23" fmla="*/ 23 h 26"/>
                  <a:gd name="T24" fmla="*/ 4 w 31"/>
                  <a:gd name="T25" fmla="*/ 25 h 26"/>
                  <a:gd name="T26" fmla="*/ 6 w 31"/>
                  <a:gd name="T27" fmla="*/ 23 h 26"/>
                  <a:gd name="T28" fmla="*/ 7 w 31"/>
                  <a:gd name="T29" fmla="*/ 23 h 26"/>
                  <a:gd name="T30" fmla="*/ 4 w 31"/>
                  <a:gd name="T31" fmla="*/ 20 h 26"/>
                  <a:gd name="T32" fmla="*/ 7 w 31"/>
                  <a:gd name="T33" fmla="*/ 19 h 26"/>
                  <a:gd name="T34" fmla="*/ 12 w 31"/>
                  <a:gd name="T35" fmla="*/ 18 h 26"/>
                  <a:gd name="T36" fmla="*/ 17 w 31"/>
                  <a:gd name="T37" fmla="*/ 21 h 26"/>
                  <a:gd name="T38" fmla="*/ 21 w 31"/>
                  <a:gd name="T39" fmla="*/ 16 h 26"/>
                  <a:gd name="T40" fmla="*/ 31 w 31"/>
                  <a:gd name="T41" fmla="*/ 14 h 26"/>
                  <a:gd name="T42" fmla="*/ 29 w 31"/>
                  <a:gd name="T43" fmla="*/ 12 h 26"/>
                  <a:gd name="T44" fmla="*/ 28 w 31"/>
                  <a:gd name="T45" fmla="*/ 10 h 26"/>
                  <a:gd name="T46" fmla="*/ 28 w 31"/>
                  <a:gd name="T4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26">
                    <a:moveTo>
                      <a:pt x="28" y="10"/>
                    </a:moveTo>
                    <a:cubicBezTo>
                      <a:pt x="28" y="10"/>
                      <a:pt x="29" y="8"/>
                      <a:pt x="29" y="7"/>
                    </a:cubicBezTo>
                    <a:cubicBezTo>
                      <a:pt x="29" y="8"/>
                      <a:pt x="27" y="10"/>
                      <a:pt x="27" y="10"/>
                    </a:cubicBezTo>
                    <a:cubicBezTo>
                      <a:pt x="25" y="10"/>
                      <a:pt x="21" y="9"/>
                      <a:pt x="20" y="8"/>
                    </a:cubicBezTo>
                    <a:cubicBezTo>
                      <a:pt x="17" y="7"/>
                      <a:pt x="15" y="2"/>
                      <a:pt x="11" y="1"/>
                    </a:cubicBezTo>
                    <a:cubicBezTo>
                      <a:pt x="9" y="0"/>
                      <a:pt x="10" y="4"/>
                      <a:pt x="11" y="5"/>
                    </a:cubicBezTo>
                    <a:cubicBezTo>
                      <a:pt x="11" y="7"/>
                      <a:pt x="10" y="9"/>
                      <a:pt x="9" y="11"/>
                    </a:cubicBezTo>
                    <a:cubicBezTo>
                      <a:pt x="8" y="12"/>
                      <a:pt x="10" y="15"/>
                      <a:pt x="7" y="14"/>
                    </a:cubicBezTo>
                    <a:cubicBezTo>
                      <a:pt x="7" y="14"/>
                      <a:pt x="5" y="13"/>
                      <a:pt x="4" y="14"/>
                    </a:cubicBezTo>
                    <a:cubicBezTo>
                      <a:pt x="4" y="15"/>
                      <a:pt x="5" y="16"/>
                      <a:pt x="5" y="16"/>
                    </a:cubicBezTo>
                    <a:cubicBezTo>
                      <a:pt x="5" y="16"/>
                      <a:pt x="2" y="18"/>
                      <a:pt x="1" y="18"/>
                    </a:cubicBezTo>
                    <a:cubicBezTo>
                      <a:pt x="0" y="20"/>
                      <a:pt x="3" y="21"/>
                      <a:pt x="2" y="23"/>
                    </a:cubicBezTo>
                    <a:cubicBezTo>
                      <a:pt x="1" y="24"/>
                      <a:pt x="3" y="26"/>
                      <a:pt x="4" y="25"/>
                    </a:cubicBezTo>
                    <a:cubicBezTo>
                      <a:pt x="5" y="24"/>
                      <a:pt x="5" y="23"/>
                      <a:pt x="6" y="23"/>
                    </a:cubicBezTo>
                    <a:cubicBezTo>
                      <a:pt x="6" y="23"/>
                      <a:pt x="7" y="24"/>
                      <a:pt x="7" y="23"/>
                    </a:cubicBezTo>
                    <a:cubicBezTo>
                      <a:pt x="7" y="22"/>
                      <a:pt x="5" y="21"/>
                      <a:pt x="4" y="20"/>
                    </a:cubicBezTo>
                    <a:cubicBezTo>
                      <a:pt x="3" y="18"/>
                      <a:pt x="7" y="19"/>
                      <a:pt x="7" y="19"/>
                    </a:cubicBezTo>
                    <a:cubicBezTo>
                      <a:pt x="9" y="19"/>
                      <a:pt x="10" y="17"/>
                      <a:pt x="12" y="18"/>
                    </a:cubicBezTo>
                    <a:cubicBezTo>
                      <a:pt x="14" y="19"/>
                      <a:pt x="15" y="20"/>
                      <a:pt x="17" y="21"/>
                    </a:cubicBezTo>
                    <a:cubicBezTo>
                      <a:pt x="20" y="23"/>
                      <a:pt x="19" y="17"/>
                      <a:pt x="21" y="16"/>
                    </a:cubicBezTo>
                    <a:cubicBezTo>
                      <a:pt x="21" y="16"/>
                      <a:pt x="31" y="16"/>
                      <a:pt x="31" y="14"/>
                    </a:cubicBezTo>
                    <a:cubicBezTo>
                      <a:pt x="30" y="13"/>
                      <a:pt x="27" y="15"/>
                      <a:pt x="29" y="12"/>
                    </a:cubicBezTo>
                    <a:cubicBezTo>
                      <a:pt x="30" y="11"/>
                      <a:pt x="27" y="12"/>
                      <a:pt x="28" y="10"/>
                    </a:cubicBezTo>
                    <a:cubicBezTo>
                      <a:pt x="29" y="7"/>
                      <a:pt x="28" y="11"/>
                      <a:pt x="28" y="10"/>
                    </a:cubicBezTo>
                    <a:close/>
                  </a:path>
                </a:pathLst>
              </a:custGeom>
              <a:grpFill/>
              <a:ln w="4763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7" name="Freeform 431">
                <a:extLst>
                  <a:ext uri="{FF2B5EF4-FFF2-40B4-BE49-F238E27FC236}">
                    <a16:creationId xmlns:a16="http://schemas.microsoft.com/office/drawing/2014/main" id="{7E42A15A-0389-4460-A7C9-884025ABE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1121" y="2778517"/>
                <a:ext cx="215847" cy="181627"/>
              </a:xfrm>
              <a:custGeom>
                <a:avLst/>
                <a:gdLst>
                  <a:gd name="T0" fmla="*/ 52 w 56"/>
                  <a:gd name="T1" fmla="*/ 1 h 47"/>
                  <a:gd name="T2" fmla="*/ 51 w 56"/>
                  <a:gd name="T3" fmla="*/ 1 h 47"/>
                  <a:gd name="T4" fmla="*/ 52 w 56"/>
                  <a:gd name="T5" fmla="*/ 3 h 47"/>
                  <a:gd name="T6" fmla="*/ 49 w 56"/>
                  <a:gd name="T7" fmla="*/ 3 h 47"/>
                  <a:gd name="T8" fmla="*/ 47 w 56"/>
                  <a:gd name="T9" fmla="*/ 5 h 47"/>
                  <a:gd name="T10" fmla="*/ 45 w 56"/>
                  <a:gd name="T11" fmla="*/ 6 h 47"/>
                  <a:gd name="T12" fmla="*/ 46 w 56"/>
                  <a:gd name="T13" fmla="*/ 7 h 47"/>
                  <a:gd name="T14" fmla="*/ 46 w 56"/>
                  <a:gd name="T15" fmla="*/ 10 h 47"/>
                  <a:gd name="T16" fmla="*/ 46 w 56"/>
                  <a:gd name="T17" fmla="*/ 13 h 47"/>
                  <a:gd name="T18" fmla="*/ 41 w 56"/>
                  <a:gd name="T19" fmla="*/ 22 h 47"/>
                  <a:gd name="T20" fmla="*/ 36 w 56"/>
                  <a:gd name="T21" fmla="*/ 27 h 47"/>
                  <a:gd name="T22" fmla="*/ 31 w 56"/>
                  <a:gd name="T23" fmla="*/ 27 h 47"/>
                  <a:gd name="T24" fmla="*/ 32 w 56"/>
                  <a:gd name="T25" fmla="*/ 24 h 47"/>
                  <a:gd name="T26" fmla="*/ 30 w 56"/>
                  <a:gd name="T27" fmla="*/ 25 h 47"/>
                  <a:gd name="T28" fmla="*/ 29 w 56"/>
                  <a:gd name="T29" fmla="*/ 27 h 47"/>
                  <a:gd name="T30" fmla="*/ 25 w 56"/>
                  <a:gd name="T31" fmla="*/ 33 h 47"/>
                  <a:gd name="T32" fmla="*/ 25 w 56"/>
                  <a:gd name="T33" fmla="*/ 34 h 47"/>
                  <a:gd name="T34" fmla="*/ 23 w 56"/>
                  <a:gd name="T35" fmla="*/ 36 h 47"/>
                  <a:gd name="T36" fmla="*/ 21 w 56"/>
                  <a:gd name="T37" fmla="*/ 35 h 47"/>
                  <a:gd name="T38" fmla="*/ 17 w 56"/>
                  <a:gd name="T39" fmla="*/ 35 h 47"/>
                  <a:gd name="T40" fmla="*/ 9 w 56"/>
                  <a:gd name="T41" fmla="*/ 36 h 47"/>
                  <a:gd name="T42" fmla="*/ 2 w 56"/>
                  <a:gd name="T43" fmla="*/ 42 h 47"/>
                  <a:gd name="T44" fmla="*/ 1 w 56"/>
                  <a:gd name="T45" fmla="*/ 44 h 47"/>
                  <a:gd name="T46" fmla="*/ 3 w 56"/>
                  <a:gd name="T47" fmla="*/ 43 h 47"/>
                  <a:gd name="T48" fmla="*/ 5 w 56"/>
                  <a:gd name="T49" fmla="*/ 44 h 47"/>
                  <a:gd name="T50" fmla="*/ 22 w 56"/>
                  <a:gd name="T51" fmla="*/ 40 h 47"/>
                  <a:gd name="T52" fmla="*/ 21 w 56"/>
                  <a:gd name="T53" fmla="*/ 43 h 47"/>
                  <a:gd name="T54" fmla="*/ 24 w 56"/>
                  <a:gd name="T55" fmla="*/ 47 h 47"/>
                  <a:gd name="T56" fmla="*/ 27 w 56"/>
                  <a:gd name="T57" fmla="*/ 44 h 47"/>
                  <a:gd name="T58" fmla="*/ 30 w 56"/>
                  <a:gd name="T59" fmla="*/ 43 h 47"/>
                  <a:gd name="T60" fmla="*/ 31 w 56"/>
                  <a:gd name="T61" fmla="*/ 40 h 47"/>
                  <a:gd name="T62" fmla="*/ 38 w 56"/>
                  <a:gd name="T63" fmla="*/ 39 h 47"/>
                  <a:gd name="T64" fmla="*/ 41 w 56"/>
                  <a:gd name="T65" fmla="*/ 40 h 47"/>
                  <a:gd name="T66" fmla="*/ 43 w 56"/>
                  <a:gd name="T67" fmla="*/ 37 h 47"/>
                  <a:gd name="T68" fmla="*/ 45 w 56"/>
                  <a:gd name="T69" fmla="*/ 35 h 47"/>
                  <a:gd name="T70" fmla="*/ 46 w 56"/>
                  <a:gd name="T71" fmla="*/ 38 h 47"/>
                  <a:gd name="T72" fmla="*/ 48 w 56"/>
                  <a:gd name="T73" fmla="*/ 37 h 47"/>
                  <a:gd name="T74" fmla="*/ 49 w 56"/>
                  <a:gd name="T75" fmla="*/ 35 h 47"/>
                  <a:gd name="T76" fmla="*/ 49 w 56"/>
                  <a:gd name="T77" fmla="*/ 32 h 47"/>
                  <a:gd name="T78" fmla="*/ 51 w 56"/>
                  <a:gd name="T79" fmla="*/ 26 h 47"/>
                  <a:gd name="T80" fmla="*/ 51 w 56"/>
                  <a:gd name="T81" fmla="*/ 19 h 47"/>
                  <a:gd name="T82" fmla="*/ 53 w 56"/>
                  <a:gd name="T83" fmla="*/ 19 h 47"/>
                  <a:gd name="T84" fmla="*/ 55 w 56"/>
                  <a:gd name="T85" fmla="*/ 17 h 47"/>
                  <a:gd name="T86" fmla="*/ 55 w 56"/>
                  <a:gd name="T87" fmla="*/ 9 h 47"/>
                  <a:gd name="T88" fmla="*/ 52 w 56"/>
                  <a:gd name="T89" fmla="*/ 1 h 47"/>
                  <a:gd name="T90" fmla="*/ 52 w 56"/>
                  <a:gd name="T91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" h="47">
                    <a:moveTo>
                      <a:pt x="52" y="1"/>
                    </a:moveTo>
                    <a:cubicBezTo>
                      <a:pt x="51" y="1"/>
                      <a:pt x="51" y="0"/>
                      <a:pt x="51" y="1"/>
                    </a:cubicBezTo>
                    <a:cubicBezTo>
                      <a:pt x="49" y="2"/>
                      <a:pt x="51" y="2"/>
                      <a:pt x="52" y="3"/>
                    </a:cubicBezTo>
                    <a:cubicBezTo>
                      <a:pt x="53" y="4"/>
                      <a:pt x="50" y="5"/>
                      <a:pt x="49" y="3"/>
                    </a:cubicBezTo>
                    <a:cubicBezTo>
                      <a:pt x="48" y="1"/>
                      <a:pt x="47" y="4"/>
                      <a:pt x="47" y="5"/>
                    </a:cubicBezTo>
                    <a:cubicBezTo>
                      <a:pt x="46" y="5"/>
                      <a:pt x="45" y="6"/>
                      <a:pt x="45" y="6"/>
                    </a:cubicBezTo>
                    <a:cubicBezTo>
                      <a:pt x="45" y="8"/>
                      <a:pt x="46" y="7"/>
                      <a:pt x="46" y="7"/>
                    </a:cubicBezTo>
                    <a:cubicBezTo>
                      <a:pt x="46" y="8"/>
                      <a:pt x="46" y="9"/>
                      <a:pt x="46" y="10"/>
                    </a:cubicBezTo>
                    <a:cubicBezTo>
                      <a:pt x="46" y="11"/>
                      <a:pt x="47" y="11"/>
                      <a:pt x="46" y="13"/>
                    </a:cubicBezTo>
                    <a:cubicBezTo>
                      <a:pt x="44" y="16"/>
                      <a:pt x="43" y="19"/>
                      <a:pt x="41" y="22"/>
                    </a:cubicBezTo>
                    <a:cubicBezTo>
                      <a:pt x="40" y="23"/>
                      <a:pt x="37" y="27"/>
                      <a:pt x="36" y="27"/>
                    </a:cubicBezTo>
                    <a:cubicBezTo>
                      <a:pt x="34" y="27"/>
                      <a:pt x="32" y="28"/>
                      <a:pt x="31" y="27"/>
                    </a:cubicBezTo>
                    <a:cubicBezTo>
                      <a:pt x="30" y="26"/>
                      <a:pt x="32" y="25"/>
                      <a:pt x="32" y="24"/>
                    </a:cubicBezTo>
                    <a:cubicBezTo>
                      <a:pt x="33" y="23"/>
                      <a:pt x="30" y="25"/>
                      <a:pt x="30" y="25"/>
                    </a:cubicBezTo>
                    <a:cubicBezTo>
                      <a:pt x="29" y="26"/>
                      <a:pt x="29" y="26"/>
                      <a:pt x="29" y="27"/>
                    </a:cubicBezTo>
                    <a:cubicBezTo>
                      <a:pt x="29" y="30"/>
                      <a:pt x="26" y="31"/>
                      <a:pt x="25" y="33"/>
                    </a:cubicBezTo>
                    <a:cubicBezTo>
                      <a:pt x="25" y="33"/>
                      <a:pt x="25" y="34"/>
                      <a:pt x="25" y="34"/>
                    </a:cubicBezTo>
                    <a:cubicBezTo>
                      <a:pt x="25" y="35"/>
                      <a:pt x="23" y="36"/>
                      <a:pt x="23" y="36"/>
                    </a:cubicBezTo>
                    <a:cubicBezTo>
                      <a:pt x="22" y="36"/>
                      <a:pt x="23" y="35"/>
                      <a:pt x="21" y="35"/>
                    </a:cubicBezTo>
                    <a:cubicBezTo>
                      <a:pt x="20" y="35"/>
                      <a:pt x="19" y="35"/>
                      <a:pt x="17" y="35"/>
                    </a:cubicBezTo>
                    <a:cubicBezTo>
                      <a:pt x="14" y="36"/>
                      <a:pt x="12" y="35"/>
                      <a:pt x="9" y="36"/>
                    </a:cubicBezTo>
                    <a:cubicBezTo>
                      <a:pt x="7" y="38"/>
                      <a:pt x="4" y="40"/>
                      <a:pt x="2" y="42"/>
                    </a:cubicBezTo>
                    <a:cubicBezTo>
                      <a:pt x="0" y="42"/>
                      <a:pt x="0" y="45"/>
                      <a:pt x="1" y="44"/>
                    </a:cubicBezTo>
                    <a:cubicBezTo>
                      <a:pt x="2" y="44"/>
                      <a:pt x="2" y="43"/>
                      <a:pt x="3" y="43"/>
                    </a:cubicBezTo>
                    <a:cubicBezTo>
                      <a:pt x="4" y="44"/>
                      <a:pt x="5" y="45"/>
                      <a:pt x="5" y="44"/>
                    </a:cubicBezTo>
                    <a:cubicBezTo>
                      <a:pt x="10" y="43"/>
                      <a:pt x="17" y="39"/>
                      <a:pt x="22" y="40"/>
                    </a:cubicBezTo>
                    <a:cubicBezTo>
                      <a:pt x="23" y="41"/>
                      <a:pt x="21" y="43"/>
                      <a:pt x="21" y="43"/>
                    </a:cubicBezTo>
                    <a:cubicBezTo>
                      <a:pt x="22" y="44"/>
                      <a:pt x="23" y="47"/>
                      <a:pt x="24" y="47"/>
                    </a:cubicBezTo>
                    <a:cubicBezTo>
                      <a:pt x="25" y="46"/>
                      <a:pt x="26" y="45"/>
                      <a:pt x="27" y="44"/>
                    </a:cubicBezTo>
                    <a:cubicBezTo>
                      <a:pt x="28" y="42"/>
                      <a:pt x="28" y="43"/>
                      <a:pt x="30" y="43"/>
                    </a:cubicBezTo>
                    <a:cubicBezTo>
                      <a:pt x="29" y="43"/>
                      <a:pt x="28" y="35"/>
                      <a:pt x="31" y="40"/>
                    </a:cubicBezTo>
                    <a:cubicBezTo>
                      <a:pt x="32" y="42"/>
                      <a:pt x="37" y="40"/>
                      <a:pt x="38" y="39"/>
                    </a:cubicBezTo>
                    <a:cubicBezTo>
                      <a:pt x="40" y="36"/>
                      <a:pt x="40" y="42"/>
                      <a:pt x="41" y="40"/>
                    </a:cubicBezTo>
                    <a:cubicBezTo>
                      <a:pt x="41" y="39"/>
                      <a:pt x="42" y="37"/>
                      <a:pt x="43" y="37"/>
                    </a:cubicBezTo>
                    <a:cubicBezTo>
                      <a:pt x="44" y="36"/>
                      <a:pt x="44" y="37"/>
                      <a:pt x="45" y="35"/>
                    </a:cubicBezTo>
                    <a:cubicBezTo>
                      <a:pt x="45" y="35"/>
                      <a:pt x="45" y="39"/>
                      <a:pt x="46" y="38"/>
                    </a:cubicBezTo>
                    <a:cubicBezTo>
                      <a:pt x="46" y="38"/>
                      <a:pt x="47" y="38"/>
                      <a:pt x="48" y="37"/>
                    </a:cubicBezTo>
                    <a:cubicBezTo>
                      <a:pt x="49" y="37"/>
                      <a:pt x="48" y="36"/>
                      <a:pt x="49" y="35"/>
                    </a:cubicBezTo>
                    <a:cubicBezTo>
                      <a:pt x="51" y="34"/>
                      <a:pt x="51" y="34"/>
                      <a:pt x="49" y="32"/>
                    </a:cubicBezTo>
                    <a:cubicBezTo>
                      <a:pt x="48" y="31"/>
                      <a:pt x="51" y="28"/>
                      <a:pt x="51" y="26"/>
                    </a:cubicBezTo>
                    <a:cubicBezTo>
                      <a:pt x="52" y="24"/>
                      <a:pt x="50" y="21"/>
                      <a:pt x="51" y="19"/>
                    </a:cubicBezTo>
                    <a:cubicBezTo>
                      <a:pt x="52" y="18"/>
                      <a:pt x="52" y="19"/>
                      <a:pt x="53" y="19"/>
                    </a:cubicBezTo>
                    <a:cubicBezTo>
                      <a:pt x="54" y="19"/>
                      <a:pt x="55" y="17"/>
                      <a:pt x="55" y="17"/>
                    </a:cubicBezTo>
                    <a:cubicBezTo>
                      <a:pt x="56" y="14"/>
                      <a:pt x="56" y="11"/>
                      <a:pt x="55" y="9"/>
                    </a:cubicBezTo>
                    <a:cubicBezTo>
                      <a:pt x="55" y="8"/>
                      <a:pt x="52" y="1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lose/>
                  </a:path>
                </a:pathLst>
              </a:custGeom>
              <a:grpFill/>
              <a:ln w="4763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35" name="Freeform 432">
              <a:extLst>
                <a:ext uri="{FF2B5EF4-FFF2-40B4-BE49-F238E27FC236}">
                  <a16:creationId xmlns:a16="http://schemas.microsoft.com/office/drawing/2014/main" id="{CC213506-4F2D-47D0-9B14-788AC83BB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4549" y="3397532"/>
              <a:ext cx="7286" cy="9714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3"/>
                    <a:pt x="2" y="1"/>
                    <a:pt x="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433">
              <a:extLst>
                <a:ext uri="{FF2B5EF4-FFF2-40B4-BE49-F238E27FC236}">
                  <a16:creationId xmlns:a16="http://schemas.microsoft.com/office/drawing/2014/main" id="{E0D1CAFC-45AA-4943-A788-DD73BE1CD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2048" y="3397532"/>
              <a:ext cx="46143" cy="35215"/>
            </a:xfrm>
            <a:custGeom>
              <a:avLst/>
              <a:gdLst>
                <a:gd name="T0" fmla="*/ 11 w 13"/>
                <a:gd name="T1" fmla="*/ 2 h 10"/>
                <a:gd name="T2" fmla="*/ 7 w 13"/>
                <a:gd name="T3" fmla="*/ 2 h 10"/>
                <a:gd name="T4" fmla="*/ 5 w 13"/>
                <a:gd name="T5" fmla="*/ 3 h 10"/>
                <a:gd name="T6" fmla="*/ 3 w 13"/>
                <a:gd name="T7" fmla="*/ 4 h 10"/>
                <a:gd name="T8" fmla="*/ 0 w 13"/>
                <a:gd name="T9" fmla="*/ 6 h 10"/>
                <a:gd name="T10" fmla="*/ 3 w 13"/>
                <a:gd name="T11" fmla="*/ 9 h 10"/>
                <a:gd name="T12" fmla="*/ 6 w 13"/>
                <a:gd name="T13" fmla="*/ 6 h 10"/>
                <a:gd name="T14" fmla="*/ 10 w 13"/>
                <a:gd name="T15" fmla="*/ 6 h 10"/>
                <a:gd name="T16" fmla="*/ 11 w 13"/>
                <a:gd name="T17" fmla="*/ 2 h 10"/>
                <a:gd name="T18" fmla="*/ 11 w 13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0">
                  <a:moveTo>
                    <a:pt x="11" y="2"/>
                  </a:moveTo>
                  <a:cubicBezTo>
                    <a:pt x="9" y="2"/>
                    <a:pt x="9" y="0"/>
                    <a:pt x="7" y="2"/>
                  </a:cubicBezTo>
                  <a:cubicBezTo>
                    <a:pt x="6" y="2"/>
                    <a:pt x="5" y="4"/>
                    <a:pt x="5" y="3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2" y="6"/>
                    <a:pt x="1" y="5"/>
                    <a:pt x="0" y="6"/>
                  </a:cubicBezTo>
                  <a:cubicBezTo>
                    <a:pt x="0" y="5"/>
                    <a:pt x="2" y="9"/>
                    <a:pt x="3" y="9"/>
                  </a:cubicBezTo>
                  <a:cubicBezTo>
                    <a:pt x="3" y="10"/>
                    <a:pt x="5" y="6"/>
                    <a:pt x="6" y="6"/>
                  </a:cubicBezTo>
                  <a:cubicBezTo>
                    <a:pt x="7" y="6"/>
                    <a:pt x="9" y="7"/>
                    <a:pt x="10" y="6"/>
                  </a:cubicBezTo>
                  <a:cubicBezTo>
                    <a:pt x="11" y="6"/>
                    <a:pt x="13" y="3"/>
                    <a:pt x="11" y="2"/>
                  </a:cubicBezTo>
                  <a:cubicBezTo>
                    <a:pt x="10" y="2"/>
                    <a:pt x="11" y="2"/>
                    <a:pt x="11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434">
              <a:extLst>
                <a:ext uri="{FF2B5EF4-FFF2-40B4-BE49-F238E27FC236}">
                  <a16:creationId xmlns:a16="http://schemas.microsoft.com/office/drawing/2014/main" id="{62C357AC-F970-45B2-9273-6C69D59F3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5905" y="3410890"/>
              <a:ext cx="38857" cy="57073"/>
            </a:xfrm>
            <a:custGeom>
              <a:avLst/>
              <a:gdLst>
                <a:gd name="T0" fmla="*/ 7 w 11"/>
                <a:gd name="T1" fmla="*/ 0 h 16"/>
                <a:gd name="T2" fmla="*/ 2 w 11"/>
                <a:gd name="T3" fmla="*/ 2 h 16"/>
                <a:gd name="T4" fmla="*/ 0 w 11"/>
                <a:gd name="T5" fmla="*/ 6 h 16"/>
                <a:gd name="T6" fmla="*/ 2 w 11"/>
                <a:gd name="T7" fmla="*/ 6 h 16"/>
                <a:gd name="T8" fmla="*/ 3 w 11"/>
                <a:gd name="T9" fmla="*/ 4 h 16"/>
                <a:gd name="T10" fmla="*/ 4 w 11"/>
                <a:gd name="T11" fmla="*/ 5 h 16"/>
                <a:gd name="T12" fmla="*/ 3 w 11"/>
                <a:gd name="T13" fmla="*/ 10 h 16"/>
                <a:gd name="T14" fmla="*/ 3 w 11"/>
                <a:gd name="T15" fmla="*/ 11 h 16"/>
                <a:gd name="T16" fmla="*/ 3 w 11"/>
                <a:gd name="T17" fmla="*/ 13 h 16"/>
                <a:gd name="T18" fmla="*/ 5 w 11"/>
                <a:gd name="T19" fmla="*/ 12 h 16"/>
                <a:gd name="T20" fmla="*/ 6 w 11"/>
                <a:gd name="T21" fmla="*/ 15 h 16"/>
                <a:gd name="T22" fmla="*/ 8 w 11"/>
                <a:gd name="T23" fmla="*/ 12 h 16"/>
                <a:gd name="T24" fmla="*/ 11 w 11"/>
                <a:gd name="T25" fmla="*/ 7 h 16"/>
                <a:gd name="T26" fmla="*/ 10 w 11"/>
                <a:gd name="T27" fmla="*/ 2 h 16"/>
                <a:gd name="T28" fmla="*/ 7 w 11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cubicBezTo>
                    <a:pt x="5" y="0"/>
                    <a:pt x="3" y="1"/>
                    <a:pt x="2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5"/>
                    <a:pt x="3" y="5"/>
                    <a:pt x="2" y="6"/>
                  </a:cubicBezTo>
                  <a:cubicBezTo>
                    <a:pt x="3" y="5"/>
                    <a:pt x="2" y="4"/>
                    <a:pt x="3" y="4"/>
                  </a:cubicBezTo>
                  <a:cubicBezTo>
                    <a:pt x="3" y="4"/>
                    <a:pt x="4" y="4"/>
                    <a:pt x="4" y="5"/>
                  </a:cubicBezTo>
                  <a:cubicBezTo>
                    <a:pt x="4" y="7"/>
                    <a:pt x="4" y="8"/>
                    <a:pt x="3" y="10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6"/>
                    <a:pt x="5" y="12"/>
                    <a:pt x="5" y="12"/>
                  </a:cubicBezTo>
                  <a:cubicBezTo>
                    <a:pt x="5" y="12"/>
                    <a:pt x="5" y="15"/>
                    <a:pt x="6" y="15"/>
                  </a:cubicBezTo>
                  <a:cubicBezTo>
                    <a:pt x="6" y="16"/>
                    <a:pt x="8" y="13"/>
                    <a:pt x="8" y="12"/>
                  </a:cubicBezTo>
                  <a:cubicBezTo>
                    <a:pt x="10" y="10"/>
                    <a:pt x="10" y="8"/>
                    <a:pt x="11" y="7"/>
                  </a:cubicBezTo>
                  <a:cubicBezTo>
                    <a:pt x="11" y="5"/>
                    <a:pt x="10" y="4"/>
                    <a:pt x="10" y="2"/>
                  </a:cubicBezTo>
                  <a:cubicBezTo>
                    <a:pt x="10" y="0"/>
                    <a:pt x="7" y="2"/>
                    <a:pt x="7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435">
              <a:extLst>
                <a:ext uri="{FF2B5EF4-FFF2-40B4-BE49-F238E27FC236}">
                  <a16:creationId xmlns:a16="http://schemas.microsoft.com/office/drawing/2014/main" id="{6EC933ED-21E0-4558-B0D4-CED573000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7048" y="3550536"/>
              <a:ext cx="13358" cy="10929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0"/>
                    <a:pt x="0" y="1"/>
                    <a:pt x="1" y="3"/>
                  </a:cubicBezTo>
                  <a:cubicBezTo>
                    <a:pt x="1" y="3"/>
                    <a:pt x="4" y="0"/>
                    <a:pt x="4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436">
              <a:extLst>
                <a:ext uri="{FF2B5EF4-FFF2-40B4-BE49-F238E27FC236}">
                  <a16:creationId xmlns:a16="http://schemas.microsoft.com/office/drawing/2014/main" id="{DF951B86-2DE6-433A-8740-E595EACB8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8619" y="3515321"/>
              <a:ext cx="7286" cy="607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437">
              <a:extLst>
                <a:ext uri="{FF2B5EF4-FFF2-40B4-BE49-F238E27FC236}">
                  <a16:creationId xmlns:a16="http://schemas.microsoft.com/office/drawing/2014/main" id="{076522A7-9633-479E-8E40-323133749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2689" y="3589393"/>
              <a:ext cx="7286" cy="3643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438">
              <a:extLst>
                <a:ext uri="{FF2B5EF4-FFF2-40B4-BE49-F238E27FC236}">
                  <a16:creationId xmlns:a16="http://schemas.microsoft.com/office/drawing/2014/main" id="{4D32D619-33EF-4FE2-ADCE-34B311351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688" y="3576036"/>
              <a:ext cx="42501" cy="59501"/>
            </a:xfrm>
            <a:custGeom>
              <a:avLst/>
              <a:gdLst>
                <a:gd name="T0" fmla="*/ 8 w 12"/>
                <a:gd name="T1" fmla="*/ 1 h 17"/>
                <a:gd name="T2" fmla="*/ 0 w 12"/>
                <a:gd name="T3" fmla="*/ 8 h 17"/>
                <a:gd name="T4" fmla="*/ 1 w 12"/>
                <a:gd name="T5" fmla="*/ 14 h 17"/>
                <a:gd name="T6" fmla="*/ 3 w 12"/>
                <a:gd name="T7" fmla="*/ 17 h 17"/>
                <a:gd name="T8" fmla="*/ 8 w 12"/>
                <a:gd name="T9" fmla="*/ 1 h 17"/>
                <a:gd name="T10" fmla="*/ 8 w 12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7">
                  <a:moveTo>
                    <a:pt x="8" y="1"/>
                  </a:moveTo>
                  <a:cubicBezTo>
                    <a:pt x="5" y="0"/>
                    <a:pt x="1" y="6"/>
                    <a:pt x="0" y="8"/>
                  </a:cubicBezTo>
                  <a:cubicBezTo>
                    <a:pt x="0" y="10"/>
                    <a:pt x="0" y="12"/>
                    <a:pt x="1" y="14"/>
                  </a:cubicBezTo>
                  <a:cubicBezTo>
                    <a:pt x="1" y="14"/>
                    <a:pt x="3" y="17"/>
                    <a:pt x="3" y="17"/>
                  </a:cubicBezTo>
                  <a:cubicBezTo>
                    <a:pt x="4" y="15"/>
                    <a:pt x="12" y="2"/>
                    <a:pt x="8" y="1"/>
                  </a:cubicBezTo>
                  <a:cubicBezTo>
                    <a:pt x="7" y="1"/>
                    <a:pt x="9" y="1"/>
                    <a:pt x="8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439">
              <a:extLst>
                <a:ext uri="{FF2B5EF4-FFF2-40B4-BE49-F238E27FC236}">
                  <a16:creationId xmlns:a16="http://schemas.microsoft.com/office/drawing/2014/main" id="{0D2F45EE-FF24-42C5-B765-DEDE2B69E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4612" y="3675610"/>
              <a:ext cx="49787" cy="35215"/>
            </a:xfrm>
            <a:custGeom>
              <a:avLst/>
              <a:gdLst>
                <a:gd name="T0" fmla="*/ 13 w 14"/>
                <a:gd name="T1" fmla="*/ 1 h 10"/>
                <a:gd name="T2" fmla="*/ 9 w 14"/>
                <a:gd name="T3" fmla="*/ 0 h 10"/>
                <a:gd name="T4" fmla="*/ 4 w 14"/>
                <a:gd name="T5" fmla="*/ 2 h 10"/>
                <a:gd name="T6" fmla="*/ 4 w 14"/>
                <a:gd name="T7" fmla="*/ 9 h 10"/>
                <a:gd name="T8" fmla="*/ 11 w 14"/>
                <a:gd name="T9" fmla="*/ 6 h 10"/>
                <a:gd name="T10" fmla="*/ 13 w 14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13" y="1"/>
                  </a:moveTo>
                  <a:cubicBezTo>
                    <a:pt x="12" y="1"/>
                    <a:pt x="11" y="0"/>
                    <a:pt x="9" y="0"/>
                  </a:cubicBezTo>
                  <a:cubicBezTo>
                    <a:pt x="7" y="0"/>
                    <a:pt x="6" y="1"/>
                    <a:pt x="4" y="2"/>
                  </a:cubicBezTo>
                  <a:cubicBezTo>
                    <a:pt x="2" y="4"/>
                    <a:pt x="0" y="7"/>
                    <a:pt x="4" y="9"/>
                  </a:cubicBezTo>
                  <a:cubicBezTo>
                    <a:pt x="6" y="10"/>
                    <a:pt x="10" y="8"/>
                    <a:pt x="11" y="6"/>
                  </a:cubicBezTo>
                  <a:cubicBezTo>
                    <a:pt x="11" y="5"/>
                    <a:pt x="14" y="1"/>
                    <a:pt x="13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440">
              <a:extLst>
                <a:ext uri="{FF2B5EF4-FFF2-40B4-BE49-F238E27FC236}">
                  <a16:creationId xmlns:a16="http://schemas.microsoft.com/office/drawing/2014/main" id="{D5F5F30B-6413-4C04-8BF2-1B2F0A2A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7402" y="3699896"/>
              <a:ext cx="71644" cy="100788"/>
            </a:xfrm>
            <a:custGeom>
              <a:avLst/>
              <a:gdLst>
                <a:gd name="T0" fmla="*/ 12 w 20"/>
                <a:gd name="T1" fmla="*/ 2 h 28"/>
                <a:gd name="T2" fmla="*/ 9 w 20"/>
                <a:gd name="T3" fmla="*/ 2 h 28"/>
                <a:gd name="T4" fmla="*/ 4 w 20"/>
                <a:gd name="T5" fmla="*/ 3 h 28"/>
                <a:gd name="T6" fmla="*/ 3 w 20"/>
                <a:gd name="T7" fmla="*/ 11 h 28"/>
                <a:gd name="T8" fmla="*/ 3 w 20"/>
                <a:gd name="T9" fmla="*/ 13 h 28"/>
                <a:gd name="T10" fmla="*/ 0 w 20"/>
                <a:gd name="T11" fmla="*/ 13 h 28"/>
                <a:gd name="T12" fmla="*/ 3 w 20"/>
                <a:gd name="T13" fmla="*/ 22 h 28"/>
                <a:gd name="T14" fmla="*/ 5 w 20"/>
                <a:gd name="T15" fmla="*/ 20 h 28"/>
                <a:gd name="T16" fmla="*/ 7 w 20"/>
                <a:gd name="T17" fmla="*/ 22 h 28"/>
                <a:gd name="T18" fmla="*/ 4 w 20"/>
                <a:gd name="T19" fmla="*/ 23 h 28"/>
                <a:gd name="T20" fmla="*/ 8 w 20"/>
                <a:gd name="T21" fmla="*/ 26 h 28"/>
                <a:gd name="T22" fmla="*/ 11 w 20"/>
                <a:gd name="T23" fmla="*/ 25 h 28"/>
                <a:gd name="T24" fmla="*/ 15 w 20"/>
                <a:gd name="T25" fmla="*/ 28 h 28"/>
                <a:gd name="T26" fmla="*/ 14 w 20"/>
                <a:gd name="T27" fmla="*/ 25 h 28"/>
                <a:gd name="T28" fmla="*/ 17 w 20"/>
                <a:gd name="T29" fmla="*/ 24 h 28"/>
                <a:gd name="T30" fmla="*/ 10 w 20"/>
                <a:gd name="T31" fmla="*/ 22 h 28"/>
                <a:gd name="T32" fmla="*/ 9 w 20"/>
                <a:gd name="T33" fmla="*/ 16 h 28"/>
                <a:gd name="T34" fmla="*/ 12 w 20"/>
                <a:gd name="T35" fmla="*/ 12 h 28"/>
                <a:gd name="T36" fmla="*/ 13 w 20"/>
                <a:gd name="T37" fmla="*/ 7 h 28"/>
                <a:gd name="T38" fmla="*/ 12 w 20"/>
                <a:gd name="T39" fmla="*/ 2 h 28"/>
                <a:gd name="T40" fmla="*/ 12 w 20"/>
                <a:gd name="T4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8">
                  <a:moveTo>
                    <a:pt x="12" y="2"/>
                  </a:moveTo>
                  <a:cubicBezTo>
                    <a:pt x="10" y="1"/>
                    <a:pt x="11" y="5"/>
                    <a:pt x="9" y="2"/>
                  </a:cubicBezTo>
                  <a:cubicBezTo>
                    <a:pt x="8" y="0"/>
                    <a:pt x="4" y="1"/>
                    <a:pt x="4" y="3"/>
                  </a:cubicBezTo>
                  <a:cubicBezTo>
                    <a:pt x="3" y="6"/>
                    <a:pt x="4" y="8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2" y="14"/>
                    <a:pt x="0" y="13"/>
                    <a:pt x="0" y="13"/>
                  </a:cubicBezTo>
                  <a:cubicBezTo>
                    <a:pt x="0" y="13"/>
                    <a:pt x="2" y="22"/>
                    <a:pt x="3" y="22"/>
                  </a:cubicBezTo>
                  <a:cubicBezTo>
                    <a:pt x="3" y="22"/>
                    <a:pt x="4" y="19"/>
                    <a:pt x="5" y="20"/>
                  </a:cubicBezTo>
                  <a:cubicBezTo>
                    <a:pt x="5" y="20"/>
                    <a:pt x="7" y="21"/>
                    <a:pt x="7" y="22"/>
                  </a:cubicBezTo>
                  <a:cubicBezTo>
                    <a:pt x="7" y="23"/>
                    <a:pt x="4" y="21"/>
                    <a:pt x="4" y="23"/>
                  </a:cubicBezTo>
                  <a:cubicBezTo>
                    <a:pt x="4" y="25"/>
                    <a:pt x="6" y="27"/>
                    <a:pt x="8" y="26"/>
                  </a:cubicBezTo>
                  <a:cubicBezTo>
                    <a:pt x="9" y="26"/>
                    <a:pt x="10" y="24"/>
                    <a:pt x="11" y="25"/>
                  </a:cubicBezTo>
                  <a:cubicBezTo>
                    <a:pt x="11" y="25"/>
                    <a:pt x="15" y="28"/>
                    <a:pt x="15" y="28"/>
                  </a:cubicBezTo>
                  <a:cubicBezTo>
                    <a:pt x="16" y="27"/>
                    <a:pt x="13" y="26"/>
                    <a:pt x="14" y="25"/>
                  </a:cubicBezTo>
                  <a:cubicBezTo>
                    <a:pt x="13" y="26"/>
                    <a:pt x="20" y="28"/>
                    <a:pt x="17" y="24"/>
                  </a:cubicBezTo>
                  <a:cubicBezTo>
                    <a:pt x="15" y="22"/>
                    <a:pt x="11" y="25"/>
                    <a:pt x="10" y="22"/>
                  </a:cubicBezTo>
                  <a:cubicBezTo>
                    <a:pt x="9" y="20"/>
                    <a:pt x="9" y="19"/>
                    <a:pt x="9" y="16"/>
                  </a:cubicBezTo>
                  <a:cubicBezTo>
                    <a:pt x="9" y="14"/>
                    <a:pt x="11" y="14"/>
                    <a:pt x="12" y="12"/>
                  </a:cubicBezTo>
                  <a:cubicBezTo>
                    <a:pt x="14" y="10"/>
                    <a:pt x="14" y="9"/>
                    <a:pt x="13" y="7"/>
                  </a:cubicBezTo>
                  <a:cubicBezTo>
                    <a:pt x="13" y="7"/>
                    <a:pt x="13" y="2"/>
                    <a:pt x="12" y="2"/>
                  </a:cubicBezTo>
                  <a:cubicBezTo>
                    <a:pt x="11" y="2"/>
                    <a:pt x="13" y="2"/>
                    <a:pt x="12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441">
              <a:extLst>
                <a:ext uri="{FF2B5EF4-FFF2-40B4-BE49-F238E27FC236}">
                  <a16:creationId xmlns:a16="http://schemas.microsoft.com/office/drawing/2014/main" id="{97CFDB57-3031-4C61-9F52-D56B460F5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118" y="3786112"/>
              <a:ext cx="21857" cy="27930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443">
              <a:extLst>
                <a:ext uri="{FF2B5EF4-FFF2-40B4-BE49-F238E27FC236}">
                  <a16:creationId xmlns:a16="http://schemas.microsoft.com/office/drawing/2014/main" id="{04F68FB9-051E-4F4D-817E-4A469FAEF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8330" y="3789755"/>
              <a:ext cx="21857" cy="27930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444">
              <a:extLst>
                <a:ext uri="{FF2B5EF4-FFF2-40B4-BE49-F238E27FC236}">
                  <a16:creationId xmlns:a16="http://schemas.microsoft.com/office/drawing/2014/main" id="{F6EAE214-8929-4C1C-ACE9-A59478BAE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831" y="3817684"/>
              <a:ext cx="31572" cy="36429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Freeform 445">
              <a:extLst>
                <a:ext uri="{FF2B5EF4-FFF2-40B4-BE49-F238E27FC236}">
                  <a16:creationId xmlns:a16="http://schemas.microsoft.com/office/drawing/2014/main" id="{AA40A252-C423-4F5F-8178-D7B66E2E3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1117" y="3839541"/>
              <a:ext cx="24287" cy="38857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446">
              <a:extLst>
                <a:ext uri="{FF2B5EF4-FFF2-40B4-BE49-F238E27FC236}">
                  <a16:creationId xmlns:a16="http://schemas.microsoft.com/office/drawing/2014/main" id="{DF8631EF-5411-4EEF-A133-0F7273E43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1759" y="3835898"/>
              <a:ext cx="14572" cy="27930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447">
              <a:extLst>
                <a:ext uri="{FF2B5EF4-FFF2-40B4-BE49-F238E27FC236}">
                  <a16:creationId xmlns:a16="http://schemas.microsoft.com/office/drawing/2014/main" id="{09AC1130-93FA-40B5-A63A-01D58D0FE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9046" y="3854113"/>
              <a:ext cx="21857" cy="13358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Freeform 450">
              <a:extLst>
                <a:ext uri="{FF2B5EF4-FFF2-40B4-BE49-F238E27FC236}">
                  <a16:creationId xmlns:a16="http://schemas.microsoft.com/office/drawing/2014/main" id="{63640A9A-B3D9-4415-AAE7-648E5B3F2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1258" y="3843185"/>
              <a:ext cx="42501" cy="42501"/>
            </a:xfrm>
            <a:custGeom>
              <a:avLst/>
              <a:gdLst>
                <a:gd name="T0" fmla="*/ 11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4 w 12"/>
                <a:gd name="T7" fmla="*/ 10 h 12"/>
                <a:gd name="T8" fmla="*/ 8 w 12"/>
                <a:gd name="T9" fmla="*/ 7 h 12"/>
                <a:gd name="T10" fmla="*/ 10 w 12"/>
                <a:gd name="T11" fmla="*/ 3 h 12"/>
                <a:gd name="T12" fmla="*/ 11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cubicBezTo>
                    <a:pt x="9" y="1"/>
                    <a:pt x="7" y="4"/>
                    <a:pt x="6" y="6"/>
                  </a:cubicBezTo>
                  <a:cubicBezTo>
                    <a:pt x="5" y="7"/>
                    <a:pt x="0" y="10"/>
                    <a:pt x="0" y="12"/>
                  </a:cubicBezTo>
                  <a:cubicBezTo>
                    <a:pt x="0" y="12"/>
                    <a:pt x="3" y="11"/>
                    <a:pt x="4" y="10"/>
                  </a:cubicBezTo>
                  <a:cubicBezTo>
                    <a:pt x="5" y="10"/>
                    <a:pt x="7" y="8"/>
                    <a:pt x="8" y="7"/>
                  </a:cubicBezTo>
                  <a:cubicBezTo>
                    <a:pt x="8" y="5"/>
                    <a:pt x="9" y="4"/>
                    <a:pt x="10" y="3"/>
                  </a:cubicBezTo>
                  <a:cubicBezTo>
                    <a:pt x="11" y="3"/>
                    <a:pt x="12" y="0"/>
                    <a:pt x="11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" name="Freeform 451">
              <a:extLst>
                <a:ext uri="{FF2B5EF4-FFF2-40B4-BE49-F238E27FC236}">
                  <a16:creationId xmlns:a16="http://schemas.microsoft.com/office/drawing/2014/main" id="{8BA20ACF-FAF1-48E3-99C5-7CC847F40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6332" y="3789755"/>
              <a:ext cx="7286" cy="3643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Freeform 452">
              <a:extLst>
                <a:ext uri="{FF2B5EF4-FFF2-40B4-BE49-F238E27FC236}">
                  <a16:creationId xmlns:a16="http://schemas.microsoft.com/office/drawing/2014/main" id="{ADC78C42-96E4-49CA-BB7A-365E61042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0250" y="3935472"/>
              <a:ext cx="199147" cy="207647"/>
            </a:xfrm>
            <a:custGeom>
              <a:avLst/>
              <a:gdLst>
                <a:gd name="T0" fmla="*/ 12 w 56"/>
                <a:gd name="T1" fmla="*/ 3 h 58"/>
                <a:gd name="T2" fmla="*/ 4 w 56"/>
                <a:gd name="T3" fmla="*/ 2 h 58"/>
                <a:gd name="T4" fmla="*/ 2 w 56"/>
                <a:gd name="T5" fmla="*/ 3 h 58"/>
                <a:gd name="T6" fmla="*/ 6 w 56"/>
                <a:gd name="T7" fmla="*/ 9 h 58"/>
                <a:gd name="T8" fmla="*/ 11 w 56"/>
                <a:gd name="T9" fmla="*/ 13 h 58"/>
                <a:gd name="T10" fmla="*/ 13 w 56"/>
                <a:gd name="T11" fmla="*/ 17 h 58"/>
                <a:gd name="T12" fmla="*/ 17 w 56"/>
                <a:gd name="T13" fmla="*/ 19 h 58"/>
                <a:gd name="T14" fmla="*/ 20 w 56"/>
                <a:gd name="T15" fmla="*/ 26 h 58"/>
                <a:gd name="T16" fmla="*/ 22 w 56"/>
                <a:gd name="T17" fmla="*/ 28 h 58"/>
                <a:gd name="T18" fmla="*/ 26 w 56"/>
                <a:gd name="T19" fmla="*/ 33 h 58"/>
                <a:gd name="T20" fmla="*/ 30 w 56"/>
                <a:gd name="T21" fmla="*/ 42 h 58"/>
                <a:gd name="T22" fmla="*/ 41 w 56"/>
                <a:gd name="T23" fmla="*/ 52 h 58"/>
                <a:gd name="T24" fmla="*/ 46 w 56"/>
                <a:gd name="T25" fmla="*/ 57 h 58"/>
                <a:gd name="T26" fmla="*/ 54 w 56"/>
                <a:gd name="T27" fmla="*/ 57 h 58"/>
                <a:gd name="T28" fmla="*/ 54 w 56"/>
                <a:gd name="T29" fmla="*/ 46 h 58"/>
                <a:gd name="T30" fmla="*/ 55 w 56"/>
                <a:gd name="T31" fmla="*/ 44 h 58"/>
                <a:gd name="T32" fmla="*/ 52 w 56"/>
                <a:gd name="T33" fmla="*/ 41 h 58"/>
                <a:gd name="T34" fmla="*/ 50 w 56"/>
                <a:gd name="T35" fmla="*/ 40 h 58"/>
                <a:gd name="T36" fmla="*/ 48 w 56"/>
                <a:gd name="T37" fmla="*/ 42 h 58"/>
                <a:gd name="T38" fmla="*/ 48 w 56"/>
                <a:gd name="T39" fmla="*/ 38 h 58"/>
                <a:gd name="T40" fmla="*/ 47 w 56"/>
                <a:gd name="T41" fmla="*/ 36 h 58"/>
                <a:gd name="T42" fmla="*/ 44 w 56"/>
                <a:gd name="T43" fmla="*/ 34 h 58"/>
                <a:gd name="T44" fmla="*/ 42 w 56"/>
                <a:gd name="T45" fmla="*/ 30 h 58"/>
                <a:gd name="T46" fmla="*/ 42 w 56"/>
                <a:gd name="T47" fmla="*/ 29 h 58"/>
                <a:gd name="T48" fmla="*/ 43 w 56"/>
                <a:gd name="T49" fmla="*/ 28 h 58"/>
                <a:gd name="T50" fmla="*/ 38 w 56"/>
                <a:gd name="T51" fmla="*/ 27 h 58"/>
                <a:gd name="T52" fmla="*/ 38 w 56"/>
                <a:gd name="T53" fmla="*/ 25 h 58"/>
                <a:gd name="T54" fmla="*/ 36 w 56"/>
                <a:gd name="T55" fmla="*/ 24 h 58"/>
                <a:gd name="T56" fmla="*/ 37 w 56"/>
                <a:gd name="T57" fmla="*/ 23 h 58"/>
                <a:gd name="T58" fmla="*/ 35 w 56"/>
                <a:gd name="T59" fmla="*/ 22 h 58"/>
                <a:gd name="T60" fmla="*/ 34 w 56"/>
                <a:gd name="T61" fmla="*/ 21 h 58"/>
                <a:gd name="T62" fmla="*/ 31 w 56"/>
                <a:gd name="T63" fmla="*/ 19 h 58"/>
                <a:gd name="T64" fmla="*/ 30 w 56"/>
                <a:gd name="T65" fmla="*/ 19 h 58"/>
                <a:gd name="T66" fmla="*/ 25 w 56"/>
                <a:gd name="T67" fmla="*/ 16 h 58"/>
                <a:gd name="T68" fmla="*/ 21 w 56"/>
                <a:gd name="T69" fmla="*/ 11 h 58"/>
                <a:gd name="T70" fmla="*/ 16 w 56"/>
                <a:gd name="T71" fmla="*/ 7 h 58"/>
                <a:gd name="T72" fmla="*/ 12 w 56"/>
                <a:gd name="T73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58">
                  <a:moveTo>
                    <a:pt x="12" y="3"/>
                  </a:moveTo>
                  <a:cubicBezTo>
                    <a:pt x="9" y="3"/>
                    <a:pt x="7" y="3"/>
                    <a:pt x="4" y="2"/>
                  </a:cubicBezTo>
                  <a:cubicBezTo>
                    <a:pt x="2" y="1"/>
                    <a:pt x="0" y="0"/>
                    <a:pt x="2" y="3"/>
                  </a:cubicBezTo>
                  <a:cubicBezTo>
                    <a:pt x="3" y="5"/>
                    <a:pt x="4" y="8"/>
                    <a:pt x="6" y="9"/>
                  </a:cubicBezTo>
                  <a:cubicBezTo>
                    <a:pt x="8" y="10"/>
                    <a:pt x="10" y="11"/>
                    <a:pt x="11" y="13"/>
                  </a:cubicBezTo>
                  <a:cubicBezTo>
                    <a:pt x="12" y="14"/>
                    <a:pt x="12" y="16"/>
                    <a:pt x="13" y="17"/>
                  </a:cubicBezTo>
                  <a:cubicBezTo>
                    <a:pt x="15" y="18"/>
                    <a:pt x="16" y="18"/>
                    <a:pt x="17" y="19"/>
                  </a:cubicBezTo>
                  <a:cubicBezTo>
                    <a:pt x="19" y="21"/>
                    <a:pt x="19" y="24"/>
                    <a:pt x="20" y="26"/>
                  </a:cubicBezTo>
                  <a:cubicBezTo>
                    <a:pt x="21" y="27"/>
                    <a:pt x="22" y="28"/>
                    <a:pt x="22" y="28"/>
                  </a:cubicBezTo>
                  <a:cubicBezTo>
                    <a:pt x="24" y="30"/>
                    <a:pt x="25" y="31"/>
                    <a:pt x="26" y="33"/>
                  </a:cubicBezTo>
                  <a:cubicBezTo>
                    <a:pt x="28" y="36"/>
                    <a:pt x="28" y="39"/>
                    <a:pt x="30" y="42"/>
                  </a:cubicBezTo>
                  <a:cubicBezTo>
                    <a:pt x="34" y="45"/>
                    <a:pt x="37" y="49"/>
                    <a:pt x="41" y="52"/>
                  </a:cubicBezTo>
                  <a:cubicBezTo>
                    <a:pt x="43" y="54"/>
                    <a:pt x="44" y="55"/>
                    <a:pt x="46" y="57"/>
                  </a:cubicBezTo>
                  <a:cubicBezTo>
                    <a:pt x="47" y="57"/>
                    <a:pt x="53" y="58"/>
                    <a:pt x="54" y="57"/>
                  </a:cubicBezTo>
                  <a:cubicBezTo>
                    <a:pt x="55" y="56"/>
                    <a:pt x="53" y="48"/>
                    <a:pt x="54" y="46"/>
                  </a:cubicBezTo>
                  <a:cubicBezTo>
                    <a:pt x="54" y="45"/>
                    <a:pt x="56" y="45"/>
                    <a:pt x="55" y="44"/>
                  </a:cubicBezTo>
                  <a:cubicBezTo>
                    <a:pt x="54" y="43"/>
                    <a:pt x="53" y="42"/>
                    <a:pt x="52" y="41"/>
                  </a:cubicBezTo>
                  <a:cubicBezTo>
                    <a:pt x="52" y="41"/>
                    <a:pt x="51" y="40"/>
                    <a:pt x="50" y="40"/>
                  </a:cubicBezTo>
                  <a:cubicBezTo>
                    <a:pt x="49" y="40"/>
                    <a:pt x="49" y="42"/>
                    <a:pt x="48" y="42"/>
                  </a:cubicBezTo>
                  <a:cubicBezTo>
                    <a:pt x="49" y="42"/>
                    <a:pt x="48" y="38"/>
                    <a:pt x="48" y="38"/>
                  </a:cubicBezTo>
                  <a:cubicBezTo>
                    <a:pt x="47" y="37"/>
                    <a:pt x="47" y="37"/>
                    <a:pt x="47" y="36"/>
                  </a:cubicBezTo>
                  <a:cubicBezTo>
                    <a:pt x="47" y="35"/>
                    <a:pt x="45" y="34"/>
                    <a:pt x="44" y="34"/>
                  </a:cubicBezTo>
                  <a:cubicBezTo>
                    <a:pt x="43" y="33"/>
                    <a:pt x="41" y="32"/>
                    <a:pt x="42" y="30"/>
                  </a:cubicBezTo>
                  <a:cubicBezTo>
                    <a:pt x="42" y="30"/>
                    <a:pt x="41" y="29"/>
                    <a:pt x="42" y="29"/>
                  </a:cubicBezTo>
                  <a:cubicBezTo>
                    <a:pt x="42" y="28"/>
                    <a:pt x="43" y="29"/>
                    <a:pt x="43" y="28"/>
                  </a:cubicBezTo>
                  <a:cubicBezTo>
                    <a:pt x="44" y="26"/>
                    <a:pt x="38" y="26"/>
                    <a:pt x="38" y="27"/>
                  </a:cubicBezTo>
                  <a:cubicBezTo>
                    <a:pt x="38" y="26"/>
                    <a:pt x="42" y="25"/>
                    <a:pt x="38" y="25"/>
                  </a:cubicBezTo>
                  <a:cubicBezTo>
                    <a:pt x="37" y="25"/>
                    <a:pt x="36" y="24"/>
                    <a:pt x="36" y="24"/>
                  </a:cubicBezTo>
                  <a:cubicBezTo>
                    <a:pt x="36" y="23"/>
                    <a:pt x="37" y="23"/>
                    <a:pt x="37" y="23"/>
                  </a:cubicBezTo>
                  <a:cubicBezTo>
                    <a:pt x="37" y="22"/>
                    <a:pt x="35" y="22"/>
                    <a:pt x="35" y="22"/>
                  </a:cubicBezTo>
                  <a:cubicBezTo>
                    <a:pt x="35" y="22"/>
                    <a:pt x="36" y="21"/>
                    <a:pt x="34" y="21"/>
                  </a:cubicBezTo>
                  <a:cubicBezTo>
                    <a:pt x="33" y="20"/>
                    <a:pt x="32" y="20"/>
                    <a:pt x="31" y="19"/>
                  </a:cubicBezTo>
                  <a:cubicBezTo>
                    <a:pt x="28" y="15"/>
                    <a:pt x="30" y="19"/>
                    <a:pt x="30" y="19"/>
                  </a:cubicBezTo>
                  <a:cubicBezTo>
                    <a:pt x="29" y="19"/>
                    <a:pt x="26" y="16"/>
                    <a:pt x="25" y="16"/>
                  </a:cubicBezTo>
                  <a:cubicBezTo>
                    <a:pt x="24" y="14"/>
                    <a:pt x="23" y="12"/>
                    <a:pt x="21" y="11"/>
                  </a:cubicBezTo>
                  <a:cubicBezTo>
                    <a:pt x="19" y="10"/>
                    <a:pt x="18" y="9"/>
                    <a:pt x="16" y="7"/>
                  </a:cubicBezTo>
                  <a:cubicBezTo>
                    <a:pt x="15" y="6"/>
                    <a:pt x="14" y="3"/>
                    <a:pt x="12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453">
              <a:extLst>
                <a:ext uri="{FF2B5EF4-FFF2-40B4-BE49-F238E27FC236}">
                  <a16:creationId xmlns:a16="http://schemas.microsoft.com/office/drawing/2014/main" id="{F41BAB2F-4CE9-45E1-AF84-911367071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5464" y="4010760"/>
              <a:ext cx="18214" cy="18216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454">
              <a:extLst>
                <a:ext uri="{FF2B5EF4-FFF2-40B4-BE49-F238E27FC236}">
                  <a16:creationId xmlns:a16="http://schemas.microsoft.com/office/drawing/2014/main" id="{856586FC-3521-4A94-B130-FDC359F06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966" y="4053261"/>
              <a:ext cx="17000" cy="18216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Freeform 455">
              <a:extLst>
                <a:ext uri="{FF2B5EF4-FFF2-40B4-BE49-F238E27FC236}">
                  <a16:creationId xmlns:a16="http://schemas.microsoft.com/office/drawing/2014/main" id="{0C0538E0-7FE9-4476-95D6-562A591F1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1183" y="4064189"/>
              <a:ext cx="25500" cy="25500"/>
            </a:xfrm>
            <a:custGeom>
              <a:avLst/>
              <a:gdLst>
                <a:gd name="T0" fmla="*/ 7 w 7"/>
                <a:gd name="T1" fmla="*/ 7 h 7"/>
                <a:gd name="T2" fmla="*/ 5 w 7"/>
                <a:gd name="T3" fmla="*/ 3 h 7"/>
                <a:gd name="T4" fmla="*/ 0 w 7"/>
                <a:gd name="T5" fmla="*/ 1 h 7"/>
                <a:gd name="T6" fmla="*/ 1 w 7"/>
                <a:gd name="T7" fmla="*/ 3 h 7"/>
                <a:gd name="T8" fmla="*/ 3 w 7"/>
                <a:gd name="T9" fmla="*/ 5 h 7"/>
                <a:gd name="T10" fmla="*/ 7 w 7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cubicBezTo>
                    <a:pt x="7" y="5"/>
                    <a:pt x="5" y="5"/>
                    <a:pt x="5" y="3"/>
                  </a:cubicBezTo>
                  <a:cubicBezTo>
                    <a:pt x="5" y="1"/>
                    <a:pt x="2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" y="3"/>
                    <a:pt x="2" y="4"/>
                    <a:pt x="3" y="5"/>
                  </a:cubicBezTo>
                  <a:cubicBezTo>
                    <a:pt x="3" y="6"/>
                    <a:pt x="7" y="7"/>
                    <a:pt x="7" y="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Freeform 456">
              <a:extLst>
                <a:ext uri="{FF2B5EF4-FFF2-40B4-BE49-F238E27FC236}">
                  <a16:creationId xmlns:a16="http://schemas.microsoft.com/office/drawing/2014/main" id="{8879A373-2A17-481A-9EF2-F28670207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1254" y="4082404"/>
              <a:ext cx="13358" cy="13358"/>
            </a:xfrm>
            <a:custGeom>
              <a:avLst/>
              <a:gdLst>
                <a:gd name="T0" fmla="*/ 2 w 4"/>
                <a:gd name="T1" fmla="*/ 3 h 4"/>
                <a:gd name="T2" fmla="*/ 2 w 4"/>
                <a:gd name="T3" fmla="*/ 0 h 4"/>
                <a:gd name="T4" fmla="*/ 2 w 4"/>
                <a:gd name="T5" fmla="*/ 3 h 4"/>
                <a:gd name="T6" fmla="*/ 2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0" y="4"/>
                    <a:pt x="0" y="1"/>
                    <a:pt x="2" y="0"/>
                  </a:cubicBezTo>
                  <a:cubicBezTo>
                    <a:pt x="4" y="0"/>
                    <a:pt x="4" y="3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Freeform 457">
              <a:extLst>
                <a:ext uri="{FF2B5EF4-FFF2-40B4-BE49-F238E27FC236}">
                  <a16:creationId xmlns:a16="http://schemas.microsoft.com/office/drawing/2014/main" id="{551695DF-5734-4CD9-9F0A-70373E560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825" y="4143119"/>
              <a:ext cx="163932" cy="53430"/>
            </a:xfrm>
            <a:custGeom>
              <a:avLst/>
              <a:gdLst>
                <a:gd name="T0" fmla="*/ 9 w 46"/>
                <a:gd name="T1" fmla="*/ 0 h 15"/>
                <a:gd name="T2" fmla="*/ 3 w 46"/>
                <a:gd name="T3" fmla="*/ 0 h 15"/>
                <a:gd name="T4" fmla="*/ 0 w 46"/>
                <a:gd name="T5" fmla="*/ 4 h 15"/>
                <a:gd name="T6" fmla="*/ 5 w 46"/>
                <a:gd name="T7" fmla="*/ 6 h 15"/>
                <a:gd name="T8" fmla="*/ 11 w 46"/>
                <a:gd name="T9" fmla="*/ 9 h 15"/>
                <a:gd name="T10" fmla="*/ 15 w 46"/>
                <a:gd name="T11" fmla="*/ 9 h 15"/>
                <a:gd name="T12" fmla="*/ 24 w 46"/>
                <a:gd name="T13" fmla="*/ 11 h 15"/>
                <a:gd name="T14" fmla="*/ 40 w 46"/>
                <a:gd name="T15" fmla="*/ 13 h 15"/>
                <a:gd name="T16" fmla="*/ 45 w 46"/>
                <a:gd name="T17" fmla="*/ 13 h 15"/>
                <a:gd name="T18" fmla="*/ 43 w 46"/>
                <a:gd name="T19" fmla="*/ 9 h 15"/>
                <a:gd name="T20" fmla="*/ 41 w 46"/>
                <a:gd name="T21" fmla="*/ 9 h 15"/>
                <a:gd name="T22" fmla="*/ 37 w 46"/>
                <a:gd name="T23" fmla="*/ 9 h 15"/>
                <a:gd name="T24" fmla="*/ 35 w 46"/>
                <a:gd name="T25" fmla="*/ 6 h 15"/>
                <a:gd name="T26" fmla="*/ 32 w 46"/>
                <a:gd name="T27" fmla="*/ 4 h 15"/>
                <a:gd name="T28" fmla="*/ 27 w 46"/>
                <a:gd name="T29" fmla="*/ 3 h 15"/>
                <a:gd name="T30" fmla="*/ 25 w 46"/>
                <a:gd name="T31" fmla="*/ 4 h 15"/>
                <a:gd name="T32" fmla="*/ 21 w 46"/>
                <a:gd name="T33" fmla="*/ 5 h 15"/>
                <a:gd name="T34" fmla="*/ 15 w 46"/>
                <a:gd name="T35" fmla="*/ 3 h 15"/>
                <a:gd name="T36" fmla="*/ 11 w 46"/>
                <a:gd name="T37" fmla="*/ 2 h 15"/>
                <a:gd name="T38" fmla="*/ 9 w 46"/>
                <a:gd name="T39" fmla="*/ 0 h 15"/>
                <a:gd name="T40" fmla="*/ 9 w 46"/>
                <a:gd name="T4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15">
                  <a:moveTo>
                    <a:pt x="9" y="0"/>
                  </a:moveTo>
                  <a:cubicBezTo>
                    <a:pt x="7" y="1"/>
                    <a:pt x="6" y="0"/>
                    <a:pt x="3" y="0"/>
                  </a:cubicBezTo>
                  <a:cubicBezTo>
                    <a:pt x="3" y="0"/>
                    <a:pt x="0" y="3"/>
                    <a:pt x="0" y="4"/>
                  </a:cubicBezTo>
                  <a:cubicBezTo>
                    <a:pt x="0" y="5"/>
                    <a:pt x="4" y="4"/>
                    <a:pt x="5" y="6"/>
                  </a:cubicBezTo>
                  <a:cubicBezTo>
                    <a:pt x="6" y="8"/>
                    <a:pt x="9" y="8"/>
                    <a:pt x="11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8" y="9"/>
                    <a:pt x="21" y="10"/>
                    <a:pt x="24" y="11"/>
                  </a:cubicBezTo>
                  <a:cubicBezTo>
                    <a:pt x="29" y="12"/>
                    <a:pt x="35" y="11"/>
                    <a:pt x="40" y="13"/>
                  </a:cubicBezTo>
                  <a:cubicBezTo>
                    <a:pt x="41" y="13"/>
                    <a:pt x="44" y="15"/>
                    <a:pt x="45" y="13"/>
                  </a:cubicBezTo>
                  <a:cubicBezTo>
                    <a:pt x="46" y="13"/>
                    <a:pt x="44" y="9"/>
                    <a:pt x="43" y="9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39" y="10"/>
                    <a:pt x="38" y="9"/>
                    <a:pt x="37" y="9"/>
                  </a:cubicBezTo>
                  <a:cubicBezTo>
                    <a:pt x="36" y="8"/>
                    <a:pt x="36" y="7"/>
                    <a:pt x="35" y="6"/>
                  </a:cubicBezTo>
                  <a:cubicBezTo>
                    <a:pt x="35" y="5"/>
                    <a:pt x="33" y="5"/>
                    <a:pt x="32" y="4"/>
                  </a:cubicBezTo>
                  <a:cubicBezTo>
                    <a:pt x="31" y="4"/>
                    <a:pt x="28" y="3"/>
                    <a:pt x="27" y="3"/>
                  </a:cubicBezTo>
                  <a:cubicBezTo>
                    <a:pt x="26" y="3"/>
                    <a:pt x="25" y="4"/>
                    <a:pt x="25" y="4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7" y="4"/>
                    <a:pt x="15" y="3"/>
                  </a:cubicBezTo>
                  <a:cubicBezTo>
                    <a:pt x="14" y="2"/>
                    <a:pt x="12" y="2"/>
                    <a:pt x="11" y="2"/>
                  </a:cubicBezTo>
                  <a:cubicBezTo>
                    <a:pt x="11" y="2"/>
                    <a:pt x="10" y="0"/>
                    <a:pt x="9" y="0"/>
                  </a:cubicBezTo>
                  <a:cubicBezTo>
                    <a:pt x="8" y="1"/>
                    <a:pt x="10" y="0"/>
                    <a:pt x="9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458">
              <a:extLst>
                <a:ext uri="{FF2B5EF4-FFF2-40B4-BE49-F238E27FC236}">
                  <a16:creationId xmlns:a16="http://schemas.microsoft.com/office/drawing/2014/main" id="{611B2031-72DA-41D8-8138-CAC99DF28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256" y="4156476"/>
              <a:ext cx="27929" cy="10929"/>
            </a:xfrm>
            <a:custGeom>
              <a:avLst/>
              <a:gdLst>
                <a:gd name="T0" fmla="*/ 3 w 8"/>
                <a:gd name="T1" fmla="*/ 3 h 3"/>
                <a:gd name="T2" fmla="*/ 8 w 8"/>
                <a:gd name="T3" fmla="*/ 1 h 3"/>
                <a:gd name="T4" fmla="*/ 3 w 8"/>
                <a:gd name="T5" fmla="*/ 3 h 3"/>
                <a:gd name="T6" fmla="*/ 3 w 8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3" y="3"/>
                  </a:moveTo>
                  <a:cubicBezTo>
                    <a:pt x="0" y="2"/>
                    <a:pt x="7" y="0"/>
                    <a:pt x="8" y="1"/>
                  </a:cubicBezTo>
                  <a:cubicBezTo>
                    <a:pt x="8" y="2"/>
                    <a:pt x="4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459">
              <a:extLst>
                <a:ext uri="{FF2B5EF4-FFF2-40B4-BE49-F238E27FC236}">
                  <a16:creationId xmlns:a16="http://schemas.microsoft.com/office/drawing/2014/main" id="{45961DCC-849C-4C68-ACE6-B75E52C68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5113" y="4181977"/>
              <a:ext cx="21857" cy="14572"/>
            </a:xfrm>
            <a:custGeom>
              <a:avLst/>
              <a:gdLst>
                <a:gd name="T0" fmla="*/ 3 w 6"/>
                <a:gd name="T1" fmla="*/ 0 h 4"/>
                <a:gd name="T2" fmla="*/ 1 w 6"/>
                <a:gd name="T3" fmla="*/ 1 h 4"/>
                <a:gd name="T4" fmla="*/ 3 w 6"/>
                <a:gd name="T5" fmla="*/ 4 h 4"/>
                <a:gd name="T6" fmla="*/ 3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2" y="0"/>
                    <a:pt x="0" y="0"/>
                    <a:pt x="1" y="1"/>
                  </a:cubicBezTo>
                  <a:cubicBezTo>
                    <a:pt x="1" y="1"/>
                    <a:pt x="3" y="4"/>
                    <a:pt x="3" y="4"/>
                  </a:cubicBezTo>
                  <a:cubicBezTo>
                    <a:pt x="5" y="4"/>
                    <a:pt x="6" y="0"/>
                    <a:pt x="3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460">
              <a:extLst>
                <a:ext uri="{FF2B5EF4-FFF2-40B4-BE49-F238E27FC236}">
                  <a16:creationId xmlns:a16="http://schemas.microsoft.com/office/drawing/2014/main" id="{8D0F2FDC-384E-4A8C-9900-828B9937F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6972" y="4185619"/>
              <a:ext cx="17000" cy="10929"/>
            </a:xfrm>
            <a:custGeom>
              <a:avLst/>
              <a:gdLst>
                <a:gd name="T0" fmla="*/ 4 w 5"/>
                <a:gd name="T1" fmla="*/ 1 h 3"/>
                <a:gd name="T2" fmla="*/ 2 w 5"/>
                <a:gd name="T3" fmla="*/ 0 h 3"/>
                <a:gd name="T4" fmla="*/ 1 w 5"/>
                <a:gd name="T5" fmla="*/ 2 h 3"/>
                <a:gd name="T6" fmla="*/ 2 w 5"/>
                <a:gd name="T7" fmla="*/ 2 h 3"/>
                <a:gd name="T8" fmla="*/ 4 w 5"/>
                <a:gd name="T9" fmla="*/ 1 h 3"/>
                <a:gd name="T10" fmla="*/ 4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2" y="1"/>
                    <a:pt x="0" y="2"/>
                    <a:pt x="1" y="2"/>
                  </a:cubicBez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5" y="2"/>
                    <a:pt x="4" y="1"/>
                  </a:cubicBezTo>
                  <a:cubicBezTo>
                    <a:pt x="4" y="1"/>
                    <a:pt x="5" y="2"/>
                    <a:pt x="4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461">
              <a:extLst>
                <a:ext uri="{FF2B5EF4-FFF2-40B4-BE49-F238E27FC236}">
                  <a16:creationId xmlns:a16="http://schemas.microsoft.com/office/drawing/2014/main" id="{FBFD6775-E349-4D12-9BBE-28B30A706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0329" y="4185619"/>
              <a:ext cx="25500" cy="14572"/>
            </a:xfrm>
            <a:custGeom>
              <a:avLst/>
              <a:gdLst>
                <a:gd name="T0" fmla="*/ 2 w 7"/>
                <a:gd name="T1" fmla="*/ 1 h 4"/>
                <a:gd name="T2" fmla="*/ 2 w 7"/>
                <a:gd name="T3" fmla="*/ 4 h 4"/>
                <a:gd name="T4" fmla="*/ 6 w 7"/>
                <a:gd name="T5" fmla="*/ 3 h 4"/>
                <a:gd name="T6" fmla="*/ 5 w 7"/>
                <a:gd name="T7" fmla="*/ 1 h 4"/>
                <a:gd name="T8" fmla="*/ 2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2" y="1"/>
                  </a:moveTo>
                  <a:cubicBezTo>
                    <a:pt x="1" y="2"/>
                    <a:pt x="0" y="4"/>
                    <a:pt x="2" y="4"/>
                  </a:cubicBezTo>
                  <a:cubicBezTo>
                    <a:pt x="4" y="4"/>
                    <a:pt x="5" y="4"/>
                    <a:pt x="6" y="3"/>
                  </a:cubicBezTo>
                  <a:cubicBezTo>
                    <a:pt x="7" y="3"/>
                    <a:pt x="5" y="2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Freeform 462">
              <a:extLst>
                <a:ext uri="{FF2B5EF4-FFF2-40B4-BE49-F238E27FC236}">
                  <a16:creationId xmlns:a16="http://schemas.microsoft.com/office/drawing/2014/main" id="{DFAF073E-8AD1-4D4C-A509-3EBAEE907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543" y="4181977"/>
              <a:ext cx="29143" cy="18216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2 w 8"/>
                <a:gd name="T5" fmla="*/ 2 h 5"/>
                <a:gd name="T6" fmla="*/ 2 w 8"/>
                <a:gd name="T7" fmla="*/ 3 h 5"/>
                <a:gd name="T8" fmla="*/ 7 w 8"/>
                <a:gd name="T9" fmla="*/ 4 h 5"/>
                <a:gd name="T10" fmla="*/ 7 w 8"/>
                <a:gd name="T11" fmla="*/ 1 h 5"/>
                <a:gd name="T12" fmla="*/ 1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6" y="5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Freeform 463">
              <a:extLst>
                <a:ext uri="{FF2B5EF4-FFF2-40B4-BE49-F238E27FC236}">
                  <a16:creationId xmlns:a16="http://schemas.microsoft.com/office/drawing/2014/main" id="{41EAA4A3-50BC-4456-9E52-D8C17C51E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7402" y="4185619"/>
              <a:ext cx="43715" cy="14572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464">
              <a:extLst>
                <a:ext uri="{FF2B5EF4-FFF2-40B4-BE49-F238E27FC236}">
                  <a16:creationId xmlns:a16="http://schemas.microsoft.com/office/drawing/2014/main" id="{F20C5725-756C-4139-AFD6-150FD5AAE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4044" y="4206262"/>
              <a:ext cx="38857" cy="21857"/>
            </a:xfrm>
            <a:custGeom>
              <a:avLst/>
              <a:gdLst>
                <a:gd name="T0" fmla="*/ 0 w 11"/>
                <a:gd name="T1" fmla="*/ 0 h 6"/>
                <a:gd name="T2" fmla="*/ 8 w 11"/>
                <a:gd name="T3" fmla="*/ 4 h 6"/>
                <a:gd name="T4" fmla="*/ 0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1" y="0"/>
                    <a:pt x="7" y="6"/>
                    <a:pt x="8" y="4"/>
                  </a:cubicBezTo>
                  <a:cubicBezTo>
                    <a:pt x="11" y="1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465">
              <a:extLst>
                <a:ext uri="{FF2B5EF4-FFF2-40B4-BE49-F238E27FC236}">
                  <a16:creationId xmlns:a16="http://schemas.microsoft.com/office/drawing/2014/main" id="{56EFB90D-44AE-435F-BBEE-32BA76531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7903" y="4092119"/>
              <a:ext cx="21857" cy="14572"/>
            </a:xfrm>
            <a:custGeom>
              <a:avLst/>
              <a:gdLst>
                <a:gd name="T0" fmla="*/ 3 w 6"/>
                <a:gd name="T1" fmla="*/ 3 h 4"/>
                <a:gd name="T2" fmla="*/ 4 w 6"/>
                <a:gd name="T3" fmla="*/ 0 h 4"/>
                <a:gd name="T4" fmla="*/ 3 w 6"/>
                <a:gd name="T5" fmla="*/ 3 h 4"/>
                <a:gd name="T6" fmla="*/ 3 w 6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0" y="4"/>
                    <a:pt x="1" y="0"/>
                    <a:pt x="4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4"/>
                    <a:pt x="5" y="3"/>
                    <a:pt x="3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Freeform 466">
              <a:extLst>
                <a:ext uri="{FF2B5EF4-FFF2-40B4-BE49-F238E27FC236}">
                  <a16:creationId xmlns:a16="http://schemas.microsoft.com/office/drawing/2014/main" id="{DEEF5BEC-1026-4F9D-A9E6-E51E65B03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333" y="4089690"/>
              <a:ext cx="53430" cy="17000"/>
            </a:xfrm>
            <a:custGeom>
              <a:avLst/>
              <a:gdLst>
                <a:gd name="T0" fmla="*/ 2 w 15"/>
                <a:gd name="T1" fmla="*/ 3 h 5"/>
                <a:gd name="T2" fmla="*/ 1 w 15"/>
                <a:gd name="T3" fmla="*/ 1 h 5"/>
                <a:gd name="T4" fmla="*/ 5 w 15"/>
                <a:gd name="T5" fmla="*/ 0 h 5"/>
                <a:gd name="T6" fmla="*/ 13 w 15"/>
                <a:gd name="T7" fmla="*/ 2 h 5"/>
                <a:gd name="T8" fmla="*/ 15 w 15"/>
                <a:gd name="T9" fmla="*/ 5 h 5"/>
                <a:gd name="T10" fmla="*/ 11 w 15"/>
                <a:gd name="T11" fmla="*/ 3 h 5"/>
                <a:gd name="T12" fmla="*/ 2 w 15"/>
                <a:gd name="T13" fmla="*/ 3 h 5"/>
                <a:gd name="T14" fmla="*/ 2 w 1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">
                  <a:moveTo>
                    <a:pt x="2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8" y="0"/>
                    <a:pt x="10" y="0"/>
                    <a:pt x="13" y="2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4" y="5"/>
                    <a:pt x="11" y="3"/>
                    <a:pt x="11" y="3"/>
                  </a:cubicBezTo>
                  <a:cubicBezTo>
                    <a:pt x="8" y="2"/>
                    <a:pt x="5" y="3"/>
                    <a:pt x="2" y="3"/>
                  </a:cubicBezTo>
                  <a:cubicBezTo>
                    <a:pt x="1" y="3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Freeform 467">
              <a:extLst>
                <a:ext uri="{FF2B5EF4-FFF2-40B4-BE49-F238E27FC236}">
                  <a16:creationId xmlns:a16="http://schemas.microsoft.com/office/drawing/2014/main" id="{A7135445-CB45-496B-8884-26A685163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0401" y="4007115"/>
              <a:ext cx="114145" cy="128717"/>
            </a:xfrm>
            <a:custGeom>
              <a:avLst/>
              <a:gdLst>
                <a:gd name="T0" fmla="*/ 13 w 32"/>
                <a:gd name="T1" fmla="*/ 32 h 36"/>
                <a:gd name="T2" fmla="*/ 14 w 32"/>
                <a:gd name="T3" fmla="*/ 30 h 36"/>
                <a:gd name="T4" fmla="*/ 11 w 32"/>
                <a:gd name="T5" fmla="*/ 28 h 36"/>
                <a:gd name="T6" fmla="*/ 12 w 32"/>
                <a:gd name="T7" fmla="*/ 23 h 36"/>
                <a:gd name="T8" fmla="*/ 8 w 32"/>
                <a:gd name="T9" fmla="*/ 23 h 36"/>
                <a:gd name="T10" fmla="*/ 8 w 32"/>
                <a:gd name="T11" fmla="*/ 29 h 36"/>
                <a:gd name="T12" fmla="*/ 8 w 32"/>
                <a:gd name="T13" fmla="*/ 30 h 36"/>
                <a:gd name="T14" fmla="*/ 7 w 32"/>
                <a:gd name="T15" fmla="*/ 34 h 36"/>
                <a:gd name="T16" fmla="*/ 4 w 32"/>
                <a:gd name="T17" fmla="*/ 36 h 36"/>
                <a:gd name="T18" fmla="*/ 4 w 32"/>
                <a:gd name="T19" fmla="*/ 31 h 36"/>
                <a:gd name="T20" fmla="*/ 2 w 32"/>
                <a:gd name="T21" fmla="*/ 26 h 36"/>
                <a:gd name="T22" fmla="*/ 1 w 32"/>
                <a:gd name="T23" fmla="*/ 21 h 36"/>
                <a:gd name="T24" fmla="*/ 3 w 32"/>
                <a:gd name="T25" fmla="*/ 14 h 36"/>
                <a:gd name="T26" fmla="*/ 9 w 32"/>
                <a:gd name="T27" fmla="*/ 5 h 36"/>
                <a:gd name="T28" fmla="*/ 11 w 32"/>
                <a:gd name="T29" fmla="*/ 2 h 36"/>
                <a:gd name="T30" fmla="*/ 18 w 32"/>
                <a:gd name="T31" fmla="*/ 4 h 36"/>
                <a:gd name="T32" fmla="*/ 25 w 32"/>
                <a:gd name="T33" fmla="*/ 4 h 36"/>
                <a:gd name="T34" fmla="*/ 32 w 32"/>
                <a:gd name="T35" fmla="*/ 1 h 36"/>
                <a:gd name="T36" fmla="*/ 29 w 32"/>
                <a:gd name="T37" fmla="*/ 6 h 36"/>
                <a:gd name="T38" fmla="*/ 23 w 32"/>
                <a:gd name="T39" fmla="*/ 7 h 36"/>
                <a:gd name="T40" fmla="*/ 10 w 32"/>
                <a:gd name="T41" fmla="*/ 7 h 36"/>
                <a:gd name="T42" fmla="*/ 6 w 32"/>
                <a:gd name="T43" fmla="*/ 10 h 36"/>
                <a:gd name="T44" fmla="*/ 10 w 32"/>
                <a:gd name="T45" fmla="*/ 15 h 36"/>
                <a:gd name="T46" fmla="*/ 13 w 32"/>
                <a:gd name="T47" fmla="*/ 14 h 36"/>
                <a:gd name="T48" fmla="*/ 20 w 32"/>
                <a:gd name="T49" fmla="*/ 13 h 36"/>
                <a:gd name="T50" fmla="*/ 17 w 32"/>
                <a:gd name="T51" fmla="*/ 16 h 36"/>
                <a:gd name="T52" fmla="*/ 13 w 32"/>
                <a:gd name="T53" fmla="*/ 17 h 36"/>
                <a:gd name="T54" fmla="*/ 14 w 32"/>
                <a:gd name="T55" fmla="*/ 20 h 36"/>
                <a:gd name="T56" fmla="*/ 18 w 32"/>
                <a:gd name="T57" fmla="*/ 25 h 36"/>
                <a:gd name="T58" fmla="*/ 19 w 32"/>
                <a:gd name="T59" fmla="*/ 28 h 36"/>
                <a:gd name="T60" fmla="*/ 22 w 32"/>
                <a:gd name="T61" fmla="*/ 30 h 36"/>
                <a:gd name="T62" fmla="*/ 13 w 32"/>
                <a:gd name="T63" fmla="*/ 32 h 36"/>
                <a:gd name="T64" fmla="*/ 13 w 32"/>
                <a:gd name="T65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6">
                  <a:moveTo>
                    <a:pt x="13" y="32"/>
                  </a:moveTo>
                  <a:cubicBezTo>
                    <a:pt x="13" y="31"/>
                    <a:pt x="14" y="31"/>
                    <a:pt x="14" y="30"/>
                  </a:cubicBezTo>
                  <a:cubicBezTo>
                    <a:pt x="14" y="29"/>
                    <a:pt x="12" y="28"/>
                    <a:pt x="11" y="28"/>
                  </a:cubicBezTo>
                  <a:cubicBezTo>
                    <a:pt x="10" y="26"/>
                    <a:pt x="12" y="25"/>
                    <a:pt x="12" y="23"/>
                  </a:cubicBezTo>
                  <a:cubicBezTo>
                    <a:pt x="12" y="22"/>
                    <a:pt x="8" y="22"/>
                    <a:pt x="8" y="23"/>
                  </a:cubicBezTo>
                  <a:cubicBezTo>
                    <a:pt x="7" y="25"/>
                    <a:pt x="8" y="27"/>
                    <a:pt x="8" y="29"/>
                  </a:cubicBezTo>
                  <a:cubicBezTo>
                    <a:pt x="7" y="29"/>
                    <a:pt x="8" y="30"/>
                    <a:pt x="8" y="30"/>
                  </a:cubicBezTo>
                  <a:cubicBezTo>
                    <a:pt x="8" y="32"/>
                    <a:pt x="7" y="33"/>
                    <a:pt x="7" y="34"/>
                  </a:cubicBezTo>
                  <a:cubicBezTo>
                    <a:pt x="6" y="36"/>
                    <a:pt x="7" y="36"/>
                    <a:pt x="4" y="36"/>
                  </a:cubicBezTo>
                  <a:cubicBezTo>
                    <a:pt x="1" y="36"/>
                    <a:pt x="4" y="32"/>
                    <a:pt x="4" y="31"/>
                  </a:cubicBezTo>
                  <a:cubicBezTo>
                    <a:pt x="5" y="30"/>
                    <a:pt x="4" y="27"/>
                    <a:pt x="2" y="26"/>
                  </a:cubicBezTo>
                  <a:cubicBezTo>
                    <a:pt x="0" y="25"/>
                    <a:pt x="0" y="23"/>
                    <a:pt x="1" y="21"/>
                  </a:cubicBezTo>
                  <a:cubicBezTo>
                    <a:pt x="2" y="19"/>
                    <a:pt x="2" y="16"/>
                    <a:pt x="3" y="14"/>
                  </a:cubicBezTo>
                  <a:cubicBezTo>
                    <a:pt x="5" y="11"/>
                    <a:pt x="4" y="5"/>
                    <a:pt x="9" y="5"/>
                  </a:cubicBezTo>
                  <a:cubicBezTo>
                    <a:pt x="10" y="5"/>
                    <a:pt x="9" y="2"/>
                    <a:pt x="11" y="2"/>
                  </a:cubicBezTo>
                  <a:cubicBezTo>
                    <a:pt x="14" y="3"/>
                    <a:pt x="16" y="4"/>
                    <a:pt x="18" y="4"/>
                  </a:cubicBezTo>
                  <a:cubicBezTo>
                    <a:pt x="20" y="4"/>
                    <a:pt x="23" y="5"/>
                    <a:pt x="25" y="4"/>
                  </a:cubicBezTo>
                  <a:cubicBezTo>
                    <a:pt x="26" y="4"/>
                    <a:pt x="32" y="0"/>
                    <a:pt x="32" y="1"/>
                  </a:cubicBezTo>
                  <a:cubicBezTo>
                    <a:pt x="32" y="2"/>
                    <a:pt x="29" y="5"/>
                    <a:pt x="29" y="6"/>
                  </a:cubicBezTo>
                  <a:cubicBezTo>
                    <a:pt x="27" y="7"/>
                    <a:pt x="25" y="7"/>
                    <a:pt x="23" y="7"/>
                  </a:cubicBezTo>
                  <a:cubicBezTo>
                    <a:pt x="18" y="6"/>
                    <a:pt x="14" y="7"/>
                    <a:pt x="10" y="7"/>
                  </a:cubicBezTo>
                  <a:cubicBezTo>
                    <a:pt x="7" y="6"/>
                    <a:pt x="6" y="7"/>
                    <a:pt x="6" y="10"/>
                  </a:cubicBezTo>
                  <a:cubicBezTo>
                    <a:pt x="6" y="13"/>
                    <a:pt x="9" y="13"/>
                    <a:pt x="10" y="15"/>
                  </a:cubicBezTo>
                  <a:cubicBezTo>
                    <a:pt x="11" y="17"/>
                    <a:pt x="12" y="15"/>
                    <a:pt x="13" y="14"/>
                  </a:cubicBezTo>
                  <a:cubicBezTo>
                    <a:pt x="13" y="13"/>
                    <a:pt x="20" y="12"/>
                    <a:pt x="20" y="13"/>
                  </a:cubicBezTo>
                  <a:cubicBezTo>
                    <a:pt x="21" y="13"/>
                    <a:pt x="18" y="16"/>
                    <a:pt x="17" y="16"/>
                  </a:cubicBezTo>
                  <a:cubicBezTo>
                    <a:pt x="15" y="18"/>
                    <a:pt x="15" y="18"/>
                    <a:pt x="13" y="17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1"/>
                    <a:pt x="18" y="23"/>
                    <a:pt x="18" y="25"/>
                  </a:cubicBezTo>
                  <a:cubicBezTo>
                    <a:pt x="18" y="26"/>
                    <a:pt x="18" y="27"/>
                    <a:pt x="19" y="28"/>
                  </a:cubicBezTo>
                  <a:cubicBezTo>
                    <a:pt x="19" y="28"/>
                    <a:pt x="21" y="30"/>
                    <a:pt x="22" y="30"/>
                  </a:cubicBezTo>
                  <a:cubicBezTo>
                    <a:pt x="20" y="31"/>
                    <a:pt x="15" y="33"/>
                    <a:pt x="13" y="32"/>
                  </a:cubicBezTo>
                  <a:cubicBezTo>
                    <a:pt x="13" y="31"/>
                    <a:pt x="14" y="33"/>
                    <a:pt x="13" y="3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Freeform 468">
              <a:extLst>
                <a:ext uri="{FF2B5EF4-FFF2-40B4-BE49-F238E27FC236}">
                  <a16:creationId xmlns:a16="http://schemas.microsoft.com/office/drawing/2014/main" id="{0ADA8D70-2361-46B9-A8B8-5A8986664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404" y="3999830"/>
              <a:ext cx="27929" cy="53430"/>
            </a:xfrm>
            <a:custGeom>
              <a:avLst/>
              <a:gdLst>
                <a:gd name="T0" fmla="*/ 3 w 8"/>
                <a:gd name="T1" fmla="*/ 2 h 15"/>
                <a:gd name="T2" fmla="*/ 3 w 8"/>
                <a:gd name="T3" fmla="*/ 0 h 15"/>
                <a:gd name="T4" fmla="*/ 0 w 8"/>
                <a:gd name="T5" fmla="*/ 4 h 15"/>
                <a:gd name="T6" fmla="*/ 1 w 8"/>
                <a:gd name="T7" fmla="*/ 8 h 15"/>
                <a:gd name="T8" fmla="*/ 2 w 8"/>
                <a:gd name="T9" fmla="*/ 12 h 15"/>
                <a:gd name="T10" fmla="*/ 5 w 8"/>
                <a:gd name="T11" fmla="*/ 15 h 15"/>
                <a:gd name="T12" fmla="*/ 4 w 8"/>
                <a:gd name="T13" fmla="*/ 13 h 15"/>
                <a:gd name="T14" fmla="*/ 3 w 8"/>
                <a:gd name="T15" fmla="*/ 9 h 15"/>
                <a:gd name="T16" fmla="*/ 7 w 8"/>
                <a:gd name="T17" fmla="*/ 9 h 15"/>
                <a:gd name="T18" fmla="*/ 5 w 8"/>
                <a:gd name="T19" fmla="*/ 7 h 15"/>
                <a:gd name="T20" fmla="*/ 6 w 8"/>
                <a:gd name="T21" fmla="*/ 5 h 15"/>
                <a:gd name="T22" fmla="*/ 2 w 8"/>
                <a:gd name="T23" fmla="*/ 6 h 15"/>
                <a:gd name="T24" fmla="*/ 3 w 8"/>
                <a:gd name="T25" fmla="*/ 2 h 15"/>
                <a:gd name="T26" fmla="*/ 3 w 8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0" y="3"/>
                    <a:pt x="0" y="4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1" y="9"/>
                    <a:pt x="1" y="11"/>
                    <a:pt x="2" y="12"/>
                  </a:cubicBezTo>
                  <a:cubicBezTo>
                    <a:pt x="2" y="12"/>
                    <a:pt x="5" y="15"/>
                    <a:pt x="5" y="15"/>
                  </a:cubicBezTo>
                  <a:cubicBezTo>
                    <a:pt x="5" y="15"/>
                    <a:pt x="4" y="13"/>
                    <a:pt x="4" y="13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8"/>
                    <a:pt x="7" y="9"/>
                    <a:pt x="7" y="9"/>
                  </a:cubicBezTo>
                  <a:cubicBezTo>
                    <a:pt x="8" y="9"/>
                    <a:pt x="6" y="8"/>
                    <a:pt x="5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1"/>
                    <a:pt x="3" y="6"/>
                    <a:pt x="2" y="6"/>
                  </a:cubicBezTo>
                  <a:cubicBezTo>
                    <a:pt x="2" y="6"/>
                    <a:pt x="4" y="3"/>
                    <a:pt x="3" y="2"/>
                  </a:cubicBezTo>
                  <a:cubicBezTo>
                    <a:pt x="3" y="1"/>
                    <a:pt x="4" y="3"/>
                    <a:pt x="3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469">
              <a:extLst>
                <a:ext uri="{FF2B5EF4-FFF2-40B4-BE49-F238E27FC236}">
                  <a16:creationId xmlns:a16="http://schemas.microsoft.com/office/drawing/2014/main" id="{889D81A2-0229-4849-83C9-ECC5A5822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7977" y="3992545"/>
              <a:ext cx="9714" cy="7286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470">
              <a:extLst>
                <a:ext uri="{FF2B5EF4-FFF2-40B4-BE49-F238E27FC236}">
                  <a16:creationId xmlns:a16="http://schemas.microsoft.com/office/drawing/2014/main" id="{17F307F6-79E9-4E28-B716-D6CD8DC70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6835" y="4038688"/>
              <a:ext cx="17000" cy="7286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0"/>
                    <a:pt x="0" y="0"/>
                    <a:pt x="0" y="1"/>
                  </a:cubicBezTo>
                  <a:cubicBezTo>
                    <a:pt x="0" y="1"/>
                    <a:pt x="5" y="2"/>
                    <a:pt x="5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471">
              <a:extLst>
                <a:ext uri="{FF2B5EF4-FFF2-40B4-BE49-F238E27FC236}">
                  <a16:creationId xmlns:a16="http://schemas.microsoft.com/office/drawing/2014/main" id="{CC6B74BC-E0BC-4752-9F13-EF7D6C9CB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0478" y="4042331"/>
              <a:ext cx="66787" cy="40073"/>
            </a:xfrm>
            <a:custGeom>
              <a:avLst/>
              <a:gdLst>
                <a:gd name="T0" fmla="*/ 10 w 19"/>
                <a:gd name="T1" fmla="*/ 1 h 11"/>
                <a:gd name="T2" fmla="*/ 4 w 19"/>
                <a:gd name="T3" fmla="*/ 3 h 11"/>
                <a:gd name="T4" fmla="*/ 3 w 19"/>
                <a:gd name="T5" fmla="*/ 4 h 11"/>
                <a:gd name="T6" fmla="*/ 1 w 19"/>
                <a:gd name="T7" fmla="*/ 3 h 11"/>
                <a:gd name="T8" fmla="*/ 3 w 19"/>
                <a:gd name="T9" fmla="*/ 6 h 11"/>
                <a:gd name="T10" fmla="*/ 6 w 19"/>
                <a:gd name="T11" fmla="*/ 7 h 11"/>
                <a:gd name="T12" fmla="*/ 9 w 19"/>
                <a:gd name="T13" fmla="*/ 10 h 11"/>
                <a:gd name="T14" fmla="*/ 14 w 19"/>
                <a:gd name="T15" fmla="*/ 10 h 11"/>
                <a:gd name="T16" fmla="*/ 18 w 19"/>
                <a:gd name="T17" fmla="*/ 5 h 11"/>
                <a:gd name="T18" fmla="*/ 15 w 19"/>
                <a:gd name="T19" fmla="*/ 2 h 11"/>
                <a:gd name="T20" fmla="*/ 10 w 19"/>
                <a:gd name="T21" fmla="*/ 1 h 11"/>
                <a:gd name="T22" fmla="*/ 10 w 19"/>
                <a:gd name="T2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0" y="1"/>
                  </a:moveTo>
                  <a:cubicBezTo>
                    <a:pt x="9" y="0"/>
                    <a:pt x="5" y="2"/>
                    <a:pt x="4" y="3"/>
                  </a:cubicBezTo>
                  <a:cubicBezTo>
                    <a:pt x="3" y="3"/>
                    <a:pt x="4" y="3"/>
                    <a:pt x="3" y="4"/>
                  </a:cubicBezTo>
                  <a:cubicBezTo>
                    <a:pt x="3" y="5"/>
                    <a:pt x="2" y="3"/>
                    <a:pt x="1" y="3"/>
                  </a:cubicBezTo>
                  <a:cubicBezTo>
                    <a:pt x="0" y="3"/>
                    <a:pt x="2" y="6"/>
                    <a:pt x="3" y="6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8" y="9"/>
                    <a:pt x="9" y="10"/>
                  </a:cubicBezTo>
                  <a:cubicBezTo>
                    <a:pt x="10" y="11"/>
                    <a:pt x="13" y="10"/>
                    <a:pt x="14" y="10"/>
                  </a:cubicBezTo>
                  <a:cubicBezTo>
                    <a:pt x="18" y="10"/>
                    <a:pt x="19" y="8"/>
                    <a:pt x="18" y="5"/>
                  </a:cubicBezTo>
                  <a:cubicBezTo>
                    <a:pt x="18" y="3"/>
                    <a:pt x="17" y="2"/>
                    <a:pt x="15" y="2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10" y="1"/>
                    <a:pt x="11" y="1"/>
                    <a:pt x="10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Freeform 472">
              <a:extLst>
                <a:ext uri="{FF2B5EF4-FFF2-40B4-BE49-F238E27FC236}">
                  <a16:creationId xmlns:a16="http://schemas.microsoft.com/office/drawing/2014/main" id="{C1710BEA-4AA1-45BF-B971-FB4079690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7413" y="4110333"/>
              <a:ext cx="74073" cy="42501"/>
            </a:xfrm>
            <a:custGeom>
              <a:avLst/>
              <a:gdLst>
                <a:gd name="T0" fmla="*/ 0 w 21"/>
                <a:gd name="T1" fmla="*/ 8 h 12"/>
                <a:gd name="T2" fmla="*/ 6 w 21"/>
                <a:gd name="T3" fmla="*/ 8 h 12"/>
                <a:gd name="T4" fmla="*/ 9 w 21"/>
                <a:gd name="T5" fmla="*/ 7 h 12"/>
                <a:gd name="T6" fmla="*/ 13 w 21"/>
                <a:gd name="T7" fmla="*/ 7 h 12"/>
                <a:gd name="T8" fmla="*/ 14 w 21"/>
                <a:gd name="T9" fmla="*/ 5 h 12"/>
                <a:gd name="T10" fmla="*/ 17 w 21"/>
                <a:gd name="T11" fmla="*/ 3 h 12"/>
                <a:gd name="T12" fmla="*/ 20 w 21"/>
                <a:gd name="T13" fmla="*/ 4 h 12"/>
                <a:gd name="T14" fmla="*/ 18 w 21"/>
                <a:gd name="T15" fmla="*/ 7 h 12"/>
                <a:gd name="T16" fmla="*/ 11 w 21"/>
                <a:gd name="T17" fmla="*/ 11 h 12"/>
                <a:gd name="T18" fmla="*/ 0 w 21"/>
                <a:gd name="T19" fmla="*/ 8 h 12"/>
                <a:gd name="T20" fmla="*/ 0 w 21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2">
                  <a:moveTo>
                    <a:pt x="0" y="8"/>
                  </a:moveTo>
                  <a:cubicBezTo>
                    <a:pt x="1" y="7"/>
                    <a:pt x="5" y="8"/>
                    <a:pt x="6" y="8"/>
                  </a:cubicBezTo>
                  <a:cubicBezTo>
                    <a:pt x="7" y="8"/>
                    <a:pt x="8" y="6"/>
                    <a:pt x="9" y="7"/>
                  </a:cubicBezTo>
                  <a:cubicBezTo>
                    <a:pt x="10" y="8"/>
                    <a:pt x="12" y="8"/>
                    <a:pt x="13" y="7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5"/>
                    <a:pt x="17" y="5"/>
                    <a:pt x="17" y="3"/>
                  </a:cubicBezTo>
                  <a:cubicBezTo>
                    <a:pt x="17" y="0"/>
                    <a:pt x="21" y="2"/>
                    <a:pt x="20" y="4"/>
                  </a:cubicBezTo>
                  <a:cubicBezTo>
                    <a:pt x="19" y="5"/>
                    <a:pt x="18" y="7"/>
                    <a:pt x="18" y="7"/>
                  </a:cubicBezTo>
                  <a:cubicBezTo>
                    <a:pt x="15" y="8"/>
                    <a:pt x="14" y="10"/>
                    <a:pt x="11" y="11"/>
                  </a:cubicBezTo>
                  <a:cubicBezTo>
                    <a:pt x="9" y="12"/>
                    <a:pt x="0" y="11"/>
                    <a:pt x="0" y="8"/>
                  </a:cubicBezTo>
                  <a:cubicBezTo>
                    <a:pt x="0" y="7"/>
                    <a:pt x="0" y="10"/>
                    <a:pt x="0" y="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Freeform 473">
              <a:extLst>
                <a:ext uri="{FF2B5EF4-FFF2-40B4-BE49-F238E27FC236}">
                  <a16:creationId xmlns:a16="http://schemas.microsoft.com/office/drawing/2014/main" id="{CAFDF8D9-E7FE-4A6D-BD70-C9293025D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4272" y="4132190"/>
              <a:ext cx="31572" cy="38857"/>
            </a:xfrm>
            <a:custGeom>
              <a:avLst/>
              <a:gdLst>
                <a:gd name="T0" fmla="*/ 1 w 9"/>
                <a:gd name="T1" fmla="*/ 0 h 11"/>
                <a:gd name="T2" fmla="*/ 8 w 9"/>
                <a:gd name="T3" fmla="*/ 8 h 11"/>
                <a:gd name="T4" fmla="*/ 5 w 9"/>
                <a:gd name="T5" fmla="*/ 4 h 11"/>
                <a:gd name="T6" fmla="*/ 1 w 9"/>
                <a:gd name="T7" fmla="*/ 0 h 11"/>
                <a:gd name="T8" fmla="*/ 1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0"/>
                  </a:moveTo>
                  <a:cubicBezTo>
                    <a:pt x="0" y="1"/>
                    <a:pt x="5" y="11"/>
                    <a:pt x="8" y="8"/>
                  </a:cubicBezTo>
                  <a:cubicBezTo>
                    <a:pt x="9" y="6"/>
                    <a:pt x="6" y="4"/>
                    <a:pt x="5" y="4"/>
                  </a:cubicBezTo>
                  <a:cubicBezTo>
                    <a:pt x="4" y="3"/>
                    <a:pt x="1" y="0"/>
                    <a:pt x="1" y="0"/>
                  </a:cubicBezTo>
                  <a:cubicBezTo>
                    <a:pt x="0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474">
              <a:extLst>
                <a:ext uri="{FF2B5EF4-FFF2-40B4-BE49-F238E27FC236}">
                  <a16:creationId xmlns:a16="http://schemas.microsoft.com/office/drawing/2014/main" id="{B14DD234-E694-496C-B38C-19DDA1CF4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6559" y="4203835"/>
              <a:ext cx="20643" cy="20643"/>
            </a:xfrm>
            <a:custGeom>
              <a:avLst/>
              <a:gdLst>
                <a:gd name="T0" fmla="*/ 6 w 6"/>
                <a:gd name="T1" fmla="*/ 4 h 6"/>
                <a:gd name="T2" fmla="*/ 1 w 6"/>
                <a:gd name="T3" fmla="*/ 2 h 6"/>
                <a:gd name="T4" fmla="*/ 6 w 6"/>
                <a:gd name="T5" fmla="*/ 4 h 6"/>
                <a:gd name="T6" fmla="*/ 6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6" y="2"/>
                    <a:pt x="0" y="0"/>
                    <a:pt x="1" y="2"/>
                  </a:cubicBezTo>
                  <a:cubicBezTo>
                    <a:pt x="1" y="3"/>
                    <a:pt x="6" y="5"/>
                    <a:pt x="6" y="4"/>
                  </a:cubicBezTo>
                  <a:cubicBezTo>
                    <a:pt x="6" y="3"/>
                    <a:pt x="6" y="6"/>
                    <a:pt x="6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Freeform 475">
              <a:extLst>
                <a:ext uri="{FF2B5EF4-FFF2-40B4-BE49-F238E27FC236}">
                  <a16:creationId xmlns:a16="http://schemas.microsoft.com/office/drawing/2014/main" id="{F8CAC625-4A50-4747-BDAF-CDAB1E3B0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4701" y="4171048"/>
              <a:ext cx="32786" cy="21857"/>
            </a:xfrm>
            <a:custGeom>
              <a:avLst/>
              <a:gdLst>
                <a:gd name="T0" fmla="*/ 8 w 9"/>
                <a:gd name="T1" fmla="*/ 6 h 6"/>
                <a:gd name="T2" fmla="*/ 0 w 9"/>
                <a:gd name="T3" fmla="*/ 1 h 6"/>
                <a:gd name="T4" fmla="*/ 3 w 9"/>
                <a:gd name="T5" fmla="*/ 4 h 6"/>
                <a:gd name="T6" fmla="*/ 8 w 9"/>
                <a:gd name="T7" fmla="*/ 6 h 6"/>
                <a:gd name="T8" fmla="*/ 8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8" y="6"/>
                  </a:moveTo>
                  <a:cubicBezTo>
                    <a:pt x="6" y="5"/>
                    <a:pt x="3" y="0"/>
                    <a:pt x="0" y="1"/>
                  </a:cubicBezTo>
                  <a:cubicBezTo>
                    <a:pt x="0" y="2"/>
                    <a:pt x="3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9" y="6"/>
                    <a:pt x="6" y="5"/>
                    <a:pt x="8" y="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Freeform 476">
              <a:extLst>
                <a:ext uri="{FF2B5EF4-FFF2-40B4-BE49-F238E27FC236}">
                  <a16:creationId xmlns:a16="http://schemas.microsoft.com/office/drawing/2014/main" id="{31F62E0E-E590-4A97-AEC5-E8BCC0F03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129" y="4156476"/>
              <a:ext cx="14572" cy="18216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0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2"/>
                    <a:pt x="0" y="0"/>
                    <a:pt x="0" y="0"/>
                  </a:cubicBezTo>
                  <a:cubicBezTo>
                    <a:pt x="0" y="1"/>
                    <a:pt x="4" y="5"/>
                    <a:pt x="4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Freeform 477">
              <a:extLst>
                <a:ext uri="{FF2B5EF4-FFF2-40B4-BE49-F238E27FC236}">
                  <a16:creationId xmlns:a16="http://schemas.microsoft.com/office/drawing/2014/main" id="{8D255FA4-B06B-4A3A-A750-966BF7F8B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4274" y="4406624"/>
              <a:ext cx="57072" cy="42501"/>
            </a:xfrm>
            <a:custGeom>
              <a:avLst/>
              <a:gdLst>
                <a:gd name="T0" fmla="*/ 15 w 16"/>
                <a:gd name="T1" fmla="*/ 11 h 12"/>
                <a:gd name="T2" fmla="*/ 2 w 16"/>
                <a:gd name="T3" fmla="*/ 0 h 12"/>
                <a:gd name="T4" fmla="*/ 15 w 16"/>
                <a:gd name="T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5" y="11"/>
                  </a:moveTo>
                  <a:cubicBezTo>
                    <a:pt x="16" y="12"/>
                    <a:pt x="3" y="0"/>
                    <a:pt x="2" y="0"/>
                  </a:cubicBezTo>
                  <a:cubicBezTo>
                    <a:pt x="0" y="0"/>
                    <a:pt x="7" y="9"/>
                    <a:pt x="15" y="1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Freeform 482">
              <a:extLst>
                <a:ext uri="{FF2B5EF4-FFF2-40B4-BE49-F238E27FC236}">
                  <a16:creationId xmlns:a16="http://schemas.microsoft.com/office/drawing/2014/main" id="{C5CA6568-C007-4227-A0B9-A02A6B7BA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411" y="4806133"/>
              <a:ext cx="68002" cy="64358"/>
            </a:xfrm>
            <a:custGeom>
              <a:avLst/>
              <a:gdLst>
                <a:gd name="T0" fmla="*/ 0 w 19"/>
                <a:gd name="T1" fmla="*/ 2 h 18"/>
                <a:gd name="T2" fmla="*/ 2 w 19"/>
                <a:gd name="T3" fmla="*/ 7 h 18"/>
                <a:gd name="T4" fmla="*/ 4 w 19"/>
                <a:gd name="T5" fmla="*/ 10 h 18"/>
                <a:gd name="T6" fmla="*/ 3 w 19"/>
                <a:gd name="T7" fmla="*/ 12 h 18"/>
                <a:gd name="T8" fmla="*/ 9 w 19"/>
                <a:gd name="T9" fmla="*/ 18 h 18"/>
                <a:gd name="T10" fmla="*/ 12 w 19"/>
                <a:gd name="T11" fmla="*/ 15 h 18"/>
                <a:gd name="T12" fmla="*/ 13 w 19"/>
                <a:gd name="T13" fmla="*/ 17 h 18"/>
                <a:gd name="T14" fmla="*/ 14 w 19"/>
                <a:gd name="T15" fmla="*/ 14 h 18"/>
                <a:gd name="T16" fmla="*/ 16 w 19"/>
                <a:gd name="T17" fmla="*/ 15 h 18"/>
                <a:gd name="T18" fmla="*/ 18 w 19"/>
                <a:gd name="T19" fmla="*/ 7 h 18"/>
                <a:gd name="T20" fmla="*/ 16 w 19"/>
                <a:gd name="T21" fmla="*/ 1 h 18"/>
                <a:gd name="T22" fmla="*/ 7 w 19"/>
                <a:gd name="T23" fmla="*/ 3 h 18"/>
                <a:gd name="T24" fmla="*/ 0 w 19"/>
                <a:gd name="T25" fmla="*/ 2 h 18"/>
                <a:gd name="T26" fmla="*/ 0 w 19"/>
                <a:gd name="T2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8">
                  <a:moveTo>
                    <a:pt x="0" y="2"/>
                  </a:moveTo>
                  <a:cubicBezTo>
                    <a:pt x="0" y="3"/>
                    <a:pt x="2" y="6"/>
                    <a:pt x="2" y="7"/>
                  </a:cubicBezTo>
                  <a:cubicBezTo>
                    <a:pt x="3" y="8"/>
                    <a:pt x="4" y="9"/>
                    <a:pt x="4" y="10"/>
                  </a:cubicBezTo>
                  <a:cubicBezTo>
                    <a:pt x="4" y="11"/>
                    <a:pt x="3" y="11"/>
                    <a:pt x="3" y="12"/>
                  </a:cubicBezTo>
                  <a:cubicBezTo>
                    <a:pt x="4" y="15"/>
                    <a:pt x="7" y="17"/>
                    <a:pt x="9" y="18"/>
                  </a:cubicBezTo>
                  <a:cubicBezTo>
                    <a:pt x="11" y="18"/>
                    <a:pt x="11" y="16"/>
                    <a:pt x="12" y="15"/>
                  </a:cubicBezTo>
                  <a:cubicBezTo>
                    <a:pt x="12" y="15"/>
                    <a:pt x="13" y="17"/>
                    <a:pt x="13" y="17"/>
                  </a:cubicBezTo>
                  <a:cubicBezTo>
                    <a:pt x="13" y="16"/>
                    <a:pt x="13" y="14"/>
                    <a:pt x="14" y="14"/>
                  </a:cubicBezTo>
                  <a:cubicBezTo>
                    <a:pt x="15" y="13"/>
                    <a:pt x="15" y="15"/>
                    <a:pt x="16" y="15"/>
                  </a:cubicBezTo>
                  <a:cubicBezTo>
                    <a:pt x="15" y="15"/>
                    <a:pt x="18" y="8"/>
                    <a:pt x="18" y="7"/>
                  </a:cubicBezTo>
                  <a:cubicBezTo>
                    <a:pt x="18" y="6"/>
                    <a:pt x="19" y="0"/>
                    <a:pt x="16" y="1"/>
                  </a:cubicBezTo>
                  <a:cubicBezTo>
                    <a:pt x="13" y="2"/>
                    <a:pt x="10" y="4"/>
                    <a:pt x="7" y="3"/>
                  </a:cubicBezTo>
                  <a:cubicBezTo>
                    <a:pt x="6" y="3"/>
                    <a:pt x="1" y="0"/>
                    <a:pt x="0" y="2"/>
                  </a:cubicBezTo>
                  <a:cubicBezTo>
                    <a:pt x="0" y="3"/>
                    <a:pt x="1" y="0"/>
                    <a:pt x="0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Freeform 483">
              <a:extLst>
                <a:ext uri="{FF2B5EF4-FFF2-40B4-BE49-F238E27FC236}">
                  <a16:creationId xmlns:a16="http://schemas.microsoft.com/office/drawing/2014/main" id="{0099E717-F109-40D7-891C-084D30E6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2840" y="4787918"/>
              <a:ext cx="10929" cy="18216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0 h 5"/>
                <a:gd name="T4" fmla="*/ 3 w 3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3" y="5"/>
                    <a:pt x="0" y="1"/>
                    <a:pt x="1" y="0"/>
                  </a:cubicBezTo>
                  <a:cubicBezTo>
                    <a:pt x="2" y="0"/>
                    <a:pt x="3" y="1"/>
                    <a:pt x="3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Freeform 484">
              <a:extLst>
                <a:ext uri="{FF2B5EF4-FFF2-40B4-BE49-F238E27FC236}">
                  <a16:creationId xmlns:a16="http://schemas.microsoft.com/office/drawing/2014/main" id="{81E66858-6593-479A-A696-2C926260E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196" y="4787918"/>
              <a:ext cx="7286" cy="7286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Freeform 486">
              <a:extLst>
                <a:ext uri="{FF2B5EF4-FFF2-40B4-BE49-F238E27FC236}">
                  <a16:creationId xmlns:a16="http://schemas.microsoft.com/office/drawing/2014/main" id="{83905CE6-662D-456D-ADF1-1AFA32343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589" y="4249979"/>
              <a:ext cx="128717" cy="248933"/>
            </a:xfrm>
            <a:custGeom>
              <a:avLst/>
              <a:gdLst>
                <a:gd name="T0" fmla="*/ 31 w 36"/>
                <a:gd name="T1" fmla="*/ 2 h 70"/>
                <a:gd name="T2" fmla="*/ 29 w 36"/>
                <a:gd name="T3" fmla="*/ 0 h 70"/>
                <a:gd name="T4" fmla="*/ 28 w 36"/>
                <a:gd name="T5" fmla="*/ 3 h 70"/>
                <a:gd name="T6" fmla="*/ 26 w 36"/>
                <a:gd name="T7" fmla="*/ 8 h 70"/>
                <a:gd name="T8" fmla="*/ 23 w 36"/>
                <a:gd name="T9" fmla="*/ 8 h 70"/>
                <a:gd name="T10" fmla="*/ 23 w 36"/>
                <a:gd name="T11" fmla="*/ 10 h 70"/>
                <a:gd name="T12" fmla="*/ 22 w 36"/>
                <a:gd name="T13" fmla="*/ 12 h 70"/>
                <a:gd name="T14" fmla="*/ 23 w 36"/>
                <a:gd name="T15" fmla="*/ 13 h 70"/>
                <a:gd name="T16" fmla="*/ 21 w 36"/>
                <a:gd name="T17" fmla="*/ 14 h 70"/>
                <a:gd name="T18" fmla="*/ 19 w 36"/>
                <a:gd name="T19" fmla="*/ 16 h 70"/>
                <a:gd name="T20" fmla="*/ 15 w 36"/>
                <a:gd name="T21" fmla="*/ 18 h 70"/>
                <a:gd name="T22" fmla="*/ 15 w 36"/>
                <a:gd name="T23" fmla="*/ 19 h 70"/>
                <a:gd name="T24" fmla="*/ 13 w 36"/>
                <a:gd name="T25" fmla="*/ 19 h 70"/>
                <a:gd name="T26" fmla="*/ 8 w 36"/>
                <a:gd name="T27" fmla="*/ 21 h 70"/>
                <a:gd name="T28" fmla="*/ 6 w 36"/>
                <a:gd name="T29" fmla="*/ 21 h 70"/>
                <a:gd name="T30" fmla="*/ 4 w 36"/>
                <a:gd name="T31" fmla="*/ 27 h 70"/>
                <a:gd name="T32" fmla="*/ 4 w 36"/>
                <a:gd name="T33" fmla="*/ 44 h 70"/>
                <a:gd name="T34" fmla="*/ 0 w 36"/>
                <a:gd name="T35" fmla="*/ 51 h 70"/>
                <a:gd name="T36" fmla="*/ 0 w 36"/>
                <a:gd name="T37" fmla="*/ 55 h 70"/>
                <a:gd name="T38" fmla="*/ 2 w 36"/>
                <a:gd name="T39" fmla="*/ 59 h 70"/>
                <a:gd name="T40" fmla="*/ 5 w 36"/>
                <a:gd name="T41" fmla="*/ 68 h 70"/>
                <a:gd name="T42" fmla="*/ 16 w 36"/>
                <a:gd name="T43" fmla="*/ 68 h 70"/>
                <a:gd name="T44" fmla="*/ 24 w 36"/>
                <a:gd name="T45" fmla="*/ 50 h 70"/>
                <a:gd name="T46" fmla="*/ 31 w 36"/>
                <a:gd name="T47" fmla="*/ 30 h 70"/>
                <a:gd name="T48" fmla="*/ 32 w 36"/>
                <a:gd name="T49" fmla="*/ 23 h 70"/>
                <a:gd name="T50" fmla="*/ 34 w 36"/>
                <a:gd name="T51" fmla="*/ 19 h 70"/>
                <a:gd name="T52" fmla="*/ 36 w 36"/>
                <a:gd name="T53" fmla="*/ 17 h 70"/>
                <a:gd name="T54" fmla="*/ 35 w 36"/>
                <a:gd name="T55" fmla="*/ 11 h 70"/>
                <a:gd name="T56" fmla="*/ 31 w 36"/>
                <a:gd name="T57" fmla="*/ 2 h 70"/>
                <a:gd name="T58" fmla="*/ 31 w 36"/>
                <a:gd name="T59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70">
                  <a:moveTo>
                    <a:pt x="31" y="2"/>
                  </a:moveTo>
                  <a:cubicBezTo>
                    <a:pt x="31" y="2"/>
                    <a:pt x="30" y="0"/>
                    <a:pt x="29" y="0"/>
                  </a:cubicBezTo>
                  <a:cubicBezTo>
                    <a:pt x="29" y="1"/>
                    <a:pt x="28" y="2"/>
                    <a:pt x="28" y="3"/>
                  </a:cubicBezTo>
                  <a:cubicBezTo>
                    <a:pt x="27" y="5"/>
                    <a:pt x="27" y="6"/>
                    <a:pt x="26" y="8"/>
                  </a:cubicBezTo>
                  <a:cubicBezTo>
                    <a:pt x="25" y="9"/>
                    <a:pt x="24" y="8"/>
                    <a:pt x="23" y="8"/>
                  </a:cubicBezTo>
                  <a:cubicBezTo>
                    <a:pt x="23" y="8"/>
                    <a:pt x="24" y="9"/>
                    <a:pt x="23" y="10"/>
                  </a:cubicBezTo>
                  <a:cubicBezTo>
                    <a:pt x="23" y="11"/>
                    <a:pt x="22" y="11"/>
                    <a:pt x="22" y="12"/>
                  </a:cubicBezTo>
                  <a:cubicBezTo>
                    <a:pt x="22" y="12"/>
                    <a:pt x="23" y="13"/>
                    <a:pt x="23" y="13"/>
                  </a:cubicBezTo>
                  <a:cubicBezTo>
                    <a:pt x="23" y="14"/>
                    <a:pt x="22" y="13"/>
                    <a:pt x="21" y="14"/>
                  </a:cubicBezTo>
                  <a:cubicBezTo>
                    <a:pt x="20" y="14"/>
                    <a:pt x="20" y="15"/>
                    <a:pt x="19" y="16"/>
                  </a:cubicBezTo>
                  <a:cubicBezTo>
                    <a:pt x="18" y="17"/>
                    <a:pt x="17" y="17"/>
                    <a:pt x="15" y="18"/>
                  </a:cubicBezTo>
                  <a:cubicBezTo>
                    <a:pt x="14" y="18"/>
                    <a:pt x="16" y="19"/>
                    <a:pt x="15" y="19"/>
                  </a:cubicBezTo>
                  <a:cubicBezTo>
                    <a:pt x="15" y="20"/>
                    <a:pt x="13" y="18"/>
                    <a:pt x="13" y="19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1"/>
                    <a:pt x="6" y="20"/>
                    <a:pt x="6" y="21"/>
                  </a:cubicBezTo>
                  <a:cubicBezTo>
                    <a:pt x="5" y="23"/>
                    <a:pt x="5" y="25"/>
                    <a:pt x="4" y="27"/>
                  </a:cubicBezTo>
                  <a:cubicBezTo>
                    <a:pt x="3" y="32"/>
                    <a:pt x="8" y="39"/>
                    <a:pt x="4" y="44"/>
                  </a:cubicBezTo>
                  <a:cubicBezTo>
                    <a:pt x="3" y="46"/>
                    <a:pt x="1" y="48"/>
                    <a:pt x="0" y="51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1" y="56"/>
                    <a:pt x="3" y="57"/>
                    <a:pt x="2" y="59"/>
                  </a:cubicBezTo>
                  <a:cubicBezTo>
                    <a:pt x="1" y="62"/>
                    <a:pt x="2" y="66"/>
                    <a:pt x="5" y="68"/>
                  </a:cubicBezTo>
                  <a:cubicBezTo>
                    <a:pt x="8" y="70"/>
                    <a:pt x="11" y="70"/>
                    <a:pt x="16" y="68"/>
                  </a:cubicBezTo>
                  <a:cubicBezTo>
                    <a:pt x="21" y="66"/>
                    <a:pt x="22" y="55"/>
                    <a:pt x="24" y="50"/>
                  </a:cubicBezTo>
                  <a:cubicBezTo>
                    <a:pt x="26" y="43"/>
                    <a:pt x="29" y="37"/>
                    <a:pt x="31" y="30"/>
                  </a:cubicBezTo>
                  <a:cubicBezTo>
                    <a:pt x="31" y="28"/>
                    <a:pt x="31" y="25"/>
                    <a:pt x="32" y="23"/>
                  </a:cubicBezTo>
                  <a:cubicBezTo>
                    <a:pt x="33" y="22"/>
                    <a:pt x="31" y="14"/>
                    <a:pt x="34" y="19"/>
                  </a:cubicBezTo>
                  <a:cubicBezTo>
                    <a:pt x="35" y="20"/>
                    <a:pt x="35" y="18"/>
                    <a:pt x="36" y="17"/>
                  </a:cubicBezTo>
                  <a:cubicBezTo>
                    <a:pt x="36" y="15"/>
                    <a:pt x="35" y="13"/>
                    <a:pt x="35" y="11"/>
                  </a:cubicBezTo>
                  <a:cubicBezTo>
                    <a:pt x="34" y="9"/>
                    <a:pt x="33" y="4"/>
                    <a:pt x="31" y="2"/>
                  </a:cubicBezTo>
                  <a:cubicBezTo>
                    <a:pt x="30" y="1"/>
                    <a:pt x="32" y="2"/>
                    <a:pt x="31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Freeform 489">
              <a:extLst>
                <a:ext uri="{FF2B5EF4-FFF2-40B4-BE49-F238E27FC236}">
                  <a16:creationId xmlns:a16="http://schemas.microsoft.com/office/drawing/2014/main" id="{416F468B-32FB-47E6-B2AB-18A2227C1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3742" y="2405441"/>
              <a:ext cx="31572" cy="18216"/>
            </a:xfrm>
            <a:custGeom>
              <a:avLst/>
              <a:gdLst>
                <a:gd name="T0" fmla="*/ 9 w 9"/>
                <a:gd name="T1" fmla="*/ 3 h 5"/>
                <a:gd name="T2" fmla="*/ 4 w 9"/>
                <a:gd name="T3" fmla="*/ 5 h 5"/>
                <a:gd name="T4" fmla="*/ 1 w 9"/>
                <a:gd name="T5" fmla="*/ 1 h 5"/>
                <a:gd name="T6" fmla="*/ 6 w 9"/>
                <a:gd name="T7" fmla="*/ 1 h 5"/>
                <a:gd name="T8" fmla="*/ 9 w 9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7" y="4"/>
                    <a:pt x="6" y="4"/>
                    <a:pt x="4" y="5"/>
                  </a:cubicBezTo>
                  <a:cubicBezTo>
                    <a:pt x="2" y="5"/>
                    <a:pt x="0" y="3"/>
                    <a:pt x="1" y="1"/>
                  </a:cubicBezTo>
                  <a:cubicBezTo>
                    <a:pt x="1" y="0"/>
                    <a:pt x="5" y="0"/>
                    <a:pt x="6" y="1"/>
                  </a:cubicBezTo>
                  <a:cubicBezTo>
                    <a:pt x="7" y="1"/>
                    <a:pt x="8" y="3"/>
                    <a:pt x="9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Freeform 490">
              <a:extLst>
                <a:ext uri="{FF2B5EF4-FFF2-40B4-BE49-F238E27FC236}">
                  <a16:creationId xmlns:a16="http://schemas.microsoft.com/office/drawing/2014/main" id="{CAD6BB7E-8F5A-4779-8F79-ECA394561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327" y="2370225"/>
              <a:ext cx="35215" cy="17000"/>
            </a:xfrm>
            <a:custGeom>
              <a:avLst/>
              <a:gdLst>
                <a:gd name="T0" fmla="*/ 6 w 10"/>
                <a:gd name="T1" fmla="*/ 5 h 5"/>
                <a:gd name="T2" fmla="*/ 1 w 10"/>
                <a:gd name="T3" fmla="*/ 4 h 5"/>
                <a:gd name="T4" fmla="*/ 4 w 10"/>
                <a:gd name="T5" fmla="*/ 1 h 5"/>
                <a:gd name="T6" fmla="*/ 9 w 10"/>
                <a:gd name="T7" fmla="*/ 1 h 5"/>
                <a:gd name="T8" fmla="*/ 6 w 10"/>
                <a:gd name="T9" fmla="*/ 5 h 5"/>
                <a:gd name="T10" fmla="*/ 6 w 10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6" y="5"/>
                  </a:moveTo>
                  <a:cubicBezTo>
                    <a:pt x="4" y="5"/>
                    <a:pt x="2" y="4"/>
                    <a:pt x="1" y="4"/>
                  </a:cubicBezTo>
                  <a:cubicBezTo>
                    <a:pt x="0" y="3"/>
                    <a:pt x="3" y="1"/>
                    <a:pt x="4" y="1"/>
                  </a:cubicBezTo>
                  <a:cubicBezTo>
                    <a:pt x="5" y="0"/>
                    <a:pt x="8" y="0"/>
                    <a:pt x="9" y="1"/>
                  </a:cubicBezTo>
                  <a:cubicBezTo>
                    <a:pt x="10" y="2"/>
                    <a:pt x="7" y="5"/>
                    <a:pt x="6" y="5"/>
                  </a:cubicBezTo>
                  <a:cubicBezTo>
                    <a:pt x="4" y="5"/>
                    <a:pt x="6" y="5"/>
                    <a:pt x="6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4" name="Freeform 492">
              <a:extLst>
                <a:ext uri="{FF2B5EF4-FFF2-40B4-BE49-F238E27FC236}">
                  <a16:creationId xmlns:a16="http://schemas.microsoft.com/office/drawing/2014/main" id="{6EED7E3F-C4AE-4F6F-ABF8-D623E8560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6745" y="2420013"/>
              <a:ext cx="20643" cy="14572"/>
            </a:xfrm>
            <a:custGeom>
              <a:avLst/>
              <a:gdLst>
                <a:gd name="T0" fmla="*/ 5 w 6"/>
                <a:gd name="T1" fmla="*/ 4 h 4"/>
                <a:gd name="T2" fmla="*/ 2 w 6"/>
                <a:gd name="T3" fmla="*/ 1 h 4"/>
                <a:gd name="T4" fmla="*/ 5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4" y="4"/>
                    <a:pt x="0" y="3"/>
                    <a:pt x="2" y="1"/>
                  </a:cubicBezTo>
                  <a:cubicBezTo>
                    <a:pt x="5" y="0"/>
                    <a:pt x="6" y="4"/>
                    <a:pt x="5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Freeform 493">
              <a:extLst>
                <a:ext uri="{FF2B5EF4-FFF2-40B4-BE49-F238E27FC236}">
                  <a16:creationId xmlns:a16="http://schemas.microsoft.com/office/drawing/2014/main" id="{57D3FE8B-4375-4101-B212-175885808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8148" y="3215386"/>
              <a:ext cx="20643" cy="38857"/>
            </a:xfrm>
            <a:custGeom>
              <a:avLst/>
              <a:gdLst>
                <a:gd name="T0" fmla="*/ 5 w 6"/>
                <a:gd name="T1" fmla="*/ 1 h 11"/>
                <a:gd name="T2" fmla="*/ 5 w 6"/>
                <a:gd name="T3" fmla="*/ 7 h 11"/>
                <a:gd name="T4" fmla="*/ 3 w 6"/>
                <a:gd name="T5" fmla="*/ 10 h 11"/>
                <a:gd name="T6" fmla="*/ 1 w 6"/>
                <a:gd name="T7" fmla="*/ 4 h 11"/>
                <a:gd name="T8" fmla="*/ 5 w 6"/>
                <a:gd name="T9" fmla="*/ 1 h 11"/>
                <a:gd name="T10" fmla="*/ 5 w 6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5" y="1"/>
                  </a:moveTo>
                  <a:cubicBezTo>
                    <a:pt x="5" y="3"/>
                    <a:pt x="6" y="5"/>
                    <a:pt x="5" y="7"/>
                  </a:cubicBezTo>
                  <a:cubicBezTo>
                    <a:pt x="4" y="8"/>
                    <a:pt x="5" y="11"/>
                    <a:pt x="3" y="10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1" y="3"/>
                    <a:pt x="5" y="0"/>
                    <a:pt x="5" y="1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494">
              <a:extLst>
                <a:ext uri="{FF2B5EF4-FFF2-40B4-BE49-F238E27FC236}">
                  <a16:creationId xmlns:a16="http://schemas.microsoft.com/office/drawing/2014/main" id="{7C9FA9B8-690C-4B41-A819-1777A12BA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862" y="3250601"/>
              <a:ext cx="31572" cy="53430"/>
            </a:xfrm>
            <a:custGeom>
              <a:avLst/>
              <a:gdLst>
                <a:gd name="T0" fmla="*/ 7 w 9"/>
                <a:gd name="T1" fmla="*/ 3 h 15"/>
                <a:gd name="T2" fmla="*/ 5 w 9"/>
                <a:gd name="T3" fmla="*/ 2 h 15"/>
                <a:gd name="T4" fmla="*/ 0 w 9"/>
                <a:gd name="T5" fmla="*/ 2 h 15"/>
                <a:gd name="T6" fmla="*/ 1 w 9"/>
                <a:gd name="T7" fmla="*/ 8 h 15"/>
                <a:gd name="T8" fmla="*/ 2 w 9"/>
                <a:gd name="T9" fmla="*/ 13 h 15"/>
                <a:gd name="T10" fmla="*/ 4 w 9"/>
                <a:gd name="T11" fmla="*/ 14 h 15"/>
                <a:gd name="T12" fmla="*/ 8 w 9"/>
                <a:gd name="T13" fmla="*/ 10 h 15"/>
                <a:gd name="T14" fmla="*/ 7 w 9"/>
                <a:gd name="T1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5">
                  <a:moveTo>
                    <a:pt x="7" y="3"/>
                  </a:moveTo>
                  <a:cubicBezTo>
                    <a:pt x="6" y="3"/>
                    <a:pt x="7" y="0"/>
                    <a:pt x="5" y="2"/>
                  </a:cubicBezTo>
                  <a:cubicBezTo>
                    <a:pt x="2" y="4"/>
                    <a:pt x="3" y="4"/>
                    <a:pt x="0" y="2"/>
                  </a:cubicBezTo>
                  <a:cubicBezTo>
                    <a:pt x="0" y="2"/>
                    <a:pt x="1" y="8"/>
                    <a:pt x="1" y="8"/>
                  </a:cubicBezTo>
                  <a:cubicBezTo>
                    <a:pt x="2" y="10"/>
                    <a:pt x="2" y="11"/>
                    <a:pt x="2" y="13"/>
                  </a:cubicBezTo>
                  <a:cubicBezTo>
                    <a:pt x="2" y="14"/>
                    <a:pt x="2" y="15"/>
                    <a:pt x="4" y="14"/>
                  </a:cubicBezTo>
                  <a:cubicBezTo>
                    <a:pt x="6" y="13"/>
                    <a:pt x="8" y="13"/>
                    <a:pt x="8" y="10"/>
                  </a:cubicBezTo>
                  <a:cubicBezTo>
                    <a:pt x="8" y="9"/>
                    <a:pt x="9" y="3"/>
                    <a:pt x="7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Freeform 496">
              <a:extLst>
                <a:ext uri="{FF2B5EF4-FFF2-40B4-BE49-F238E27FC236}">
                  <a16:creationId xmlns:a16="http://schemas.microsoft.com/office/drawing/2014/main" id="{DD8A9E72-FDA5-4BD1-B5F4-E01C971A9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728" y="3364746"/>
              <a:ext cx="46143" cy="25500"/>
            </a:xfrm>
            <a:custGeom>
              <a:avLst/>
              <a:gdLst>
                <a:gd name="T0" fmla="*/ 12 w 13"/>
                <a:gd name="T1" fmla="*/ 1 h 7"/>
                <a:gd name="T2" fmla="*/ 10 w 13"/>
                <a:gd name="T3" fmla="*/ 2 h 7"/>
                <a:gd name="T4" fmla="*/ 10 w 13"/>
                <a:gd name="T5" fmla="*/ 5 h 7"/>
                <a:gd name="T6" fmla="*/ 6 w 13"/>
                <a:gd name="T7" fmla="*/ 6 h 7"/>
                <a:gd name="T8" fmla="*/ 2 w 13"/>
                <a:gd name="T9" fmla="*/ 6 h 7"/>
                <a:gd name="T10" fmla="*/ 5 w 13"/>
                <a:gd name="T11" fmla="*/ 3 h 7"/>
                <a:gd name="T12" fmla="*/ 12 w 13"/>
                <a:gd name="T13" fmla="*/ 1 h 7"/>
                <a:gd name="T14" fmla="*/ 12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12" y="1"/>
                  </a:moveTo>
                  <a:cubicBezTo>
                    <a:pt x="12" y="1"/>
                    <a:pt x="10" y="2"/>
                    <a:pt x="10" y="2"/>
                  </a:cubicBezTo>
                  <a:cubicBezTo>
                    <a:pt x="9" y="3"/>
                    <a:pt x="10" y="5"/>
                    <a:pt x="10" y="5"/>
                  </a:cubicBezTo>
                  <a:cubicBezTo>
                    <a:pt x="9" y="5"/>
                    <a:pt x="7" y="5"/>
                    <a:pt x="6" y="6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0" y="4"/>
                    <a:pt x="4" y="3"/>
                    <a:pt x="5" y="3"/>
                  </a:cubicBezTo>
                  <a:cubicBezTo>
                    <a:pt x="7" y="3"/>
                    <a:pt x="10" y="2"/>
                    <a:pt x="12" y="1"/>
                  </a:cubicBezTo>
                  <a:cubicBezTo>
                    <a:pt x="13" y="0"/>
                    <a:pt x="11" y="2"/>
                    <a:pt x="12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497">
              <a:extLst>
                <a:ext uri="{FF2B5EF4-FFF2-40B4-BE49-F238E27FC236}">
                  <a16:creationId xmlns:a16="http://schemas.microsoft.com/office/drawing/2014/main" id="{10010B3C-0FFD-4F1B-99C7-E51EF3DB1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726" y="3368389"/>
              <a:ext cx="53430" cy="14572"/>
            </a:xfrm>
            <a:custGeom>
              <a:avLst/>
              <a:gdLst>
                <a:gd name="T0" fmla="*/ 8 w 15"/>
                <a:gd name="T1" fmla="*/ 4 h 4"/>
                <a:gd name="T2" fmla="*/ 1 w 15"/>
                <a:gd name="T3" fmla="*/ 1 h 4"/>
                <a:gd name="T4" fmla="*/ 7 w 15"/>
                <a:gd name="T5" fmla="*/ 1 h 4"/>
                <a:gd name="T6" fmla="*/ 15 w 15"/>
                <a:gd name="T7" fmla="*/ 2 h 4"/>
                <a:gd name="T8" fmla="*/ 13 w 15"/>
                <a:gd name="T9" fmla="*/ 3 h 4"/>
                <a:gd name="T10" fmla="*/ 8 w 15"/>
                <a:gd name="T11" fmla="*/ 4 h 4"/>
                <a:gd name="T12" fmla="*/ 8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8" y="4"/>
                  </a:moveTo>
                  <a:cubicBezTo>
                    <a:pt x="7" y="4"/>
                    <a:pt x="0" y="2"/>
                    <a:pt x="1" y="1"/>
                  </a:cubicBezTo>
                  <a:cubicBezTo>
                    <a:pt x="1" y="0"/>
                    <a:pt x="7" y="1"/>
                    <a:pt x="7" y="1"/>
                  </a:cubicBezTo>
                  <a:cubicBezTo>
                    <a:pt x="10" y="2"/>
                    <a:pt x="12" y="2"/>
                    <a:pt x="15" y="2"/>
                  </a:cubicBezTo>
                  <a:cubicBezTo>
                    <a:pt x="15" y="2"/>
                    <a:pt x="13" y="3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6" y="4"/>
                    <a:pt x="9" y="4"/>
                    <a:pt x="8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Freeform 498">
              <a:extLst>
                <a:ext uri="{FF2B5EF4-FFF2-40B4-BE49-F238E27FC236}">
                  <a16:creationId xmlns:a16="http://schemas.microsoft.com/office/drawing/2014/main" id="{97D71111-4EA4-4681-9365-28EE3A61C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225" y="2843807"/>
              <a:ext cx="25500" cy="25500"/>
            </a:xfrm>
            <a:custGeom>
              <a:avLst/>
              <a:gdLst>
                <a:gd name="T0" fmla="*/ 1 w 7"/>
                <a:gd name="T1" fmla="*/ 4 h 7"/>
                <a:gd name="T2" fmla="*/ 1 w 7"/>
                <a:gd name="T3" fmla="*/ 1 h 7"/>
                <a:gd name="T4" fmla="*/ 7 w 7"/>
                <a:gd name="T5" fmla="*/ 1 h 7"/>
                <a:gd name="T6" fmla="*/ 1 w 7"/>
                <a:gd name="T7" fmla="*/ 4 h 7"/>
                <a:gd name="T8" fmla="*/ 1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4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1"/>
                    <a:pt x="7" y="0"/>
                    <a:pt x="7" y="1"/>
                  </a:cubicBezTo>
                  <a:cubicBezTo>
                    <a:pt x="7" y="2"/>
                    <a:pt x="2" y="6"/>
                    <a:pt x="1" y="4"/>
                  </a:cubicBezTo>
                  <a:cubicBezTo>
                    <a:pt x="1" y="1"/>
                    <a:pt x="2" y="7"/>
                    <a:pt x="1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Freeform 499">
              <a:extLst>
                <a:ext uri="{FF2B5EF4-FFF2-40B4-BE49-F238E27FC236}">
                  <a16:creationId xmlns:a16="http://schemas.microsoft.com/office/drawing/2014/main" id="{D3E6FEB5-3DEC-4821-9744-B6CD33BA5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8867" y="2834093"/>
              <a:ext cx="18214" cy="9714"/>
            </a:xfrm>
            <a:custGeom>
              <a:avLst/>
              <a:gdLst>
                <a:gd name="T0" fmla="*/ 3 w 5"/>
                <a:gd name="T1" fmla="*/ 2 h 3"/>
                <a:gd name="T2" fmla="*/ 0 w 5"/>
                <a:gd name="T3" fmla="*/ 1 h 3"/>
                <a:gd name="T4" fmla="*/ 4 w 5"/>
                <a:gd name="T5" fmla="*/ 1 h 3"/>
                <a:gd name="T6" fmla="*/ 3 w 5"/>
                <a:gd name="T7" fmla="*/ 2 h 3"/>
                <a:gd name="T8" fmla="*/ 3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2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4" y="0"/>
                    <a:pt x="4" y="1"/>
                  </a:cubicBezTo>
                  <a:cubicBezTo>
                    <a:pt x="5" y="2"/>
                    <a:pt x="4" y="3"/>
                    <a:pt x="3" y="2"/>
                  </a:cubicBezTo>
                  <a:cubicBezTo>
                    <a:pt x="1" y="2"/>
                    <a:pt x="5" y="3"/>
                    <a:pt x="3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1" name="Freeform 500">
              <a:extLst>
                <a:ext uri="{FF2B5EF4-FFF2-40B4-BE49-F238E27FC236}">
                  <a16:creationId xmlns:a16="http://schemas.microsoft.com/office/drawing/2014/main" id="{B8AA51A2-9C4F-4777-AE35-968A4EA84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4795" y="2858378"/>
              <a:ext cx="20643" cy="35215"/>
            </a:xfrm>
            <a:custGeom>
              <a:avLst/>
              <a:gdLst>
                <a:gd name="T0" fmla="*/ 6 w 6"/>
                <a:gd name="T1" fmla="*/ 2 h 10"/>
                <a:gd name="T2" fmla="*/ 3 w 6"/>
                <a:gd name="T3" fmla="*/ 9 h 10"/>
                <a:gd name="T4" fmla="*/ 6 w 6"/>
                <a:gd name="T5" fmla="*/ 2 h 10"/>
                <a:gd name="T6" fmla="*/ 6 w 6"/>
                <a:gd name="T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6" y="0"/>
                    <a:pt x="0" y="10"/>
                    <a:pt x="3" y="9"/>
                  </a:cubicBezTo>
                  <a:cubicBezTo>
                    <a:pt x="4" y="9"/>
                    <a:pt x="6" y="3"/>
                    <a:pt x="6" y="2"/>
                  </a:cubicBezTo>
                  <a:cubicBezTo>
                    <a:pt x="6" y="1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Freeform 501">
              <a:extLst>
                <a:ext uri="{FF2B5EF4-FFF2-40B4-BE49-F238E27FC236}">
                  <a16:creationId xmlns:a16="http://schemas.microsoft.com/office/drawing/2014/main" id="{3CE97139-BFA6-4497-9DA3-8132F260C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6367" y="2797663"/>
              <a:ext cx="14572" cy="14572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1 h 4"/>
                <a:gd name="T4" fmla="*/ 3 w 4"/>
                <a:gd name="T5" fmla="*/ 0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4"/>
                    <a:pt x="4" y="2"/>
                    <a:pt x="3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3" name="Freeform 502">
              <a:extLst>
                <a:ext uri="{FF2B5EF4-FFF2-40B4-BE49-F238E27FC236}">
                  <a16:creationId xmlns:a16="http://schemas.microsoft.com/office/drawing/2014/main" id="{7BD57F62-A70A-4509-BDB8-8806E6BBD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4293" y="2908165"/>
              <a:ext cx="20643" cy="32786"/>
            </a:xfrm>
            <a:custGeom>
              <a:avLst/>
              <a:gdLst>
                <a:gd name="T0" fmla="*/ 6 w 6"/>
                <a:gd name="T1" fmla="*/ 2 h 9"/>
                <a:gd name="T2" fmla="*/ 6 w 6"/>
                <a:gd name="T3" fmla="*/ 4 h 9"/>
                <a:gd name="T4" fmla="*/ 5 w 6"/>
                <a:gd name="T5" fmla="*/ 9 h 9"/>
                <a:gd name="T6" fmla="*/ 0 w 6"/>
                <a:gd name="T7" fmla="*/ 3 h 9"/>
                <a:gd name="T8" fmla="*/ 3 w 6"/>
                <a:gd name="T9" fmla="*/ 3 h 9"/>
                <a:gd name="T10" fmla="*/ 6 w 6"/>
                <a:gd name="T11" fmla="*/ 2 h 9"/>
                <a:gd name="T12" fmla="*/ 6 w 6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1"/>
                    <a:pt x="6" y="4"/>
                    <a:pt x="6" y="4"/>
                  </a:cubicBezTo>
                  <a:cubicBezTo>
                    <a:pt x="6" y="6"/>
                    <a:pt x="6" y="8"/>
                    <a:pt x="5" y="9"/>
                  </a:cubicBezTo>
                  <a:cubicBezTo>
                    <a:pt x="5" y="9"/>
                    <a:pt x="0" y="5"/>
                    <a:pt x="0" y="3"/>
                  </a:cubicBezTo>
                  <a:cubicBezTo>
                    <a:pt x="0" y="3"/>
                    <a:pt x="2" y="2"/>
                    <a:pt x="3" y="3"/>
                  </a:cubicBezTo>
                  <a:cubicBezTo>
                    <a:pt x="4" y="4"/>
                    <a:pt x="5" y="4"/>
                    <a:pt x="6" y="2"/>
                  </a:cubicBezTo>
                  <a:cubicBezTo>
                    <a:pt x="6" y="0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Freeform 503">
              <a:extLst>
                <a:ext uri="{FF2B5EF4-FFF2-40B4-BE49-F238E27FC236}">
                  <a16:creationId xmlns:a16="http://schemas.microsoft.com/office/drawing/2014/main" id="{7E41B810-D46A-4E31-B5FF-F7C3BB946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8793" y="2915451"/>
              <a:ext cx="29143" cy="29143"/>
            </a:xfrm>
            <a:custGeom>
              <a:avLst/>
              <a:gdLst>
                <a:gd name="T0" fmla="*/ 6 w 8"/>
                <a:gd name="T1" fmla="*/ 7 h 8"/>
                <a:gd name="T2" fmla="*/ 1 w 8"/>
                <a:gd name="T3" fmla="*/ 4 h 8"/>
                <a:gd name="T4" fmla="*/ 6 w 8"/>
                <a:gd name="T5" fmla="*/ 7 h 8"/>
                <a:gd name="T6" fmla="*/ 6 w 8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0" y="5"/>
                    <a:pt x="1" y="4"/>
                  </a:cubicBezTo>
                  <a:cubicBezTo>
                    <a:pt x="3" y="0"/>
                    <a:pt x="8" y="5"/>
                    <a:pt x="6" y="7"/>
                  </a:cubicBezTo>
                  <a:cubicBezTo>
                    <a:pt x="5" y="8"/>
                    <a:pt x="7" y="6"/>
                    <a:pt x="6" y="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504">
              <a:extLst>
                <a:ext uri="{FF2B5EF4-FFF2-40B4-BE49-F238E27FC236}">
                  <a16:creationId xmlns:a16="http://schemas.microsoft.com/office/drawing/2014/main" id="{C229B865-2FD3-401B-BE58-EFA2806C8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289" y="3283387"/>
              <a:ext cx="17000" cy="13358"/>
            </a:xfrm>
            <a:custGeom>
              <a:avLst/>
              <a:gdLst>
                <a:gd name="T0" fmla="*/ 4 w 5"/>
                <a:gd name="T1" fmla="*/ 2 h 4"/>
                <a:gd name="T2" fmla="*/ 3 w 5"/>
                <a:gd name="T3" fmla="*/ 3 h 4"/>
                <a:gd name="T4" fmla="*/ 0 w 5"/>
                <a:gd name="T5" fmla="*/ 2 h 4"/>
                <a:gd name="T6" fmla="*/ 4 w 5"/>
                <a:gd name="T7" fmla="*/ 0 h 4"/>
                <a:gd name="T8" fmla="*/ 4 w 5"/>
                <a:gd name="T9" fmla="*/ 2 h 4"/>
                <a:gd name="T10" fmla="*/ 4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5" y="1"/>
                    <a:pt x="4" y="4"/>
                    <a:pt x="3" y="3"/>
                  </a:cubicBezTo>
                  <a:cubicBezTo>
                    <a:pt x="3" y="3"/>
                    <a:pt x="0" y="2"/>
                    <a:pt x="0" y="2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4" y="0"/>
                    <a:pt x="3" y="2"/>
                    <a:pt x="4" y="2"/>
                  </a:cubicBezTo>
                  <a:cubicBezTo>
                    <a:pt x="5" y="1"/>
                    <a:pt x="3" y="2"/>
                    <a:pt x="4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Freeform 505">
              <a:extLst>
                <a:ext uri="{FF2B5EF4-FFF2-40B4-BE49-F238E27FC236}">
                  <a16:creationId xmlns:a16="http://schemas.microsoft.com/office/drawing/2014/main" id="{DB758408-C6D2-4923-A7AD-0E1CEFCAB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427" y="2847449"/>
              <a:ext cx="21857" cy="21857"/>
            </a:xfrm>
            <a:custGeom>
              <a:avLst/>
              <a:gdLst>
                <a:gd name="T0" fmla="*/ 5 w 6"/>
                <a:gd name="T1" fmla="*/ 1 h 6"/>
                <a:gd name="T2" fmla="*/ 4 w 6"/>
                <a:gd name="T3" fmla="*/ 5 h 6"/>
                <a:gd name="T4" fmla="*/ 1 w 6"/>
                <a:gd name="T5" fmla="*/ 5 h 6"/>
                <a:gd name="T6" fmla="*/ 5 w 6"/>
                <a:gd name="T7" fmla="*/ 1 h 6"/>
                <a:gd name="T8" fmla="*/ 5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1"/>
                  </a:moveTo>
                  <a:cubicBezTo>
                    <a:pt x="6" y="2"/>
                    <a:pt x="4" y="3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0" y="4"/>
                    <a:pt x="5" y="0"/>
                    <a:pt x="5" y="1"/>
                  </a:cubicBezTo>
                  <a:cubicBezTo>
                    <a:pt x="6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Freeform 506">
              <a:extLst>
                <a:ext uri="{FF2B5EF4-FFF2-40B4-BE49-F238E27FC236}">
                  <a16:creationId xmlns:a16="http://schemas.microsoft.com/office/drawing/2014/main" id="{B440E629-1C60-4D16-B94F-83F87E99F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7357" y="2872951"/>
              <a:ext cx="10929" cy="10929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2 w 3"/>
                <a:gd name="T5" fmla="*/ 3 h 3"/>
                <a:gd name="T6" fmla="*/ 3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0" y="1"/>
                    <a:pt x="0" y="2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3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507">
              <a:extLst>
                <a:ext uri="{FF2B5EF4-FFF2-40B4-BE49-F238E27FC236}">
                  <a16:creationId xmlns:a16="http://schemas.microsoft.com/office/drawing/2014/main" id="{B13B363D-ADCA-40CE-9E50-E42B7C850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286" y="2883879"/>
              <a:ext cx="6072" cy="3643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Freeform 508">
              <a:extLst>
                <a:ext uri="{FF2B5EF4-FFF2-40B4-BE49-F238E27FC236}">
                  <a16:creationId xmlns:a16="http://schemas.microsoft.com/office/drawing/2014/main" id="{09E36CD2-B541-435D-BB5A-5D981D0C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286" y="2893594"/>
              <a:ext cx="3643" cy="7286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Freeform 509">
              <a:extLst>
                <a:ext uri="{FF2B5EF4-FFF2-40B4-BE49-F238E27FC236}">
                  <a16:creationId xmlns:a16="http://schemas.microsoft.com/office/drawing/2014/main" id="{94E8DFD3-81AC-472E-9D7E-84623FE82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286" y="2900879"/>
              <a:ext cx="6072" cy="3643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Freeform 510">
              <a:extLst>
                <a:ext uri="{FF2B5EF4-FFF2-40B4-BE49-F238E27FC236}">
                  <a16:creationId xmlns:a16="http://schemas.microsoft.com/office/drawing/2014/main" id="{C01A0AEC-4869-4FE5-B0E7-02CD70CF5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215" y="2954309"/>
              <a:ext cx="3643" cy="7286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Freeform 511">
              <a:extLst>
                <a:ext uri="{FF2B5EF4-FFF2-40B4-BE49-F238E27FC236}">
                  <a16:creationId xmlns:a16="http://schemas.microsoft.com/office/drawing/2014/main" id="{2BA74FAA-1DCA-4C4C-8C5E-2E63A2E23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645" y="2794021"/>
              <a:ext cx="7286" cy="14572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1 h 4"/>
                <a:gd name="T4" fmla="*/ 1 w 2"/>
                <a:gd name="T5" fmla="*/ 4 h 4"/>
                <a:gd name="T6" fmla="*/ 1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0" y="3"/>
                    <a:pt x="0" y="1"/>
                    <a:pt x="2" y="1"/>
                  </a:cubicBezTo>
                  <a:cubicBezTo>
                    <a:pt x="2" y="0"/>
                    <a:pt x="2" y="4"/>
                    <a:pt x="1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60C1ECD-E0C0-411F-82F7-D85350F6B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0334" y="4824347"/>
              <a:ext cx="21857" cy="38857"/>
            </a:xfrm>
            <a:custGeom>
              <a:avLst/>
              <a:gdLst>
                <a:gd name="T0" fmla="*/ 3 w 6"/>
                <a:gd name="T1" fmla="*/ 10 h 11"/>
                <a:gd name="T2" fmla="*/ 0 w 6"/>
                <a:gd name="T3" fmla="*/ 9 h 11"/>
                <a:gd name="T4" fmla="*/ 1 w 6"/>
                <a:gd name="T5" fmla="*/ 2 h 11"/>
                <a:gd name="T6" fmla="*/ 4 w 6"/>
                <a:gd name="T7" fmla="*/ 3 h 11"/>
                <a:gd name="T8" fmla="*/ 3 w 6"/>
                <a:gd name="T9" fmla="*/ 10 h 11"/>
                <a:gd name="T10" fmla="*/ 3 w 6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3" y="10"/>
                  </a:moveTo>
                  <a:cubicBezTo>
                    <a:pt x="1" y="11"/>
                    <a:pt x="0" y="11"/>
                    <a:pt x="0" y="9"/>
                  </a:cubicBezTo>
                  <a:cubicBezTo>
                    <a:pt x="1" y="7"/>
                    <a:pt x="1" y="4"/>
                    <a:pt x="1" y="2"/>
                  </a:cubicBezTo>
                  <a:cubicBezTo>
                    <a:pt x="1" y="0"/>
                    <a:pt x="5" y="0"/>
                    <a:pt x="4" y="3"/>
                  </a:cubicBezTo>
                  <a:cubicBezTo>
                    <a:pt x="4" y="5"/>
                    <a:pt x="6" y="8"/>
                    <a:pt x="3" y="10"/>
                  </a:cubicBezTo>
                  <a:cubicBezTo>
                    <a:pt x="2" y="10"/>
                    <a:pt x="4" y="9"/>
                    <a:pt x="3" y="1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A8D19A9F-5358-4165-8714-93571B781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977" y="3814040"/>
              <a:ext cx="17000" cy="14572"/>
            </a:xfrm>
            <a:custGeom>
              <a:avLst/>
              <a:gdLst>
                <a:gd name="T0" fmla="*/ 3 w 5"/>
                <a:gd name="T1" fmla="*/ 3 h 4"/>
                <a:gd name="T2" fmla="*/ 1 w 5"/>
                <a:gd name="T3" fmla="*/ 1 h 4"/>
                <a:gd name="T4" fmla="*/ 3 w 5"/>
                <a:gd name="T5" fmla="*/ 3 h 4"/>
                <a:gd name="T6" fmla="*/ 3 w 5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2" y="4"/>
                    <a:pt x="0" y="3"/>
                    <a:pt x="1" y="1"/>
                  </a:cubicBezTo>
                  <a:cubicBezTo>
                    <a:pt x="1" y="0"/>
                    <a:pt x="5" y="2"/>
                    <a:pt x="3" y="3"/>
                  </a:cubicBezTo>
                  <a:cubicBezTo>
                    <a:pt x="2" y="4"/>
                    <a:pt x="5" y="2"/>
                    <a:pt x="3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65380353-6AEA-4C46-9E26-3F63702AA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980" y="3835898"/>
              <a:ext cx="20643" cy="27930"/>
            </a:xfrm>
            <a:custGeom>
              <a:avLst/>
              <a:gdLst>
                <a:gd name="T0" fmla="*/ 1 w 6"/>
                <a:gd name="T1" fmla="*/ 5 h 8"/>
                <a:gd name="T2" fmla="*/ 2 w 6"/>
                <a:gd name="T3" fmla="*/ 4 h 8"/>
                <a:gd name="T4" fmla="*/ 4 w 6"/>
                <a:gd name="T5" fmla="*/ 2 h 8"/>
                <a:gd name="T6" fmla="*/ 1 w 6"/>
                <a:gd name="T7" fmla="*/ 5 h 8"/>
                <a:gd name="T8" fmla="*/ 1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5"/>
                  </a:move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3" y="0"/>
                    <a:pt x="4" y="2"/>
                  </a:cubicBezTo>
                  <a:cubicBezTo>
                    <a:pt x="6" y="4"/>
                    <a:pt x="2" y="8"/>
                    <a:pt x="1" y="5"/>
                  </a:cubicBezTo>
                  <a:cubicBezTo>
                    <a:pt x="0" y="4"/>
                    <a:pt x="1" y="6"/>
                    <a:pt x="1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A87CEB47-E8ED-4CEB-8541-0F4D76787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485" y="4028974"/>
              <a:ext cx="49787" cy="46144"/>
            </a:xfrm>
            <a:custGeom>
              <a:avLst/>
              <a:gdLst>
                <a:gd name="T0" fmla="*/ 12 w 14"/>
                <a:gd name="T1" fmla="*/ 4 h 13"/>
                <a:gd name="T2" fmla="*/ 10 w 14"/>
                <a:gd name="T3" fmla="*/ 3 h 13"/>
                <a:gd name="T4" fmla="*/ 6 w 14"/>
                <a:gd name="T5" fmla="*/ 1 h 13"/>
                <a:gd name="T6" fmla="*/ 2 w 14"/>
                <a:gd name="T7" fmla="*/ 1 h 13"/>
                <a:gd name="T8" fmla="*/ 1 w 14"/>
                <a:gd name="T9" fmla="*/ 2 h 13"/>
                <a:gd name="T10" fmla="*/ 2 w 14"/>
                <a:gd name="T11" fmla="*/ 4 h 13"/>
                <a:gd name="T12" fmla="*/ 1 w 14"/>
                <a:gd name="T13" fmla="*/ 7 h 13"/>
                <a:gd name="T14" fmla="*/ 2 w 14"/>
                <a:gd name="T15" fmla="*/ 10 h 13"/>
                <a:gd name="T16" fmla="*/ 4 w 14"/>
                <a:gd name="T17" fmla="*/ 10 h 13"/>
                <a:gd name="T18" fmla="*/ 7 w 14"/>
                <a:gd name="T19" fmla="*/ 12 h 13"/>
                <a:gd name="T20" fmla="*/ 10 w 14"/>
                <a:gd name="T21" fmla="*/ 10 h 13"/>
                <a:gd name="T22" fmla="*/ 12 w 14"/>
                <a:gd name="T23" fmla="*/ 4 h 13"/>
                <a:gd name="T24" fmla="*/ 12 w 14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2" y="3"/>
                    <a:pt x="11" y="3"/>
                    <a:pt x="10" y="3"/>
                  </a:cubicBezTo>
                  <a:cubicBezTo>
                    <a:pt x="8" y="2"/>
                    <a:pt x="8" y="1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4"/>
                    <a:pt x="1" y="3"/>
                    <a:pt x="2" y="4"/>
                  </a:cubicBezTo>
                  <a:cubicBezTo>
                    <a:pt x="2" y="4"/>
                    <a:pt x="1" y="7"/>
                    <a:pt x="1" y="7"/>
                  </a:cubicBezTo>
                  <a:cubicBezTo>
                    <a:pt x="1" y="9"/>
                    <a:pt x="1" y="9"/>
                    <a:pt x="2" y="10"/>
                  </a:cubicBezTo>
                  <a:cubicBezTo>
                    <a:pt x="3" y="11"/>
                    <a:pt x="3" y="10"/>
                    <a:pt x="4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3"/>
                    <a:pt x="8" y="11"/>
                    <a:pt x="10" y="10"/>
                  </a:cubicBezTo>
                  <a:cubicBezTo>
                    <a:pt x="12" y="8"/>
                    <a:pt x="14" y="7"/>
                    <a:pt x="12" y="4"/>
                  </a:cubicBezTo>
                  <a:cubicBezTo>
                    <a:pt x="12" y="2"/>
                    <a:pt x="14" y="8"/>
                    <a:pt x="12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9CBB8F8A-0060-4EB5-A013-C416E768A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050" y="3699896"/>
              <a:ext cx="35215" cy="14572"/>
            </a:xfrm>
            <a:custGeom>
              <a:avLst/>
              <a:gdLst>
                <a:gd name="T0" fmla="*/ 9 w 10"/>
                <a:gd name="T1" fmla="*/ 2 h 4"/>
                <a:gd name="T2" fmla="*/ 4 w 10"/>
                <a:gd name="T3" fmla="*/ 0 h 4"/>
                <a:gd name="T4" fmla="*/ 1 w 10"/>
                <a:gd name="T5" fmla="*/ 3 h 4"/>
                <a:gd name="T6" fmla="*/ 9 w 10"/>
                <a:gd name="T7" fmla="*/ 2 h 4"/>
                <a:gd name="T8" fmla="*/ 9 w 10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7" y="1"/>
                    <a:pt x="6" y="0"/>
                    <a:pt x="4" y="0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4"/>
                    <a:pt x="9" y="2"/>
                    <a:pt x="9" y="2"/>
                  </a:cubicBezTo>
                  <a:cubicBezTo>
                    <a:pt x="6" y="1"/>
                    <a:pt x="10" y="3"/>
                    <a:pt x="9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Freeform 529">
              <a:extLst>
                <a:ext uri="{FF2B5EF4-FFF2-40B4-BE49-F238E27FC236}">
                  <a16:creationId xmlns:a16="http://schemas.microsoft.com/office/drawing/2014/main" id="{F28C7D83-E136-4653-8204-AF5FD616F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689" y="3576036"/>
              <a:ext cx="14572" cy="13358"/>
            </a:xfrm>
            <a:custGeom>
              <a:avLst/>
              <a:gdLst>
                <a:gd name="T0" fmla="*/ 2 w 4"/>
                <a:gd name="T1" fmla="*/ 4 h 4"/>
                <a:gd name="T2" fmla="*/ 1 w 4"/>
                <a:gd name="T3" fmla="*/ 0 h 4"/>
                <a:gd name="T4" fmla="*/ 2 w 4"/>
                <a:gd name="T5" fmla="*/ 4 h 4"/>
                <a:gd name="T6" fmla="*/ 2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0" y="4"/>
                    <a:pt x="1" y="1"/>
                    <a:pt x="1" y="0"/>
                  </a:cubicBezTo>
                  <a:cubicBezTo>
                    <a:pt x="2" y="0"/>
                    <a:pt x="4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Freeform 531">
              <a:extLst>
                <a:ext uri="{FF2B5EF4-FFF2-40B4-BE49-F238E27FC236}">
                  <a16:creationId xmlns:a16="http://schemas.microsoft.com/office/drawing/2014/main" id="{A540371B-420F-4A2E-9A26-D946F694D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2266" y="3125527"/>
              <a:ext cx="20643" cy="36429"/>
            </a:xfrm>
            <a:custGeom>
              <a:avLst/>
              <a:gdLst>
                <a:gd name="T0" fmla="*/ 3 w 6"/>
                <a:gd name="T1" fmla="*/ 8 h 10"/>
                <a:gd name="T2" fmla="*/ 0 w 6"/>
                <a:gd name="T3" fmla="*/ 7 h 10"/>
                <a:gd name="T4" fmla="*/ 4 w 6"/>
                <a:gd name="T5" fmla="*/ 2 h 10"/>
                <a:gd name="T6" fmla="*/ 6 w 6"/>
                <a:gd name="T7" fmla="*/ 4 h 10"/>
                <a:gd name="T8" fmla="*/ 3 w 6"/>
                <a:gd name="T9" fmla="*/ 8 h 10"/>
                <a:gd name="T10" fmla="*/ 3 w 6"/>
                <a:gd name="T1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0">
                  <a:moveTo>
                    <a:pt x="3" y="8"/>
                  </a:moveTo>
                  <a:cubicBezTo>
                    <a:pt x="2" y="10"/>
                    <a:pt x="0" y="9"/>
                    <a:pt x="0" y="7"/>
                  </a:cubicBezTo>
                  <a:cubicBezTo>
                    <a:pt x="1" y="6"/>
                    <a:pt x="3" y="3"/>
                    <a:pt x="4" y="2"/>
                  </a:cubicBezTo>
                  <a:cubicBezTo>
                    <a:pt x="6" y="0"/>
                    <a:pt x="6" y="3"/>
                    <a:pt x="6" y="4"/>
                  </a:cubicBezTo>
                  <a:cubicBezTo>
                    <a:pt x="6" y="6"/>
                    <a:pt x="3" y="6"/>
                    <a:pt x="3" y="8"/>
                  </a:cubicBezTo>
                  <a:cubicBezTo>
                    <a:pt x="2" y="10"/>
                    <a:pt x="3" y="8"/>
                    <a:pt x="3" y="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Freeform 532">
              <a:extLst>
                <a:ext uri="{FF2B5EF4-FFF2-40B4-BE49-F238E27FC236}">
                  <a16:creationId xmlns:a16="http://schemas.microsoft.com/office/drawing/2014/main" id="{B1540131-399A-4FEF-9520-B43533502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981" y="3143742"/>
              <a:ext cx="25500" cy="14572"/>
            </a:xfrm>
            <a:custGeom>
              <a:avLst/>
              <a:gdLst>
                <a:gd name="T0" fmla="*/ 3 w 7"/>
                <a:gd name="T1" fmla="*/ 4 h 4"/>
                <a:gd name="T2" fmla="*/ 5 w 7"/>
                <a:gd name="T3" fmla="*/ 1 h 4"/>
                <a:gd name="T4" fmla="*/ 3 w 7"/>
                <a:gd name="T5" fmla="*/ 4 h 4"/>
                <a:gd name="T6" fmla="*/ 3 w 7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3" y="4"/>
                  </a:moveTo>
                  <a:cubicBezTo>
                    <a:pt x="0" y="4"/>
                    <a:pt x="3" y="0"/>
                    <a:pt x="5" y="1"/>
                  </a:cubicBezTo>
                  <a:cubicBezTo>
                    <a:pt x="7" y="1"/>
                    <a:pt x="4" y="4"/>
                    <a:pt x="3" y="4"/>
                  </a:cubicBezTo>
                  <a:cubicBezTo>
                    <a:pt x="2" y="4"/>
                    <a:pt x="4" y="4"/>
                    <a:pt x="3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Freeform 533">
              <a:extLst>
                <a:ext uri="{FF2B5EF4-FFF2-40B4-BE49-F238E27FC236}">
                  <a16:creationId xmlns:a16="http://schemas.microsoft.com/office/drawing/2014/main" id="{26F2FA74-4918-44F1-AB09-731A900A3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550" y="3129170"/>
              <a:ext cx="53430" cy="25500"/>
            </a:xfrm>
            <a:custGeom>
              <a:avLst/>
              <a:gdLst>
                <a:gd name="T0" fmla="*/ 11 w 15"/>
                <a:gd name="T1" fmla="*/ 6 h 7"/>
                <a:gd name="T2" fmla="*/ 10 w 15"/>
                <a:gd name="T3" fmla="*/ 5 h 7"/>
                <a:gd name="T4" fmla="*/ 7 w 15"/>
                <a:gd name="T5" fmla="*/ 5 h 7"/>
                <a:gd name="T6" fmla="*/ 3 w 15"/>
                <a:gd name="T7" fmla="*/ 0 h 7"/>
                <a:gd name="T8" fmla="*/ 6 w 15"/>
                <a:gd name="T9" fmla="*/ 2 h 7"/>
                <a:gd name="T10" fmla="*/ 8 w 15"/>
                <a:gd name="T11" fmla="*/ 3 h 7"/>
                <a:gd name="T12" fmla="*/ 15 w 15"/>
                <a:gd name="T13" fmla="*/ 3 h 7"/>
                <a:gd name="T14" fmla="*/ 11 w 15"/>
                <a:gd name="T15" fmla="*/ 6 h 7"/>
                <a:gd name="T16" fmla="*/ 11 w 15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7">
                  <a:moveTo>
                    <a:pt x="11" y="6"/>
                  </a:move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8" y="6"/>
                    <a:pt x="7" y="5"/>
                  </a:cubicBezTo>
                  <a:cubicBezTo>
                    <a:pt x="7" y="4"/>
                    <a:pt x="0" y="1"/>
                    <a:pt x="3" y="0"/>
                  </a:cubicBezTo>
                  <a:cubicBezTo>
                    <a:pt x="4" y="0"/>
                    <a:pt x="5" y="2"/>
                    <a:pt x="6" y="2"/>
                  </a:cubicBezTo>
                  <a:cubicBezTo>
                    <a:pt x="7" y="3"/>
                    <a:pt x="7" y="2"/>
                    <a:pt x="8" y="3"/>
                  </a:cubicBezTo>
                  <a:cubicBezTo>
                    <a:pt x="9" y="4"/>
                    <a:pt x="13" y="2"/>
                    <a:pt x="15" y="3"/>
                  </a:cubicBezTo>
                  <a:cubicBezTo>
                    <a:pt x="14" y="3"/>
                    <a:pt x="12" y="6"/>
                    <a:pt x="11" y="6"/>
                  </a:cubicBezTo>
                  <a:cubicBezTo>
                    <a:pt x="9" y="7"/>
                    <a:pt x="12" y="6"/>
                    <a:pt x="11" y="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Freeform 534">
              <a:extLst>
                <a:ext uri="{FF2B5EF4-FFF2-40B4-BE49-F238E27FC236}">
                  <a16:creationId xmlns:a16="http://schemas.microsoft.com/office/drawing/2014/main" id="{A0A97162-82FF-4045-B86A-FE1762479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481" y="3058740"/>
              <a:ext cx="55858" cy="27930"/>
            </a:xfrm>
            <a:custGeom>
              <a:avLst/>
              <a:gdLst>
                <a:gd name="T0" fmla="*/ 13 w 16"/>
                <a:gd name="T1" fmla="*/ 6 h 8"/>
                <a:gd name="T2" fmla="*/ 0 w 16"/>
                <a:gd name="T3" fmla="*/ 2 h 8"/>
                <a:gd name="T4" fmla="*/ 13 w 16"/>
                <a:gd name="T5" fmla="*/ 6 h 8"/>
                <a:gd name="T6" fmla="*/ 13 w 1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13" y="6"/>
                  </a:moveTo>
                  <a:cubicBezTo>
                    <a:pt x="11" y="8"/>
                    <a:pt x="1" y="4"/>
                    <a:pt x="0" y="2"/>
                  </a:cubicBezTo>
                  <a:cubicBezTo>
                    <a:pt x="0" y="0"/>
                    <a:pt x="16" y="4"/>
                    <a:pt x="13" y="6"/>
                  </a:cubicBezTo>
                  <a:cubicBezTo>
                    <a:pt x="12" y="7"/>
                    <a:pt x="14" y="5"/>
                    <a:pt x="13" y="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Freeform 535">
              <a:extLst>
                <a:ext uri="{FF2B5EF4-FFF2-40B4-BE49-F238E27FC236}">
                  <a16:creationId xmlns:a16="http://schemas.microsoft.com/office/drawing/2014/main" id="{C5403FB2-CD52-4A91-B699-1B405462A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124" y="3022311"/>
              <a:ext cx="114145" cy="110502"/>
            </a:xfrm>
            <a:custGeom>
              <a:avLst/>
              <a:gdLst>
                <a:gd name="T0" fmla="*/ 19 w 32"/>
                <a:gd name="T1" fmla="*/ 1 h 31"/>
                <a:gd name="T2" fmla="*/ 17 w 32"/>
                <a:gd name="T3" fmla="*/ 0 h 31"/>
                <a:gd name="T4" fmla="*/ 14 w 32"/>
                <a:gd name="T5" fmla="*/ 2 h 31"/>
                <a:gd name="T6" fmla="*/ 11 w 32"/>
                <a:gd name="T7" fmla="*/ 5 h 31"/>
                <a:gd name="T8" fmla="*/ 9 w 32"/>
                <a:gd name="T9" fmla="*/ 7 h 31"/>
                <a:gd name="T10" fmla="*/ 7 w 32"/>
                <a:gd name="T11" fmla="*/ 13 h 31"/>
                <a:gd name="T12" fmla="*/ 5 w 32"/>
                <a:gd name="T13" fmla="*/ 17 h 31"/>
                <a:gd name="T14" fmla="*/ 2 w 32"/>
                <a:gd name="T15" fmla="*/ 19 h 31"/>
                <a:gd name="T16" fmla="*/ 4 w 32"/>
                <a:gd name="T17" fmla="*/ 21 h 31"/>
                <a:gd name="T18" fmla="*/ 0 w 32"/>
                <a:gd name="T19" fmla="*/ 25 h 31"/>
                <a:gd name="T20" fmla="*/ 4 w 32"/>
                <a:gd name="T21" fmla="*/ 25 h 31"/>
                <a:gd name="T22" fmla="*/ 10 w 32"/>
                <a:gd name="T23" fmla="*/ 26 h 31"/>
                <a:gd name="T24" fmla="*/ 19 w 32"/>
                <a:gd name="T25" fmla="*/ 27 h 31"/>
                <a:gd name="T26" fmla="*/ 22 w 32"/>
                <a:gd name="T27" fmla="*/ 26 h 31"/>
                <a:gd name="T28" fmla="*/ 19 w 32"/>
                <a:gd name="T29" fmla="*/ 30 h 31"/>
                <a:gd name="T30" fmla="*/ 22 w 32"/>
                <a:gd name="T31" fmla="*/ 28 h 31"/>
                <a:gd name="T32" fmla="*/ 27 w 32"/>
                <a:gd name="T33" fmla="*/ 26 h 31"/>
                <a:gd name="T34" fmla="*/ 32 w 32"/>
                <a:gd name="T35" fmla="*/ 20 h 31"/>
                <a:gd name="T36" fmla="*/ 29 w 32"/>
                <a:gd name="T37" fmla="*/ 20 h 31"/>
                <a:gd name="T38" fmla="*/ 26 w 32"/>
                <a:gd name="T39" fmla="*/ 18 h 31"/>
                <a:gd name="T40" fmla="*/ 29 w 32"/>
                <a:gd name="T41" fmla="*/ 15 h 31"/>
                <a:gd name="T42" fmla="*/ 26 w 32"/>
                <a:gd name="T43" fmla="*/ 15 h 31"/>
                <a:gd name="T44" fmla="*/ 24 w 32"/>
                <a:gd name="T45" fmla="*/ 13 h 31"/>
                <a:gd name="T46" fmla="*/ 21 w 32"/>
                <a:gd name="T47" fmla="*/ 16 h 31"/>
                <a:gd name="T48" fmla="*/ 18 w 32"/>
                <a:gd name="T49" fmla="*/ 13 h 31"/>
                <a:gd name="T50" fmla="*/ 19 w 32"/>
                <a:gd name="T51" fmla="*/ 11 h 31"/>
                <a:gd name="T52" fmla="*/ 16 w 32"/>
                <a:gd name="T53" fmla="*/ 9 h 31"/>
                <a:gd name="T54" fmla="*/ 14 w 32"/>
                <a:gd name="T55" fmla="*/ 12 h 31"/>
                <a:gd name="T56" fmla="*/ 16 w 32"/>
                <a:gd name="T57" fmla="*/ 7 h 31"/>
                <a:gd name="T58" fmla="*/ 18 w 32"/>
                <a:gd name="T59" fmla="*/ 4 h 31"/>
                <a:gd name="T60" fmla="*/ 18 w 32"/>
                <a:gd name="T61" fmla="*/ 2 h 31"/>
                <a:gd name="T62" fmla="*/ 19 w 32"/>
                <a:gd name="T63" fmla="*/ 1 h 31"/>
                <a:gd name="T64" fmla="*/ 19 w 32"/>
                <a:gd name="T6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1">
                  <a:moveTo>
                    <a:pt x="19" y="1"/>
                  </a:moveTo>
                  <a:cubicBezTo>
                    <a:pt x="20" y="0"/>
                    <a:pt x="17" y="0"/>
                    <a:pt x="17" y="0"/>
                  </a:cubicBezTo>
                  <a:cubicBezTo>
                    <a:pt x="16" y="0"/>
                    <a:pt x="15" y="1"/>
                    <a:pt x="14" y="2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11" y="6"/>
                    <a:pt x="10" y="7"/>
                    <a:pt x="9" y="7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7" y="15"/>
                    <a:pt x="6" y="16"/>
                    <a:pt x="5" y="17"/>
                  </a:cubicBezTo>
                  <a:cubicBezTo>
                    <a:pt x="4" y="18"/>
                    <a:pt x="2" y="19"/>
                    <a:pt x="2" y="19"/>
                  </a:cubicBezTo>
                  <a:cubicBezTo>
                    <a:pt x="2" y="20"/>
                    <a:pt x="4" y="20"/>
                    <a:pt x="4" y="21"/>
                  </a:cubicBezTo>
                  <a:cubicBezTo>
                    <a:pt x="4" y="22"/>
                    <a:pt x="0" y="24"/>
                    <a:pt x="0" y="25"/>
                  </a:cubicBezTo>
                  <a:cubicBezTo>
                    <a:pt x="0" y="27"/>
                    <a:pt x="3" y="26"/>
                    <a:pt x="4" y="25"/>
                  </a:cubicBezTo>
                  <a:cubicBezTo>
                    <a:pt x="6" y="25"/>
                    <a:pt x="8" y="26"/>
                    <a:pt x="10" y="26"/>
                  </a:cubicBezTo>
                  <a:cubicBezTo>
                    <a:pt x="13" y="27"/>
                    <a:pt x="16" y="26"/>
                    <a:pt x="19" y="27"/>
                  </a:cubicBezTo>
                  <a:cubicBezTo>
                    <a:pt x="19" y="27"/>
                    <a:pt x="22" y="25"/>
                    <a:pt x="22" y="26"/>
                  </a:cubicBezTo>
                  <a:cubicBezTo>
                    <a:pt x="22" y="27"/>
                    <a:pt x="19" y="30"/>
                    <a:pt x="19" y="30"/>
                  </a:cubicBezTo>
                  <a:cubicBezTo>
                    <a:pt x="20" y="31"/>
                    <a:pt x="22" y="28"/>
                    <a:pt x="22" y="28"/>
                  </a:cubicBezTo>
                  <a:cubicBezTo>
                    <a:pt x="24" y="27"/>
                    <a:pt x="26" y="27"/>
                    <a:pt x="27" y="26"/>
                  </a:cubicBezTo>
                  <a:cubicBezTo>
                    <a:pt x="27" y="25"/>
                    <a:pt x="32" y="20"/>
                    <a:pt x="32" y="20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9" y="20"/>
                    <a:pt x="26" y="18"/>
                    <a:pt x="26" y="18"/>
                  </a:cubicBezTo>
                  <a:cubicBezTo>
                    <a:pt x="26" y="17"/>
                    <a:pt x="30" y="16"/>
                    <a:pt x="29" y="15"/>
                  </a:cubicBezTo>
                  <a:cubicBezTo>
                    <a:pt x="29" y="14"/>
                    <a:pt x="27" y="15"/>
                    <a:pt x="26" y="15"/>
                  </a:cubicBezTo>
                  <a:cubicBezTo>
                    <a:pt x="25" y="15"/>
                    <a:pt x="25" y="13"/>
                    <a:pt x="24" y="13"/>
                  </a:cubicBezTo>
                  <a:cubicBezTo>
                    <a:pt x="24" y="13"/>
                    <a:pt x="21" y="16"/>
                    <a:pt x="21" y="16"/>
                  </a:cubicBezTo>
                  <a:cubicBezTo>
                    <a:pt x="20" y="14"/>
                    <a:pt x="20" y="14"/>
                    <a:pt x="18" y="13"/>
                  </a:cubicBezTo>
                  <a:cubicBezTo>
                    <a:pt x="16" y="12"/>
                    <a:pt x="19" y="12"/>
                    <a:pt x="19" y="11"/>
                  </a:cubicBezTo>
                  <a:cubicBezTo>
                    <a:pt x="19" y="11"/>
                    <a:pt x="17" y="9"/>
                    <a:pt x="16" y="9"/>
                  </a:cubicBezTo>
                  <a:cubicBezTo>
                    <a:pt x="16" y="10"/>
                    <a:pt x="14" y="13"/>
                    <a:pt x="14" y="12"/>
                  </a:cubicBezTo>
                  <a:cubicBezTo>
                    <a:pt x="12" y="11"/>
                    <a:pt x="15" y="7"/>
                    <a:pt x="16" y="7"/>
                  </a:cubicBezTo>
                  <a:cubicBezTo>
                    <a:pt x="17" y="6"/>
                    <a:pt x="17" y="5"/>
                    <a:pt x="18" y="4"/>
                  </a:cubicBezTo>
                  <a:cubicBezTo>
                    <a:pt x="18" y="3"/>
                    <a:pt x="18" y="2"/>
                    <a:pt x="18" y="2"/>
                  </a:cubicBezTo>
                  <a:cubicBezTo>
                    <a:pt x="18" y="2"/>
                    <a:pt x="19" y="1"/>
                    <a:pt x="19" y="1"/>
                  </a:cubicBezTo>
                  <a:cubicBezTo>
                    <a:pt x="20" y="0"/>
                    <a:pt x="19" y="1"/>
                    <a:pt x="19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Freeform 536">
              <a:extLst>
                <a:ext uri="{FF2B5EF4-FFF2-40B4-BE49-F238E27FC236}">
                  <a16:creationId xmlns:a16="http://schemas.microsoft.com/office/drawing/2014/main" id="{AE0477BA-6E26-4BC7-8136-E122424F8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412" y="3101241"/>
              <a:ext cx="29143" cy="35215"/>
            </a:xfrm>
            <a:custGeom>
              <a:avLst/>
              <a:gdLst>
                <a:gd name="T0" fmla="*/ 6 w 8"/>
                <a:gd name="T1" fmla="*/ 1 h 10"/>
                <a:gd name="T2" fmla="*/ 1 w 8"/>
                <a:gd name="T3" fmla="*/ 9 h 10"/>
                <a:gd name="T4" fmla="*/ 4 w 8"/>
                <a:gd name="T5" fmla="*/ 7 h 10"/>
                <a:gd name="T6" fmla="*/ 3 w 8"/>
                <a:gd name="T7" fmla="*/ 10 h 10"/>
                <a:gd name="T8" fmla="*/ 6 w 8"/>
                <a:gd name="T9" fmla="*/ 8 h 10"/>
                <a:gd name="T10" fmla="*/ 8 w 8"/>
                <a:gd name="T11" fmla="*/ 4 h 10"/>
                <a:gd name="T12" fmla="*/ 5 w 8"/>
                <a:gd name="T13" fmla="*/ 4 h 10"/>
                <a:gd name="T14" fmla="*/ 6 w 8"/>
                <a:gd name="T15" fmla="*/ 1 h 10"/>
                <a:gd name="T16" fmla="*/ 6 w 8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0">
                  <a:moveTo>
                    <a:pt x="6" y="1"/>
                  </a:moveTo>
                  <a:cubicBezTo>
                    <a:pt x="5" y="2"/>
                    <a:pt x="0" y="6"/>
                    <a:pt x="1" y="9"/>
                  </a:cubicBezTo>
                  <a:cubicBezTo>
                    <a:pt x="1" y="9"/>
                    <a:pt x="3" y="6"/>
                    <a:pt x="4" y="7"/>
                  </a:cubicBezTo>
                  <a:cubicBezTo>
                    <a:pt x="4" y="7"/>
                    <a:pt x="3" y="10"/>
                    <a:pt x="3" y="10"/>
                  </a:cubicBezTo>
                  <a:cubicBezTo>
                    <a:pt x="4" y="10"/>
                    <a:pt x="6" y="9"/>
                    <a:pt x="6" y="8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2"/>
                    <a:pt x="6" y="4"/>
                    <a:pt x="5" y="4"/>
                  </a:cubicBezTo>
                  <a:cubicBezTo>
                    <a:pt x="6" y="4"/>
                    <a:pt x="6" y="0"/>
                    <a:pt x="6" y="1"/>
                  </a:cubicBezTo>
                  <a:cubicBezTo>
                    <a:pt x="5" y="1"/>
                    <a:pt x="7" y="0"/>
                    <a:pt x="6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Freeform 537">
              <a:extLst>
                <a:ext uri="{FF2B5EF4-FFF2-40B4-BE49-F238E27FC236}">
                  <a16:creationId xmlns:a16="http://schemas.microsoft.com/office/drawing/2014/main" id="{68DEF7CB-0B51-4AB5-9F89-D594AB7A6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266" y="2758804"/>
              <a:ext cx="10929" cy="20643"/>
            </a:xfrm>
            <a:custGeom>
              <a:avLst/>
              <a:gdLst>
                <a:gd name="T0" fmla="*/ 3 w 3"/>
                <a:gd name="T1" fmla="*/ 4 h 6"/>
                <a:gd name="T2" fmla="*/ 1 w 3"/>
                <a:gd name="T3" fmla="*/ 1 h 6"/>
                <a:gd name="T4" fmla="*/ 1 w 3"/>
                <a:gd name="T5" fmla="*/ 2 h 6"/>
                <a:gd name="T6" fmla="*/ 0 w 3"/>
                <a:gd name="T7" fmla="*/ 2 h 6"/>
                <a:gd name="T8" fmla="*/ 3 w 3"/>
                <a:gd name="T9" fmla="*/ 4 h 6"/>
                <a:gd name="T10" fmla="*/ 3 w 3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cubicBezTo>
                    <a:pt x="3" y="3"/>
                    <a:pt x="1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3" y="6"/>
                    <a:pt x="3" y="4"/>
                  </a:cubicBezTo>
                  <a:cubicBezTo>
                    <a:pt x="3" y="3"/>
                    <a:pt x="3" y="6"/>
                    <a:pt x="3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Freeform 538">
              <a:extLst>
                <a:ext uri="{FF2B5EF4-FFF2-40B4-BE49-F238E27FC236}">
                  <a16:creationId xmlns:a16="http://schemas.microsoft.com/office/drawing/2014/main" id="{22C4BC81-85BF-43F4-9EA1-5C5FEBD2A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0837" y="2794021"/>
              <a:ext cx="10929" cy="10929"/>
            </a:xfrm>
            <a:custGeom>
              <a:avLst/>
              <a:gdLst>
                <a:gd name="T0" fmla="*/ 2 w 3"/>
                <a:gd name="T1" fmla="*/ 1 h 3"/>
                <a:gd name="T2" fmla="*/ 0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2"/>
                    <a:pt x="0" y="2"/>
                  </a:cubicBezTo>
                  <a:cubicBezTo>
                    <a:pt x="1" y="3"/>
                    <a:pt x="3" y="2"/>
                    <a:pt x="2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Freeform 539">
              <a:extLst>
                <a:ext uri="{FF2B5EF4-FFF2-40B4-BE49-F238E27FC236}">
                  <a16:creationId xmlns:a16="http://schemas.microsoft.com/office/drawing/2014/main" id="{EED20088-E1B9-4976-8E24-E56F5DFAB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545" y="2983453"/>
              <a:ext cx="24287" cy="14572"/>
            </a:xfrm>
            <a:custGeom>
              <a:avLst/>
              <a:gdLst>
                <a:gd name="T0" fmla="*/ 7 w 7"/>
                <a:gd name="T1" fmla="*/ 3 h 4"/>
                <a:gd name="T2" fmla="*/ 1 w 7"/>
                <a:gd name="T3" fmla="*/ 1 h 4"/>
                <a:gd name="T4" fmla="*/ 7 w 7"/>
                <a:gd name="T5" fmla="*/ 3 h 4"/>
                <a:gd name="T6" fmla="*/ 7 w 7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0"/>
                    <a:pt x="3" y="0"/>
                    <a:pt x="1" y="1"/>
                  </a:cubicBezTo>
                  <a:cubicBezTo>
                    <a:pt x="0" y="1"/>
                    <a:pt x="7" y="4"/>
                    <a:pt x="7" y="3"/>
                  </a:cubicBezTo>
                  <a:cubicBezTo>
                    <a:pt x="7" y="0"/>
                    <a:pt x="7" y="4"/>
                    <a:pt x="7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Freeform 540">
              <a:extLst>
                <a:ext uri="{FF2B5EF4-FFF2-40B4-BE49-F238E27FC236}">
                  <a16:creationId xmlns:a16="http://schemas.microsoft.com/office/drawing/2014/main" id="{D36B44F7-9BF8-41F4-80A8-454C4486C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402" y="2897237"/>
              <a:ext cx="21857" cy="21857"/>
            </a:xfrm>
            <a:custGeom>
              <a:avLst/>
              <a:gdLst>
                <a:gd name="T0" fmla="*/ 3 w 6"/>
                <a:gd name="T1" fmla="*/ 5 h 6"/>
                <a:gd name="T2" fmla="*/ 0 w 6"/>
                <a:gd name="T3" fmla="*/ 3 h 6"/>
                <a:gd name="T4" fmla="*/ 4 w 6"/>
                <a:gd name="T5" fmla="*/ 2 h 6"/>
                <a:gd name="T6" fmla="*/ 3 w 6"/>
                <a:gd name="T7" fmla="*/ 5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3"/>
                    <a:pt x="3" y="0"/>
                    <a:pt x="4" y="2"/>
                  </a:cubicBezTo>
                  <a:cubicBezTo>
                    <a:pt x="6" y="3"/>
                    <a:pt x="5" y="6"/>
                    <a:pt x="3" y="5"/>
                  </a:cubicBezTo>
                  <a:cubicBezTo>
                    <a:pt x="2" y="4"/>
                    <a:pt x="4" y="6"/>
                    <a:pt x="3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Freeform 541">
              <a:extLst>
                <a:ext uri="{FF2B5EF4-FFF2-40B4-BE49-F238E27FC236}">
                  <a16:creationId xmlns:a16="http://schemas.microsoft.com/office/drawing/2014/main" id="{1AA8958F-FB0A-42FC-B1AC-395E55DA1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3474" y="2744233"/>
              <a:ext cx="21857" cy="25500"/>
            </a:xfrm>
            <a:custGeom>
              <a:avLst/>
              <a:gdLst>
                <a:gd name="T0" fmla="*/ 3 w 6"/>
                <a:gd name="T1" fmla="*/ 6 h 7"/>
                <a:gd name="T2" fmla="*/ 4 w 6"/>
                <a:gd name="T3" fmla="*/ 1 h 7"/>
                <a:gd name="T4" fmla="*/ 3 w 6"/>
                <a:gd name="T5" fmla="*/ 6 h 7"/>
                <a:gd name="T6" fmla="*/ 3 w 6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3" y="6"/>
                  </a:moveTo>
                  <a:cubicBezTo>
                    <a:pt x="0" y="7"/>
                    <a:pt x="1" y="0"/>
                    <a:pt x="4" y="1"/>
                  </a:cubicBezTo>
                  <a:cubicBezTo>
                    <a:pt x="6" y="1"/>
                    <a:pt x="5" y="6"/>
                    <a:pt x="3" y="6"/>
                  </a:cubicBezTo>
                  <a:cubicBezTo>
                    <a:pt x="2" y="6"/>
                    <a:pt x="6" y="6"/>
                    <a:pt x="3" y="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Freeform 542">
              <a:extLst>
                <a:ext uri="{FF2B5EF4-FFF2-40B4-BE49-F238E27FC236}">
                  <a16:creationId xmlns:a16="http://schemas.microsoft.com/office/drawing/2014/main" id="{EAB1C217-137A-4AE5-B62B-E326B7D62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758" y="2729661"/>
              <a:ext cx="42501" cy="21857"/>
            </a:xfrm>
            <a:custGeom>
              <a:avLst/>
              <a:gdLst>
                <a:gd name="T0" fmla="*/ 4 w 12"/>
                <a:gd name="T1" fmla="*/ 6 h 6"/>
                <a:gd name="T2" fmla="*/ 1 w 12"/>
                <a:gd name="T3" fmla="*/ 3 h 6"/>
                <a:gd name="T4" fmla="*/ 8 w 12"/>
                <a:gd name="T5" fmla="*/ 0 h 6"/>
                <a:gd name="T6" fmla="*/ 4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4" y="6"/>
                  </a:moveTo>
                  <a:cubicBezTo>
                    <a:pt x="2" y="6"/>
                    <a:pt x="0" y="5"/>
                    <a:pt x="1" y="3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2" y="0"/>
                    <a:pt x="6" y="6"/>
                    <a:pt x="4" y="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543">
              <a:extLst>
                <a:ext uri="{FF2B5EF4-FFF2-40B4-BE49-F238E27FC236}">
                  <a16:creationId xmlns:a16="http://schemas.microsoft.com/office/drawing/2014/main" id="{882982B7-E9F1-47BA-ABCD-3115F8C69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617" y="2716304"/>
              <a:ext cx="24287" cy="9714"/>
            </a:xfrm>
            <a:custGeom>
              <a:avLst/>
              <a:gdLst>
                <a:gd name="T0" fmla="*/ 5 w 7"/>
                <a:gd name="T1" fmla="*/ 3 h 3"/>
                <a:gd name="T2" fmla="*/ 3 w 7"/>
                <a:gd name="T3" fmla="*/ 0 h 3"/>
                <a:gd name="T4" fmla="*/ 7 w 7"/>
                <a:gd name="T5" fmla="*/ 1 h 3"/>
                <a:gd name="T6" fmla="*/ 5 w 7"/>
                <a:gd name="T7" fmla="*/ 3 h 3"/>
                <a:gd name="T8" fmla="*/ 5 w 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cubicBezTo>
                    <a:pt x="4" y="3"/>
                    <a:pt x="0" y="0"/>
                    <a:pt x="3" y="0"/>
                  </a:cubicBezTo>
                  <a:cubicBezTo>
                    <a:pt x="4" y="0"/>
                    <a:pt x="6" y="0"/>
                    <a:pt x="7" y="1"/>
                  </a:cubicBezTo>
                  <a:cubicBezTo>
                    <a:pt x="7" y="1"/>
                    <a:pt x="6" y="3"/>
                    <a:pt x="5" y="3"/>
                  </a:cubicBezTo>
                  <a:cubicBezTo>
                    <a:pt x="4" y="3"/>
                    <a:pt x="7" y="3"/>
                    <a:pt x="5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Freeform 544">
              <a:extLst>
                <a:ext uri="{FF2B5EF4-FFF2-40B4-BE49-F238E27FC236}">
                  <a16:creationId xmlns:a16="http://schemas.microsoft.com/office/drawing/2014/main" id="{A0F7CD69-0A33-4D2D-8068-C2EA131B1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043" y="2644660"/>
              <a:ext cx="121432" cy="85002"/>
            </a:xfrm>
            <a:custGeom>
              <a:avLst/>
              <a:gdLst>
                <a:gd name="T0" fmla="*/ 31 w 34"/>
                <a:gd name="T1" fmla="*/ 21 h 24"/>
                <a:gd name="T2" fmla="*/ 25 w 34"/>
                <a:gd name="T3" fmla="*/ 18 h 24"/>
                <a:gd name="T4" fmla="*/ 24 w 34"/>
                <a:gd name="T5" fmla="*/ 16 h 24"/>
                <a:gd name="T6" fmla="*/ 22 w 34"/>
                <a:gd name="T7" fmla="*/ 17 h 24"/>
                <a:gd name="T8" fmla="*/ 18 w 34"/>
                <a:gd name="T9" fmla="*/ 16 h 24"/>
                <a:gd name="T10" fmla="*/ 16 w 34"/>
                <a:gd name="T11" fmla="*/ 19 h 24"/>
                <a:gd name="T12" fmla="*/ 11 w 34"/>
                <a:gd name="T13" fmla="*/ 23 h 24"/>
                <a:gd name="T14" fmla="*/ 8 w 34"/>
                <a:gd name="T15" fmla="*/ 19 h 24"/>
                <a:gd name="T16" fmla="*/ 2 w 34"/>
                <a:gd name="T17" fmla="*/ 19 h 24"/>
                <a:gd name="T18" fmla="*/ 4 w 34"/>
                <a:gd name="T19" fmla="*/ 16 h 24"/>
                <a:gd name="T20" fmla="*/ 5 w 34"/>
                <a:gd name="T21" fmla="*/ 10 h 24"/>
                <a:gd name="T22" fmla="*/ 6 w 34"/>
                <a:gd name="T23" fmla="*/ 3 h 24"/>
                <a:gd name="T24" fmla="*/ 11 w 34"/>
                <a:gd name="T25" fmla="*/ 3 h 24"/>
                <a:gd name="T26" fmla="*/ 12 w 34"/>
                <a:gd name="T27" fmla="*/ 5 h 24"/>
                <a:gd name="T28" fmla="*/ 14 w 34"/>
                <a:gd name="T29" fmla="*/ 4 h 24"/>
                <a:gd name="T30" fmla="*/ 17 w 34"/>
                <a:gd name="T31" fmla="*/ 6 h 24"/>
                <a:gd name="T32" fmla="*/ 20 w 34"/>
                <a:gd name="T33" fmla="*/ 7 h 24"/>
                <a:gd name="T34" fmla="*/ 25 w 34"/>
                <a:gd name="T35" fmla="*/ 10 h 24"/>
                <a:gd name="T36" fmla="*/ 28 w 34"/>
                <a:gd name="T37" fmla="*/ 15 h 24"/>
                <a:gd name="T38" fmla="*/ 30 w 34"/>
                <a:gd name="T39" fmla="*/ 15 h 24"/>
                <a:gd name="T40" fmla="*/ 33 w 34"/>
                <a:gd name="T41" fmla="*/ 17 h 24"/>
                <a:gd name="T42" fmla="*/ 34 w 34"/>
                <a:gd name="T43" fmla="*/ 18 h 24"/>
                <a:gd name="T44" fmla="*/ 31 w 34"/>
                <a:gd name="T45" fmla="*/ 21 h 24"/>
                <a:gd name="T46" fmla="*/ 31 w 34"/>
                <a:gd name="T4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24">
                  <a:moveTo>
                    <a:pt x="31" y="21"/>
                  </a:moveTo>
                  <a:cubicBezTo>
                    <a:pt x="30" y="20"/>
                    <a:pt x="27" y="19"/>
                    <a:pt x="25" y="18"/>
                  </a:cubicBezTo>
                  <a:cubicBezTo>
                    <a:pt x="24" y="18"/>
                    <a:pt x="25" y="17"/>
                    <a:pt x="24" y="16"/>
                  </a:cubicBezTo>
                  <a:cubicBezTo>
                    <a:pt x="24" y="16"/>
                    <a:pt x="22" y="17"/>
                    <a:pt x="22" y="17"/>
                  </a:cubicBezTo>
                  <a:cubicBezTo>
                    <a:pt x="20" y="17"/>
                    <a:pt x="20" y="15"/>
                    <a:pt x="18" y="16"/>
                  </a:cubicBezTo>
                  <a:cubicBezTo>
                    <a:pt x="18" y="17"/>
                    <a:pt x="17" y="18"/>
                    <a:pt x="16" y="19"/>
                  </a:cubicBezTo>
                  <a:cubicBezTo>
                    <a:pt x="14" y="20"/>
                    <a:pt x="13" y="22"/>
                    <a:pt x="11" y="23"/>
                  </a:cubicBezTo>
                  <a:cubicBezTo>
                    <a:pt x="8" y="24"/>
                    <a:pt x="10" y="20"/>
                    <a:pt x="8" y="19"/>
                  </a:cubicBezTo>
                  <a:cubicBezTo>
                    <a:pt x="8" y="18"/>
                    <a:pt x="3" y="19"/>
                    <a:pt x="2" y="19"/>
                  </a:cubicBezTo>
                  <a:cubicBezTo>
                    <a:pt x="0" y="19"/>
                    <a:pt x="4" y="16"/>
                    <a:pt x="4" y="16"/>
                  </a:cubicBezTo>
                  <a:cubicBezTo>
                    <a:pt x="6" y="14"/>
                    <a:pt x="5" y="12"/>
                    <a:pt x="5" y="10"/>
                  </a:cubicBezTo>
                  <a:cubicBezTo>
                    <a:pt x="5" y="8"/>
                    <a:pt x="5" y="5"/>
                    <a:pt x="6" y="3"/>
                  </a:cubicBezTo>
                  <a:cubicBezTo>
                    <a:pt x="7" y="0"/>
                    <a:pt x="10" y="0"/>
                    <a:pt x="11" y="3"/>
                  </a:cubicBezTo>
                  <a:cubicBezTo>
                    <a:pt x="11" y="4"/>
                    <a:pt x="11" y="6"/>
                    <a:pt x="12" y="5"/>
                  </a:cubicBezTo>
                  <a:cubicBezTo>
                    <a:pt x="13" y="5"/>
                    <a:pt x="13" y="4"/>
                    <a:pt x="14" y="4"/>
                  </a:cubicBezTo>
                  <a:cubicBezTo>
                    <a:pt x="15" y="5"/>
                    <a:pt x="16" y="6"/>
                    <a:pt x="17" y="6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1" y="8"/>
                    <a:pt x="23" y="9"/>
                    <a:pt x="25" y="10"/>
                  </a:cubicBezTo>
                  <a:cubicBezTo>
                    <a:pt x="28" y="11"/>
                    <a:pt x="28" y="12"/>
                    <a:pt x="28" y="15"/>
                  </a:cubicBezTo>
                  <a:cubicBezTo>
                    <a:pt x="28" y="16"/>
                    <a:pt x="30" y="16"/>
                    <a:pt x="30" y="15"/>
                  </a:cubicBezTo>
                  <a:cubicBezTo>
                    <a:pt x="32" y="15"/>
                    <a:pt x="32" y="16"/>
                    <a:pt x="33" y="17"/>
                  </a:cubicBezTo>
                  <a:cubicBezTo>
                    <a:pt x="34" y="17"/>
                    <a:pt x="34" y="17"/>
                    <a:pt x="34" y="18"/>
                  </a:cubicBezTo>
                  <a:cubicBezTo>
                    <a:pt x="33" y="19"/>
                    <a:pt x="33" y="21"/>
                    <a:pt x="31" y="21"/>
                  </a:cubicBezTo>
                  <a:cubicBezTo>
                    <a:pt x="30" y="20"/>
                    <a:pt x="33" y="21"/>
                    <a:pt x="31" y="2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Freeform 545">
              <a:extLst>
                <a:ext uri="{FF2B5EF4-FFF2-40B4-BE49-F238E27FC236}">
                  <a16:creationId xmlns:a16="http://schemas.microsoft.com/office/drawing/2014/main" id="{060D8819-FE43-4CB9-AFA8-3D38941FA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9401" y="2637373"/>
              <a:ext cx="24287" cy="18216"/>
            </a:xfrm>
            <a:custGeom>
              <a:avLst/>
              <a:gdLst>
                <a:gd name="T0" fmla="*/ 5 w 7"/>
                <a:gd name="T1" fmla="*/ 4 h 5"/>
                <a:gd name="T2" fmla="*/ 1 w 7"/>
                <a:gd name="T3" fmla="*/ 0 h 5"/>
                <a:gd name="T4" fmla="*/ 5 w 7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5" y="4"/>
                  </a:moveTo>
                  <a:cubicBezTo>
                    <a:pt x="3" y="5"/>
                    <a:pt x="0" y="0"/>
                    <a:pt x="1" y="0"/>
                  </a:cubicBezTo>
                  <a:cubicBezTo>
                    <a:pt x="2" y="1"/>
                    <a:pt x="7" y="3"/>
                    <a:pt x="5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Freeform 546">
              <a:extLst>
                <a:ext uri="{FF2B5EF4-FFF2-40B4-BE49-F238E27FC236}">
                  <a16:creationId xmlns:a16="http://schemas.microsoft.com/office/drawing/2014/main" id="{8C4E6F45-28D5-4613-ADE9-7C81A5556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2115" y="2641016"/>
              <a:ext cx="13358" cy="18216"/>
            </a:xfrm>
            <a:custGeom>
              <a:avLst/>
              <a:gdLst>
                <a:gd name="T0" fmla="*/ 3 w 4"/>
                <a:gd name="T1" fmla="*/ 4 h 5"/>
                <a:gd name="T2" fmla="*/ 0 w 4"/>
                <a:gd name="T3" fmla="*/ 1 h 5"/>
                <a:gd name="T4" fmla="*/ 3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4"/>
                  </a:moveTo>
                  <a:cubicBezTo>
                    <a:pt x="1" y="5"/>
                    <a:pt x="0" y="2"/>
                    <a:pt x="0" y="1"/>
                  </a:cubicBezTo>
                  <a:cubicBezTo>
                    <a:pt x="1" y="0"/>
                    <a:pt x="4" y="3"/>
                    <a:pt x="3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Freeform 547">
              <a:extLst>
                <a:ext uri="{FF2B5EF4-FFF2-40B4-BE49-F238E27FC236}">
                  <a16:creationId xmlns:a16="http://schemas.microsoft.com/office/drawing/2014/main" id="{AB2BC82B-AE87-40EE-B260-8CE2AF187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328" y="2573017"/>
              <a:ext cx="10929" cy="21857"/>
            </a:xfrm>
            <a:custGeom>
              <a:avLst/>
              <a:gdLst>
                <a:gd name="T0" fmla="*/ 3 w 3"/>
                <a:gd name="T1" fmla="*/ 5 h 6"/>
                <a:gd name="T2" fmla="*/ 3 w 3"/>
                <a:gd name="T3" fmla="*/ 2 h 6"/>
                <a:gd name="T4" fmla="*/ 1 w 3"/>
                <a:gd name="T5" fmla="*/ 1 h 6"/>
                <a:gd name="T6" fmla="*/ 1 w 3"/>
                <a:gd name="T7" fmla="*/ 4 h 6"/>
                <a:gd name="T8" fmla="*/ 3 w 3"/>
                <a:gd name="T9" fmla="*/ 5 h 6"/>
                <a:gd name="T10" fmla="*/ 3 w 3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1" y="0"/>
                    <a:pt x="1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1" y="5"/>
                    <a:pt x="2" y="6"/>
                    <a:pt x="3" y="5"/>
                  </a:cubicBezTo>
                  <a:cubicBezTo>
                    <a:pt x="3" y="4"/>
                    <a:pt x="2" y="6"/>
                    <a:pt x="3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Freeform 548">
              <a:extLst>
                <a:ext uri="{FF2B5EF4-FFF2-40B4-BE49-F238E27FC236}">
                  <a16:creationId xmlns:a16="http://schemas.microsoft.com/office/drawing/2014/main" id="{76B07605-02D8-41E9-9D61-8FBF205BB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99" y="2387227"/>
              <a:ext cx="512439" cy="375221"/>
            </a:xfrm>
            <a:custGeom>
              <a:avLst/>
              <a:gdLst>
                <a:gd name="T0" fmla="*/ 63 w 144"/>
                <a:gd name="T1" fmla="*/ 86 h 105"/>
                <a:gd name="T2" fmla="*/ 81 w 144"/>
                <a:gd name="T3" fmla="*/ 76 h 105"/>
                <a:gd name="T4" fmla="*/ 91 w 144"/>
                <a:gd name="T5" fmla="*/ 67 h 105"/>
                <a:gd name="T6" fmla="*/ 103 w 144"/>
                <a:gd name="T7" fmla="*/ 68 h 105"/>
                <a:gd name="T8" fmla="*/ 87 w 144"/>
                <a:gd name="T9" fmla="*/ 66 h 105"/>
                <a:gd name="T10" fmla="*/ 80 w 144"/>
                <a:gd name="T11" fmla="*/ 48 h 105"/>
                <a:gd name="T12" fmla="*/ 67 w 144"/>
                <a:gd name="T13" fmla="*/ 49 h 105"/>
                <a:gd name="T14" fmla="*/ 64 w 144"/>
                <a:gd name="T15" fmla="*/ 40 h 105"/>
                <a:gd name="T16" fmla="*/ 54 w 144"/>
                <a:gd name="T17" fmla="*/ 32 h 105"/>
                <a:gd name="T18" fmla="*/ 53 w 144"/>
                <a:gd name="T19" fmla="*/ 38 h 105"/>
                <a:gd name="T20" fmla="*/ 52 w 144"/>
                <a:gd name="T21" fmla="*/ 39 h 105"/>
                <a:gd name="T22" fmla="*/ 37 w 144"/>
                <a:gd name="T23" fmla="*/ 38 h 105"/>
                <a:gd name="T24" fmla="*/ 5 w 144"/>
                <a:gd name="T25" fmla="*/ 32 h 105"/>
                <a:gd name="T26" fmla="*/ 8 w 144"/>
                <a:gd name="T27" fmla="*/ 26 h 105"/>
                <a:gd name="T28" fmla="*/ 16 w 144"/>
                <a:gd name="T29" fmla="*/ 2 h 105"/>
                <a:gd name="T30" fmla="*/ 18 w 144"/>
                <a:gd name="T31" fmla="*/ 18 h 105"/>
                <a:gd name="T32" fmla="*/ 26 w 144"/>
                <a:gd name="T33" fmla="*/ 29 h 105"/>
                <a:gd name="T34" fmla="*/ 20 w 144"/>
                <a:gd name="T35" fmla="*/ 19 h 105"/>
                <a:gd name="T36" fmla="*/ 22 w 144"/>
                <a:gd name="T37" fmla="*/ 13 h 105"/>
                <a:gd name="T38" fmla="*/ 25 w 144"/>
                <a:gd name="T39" fmla="*/ 7 h 105"/>
                <a:gd name="T40" fmla="*/ 34 w 144"/>
                <a:gd name="T41" fmla="*/ 3 h 105"/>
                <a:gd name="T42" fmla="*/ 43 w 144"/>
                <a:gd name="T43" fmla="*/ 16 h 105"/>
                <a:gd name="T44" fmla="*/ 52 w 144"/>
                <a:gd name="T45" fmla="*/ 16 h 105"/>
                <a:gd name="T46" fmla="*/ 54 w 144"/>
                <a:gd name="T47" fmla="*/ 15 h 105"/>
                <a:gd name="T48" fmla="*/ 66 w 144"/>
                <a:gd name="T49" fmla="*/ 13 h 105"/>
                <a:gd name="T50" fmla="*/ 70 w 144"/>
                <a:gd name="T51" fmla="*/ 21 h 105"/>
                <a:gd name="T52" fmla="*/ 76 w 144"/>
                <a:gd name="T53" fmla="*/ 22 h 105"/>
                <a:gd name="T54" fmla="*/ 81 w 144"/>
                <a:gd name="T55" fmla="*/ 23 h 105"/>
                <a:gd name="T56" fmla="*/ 86 w 144"/>
                <a:gd name="T57" fmla="*/ 23 h 105"/>
                <a:gd name="T58" fmla="*/ 92 w 144"/>
                <a:gd name="T59" fmla="*/ 28 h 105"/>
                <a:gd name="T60" fmla="*/ 94 w 144"/>
                <a:gd name="T61" fmla="*/ 31 h 105"/>
                <a:gd name="T62" fmla="*/ 100 w 144"/>
                <a:gd name="T63" fmla="*/ 29 h 105"/>
                <a:gd name="T64" fmla="*/ 99 w 144"/>
                <a:gd name="T65" fmla="*/ 38 h 105"/>
                <a:gd name="T66" fmla="*/ 104 w 144"/>
                <a:gd name="T67" fmla="*/ 38 h 105"/>
                <a:gd name="T68" fmla="*/ 109 w 144"/>
                <a:gd name="T69" fmla="*/ 40 h 105"/>
                <a:gd name="T70" fmla="*/ 106 w 144"/>
                <a:gd name="T71" fmla="*/ 45 h 105"/>
                <a:gd name="T72" fmla="*/ 118 w 144"/>
                <a:gd name="T73" fmla="*/ 54 h 105"/>
                <a:gd name="T74" fmla="*/ 124 w 144"/>
                <a:gd name="T75" fmla="*/ 55 h 105"/>
                <a:gd name="T76" fmla="*/ 128 w 144"/>
                <a:gd name="T77" fmla="*/ 60 h 105"/>
                <a:gd name="T78" fmla="*/ 141 w 144"/>
                <a:gd name="T79" fmla="*/ 64 h 105"/>
                <a:gd name="T80" fmla="*/ 139 w 144"/>
                <a:gd name="T81" fmla="*/ 69 h 105"/>
                <a:gd name="T82" fmla="*/ 133 w 144"/>
                <a:gd name="T83" fmla="*/ 73 h 105"/>
                <a:gd name="T84" fmla="*/ 128 w 144"/>
                <a:gd name="T85" fmla="*/ 77 h 105"/>
                <a:gd name="T86" fmla="*/ 125 w 144"/>
                <a:gd name="T87" fmla="*/ 74 h 105"/>
                <a:gd name="T88" fmla="*/ 120 w 144"/>
                <a:gd name="T89" fmla="*/ 72 h 105"/>
                <a:gd name="T90" fmla="*/ 113 w 144"/>
                <a:gd name="T91" fmla="*/ 67 h 105"/>
                <a:gd name="T92" fmla="*/ 108 w 144"/>
                <a:gd name="T93" fmla="*/ 70 h 105"/>
                <a:gd name="T94" fmla="*/ 118 w 144"/>
                <a:gd name="T95" fmla="*/ 80 h 105"/>
                <a:gd name="T96" fmla="*/ 123 w 144"/>
                <a:gd name="T97" fmla="*/ 82 h 105"/>
                <a:gd name="T98" fmla="*/ 128 w 144"/>
                <a:gd name="T99" fmla="*/ 93 h 105"/>
                <a:gd name="T100" fmla="*/ 126 w 144"/>
                <a:gd name="T101" fmla="*/ 95 h 105"/>
                <a:gd name="T102" fmla="*/ 118 w 144"/>
                <a:gd name="T103" fmla="*/ 96 h 105"/>
                <a:gd name="T104" fmla="*/ 110 w 144"/>
                <a:gd name="T105" fmla="*/ 93 h 105"/>
                <a:gd name="T106" fmla="*/ 109 w 144"/>
                <a:gd name="T107" fmla="*/ 94 h 105"/>
                <a:gd name="T108" fmla="*/ 103 w 144"/>
                <a:gd name="T109" fmla="*/ 99 h 105"/>
                <a:gd name="T110" fmla="*/ 91 w 144"/>
                <a:gd name="T111" fmla="*/ 90 h 105"/>
                <a:gd name="T112" fmla="*/ 77 w 144"/>
                <a:gd name="T113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4" h="105">
                  <a:moveTo>
                    <a:pt x="77" y="83"/>
                  </a:moveTo>
                  <a:cubicBezTo>
                    <a:pt x="76" y="86"/>
                    <a:pt x="74" y="83"/>
                    <a:pt x="71" y="84"/>
                  </a:cubicBezTo>
                  <a:cubicBezTo>
                    <a:pt x="70" y="84"/>
                    <a:pt x="69" y="85"/>
                    <a:pt x="68" y="86"/>
                  </a:cubicBezTo>
                  <a:cubicBezTo>
                    <a:pt x="66" y="87"/>
                    <a:pt x="65" y="86"/>
                    <a:pt x="63" y="86"/>
                  </a:cubicBezTo>
                  <a:cubicBezTo>
                    <a:pt x="60" y="85"/>
                    <a:pt x="56" y="83"/>
                    <a:pt x="60" y="80"/>
                  </a:cubicBezTo>
                  <a:cubicBezTo>
                    <a:pt x="62" y="78"/>
                    <a:pt x="62" y="76"/>
                    <a:pt x="65" y="76"/>
                  </a:cubicBezTo>
                  <a:cubicBezTo>
                    <a:pt x="68" y="77"/>
                    <a:pt x="71" y="78"/>
                    <a:pt x="75" y="77"/>
                  </a:cubicBezTo>
                  <a:cubicBezTo>
                    <a:pt x="77" y="77"/>
                    <a:pt x="79" y="76"/>
                    <a:pt x="81" y="76"/>
                  </a:cubicBezTo>
                  <a:cubicBezTo>
                    <a:pt x="82" y="76"/>
                    <a:pt x="81" y="75"/>
                    <a:pt x="81" y="74"/>
                  </a:cubicBezTo>
                  <a:cubicBezTo>
                    <a:pt x="78" y="72"/>
                    <a:pt x="77" y="71"/>
                    <a:pt x="80" y="69"/>
                  </a:cubicBezTo>
                  <a:cubicBezTo>
                    <a:pt x="82" y="66"/>
                    <a:pt x="84" y="66"/>
                    <a:pt x="87" y="66"/>
                  </a:cubicBezTo>
                  <a:cubicBezTo>
                    <a:pt x="88" y="66"/>
                    <a:pt x="90" y="66"/>
                    <a:pt x="91" y="67"/>
                  </a:cubicBezTo>
                  <a:cubicBezTo>
                    <a:pt x="93" y="68"/>
                    <a:pt x="93" y="69"/>
                    <a:pt x="93" y="71"/>
                  </a:cubicBezTo>
                  <a:cubicBezTo>
                    <a:pt x="94" y="73"/>
                    <a:pt x="95" y="70"/>
                    <a:pt x="96" y="70"/>
                  </a:cubicBezTo>
                  <a:cubicBezTo>
                    <a:pt x="96" y="69"/>
                    <a:pt x="99" y="70"/>
                    <a:pt x="99" y="70"/>
                  </a:cubicBezTo>
                  <a:cubicBezTo>
                    <a:pt x="100" y="70"/>
                    <a:pt x="103" y="70"/>
                    <a:pt x="103" y="68"/>
                  </a:cubicBezTo>
                  <a:cubicBezTo>
                    <a:pt x="103" y="67"/>
                    <a:pt x="100" y="66"/>
                    <a:pt x="99" y="66"/>
                  </a:cubicBezTo>
                  <a:cubicBezTo>
                    <a:pt x="97" y="65"/>
                    <a:pt x="96" y="64"/>
                    <a:pt x="95" y="63"/>
                  </a:cubicBezTo>
                  <a:cubicBezTo>
                    <a:pt x="94" y="63"/>
                    <a:pt x="93" y="65"/>
                    <a:pt x="93" y="66"/>
                  </a:cubicBezTo>
                  <a:cubicBezTo>
                    <a:pt x="92" y="67"/>
                    <a:pt x="88" y="66"/>
                    <a:pt x="87" y="66"/>
                  </a:cubicBezTo>
                  <a:cubicBezTo>
                    <a:pt x="81" y="65"/>
                    <a:pt x="89" y="63"/>
                    <a:pt x="88" y="61"/>
                  </a:cubicBezTo>
                  <a:cubicBezTo>
                    <a:pt x="87" y="58"/>
                    <a:pt x="86" y="54"/>
                    <a:pt x="84" y="52"/>
                  </a:cubicBezTo>
                  <a:cubicBezTo>
                    <a:pt x="83" y="52"/>
                    <a:pt x="81" y="53"/>
                    <a:pt x="81" y="52"/>
                  </a:cubicBezTo>
                  <a:cubicBezTo>
                    <a:pt x="81" y="51"/>
                    <a:pt x="81" y="49"/>
                    <a:pt x="80" y="48"/>
                  </a:cubicBezTo>
                  <a:cubicBezTo>
                    <a:pt x="79" y="47"/>
                    <a:pt x="78" y="53"/>
                    <a:pt x="79" y="53"/>
                  </a:cubicBezTo>
                  <a:cubicBezTo>
                    <a:pt x="78" y="53"/>
                    <a:pt x="75" y="46"/>
                    <a:pt x="75" y="46"/>
                  </a:cubicBezTo>
                  <a:cubicBezTo>
                    <a:pt x="73" y="46"/>
                    <a:pt x="72" y="47"/>
                    <a:pt x="71" y="48"/>
                  </a:cubicBezTo>
                  <a:cubicBezTo>
                    <a:pt x="70" y="48"/>
                    <a:pt x="67" y="50"/>
                    <a:pt x="67" y="49"/>
                  </a:cubicBezTo>
                  <a:cubicBezTo>
                    <a:pt x="67" y="46"/>
                    <a:pt x="66" y="46"/>
                    <a:pt x="69" y="46"/>
                  </a:cubicBezTo>
                  <a:cubicBezTo>
                    <a:pt x="70" y="46"/>
                    <a:pt x="71" y="45"/>
                    <a:pt x="71" y="44"/>
                  </a:cubicBezTo>
                  <a:cubicBezTo>
                    <a:pt x="72" y="43"/>
                    <a:pt x="69" y="43"/>
                    <a:pt x="69" y="43"/>
                  </a:cubicBezTo>
                  <a:cubicBezTo>
                    <a:pt x="68" y="42"/>
                    <a:pt x="64" y="40"/>
                    <a:pt x="64" y="40"/>
                  </a:cubicBezTo>
                  <a:cubicBezTo>
                    <a:pt x="64" y="37"/>
                    <a:pt x="63" y="39"/>
                    <a:pt x="62" y="39"/>
                  </a:cubicBezTo>
                  <a:cubicBezTo>
                    <a:pt x="61" y="39"/>
                    <a:pt x="62" y="34"/>
                    <a:pt x="60" y="35"/>
                  </a:cubicBezTo>
                  <a:cubicBezTo>
                    <a:pt x="59" y="35"/>
                    <a:pt x="59" y="36"/>
                    <a:pt x="57" y="34"/>
                  </a:cubicBezTo>
                  <a:cubicBezTo>
                    <a:pt x="56" y="34"/>
                    <a:pt x="55" y="32"/>
                    <a:pt x="54" y="32"/>
                  </a:cubicBezTo>
                  <a:cubicBezTo>
                    <a:pt x="54" y="32"/>
                    <a:pt x="55" y="33"/>
                    <a:pt x="55" y="33"/>
                  </a:cubicBezTo>
                  <a:cubicBezTo>
                    <a:pt x="55" y="33"/>
                    <a:pt x="52" y="33"/>
                    <a:pt x="52" y="34"/>
                  </a:cubicBezTo>
                  <a:cubicBezTo>
                    <a:pt x="53" y="35"/>
                    <a:pt x="55" y="34"/>
                    <a:pt x="56" y="36"/>
                  </a:cubicBezTo>
                  <a:cubicBezTo>
                    <a:pt x="56" y="38"/>
                    <a:pt x="54" y="38"/>
                    <a:pt x="53" y="38"/>
                  </a:cubicBezTo>
                  <a:cubicBezTo>
                    <a:pt x="51" y="39"/>
                    <a:pt x="46" y="35"/>
                    <a:pt x="44" y="37"/>
                  </a:cubicBezTo>
                  <a:cubicBezTo>
                    <a:pt x="43" y="37"/>
                    <a:pt x="45" y="38"/>
                    <a:pt x="46" y="39"/>
                  </a:cubicBezTo>
                  <a:cubicBezTo>
                    <a:pt x="46" y="40"/>
                    <a:pt x="47" y="39"/>
                    <a:pt x="48" y="39"/>
                  </a:cubicBezTo>
                  <a:cubicBezTo>
                    <a:pt x="49" y="39"/>
                    <a:pt x="52" y="38"/>
                    <a:pt x="52" y="39"/>
                  </a:cubicBezTo>
                  <a:cubicBezTo>
                    <a:pt x="52" y="40"/>
                    <a:pt x="51" y="41"/>
                    <a:pt x="50" y="42"/>
                  </a:cubicBezTo>
                  <a:cubicBezTo>
                    <a:pt x="50" y="42"/>
                    <a:pt x="39" y="35"/>
                    <a:pt x="37" y="36"/>
                  </a:cubicBezTo>
                  <a:cubicBezTo>
                    <a:pt x="38" y="36"/>
                    <a:pt x="39" y="37"/>
                    <a:pt x="40" y="37"/>
                  </a:cubicBezTo>
                  <a:cubicBezTo>
                    <a:pt x="42" y="39"/>
                    <a:pt x="37" y="38"/>
                    <a:pt x="37" y="38"/>
                  </a:cubicBezTo>
                  <a:cubicBezTo>
                    <a:pt x="34" y="36"/>
                    <a:pt x="30" y="38"/>
                    <a:pt x="27" y="37"/>
                  </a:cubicBezTo>
                  <a:cubicBezTo>
                    <a:pt x="23" y="36"/>
                    <a:pt x="20" y="37"/>
                    <a:pt x="17" y="34"/>
                  </a:cubicBezTo>
                  <a:cubicBezTo>
                    <a:pt x="14" y="32"/>
                    <a:pt x="12" y="35"/>
                    <a:pt x="9" y="34"/>
                  </a:cubicBezTo>
                  <a:cubicBezTo>
                    <a:pt x="8" y="33"/>
                    <a:pt x="6" y="33"/>
                    <a:pt x="5" y="32"/>
                  </a:cubicBezTo>
                  <a:cubicBezTo>
                    <a:pt x="5" y="31"/>
                    <a:pt x="2" y="28"/>
                    <a:pt x="4" y="28"/>
                  </a:cubicBezTo>
                  <a:cubicBezTo>
                    <a:pt x="7" y="28"/>
                    <a:pt x="11" y="31"/>
                    <a:pt x="14" y="29"/>
                  </a:cubicBezTo>
                  <a:cubicBezTo>
                    <a:pt x="15" y="28"/>
                    <a:pt x="13" y="27"/>
                    <a:pt x="13" y="27"/>
                  </a:cubicBezTo>
                  <a:cubicBezTo>
                    <a:pt x="11" y="26"/>
                    <a:pt x="9" y="26"/>
                    <a:pt x="8" y="26"/>
                  </a:cubicBezTo>
                  <a:cubicBezTo>
                    <a:pt x="5" y="26"/>
                    <a:pt x="0" y="26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3" y="9"/>
                    <a:pt x="6" y="7"/>
                    <a:pt x="9" y="5"/>
                  </a:cubicBezTo>
                  <a:cubicBezTo>
                    <a:pt x="11" y="3"/>
                    <a:pt x="13" y="3"/>
                    <a:pt x="16" y="2"/>
                  </a:cubicBezTo>
                  <a:cubicBezTo>
                    <a:pt x="18" y="2"/>
                    <a:pt x="24" y="0"/>
                    <a:pt x="25" y="3"/>
                  </a:cubicBezTo>
                  <a:cubicBezTo>
                    <a:pt x="25" y="2"/>
                    <a:pt x="20" y="7"/>
                    <a:pt x="19" y="7"/>
                  </a:cubicBezTo>
                  <a:cubicBezTo>
                    <a:pt x="17" y="9"/>
                    <a:pt x="15" y="11"/>
                    <a:pt x="17" y="13"/>
                  </a:cubicBezTo>
                  <a:cubicBezTo>
                    <a:pt x="19" y="15"/>
                    <a:pt x="17" y="16"/>
                    <a:pt x="18" y="18"/>
                  </a:cubicBezTo>
                  <a:cubicBezTo>
                    <a:pt x="18" y="20"/>
                    <a:pt x="20" y="21"/>
                    <a:pt x="21" y="22"/>
                  </a:cubicBezTo>
                  <a:cubicBezTo>
                    <a:pt x="22" y="23"/>
                    <a:pt x="24" y="24"/>
                    <a:pt x="25" y="25"/>
                  </a:cubicBezTo>
                  <a:cubicBezTo>
                    <a:pt x="26" y="26"/>
                    <a:pt x="22" y="26"/>
                    <a:pt x="22" y="27"/>
                  </a:cubicBezTo>
                  <a:cubicBezTo>
                    <a:pt x="22" y="26"/>
                    <a:pt x="26" y="29"/>
                    <a:pt x="26" y="29"/>
                  </a:cubicBezTo>
                  <a:cubicBezTo>
                    <a:pt x="27" y="28"/>
                    <a:pt x="26" y="26"/>
                    <a:pt x="26" y="25"/>
                  </a:cubicBezTo>
                  <a:cubicBezTo>
                    <a:pt x="26" y="25"/>
                    <a:pt x="28" y="24"/>
                    <a:pt x="27" y="23"/>
                  </a:cubicBezTo>
                  <a:cubicBezTo>
                    <a:pt x="26" y="22"/>
                    <a:pt x="22" y="21"/>
                    <a:pt x="21" y="20"/>
                  </a:cubicBezTo>
                  <a:cubicBezTo>
                    <a:pt x="20" y="20"/>
                    <a:pt x="19" y="19"/>
                    <a:pt x="20" y="19"/>
                  </a:cubicBezTo>
                  <a:cubicBezTo>
                    <a:pt x="22" y="19"/>
                    <a:pt x="22" y="18"/>
                    <a:pt x="23" y="17"/>
                  </a:cubicBezTo>
                  <a:cubicBezTo>
                    <a:pt x="25" y="16"/>
                    <a:pt x="28" y="18"/>
                    <a:pt x="29" y="19"/>
                  </a:cubicBezTo>
                  <a:cubicBezTo>
                    <a:pt x="28" y="18"/>
                    <a:pt x="27" y="17"/>
                    <a:pt x="27" y="16"/>
                  </a:cubicBezTo>
                  <a:cubicBezTo>
                    <a:pt x="27" y="14"/>
                    <a:pt x="22" y="15"/>
                    <a:pt x="22" y="13"/>
                  </a:cubicBezTo>
                  <a:cubicBezTo>
                    <a:pt x="20" y="7"/>
                    <a:pt x="29" y="12"/>
                    <a:pt x="29" y="12"/>
                  </a:cubicBezTo>
                  <a:cubicBezTo>
                    <a:pt x="29" y="11"/>
                    <a:pt x="23" y="9"/>
                    <a:pt x="23" y="9"/>
                  </a:cubicBezTo>
                  <a:cubicBezTo>
                    <a:pt x="23" y="8"/>
                    <a:pt x="28" y="9"/>
                    <a:pt x="28" y="9"/>
                  </a:cubicBezTo>
                  <a:cubicBezTo>
                    <a:pt x="28" y="8"/>
                    <a:pt x="25" y="7"/>
                    <a:pt x="25" y="7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7" y="7"/>
                    <a:pt x="27" y="6"/>
                    <a:pt x="28" y="6"/>
                  </a:cubicBezTo>
                  <a:cubicBezTo>
                    <a:pt x="30" y="5"/>
                    <a:pt x="30" y="6"/>
                    <a:pt x="32" y="6"/>
                  </a:cubicBezTo>
                  <a:cubicBezTo>
                    <a:pt x="29" y="5"/>
                    <a:pt x="33" y="3"/>
                    <a:pt x="34" y="3"/>
                  </a:cubicBezTo>
                  <a:cubicBezTo>
                    <a:pt x="36" y="2"/>
                    <a:pt x="42" y="2"/>
                    <a:pt x="43" y="4"/>
                  </a:cubicBezTo>
                  <a:cubicBezTo>
                    <a:pt x="44" y="5"/>
                    <a:pt x="44" y="6"/>
                    <a:pt x="44" y="7"/>
                  </a:cubicBezTo>
                  <a:cubicBezTo>
                    <a:pt x="45" y="8"/>
                    <a:pt x="46" y="9"/>
                    <a:pt x="47" y="10"/>
                  </a:cubicBezTo>
                  <a:cubicBezTo>
                    <a:pt x="48" y="12"/>
                    <a:pt x="43" y="16"/>
                    <a:pt x="43" y="16"/>
                  </a:cubicBezTo>
                  <a:cubicBezTo>
                    <a:pt x="44" y="17"/>
                    <a:pt x="46" y="14"/>
                    <a:pt x="47" y="14"/>
                  </a:cubicBezTo>
                  <a:cubicBezTo>
                    <a:pt x="47" y="14"/>
                    <a:pt x="45" y="20"/>
                    <a:pt x="46" y="19"/>
                  </a:cubicBezTo>
                  <a:cubicBezTo>
                    <a:pt x="47" y="19"/>
                    <a:pt x="47" y="17"/>
                    <a:pt x="48" y="17"/>
                  </a:cubicBezTo>
                  <a:cubicBezTo>
                    <a:pt x="50" y="17"/>
                    <a:pt x="50" y="18"/>
                    <a:pt x="52" y="16"/>
                  </a:cubicBezTo>
                  <a:cubicBezTo>
                    <a:pt x="53" y="15"/>
                    <a:pt x="53" y="16"/>
                    <a:pt x="54" y="17"/>
                  </a:cubicBezTo>
                  <a:cubicBezTo>
                    <a:pt x="55" y="18"/>
                    <a:pt x="54" y="18"/>
                    <a:pt x="54" y="19"/>
                  </a:cubicBezTo>
                  <a:cubicBezTo>
                    <a:pt x="54" y="20"/>
                    <a:pt x="59" y="21"/>
                    <a:pt x="60" y="21"/>
                  </a:cubicBezTo>
                  <a:cubicBezTo>
                    <a:pt x="60" y="21"/>
                    <a:pt x="55" y="16"/>
                    <a:pt x="54" y="15"/>
                  </a:cubicBezTo>
                  <a:cubicBezTo>
                    <a:pt x="54" y="15"/>
                    <a:pt x="63" y="18"/>
                    <a:pt x="63" y="17"/>
                  </a:cubicBezTo>
                  <a:cubicBezTo>
                    <a:pt x="63" y="17"/>
                    <a:pt x="57" y="16"/>
                    <a:pt x="57" y="14"/>
                  </a:cubicBezTo>
                  <a:cubicBezTo>
                    <a:pt x="57" y="13"/>
                    <a:pt x="60" y="12"/>
                    <a:pt x="61" y="12"/>
                  </a:cubicBezTo>
                  <a:cubicBezTo>
                    <a:pt x="63" y="11"/>
                    <a:pt x="64" y="12"/>
                    <a:pt x="66" y="13"/>
                  </a:cubicBezTo>
                  <a:cubicBezTo>
                    <a:pt x="69" y="14"/>
                    <a:pt x="73" y="13"/>
                    <a:pt x="74" y="17"/>
                  </a:cubicBezTo>
                  <a:cubicBezTo>
                    <a:pt x="74" y="17"/>
                    <a:pt x="67" y="17"/>
                    <a:pt x="68" y="20"/>
                  </a:cubicBezTo>
                  <a:cubicBezTo>
                    <a:pt x="68" y="19"/>
                    <a:pt x="71" y="18"/>
                    <a:pt x="71" y="18"/>
                  </a:cubicBezTo>
                  <a:cubicBezTo>
                    <a:pt x="73" y="18"/>
                    <a:pt x="70" y="20"/>
                    <a:pt x="70" y="21"/>
                  </a:cubicBezTo>
                  <a:cubicBezTo>
                    <a:pt x="70" y="21"/>
                    <a:pt x="73" y="19"/>
                    <a:pt x="73" y="19"/>
                  </a:cubicBezTo>
                  <a:cubicBezTo>
                    <a:pt x="73" y="18"/>
                    <a:pt x="77" y="18"/>
                    <a:pt x="78" y="19"/>
                  </a:cubicBezTo>
                  <a:cubicBezTo>
                    <a:pt x="82" y="19"/>
                    <a:pt x="73" y="22"/>
                    <a:pt x="74" y="23"/>
                  </a:cubicBezTo>
                  <a:cubicBezTo>
                    <a:pt x="74" y="23"/>
                    <a:pt x="76" y="21"/>
                    <a:pt x="76" y="22"/>
                  </a:cubicBezTo>
                  <a:cubicBezTo>
                    <a:pt x="76" y="23"/>
                    <a:pt x="74" y="25"/>
                    <a:pt x="75" y="26"/>
                  </a:cubicBezTo>
                  <a:cubicBezTo>
                    <a:pt x="74" y="25"/>
                    <a:pt x="78" y="21"/>
                    <a:pt x="79" y="22"/>
                  </a:cubicBezTo>
                  <a:cubicBezTo>
                    <a:pt x="79" y="24"/>
                    <a:pt x="78" y="26"/>
                    <a:pt x="79" y="27"/>
                  </a:cubicBezTo>
                  <a:cubicBezTo>
                    <a:pt x="79" y="27"/>
                    <a:pt x="79" y="23"/>
                    <a:pt x="81" y="23"/>
                  </a:cubicBezTo>
                  <a:cubicBezTo>
                    <a:pt x="83" y="24"/>
                    <a:pt x="80" y="27"/>
                    <a:pt x="81" y="28"/>
                  </a:cubicBezTo>
                  <a:cubicBezTo>
                    <a:pt x="81" y="28"/>
                    <a:pt x="82" y="25"/>
                    <a:pt x="83" y="25"/>
                  </a:cubicBezTo>
                  <a:cubicBezTo>
                    <a:pt x="83" y="25"/>
                    <a:pt x="82" y="28"/>
                    <a:pt x="83" y="28"/>
                  </a:cubicBezTo>
                  <a:cubicBezTo>
                    <a:pt x="82" y="28"/>
                    <a:pt x="85" y="24"/>
                    <a:pt x="86" y="23"/>
                  </a:cubicBezTo>
                  <a:cubicBezTo>
                    <a:pt x="87" y="22"/>
                    <a:pt x="90" y="23"/>
                    <a:pt x="91" y="24"/>
                  </a:cubicBezTo>
                  <a:cubicBezTo>
                    <a:pt x="93" y="25"/>
                    <a:pt x="94" y="27"/>
                    <a:pt x="91" y="27"/>
                  </a:cubicBezTo>
                  <a:cubicBezTo>
                    <a:pt x="90" y="27"/>
                    <a:pt x="86" y="27"/>
                    <a:pt x="86" y="30"/>
                  </a:cubicBezTo>
                  <a:cubicBezTo>
                    <a:pt x="86" y="29"/>
                    <a:pt x="92" y="27"/>
                    <a:pt x="92" y="28"/>
                  </a:cubicBezTo>
                  <a:cubicBezTo>
                    <a:pt x="92" y="28"/>
                    <a:pt x="88" y="30"/>
                    <a:pt x="88" y="31"/>
                  </a:cubicBezTo>
                  <a:cubicBezTo>
                    <a:pt x="88" y="30"/>
                    <a:pt x="92" y="30"/>
                    <a:pt x="92" y="30"/>
                  </a:cubicBezTo>
                  <a:cubicBezTo>
                    <a:pt x="93" y="29"/>
                    <a:pt x="95" y="26"/>
                    <a:pt x="96" y="27"/>
                  </a:cubicBezTo>
                  <a:cubicBezTo>
                    <a:pt x="97" y="29"/>
                    <a:pt x="96" y="31"/>
                    <a:pt x="94" y="31"/>
                  </a:cubicBezTo>
                  <a:cubicBezTo>
                    <a:pt x="93" y="32"/>
                    <a:pt x="92" y="33"/>
                    <a:pt x="91" y="34"/>
                  </a:cubicBezTo>
                  <a:cubicBezTo>
                    <a:pt x="91" y="34"/>
                    <a:pt x="93" y="32"/>
                    <a:pt x="94" y="32"/>
                  </a:cubicBezTo>
                  <a:cubicBezTo>
                    <a:pt x="94" y="32"/>
                    <a:pt x="93" y="36"/>
                    <a:pt x="93" y="36"/>
                  </a:cubicBezTo>
                  <a:cubicBezTo>
                    <a:pt x="92" y="34"/>
                    <a:pt x="99" y="27"/>
                    <a:pt x="100" y="29"/>
                  </a:cubicBezTo>
                  <a:cubicBezTo>
                    <a:pt x="101" y="30"/>
                    <a:pt x="99" y="31"/>
                    <a:pt x="98" y="31"/>
                  </a:cubicBezTo>
                  <a:cubicBezTo>
                    <a:pt x="99" y="31"/>
                    <a:pt x="102" y="31"/>
                    <a:pt x="103" y="31"/>
                  </a:cubicBezTo>
                  <a:cubicBezTo>
                    <a:pt x="104" y="31"/>
                    <a:pt x="106" y="31"/>
                    <a:pt x="107" y="32"/>
                  </a:cubicBezTo>
                  <a:cubicBezTo>
                    <a:pt x="108" y="35"/>
                    <a:pt x="98" y="35"/>
                    <a:pt x="99" y="38"/>
                  </a:cubicBezTo>
                  <a:cubicBezTo>
                    <a:pt x="99" y="38"/>
                    <a:pt x="102" y="35"/>
                    <a:pt x="103" y="35"/>
                  </a:cubicBezTo>
                  <a:cubicBezTo>
                    <a:pt x="104" y="35"/>
                    <a:pt x="106" y="35"/>
                    <a:pt x="106" y="36"/>
                  </a:cubicBezTo>
                  <a:cubicBezTo>
                    <a:pt x="107" y="37"/>
                    <a:pt x="101" y="39"/>
                    <a:pt x="101" y="39"/>
                  </a:cubicBezTo>
                  <a:cubicBezTo>
                    <a:pt x="101" y="39"/>
                    <a:pt x="104" y="38"/>
                    <a:pt x="104" y="38"/>
                  </a:cubicBezTo>
                  <a:cubicBezTo>
                    <a:pt x="105" y="38"/>
                    <a:pt x="107" y="37"/>
                    <a:pt x="108" y="36"/>
                  </a:cubicBezTo>
                  <a:cubicBezTo>
                    <a:pt x="109" y="36"/>
                    <a:pt x="108" y="35"/>
                    <a:pt x="109" y="34"/>
                  </a:cubicBezTo>
                  <a:cubicBezTo>
                    <a:pt x="110" y="34"/>
                    <a:pt x="112" y="36"/>
                    <a:pt x="112" y="37"/>
                  </a:cubicBezTo>
                  <a:cubicBezTo>
                    <a:pt x="116" y="40"/>
                    <a:pt x="112" y="39"/>
                    <a:pt x="109" y="40"/>
                  </a:cubicBezTo>
                  <a:cubicBezTo>
                    <a:pt x="109" y="40"/>
                    <a:pt x="102" y="42"/>
                    <a:pt x="102" y="41"/>
                  </a:cubicBezTo>
                  <a:cubicBezTo>
                    <a:pt x="102" y="42"/>
                    <a:pt x="118" y="42"/>
                    <a:pt x="117" y="44"/>
                  </a:cubicBezTo>
                  <a:cubicBezTo>
                    <a:pt x="116" y="45"/>
                    <a:pt x="111" y="45"/>
                    <a:pt x="110" y="44"/>
                  </a:cubicBezTo>
                  <a:cubicBezTo>
                    <a:pt x="110" y="44"/>
                    <a:pt x="106" y="45"/>
                    <a:pt x="106" y="45"/>
                  </a:cubicBezTo>
                  <a:cubicBezTo>
                    <a:pt x="107" y="46"/>
                    <a:pt x="110" y="45"/>
                    <a:pt x="110" y="46"/>
                  </a:cubicBezTo>
                  <a:cubicBezTo>
                    <a:pt x="111" y="46"/>
                    <a:pt x="107" y="47"/>
                    <a:pt x="107" y="48"/>
                  </a:cubicBezTo>
                  <a:cubicBezTo>
                    <a:pt x="107" y="50"/>
                    <a:pt x="111" y="51"/>
                    <a:pt x="112" y="51"/>
                  </a:cubicBezTo>
                  <a:cubicBezTo>
                    <a:pt x="114" y="52"/>
                    <a:pt x="117" y="52"/>
                    <a:pt x="118" y="54"/>
                  </a:cubicBezTo>
                  <a:cubicBezTo>
                    <a:pt x="119" y="55"/>
                    <a:pt x="119" y="56"/>
                    <a:pt x="120" y="56"/>
                  </a:cubicBezTo>
                  <a:cubicBezTo>
                    <a:pt x="120" y="56"/>
                    <a:pt x="122" y="55"/>
                    <a:pt x="122" y="55"/>
                  </a:cubicBezTo>
                  <a:cubicBezTo>
                    <a:pt x="122" y="55"/>
                    <a:pt x="122" y="57"/>
                    <a:pt x="123" y="57"/>
                  </a:cubicBezTo>
                  <a:cubicBezTo>
                    <a:pt x="123" y="57"/>
                    <a:pt x="123" y="55"/>
                    <a:pt x="124" y="55"/>
                  </a:cubicBezTo>
                  <a:cubicBezTo>
                    <a:pt x="124" y="55"/>
                    <a:pt x="124" y="57"/>
                    <a:pt x="124" y="57"/>
                  </a:cubicBezTo>
                  <a:cubicBezTo>
                    <a:pt x="124" y="58"/>
                    <a:pt x="126" y="57"/>
                    <a:pt x="127" y="57"/>
                  </a:cubicBezTo>
                  <a:cubicBezTo>
                    <a:pt x="127" y="57"/>
                    <a:pt x="129" y="58"/>
                    <a:pt x="129" y="59"/>
                  </a:cubicBezTo>
                  <a:cubicBezTo>
                    <a:pt x="129" y="60"/>
                    <a:pt x="128" y="59"/>
                    <a:pt x="128" y="60"/>
                  </a:cubicBezTo>
                  <a:cubicBezTo>
                    <a:pt x="129" y="59"/>
                    <a:pt x="138" y="62"/>
                    <a:pt x="138" y="62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4"/>
                    <a:pt x="139" y="63"/>
                    <a:pt x="139" y="63"/>
                  </a:cubicBezTo>
                  <a:cubicBezTo>
                    <a:pt x="140" y="62"/>
                    <a:pt x="140" y="63"/>
                    <a:pt x="141" y="64"/>
                  </a:cubicBezTo>
                  <a:cubicBezTo>
                    <a:pt x="142" y="64"/>
                    <a:pt x="144" y="66"/>
                    <a:pt x="143" y="67"/>
                  </a:cubicBezTo>
                  <a:cubicBezTo>
                    <a:pt x="143" y="67"/>
                    <a:pt x="141" y="67"/>
                    <a:pt x="141" y="67"/>
                  </a:cubicBezTo>
                  <a:cubicBezTo>
                    <a:pt x="141" y="68"/>
                    <a:pt x="143" y="68"/>
                    <a:pt x="142" y="69"/>
                  </a:cubicBezTo>
                  <a:cubicBezTo>
                    <a:pt x="142" y="69"/>
                    <a:pt x="139" y="69"/>
                    <a:pt x="139" y="69"/>
                  </a:cubicBezTo>
                  <a:cubicBezTo>
                    <a:pt x="137" y="70"/>
                    <a:pt x="139" y="70"/>
                    <a:pt x="139" y="71"/>
                  </a:cubicBezTo>
                  <a:cubicBezTo>
                    <a:pt x="140" y="73"/>
                    <a:pt x="136" y="71"/>
                    <a:pt x="135" y="71"/>
                  </a:cubicBezTo>
                  <a:cubicBezTo>
                    <a:pt x="136" y="72"/>
                    <a:pt x="138" y="73"/>
                    <a:pt x="137" y="74"/>
                  </a:cubicBezTo>
                  <a:cubicBezTo>
                    <a:pt x="136" y="74"/>
                    <a:pt x="132" y="74"/>
                    <a:pt x="133" y="73"/>
                  </a:cubicBezTo>
                  <a:cubicBezTo>
                    <a:pt x="132" y="74"/>
                    <a:pt x="135" y="76"/>
                    <a:pt x="134" y="77"/>
                  </a:cubicBezTo>
                  <a:cubicBezTo>
                    <a:pt x="133" y="77"/>
                    <a:pt x="133" y="75"/>
                    <a:pt x="132" y="76"/>
                  </a:cubicBezTo>
                  <a:cubicBezTo>
                    <a:pt x="131" y="77"/>
                    <a:pt x="135" y="82"/>
                    <a:pt x="131" y="79"/>
                  </a:cubicBezTo>
                  <a:cubicBezTo>
                    <a:pt x="131" y="79"/>
                    <a:pt x="128" y="77"/>
                    <a:pt x="128" y="77"/>
                  </a:cubicBezTo>
                  <a:cubicBezTo>
                    <a:pt x="127" y="78"/>
                    <a:pt x="127" y="79"/>
                    <a:pt x="126" y="79"/>
                  </a:cubicBezTo>
                  <a:cubicBezTo>
                    <a:pt x="126" y="78"/>
                    <a:pt x="127" y="77"/>
                    <a:pt x="127" y="76"/>
                  </a:cubicBezTo>
                  <a:cubicBezTo>
                    <a:pt x="127" y="77"/>
                    <a:pt x="125" y="77"/>
                    <a:pt x="125" y="77"/>
                  </a:cubicBezTo>
                  <a:cubicBezTo>
                    <a:pt x="124" y="76"/>
                    <a:pt x="126" y="75"/>
                    <a:pt x="125" y="74"/>
                  </a:cubicBezTo>
                  <a:cubicBezTo>
                    <a:pt x="125" y="74"/>
                    <a:pt x="123" y="75"/>
                    <a:pt x="123" y="75"/>
                  </a:cubicBezTo>
                  <a:cubicBezTo>
                    <a:pt x="122" y="74"/>
                    <a:pt x="123" y="72"/>
                    <a:pt x="123" y="72"/>
                  </a:cubicBezTo>
                  <a:cubicBezTo>
                    <a:pt x="124" y="72"/>
                    <a:pt x="128" y="70"/>
                    <a:pt x="127" y="70"/>
                  </a:cubicBezTo>
                  <a:cubicBezTo>
                    <a:pt x="126" y="69"/>
                    <a:pt x="122" y="73"/>
                    <a:pt x="120" y="72"/>
                  </a:cubicBezTo>
                  <a:cubicBezTo>
                    <a:pt x="120" y="72"/>
                    <a:pt x="123" y="69"/>
                    <a:pt x="122" y="69"/>
                  </a:cubicBezTo>
                  <a:cubicBezTo>
                    <a:pt x="121" y="69"/>
                    <a:pt x="120" y="71"/>
                    <a:pt x="119" y="70"/>
                  </a:cubicBezTo>
                  <a:cubicBezTo>
                    <a:pt x="118" y="69"/>
                    <a:pt x="117" y="69"/>
                    <a:pt x="116" y="68"/>
                  </a:cubicBezTo>
                  <a:cubicBezTo>
                    <a:pt x="115" y="67"/>
                    <a:pt x="114" y="66"/>
                    <a:pt x="113" y="67"/>
                  </a:cubicBezTo>
                  <a:cubicBezTo>
                    <a:pt x="113" y="68"/>
                    <a:pt x="113" y="68"/>
                    <a:pt x="113" y="69"/>
                  </a:cubicBezTo>
                  <a:cubicBezTo>
                    <a:pt x="113" y="69"/>
                    <a:pt x="112" y="69"/>
                    <a:pt x="112" y="69"/>
                  </a:cubicBezTo>
                  <a:cubicBezTo>
                    <a:pt x="112" y="70"/>
                    <a:pt x="116" y="72"/>
                    <a:pt x="112" y="72"/>
                  </a:cubicBezTo>
                  <a:cubicBezTo>
                    <a:pt x="111" y="72"/>
                    <a:pt x="107" y="71"/>
                    <a:pt x="108" y="70"/>
                  </a:cubicBezTo>
                  <a:cubicBezTo>
                    <a:pt x="107" y="72"/>
                    <a:pt x="111" y="74"/>
                    <a:pt x="112" y="75"/>
                  </a:cubicBezTo>
                  <a:cubicBezTo>
                    <a:pt x="114" y="75"/>
                    <a:pt x="114" y="78"/>
                    <a:pt x="115" y="79"/>
                  </a:cubicBezTo>
                  <a:cubicBezTo>
                    <a:pt x="116" y="80"/>
                    <a:pt x="116" y="81"/>
                    <a:pt x="117" y="81"/>
                  </a:cubicBezTo>
                  <a:cubicBezTo>
                    <a:pt x="118" y="81"/>
                    <a:pt x="117" y="80"/>
                    <a:pt x="118" y="80"/>
                  </a:cubicBezTo>
                  <a:cubicBezTo>
                    <a:pt x="118" y="80"/>
                    <a:pt x="119" y="81"/>
                    <a:pt x="119" y="82"/>
                  </a:cubicBezTo>
                  <a:cubicBezTo>
                    <a:pt x="120" y="83"/>
                    <a:pt x="120" y="82"/>
                    <a:pt x="121" y="81"/>
                  </a:cubicBezTo>
                  <a:cubicBezTo>
                    <a:pt x="122" y="81"/>
                    <a:pt x="121" y="85"/>
                    <a:pt x="122" y="84"/>
                  </a:cubicBezTo>
                  <a:cubicBezTo>
                    <a:pt x="123" y="84"/>
                    <a:pt x="122" y="83"/>
                    <a:pt x="123" y="82"/>
                  </a:cubicBezTo>
                  <a:cubicBezTo>
                    <a:pt x="123" y="82"/>
                    <a:pt x="123" y="84"/>
                    <a:pt x="123" y="85"/>
                  </a:cubicBezTo>
                  <a:cubicBezTo>
                    <a:pt x="123" y="86"/>
                    <a:pt x="123" y="86"/>
                    <a:pt x="124" y="87"/>
                  </a:cubicBezTo>
                  <a:cubicBezTo>
                    <a:pt x="125" y="87"/>
                    <a:pt x="126" y="88"/>
                    <a:pt x="126" y="89"/>
                  </a:cubicBezTo>
                  <a:cubicBezTo>
                    <a:pt x="127" y="89"/>
                    <a:pt x="128" y="93"/>
                    <a:pt x="128" y="93"/>
                  </a:cubicBezTo>
                  <a:cubicBezTo>
                    <a:pt x="127" y="92"/>
                    <a:pt x="127" y="91"/>
                    <a:pt x="127" y="91"/>
                  </a:cubicBezTo>
                  <a:cubicBezTo>
                    <a:pt x="126" y="91"/>
                    <a:pt x="127" y="95"/>
                    <a:pt x="127" y="95"/>
                  </a:cubicBezTo>
                  <a:cubicBezTo>
                    <a:pt x="127" y="95"/>
                    <a:pt x="125" y="91"/>
                    <a:pt x="124" y="90"/>
                  </a:cubicBezTo>
                  <a:cubicBezTo>
                    <a:pt x="124" y="90"/>
                    <a:pt x="125" y="94"/>
                    <a:pt x="126" y="95"/>
                  </a:cubicBezTo>
                  <a:cubicBezTo>
                    <a:pt x="126" y="98"/>
                    <a:pt x="124" y="95"/>
                    <a:pt x="124" y="96"/>
                  </a:cubicBezTo>
                  <a:cubicBezTo>
                    <a:pt x="123" y="97"/>
                    <a:pt x="128" y="99"/>
                    <a:pt x="128" y="100"/>
                  </a:cubicBezTo>
                  <a:cubicBezTo>
                    <a:pt x="128" y="101"/>
                    <a:pt x="119" y="95"/>
                    <a:pt x="118" y="95"/>
                  </a:cubicBezTo>
                  <a:cubicBezTo>
                    <a:pt x="118" y="95"/>
                    <a:pt x="118" y="96"/>
                    <a:pt x="118" y="96"/>
                  </a:cubicBezTo>
                  <a:cubicBezTo>
                    <a:pt x="118" y="97"/>
                    <a:pt x="116" y="93"/>
                    <a:pt x="115" y="93"/>
                  </a:cubicBezTo>
                  <a:cubicBezTo>
                    <a:pt x="115" y="93"/>
                    <a:pt x="116" y="95"/>
                    <a:pt x="116" y="95"/>
                  </a:cubicBezTo>
                  <a:cubicBezTo>
                    <a:pt x="115" y="96"/>
                    <a:pt x="113" y="92"/>
                    <a:pt x="112" y="91"/>
                  </a:cubicBezTo>
                  <a:cubicBezTo>
                    <a:pt x="111" y="90"/>
                    <a:pt x="111" y="92"/>
                    <a:pt x="110" y="93"/>
                  </a:cubicBezTo>
                  <a:cubicBezTo>
                    <a:pt x="110" y="94"/>
                    <a:pt x="108" y="90"/>
                    <a:pt x="108" y="90"/>
                  </a:cubicBezTo>
                  <a:cubicBezTo>
                    <a:pt x="108" y="90"/>
                    <a:pt x="105" y="90"/>
                    <a:pt x="105" y="90"/>
                  </a:cubicBezTo>
                  <a:cubicBezTo>
                    <a:pt x="105" y="91"/>
                    <a:pt x="106" y="92"/>
                    <a:pt x="107" y="92"/>
                  </a:cubicBezTo>
                  <a:cubicBezTo>
                    <a:pt x="108" y="93"/>
                    <a:pt x="108" y="93"/>
                    <a:pt x="109" y="94"/>
                  </a:cubicBezTo>
                  <a:cubicBezTo>
                    <a:pt x="110" y="95"/>
                    <a:pt x="112" y="96"/>
                    <a:pt x="114" y="97"/>
                  </a:cubicBezTo>
                  <a:cubicBezTo>
                    <a:pt x="116" y="99"/>
                    <a:pt x="117" y="100"/>
                    <a:pt x="118" y="102"/>
                  </a:cubicBezTo>
                  <a:cubicBezTo>
                    <a:pt x="120" y="105"/>
                    <a:pt x="120" y="105"/>
                    <a:pt x="117" y="104"/>
                  </a:cubicBezTo>
                  <a:cubicBezTo>
                    <a:pt x="113" y="102"/>
                    <a:pt x="106" y="103"/>
                    <a:pt x="103" y="99"/>
                  </a:cubicBezTo>
                  <a:cubicBezTo>
                    <a:pt x="102" y="97"/>
                    <a:pt x="99" y="99"/>
                    <a:pt x="97" y="97"/>
                  </a:cubicBezTo>
                  <a:cubicBezTo>
                    <a:pt x="96" y="96"/>
                    <a:pt x="90" y="94"/>
                    <a:pt x="90" y="93"/>
                  </a:cubicBezTo>
                  <a:cubicBezTo>
                    <a:pt x="90" y="92"/>
                    <a:pt x="93" y="93"/>
                    <a:pt x="93" y="92"/>
                  </a:cubicBezTo>
                  <a:cubicBezTo>
                    <a:pt x="94" y="91"/>
                    <a:pt x="91" y="90"/>
                    <a:pt x="91" y="90"/>
                  </a:cubicBezTo>
                  <a:cubicBezTo>
                    <a:pt x="88" y="89"/>
                    <a:pt x="86" y="87"/>
                    <a:pt x="84" y="86"/>
                  </a:cubicBezTo>
                  <a:cubicBezTo>
                    <a:pt x="83" y="85"/>
                    <a:pt x="84" y="84"/>
                    <a:pt x="82" y="84"/>
                  </a:cubicBezTo>
                  <a:cubicBezTo>
                    <a:pt x="82" y="83"/>
                    <a:pt x="77" y="83"/>
                    <a:pt x="77" y="83"/>
                  </a:cubicBezTo>
                  <a:cubicBezTo>
                    <a:pt x="77" y="84"/>
                    <a:pt x="78" y="82"/>
                    <a:pt x="77" y="8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Freeform 549">
              <a:extLst>
                <a:ext uri="{FF2B5EF4-FFF2-40B4-BE49-F238E27FC236}">
                  <a16:creationId xmlns:a16="http://schemas.microsoft.com/office/drawing/2014/main" id="{F22CBA70-63F3-4336-B295-431CB9761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405" y="2736948"/>
              <a:ext cx="21857" cy="7286"/>
            </a:xfrm>
            <a:custGeom>
              <a:avLst/>
              <a:gdLst>
                <a:gd name="T0" fmla="*/ 5 w 6"/>
                <a:gd name="T1" fmla="*/ 1 h 2"/>
                <a:gd name="T2" fmla="*/ 1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5" y="2"/>
                    <a:pt x="0" y="0"/>
                    <a:pt x="1" y="0"/>
                  </a:cubicBezTo>
                  <a:cubicBezTo>
                    <a:pt x="3" y="0"/>
                    <a:pt x="6" y="0"/>
                    <a:pt x="5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8" name="Freeform 550">
              <a:extLst>
                <a:ext uri="{FF2B5EF4-FFF2-40B4-BE49-F238E27FC236}">
                  <a16:creationId xmlns:a16="http://schemas.microsoft.com/office/drawing/2014/main" id="{29AA560E-D89C-48C8-935E-DD022567B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047" y="2580302"/>
              <a:ext cx="29143" cy="7286"/>
            </a:xfrm>
            <a:custGeom>
              <a:avLst/>
              <a:gdLst>
                <a:gd name="T0" fmla="*/ 7 w 8"/>
                <a:gd name="T1" fmla="*/ 1 h 2"/>
                <a:gd name="T2" fmla="*/ 2 w 8"/>
                <a:gd name="T3" fmla="*/ 2 h 2"/>
                <a:gd name="T4" fmla="*/ 3 w 8"/>
                <a:gd name="T5" fmla="*/ 0 h 2"/>
                <a:gd name="T6" fmla="*/ 7 w 8"/>
                <a:gd name="T7" fmla="*/ 1 h 2"/>
                <a:gd name="T8" fmla="*/ 7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1"/>
                  </a:moveTo>
                  <a:cubicBezTo>
                    <a:pt x="8" y="2"/>
                    <a:pt x="3" y="2"/>
                    <a:pt x="2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0"/>
                    <a:pt x="7" y="1"/>
                  </a:cubicBezTo>
                  <a:cubicBezTo>
                    <a:pt x="8" y="2"/>
                    <a:pt x="7" y="0"/>
                    <a:pt x="7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9" name="Freeform 551">
              <a:extLst>
                <a:ext uri="{FF2B5EF4-FFF2-40B4-BE49-F238E27FC236}">
                  <a16:creationId xmlns:a16="http://schemas.microsoft.com/office/drawing/2014/main" id="{817D5C11-C30F-4BD9-807E-9F779A3EB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547" y="2573017"/>
              <a:ext cx="42501" cy="35215"/>
            </a:xfrm>
            <a:custGeom>
              <a:avLst/>
              <a:gdLst>
                <a:gd name="T0" fmla="*/ 10 w 12"/>
                <a:gd name="T1" fmla="*/ 7 h 10"/>
                <a:gd name="T2" fmla="*/ 3 w 12"/>
                <a:gd name="T3" fmla="*/ 9 h 10"/>
                <a:gd name="T4" fmla="*/ 2 w 12"/>
                <a:gd name="T5" fmla="*/ 2 h 10"/>
                <a:gd name="T6" fmla="*/ 9 w 12"/>
                <a:gd name="T7" fmla="*/ 0 h 10"/>
                <a:gd name="T8" fmla="*/ 10 w 12"/>
                <a:gd name="T9" fmla="*/ 7 h 10"/>
                <a:gd name="T10" fmla="*/ 10 w 12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10" y="7"/>
                  </a:moveTo>
                  <a:cubicBezTo>
                    <a:pt x="8" y="8"/>
                    <a:pt x="6" y="10"/>
                    <a:pt x="3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0"/>
                    <a:pt x="12" y="5"/>
                    <a:pt x="10" y="7"/>
                  </a:cubicBezTo>
                  <a:cubicBezTo>
                    <a:pt x="9" y="8"/>
                    <a:pt x="12" y="6"/>
                    <a:pt x="10" y="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Freeform 553">
              <a:extLst>
                <a:ext uri="{FF2B5EF4-FFF2-40B4-BE49-F238E27FC236}">
                  <a16:creationId xmlns:a16="http://schemas.microsoft.com/office/drawing/2014/main" id="{2697010A-3448-49E5-A504-6DFE4116D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904" y="2537800"/>
              <a:ext cx="21857" cy="10929"/>
            </a:xfrm>
            <a:custGeom>
              <a:avLst/>
              <a:gdLst>
                <a:gd name="T0" fmla="*/ 2 w 6"/>
                <a:gd name="T1" fmla="*/ 3 h 3"/>
                <a:gd name="T2" fmla="*/ 2 w 6"/>
                <a:gd name="T3" fmla="*/ 1 h 3"/>
                <a:gd name="T4" fmla="*/ 2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2" y="3"/>
                  </a:moveTo>
                  <a:cubicBezTo>
                    <a:pt x="2" y="3"/>
                    <a:pt x="0" y="1"/>
                    <a:pt x="2" y="1"/>
                  </a:cubicBezTo>
                  <a:cubicBezTo>
                    <a:pt x="3" y="0"/>
                    <a:pt x="6" y="3"/>
                    <a:pt x="2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1" name="Freeform 555">
              <a:extLst>
                <a:ext uri="{FF2B5EF4-FFF2-40B4-BE49-F238E27FC236}">
                  <a16:creationId xmlns:a16="http://schemas.microsoft.com/office/drawing/2014/main" id="{2384991E-4648-42F4-AD5B-6B037D12B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545" y="2394512"/>
              <a:ext cx="93501" cy="40073"/>
            </a:xfrm>
            <a:custGeom>
              <a:avLst/>
              <a:gdLst>
                <a:gd name="T0" fmla="*/ 25 w 26"/>
                <a:gd name="T1" fmla="*/ 9 h 11"/>
                <a:gd name="T2" fmla="*/ 18 w 26"/>
                <a:gd name="T3" fmla="*/ 8 h 11"/>
                <a:gd name="T4" fmla="*/ 10 w 26"/>
                <a:gd name="T5" fmla="*/ 10 h 11"/>
                <a:gd name="T6" fmla="*/ 3 w 26"/>
                <a:gd name="T7" fmla="*/ 6 h 11"/>
                <a:gd name="T8" fmla="*/ 2 w 26"/>
                <a:gd name="T9" fmla="*/ 1 h 11"/>
                <a:gd name="T10" fmla="*/ 8 w 26"/>
                <a:gd name="T11" fmla="*/ 2 h 11"/>
                <a:gd name="T12" fmla="*/ 17 w 26"/>
                <a:gd name="T13" fmla="*/ 2 h 11"/>
                <a:gd name="T14" fmla="*/ 22 w 26"/>
                <a:gd name="T15" fmla="*/ 5 h 11"/>
                <a:gd name="T16" fmla="*/ 25 w 26"/>
                <a:gd name="T17" fmla="*/ 9 h 11"/>
                <a:gd name="T18" fmla="*/ 25 w 26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5" y="9"/>
                  </a:moveTo>
                  <a:cubicBezTo>
                    <a:pt x="22" y="9"/>
                    <a:pt x="20" y="8"/>
                    <a:pt x="18" y="8"/>
                  </a:cubicBezTo>
                  <a:cubicBezTo>
                    <a:pt x="15" y="8"/>
                    <a:pt x="13" y="10"/>
                    <a:pt x="10" y="10"/>
                  </a:cubicBezTo>
                  <a:cubicBezTo>
                    <a:pt x="7" y="11"/>
                    <a:pt x="6" y="7"/>
                    <a:pt x="3" y="6"/>
                  </a:cubicBezTo>
                  <a:cubicBezTo>
                    <a:pt x="2" y="5"/>
                    <a:pt x="0" y="3"/>
                    <a:pt x="2" y="1"/>
                  </a:cubicBezTo>
                  <a:cubicBezTo>
                    <a:pt x="3" y="0"/>
                    <a:pt x="7" y="2"/>
                    <a:pt x="8" y="2"/>
                  </a:cubicBezTo>
                  <a:cubicBezTo>
                    <a:pt x="11" y="3"/>
                    <a:pt x="14" y="1"/>
                    <a:pt x="17" y="2"/>
                  </a:cubicBezTo>
                  <a:cubicBezTo>
                    <a:pt x="19" y="2"/>
                    <a:pt x="20" y="4"/>
                    <a:pt x="22" y="5"/>
                  </a:cubicBezTo>
                  <a:cubicBezTo>
                    <a:pt x="22" y="6"/>
                    <a:pt x="25" y="9"/>
                    <a:pt x="25" y="9"/>
                  </a:cubicBezTo>
                  <a:cubicBezTo>
                    <a:pt x="23" y="9"/>
                    <a:pt x="26" y="9"/>
                    <a:pt x="25" y="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2" name="Freeform 602">
              <a:extLst>
                <a:ext uri="{FF2B5EF4-FFF2-40B4-BE49-F238E27FC236}">
                  <a16:creationId xmlns:a16="http://schemas.microsoft.com/office/drawing/2014/main" id="{F0EE81C6-60CC-4B25-8588-64FC91254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4326" y="2024149"/>
              <a:ext cx="554940" cy="289005"/>
            </a:xfrm>
            <a:custGeom>
              <a:avLst/>
              <a:gdLst>
                <a:gd name="T0" fmla="*/ 15 w 156"/>
                <a:gd name="T1" fmla="*/ 77 h 81"/>
                <a:gd name="T2" fmla="*/ 27 w 156"/>
                <a:gd name="T3" fmla="*/ 76 h 81"/>
                <a:gd name="T4" fmla="*/ 37 w 156"/>
                <a:gd name="T5" fmla="*/ 78 h 81"/>
                <a:gd name="T6" fmla="*/ 48 w 156"/>
                <a:gd name="T7" fmla="*/ 77 h 81"/>
                <a:gd name="T8" fmla="*/ 65 w 156"/>
                <a:gd name="T9" fmla="*/ 76 h 81"/>
                <a:gd name="T10" fmla="*/ 59 w 156"/>
                <a:gd name="T11" fmla="*/ 70 h 81"/>
                <a:gd name="T12" fmla="*/ 50 w 156"/>
                <a:gd name="T13" fmla="*/ 65 h 81"/>
                <a:gd name="T14" fmla="*/ 73 w 156"/>
                <a:gd name="T15" fmla="*/ 61 h 81"/>
                <a:gd name="T16" fmla="*/ 76 w 156"/>
                <a:gd name="T17" fmla="*/ 55 h 81"/>
                <a:gd name="T18" fmla="*/ 71 w 156"/>
                <a:gd name="T19" fmla="*/ 50 h 81"/>
                <a:gd name="T20" fmla="*/ 72 w 156"/>
                <a:gd name="T21" fmla="*/ 48 h 81"/>
                <a:gd name="T22" fmla="*/ 78 w 156"/>
                <a:gd name="T23" fmla="*/ 45 h 81"/>
                <a:gd name="T24" fmla="*/ 90 w 156"/>
                <a:gd name="T25" fmla="*/ 44 h 81"/>
                <a:gd name="T26" fmla="*/ 105 w 156"/>
                <a:gd name="T27" fmla="*/ 37 h 81"/>
                <a:gd name="T28" fmla="*/ 105 w 156"/>
                <a:gd name="T29" fmla="*/ 32 h 81"/>
                <a:gd name="T30" fmla="*/ 136 w 156"/>
                <a:gd name="T31" fmla="*/ 21 h 81"/>
                <a:gd name="T32" fmla="*/ 115 w 156"/>
                <a:gd name="T33" fmla="*/ 23 h 81"/>
                <a:gd name="T34" fmla="*/ 134 w 156"/>
                <a:gd name="T35" fmla="*/ 18 h 81"/>
                <a:gd name="T36" fmla="*/ 146 w 156"/>
                <a:gd name="T37" fmla="*/ 10 h 81"/>
                <a:gd name="T38" fmla="*/ 133 w 156"/>
                <a:gd name="T39" fmla="*/ 5 h 81"/>
                <a:gd name="T40" fmla="*/ 121 w 156"/>
                <a:gd name="T41" fmla="*/ 5 h 81"/>
                <a:gd name="T42" fmla="*/ 100 w 156"/>
                <a:gd name="T43" fmla="*/ 2 h 81"/>
                <a:gd name="T44" fmla="*/ 91 w 156"/>
                <a:gd name="T45" fmla="*/ 5 h 81"/>
                <a:gd name="T46" fmla="*/ 80 w 156"/>
                <a:gd name="T47" fmla="*/ 8 h 81"/>
                <a:gd name="T48" fmla="*/ 58 w 156"/>
                <a:gd name="T49" fmla="*/ 4 h 81"/>
                <a:gd name="T50" fmla="*/ 52 w 156"/>
                <a:gd name="T51" fmla="*/ 5 h 81"/>
                <a:gd name="T52" fmla="*/ 46 w 156"/>
                <a:gd name="T53" fmla="*/ 10 h 81"/>
                <a:gd name="T54" fmla="*/ 45 w 156"/>
                <a:gd name="T55" fmla="*/ 12 h 81"/>
                <a:gd name="T56" fmla="*/ 31 w 156"/>
                <a:gd name="T57" fmla="*/ 10 h 81"/>
                <a:gd name="T58" fmla="*/ 34 w 156"/>
                <a:gd name="T59" fmla="*/ 16 h 81"/>
                <a:gd name="T60" fmla="*/ 23 w 156"/>
                <a:gd name="T61" fmla="*/ 16 h 81"/>
                <a:gd name="T62" fmla="*/ 5 w 156"/>
                <a:gd name="T63" fmla="*/ 17 h 81"/>
                <a:gd name="T64" fmla="*/ 11 w 156"/>
                <a:gd name="T65" fmla="*/ 21 h 81"/>
                <a:gd name="T66" fmla="*/ 13 w 156"/>
                <a:gd name="T67" fmla="*/ 26 h 81"/>
                <a:gd name="T68" fmla="*/ 23 w 156"/>
                <a:gd name="T69" fmla="*/ 27 h 81"/>
                <a:gd name="T70" fmla="*/ 20 w 156"/>
                <a:gd name="T71" fmla="*/ 31 h 81"/>
                <a:gd name="T72" fmla="*/ 26 w 156"/>
                <a:gd name="T73" fmla="*/ 30 h 81"/>
                <a:gd name="T74" fmla="*/ 42 w 156"/>
                <a:gd name="T75" fmla="*/ 30 h 81"/>
                <a:gd name="T76" fmla="*/ 52 w 156"/>
                <a:gd name="T77" fmla="*/ 31 h 81"/>
                <a:gd name="T78" fmla="*/ 73 w 156"/>
                <a:gd name="T79" fmla="*/ 21 h 81"/>
                <a:gd name="T80" fmla="*/ 60 w 156"/>
                <a:gd name="T81" fmla="*/ 31 h 81"/>
                <a:gd name="T82" fmla="*/ 44 w 156"/>
                <a:gd name="T83" fmla="*/ 35 h 81"/>
                <a:gd name="T84" fmla="*/ 58 w 156"/>
                <a:gd name="T85" fmla="*/ 42 h 81"/>
                <a:gd name="T86" fmla="*/ 32 w 156"/>
                <a:gd name="T87" fmla="*/ 39 h 81"/>
                <a:gd name="T88" fmla="*/ 42 w 156"/>
                <a:gd name="T89" fmla="*/ 50 h 81"/>
                <a:gd name="T90" fmla="*/ 44 w 156"/>
                <a:gd name="T91" fmla="*/ 52 h 81"/>
                <a:gd name="T92" fmla="*/ 30 w 156"/>
                <a:gd name="T93" fmla="*/ 52 h 81"/>
                <a:gd name="T94" fmla="*/ 27 w 156"/>
                <a:gd name="T95" fmla="*/ 59 h 81"/>
                <a:gd name="T96" fmla="*/ 36 w 156"/>
                <a:gd name="T97" fmla="*/ 57 h 81"/>
                <a:gd name="T98" fmla="*/ 34 w 156"/>
                <a:gd name="T99" fmla="*/ 60 h 81"/>
                <a:gd name="T100" fmla="*/ 37 w 156"/>
                <a:gd name="T101" fmla="*/ 65 h 81"/>
                <a:gd name="T102" fmla="*/ 38 w 156"/>
                <a:gd name="T103" fmla="*/ 68 h 81"/>
                <a:gd name="T104" fmla="*/ 19 w 156"/>
                <a:gd name="T105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" h="81">
                  <a:moveTo>
                    <a:pt x="26" y="70"/>
                  </a:moveTo>
                  <a:cubicBezTo>
                    <a:pt x="22" y="70"/>
                    <a:pt x="17" y="70"/>
                    <a:pt x="13" y="71"/>
                  </a:cubicBezTo>
                  <a:cubicBezTo>
                    <a:pt x="11" y="72"/>
                    <a:pt x="11" y="75"/>
                    <a:pt x="12" y="76"/>
                  </a:cubicBezTo>
                  <a:cubicBezTo>
                    <a:pt x="13" y="77"/>
                    <a:pt x="15" y="78"/>
                    <a:pt x="15" y="77"/>
                  </a:cubicBezTo>
                  <a:cubicBezTo>
                    <a:pt x="17" y="77"/>
                    <a:pt x="16" y="76"/>
                    <a:pt x="17" y="75"/>
                  </a:cubicBezTo>
                  <a:cubicBezTo>
                    <a:pt x="17" y="75"/>
                    <a:pt x="17" y="78"/>
                    <a:pt x="17" y="78"/>
                  </a:cubicBezTo>
                  <a:cubicBezTo>
                    <a:pt x="19" y="78"/>
                    <a:pt x="22" y="78"/>
                    <a:pt x="24" y="78"/>
                  </a:cubicBezTo>
                  <a:cubicBezTo>
                    <a:pt x="26" y="78"/>
                    <a:pt x="26" y="76"/>
                    <a:pt x="27" y="76"/>
                  </a:cubicBezTo>
                  <a:cubicBezTo>
                    <a:pt x="29" y="76"/>
                    <a:pt x="27" y="78"/>
                    <a:pt x="27" y="78"/>
                  </a:cubicBezTo>
                  <a:cubicBezTo>
                    <a:pt x="27" y="78"/>
                    <a:pt x="37" y="79"/>
                    <a:pt x="37" y="78"/>
                  </a:cubicBezTo>
                  <a:cubicBezTo>
                    <a:pt x="37" y="78"/>
                    <a:pt x="35" y="77"/>
                    <a:pt x="34" y="76"/>
                  </a:cubicBezTo>
                  <a:cubicBezTo>
                    <a:pt x="34" y="76"/>
                    <a:pt x="38" y="77"/>
                    <a:pt x="37" y="78"/>
                  </a:cubicBezTo>
                  <a:cubicBezTo>
                    <a:pt x="38" y="77"/>
                    <a:pt x="37" y="76"/>
                    <a:pt x="38" y="76"/>
                  </a:cubicBezTo>
                  <a:cubicBezTo>
                    <a:pt x="38" y="76"/>
                    <a:pt x="40" y="77"/>
                    <a:pt x="41" y="77"/>
                  </a:cubicBezTo>
                  <a:cubicBezTo>
                    <a:pt x="43" y="79"/>
                    <a:pt x="41" y="76"/>
                    <a:pt x="42" y="75"/>
                  </a:cubicBezTo>
                  <a:cubicBezTo>
                    <a:pt x="42" y="75"/>
                    <a:pt x="48" y="78"/>
                    <a:pt x="48" y="77"/>
                  </a:cubicBezTo>
                  <a:cubicBezTo>
                    <a:pt x="48" y="76"/>
                    <a:pt x="46" y="76"/>
                    <a:pt x="46" y="75"/>
                  </a:cubicBezTo>
                  <a:cubicBezTo>
                    <a:pt x="46" y="75"/>
                    <a:pt x="53" y="76"/>
                    <a:pt x="53" y="76"/>
                  </a:cubicBezTo>
                  <a:cubicBezTo>
                    <a:pt x="57" y="76"/>
                    <a:pt x="52" y="79"/>
                    <a:pt x="52" y="80"/>
                  </a:cubicBezTo>
                  <a:cubicBezTo>
                    <a:pt x="52" y="81"/>
                    <a:pt x="64" y="76"/>
                    <a:pt x="65" y="76"/>
                  </a:cubicBezTo>
                  <a:cubicBezTo>
                    <a:pt x="67" y="76"/>
                    <a:pt x="72" y="73"/>
                    <a:pt x="68" y="72"/>
                  </a:cubicBezTo>
                  <a:cubicBezTo>
                    <a:pt x="66" y="71"/>
                    <a:pt x="63" y="73"/>
                    <a:pt x="61" y="72"/>
                  </a:cubicBezTo>
                  <a:cubicBezTo>
                    <a:pt x="61" y="72"/>
                    <a:pt x="63" y="70"/>
                    <a:pt x="63" y="70"/>
                  </a:cubicBezTo>
                  <a:cubicBezTo>
                    <a:pt x="63" y="69"/>
                    <a:pt x="60" y="70"/>
                    <a:pt x="59" y="70"/>
                  </a:cubicBezTo>
                  <a:cubicBezTo>
                    <a:pt x="57" y="70"/>
                    <a:pt x="56" y="68"/>
                    <a:pt x="54" y="68"/>
                  </a:cubicBezTo>
                  <a:cubicBezTo>
                    <a:pt x="53" y="69"/>
                    <a:pt x="50" y="70"/>
                    <a:pt x="48" y="69"/>
                  </a:cubicBezTo>
                  <a:cubicBezTo>
                    <a:pt x="49" y="69"/>
                    <a:pt x="50" y="69"/>
                    <a:pt x="51" y="69"/>
                  </a:cubicBezTo>
                  <a:cubicBezTo>
                    <a:pt x="52" y="68"/>
                    <a:pt x="50" y="66"/>
                    <a:pt x="50" y="65"/>
                  </a:cubicBezTo>
                  <a:cubicBezTo>
                    <a:pt x="50" y="67"/>
                    <a:pt x="59" y="68"/>
                    <a:pt x="60" y="68"/>
                  </a:cubicBezTo>
                  <a:cubicBezTo>
                    <a:pt x="61" y="68"/>
                    <a:pt x="63" y="68"/>
                    <a:pt x="65" y="68"/>
                  </a:cubicBezTo>
                  <a:cubicBezTo>
                    <a:pt x="67" y="68"/>
                    <a:pt x="69" y="65"/>
                    <a:pt x="68" y="64"/>
                  </a:cubicBezTo>
                  <a:cubicBezTo>
                    <a:pt x="65" y="61"/>
                    <a:pt x="71" y="61"/>
                    <a:pt x="73" y="61"/>
                  </a:cubicBezTo>
                  <a:cubicBezTo>
                    <a:pt x="74" y="61"/>
                    <a:pt x="79" y="61"/>
                    <a:pt x="80" y="60"/>
                  </a:cubicBezTo>
                  <a:cubicBezTo>
                    <a:pt x="80" y="60"/>
                    <a:pt x="75" y="58"/>
                    <a:pt x="75" y="58"/>
                  </a:cubicBezTo>
                  <a:cubicBezTo>
                    <a:pt x="77" y="57"/>
                    <a:pt x="81" y="59"/>
                    <a:pt x="82" y="57"/>
                  </a:cubicBezTo>
                  <a:cubicBezTo>
                    <a:pt x="83" y="56"/>
                    <a:pt x="77" y="55"/>
                    <a:pt x="76" y="55"/>
                  </a:cubicBezTo>
                  <a:cubicBezTo>
                    <a:pt x="77" y="55"/>
                    <a:pt x="84" y="54"/>
                    <a:pt x="85" y="53"/>
                  </a:cubicBezTo>
                  <a:cubicBezTo>
                    <a:pt x="87" y="52"/>
                    <a:pt x="77" y="50"/>
                    <a:pt x="77" y="51"/>
                  </a:cubicBezTo>
                  <a:cubicBezTo>
                    <a:pt x="77" y="50"/>
                    <a:pt x="79" y="50"/>
                    <a:pt x="79" y="50"/>
                  </a:cubicBezTo>
                  <a:cubicBezTo>
                    <a:pt x="79" y="49"/>
                    <a:pt x="72" y="50"/>
                    <a:pt x="71" y="50"/>
                  </a:cubicBezTo>
                  <a:cubicBezTo>
                    <a:pt x="69" y="50"/>
                    <a:pt x="68" y="51"/>
                    <a:pt x="66" y="52"/>
                  </a:cubicBezTo>
                  <a:cubicBezTo>
                    <a:pt x="67" y="52"/>
                    <a:pt x="70" y="49"/>
                    <a:pt x="68" y="49"/>
                  </a:cubicBezTo>
                  <a:cubicBezTo>
                    <a:pt x="68" y="49"/>
                    <a:pt x="64" y="49"/>
                    <a:pt x="64" y="48"/>
                  </a:cubicBezTo>
                  <a:cubicBezTo>
                    <a:pt x="64" y="48"/>
                    <a:pt x="71" y="48"/>
                    <a:pt x="72" y="48"/>
                  </a:cubicBezTo>
                  <a:cubicBezTo>
                    <a:pt x="71" y="48"/>
                    <a:pt x="68" y="47"/>
                    <a:pt x="68" y="47"/>
                  </a:cubicBezTo>
                  <a:cubicBezTo>
                    <a:pt x="69" y="46"/>
                    <a:pt x="72" y="48"/>
                    <a:pt x="74" y="47"/>
                  </a:cubicBezTo>
                  <a:cubicBezTo>
                    <a:pt x="73" y="47"/>
                    <a:pt x="69" y="46"/>
                    <a:pt x="69" y="46"/>
                  </a:cubicBezTo>
                  <a:cubicBezTo>
                    <a:pt x="69" y="45"/>
                    <a:pt x="77" y="46"/>
                    <a:pt x="78" y="45"/>
                  </a:cubicBezTo>
                  <a:cubicBezTo>
                    <a:pt x="78" y="45"/>
                    <a:pt x="75" y="44"/>
                    <a:pt x="75" y="44"/>
                  </a:cubicBezTo>
                  <a:cubicBezTo>
                    <a:pt x="74" y="44"/>
                    <a:pt x="77" y="44"/>
                    <a:pt x="77" y="44"/>
                  </a:cubicBezTo>
                  <a:cubicBezTo>
                    <a:pt x="79" y="45"/>
                    <a:pt x="80" y="46"/>
                    <a:pt x="82" y="46"/>
                  </a:cubicBezTo>
                  <a:cubicBezTo>
                    <a:pt x="84" y="46"/>
                    <a:pt x="87" y="45"/>
                    <a:pt x="90" y="44"/>
                  </a:cubicBezTo>
                  <a:cubicBezTo>
                    <a:pt x="98" y="43"/>
                    <a:pt x="85" y="42"/>
                    <a:pt x="84" y="40"/>
                  </a:cubicBezTo>
                  <a:cubicBezTo>
                    <a:pt x="84" y="39"/>
                    <a:pt x="93" y="40"/>
                    <a:pt x="94" y="41"/>
                  </a:cubicBezTo>
                  <a:cubicBezTo>
                    <a:pt x="96" y="42"/>
                    <a:pt x="97" y="42"/>
                    <a:pt x="100" y="41"/>
                  </a:cubicBezTo>
                  <a:cubicBezTo>
                    <a:pt x="101" y="41"/>
                    <a:pt x="106" y="39"/>
                    <a:pt x="105" y="37"/>
                  </a:cubicBezTo>
                  <a:cubicBezTo>
                    <a:pt x="105" y="36"/>
                    <a:pt x="94" y="41"/>
                    <a:pt x="97" y="36"/>
                  </a:cubicBezTo>
                  <a:cubicBezTo>
                    <a:pt x="96" y="37"/>
                    <a:pt x="101" y="37"/>
                    <a:pt x="101" y="37"/>
                  </a:cubicBezTo>
                  <a:cubicBezTo>
                    <a:pt x="104" y="37"/>
                    <a:pt x="106" y="36"/>
                    <a:pt x="108" y="36"/>
                  </a:cubicBezTo>
                  <a:cubicBezTo>
                    <a:pt x="108" y="35"/>
                    <a:pt x="105" y="32"/>
                    <a:pt x="105" y="32"/>
                  </a:cubicBezTo>
                  <a:cubicBezTo>
                    <a:pt x="106" y="32"/>
                    <a:pt x="107" y="33"/>
                    <a:pt x="107" y="34"/>
                  </a:cubicBezTo>
                  <a:cubicBezTo>
                    <a:pt x="108" y="35"/>
                    <a:pt x="110" y="34"/>
                    <a:pt x="111" y="34"/>
                  </a:cubicBezTo>
                  <a:cubicBezTo>
                    <a:pt x="114" y="32"/>
                    <a:pt x="116" y="30"/>
                    <a:pt x="119" y="29"/>
                  </a:cubicBezTo>
                  <a:cubicBezTo>
                    <a:pt x="121" y="28"/>
                    <a:pt x="136" y="22"/>
                    <a:pt x="136" y="21"/>
                  </a:cubicBezTo>
                  <a:cubicBezTo>
                    <a:pt x="136" y="20"/>
                    <a:pt x="123" y="23"/>
                    <a:pt x="122" y="23"/>
                  </a:cubicBezTo>
                  <a:cubicBezTo>
                    <a:pt x="119" y="24"/>
                    <a:pt x="116" y="24"/>
                    <a:pt x="112" y="25"/>
                  </a:cubicBezTo>
                  <a:cubicBezTo>
                    <a:pt x="112" y="25"/>
                    <a:pt x="108" y="25"/>
                    <a:pt x="108" y="25"/>
                  </a:cubicBezTo>
                  <a:cubicBezTo>
                    <a:pt x="108" y="24"/>
                    <a:pt x="114" y="24"/>
                    <a:pt x="115" y="23"/>
                  </a:cubicBezTo>
                  <a:cubicBezTo>
                    <a:pt x="116" y="23"/>
                    <a:pt x="123" y="22"/>
                    <a:pt x="123" y="21"/>
                  </a:cubicBezTo>
                  <a:cubicBezTo>
                    <a:pt x="123" y="22"/>
                    <a:pt x="113" y="20"/>
                    <a:pt x="114" y="19"/>
                  </a:cubicBezTo>
                  <a:cubicBezTo>
                    <a:pt x="114" y="19"/>
                    <a:pt x="126" y="20"/>
                    <a:pt x="127" y="19"/>
                  </a:cubicBezTo>
                  <a:cubicBezTo>
                    <a:pt x="129" y="19"/>
                    <a:pt x="132" y="18"/>
                    <a:pt x="134" y="18"/>
                  </a:cubicBezTo>
                  <a:cubicBezTo>
                    <a:pt x="135" y="18"/>
                    <a:pt x="137" y="18"/>
                    <a:pt x="138" y="18"/>
                  </a:cubicBezTo>
                  <a:cubicBezTo>
                    <a:pt x="142" y="17"/>
                    <a:pt x="146" y="16"/>
                    <a:pt x="149" y="15"/>
                  </a:cubicBezTo>
                  <a:cubicBezTo>
                    <a:pt x="149" y="15"/>
                    <a:pt x="156" y="11"/>
                    <a:pt x="153" y="10"/>
                  </a:cubicBezTo>
                  <a:cubicBezTo>
                    <a:pt x="151" y="10"/>
                    <a:pt x="148" y="10"/>
                    <a:pt x="146" y="10"/>
                  </a:cubicBezTo>
                  <a:cubicBezTo>
                    <a:pt x="145" y="9"/>
                    <a:pt x="143" y="10"/>
                    <a:pt x="143" y="9"/>
                  </a:cubicBezTo>
                  <a:cubicBezTo>
                    <a:pt x="143" y="7"/>
                    <a:pt x="141" y="7"/>
                    <a:pt x="141" y="5"/>
                  </a:cubicBezTo>
                  <a:cubicBezTo>
                    <a:pt x="141" y="5"/>
                    <a:pt x="137" y="6"/>
                    <a:pt x="136" y="6"/>
                  </a:cubicBezTo>
                  <a:cubicBezTo>
                    <a:pt x="135" y="5"/>
                    <a:pt x="134" y="3"/>
                    <a:pt x="133" y="5"/>
                  </a:cubicBezTo>
                  <a:cubicBezTo>
                    <a:pt x="133" y="5"/>
                    <a:pt x="127" y="6"/>
                    <a:pt x="126" y="6"/>
                  </a:cubicBezTo>
                  <a:cubicBezTo>
                    <a:pt x="124" y="7"/>
                    <a:pt x="122" y="7"/>
                    <a:pt x="120" y="7"/>
                  </a:cubicBezTo>
                  <a:cubicBezTo>
                    <a:pt x="120" y="7"/>
                    <a:pt x="116" y="7"/>
                    <a:pt x="116" y="7"/>
                  </a:cubicBezTo>
                  <a:cubicBezTo>
                    <a:pt x="116" y="6"/>
                    <a:pt x="120" y="6"/>
                    <a:pt x="121" y="5"/>
                  </a:cubicBezTo>
                  <a:cubicBezTo>
                    <a:pt x="123" y="5"/>
                    <a:pt x="125" y="4"/>
                    <a:pt x="126" y="3"/>
                  </a:cubicBezTo>
                  <a:cubicBezTo>
                    <a:pt x="124" y="6"/>
                    <a:pt x="103" y="0"/>
                    <a:pt x="102" y="2"/>
                  </a:cubicBezTo>
                  <a:cubicBezTo>
                    <a:pt x="102" y="3"/>
                    <a:pt x="104" y="3"/>
                    <a:pt x="105" y="4"/>
                  </a:cubicBezTo>
                  <a:cubicBezTo>
                    <a:pt x="105" y="5"/>
                    <a:pt x="100" y="2"/>
                    <a:pt x="100" y="2"/>
                  </a:cubicBezTo>
                  <a:cubicBezTo>
                    <a:pt x="98" y="1"/>
                    <a:pt x="95" y="2"/>
                    <a:pt x="94" y="2"/>
                  </a:cubicBezTo>
                  <a:cubicBezTo>
                    <a:pt x="93" y="2"/>
                    <a:pt x="90" y="2"/>
                    <a:pt x="91" y="3"/>
                  </a:cubicBezTo>
                  <a:cubicBezTo>
                    <a:pt x="92" y="4"/>
                    <a:pt x="94" y="7"/>
                    <a:pt x="95" y="6"/>
                  </a:cubicBezTo>
                  <a:cubicBezTo>
                    <a:pt x="95" y="7"/>
                    <a:pt x="91" y="6"/>
                    <a:pt x="91" y="5"/>
                  </a:cubicBezTo>
                  <a:cubicBezTo>
                    <a:pt x="88" y="5"/>
                    <a:pt x="87" y="2"/>
                    <a:pt x="85" y="2"/>
                  </a:cubicBezTo>
                  <a:cubicBezTo>
                    <a:pt x="81" y="2"/>
                    <a:pt x="78" y="2"/>
                    <a:pt x="75" y="2"/>
                  </a:cubicBezTo>
                  <a:cubicBezTo>
                    <a:pt x="70" y="3"/>
                    <a:pt x="73" y="4"/>
                    <a:pt x="76" y="5"/>
                  </a:cubicBezTo>
                  <a:cubicBezTo>
                    <a:pt x="77" y="6"/>
                    <a:pt x="79" y="7"/>
                    <a:pt x="80" y="8"/>
                  </a:cubicBezTo>
                  <a:cubicBezTo>
                    <a:pt x="80" y="8"/>
                    <a:pt x="77" y="10"/>
                    <a:pt x="77" y="10"/>
                  </a:cubicBezTo>
                  <a:cubicBezTo>
                    <a:pt x="76" y="10"/>
                    <a:pt x="78" y="9"/>
                    <a:pt x="78" y="9"/>
                  </a:cubicBezTo>
                  <a:cubicBezTo>
                    <a:pt x="78" y="8"/>
                    <a:pt x="71" y="4"/>
                    <a:pt x="70" y="4"/>
                  </a:cubicBezTo>
                  <a:cubicBezTo>
                    <a:pt x="66" y="4"/>
                    <a:pt x="62" y="3"/>
                    <a:pt x="58" y="4"/>
                  </a:cubicBezTo>
                  <a:cubicBezTo>
                    <a:pt x="58" y="4"/>
                    <a:pt x="60" y="6"/>
                    <a:pt x="61" y="6"/>
                  </a:cubicBezTo>
                  <a:cubicBezTo>
                    <a:pt x="62" y="6"/>
                    <a:pt x="64" y="7"/>
                    <a:pt x="66" y="6"/>
                  </a:cubicBezTo>
                  <a:cubicBezTo>
                    <a:pt x="64" y="7"/>
                    <a:pt x="61" y="8"/>
                    <a:pt x="59" y="7"/>
                  </a:cubicBezTo>
                  <a:cubicBezTo>
                    <a:pt x="58" y="7"/>
                    <a:pt x="51" y="4"/>
                    <a:pt x="52" y="5"/>
                  </a:cubicBezTo>
                  <a:cubicBezTo>
                    <a:pt x="52" y="4"/>
                    <a:pt x="57" y="10"/>
                    <a:pt x="53" y="9"/>
                  </a:cubicBezTo>
                  <a:cubicBezTo>
                    <a:pt x="52" y="8"/>
                    <a:pt x="49" y="7"/>
                    <a:pt x="47" y="8"/>
                  </a:cubicBezTo>
                  <a:cubicBezTo>
                    <a:pt x="48" y="8"/>
                    <a:pt x="51" y="9"/>
                    <a:pt x="51" y="9"/>
                  </a:cubicBezTo>
                  <a:cubicBezTo>
                    <a:pt x="50" y="10"/>
                    <a:pt x="46" y="8"/>
                    <a:pt x="46" y="10"/>
                  </a:cubicBezTo>
                  <a:cubicBezTo>
                    <a:pt x="46" y="11"/>
                    <a:pt x="50" y="12"/>
                    <a:pt x="51" y="13"/>
                  </a:cubicBezTo>
                  <a:cubicBezTo>
                    <a:pt x="54" y="13"/>
                    <a:pt x="61" y="14"/>
                    <a:pt x="61" y="17"/>
                  </a:cubicBezTo>
                  <a:cubicBezTo>
                    <a:pt x="61" y="16"/>
                    <a:pt x="54" y="15"/>
                    <a:pt x="52" y="14"/>
                  </a:cubicBezTo>
                  <a:cubicBezTo>
                    <a:pt x="50" y="14"/>
                    <a:pt x="47" y="11"/>
                    <a:pt x="45" y="12"/>
                  </a:cubicBezTo>
                  <a:cubicBezTo>
                    <a:pt x="45" y="12"/>
                    <a:pt x="48" y="14"/>
                    <a:pt x="48" y="14"/>
                  </a:cubicBezTo>
                  <a:cubicBezTo>
                    <a:pt x="48" y="14"/>
                    <a:pt x="45" y="15"/>
                    <a:pt x="45" y="14"/>
                  </a:cubicBezTo>
                  <a:cubicBezTo>
                    <a:pt x="43" y="13"/>
                    <a:pt x="42" y="12"/>
                    <a:pt x="40" y="11"/>
                  </a:cubicBezTo>
                  <a:cubicBezTo>
                    <a:pt x="39" y="10"/>
                    <a:pt x="31" y="10"/>
                    <a:pt x="31" y="10"/>
                  </a:cubicBezTo>
                  <a:cubicBezTo>
                    <a:pt x="31" y="11"/>
                    <a:pt x="34" y="11"/>
                    <a:pt x="31" y="12"/>
                  </a:cubicBezTo>
                  <a:cubicBezTo>
                    <a:pt x="30" y="12"/>
                    <a:pt x="25" y="14"/>
                    <a:pt x="25" y="14"/>
                  </a:cubicBezTo>
                  <a:cubicBezTo>
                    <a:pt x="26" y="14"/>
                    <a:pt x="29" y="13"/>
                    <a:pt x="29" y="13"/>
                  </a:cubicBezTo>
                  <a:cubicBezTo>
                    <a:pt x="30" y="14"/>
                    <a:pt x="34" y="16"/>
                    <a:pt x="34" y="16"/>
                  </a:cubicBezTo>
                  <a:cubicBezTo>
                    <a:pt x="34" y="16"/>
                    <a:pt x="31" y="15"/>
                    <a:pt x="31" y="16"/>
                  </a:cubicBezTo>
                  <a:cubicBezTo>
                    <a:pt x="31" y="16"/>
                    <a:pt x="32" y="19"/>
                    <a:pt x="30" y="17"/>
                  </a:cubicBezTo>
                  <a:cubicBezTo>
                    <a:pt x="29" y="16"/>
                    <a:pt x="28" y="14"/>
                    <a:pt x="26" y="15"/>
                  </a:cubicBezTo>
                  <a:cubicBezTo>
                    <a:pt x="25" y="15"/>
                    <a:pt x="24" y="17"/>
                    <a:pt x="23" y="16"/>
                  </a:cubicBezTo>
                  <a:cubicBezTo>
                    <a:pt x="22" y="15"/>
                    <a:pt x="21" y="14"/>
                    <a:pt x="19" y="14"/>
                  </a:cubicBezTo>
                  <a:cubicBezTo>
                    <a:pt x="18" y="14"/>
                    <a:pt x="15" y="15"/>
                    <a:pt x="14" y="16"/>
                  </a:cubicBezTo>
                  <a:cubicBezTo>
                    <a:pt x="12" y="17"/>
                    <a:pt x="13" y="18"/>
                    <a:pt x="10" y="17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8"/>
                    <a:pt x="0" y="18"/>
                    <a:pt x="0" y="19"/>
                  </a:cubicBezTo>
                  <a:cubicBezTo>
                    <a:pt x="0" y="21"/>
                    <a:pt x="9" y="19"/>
                    <a:pt x="9" y="20"/>
                  </a:cubicBezTo>
                  <a:cubicBezTo>
                    <a:pt x="9" y="21"/>
                    <a:pt x="6" y="21"/>
                    <a:pt x="5" y="22"/>
                  </a:cubicBezTo>
                  <a:cubicBezTo>
                    <a:pt x="5" y="21"/>
                    <a:pt x="10" y="21"/>
                    <a:pt x="11" y="21"/>
                  </a:cubicBezTo>
                  <a:cubicBezTo>
                    <a:pt x="12" y="21"/>
                    <a:pt x="17" y="21"/>
                    <a:pt x="17" y="21"/>
                  </a:cubicBezTo>
                  <a:cubicBezTo>
                    <a:pt x="17" y="21"/>
                    <a:pt x="15" y="22"/>
                    <a:pt x="14" y="22"/>
                  </a:cubicBezTo>
                  <a:cubicBezTo>
                    <a:pt x="12" y="22"/>
                    <a:pt x="11" y="22"/>
                    <a:pt x="9" y="24"/>
                  </a:cubicBezTo>
                  <a:cubicBezTo>
                    <a:pt x="5" y="26"/>
                    <a:pt x="12" y="26"/>
                    <a:pt x="13" y="26"/>
                  </a:cubicBezTo>
                  <a:cubicBezTo>
                    <a:pt x="17" y="27"/>
                    <a:pt x="20" y="27"/>
                    <a:pt x="24" y="26"/>
                  </a:cubicBezTo>
                  <a:cubicBezTo>
                    <a:pt x="26" y="25"/>
                    <a:pt x="31" y="22"/>
                    <a:pt x="34" y="24"/>
                  </a:cubicBezTo>
                  <a:cubicBezTo>
                    <a:pt x="34" y="24"/>
                    <a:pt x="29" y="26"/>
                    <a:pt x="29" y="26"/>
                  </a:cubicBezTo>
                  <a:cubicBezTo>
                    <a:pt x="27" y="26"/>
                    <a:pt x="25" y="26"/>
                    <a:pt x="23" y="27"/>
                  </a:cubicBezTo>
                  <a:cubicBezTo>
                    <a:pt x="22" y="27"/>
                    <a:pt x="20" y="27"/>
                    <a:pt x="18" y="27"/>
                  </a:cubicBezTo>
                  <a:cubicBezTo>
                    <a:pt x="16" y="28"/>
                    <a:pt x="14" y="27"/>
                    <a:pt x="12" y="28"/>
                  </a:cubicBezTo>
                  <a:cubicBezTo>
                    <a:pt x="13" y="28"/>
                    <a:pt x="16" y="29"/>
                    <a:pt x="16" y="29"/>
                  </a:cubicBezTo>
                  <a:cubicBezTo>
                    <a:pt x="17" y="30"/>
                    <a:pt x="18" y="31"/>
                    <a:pt x="20" y="31"/>
                  </a:cubicBezTo>
                  <a:cubicBezTo>
                    <a:pt x="24" y="31"/>
                    <a:pt x="26" y="28"/>
                    <a:pt x="30" y="27"/>
                  </a:cubicBezTo>
                  <a:cubicBezTo>
                    <a:pt x="31" y="27"/>
                    <a:pt x="44" y="26"/>
                    <a:pt x="44" y="25"/>
                  </a:cubicBezTo>
                  <a:cubicBezTo>
                    <a:pt x="44" y="26"/>
                    <a:pt x="38" y="26"/>
                    <a:pt x="37" y="26"/>
                  </a:cubicBezTo>
                  <a:cubicBezTo>
                    <a:pt x="34" y="27"/>
                    <a:pt x="29" y="28"/>
                    <a:pt x="26" y="30"/>
                  </a:cubicBezTo>
                  <a:cubicBezTo>
                    <a:pt x="23" y="33"/>
                    <a:pt x="32" y="32"/>
                    <a:pt x="33" y="32"/>
                  </a:cubicBezTo>
                  <a:cubicBezTo>
                    <a:pt x="35" y="32"/>
                    <a:pt x="37" y="33"/>
                    <a:pt x="39" y="31"/>
                  </a:cubicBezTo>
                  <a:cubicBezTo>
                    <a:pt x="40" y="31"/>
                    <a:pt x="40" y="30"/>
                    <a:pt x="40" y="29"/>
                  </a:cubicBezTo>
                  <a:cubicBezTo>
                    <a:pt x="41" y="29"/>
                    <a:pt x="42" y="29"/>
                    <a:pt x="42" y="30"/>
                  </a:cubicBezTo>
                  <a:cubicBezTo>
                    <a:pt x="42" y="30"/>
                    <a:pt x="42" y="30"/>
                    <a:pt x="41" y="30"/>
                  </a:cubicBezTo>
                  <a:cubicBezTo>
                    <a:pt x="43" y="30"/>
                    <a:pt x="48" y="28"/>
                    <a:pt x="50" y="29"/>
                  </a:cubicBezTo>
                  <a:cubicBezTo>
                    <a:pt x="49" y="28"/>
                    <a:pt x="44" y="32"/>
                    <a:pt x="43" y="32"/>
                  </a:cubicBezTo>
                  <a:cubicBezTo>
                    <a:pt x="44" y="33"/>
                    <a:pt x="50" y="31"/>
                    <a:pt x="52" y="31"/>
                  </a:cubicBezTo>
                  <a:cubicBezTo>
                    <a:pt x="55" y="31"/>
                    <a:pt x="58" y="30"/>
                    <a:pt x="61" y="28"/>
                  </a:cubicBezTo>
                  <a:cubicBezTo>
                    <a:pt x="62" y="27"/>
                    <a:pt x="62" y="25"/>
                    <a:pt x="62" y="25"/>
                  </a:cubicBezTo>
                  <a:cubicBezTo>
                    <a:pt x="64" y="25"/>
                    <a:pt x="64" y="25"/>
                    <a:pt x="65" y="24"/>
                  </a:cubicBezTo>
                  <a:cubicBezTo>
                    <a:pt x="66" y="24"/>
                    <a:pt x="73" y="20"/>
                    <a:pt x="73" y="21"/>
                  </a:cubicBezTo>
                  <a:cubicBezTo>
                    <a:pt x="73" y="21"/>
                    <a:pt x="69" y="24"/>
                    <a:pt x="69" y="24"/>
                  </a:cubicBezTo>
                  <a:cubicBezTo>
                    <a:pt x="68" y="25"/>
                    <a:pt x="64" y="27"/>
                    <a:pt x="64" y="28"/>
                  </a:cubicBezTo>
                  <a:cubicBezTo>
                    <a:pt x="64" y="29"/>
                    <a:pt x="75" y="28"/>
                    <a:pt x="75" y="29"/>
                  </a:cubicBezTo>
                  <a:cubicBezTo>
                    <a:pt x="75" y="28"/>
                    <a:pt x="60" y="32"/>
                    <a:pt x="60" y="31"/>
                  </a:cubicBezTo>
                  <a:cubicBezTo>
                    <a:pt x="60" y="31"/>
                    <a:pt x="69" y="32"/>
                    <a:pt x="68" y="32"/>
                  </a:cubicBezTo>
                  <a:cubicBezTo>
                    <a:pt x="68" y="33"/>
                    <a:pt x="64" y="33"/>
                    <a:pt x="63" y="33"/>
                  </a:cubicBezTo>
                  <a:cubicBezTo>
                    <a:pt x="61" y="33"/>
                    <a:pt x="58" y="33"/>
                    <a:pt x="56" y="34"/>
                  </a:cubicBezTo>
                  <a:cubicBezTo>
                    <a:pt x="52" y="34"/>
                    <a:pt x="48" y="34"/>
                    <a:pt x="44" y="35"/>
                  </a:cubicBezTo>
                  <a:cubicBezTo>
                    <a:pt x="43" y="35"/>
                    <a:pt x="43" y="36"/>
                    <a:pt x="45" y="36"/>
                  </a:cubicBezTo>
                  <a:cubicBezTo>
                    <a:pt x="46" y="37"/>
                    <a:pt x="49" y="38"/>
                    <a:pt x="50" y="39"/>
                  </a:cubicBezTo>
                  <a:cubicBezTo>
                    <a:pt x="52" y="41"/>
                    <a:pt x="50" y="43"/>
                    <a:pt x="53" y="43"/>
                  </a:cubicBezTo>
                  <a:cubicBezTo>
                    <a:pt x="54" y="42"/>
                    <a:pt x="57" y="43"/>
                    <a:pt x="58" y="42"/>
                  </a:cubicBezTo>
                  <a:cubicBezTo>
                    <a:pt x="49" y="47"/>
                    <a:pt x="44" y="36"/>
                    <a:pt x="37" y="36"/>
                  </a:cubicBezTo>
                  <a:cubicBezTo>
                    <a:pt x="35" y="36"/>
                    <a:pt x="26" y="34"/>
                    <a:pt x="26" y="36"/>
                  </a:cubicBezTo>
                  <a:cubicBezTo>
                    <a:pt x="26" y="36"/>
                    <a:pt x="25" y="38"/>
                    <a:pt x="25" y="38"/>
                  </a:cubicBezTo>
                  <a:cubicBezTo>
                    <a:pt x="26" y="38"/>
                    <a:pt x="32" y="38"/>
                    <a:pt x="32" y="39"/>
                  </a:cubicBezTo>
                  <a:cubicBezTo>
                    <a:pt x="32" y="39"/>
                    <a:pt x="26" y="39"/>
                    <a:pt x="26" y="41"/>
                  </a:cubicBezTo>
                  <a:cubicBezTo>
                    <a:pt x="26" y="42"/>
                    <a:pt x="32" y="42"/>
                    <a:pt x="34" y="43"/>
                  </a:cubicBezTo>
                  <a:cubicBezTo>
                    <a:pt x="35" y="44"/>
                    <a:pt x="36" y="45"/>
                    <a:pt x="37" y="46"/>
                  </a:cubicBezTo>
                  <a:cubicBezTo>
                    <a:pt x="38" y="48"/>
                    <a:pt x="40" y="49"/>
                    <a:pt x="42" y="50"/>
                  </a:cubicBezTo>
                  <a:cubicBezTo>
                    <a:pt x="44" y="51"/>
                    <a:pt x="45" y="51"/>
                    <a:pt x="47" y="50"/>
                  </a:cubicBezTo>
                  <a:cubicBezTo>
                    <a:pt x="48" y="50"/>
                    <a:pt x="50" y="49"/>
                    <a:pt x="51" y="50"/>
                  </a:cubicBezTo>
                  <a:cubicBezTo>
                    <a:pt x="51" y="50"/>
                    <a:pt x="50" y="52"/>
                    <a:pt x="50" y="52"/>
                  </a:cubicBezTo>
                  <a:cubicBezTo>
                    <a:pt x="48" y="52"/>
                    <a:pt x="45" y="51"/>
                    <a:pt x="44" y="52"/>
                  </a:cubicBezTo>
                  <a:cubicBezTo>
                    <a:pt x="44" y="51"/>
                    <a:pt x="48" y="54"/>
                    <a:pt x="48" y="54"/>
                  </a:cubicBezTo>
                  <a:cubicBezTo>
                    <a:pt x="48" y="55"/>
                    <a:pt x="43" y="53"/>
                    <a:pt x="43" y="53"/>
                  </a:cubicBezTo>
                  <a:cubicBezTo>
                    <a:pt x="40" y="51"/>
                    <a:pt x="38" y="51"/>
                    <a:pt x="35" y="51"/>
                  </a:cubicBezTo>
                  <a:cubicBezTo>
                    <a:pt x="33" y="51"/>
                    <a:pt x="32" y="51"/>
                    <a:pt x="30" y="52"/>
                  </a:cubicBezTo>
                  <a:cubicBezTo>
                    <a:pt x="28" y="53"/>
                    <a:pt x="27" y="52"/>
                    <a:pt x="26" y="53"/>
                  </a:cubicBezTo>
                  <a:cubicBezTo>
                    <a:pt x="25" y="54"/>
                    <a:pt x="25" y="55"/>
                    <a:pt x="23" y="55"/>
                  </a:cubicBezTo>
                  <a:cubicBezTo>
                    <a:pt x="22" y="56"/>
                    <a:pt x="21" y="59"/>
                    <a:pt x="23" y="59"/>
                  </a:cubicBezTo>
                  <a:cubicBezTo>
                    <a:pt x="25" y="59"/>
                    <a:pt x="27" y="58"/>
                    <a:pt x="27" y="59"/>
                  </a:cubicBezTo>
                  <a:cubicBezTo>
                    <a:pt x="28" y="61"/>
                    <a:pt x="32" y="60"/>
                    <a:pt x="32" y="59"/>
                  </a:cubicBezTo>
                  <a:cubicBezTo>
                    <a:pt x="33" y="59"/>
                    <a:pt x="35" y="56"/>
                    <a:pt x="35" y="55"/>
                  </a:cubicBezTo>
                  <a:cubicBezTo>
                    <a:pt x="35" y="56"/>
                    <a:pt x="35" y="56"/>
                    <a:pt x="35" y="57"/>
                  </a:cubicBezTo>
                  <a:cubicBezTo>
                    <a:pt x="35" y="57"/>
                    <a:pt x="36" y="57"/>
                    <a:pt x="36" y="57"/>
                  </a:cubicBezTo>
                  <a:cubicBezTo>
                    <a:pt x="36" y="57"/>
                    <a:pt x="35" y="58"/>
                    <a:pt x="35" y="59"/>
                  </a:cubicBezTo>
                  <a:cubicBezTo>
                    <a:pt x="35" y="59"/>
                    <a:pt x="35" y="59"/>
                    <a:pt x="36" y="59"/>
                  </a:cubicBezTo>
                  <a:cubicBezTo>
                    <a:pt x="36" y="59"/>
                    <a:pt x="33" y="60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1" y="60"/>
                    <a:pt x="30" y="61"/>
                  </a:cubicBezTo>
                  <a:cubicBezTo>
                    <a:pt x="31" y="61"/>
                    <a:pt x="35" y="61"/>
                    <a:pt x="36" y="62"/>
                  </a:cubicBezTo>
                  <a:cubicBezTo>
                    <a:pt x="36" y="62"/>
                    <a:pt x="31" y="65"/>
                    <a:pt x="32" y="65"/>
                  </a:cubicBezTo>
                  <a:cubicBezTo>
                    <a:pt x="32" y="66"/>
                    <a:pt x="37" y="65"/>
                    <a:pt x="37" y="65"/>
                  </a:cubicBezTo>
                  <a:cubicBezTo>
                    <a:pt x="37" y="65"/>
                    <a:pt x="36" y="65"/>
                    <a:pt x="36" y="65"/>
                  </a:cubicBezTo>
                  <a:cubicBezTo>
                    <a:pt x="36" y="66"/>
                    <a:pt x="41" y="65"/>
                    <a:pt x="42" y="64"/>
                  </a:cubicBezTo>
                  <a:cubicBezTo>
                    <a:pt x="42" y="64"/>
                    <a:pt x="46" y="59"/>
                    <a:pt x="47" y="60"/>
                  </a:cubicBezTo>
                  <a:cubicBezTo>
                    <a:pt x="48" y="61"/>
                    <a:pt x="40" y="67"/>
                    <a:pt x="38" y="68"/>
                  </a:cubicBezTo>
                  <a:cubicBezTo>
                    <a:pt x="35" y="68"/>
                    <a:pt x="33" y="68"/>
                    <a:pt x="30" y="66"/>
                  </a:cubicBezTo>
                  <a:cubicBezTo>
                    <a:pt x="28" y="65"/>
                    <a:pt x="28" y="63"/>
                    <a:pt x="26" y="63"/>
                  </a:cubicBezTo>
                  <a:cubicBezTo>
                    <a:pt x="24" y="62"/>
                    <a:pt x="22" y="62"/>
                    <a:pt x="20" y="62"/>
                  </a:cubicBezTo>
                  <a:cubicBezTo>
                    <a:pt x="17" y="62"/>
                    <a:pt x="17" y="63"/>
                    <a:pt x="19" y="65"/>
                  </a:cubicBezTo>
                  <a:cubicBezTo>
                    <a:pt x="20" y="66"/>
                    <a:pt x="20" y="67"/>
                    <a:pt x="22" y="67"/>
                  </a:cubicBezTo>
                  <a:cubicBezTo>
                    <a:pt x="25" y="67"/>
                    <a:pt x="22" y="67"/>
                    <a:pt x="22" y="68"/>
                  </a:cubicBezTo>
                  <a:cubicBezTo>
                    <a:pt x="22" y="68"/>
                    <a:pt x="26" y="70"/>
                    <a:pt x="26" y="7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3" name="Freeform 610">
              <a:extLst>
                <a:ext uri="{FF2B5EF4-FFF2-40B4-BE49-F238E27FC236}">
                  <a16:creationId xmlns:a16="http://schemas.microsoft.com/office/drawing/2014/main" id="{7DA494D8-0421-44EE-BA6C-28983DC97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547" y="4071474"/>
              <a:ext cx="7286" cy="364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4" name="Freeform 611">
              <a:extLst>
                <a:ext uri="{FF2B5EF4-FFF2-40B4-BE49-F238E27FC236}">
                  <a16:creationId xmlns:a16="http://schemas.microsoft.com/office/drawing/2014/main" id="{4F6A3D91-857A-4DA4-A0B7-3BEA4A860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404" y="4064188"/>
              <a:ext cx="7286" cy="7286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5" name="Freeform 612">
              <a:extLst>
                <a:ext uri="{FF2B5EF4-FFF2-40B4-BE49-F238E27FC236}">
                  <a16:creationId xmlns:a16="http://schemas.microsoft.com/office/drawing/2014/main" id="{E8F7E17A-213A-45F5-B6B6-5036697F0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693" y="4699272"/>
              <a:ext cx="24287" cy="18216"/>
            </a:xfrm>
            <a:custGeom>
              <a:avLst/>
              <a:gdLst>
                <a:gd name="T0" fmla="*/ 6 w 7"/>
                <a:gd name="T1" fmla="*/ 2 h 5"/>
                <a:gd name="T2" fmla="*/ 1 w 7"/>
                <a:gd name="T3" fmla="*/ 2 h 5"/>
                <a:gd name="T4" fmla="*/ 6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6" y="2"/>
                  </a:moveTo>
                  <a:cubicBezTo>
                    <a:pt x="7" y="0"/>
                    <a:pt x="0" y="1"/>
                    <a:pt x="1" y="2"/>
                  </a:cubicBezTo>
                  <a:cubicBezTo>
                    <a:pt x="1" y="3"/>
                    <a:pt x="5" y="5"/>
                    <a:pt x="6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6" name="Rectangle 613">
              <a:extLst>
                <a:ext uri="{FF2B5EF4-FFF2-40B4-BE49-F238E27FC236}">
                  <a16:creationId xmlns:a16="http://schemas.microsoft.com/office/drawing/2014/main" id="{3095DB13-B57D-42D8-8A48-732291E0C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2938" y="2569373"/>
              <a:ext cx="1215" cy="1215"/>
            </a:xfrm>
            <a:prstGeom prst="rect">
              <a:avLst/>
            </a:pr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7" name="Freeform 614">
              <a:extLst>
                <a:ext uri="{FF2B5EF4-FFF2-40B4-BE49-F238E27FC236}">
                  <a16:creationId xmlns:a16="http://schemas.microsoft.com/office/drawing/2014/main" id="{2C12D958-CB4F-4E82-8DCE-45F443595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983" y="4592413"/>
              <a:ext cx="36429" cy="31574"/>
            </a:xfrm>
            <a:custGeom>
              <a:avLst/>
              <a:gdLst>
                <a:gd name="T0" fmla="*/ 4 w 10"/>
                <a:gd name="T1" fmla="*/ 4 h 9"/>
                <a:gd name="T2" fmla="*/ 0 w 10"/>
                <a:gd name="T3" fmla="*/ 8 h 9"/>
                <a:gd name="T4" fmla="*/ 2 w 10"/>
                <a:gd name="T5" fmla="*/ 8 h 9"/>
                <a:gd name="T6" fmla="*/ 5 w 10"/>
                <a:gd name="T7" fmla="*/ 5 h 9"/>
                <a:gd name="T8" fmla="*/ 8 w 10"/>
                <a:gd name="T9" fmla="*/ 0 h 9"/>
                <a:gd name="T10" fmla="*/ 4 w 10"/>
                <a:gd name="T11" fmla="*/ 4 h 9"/>
                <a:gd name="T12" fmla="*/ 4 w 10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4" y="4"/>
                  </a:moveTo>
                  <a:cubicBezTo>
                    <a:pt x="4" y="5"/>
                    <a:pt x="1" y="7"/>
                    <a:pt x="0" y="8"/>
                  </a:cubicBezTo>
                  <a:cubicBezTo>
                    <a:pt x="0" y="9"/>
                    <a:pt x="2" y="8"/>
                    <a:pt x="2" y="8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10" y="0"/>
                    <a:pt x="8" y="0"/>
                  </a:cubicBezTo>
                  <a:cubicBezTo>
                    <a:pt x="7" y="0"/>
                    <a:pt x="4" y="3"/>
                    <a:pt x="4" y="4"/>
                  </a:cubicBezTo>
                  <a:cubicBezTo>
                    <a:pt x="4" y="5"/>
                    <a:pt x="4" y="3"/>
                    <a:pt x="4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8" name="Freeform 615">
              <a:extLst>
                <a:ext uri="{FF2B5EF4-FFF2-40B4-BE49-F238E27FC236}">
                  <a16:creationId xmlns:a16="http://schemas.microsoft.com/office/drawing/2014/main" id="{56A62EAE-BE1D-4426-9819-76EAB9BDA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331" y="3154670"/>
              <a:ext cx="25500" cy="10930"/>
            </a:xfrm>
            <a:custGeom>
              <a:avLst/>
              <a:gdLst>
                <a:gd name="T0" fmla="*/ 7 w 7"/>
                <a:gd name="T1" fmla="*/ 1 h 3"/>
                <a:gd name="T2" fmla="*/ 1 w 7"/>
                <a:gd name="T3" fmla="*/ 0 h 3"/>
                <a:gd name="T4" fmla="*/ 7 w 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cubicBezTo>
                    <a:pt x="7" y="0"/>
                    <a:pt x="0" y="0"/>
                    <a:pt x="1" y="0"/>
                  </a:cubicBezTo>
                  <a:cubicBezTo>
                    <a:pt x="2" y="0"/>
                    <a:pt x="6" y="3"/>
                    <a:pt x="7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9" name="Freeform 618">
              <a:extLst>
                <a:ext uri="{FF2B5EF4-FFF2-40B4-BE49-F238E27FC236}">
                  <a16:creationId xmlns:a16="http://schemas.microsoft.com/office/drawing/2014/main" id="{0E42E299-00A9-4CC5-8504-EDCD693B7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904" y="3828612"/>
              <a:ext cx="270792" cy="196718"/>
            </a:xfrm>
            <a:custGeom>
              <a:avLst/>
              <a:gdLst>
                <a:gd name="T0" fmla="*/ 63 w 76"/>
                <a:gd name="T1" fmla="*/ 28 h 55"/>
                <a:gd name="T2" fmla="*/ 66 w 76"/>
                <a:gd name="T3" fmla="*/ 24 h 55"/>
                <a:gd name="T4" fmla="*/ 67 w 76"/>
                <a:gd name="T5" fmla="*/ 22 h 55"/>
                <a:gd name="T6" fmla="*/ 67 w 76"/>
                <a:gd name="T7" fmla="*/ 18 h 55"/>
                <a:gd name="T8" fmla="*/ 61 w 76"/>
                <a:gd name="T9" fmla="*/ 15 h 55"/>
                <a:gd name="T10" fmla="*/ 63 w 76"/>
                <a:gd name="T11" fmla="*/ 14 h 55"/>
                <a:gd name="T12" fmla="*/ 64 w 76"/>
                <a:gd name="T13" fmla="*/ 11 h 55"/>
                <a:gd name="T14" fmla="*/ 60 w 76"/>
                <a:gd name="T15" fmla="*/ 9 h 55"/>
                <a:gd name="T16" fmla="*/ 59 w 76"/>
                <a:gd name="T17" fmla="*/ 8 h 55"/>
                <a:gd name="T18" fmla="*/ 57 w 76"/>
                <a:gd name="T19" fmla="*/ 9 h 55"/>
                <a:gd name="T20" fmla="*/ 57 w 76"/>
                <a:gd name="T21" fmla="*/ 7 h 55"/>
                <a:gd name="T22" fmla="*/ 54 w 76"/>
                <a:gd name="T23" fmla="*/ 8 h 55"/>
                <a:gd name="T24" fmla="*/ 54 w 76"/>
                <a:gd name="T25" fmla="*/ 6 h 55"/>
                <a:gd name="T26" fmla="*/ 58 w 76"/>
                <a:gd name="T27" fmla="*/ 5 h 55"/>
                <a:gd name="T28" fmla="*/ 55 w 76"/>
                <a:gd name="T29" fmla="*/ 4 h 55"/>
                <a:gd name="T30" fmla="*/ 49 w 76"/>
                <a:gd name="T31" fmla="*/ 4 h 55"/>
                <a:gd name="T32" fmla="*/ 44 w 76"/>
                <a:gd name="T33" fmla="*/ 7 h 55"/>
                <a:gd name="T34" fmla="*/ 38 w 76"/>
                <a:gd name="T35" fmla="*/ 5 h 55"/>
                <a:gd name="T36" fmla="*/ 29 w 76"/>
                <a:gd name="T37" fmla="*/ 5 h 55"/>
                <a:gd name="T38" fmla="*/ 26 w 76"/>
                <a:gd name="T39" fmla="*/ 2 h 55"/>
                <a:gd name="T40" fmla="*/ 20 w 76"/>
                <a:gd name="T41" fmla="*/ 0 h 55"/>
                <a:gd name="T42" fmla="*/ 11 w 76"/>
                <a:gd name="T43" fmla="*/ 4 h 55"/>
                <a:gd name="T44" fmla="*/ 13 w 76"/>
                <a:gd name="T45" fmla="*/ 12 h 55"/>
                <a:gd name="T46" fmla="*/ 8 w 76"/>
                <a:gd name="T47" fmla="*/ 8 h 55"/>
                <a:gd name="T48" fmla="*/ 10 w 76"/>
                <a:gd name="T49" fmla="*/ 5 h 55"/>
                <a:gd name="T50" fmla="*/ 8 w 76"/>
                <a:gd name="T51" fmla="*/ 1 h 55"/>
                <a:gd name="T52" fmla="*/ 4 w 76"/>
                <a:gd name="T53" fmla="*/ 7 h 55"/>
                <a:gd name="T54" fmla="*/ 3 w 76"/>
                <a:gd name="T55" fmla="*/ 12 h 55"/>
                <a:gd name="T56" fmla="*/ 5 w 76"/>
                <a:gd name="T57" fmla="*/ 13 h 55"/>
                <a:gd name="T58" fmla="*/ 7 w 76"/>
                <a:gd name="T59" fmla="*/ 16 h 55"/>
                <a:gd name="T60" fmla="*/ 10 w 76"/>
                <a:gd name="T61" fmla="*/ 23 h 55"/>
                <a:gd name="T62" fmla="*/ 13 w 76"/>
                <a:gd name="T63" fmla="*/ 23 h 55"/>
                <a:gd name="T64" fmla="*/ 15 w 76"/>
                <a:gd name="T65" fmla="*/ 22 h 55"/>
                <a:gd name="T66" fmla="*/ 21 w 76"/>
                <a:gd name="T67" fmla="*/ 27 h 55"/>
                <a:gd name="T68" fmla="*/ 23 w 76"/>
                <a:gd name="T69" fmla="*/ 27 h 55"/>
                <a:gd name="T70" fmla="*/ 26 w 76"/>
                <a:gd name="T71" fmla="*/ 27 h 55"/>
                <a:gd name="T72" fmla="*/ 31 w 76"/>
                <a:gd name="T73" fmla="*/ 29 h 55"/>
                <a:gd name="T74" fmla="*/ 31 w 76"/>
                <a:gd name="T75" fmla="*/ 38 h 55"/>
                <a:gd name="T76" fmla="*/ 32 w 76"/>
                <a:gd name="T77" fmla="*/ 41 h 55"/>
                <a:gd name="T78" fmla="*/ 30 w 76"/>
                <a:gd name="T79" fmla="*/ 44 h 55"/>
                <a:gd name="T80" fmla="*/ 40 w 76"/>
                <a:gd name="T81" fmla="*/ 53 h 55"/>
                <a:gd name="T82" fmla="*/ 42 w 76"/>
                <a:gd name="T83" fmla="*/ 54 h 55"/>
                <a:gd name="T84" fmla="*/ 45 w 76"/>
                <a:gd name="T85" fmla="*/ 52 h 55"/>
                <a:gd name="T86" fmla="*/ 51 w 76"/>
                <a:gd name="T87" fmla="*/ 47 h 55"/>
                <a:gd name="T88" fmla="*/ 49 w 76"/>
                <a:gd name="T89" fmla="*/ 44 h 55"/>
                <a:gd name="T90" fmla="*/ 48 w 76"/>
                <a:gd name="T91" fmla="*/ 41 h 55"/>
                <a:gd name="T92" fmla="*/ 45 w 76"/>
                <a:gd name="T93" fmla="*/ 38 h 55"/>
                <a:gd name="T94" fmla="*/ 52 w 76"/>
                <a:gd name="T95" fmla="*/ 38 h 55"/>
                <a:gd name="T96" fmla="*/ 54 w 76"/>
                <a:gd name="T97" fmla="*/ 40 h 55"/>
                <a:gd name="T98" fmla="*/ 56 w 76"/>
                <a:gd name="T99" fmla="*/ 38 h 55"/>
                <a:gd name="T100" fmla="*/ 62 w 76"/>
                <a:gd name="T101" fmla="*/ 36 h 55"/>
                <a:gd name="T102" fmla="*/ 67 w 76"/>
                <a:gd name="T103" fmla="*/ 33 h 55"/>
                <a:gd name="T104" fmla="*/ 63 w 76"/>
                <a:gd name="T105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" h="55">
                  <a:moveTo>
                    <a:pt x="63" y="28"/>
                  </a:moveTo>
                  <a:cubicBezTo>
                    <a:pt x="63" y="26"/>
                    <a:pt x="63" y="25"/>
                    <a:pt x="66" y="24"/>
                  </a:cubicBezTo>
                  <a:cubicBezTo>
                    <a:pt x="66" y="23"/>
                    <a:pt x="68" y="23"/>
                    <a:pt x="67" y="22"/>
                  </a:cubicBezTo>
                  <a:cubicBezTo>
                    <a:pt x="66" y="21"/>
                    <a:pt x="65" y="19"/>
                    <a:pt x="67" y="18"/>
                  </a:cubicBezTo>
                  <a:cubicBezTo>
                    <a:pt x="76" y="14"/>
                    <a:pt x="61" y="15"/>
                    <a:pt x="61" y="15"/>
                  </a:cubicBezTo>
                  <a:cubicBezTo>
                    <a:pt x="61" y="14"/>
                    <a:pt x="62" y="14"/>
                    <a:pt x="63" y="14"/>
                  </a:cubicBezTo>
                  <a:cubicBezTo>
                    <a:pt x="64" y="14"/>
                    <a:pt x="64" y="12"/>
                    <a:pt x="64" y="11"/>
                  </a:cubicBezTo>
                  <a:cubicBezTo>
                    <a:pt x="64" y="10"/>
                    <a:pt x="60" y="8"/>
                    <a:pt x="60" y="9"/>
                  </a:cubicBezTo>
                  <a:cubicBezTo>
                    <a:pt x="60" y="10"/>
                    <a:pt x="59" y="8"/>
                    <a:pt x="59" y="8"/>
                  </a:cubicBezTo>
                  <a:cubicBezTo>
                    <a:pt x="58" y="8"/>
                    <a:pt x="58" y="10"/>
                    <a:pt x="57" y="9"/>
                  </a:cubicBezTo>
                  <a:cubicBezTo>
                    <a:pt x="57" y="9"/>
                    <a:pt x="57" y="8"/>
                    <a:pt x="57" y="7"/>
                  </a:cubicBezTo>
                  <a:cubicBezTo>
                    <a:pt x="56" y="6"/>
                    <a:pt x="55" y="8"/>
                    <a:pt x="54" y="8"/>
                  </a:cubicBezTo>
                  <a:cubicBezTo>
                    <a:pt x="54" y="8"/>
                    <a:pt x="54" y="6"/>
                    <a:pt x="54" y="6"/>
                  </a:cubicBezTo>
                  <a:cubicBezTo>
                    <a:pt x="54" y="4"/>
                    <a:pt x="57" y="5"/>
                    <a:pt x="58" y="5"/>
                  </a:cubicBezTo>
                  <a:cubicBezTo>
                    <a:pt x="59" y="4"/>
                    <a:pt x="55" y="4"/>
                    <a:pt x="55" y="4"/>
                  </a:cubicBezTo>
                  <a:cubicBezTo>
                    <a:pt x="53" y="4"/>
                    <a:pt x="51" y="3"/>
                    <a:pt x="49" y="4"/>
                  </a:cubicBezTo>
                  <a:cubicBezTo>
                    <a:pt x="47" y="5"/>
                    <a:pt x="46" y="8"/>
                    <a:pt x="44" y="7"/>
                  </a:cubicBezTo>
                  <a:cubicBezTo>
                    <a:pt x="41" y="7"/>
                    <a:pt x="40" y="7"/>
                    <a:pt x="38" y="5"/>
                  </a:cubicBezTo>
                  <a:cubicBezTo>
                    <a:pt x="36" y="3"/>
                    <a:pt x="32" y="5"/>
                    <a:pt x="29" y="5"/>
                  </a:cubicBezTo>
                  <a:cubicBezTo>
                    <a:pt x="27" y="5"/>
                    <a:pt x="27" y="4"/>
                    <a:pt x="26" y="2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19" y="0"/>
                    <a:pt x="11" y="1"/>
                    <a:pt x="11" y="4"/>
                  </a:cubicBezTo>
                  <a:cubicBezTo>
                    <a:pt x="11" y="7"/>
                    <a:pt x="15" y="8"/>
                    <a:pt x="13" y="12"/>
                  </a:cubicBezTo>
                  <a:cubicBezTo>
                    <a:pt x="11" y="14"/>
                    <a:pt x="7" y="10"/>
                    <a:pt x="8" y="8"/>
                  </a:cubicBezTo>
                  <a:cubicBezTo>
                    <a:pt x="8" y="7"/>
                    <a:pt x="10" y="6"/>
                    <a:pt x="10" y="5"/>
                  </a:cubicBezTo>
                  <a:cubicBezTo>
                    <a:pt x="11" y="3"/>
                    <a:pt x="8" y="2"/>
                    <a:pt x="8" y="1"/>
                  </a:cubicBezTo>
                  <a:cubicBezTo>
                    <a:pt x="5" y="3"/>
                    <a:pt x="4" y="4"/>
                    <a:pt x="4" y="7"/>
                  </a:cubicBezTo>
                  <a:cubicBezTo>
                    <a:pt x="3" y="8"/>
                    <a:pt x="0" y="12"/>
                    <a:pt x="3" y="12"/>
                  </a:cubicBezTo>
                  <a:cubicBezTo>
                    <a:pt x="3" y="12"/>
                    <a:pt x="4" y="12"/>
                    <a:pt x="5" y="13"/>
                  </a:cubicBezTo>
                  <a:cubicBezTo>
                    <a:pt x="5" y="14"/>
                    <a:pt x="6" y="15"/>
                    <a:pt x="7" y="16"/>
                  </a:cubicBezTo>
                  <a:cubicBezTo>
                    <a:pt x="9" y="18"/>
                    <a:pt x="5" y="22"/>
                    <a:pt x="10" y="23"/>
                  </a:cubicBezTo>
                  <a:cubicBezTo>
                    <a:pt x="10" y="23"/>
                    <a:pt x="12" y="23"/>
                    <a:pt x="13" y="23"/>
                  </a:cubicBezTo>
                  <a:cubicBezTo>
                    <a:pt x="14" y="23"/>
                    <a:pt x="14" y="22"/>
                    <a:pt x="15" y="22"/>
                  </a:cubicBezTo>
                  <a:cubicBezTo>
                    <a:pt x="18" y="22"/>
                    <a:pt x="19" y="25"/>
                    <a:pt x="21" y="27"/>
                  </a:cubicBezTo>
                  <a:cubicBezTo>
                    <a:pt x="21" y="27"/>
                    <a:pt x="22" y="28"/>
                    <a:pt x="23" y="27"/>
                  </a:cubicBezTo>
                  <a:cubicBezTo>
                    <a:pt x="23" y="26"/>
                    <a:pt x="24" y="27"/>
                    <a:pt x="26" y="27"/>
                  </a:cubicBezTo>
                  <a:cubicBezTo>
                    <a:pt x="28" y="28"/>
                    <a:pt x="33" y="25"/>
                    <a:pt x="31" y="29"/>
                  </a:cubicBezTo>
                  <a:cubicBezTo>
                    <a:pt x="29" y="32"/>
                    <a:pt x="29" y="35"/>
                    <a:pt x="31" y="38"/>
                  </a:cubicBezTo>
                  <a:cubicBezTo>
                    <a:pt x="31" y="39"/>
                    <a:pt x="32" y="40"/>
                    <a:pt x="32" y="41"/>
                  </a:cubicBezTo>
                  <a:cubicBezTo>
                    <a:pt x="32" y="42"/>
                    <a:pt x="29" y="43"/>
                    <a:pt x="30" y="44"/>
                  </a:cubicBezTo>
                  <a:cubicBezTo>
                    <a:pt x="33" y="47"/>
                    <a:pt x="34" y="55"/>
                    <a:pt x="40" y="53"/>
                  </a:cubicBezTo>
                  <a:cubicBezTo>
                    <a:pt x="41" y="53"/>
                    <a:pt x="41" y="54"/>
                    <a:pt x="42" y="54"/>
                  </a:cubicBezTo>
                  <a:cubicBezTo>
                    <a:pt x="43" y="54"/>
                    <a:pt x="44" y="53"/>
                    <a:pt x="45" y="52"/>
                  </a:cubicBezTo>
                  <a:cubicBezTo>
                    <a:pt x="47" y="51"/>
                    <a:pt x="48" y="49"/>
                    <a:pt x="51" y="47"/>
                  </a:cubicBezTo>
                  <a:cubicBezTo>
                    <a:pt x="53" y="46"/>
                    <a:pt x="49" y="46"/>
                    <a:pt x="49" y="44"/>
                  </a:cubicBezTo>
                  <a:cubicBezTo>
                    <a:pt x="49" y="43"/>
                    <a:pt x="48" y="42"/>
                    <a:pt x="48" y="41"/>
                  </a:cubicBezTo>
                  <a:cubicBezTo>
                    <a:pt x="48" y="40"/>
                    <a:pt x="45" y="39"/>
                    <a:pt x="45" y="38"/>
                  </a:cubicBezTo>
                  <a:cubicBezTo>
                    <a:pt x="45" y="37"/>
                    <a:pt x="51" y="38"/>
                    <a:pt x="52" y="38"/>
                  </a:cubicBezTo>
                  <a:cubicBezTo>
                    <a:pt x="54" y="38"/>
                    <a:pt x="53" y="39"/>
                    <a:pt x="54" y="40"/>
                  </a:cubicBezTo>
                  <a:cubicBezTo>
                    <a:pt x="55" y="40"/>
                    <a:pt x="55" y="38"/>
                    <a:pt x="56" y="38"/>
                  </a:cubicBezTo>
                  <a:cubicBezTo>
                    <a:pt x="57" y="37"/>
                    <a:pt x="60" y="37"/>
                    <a:pt x="62" y="36"/>
                  </a:cubicBezTo>
                  <a:cubicBezTo>
                    <a:pt x="63" y="35"/>
                    <a:pt x="65" y="34"/>
                    <a:pt x="67" y="33"/>
                  </a:cubicBezTo>
                  <a:cubicBezTo>
                    <a:pt x="66" y="31"/>
                    <a:pt x="63" y="30"/>
                    <a:pt x="63" y="2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0" name="Freeform 619">
              <a:extLst>
                <a:ext uri="{FF2B5EF4-FFF2-40B4-BE49-F238E27FC236}">
                  <a16:creationId xmlns:a16="http://schemas.microsoft.com/office/drawing/2014/main" id="{2BC871CC-D3E8-4D3C-8976-15DDC42EB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2266" y="3882042"/>
              <a:ext cx="92287" cy="136002"/>
            </a:xfrm>
            <a:custGeom>
              <a:avLst/>
              <a:gdLst>
                <a:gd name="T0" fmla="*/ 22 w 26"/>
                <a:gd name="T1" fmla="*/ 29 h 38"/>
                <a:gd name="T2" fmla="*/ 18 w 26"/>
                <a:gd name="T3" fmla="*/ 21 h 38"/>
                <a:gd name="T4" fmla="*/ 20 w 26"/>
                <a:gd name="T5" fmla="*/ 18 h 38"/>
                <a:gd name="T6" fmla="*/ 22 w 26"/>
                <a:gd name="T7" fmla="*/ 15 h 38"/>
                <a:gd name="T8" fmla="*/ 22 w 26"/>
                <a:gd name="T9" fmla="*/ 13 h 38"/>
                <a:gd name="T10" fmla="*/ 20 w 26"/>
                <a:gd name="T11" fmla="*/ 11 h 38"/>
                <a:gd name="T12" fmla="*/ 16 w 26"/>
                <a:gd name="T13" fmla="*/ 7 h 38"/>
                <a:gd name="T14" fmla="*/ 9 w 26"/>
                <a:gd name="T15" fmla="*/ 0 h 38"/>
                <a:gd name="T16" fmla="*/ 5 w 26"/>
                <a:gd name="T17" fmla="*/ 5 h 38"/>
                <a:gd name="T18" fmla="*/ 6 w 26"/>
                <a:gd name="T19" fmla="*/ 8 h 38"/>
                <a:gd name="T20" fmla="*/ 3 w 26"/>
                <a:gd name="T21" fmla="*/ 10 h 38"/>
                <a:gd name="T22" fmla="*/ 4 w 26"/>
                <a:gd name="T23" fmla="*/ 16 h 38"/>
                <a:gd name="T24" fmla="*/ 7 w 26"/>
                <a:gd name="T25" fmla="*/ 18 h 38"/>
                <a:gd name="T26" fmla="*/ 8 w 26"/>
                <a:gd name="T27" fmla="*/ 20 h 38"/>
                <a:gd name="T28" fmla="*/ 8 w 26"/>
                <a:gd name="T29" fmla="*/ 27 h 38"/>
                <a:gd name="T30" fmla="*/ 11 w 26"/>
                <a:gd name="T31" fmla="*/ 35 h 38"/>
                <a:gd name="T32" fmla="*/ 17 w 26"/>
                <a:gd name="T33" fmla="*/ 35 h 38"/>
                <a:gd name="T34" fmla="*/ 21 w 26"/>
                <a:gd name="T35" fmla="*/ 34 h 38"/>
                <a:gd name="T36" fmla="*/ 26 w 26"/>
                <a:gd name="T37" fmla="*/ 34 h 38"/>
                <a:gd name="T38" fmla="*/ 22 w 26"/>
                <a:gd name="T39" fmla="*/ 29 h 38"/>
                <a:gd name="T40" fmla="*/ 22 w 26"/>
                <a:gd name="T41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38">
                  <a:moveTo>
                    <a:pt x="22" y="29"/>
                  </a:moveTo>
                  <a:cubicBezTo>
                    <a:pt x="22" y="28"/>
                    <a:pt x="17" y="22"/>
                    <a:pt x="18" y="21"/>
                  </a:cubicBezTo>
                  <a:cubicBezTo>
                    <a:pt x="19" y="20"/>
                    <a:pt x="18" y="19"/>
                    <a:pt x="20" y="18"/>
                  </a:cubicBezTo>
                  <a:cubicBezTo>
                    <a:pt x="23" y="18"/>
                    <a:pt x="22" y="16"/>
                    <a:pt x="22" y="15"/>
                  </a:cubicBezTo>
                  <a:cubicBezTo>
                    <a:pt x="22" y="14"/>
                    <a:pt x="22" y="13"/>
                    <a:pt x="22" y="13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9" y="9"/>
                    <a:pt x="16" y="9"/>
                    <a:pt x="16" y="7"/>
                  </a:cubicBezTo>
                  <a:cubicBezTo>
                    <a:pt x="15" y="4"/>
                    <a:pt x="11" y="1"/>
                    <a:pt x="9" y="0"/>
                  </a:cubicBezTo>
                  <a:cubicBezTo>
                    <a:pt x="9" y="3"/>
                    <a:pt x="4" y="3"/>
                    <a:pt x="5" y="5"/>
                  </a:cubicBezTo>
                  <a:cubicBezTo>
                    <a:pt x="5" y="6"/>
                    <a:pt x="7" y="7"/>
                    <a:pt x="6" y="8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0" y="11"/>
                    <a:pt x="2" y="14"/>
                    <a:pt x="4" y="16"/>
                  </a:cubicBezTo>
                  <a:cubicBezTo>
                    <a:pt x="5" y="17"/>
                    <a:pt x="5" y="18"/>
                    <a:pt x="7" y="18"/>
                  </a:cubicBezTo>
                  <a:cubicBezTo>
                    <a:pt x="8" y="18"/>
                    <a:pt x="7" y="19"/>
                    <a:pt x="8" y="20"/>
                  </a:cubicBezTo>
                  <a:cubicBezTo>
                    <a:pt x="10" y="23"/>
                    <a:pt x="9" y="24"/>
                    <a:pt x="8" y="27"/>
                  </a:cubicBezTo>
                  <a:cubicBezTo>
                    <a:pt x="8" y="30"/>
                    <a:pt x="10" y="33"/>
                    <a:pt x="11" y="35"/>
                  </a:cubicBezTo>
                  <a:cubicBezTo>
                    <a:pt x="14" y="38"/>
                    <a:pt x="15" y="35"/>
                    <a:pt x="17" y="35"/>
                  </a:cubicBezTo>
                  <a:cubicBezTo>
                    <a:pt x="19" y="35"/>
                    <a:pt x="20" y="34"/>
                    <a:pt x="21" y="34"/>
                  </a:cubicBezTo>
                  <a:cubicBezTo>
                    <a:pt x="23" y="33"/>
                    <a:pt x="24" y="33"/>
                    <a:pt x="26" y="34"/>
                  </a:cubicBezTo>
                  <a:cubicBezTo>
                    <a:pt x="25" y="32"/>
                    <a:pt x="24" y="30"/>
                    <a:pt x="22" y="29"/>
                  </a:cubicBezTo>
                  <a:cubicBezTo>
                    <a:pt x="21" y="27"/>
                    <a:pt x="23" y="29"/>
                    <a:pt x="22" y="2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" name="Freeform 620">
              <a:extLst>
                <a:ext uri="{FF2B5EF4-FFF2-40B4-BE49-F238E27FC236}">
                  <a16:creationId xmlns:a16="http://schemas.microsoft.com/office/drawing/2014/main" id="{DD729D96-02B5-4841-A8C3-F135CF0F0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68" y="3924543"/>
              <a:ext cx="78930" cy="82573"/>
            </a:xfrm>
            <a:custGeom>
              <a:avLst/>
              <a:gdLst>
                <a:gd name="T0" fmla="*/ 19 w 22"/>
                <a:gd name="T1" fmla="*/ 7 h 23"/>
                <a:gd name="T2" fmla="*/ 22 w 22"/>
                <a:gd name="T3" fmla="*/ 2 h 23"/>
                <a:gd name="T4" fmla="*/ 12 w 22"/>
                <a:gd name="T5" fmla="*/ 2 h 23"/>
                <a:gd name="T6" fmla="*/ 9 w 22"/>
                <a:gd name="T7" fmla="*/ 0 h 23"/>
                <a:gd name="T8" fmla="*/ 5 w 22"/>
                <a:gd name="T9" fmla="*/ 1 h 23"/>
                <a:gd name="T10" fmla="*/ 4 w 22"/>
                <a:gd name="T11" fmla="*/ 6 h 23"/>
                <a:gd name="T12" fmla="*/ 1 w 22"/>
                <a:gd name="T13" fmla="*/ 10 h 23"/>
                <a:gd name="T14" fmla="*/ 4 w 22"/>
                <a:gd name="T15" fmla="*/ 15 h 23"/>
                <a:gd name="T16" fmla="*/ 9 w 22"/>
                <a:gd name="T17" fmla="*/ 22 h 23"/>
                <a:gd name="T18" fmla="*/ 12 w 22"/>
                <a:gd name="T19" fmla="*/ 19 h 23"/>
                <a:gd name="T20" fmla="*/ 16 w 22"/>
                <a:gd name="T21" fmla="*/ 18 h 23"/>
                <a:gd name="T22" fmla="*/ 19 w 22"/>
                <a:gd name="T23" fmla="*/ 19 h 23"/>
                <a:gd name="T24" fmla="*/ 20 w 22"/>
                <a:gd name="T25" fmla="*/ 14 h 23"/>
                <a:gd name="T26" fmla="*/ 19 w 22"/>
                <a:gd name="T27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3">
                  <a:moveTo>
                    <a:pt x="19" y="7"/>
                  </a:moveTo>
                  <a:cubicBezTo>
                    <a:pt x="19" y="5"/>
                    <a:pt x="21" y="3"/>
                    <a:pt x="22" y="2"/>
                  </a:cubicBezTo>
                  <a:cubicBezTo>
                    <a:pt x="19" y="1"/>
                    <a:pt x="14" y="0"/>
                    <a:pt x="12" y="2"/>
                  </a:cubicBezTo>
                  <a:cubicBezTo>
                    <a:pt x="10" y="3"/>
                    <a:pt x="9" y="1"/>
                    <a:pt x="9" y="0"/>
                  </a:cubicBezTo>
                  <a:cubicBezTo>
                    <a:pt x="8" y="0"/>
                    <a:pt x="7" y="2"/>
                    <a:pt x="5" y="1"/>
                  </a:cubicBezTo>
                  <a:cubicBezTo>
                    <a:pt x="5" y="2"/>
                    <a:pt x="7" y="6"/>
                    <a:pt x="4" y="6"/>
                  </a:cubicBezTo>
                  <a:cubicBezTo>
                    <a:pt x="2" y="7"/>
                    <a:pt x="0" y="8"/>
                    <a:pt x="1" y="10"/>
                  </a:cubicBezTo>
                  <a:cubicBezTo>
                    <a:pt x="2" y="12"/>
                    <a:pt x="3" y="13"/>
                    <a:pt x="4" y="15"/>
                  </a:cubicBezTo>
                  <a:cubicBezTo>
                    <a:pt x="5" y="17"/>
                    <a:pt x="7" y="19"/>
                    <a:pt x="9" y="22"/>
                  </a:cubicBezTo>
                  <a:cubicBezTo>
                    <a:pt x="12" y="23"/>
                    <a:pt x="10" y="19"/>
                    <a:pt x="12" y="19"/>
                  </a:cubicBezTo>
                  <a:cubicBezTo>
                    <a:pt x="14" y="19"/>
                    <a:pt x="15" y="19"/>
                    <a:pt x="16" y="18"/>
                  </a:cubicBezTo>
                  <a:cubicBezTo>
                    <a:pt x="17" y="18"/>
                    <a:pt x="17" y="20"/>
                    <a:pt x="19" y="19"/>
                  </a:cubicBezTo>
                  <a:cubicBezTo>
                    <a:pt x="20" y="17"/>
                    <a:pt x="21" y="16"/>
                    <a:pt x="20" y="14"/>
                  </a:cubicBezTo>
                  <a:cubicBezTo>
                    <a:pt x="20" y="12"/>
                    <a:pt x="19" y="9"/>
                    <a:pt x="19" y="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" name="Freeform 621">
              <a:extLst>
                <a:ext uri="{FF2B5EF4-FFF2-40B4-BE49-F238E27FC236}">
                  <a16:creationId xmlns:a16="http://schemas.microsoft.com/office/drawing/2014/main" id="{8F901927-1886-4DED-97A1-EAA0ED506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6126" y="3931830"/>
              <a:ext cx="57073" cy="64360"/>
            </a:xfrm>
            <a:custGeom>
              <a:avLst/>
              <a:gdLst>
                <a:gd name="T0" fmla="*/ 12 w 16"/>
                <a:gd name="T1" fmla="*/ 5 h 18"/>
                <a:gd name="T2" fmla="*/ 5 w 16"/>
                <a:gd name="T3" fmla="*/ 1 h 18"/>
                <a:gd name="T4" fmla="*/ 1 w 16"/>
                <a:gd name="T5" fmla="*/ 6 h 18"/>
                <a:gd name="T6" fmla="*/ 2 w 16"/>
                <a:gd name="T7" fmla="*/ 12 h 18"/>
                <a:gd name="T8" fmla="*/ 0 w 16"/>
                <a:gd name="T9" fmla="*/ 17 h 18"/>
                <a:gd name="T10" fmla="*/ 4 w 16"/>
                <a:gd name="T11" fmla="*/ 17 h 18"/>
                <a:gd name="T12" fmla="*/ 9 w 16"/>
                <a:gd name="T13" fmla="*/ 17 h 18"/>
                <a:gd name="T14" fmla="*/ 16 w 16"/>
                <a:gd name="T15" fmla="*/ 8 h 18"/>
                <a:gd name="T16" fmla="*/ 12 w 16"/>
                <a:gd name="T17" fmla="*/ 5 h 18"/>
                <a:gd name="T18" fmla="*/ 12 w 16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8">
                  <a:moveTo>
                    <a:pt x="12" y="5"/>
                  </a:moveTo>
                  <a:cubicBezTo>
                    <a:pt x="10" y="3"/>
                    <a:pt x="8" y="1"/>
                    <a:pt x="5" y="1"/>
                  </a:cubicBezTo>
                  <a:cubicBezTo>
                    <a:pt x="3" y="0"/>
                    <a:pt x="0" y="4"/>
                    <a:pt x="1" y="6"/>
                  </a:cubicBezTo>
                  <a:cubicBezTo>
                    <a:pt x="1" y="8"/>
                    <a:pt x="2" y="10"/>
                    <a:pt x="2" y="12"/>
                  </a:cubicBezTo>
                  <a:cubicBezTo>
                    <a:pt x="3" y="14"/>
                    <a:pt x="1" y="16"/>
                    <a:pt x="0" y="17"/>
                  </a:cubicBezTo>
                  <a:cubicBezTo>
                    <a:pt x="1" y="18"/>
                    <a:pt x="3" y="17"/>
                    <a:pt x="4" y="17"/>
                  </a:cubicBezTo>
                  <a:cubicBezTo>
                    <a:pt x="6" y="17"/>
                    <a:pt x="7" y="18"/>
                    <a:pt x="9" y="17"/>
                  </a:cubicBezTo>
                  <a:cubicBezTo>
                    <a:pt x="12" y="16"/>
                    <a:pt x="13" y="10"/>
                    <a:pt x="16" y="8"/>
                  </a:cubicBezTo>
                  <a:cubicBezTo>
                    <a:pt x="14" y="7"/>
                    <a:pt x="13" y="6"/>
                    <a:pt x="12" y="5"/>
                  </a:cubicBezTo>
                  <a:cubicBezTo>
                    <a:pt x="10" y="4"/>
                    <a:pt x="13" y="6"/>
                    <a:pt x="12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" name="Freeform 622">
              <a:extLst>
                <a:ext uri="{FF2B5EF4-FFF2-40B4-BE49-F238E27FC236}">
                  <a16:creationId xmlns:a16="http://schemas.microsoft.com/office/drawing/2014/main" id="{E26B267D-4A99-4FEA-AA55-0DEEFD7E9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331" y="3810398"/>
              <a:ext cx="287792" cy="299935"/>
            </a:xfrm>
            <a:custGeom>
              <a:avLst/>
              <a:gdLst>
                <a:gd name="T0" fmla="*/ 76 w 81"/>
                <a:gd name="T1" fmla="*/ 39 h 84"/>
                <a:gd name="T2" fmla="*/ 74 w 81"/>
                <a:gd name="T3" fmla="*/ 32 h 84"/>
                <a:gd name="T4" fmla="*/ 69 w 81"/>
                <a:gd name="T5" fmla="*/ 33 h 84"/>
                <a:gd name="T6" fmla="*/ 58 w 81"/>
                <a:gd name="T7" fmla="*/ 28 h 84"/>
                <a:gd name="T8" fmla="*/ 53 w 81"/>
                <a:gd name="T9" fmla="*/ 20 h 84"/>
                <a:gd name="T10" fmla="*/ 50 w 81"/>
                <a:gd name="T11" fmla="*/ 15 h 84"/>
                <a:gd name="T12" fmla="*/ 56 w 81"/>
                <a:gd name="T13" fmla="*/ 5 h 84"/>
                <a:gd name="T14" fmla="*/ 56 w 81"/>
                <a:gd name="T15" fmla="*/ 1 h 84"/>
                <a:gd name="T16" fmla="*/ 44 w 81"/>
                <a:gd name="T17" fmla="*/ 8 h 84"/>
                <a:gd name="T18" fmla="*/ 36 w 81"/>
                <a:gd name="T19" fmla="*/ 16 h 84"/>
                <a:gd name="T20" fmla="*/ 31 w 81"/>
                <a:gd name="T21" fmla="*/ 23 h 84"/>
                <a:gd name="T22" fmla="*/ 25 w 81"/>
                <a:gd name="T23" fmla="*/ 17 h 84"/>
                <a:gd name="T24" fmla="*/ 7 w 81"/>
                <a:gd name="T25" fmla="*/ 18 h 84"/>
                <a:gd name="T26" fmla="*/ 1 w 81"/>
                <a:gd name="T27" fmla="*/ 16 h 84"/>
                <a:gd name="T28" fmla="*/ 1 w 81"/>
                <a:gd name="T29" fmla="*/ 21 h 84"/>
                <a:gd name="T30" fmla="*/ 8 w 81"/>
                <a:gd name="T31" fmla="*/ 24 h 84"/>
                <a:gd name="T32" fmla="*/ 11 w 81"/>
                <a:gd name="T33" fmla="*/ 26 h 84"/>
                <a:gd name="T34" fmla="*/ 13 w 81"/>
                <a:gd name="T35" fmla="*/ 23 h 84"/>
                <a:gd name="T36" fmla="*/ 20 w 81"/>
                <a:gd name="T37" fmla="*/ 18 h 84"/>
                <a:gd name="T38" fmla="*/ 24 w 81"/>
                <a:gd name="T39" fmla="*/ 20 h 84"/>
                <a:gd name="T40" fmla="*/ 25 w 81"/>
                <a:gd name="T41" fmla="*/ 26 h 84"/>
                <a:gd name="T42" fmla="*/ 28 w 81"/>
                <a:gd name="T43" fmla="*/ 42 h 84"/>
                <a:gd name="T44" fmla="*/ 28 w 81"/>
                <a:gd name="T45" fmla="*/ 47 h 84"/>
                <a:gd name="T46" fmla="*/ 22 w 81"/>
                <a:gd name="T47" fmla="*/ 53 h 84"/>
                <a:gd name="T48" fmla="*/ 26 w 81"/>
                <a:gd name="T49" fmla="*/ 58 h 84"/>
                <a:gd name="T50" fmla="*/ 34 w 81"/>
                <a:gd name="T51" fmla="*/ 61 h 84"/>
                <a:gd name="T52" fmla="*/ 41 w 81"/>
                <a:gd name="T53" fmla="*/ 64 h 84"/>
                <a:gd name="T54" fmla="*/ 54 w 81"/>
                <a:gd name="T55" fmla="*/ 76 h 84"/>
                <a:gd name="T56" fmla="*/ 60 w 81"/>
                <a:gd name="T57" fmla="*/ 75 h 84"/>
                <a:gd name="T58" fmla="*/ 64 w 81"/>
                <a:gd name="T59" fmla="*/ 80 h 84"/>
                <a:gd name="T60" fmla="*/ 65 w 81"/>
                <a:gd name="T61" fmla="*/ 84 h 84"/>
                <a:gd name="T62" fmla="*/ 65 w 81"/>
                <a:gd name="T63" fmla="*/ 63 h 84"/>
                <a:gd name="T64" fmla="*/ 70 w 81"/>
                <a:gd name="T65" fmla="*/ 58 h 84"/>
                <a:gd name="T66" fmla="*/ 66 w 81"/>
                <a:gd name="T67" fmla="*/ 55 h 84"/>
                <a:gd name="T68" fmla="*/ 79 w 81"/>
                <a:gd name="T69" fmla="*/ 53 h 84"/>
                <a:gd name="T70" fmla="*/ 77 w 81"/>
                <a:gd name="T71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84">
                  <a:moveTo>
                    <a:pt x="77" y="48"/>
                  </a:moveTo>
                  <a:cubicBezTo>
                    <a:pt x="81" y="45"/>
                    <a:pt x="76" y="42"/>
                    <a:pt x="76" y="39"/>
                  </a:cubicBezTo>
                  <a:cubicBezTo>
                    <a:pt x="76" y="37"/>
                    <a:pt x="78" y="35"/>
                    <a:pt x="78" y="33"/>
                  </a:cubicBezTo>
                  <a:cubicBezTo>
                    <a:pt x="79" y="30"/>
                    <a:pt x="75" y="32"/>
                    <a:pt x="74" y="32"/>
                  </a:cubicBezTo>
                  <a:cubicBezTo>
                    <a:pt x="73" y="32"/>
                    <a:pt x="72" y="32"/>
                    <a:pt x="71" y="32"/>
                  </a:cubicBezTo>
                  <a:cubicBezTo>
                    <a:pt x="70" y="32"/>
                    <a:pt x="70" y="33"/>
                    <a:pt x="69" y="33"/>
                  </a:cubicBezTo>
                  <a:cubicBezTo>
                    <a:pt x="68" y="33"/>
                    <a:pt x="67" y="30"/>
                    <a:pt x="66" y="30"/>
                  </a:cubicBezTo>
                  <a:cubicBezTo>
                    <a:pt x="64" y="26"/>
                    <a:pt x="62" y="28"/>
                    <a:pt x="58" y="28"/>
                  </a:cubicBezTo>
                  <a:cubicBezTo>
                    <a:pt x="56" y="28"/>
                    <a:pt x="55" y="28"/>
                    <a:pt x="54" y="26"/>
                  </a:cubicBezTo>
                  <a:cubicBezTo>
                    <a:pt x="53" y="24"/>
                    <a:pt x="56" y="22"/>
                    <a:pt x="53" y="20"/>
                  </a:cubicBezTo>
                  <a:cubicBezTo>
                    <a:pt x="52" y="19"/>
                    <a:pt x="52" y="17"/>
                    <a:pt x="50" y="17"/>
                  </a:cubicBezTo>
                  <a:cubicBezTo>
                    <a:pt x="48" y="17"/>
                    <a:pt x="49" y="17"/>
                    <a:pt x="50" y="15"/>
                  </a:cubicBezTo>
                  <a:cubicBezTo>
                    <a:pt x="51" y="13"/>
                    <a:pt x="50" y="11"/>
                    <a:pt x="51" y="9"/>
                  </a:cubicBezTo>
                  <a:cubicBezTo>
                    <a:pt x="52" y="7"/>
                    <a:pt x="54" y="6"/>
                    <a:pt x="56" y="5"/>
                  </a:cubicBezTo>
                  <a:cubicBezTo>
                    <a:pt x="57" y="4"/>
                    <a:pt x="59" y="4"/>
                    <a:pt x="60" y="2"/>
                  </a:cubicBezTo>
                  <a:cubicBezTo>
                    <a:pt x="60" y="0"/>
                    <a:pt x="56" y="0"/>
                    <a:pt x="56" y="1"/>
                  </a:cubicBezTo>
                  <a:cubicBezTo>
                    <a:pt x="54" y="3"/>
                    <a:pt x="51" y="6"/>
                    <a:pt x="48" y="6"/>
                  </a:cubicBezTo>
                  <a:cubicBezTo>
                    <a:pt x="45" y="6"/>
                    <a:pt x="45" y="6"/>
                    <a:pt x="44" y="8"/>
                  </a:cubicBezTo>
                  <a:cubicBezTo>
                    <a:pt x="43" y="10"/>
                    <a:pt x="43" y="7"/>
                    <a:pt x="41" y="7"/>
                  </a:cubicBezTo>
                  <a:cubicBezTo>
                    <a:pt x="37" y="8"/>
                    <a:pt x="39" y="14"/>
                    <a:pt x="36" y="16"/>
                  </a:cubicBezTo>
                  <a:cubicBezTo>
                    <a:pt x="35" y="17"/>
                    <a:pt x="33" y="18"/>
                    <a:pt x="32" y="20"/>
                  </a:cubicBezTo>
                  <a:cubicBezTo>
                    <a:pt x="32" y="20"/>
                    <a:pt x="32" y="23"/>
                    <a:pt x="31" y="23"/>
                  </a:cubicBezTo>
                  <a:cubicBezTo>
                    <a:pt x="30" y="21"/>
                    <a:pt x="29" y="20"/>
                    <a:pt x="28" y="19"/>
                  </a:cubicBezTo>
                  <a:cubicBezTo>
                    <a:pt x="27" y="17"/>
                    <a:pt x="26" y="17"/>
                    <a:pt x="25" y="17"/>
                  </a:cubicBezTo>
                  <a:cubicBezTo>
                    <a:pt x="21" y="16"/>
                    <a:pt x="19" y="13"/>
                    <a:pt x="15" y="16"/>
                  </a:cubicBezTo>
                  <a:cubicBezTo>
                    <a:pt x="13" y="17"/>
                    <a:pt x="9" y="20"/>
                    <a:pt x="7" y="18"/>
                  </a:cubicBezTo>
                  <a:cubicBezTo>
                    <a:pt x="6" y="17"/>
                    <a:pt x="5" y="17"/>
                    <a:pt x="4" y="16"/>
                  </a:cubicBezTo>
                  <a:cubicBezTo>
                    <a:pt x="2" y="16"/>
                    <a:pt x="3" y="14"/>
                    <a:pt x="1" y="16"/>
                  </a:cubicBezTo>
                  <a:cubicBezTo>
                    <a:pt x="0" y="17"/>
                    <a:pt x="1" y="17"/>
                    <a:pt x="2" y="18"/>
                  </a:cubicBezTo>
                  <a:cubicBezTo>
                    <a:pt x="2" y="19"/>
                    <a:pt x="1" y="20"/>
                    <a:pt x="1" y="21"/>
                  </a:cubicBezTo>
                  <a:cubicBezTo>
                    <a:pt x="3" y="21"/>
                    <a:pt x="5" y="22"/>
                    <a:pt x="6" y="22"/>
                  </a:cubicBezTo>
                  <a:cubicBezTo>
                    <a:pt x="7" y="23"/>
                    <a:pt x="8" y="23"/>
                    <a:pt x="8" y="24"/>
                  </a:cubicBezTo>
                  <a:cubicBezTo>
                    <a:pt x="9" y="25"/>
                    <a:pt x="9" y="24"/>
                    <a:pt x="10" y="24"/>
                  </a:cubicBezTo>
                  <a:cubicBezTo>
                    <a:pt x="10" y="23"/>
                    <a:pt x="10" y="26"/>
                    <a:pt x="11" y="26"/>
                  </a:cubicBezTo>
                  <a:cubicBezTo>
                    <a:pt x="12" y="27"/>
                    <a:pt x="13" y="26"/>
                    <a:pt x="15" y="25"/>
                  </a:cubicBezTo>
                  <a:cubicBezTo>
                    <a:pt x="16" y="25"/>
                    <a:pt x="13" y="23"/>
                    <a:pt x="13" y="23"/>
                  </a:cubicBezTo>
                  <a:cubicBezTo>
                    <a:pt x="13" y="22"/>
                    <a:pt x="16" y="20"/>
                    <a:pt x="16" y="19"/>
                  </a:cubicBezTo>
                  <a:cubicBezTo>
                    <a:pt x="17" y="18"/>
                    <a:pt x="19" y="17"/>
                    <a:pt x="20" y="18"/>
                  </a:cubicBezTo>
                  <a:cubicBezTo>
                    <a:pt x="21" y="18"/>
                    <a:pt x="23" y="19"/>
                    <a:pt x="23" y="19"/>
                  </a:cubicBezTo>
                  <a:cubicBezTo>
                    <a:pt x="23" y="20"/>
                    <a:pt x="23" y="20"/>
                    <a:pt x="24" y="20"/>
                  </a:cubicBezTo>
                  <a:cubicBezTo>
                    <a:pt x="24" y="21"/>
                    <a:pt x="23" y="22"/>
                    <a:pt x="23" y="22"/>
                  </a:cubicBezTo>
                  <a:cubicBezTo>
                    <a:pt x="23" y="23"/>
                    <a:pt x="25" y="25"/>
                    <a:pt x="25" y="26"/>
                  </a:cubicBezTo>
                  <a:cubicBezTo>
                    <a:pt x="27" y="29"/>
                    <a:pt x="29" y="29"/>
                    <a:pt x="29" y="33"/>
                  </a:cubicBezTo>
                  <a:cubicBezTo>
                    <a:pt x="29" y="36"/>
                    <a:pt x="29" y="39"/>
                    <a:pt x="28" y="42"/>
                  </a:cubicBezTo>
                  <a:cubicBezTo>
                    <a:pt x="28" y="43"/>
                    <a:pt x="30" y="43"/>
                    <a:pt x="30" y="44"/>
                  </a:cubicBezTo>
                  <a:cubicBezTo>
                    <a:pt x="29" y="45"/>
                    <a:pt x="28" y="46"/>
                    <a:pt x="28" y="47"/>
                  </a:cubicBezTo>
                  <a:cubicBezTo>
                    <a:pt x="27" y="48"/>
                    <a:pt x="27" y="50"/>
                    <a:pt x="26" y="50"/>
                  </a:cubicBezTo>
                  <a:cubicBezTo>
                    <a:pt x="24" y="51"/>
                    <a:pt x="22" y="50"/>
                    <a:pt x="22" y="53"/>
                  </a:cubicBezTo>
                  <a:cubicBezTo>
                    <a:pt x="22" y="55"/>
                    <a:pt x="19" y="55"/>
                    <a:pt x="22" y="56"/>
                  </a:cubicBezTo>
                  <a:cubicBezTo>
                    <a:pt x="23" y="57"/>
                    <a:pt x="24" y="57"/>
                    <a:pt x="26" y="58"/>
                  </a:cubicBezTo>
                  <a:cubicBezTo>
                    <a:pt x="27" y="59"/>
                    <a:pt x="28" y="60"/>
                    <a:pt x="29" y="61"/>
                  </a:cubicBezTo>
                  <a:cubicBezTo>
                    <a:pt x="31" y="62"/>
                    <a:pt x="32" y="61"/>
                    <a:pt x="34" y="61"/>
                  </a:cubicBezTo>
                  <a:cubicBezTo>
                    <a:pt x="35" y="61"/>
                    <a:pt x="36" y="62"/>
                    <a:pt x="38" y="63"/>
                  </a:cubicBezTo>
                  <a:cubicBezTo>
                    <a:pt x="39" y="63"/>
                    <a:pt x="40" y="63"/>
                    <a:pt x="41" y="64"/>
                  </a:cubicBezTo>
                  <a:cubicBezTo>
                    <a:pt x="44" y="66"/>
                    <a:pt x="46" y="68"/>
                    <a:pt x="48" y="71"/>
                  </a:cubicBezTo>
                  <a:cubicBezTo>
                    <a:pt x="49" y="74"/>
                    <a:pt x="50" y="75"/>
                    <a:pt x="54" y="76"/>
                  </a:cubicBezTo>
                  <a:cubicBezTo>
                    <a:pt x="55" y="76"/>
                    <a:pt x="56" y="75"/>
                    <a:pt x="57" y="74"/>
                  </a:cubicBezTo>
                  <a:cubicBezTo>
                    <a:pt x="58" y="74"/>
                    <a:pt x="59" y="76"/>
                    <a:pt x="60" y="75"/>
                  </a:cubicBezTo>
                  <a:cubicBezTo>
                    <a:pt x="62" y="74"/>
                    <a:pt x="64" y="75"/>
                    <a:pt x="65" y="76"/>
                  </a:cubicBezTo>
                  <a:cubicBezTo>
                    <a:pt x="65" y="77"/>
                    <a:pt x="64" y="79"/>
                    <a:pt x="64" y="80"/>
                  </a:cubicBezTo>
                  <a:cubicBezTo>
                    <a:pt x="63" y="81"/>
                    <a:pt x="62" y="81"/>
                    <a:pt x="64" y="82"/>
                  </a:cubicBezTo>
                  <a:cubicBezTo>
                    <a:pt x="64" y="82"/>
                    <a:pt x="66" y="84"/>
                    <a:pt x="65" y="84"/>
                  </a:cubicBezTo>
                  <a:cubicBezTo>
                    <a:pt x="67" y="84"/>
                    <a:pt x="68" y="73"/>
                    <a:pt x="69" y="71"/>
                  </a:cubicBezTo>
                  <a:cubicBezTo>
                    <a:pt x="69" y="67"/>
                    <a:pt x="66" y="66"/>
                    <a:pt x="65" y="63"/>
                  </a:cubicBezTo>
                  <a:cubicBezTo>
                    <a:pt x="65" y="61"/>
                    <a:pt x="65" y="60"/>
                    <a:pt x="66" y="60"/>
                  </a:cubicBezTo>
                  <a:cubicBezTo>
                    <a:pt x="67" y="60"/>
                    <a:pt x="70" y="59"/>
                    <a:pt x="70" y="58"/>
                  </a:cubicBezTo>
                  <a:cubicBezTo>
                    <a:pt x="69" y="58"/>
                    <a:pt x="67" y="58"/>
                    <a:pt x="67" y="57"/>
                  </a:cubicBezTo>
                  <a:cubicBezTo>
                    <a:pt x="66" y="57"/>
                    <a:pt x="66" y="55"/>
                    <a:pt x="66" y="55"/>
                  </a:cubicBezTo>
                  <a:cubicBezTo>
                    <a:pt x="68" y="55"/>
                    <a:pt x="70" y="55"/>
                    <a:pt x="72" y="55"/>
                  </a:cubicBezTo>
                  <a:cubicBezTo>
                    <a:pt x="73" y="55"/>
                    <a:pt x="79" y="52"/>
                    <a:pt x="79" y="53"/>
                  </a:cubicBezTo>
                  <a:cubicBezTo>
                    <a:pt x="79" y="51"/>
                    <a:pt x="76" y="48"/>
                    <a:pt x="77" y="48"/>
                  </a:cubicBezTo>
                  <a:cubicBezTo>
                    <a:pt x="78" y="47"/>
                    <a:pt x="76" y="48"/>
                    <a:pt x="77" y="4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" name="Freeform 623">
              <a:extLst>
                <a:ext uri="{FF2B5EF4-FFF2-40B4-BE49-F238E27FC236}">
                  <a16:creationId xmlns:a16="http://schemas.microsoft.com/office/drawing/2014/main" id="{8331E62A-A2C2-413F-85AB-4DD8EB413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6188" y="4010758"/>
              <a:ext cx="99572" cy="117789"/>
            </a:xfrm>
            <a:custGeom>
              <a:avLst/>
              <a:gdLst>
                <a:gd name="T0" fmla="*/ 20 w 28"/>
                <a:gd name="T1" fmla="*/ 6 h 33"/>
                <a:gd name="T2" fmla="*/ 15 w 28"/>
                <a:gd name="T3" fmla="*/ 3 h 33"/>
                <a:gd name="T4" fmla="*/ 10 w 28"/>
                <a:gd name="T5" fmla="*/ 0 h 33"/>
                <a:gd name="T6" fmla="*/ 4 w 28"/>
                <a:gd name="T7" fmla="*/ 4 h 33"/>
                <a:gd name="T8" fmla="*/ 3 w 28"/>
                <a:gd name="T9" fmla="*/ 7 h 33"/>
                <a:gd name="T10" fmla="*/ 2 w 28"/>
                <a:gd name="T11" fmla="*/ 10 h 33"/>
                <a:gd name="T12" fmla="*/ 0 w 28"/>
                <a:gd name="T13" fmla="*/ 13 h 33"/>
                <a:gd name="T14" fmla="*/ 0 w 28"/>
                <a:gd name="T15" fmla="*/ 15 h 33"/>
                <a:gd name="T16" fmla="*/ 0 w 28"/>
                <a:gd name="T17" fmla="*/ 18 h 33"/>
                <a:gd name="T18" fmla="*/ 2 w 28"/>
                <a:gd name="T19" fmla="*/ 20 h 33"/>
                <a:gd name="T20" fmla="*/ 5 w 28"/>
                <a:gd name="T21" fmla="*/ 18 h 33"/>
                <a:gd name="T22" fmla="*/ 5 w 28"/>
                <a:gd name="T23" fmla="*/ 20 h 33"/>
                <a:gd name="T24" fmla="*/ 3 w 28"/>
                <a:gd name="T25" fmla="*/ 24 h 33"/>
                <a:gd name="T26" fmla="*/ 3 w 28"/>
                <a:gd name="T27" fmla="*/ 26 h 33"/>
                <a:gd name="T28" fmla="*/ 3 w 28"/>
                <a:gd name="T29" fmla="*/ 28 h 33"/>
                <a:gd name="T30" fmla="*/ 8 w 28"/>
                <a:gd name="T31" fmla="*/ 32 h 33"/>
                <a:gd name="T32" fmla="*/ 11 w 28"/>
                <a:gd name="T33" fmla="*/ 29 h 33"/>
                <a:gd name="T34" fmla="*/ 16 w 28"/>
                <a:gd name="T35" fmla="*/ 22 h 33"/>
                <a:gd name="T36" fmla="*/ 22 w 28"/>
                <a:gd name="T37" fmla="*/ 19 h 33"/>
                <a:gd name="T38" fmla="*/ 27 w 28"/>
                <a:gd name="T39" fmla="*/ 13 h 33"/>
                <a:gd name="T40" fmla="*/ 27 w 28"/>
                <a:gd name="T41" fmla="*/ 8 h 33"/>
                <a:gd name="T42" fmla="*/ 24 w 28"/>
                <a:gd name="T43" fmla="*/ 5 h 33"/>
                <a:gd name="T44" fmla="*/ 20 w 28"/>
                <a:gd name="T45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33">
                  <a:moveTo>
                    <a:pt x="20" y="6"/>
                  </a:moveTo>
                  <a:cubicBezTo>
                    <a:pt x="18" y="6"/>
                    <a:pt x="17" y="4"/>
                    <a:pt x="15" y="3"/>
                  </a:cubicBezTo>
                  <a:cubicBezTo>
                    <a:pt x="14" y="2"/>
                    <a:pt x="12" y="0"/>
                    <a:pt x="10" y="0"/>
                  </a:cubicBezTo>
                  <a:cubicBezTo>
                    <a:pt x="10" y="3"/>
                    <a:pt x="4" y="1"/>
                    <a:pt x="4" y="4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1" y="8"/>
                    <a:pt x="2" y="9"/>
                    <a:pt x="2" y="10"/>
                  </a:cubicBezTo>
                  <a:cubicBezTo>
                    <a:pt x="2" y="11"/>
                    <a:pt x="1" y="12"/>
                    <a:pt x="0" y="13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0" y="18"/>
                    <a:pt x="1" y="21"/>
                    <a:pt x="2" y="20"/>
                  </a:cubicBezTo>
                  <a:cubicBezTo>
                    <a:pt x="4" y="20"/>
                    <a:pt x="4" y="18"/>
                    <a:pt x="5" y="18"/>
                  </a:cubicBezTo>
                  <a:cubicBezTo>
                    <a:pt x="4" y="18"/>
                    <a:pt x="6" y="20"/>
                    <a:pt x="5" y="20"/>
                  </a:cubicBezTo>
                  <a:cubicBezTo>
                    <a:pt x="5" y="22"/>
                    <a:pt x="5" y="23"/>
                    <a:pt x="3" y="24"/>
                  </a:cubicBezTo>
                  <a:cubicBezTo>
                    <a:pt x="3" y="24"/>
                    <a:pt x="4" y="26"/>
                    <a:pt x="3" y="26"/>
                  </a:cubicBezTo>
                  <a:cubicBezTo>
                    <a:pt x="3" y="27"/>
                    <a:pt x="2" y="27"/>
                    <a:pt x="3" y="28"/>
                  </a:cubicBezTo>
                  <a:cubicBezTo>
                    <a:pt x="5" y="29"/>
                    <a:pt x="6" y="29"/>
                    <a:pt x="8" y="32"/>
                  </a:cubicBezTo>
                  <a:cubicBezTo>
                    <a:pt x="9" y="33"/>
                    <a:pt x="10" y="29"/>
                    <a:pt x="11" y="29"/>
                  </a:cubicBezTo>
                  <a:cubicBezTo>
                    <a:pt x="12" y="26"/>
                    <a:pt x="13" y="23"/>
                    <a:pt x="16" y="22"/>
                  </a:cubicBezTo>
                  <a:cubicBezTo>
                    <a:pt x="18" y="21"/>
                    <a:pt x="20" y="21"/>
                    <a:pt x="22" y="19"/>
                  </a:cubicBezTo>
                  <a:cubicBezTo>
                    <a:pt x="24" y="18"/>
                    <a:pt x="26" y="16"/>
                    <a:pt x="27" y="13"/>
                  </a:cubicBezTo>
                  <a:cubicBezTo>
                    <a:pt x="27" y="11"/>
                    <a:pt x="28" y="10"/>
                    <a:pt x="27" y="8"/>
                  </a:cubicBezTo>
                  <a:cubicBezTo>
                    <a:pt x="26" y="7"/>
                    <a:pt x="25" y="6"/>
                    <a:pt x="24" y="5"/>
                  </a:cubicBezTo>
                  <a:cubicBezTo>
                    <a:pt x="23" y="5"/>
                    <a:pt x="21" y="6"/>
                    <a:pt x="20" y="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" name="Freeform 624">
              <a:extLst>
                <a:ext uri="{FF2B5EF4-FFF2-40B4-BE49-F238E27FC236}">
                  <a16:creationId xmlns:a16="http://schemas.microsoft.com/office/drawing/2014/main" id="{ACF42C5B-8362-4E4C-B4B9-D56EC5296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259" y="4032617"/>
              <a:ext cx="228290" cy="338793"/>
            </a:xfrm>
            <a:custGeom>
              <a:avLst/>
              <a:gdLst>
                <a:gd name="T0" fmla="*/ 57 w 64"/>
                <a:gd name="T1" fmla="*/ 21 h 95"/>
                <a:gd name="T2" fmla="*/ 56 w 64"/>
                <a:gd name="T3" fmla="*/ 14 h 95"/>
                <a:gd name="T4" fmla="*/ 50 w 64"/>
                <a:gd name="T5" fmla="*/ 13 h 95"/>
                <a:gd name="T6" fmla="*/ 46 w 64"/>
                <a:gd name="T7" fmla="*/ 14 h 95"/>
                <a:gd name="T8" fmla="*/ 41 w 64"/>
                <a:gd name="T9" fmla="*/ 11 h 95"/>
                <a:gd name="T10" fmla="*/ 38 w 64"/>
                <a:gd name="T11" fmla="*/ 6 h 95"/>
                <a:gd name="T12" fmla="*/ 33 w 64"/>
                <a:gd name="T13" fmla="*/ 2 h 95"/>
                <a:gd name="T14" fmla="*/ 28 w 64"/>
                <a:gd name="T15" fmla="*/ 0 h 95"/>
                <a:gd name="T16" fmla="*/ 31 w 64"/>
                <a:gd name="T17" fmla="*/ 5 h 95"/>
                <a:gd name="T18" fmla="*/ 28 w 64"/>
                <a:gd name="T19" fmla="*/ 10 h 95"/>
                <a:gd name="T20" fmla="*/ 23 w 64"/>
                <a:gd name="T21" fmla="*/ 14 h 95"/>
                <a:gd name="T22" fmla="*/ 17 w 64"/>
                <a:gd name="T23" fmla="*/ 17 h 95"/>
                <a:gd name="T24" fmla="*/ 11 w 64"/>
                <a:gd name="T25" fmla="*/ 26 h 95"/>
                <a:gd name="T26" fmla="*/ 6 w 64"/>
                <a:gd name="T27" fmla="*/ 22 h 95"/>
                <a:gd name="T28" fmla="*/ 6 w 64"/>
                <a:gd name="T29" fmla="*/ 21 h 95"/>
                <a:gd name="T30" fmla="*/ 6 w 64"/>
                <a:gd name="T31" fmla="*/ 18 h 95"/>
                <a:gd name="T32" fmla="*/ 2 w 64"/>
                <a:gd name="T33" fmla="*/ 26 h 95"/>
                <a:gd name="T34" fmla="*/ 3 w 64"/>
                <a:gd name="T35" fmla="*/ 30 h 95"/>
                <a:gd name="T36" fmla="*/ 3 w 64"/>
                <a:gd name="T37" fmla="*/ 32 h 95"/>
                <a:gd name="T38" fmla="*/ 14 w 64"/>
                <a:gd name="T39" fmla="*/ 47 h 95"/>
                <a:gd name="T40" fmla="*/ 23 w 64"/>
                <a:gd name="T41" fmla="*/ 63 h 95"/>
                <a:gd name="T42" fmla="*/ 26 w 64"/>
                <a:gd name="T43" fmla="*/ 70 h 95"/>
                <a:gd name="T44" fmla="*/ 25 w 64"/>
                <a:gd name="T45" fmla="*/ 71 h 95"/>
                <a:gd name="T46" fmla="*/ 28 w 64"/>
                <a:gd name="T47" fmla="*/ 74 h 95"/>
                <a:gd name="T48" fmla="*/ 32 w 64"/>
                <a:gd name="T49" fmla="*/ 79 h 95"/>
                <a:gd name="T50" fmla="*/ 41 w 64"/>
                <a:gd name="T51" fmla="*/ 83 h 95"/>
                <a:gd name="T52" fmla="*/ 48 w 64"/>
                <a:gd name="T53" fmla="*/ 87 h 95"/>
                <a:gd name="T54" fmla="*/ 54 w 64"/>
                <a:gd name="T55" fmla="*/ 93 h 95"/>
                <a:gd name="T56" fmla="*/ 59 w 64"/>
                <a:gd name="T57" fmla="*/ 90 h 95"/>
                <a:gd name="T58" fmla="*/ 61 w 64"/>
                <a:gd name="T59" fmla="*/ 86 h 95"/>
                <a:gd name="T60" fmla="*/ 63 w 64"/>
                <a:gd name="T61" fmla="*/ 82 h 95"/>
                <a:gd name="T62" fmla="*/ 61 w 64"/>
                <a:gd name="T63" fmla="*/ 78 h 95"/>
                <a:gd name="T64" fmla="*/ 61 w 64"/>
                <a:gd name="T65" fmla="*/ 76 h 95"/>
                <a:gd name="T66" fmla="*/ 63 w 64"/>
                <a:gd name="T67" fmla="*/ 74 h 95"/>
                <a:gd name="T68" fmla="*/ 64 w 64"/>
                <a:gd name="T69" fmla="*/ 64 h 95"/>
                <a:gd name="T70" fmla="*/ 62 w 64"/>
                <a:gd name="T71" fmla="*/ 59 h 95"/>
                <a:gd name="T72" fmla="*/ 57 w 64"/>
                <a:gd name="T73" fmla="*/ 57 h 95"/>
                <a:gd name="T74" fmla="*/ 55 w 64"/>
                <a:gd name="T75" fmla="*/ 48 h 95"/>
                <a:gd name="T76" fmla="*/ 50 w 64"/>
                <a:gd name="T77" fmla="*/ 51 h 95"/>
                <a:gd name="T78" fmla="*/ 46 w 64"/>
                <a:gd name="T79" fmla="*/ 51 h 95"/>
                <a:gd name="T80" fmla="*/ 44 w 64"/>
                <a:gd name="T81" fmla="*/ 48 h 95"/>
                <a:gd name="T82" fmla="*/ 40 w 64"/>
                <a:gd name="T83" fmla="*/ 42 h 95"/>
                <a:gd name="T84" fmla="*/ 39 w 64"/>
                <a:gd name="T85" fmla="*/ 35 h 95"/>
                <a:gd name="T86" fmla="*/ 42 w 64"/>
                <a:gd name="T87" fmla="*/ 33 h 95"/>
                <a:gd name="T88" fmla="*/ 42 w 64"/>
                <a:gd name="T89" fmla="*/ 30 h 95"/>
                <a:gd name="T90" fmla="*/ 45 w 64"/>
                <a:gd name="T91" fmla="*/ 25 h 95"/>
                <a:gd name="T92" fmla="*/ 50 w 64"/>
                <a:gd name="T93" fmla="*/ 24 h 95"/>
                <a:gd name="T94" fmla="*/ 53 w 64"/>
                <a:gd name="T95" fmla="*/ 22 h 95"/>
                <a:gd name="T96" fmla="*/ 57 w 64"/>
                <a:gd name="T97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" h="95">
                  <a:moveTo>
                    <a:pt x="57" y="21"/>
                  </a:moveTo>
                  <a:cubicBezTo>
                    <a:pt x="53" y="19"/>
                    <a:pt x="59" y="15"/>
                    <a:pt x="56" y="14"/>
                  </a:cubicBezTo>
                  <a:cubicBezTo>
                    <a:pt x="54" y="12"/>
                    <a:pt x="52" y="13"/>
                    <a:pt x="50" y="13"/>
                  </a:cubicBezTo>
                  <a:cubicBezTo>
                    <a:pt x="48" y="12"/>
                    <a:pt x="48" y="14"/>
                    <a:pt x="46" y="14"/>
                  </a:cubicBezTo>
                  <a:cubicBezTo>
                    <a:pt x="44" y="13"/>
                    <a:pt x="42" y="13"/>
                    <a:pt x="41" y="11"/>
                  </a:cubicBezTo>
                  <a:cubicBezTo>
                    <a:pt x="40" y="10"/>
                    <a:pt x="39" y="7"/>
                    <a:pt x="38" y="6"/>
                  </a:cubicBezTo>
                  <a:cubicBezTo>
                    <a:pt x="36" y="5"/>
                    <a:pt x="35" y="3"/>
                    <a:pt x="33" y="2"/>
                  </a:cubicBezTo>
                  <a:cubicBezTo>
                    <a:pt x="32" y="0"/>
                    <a:pt x="30" y="1"/>
                    <a:pt x="28" y="0"/>
                  </a:cubicBezTo>
                  <a:cubicBezTo>
                    <a:pt x="30" y="2"/>
                    <a:pt x="31" y="3"/>
                    <a:pt x="31" y="5"/>
                  </a:cubicBezTo>
                  <a:cubicBezTo>
                    <a:pt x="30" y="7"/>
                    <a:pt x="30" y="9"/>
                    <a:pt x="28" y="10"/>
                  </a:cubicBezTo>
                  <a:cubicBezTo>
                    <a:pt x="26" y="12"/>
                    <a:pt x="25" y="14"/>
                    <a:pt x="23" y="14"/>
                  </a:cubicBezTo>
                  <a:cubicBezTo>
                    <a:pt x="21" y="15"/>
                    <a:pt x="19" y="15"/>
                    <a:pt x="17" y="17"/>
                  </a:cubicBezTo>
                  <a:cubicBezTo>
                    <a:pt x="16" y="18"/>
                    <a:pt x="12" y="27"/>
                    <a:pt x="11" y="26"/>
                  </a:cubicBezTo>
                  <a:cubicBezTo>
                    <a:pt x="9" y="23"/>
                    <a:pt x="8" y="23"/>
                    <a:pt x="6" y="22"/>
                  </a:cubicBezTo>
                  <a:cubicBezTo>
                    <a:pt x="5" y="22"/>
                    <a:pt x="5" y="22"/>
                    <a:pt x="6" y="21"/>
                  </a:cubicBezTo>
                  <a:cubicBezTo>
                    <a:pt x="7" y="20"/>
                    <a:pt x="7" y="19"/>
                    <a:pt x="6" y="18"/>
                  </a:cubicBezTo>
                  <a:cubicBezTo>
                    <a:pt x="4" y="19"/>
                    <a:pt x="0" y="23"/>
                    <a:pt x="2" y="26"/>
                  </a:cubicBezTo>
                  <a:cubicBezTo>
                    <a:pt x="2" y="26"/>
                    <a:pt x="4" y="29"/>
                    <a:pt x="3" y="30"/>
                  </a:cubicBezTo>
                  <a:cubicBezTo>
                    <a:pt x="2" y="30"/>
                    <a:pt x="1" y="31"/>
                    <a:pt x="3" y="32"/>
                  </a:cubicBezTo>
                  <a:cubicBezTo>
                    <a:pt x="8" y="35"/>
                    <a:pt x="12" y="41"/>
                    <a:pt x="14" y="47"/>
                  </a:cubicBezTo>
                  <a:cubicBezTo>
                    <a:pt x="17" y="52"/>
                    <a:pt x="19" y="58"/>
                    <a:pt x="23" y="63"/>
                  </a:cubicBezTo>
                  <a:cubicBezTo>
                    <a:pt x="24" y="65"/>
                    <a:pt x="26" y="67"/>
                    <a:pt x="26" y="70"/>
                  </a:cubicBezTo>
                  <a:cubicBezTo>
                    <a:pt x="26" y="71"/>
                    <a:pt x="25" y="70"/>
                    <a:pt x="25" y="71"/>
                  </a:cubicBezTo>
                  <a:cubicBezTo>
                    <a:pt x="26" y="72"/>
                    <a:pt x="27" y="73"/>
                    <a:pt x="28" y="74"/>
                  </a:cubicBezTo>
                  <a:cubicBezTo>
                    <a:pt x="29" y="76"/>
                    <a:pt x="30" y="78"/>
                    <a:pt x="32" y="79"/>
                  </a:cubicBezTo>
                  <a:cubicBezTo>
                    <a:pt x="35" y="80"/>
                    <a:pt x="38" y="82"/>
                    <a:pt x="41" y="83"/>
                  </a:cubicBezTo>
                  <a:cubicBezTo>
                    <a:pt x="43" y="84"/>
                    <a:pt x="45" y="86"/>
                    <a:pt x="48" y="87"/>
                  </a:cubicBezTo>
                  <a:cubicBezTo>
                    <a:pt x="50" y="89"/>
                    <a:pt x="52" y="91"/>
                    <a:pt x="54" y="93"/>
                  </a:cubicBezTo>
                  <a:cubicBezTo>
                    <a:pt x="58" y="95"/>
                    <a:pt x="57" y="91"/>
                    <a:pt x="59" y="90"/>
                  </a:cubicBezTo>
                  <a:cubicBezTo>
                    <a:pt x="60" y="89"/>
                    <a:pt x="60" y="87"/>
                    <a:pt x="61" y="86"/>
                  </a:cubicBezTo>
                  <a:cubicBezTo>
                    <a:pt x="61" y="85"/>
                    <a:pt x="64" y="83"/>
                    <a:pt x="63" y="82"/>
                  </a:cubicBezTo>
                  <a:cubicBezTo>
                    <a:pt x="61" y="81"/>
                    <a:pt x="60" y="81"/>
                    <a:pt x="61" y="78"/>
                  </a:cubicBezTo>
                  <a:cubicBezTo>
                    <a:pt x="61" y="77"/>
                    <a:pt x="61" y="76"/>
                    <a:pt x="61" y="76"/>
                  </a:cubicBezTo>
                  <a:cubicBezTo>
                    <a:pt x="62" y="75"/>
                    <a:pt x="63" y="74"/>
                    <a:pt x="63" y="74"/>
                  </a:cubicBezTo>
                  <a:cubicBezTo>
                    <a:pt x="64" y="71"/>
                    <a:pt x="62" y="66"/>
                    <a:pt x="64" y="64"/>
                  </a:cubicBezTo>
                  <a:cubicBezTo>
                    <a:pt x="64" y="63"/>
                    <a:pt x="63" y="61"/>
                    <a:pt x="62" y="59"/>
                  </a:cubicBezTo>
                  <a:cubicBezTo>
                    <a:pt x="61" y="56"/>
                    <a:pt x="60" y="56"/>
                    <a:pt x="57" y="57"/>
                  </a:cubicBezTo>
                  <a:cubicBezTo>
                    <a:pt x="53" y="57"/>
                    <a:pt x="55" y="50"/>
                    <a:pt x="55" y="48"/>
                  </a:cubicBezTo>
                  <a:cubicBezTo>
                    <a:pt x="53" y="49"/>
                    <a:pt x="52" y="51"/>
                    <a:pt x="50" y="51"/>
                  </a:cubicBezTo>
                  <a:cubicBezTo>
                    <a:pt x="49" y="51"/>
                    <a:pt x="47" y="51"/>
                    <a:pt x="46" y="51"/>
                  </a:cubicBezTo>
                  <a:cubicBezTo>
                    <a:pt x="45" y="50"/>
                    <a:pt x="45" y="48"/>
                    <a:pt x="44" y="48"/>
                  </a:cubicBezTo>
                  <a:cubicBezTo>
                    <a:pt x="41" y="48"/>
                    <a:pt x="41" y="44"/>
                    <a:pt x="40" y="42"/>
                  </a:cubicBezTo>
                  <a:cubicBezTo>
                    <a:pt x="38" y="40"/>
                    <a:pt x="37" y="37"/>
                    <a:pt x="39" y="35"/>
                  </a:cubicBezTo>
                  <a:cubicBezTo>
                    <a:pt x="40" y="34"/>
                    <a:pt x="42" y="34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7"/>
                    <a:pt x="42" y="26"/>
                    <a:pt x="45" y="25"/>
                  </a:cubicBezTo>
                  <a:cubicBezTo>
                    <a:pt x="47" y="24"/>
                    <a:pt x="48" y="24"/>
                    <a:pt x="50" y="24"/>
                  </a:cubicBezTo>
                  <a:cubicBezTo>
                    <a:pt x="51" y="24"/>
                    <a:pt x="52" y="23"/>
                    <a:pt x="53" y="22"/>
                  </a:cubicBezTo>
                  <a:cubicBezTo>
                    <a:pt x="54" y="22"/>
                    <a:pt x="59" y="23"/>
                    <a:pt x="57" y="2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" name="Freeform 625">
              <a:extLst>
                <a:ext uri="{FF2B5EF4-FFF2-40B4-BE49-F238E27FC236}">
                  <a16:creationId xmlns:a16="http://schemas.microsoft.com/office/drawing/2014/main" id="{6D111C81-77C7-45D6-A988-91DF80703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047" y="4349552"/>
              <a:ext cx="155431" cy="756516"/>
            </a:xfrm>
            <a:custGeom>
              <a:avLst/>
              <a:gdLst>
                <a:gd name="T0" fmla="*/ 38 w 44"/>
                <a:gd name="T1" fmla="*/ 20 h 212"/>
                <a:gd name="T2" fmla="*/ 36 w 44"/>
                <a:gd name="T3" fmla="*/ 12 h 212"/>
                <a:gd name="T4" fmla="*/ 34 w 44"/>
                <a:gd name="T5" fmla="*/ 5 h 212"/>
                <a:gd name="T6" fmla="*/ 30 w 44"/>
                <a:gd name="T7" fmla="*/ 3 h 212"/>
                <a:gd name="T8" fmla="*/ 28 w 44"/>
                <a:gd name="T9" fmla="*/ 15 h 212"/>
                <a:gd name="T10" fmla="*/ 26 w 44"/>
                <a:gd name="T11" fmla="*/ 31 h 212"/>
                <a:gd name="T12" fmla="*/ 23 w 44"/>
                <a:gd name="T13" fmla="*/ 56 h 212"/>
                <a:gd name="T14" fmla="*/ 21 w 44"/>
                <a:gd name="T15" fmla="*/ 68 h 212"/>
                <a:gd name="T16" fmla="*/ 21 w 44"/>
                <a:gd name="T17" fmla="*/ 80 h 212"/>
                <a:gd name="T18" fmla="*/ 20 w 44"/>
                <a:gd name="T19" fmla="*/ 88 h 212"/>
                <a:gd name="T20" fmla="*/ 11 w 44"/>
                <a:gd name="T21" fmla="*/ 110 h 212"/>
                <a:gd name="T22" fmla="*/ 10 w 44"/>
                <a:gd name="T23" fmla="*/ 132 h 212"/>
                <a:gd name="T24" fmla="*/ 17 w 44"/>
                <a:gd name="T25" fmla="*/ 133 h 212"/>
                <a:gd name="T26" fmla="*/ 16 w 44"/>
                <a:gd name="T27" fmla="*/ 136 h 212"/>
                <a:gd name="T28" fmla="*/ 14 w 44"/>
                <a:gd name="T29" fmla="*/ 145 h 212"/>
                <a:gd name="T30" fmla="*/ 15 w 44"/>
                <a:gd name="T31" fmla="*/ 150 h 212"/>
                <a:gd name="T32" fmla="*/ 13 w 44"/>
                <a:gd name="T33" fmla="*/ 152 h 212"/>
                <a:gd name="T34" fmla="*/ 11 w 44"/>
                <a:gd name="T35" fmla="*/ 158 h 212"/>
                <a:gd name="T36" fmla="*/ 8 w 44"/>
                <a:gd name="T37" fmla="*/ 159 h 212"/>
                <a:gd name="T38" fmla="*/ 4 w 44"/>
                <a:gd name="T39" fmla="*/ 159 h 212"/>
                <a:gd name="T40" fmla="*/ 0 w 44"/>
                <a:gd name="T41" fmla="*/ 164 h 212"/>
                <a:gd name="T42" fmla="*/ 2 w 44"/>
                <a:gd name="T43" fmla="*/ 163 h 212"/>
                <a:gd name="T44" fmla="*/ 7 w 44"/>
                <a:gd name="T45" fmla="*/ 171 h 212"/>
                <a:gd name="T46" fmla="*/ 11 w 44"/>
                <a:gd name="T47" fmla="*/ 173 h 212"/>
                <a:gd name="T48" fmla="*/ 7 w 44"/>
                <a:gd name="T49" fmla="*/ 174 h 212"/>
                <a:gd name="T50" fmla="*/ 7 w 44"/>
                <a:gd name="T51" fmla="*/ 179 h 212"/>
                <a:gd name="T52" fmla="*/ 9 w 44"/>
                <a:gd name="T53" fmla="*/ 182 h 212"/>
                <a:gd name="T54" fmla="*/ 9 w 44"/>
                <a:gd name="T55" fmla="*/ 185 h 212"/>
                <a:gd name="T56" fmla="*/ 7 w 44"/>
                <a:gd name="T57" fmla="*/ 187 h 212"/>
                <a:gd name="T58" fmla="*/ 10 w 44"/>
                <a:gd name="T59" fmla="*/ 190 h 212"/>
                <a:gd name="T60" fmla="*/ 8 w 44"/>
                <a:gd name="T61" fmla="*/ 193 h 212"/>
                <a:gd name="T62" fmla="*/ 11 w 44"/>
                <a:gd name="T63" fmla="*/ 194 h 212"/>
                <a:gd name="T64" fmla="*/ 11 w 44"/>
                <a:gd name="T65" fmla="*/ 198 h 212"/>
                <a:gd name="T66" fmla="*/ 15 w 44"/>
                <a:gd name="T67" fmla="*/ 197 h 212"/>
                <a:gd name="T68" fmla="*/ 15 w 44"/>
                <a:gd name="T69" fmla="*/ 197 h 212"/>
                <a:gd name="T70" fmla="*/ 16 w 44"/>
                <a:gd name="T71" fmla="*/ 198 h 212"/>
                <a:gd name="T72" fmla="*/ 18 w 44"/>
                <a:gd name="T73" fmla="*/ 202 h 212"/>
                <a:gd name="T74" fmla="*/ 16 w 44"/>
                <a:gd name="T75" fmla="*/ 207 h 212"/>
                <a:gd name="T76" fmla="*/ 18 w 44"/>
                <a:gd name="T77" fmla="*/ 209 h 212"/>
                <a:gd name="T78" fmla="*/ 25 w 44"/>
                <a:gd name="T79" fmla="*/ 204 h 212"/>
                <a:gd name="T80" fmla="*/ 26 w 44"/>
                <a:gd name="T81" fmla="*/ 199 h 212"/>
                <a:gd name="T82" fmla="*/ 17 w 44"/>
                <a:gd name="T83" fmla="*/ 192 h 212"/>
                <a:gd name="T84" fmla="*/ 12 w 44"/>
                <a:gd name="T85" fmla="*/ 185 h 212"/>
                <a:gd name="T86" fmla="*/ 15 w 44"/>
                <a:gd name="T87" fmla="*/ 177 h 212"/>
                <a:gd name="T88" fmla="*/ 17 w 44"/>
                <a:gd name="T89" fmla="*/ 169 h 212"/>
                <a:gd name="T90" fmla="*/ 21 w 44"/>
                <a:gd name="T91" fmla="*/ 158 h 212"/>
                <a:gd name="T92" fmla="*/ 21 w 44"/>
                <a:gd name="T93" fmla="*/ 152 h 212"/>
                <a:gd name="T94" fmla="*/ 19 w 44"/>
                <a:gd name="T95" fmla="*/ 140 h 212"/>
                <a:gd name="T96" fmla="*/ 23 w 44"/>
                <a:gd name="T97" fmla="*/ 117 h 212"/>
                <a:gd name="T98" fmla="*/ 26 w 44"/>
                <a:gd name="T99" fmla="*/ 102 h 212"/>
                <a:gd name="T100" fmla="*/ 29 w 44"/>
                <a:gd name="T101" fmla="*/ 85 h 212"/>
                <a:gd name="T102" fmla="*/ 27 w 44"/>
                <a:gd name="T103" fmla="*/ 73 h 212"/>
                <a:gd name="T104" fmla="*/ 30 w 44"/>
                <a:gd name="T105" fmla="*/ 62 h 212"/>
                <a:gd name="T106" fmla="*/ 34 w 44"/>
                <a:gd name="T107" fmla="*/ 54 h 212"/>
                <a:gd name="T108" fmla="*/ 36 w 44"/>
                <a:gd name="T109" fmla="*/ 44 h 212"/>
                <a:gd name="T110" fmla="*/ 40 w 44"/>
                <a:gd name="T111" fmla="*/ 35 h 212"/>
                <a:gd name="T112" fmla="*/ 40 w 44"/>
                <a:gd name="T113" fmla="*/ 2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212">
                  <a:moveTo>
                    <a:pt x="40" y="28"/>
                  </a:moveTo>
                  <a:cubicBezTo>
                    <a:pt x="38" y="27"/>
                    <a:pt x="40" y="22"/>
                    <a:pt x="38" y="20"/>
                  </a:cubicBezTo>
                  <a:cubicBezTo>
                    <a:pt x="37" y="19"/>
                    <a:pt x="35" y="16"/>
                    <a:pt x="36" y="14"/>
                  </a:cubicBezTo>
                  <a:cubicBezTo>
                    <a:pt x="38" y="13"/>
                    <a:pt x="35" y="13"/>
                    <a:pt x="36" y="12"/>
                  </a:cubicBezTo>
                  <a:cubicBezTo>
                    <a:pt x="37" y="11"/>
                    <a:pt x="36" y="10"/>
                    <a:pt x="35" y="9"/>
                  </a:cubicBezTo>
                  <a:cubicBezTo>
                    <a:pt x="34" y="8"/>
                    <a:pt x="34" y="7"/>
                    <a:pt x="34" y="5"/>
                  </a:cubicBezTo>
                  <a:cubicBezTo>
                    <a:pt x="34" y="3"/>
                    <a:pt x="33" y="2"/>
                    <a:pt x="32" y="0"/>
                  </a:cubicBezTo>
                  <a:cubicBezTo>
                    <a:pt x="31" y="1"/>
                    <a:pt x="30" y="2"/>
                    <a:pt x="30" y="3"/>
                  </a:cubicBezTo>
                  <a:cubicBezTo>
                    <a:pt x="29" y="5"/>
                    <a:pt x="27" y="4"/>
                    <a:pt x="28" y="6"/>
                  </a:cubicBezTo>
                  <a:cubicBezTo>
                    <a:pt x="28" y="9"/>
                    <a:pt x="28" y="12"/>
                    <a:pt x="28" y="15"/>
                  </a:cubicBezTo>
                  <a:cubicBezTo>
                    <a:pt x="28" y="19"/>
                    <a:pt x="29" y="24"/>
                    <a:pt x="28" y="28"/>
                  </a:cubicBezTo>
                  <a:cubicBezTo>
                    <a:pt x="27" y="29"/>
                    <a:pt x="26" y="30"/>
                    <a:pt x="26" y="31"/>
                  </a:cubicBezTo>
                  <a:cubicBezTo>
                    <a:pt x="26" y="33"/>
                    <a:pt x="27" y="35"/>
                    <a:pt x="27" y="37"/>
                  </a:cubicBezTo>
                  <a:cubicBezTo>
                    <a:pt x="27" y="43"/>
                    <a:pt x="25" y="50"/>
                    <a:pt x="23" y="56"/>
                  </a:cubicBezTo>
                  <a:cubicBezTo>
                    <a:pt x="22" y="59"/>
                    <a:pt x="22" y="61"/>
                    <a:pt x="23" y="64"/>
                  </a:cubicBezTo>
                  <a:cubicBezTo>
                    <a:pt x="23" y="66"/>
                    <a:pt x="23" y="67"/>
                    <a:pt x="21" y="68"/>
                  </a:cubicBezTo>
                  <a:cubicBezTo>
                    <a:pt x="20" y="69"/>
                    <a:pt x="21" y="70"/>
                    <a:pt x="21" y="71"/>
                  </a:cubicBezTo>
                  <a:cubicBezTo>
                    <a:pt x="21" y="74"/>
                    <a:pt x="21" y="77"/>
                    <a:pt x="21" y="80"/>
                  </a:cubicBezTo>
                  <a:cubicBezTo>
                    <a:pt x="21" y="81"/>
                    <a:pt x="21" y="83"/>
                    <a:pt x="21" y="84"/>
                  </a:cubicBezTo>
                  <a:cubicBezTo>
                    <a:pt x="20" y="85"/>
                    <a:pt x="21" y="87"/>
                    <a:pt x="20" y="88"/>
                  </a:cubicBezTo>
                  <a:cubicBezTo>
                    <a:pt x="18" y="93"/>
                    <a:pt x="16" y="98"/>
                    <a:pt x="14" y="103"/>
                  </a:cubicBezTo>
                  <a:cubicBezTo>
                    <a:pt x="13" y="106"/>
                    <a:pt x="10" y="107"/>
                    <a:pt x="11" y="110"/>
                  </a:cubicBezTo>
                  <a:cubicBezTo>
                    <a:pt x="12" y="113"/>
                    <a:pt x="14" y="118"/>
                    <a:pt x="12" y="122"/>
                  </a:cubicBezTo>
                  <a:cubicBezTo>
                    <a:pt x="10" y="124"/>
                    <a:pt x="8" y="129"/>
                    <a:pt x="10" y="132"/>
                  </a:cubicBezTo>
                  <a:cubicBezTo>
                    <a:pt x="11" y="134"/>
                    <a:pt x="12" y="134"/>
                    <a:pt x="13" y="133"/>
                  </a:cubicBezTo>
                  <a:cubicBezTo>
                    <a:pt x="14" y="132"/>
                    <a:pt x="18" y="132"/>
                    <a:pt x="17" y="133"/>
                  </a:cubicBezTo>
                  <a:cubicBezTo>
                    <a:pt x="17" y="133"/>
                    <a:pt x="16" y="133"/>
                    <a:pt x="15" y="134"/>
                  </a:cubicBezTo>
                  <a:cubicBezTo>
                    <a:pt x="15" y="135"/>
                    <a:pt x="15" y="135"/>
                    <a:pt x="16" y="136"/>
                  </a:cubicBezTo>
                  <a:cubicBezTo>
                    <a:pt x="16" y="136"/>
                    <a:pt x="15" y="137"/>
                    <a:pt x="15" y="137"/>
                  </a:cubicBezTo>
                  <a:cubicBezTo>
                    <a:pt x="14" y="139"/>
                    <a:pt x="13" y="143"/>
                    <a:pt x="14" y="145"/>
                  </a:cubicBezTo>
                  <a:cubicBezTo>
                    <a:pt x="14" y="146"/>
                    <a:pt x="14" y="146"/>
                    <a:pt x="13" y="148"/>
                  </a:cubicBezTo>
                  <a:cubicBezTo>
                    <a:pt x="12" y="149"/>
                    <a:pt x="14" y="149"/>
                    <a:pt x="15" y="150"/>
                  </a:cubicBezTo>
                  <a:cubicBezTo>
                    <a:pt x="15" y="150"/>
                    <a:pt x="15" y="150"/>
                    <a:pt x="14" y="151"/>
                  </a:cubicBezTo>
                  <a:cubicBezTo>
                    <a:pt x="13" y="151"/>
                    <a:pt x="11" y="152"/>
                    <a:pt x="13" y="152"/>
                  </a:cubicBezTo>
                  <a:cubicBezTo>
                    <a:pt x="12" y="153"/>
                    <a:pt x="13" y="156"/>
                    <a:pt x="14" y="156"/>
                  </a:cubicBezTo>
                  <a:cubicBezTo>
                    <a:pt x="13" y="156"/>
                    <a:pt x="10" y="155"/>
                    <a:pt x="11" y="158"/>
                  </a:cubicBezTo>
                  <a:cubicBezTo>
                    <a:pt x="11" y="158"/>
                    <a:pt x="12" y="163"/>
                    <a:pt x="10" y="162"/>
                  </a:cubicBezTo>
                  <a:cubicBezTo>
                    <a:pt x="10" y="162"/>
                    <a:pt x="8" y="160"/>
                    <a:pt x="8" y="159"/>
                  </a:cubicBezTo>
                  <a:cubicBezTo>
                    <a:pt x="6" y="158"/>
                    <a:pt x="7" y="157"/>
                    <a:pt x="5" y="158"/>
                  </a:cubicBezTo>
                  <a:cubicBezTo>
                    <a:pt x="5" y="158"/>
                    <a:pt x="4" y="159"/>
                    <a:pt x="4" y="159"/>
                  </a:cubicBezTo>
                  <a:cubicBezTo>
                    <a:pt x="4" y="160"/>
                    <a:pt x="5" y="160"/>
                    <a:pt x="4" y="161"/>
                  </a:cubicBezTo>
                  <a:cubicBezTo>
                    <a:pt x="4" y="162"/>
                    <a:pt x="0" y="162"/>
                    <a:pt x="0" y="164"/>
                  </a:cubicBezTo>
                  <a:cubicBezTo>
                    <a:pt x="0" y="164"/>
                    <a:pt x="1" y="165"/>
                    <a:pt x="2" y="165"/>
                  </a:cubicBezTo>
                  <a:cubicBezTo>
                    <a:pt x="2" y="165"/>
                    <a:pt x="1" y="164"/>
                    <a:pt x="2" y="163"/>
                  </a:cubicBezTo>
                  <a:cubicBezTo>
                    <a:pt x="2" y="163"/>
                    <a:pt x="5" y="165"/>
                    <a:pt x="7" y="164"/>
                  </a:cubicBezTo>
                  <a:cubicBezTo>
                    <a:pt x="11" y="163"/>
                    <a:pt x="5" y="170"/>
                    <a:pt x="7" y="171"/>
                  </a:cubicBezTo>
                  <a:cubicBezTo>
                    <a:pt x="8" y="171"/>
                    <a:pt x="10" y="170"/>
                    <a:pt x="11" y="171"/>
                  </a:cubicBezTo>
                  <a:cubicBezTo>
                    <a:pt x="12" y="171"/>
                    <a:pt x="12" y="174"/>
                    <a:pt x="11" y="173"/>
                  </a:cubicBezTo>
                  <a:cubicBezTo>
                    <a:pt x="11" y="173"/>
                    <a:pt x="8" y="171"/>
                    <a:pt x="8" y="172"/>
                  </a:cubicBezTo>
                  <a:cubicBezTo>
                    <a:pt x="7" y="173"/>
                    <a:pt x="6" y="173"/>
                    <a:pt x="7" y="174"/>
                  </a:cubicBezTo>
                  <a:cubicBezTo>
                    <a:pt x="7" y="174"/>
                    <a:pt x="9" y="176"/>
                    <a:pt x="8" y="176"/>
                  </a:cubicBezTo>
                  <a:cubicBezTo>
                    <a:pt x="7" y="176"/>
                    <a:pt x="7" y="179"/>
                    <a:pt x="7" y="179"/>
                  </a:cubicBezTo>
                  <a:cubicBezTo>
                    <a:pt x="6" y="182"/>
                    <a:pt x="9" y="178"/>
                    <a:pt x="9" y="178"/>
                  </a:cubicBezTo>
                  <a:cubicBezTo>
                    <a:pt x="9" y="178"/>
                    <a:pt x="8" y="183"/>
                    <a:pt x="9" y="182"/>
                  </a:cubicBezTo>
                  <a:cubicBezTo>
                    <a:pt x="9" y="182"/>
                    <a:pt x="8" y="182"/>
                    <a:pt x="8" y="183"/>
                  </a:cubicBezTo>
                  <a:cubicBezTo>
                    <a:pt x="7" y="184"/>
                    <a:pt x="8" y="184"/>
                    <a:pt x="9" y="185"/>
                  </a:cubicBezTo>
                  <a:cubicBezTo>
                    <a:pt x="9" y="185"/>
                    <a:pt x="7" y="186"/>
                    <a:pt x="7" y="186"/>
                  </a:cubicBezTo>
                  <a:cubicBezTo>
                    <a:pt x="6" y="186"/>
                    <a:pt x="7" y="186"/>
                    <a:pt x="7" y="187"/>
                  </a:cubicBezTo>
                  <a:cubicBezTo>
                    <a:pt x="6" y="189"/>
                    <a:pt x="10" y="189"/>
                    <a:pt x="10" y="188"/>
                  </a:cubicBezTo>
                  <a:cubicBezTo>
                    <a:pt x="10" y="189"/>
                    <a:pt x="9" y="189"/>
                    <a:pt x="10" y="190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10" y="191"/>
                    <a:pt x="8" y="192"/>
                    <a:pt x="8" y="193"/>
                  </a:cubicBezTo>
                  <a:cubicBezTo>
                    <a:pt x="7" y="195"/>
                    <a:pt x="10" y="192"/>
                    <a:pt x="11" y="192"/>
                  </a:cubicBezTo>
                  <a:cubicBezTo>
                    <a:pt x="10" y="193"/>
                    <a:pt x="11" y="194"/>
                    <a:pt x="11" y="194"/>
                  </a:cubicBezTo>
                  <a:cubicBezTo>
                    <a:pt x="11" y="195"/>
                    <a:pt x="8" y="196"/>
                    <a:pt x="8" y="196"/>
                  </a:cubicBezTo>
                  <a:cubicBezTo>
                    <a:pt x="10" y="197"/>
                    <a:pt x="10" y="196"/>
                    <a:pt x="11" y="198"/>
                  </a:cubicBezTo>
                  <a:cubicBezTo>
                    <a:pt x="12" y="200"/>
                    <a:pt x="14" y="195"/>
                    <a:pt x="13" y="195"/>
                  </a:cubicBezTo>
                  <a:cubicBezTo>
                    <a:pt x="14" y="195"/>
                    <a:pt x="14" y="196"/>
                    <a:pt x="15" y="197"/>
                  </a:cubicBezTo>
                  <a:cubicBezTo>
                    <a:pt x="15" y="197"/>
                    <a:pt x="15" y="195"/>
                    <a:pt x="15" y="195"/>
                  </a:cubicBezTo>
                  <a:cubicBezTo>
                    <a:pt x="15" y="195"/>
                    <a:pt x="15" y="197"/>
                    <a:pt x="15" y="197"/>
                  </a:cubicBezTo>
                  <a:cubicBezTo>
                    <a:pt x="16" y="196"/>
                    <a:pt x="16" y="195"/>
                    <a:pt x="16" y="196"/>
                  </a:cubicBezTo>
                  <a:cubicBezTo>
                    <a:pt x="17" y="196"/>
                    <a:pt x="16" y="198"/>
                    <a:pt x="16" y="198"/>
                  </a:cubicBezTo>
                  <a:cubicBezTo>
                    <a:pt x="15" y="199"/>
                    <a:pt x="17" y="199"/>
                    <a:pt x="16" y="200"/>
                  </a:cubicBezTo>
                  <a:cubicBezTo>
                    <a:pt x="15" y="202"/>
                    <a:pt x="17" y="201"/>
                    <a:pt x="18" y="202"/>
                  </a:cubicBezTo>
                  <a:cubicBezTo>
                    <a:pt x="21" y="202"/>
                    <a:pt x="24" y="204"/>
                    <a:pt x="21" y="206"/>
                  </a:cubicBezTo>
                  <a:cubicBezTo>
                    <a:pt x="20" y="207"/>
                    <a:pt x="17" y="206"/>
                    <a:pt x="16" y="207"/>
                  </a:cubicBezTo>
                  <a:cubicBezTo>
                    <a:pt x="15" y="209"/>
                    <a:pt x="18" y="208"/>
                    <a:pt x="19" y="209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18" y="209"/>
                    <a:pt x="22" y="212"/>
                    <a:pt x="24" y="210"/>
                  </a:cubicBezTo>
                  <a:cubicBezTo>
                    <a:pt x="25" y="208"/>
                    <a:pt x="23" y="206"/>
                    <a:pt x="25" y="204"/>
                  </a:cubicBezTo>
                  <a:cubicBezTo>
                    <a:pt x="26" y="202"/>
                    <a:pt x="29" y="202"/>
                    <a:pt x="30" y="202"/>
                  </a:cubicBezTo>
                  <a:cubicBezTo>
                    <a:pt x="35" y="199"/>
                    <a:pt x="28" y="199"/>
                    <a:pt x="26" y="199"/>
                  </a:cubicBezTo>
                  <a:cubicBezTo>
                    <a:pt x="24" y="199"/>
                    <a:pt x="21" y="199"/>
                    <a:pt x="19" y="198"/>
                  </a:cubicBezTo>
                  <a:cubicBezTo>
                    <a:pt x="17" y="196"/>
                    <a:pt x="17" y="196"/>
                    <a:pt x="17" y="192"/>
                  </a:cubicBezTo>
                  <a:cubicBezTo>
                    <a:pt x="17" y="188"/>
                    <a:pt x="16" y="191"/>
                    <a:pt x="13" y="189"/>
                  </a:cubicBezTo>
                  <a:cubicBezTo>
                    <a:pt x="12" y="189"/>
                    <a:pt x="12" y="186"/>
                    <a:pt x="12" y="185"/>
                  </a:cubicBezTo>
                  <a:cubicBezTo>
                    <a:pt x="11" y="183"/>
                    <a:pt x="11" y="180"/>
                    <a:pt x="13" y="179"/>
                  </a:cubicBezTo>
                  <a:cubicBezTo>
                    <a:pt x="14" y="178"/>
                    <a:pt x="14" y="178"/>
                    <a:pt x="15" y="177"/>
                  </a:cubicBezTo>
                  <a:cubicBezTo>
                    <a:pt x="15" y="176"/>
                    <a:pt x="16" y="175"/>
                    <a:pt x="17" y="175"/>
                  </a:cubicBezTo>
                  <a:cubicBezTo>
                    <a:pt x="18" y="174"/>
                    <a:pt x="16" y="171"/>
                    <a:pt x="17" y="169"/>
                  </a:cubicBezTo>
                  <a:cubicBezTo>
                    <a:pt x="17" y="168"/>
                    <a:pt x="19" y="167"/>
                    <a:pt x="20" y="165"/>
                  </a:cubicBezTo>
                  <a:cubicBezTo>
                    <a:pt x="20" y="163"/>
                    <a:pt x="20" y="160"/>
                    <a:pt x="21" y="158"/>
                  </a:cubicBezTo>
                  <a:cubicBezTo>
                    <a:pt x="21" y="156"/>
                    <a:pt x="23" y="156"/>
                    <a:pt x="21" y="154"/>
                  </a:cubicBezTo>
                  <a:cubicBezTo>
                    <a:pt x="20" y="153"/>
                    <a:pt x="17" y="153"/>
                    <a:pt x="21" y="152"/>
                  </a:cubicBezTo>
                  <a:cubicBezTo>
                    <a:pt x="26" y="151"/>
                    <a:pt x="20" y="151"/>
                    <a:pt x="19" y="149"/>
                  </a:cubicBezTo>
                  <a:cubicBezTo>
                    <a:pt x="19" y="146"/>
                    <a:pt x="19" y="142"/>
                    <a:pt x="19" y="140"/>
                  </a:cubicBezTo>
                  <a:cubicBezTo>
                    <a:pt x="19" y="136"/>
                    <a:pt x="19" y="131"/>
                    <a:pt x="19" y="127"/>
                  </a:cubicBezTo>
                  <a:cubicBezTo>
                    <a:pt x="20" y="124"/>
                    <a:pt x="21" y="119"/>
                    <a:pt x="23" y="117"/>
                  </a:cubicBezTo>
                  <a:cubicBezTo>
                    <a:pt x="26" y="114"/>
                    <a:pt x="23" y="109"/>
                    <a:pt x="23" y="106"/>
                  </a:cubicBezTo>
                  <a:cubicBezTo>
                    <a:pt x="23" y="104"/>
                    <a:pt x="24" y="103"/>
                    <a:pt x="26" y="102"/>
                  </a:cubicBezTo>
                  <a:cubicBezTo>
                    <a:pt x="28" y="100"/>
                    <a:pt x="27" y="99"/>
                    <a:pt x="27" y="96"/>
                  </a:cubicBezTo>
                  <a:cubicBezTo>
                    <a:pt x="27" y="92"/>
                    <a:pt x="30" y="89"/>
                    <a:pt x="29" y="85"/>
                  </a:cubicBezTo>
                  <a:cubicBezTo>
                    <a:pt x="29" y="82"/>
                    <a:pt x="28" y="79"/>
                    <a:pt x="27" y="76"/>
                  </a:cubicBezTo>
                  <a:cubicBezTo>
                    <a:pt x="27" y="75"/>
                    <a:pt x="26" y="74"/>
                    <a:pt x="27" y="73"/>
                  </a:cubicBezTo>
                  <a:cubicBezTo>
                    <a:pt x="28" y="72"/>
                    <a:pt x="29" y="68"/>
                    <a:pt x="29" y="67"/>
                  </a:cubicBezTo>
                  <a:cubicBezTo>
                    <a:pt x="29" y="66"/>
                    <a:pt x="28" y="64"/>
                    <a:pt x="30" y="62"/>
                  </a:cubicBezTo>
                  <a:cubicBezTo>
                    <a:pt x="31" y="61"/>
                    <a:pt x="30" y="59"/>
                    <a:pt x="31" y="58"/>
                  </a:cubicBezTo>
                  <a:cubicBezTo>
                    <a:pt x="31" y="56"/>
                    <a:pt x="33" y="55"/>
                    <a:pt x="34" y="54"/>
                  </a:cubicBezTo>
                  <a:cubicBezTo>
                    <a:pt x="34" y="53"/>
                    <a:pt x="37" y="50"/>
                    <a:pt x="37" y="49"/>
                  </a:cubicBezTo>
                  <a:cubicBezTo>
                    <a:pt x="37" y="48"/>
                    <a:pt x="36" y="46"/>
                    <a:pt x="36" y="44"/>
                  </a:cubicBezTo>
                  <a:cubicBezTo>
                    <a:pt x="36" y="42"/>
                    <a:pt x="36" y="41"/>
                    <a:pt x="36" y="39"/>
                  </a:cubicBezTo>
                  <a:cubicBezTo>
                    <a:pt x="36" y="36"/>
                    <a:pt x="37" y="36"/>
                    <a:pt x="40" y="35"/>
                  </a:cubicBezTo>
                  <a:cubicBezTo>
                    <a:pt x="44" y="34"/>
                    <a:pt x="44" y="32"/>
                    <a:pt x="44" y="28"/>
                  </a:cubicBezTo>
                  <a:cubicBezTo>
                    <a:pt x="43" y="29"/>
                    <a:pt x="41" y="29"/>
                    <a:pt x="40" y="28"/>
                  </a:cubicBezTo>
                  <a:cubicBezTo>
                    <a:pt x="40" y="28"/>
                    <a:pt x="40" y="29"/>
                    <a:pt x="40" y="2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" name="Freeform 626">
              <a:extLst>
                <a:ext uri="{FF2B5EF4-FFF2-40B4-BE49-F238E27FC236}">
                  <a16:creationId xmlns:a16="http://schemas.microsoft.com/office/drawing/2014/main" id="{499DAC74-23AE-4B9A-BD04-FCA9DEDEA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692" y="4203834"/>
              <a:ext cx="228290" cy="248934"/>
            </a:xfrm>
            <a:custGeom>
              <a:avLst/>
              <a:gdLst>
                <a:gd name="T0" fmla="*/ 61 w 64"/>
                <a:gd name="T1" fmla="*/ 42 h 70"/>
                <a:gd name="T2" fmla="*/ 58 w 64"/>
                <a:gd name="T3" fmla="*/ 35 h 70"/>
                <a:gd name="T4" fmla="*/ 50 w 64"/>
                <a:gd name="T5" fmla="*/ 35 h 70"/>
                <a:gd name="T6" fmla="*/ 49 w 64"/>
                <a:gd name="T7" fmla="*/ 33 h 70"/>
                <a:gd name="T8" fmla="*/ 47 w 64"/>
                <a:gd name="T9" fmla="*/ 30 h 70"/>
                <a:gd name="T10" fmla="*/ 48 w 64"/>
                <a:gd name="T11" fmla="*/ 28 h 70"/>
                <a:gd name="T12" fmla="*/ 47 w 64"/>
                <a:gd name="T13" fmla="*/ 26 h 70"/>
                <a:gd name="T14" fmla="*/ 47 w 64"/>
                <a:gd name="T15" fmla="*/ 23 h 70"/>
                <a:gd name="T16" fmla="*/ 41 w 64"/>
                <a:gd name="T17" fmla="*/ 21 h 70"/>
                <a:gd name="T18" fmla="*/ 37 w 64"/>
                <a:gd name="T19" fmla="*/ 18 h 70"/>
                <a:gd name="T20" fmla="*/ 33 w 64"/>
                <a:gd name="T21" fmla="*/ 16 h 70"/>
                <a:gd name="T22" fmla="*/ 29 w 64"/>
                <a:gd name="T23" fmla="*/ 16 h 70"/>
                <a:gd name="T24" fmla="*/ 23 w 64"/>
                <a:gd name="T25" fmla="*/ 9 h 70"/>
                <a:gd name="T26" fmla="*/ 23 w 64"/>
                <a:gd name="T27" fmla="*/ 6 h 70"/>
                <a:gd name="T28" fmla="*/ 23 w 64"/>
                <a:gd name="T29" fmla="*/ 4 h 70"/>
                <a:gd name="T30" fmla="*/ 18 w 64"/>
                <a:gd name="T31" fmla="*/ 3 h 70"/>
                <a:gd name="T32" fmla="*/ 10 w 64"/>
                <a:gd name="T33" fmla="*/ 6 h 70"/>
                <a:gd name="T34" fmla="*/ 7 w 64"/>
                <a:gd name="T35" fmla="*/ 9 h 70"/>
                <a:gd name="T36" fmla="*/ 2 w 64"/>
                <a:gd name="T37" fmla="*/ 8 h 70"/>
                <a:gd name="T38" fmla="*/ 6 w 64"/>
                <a:gd name="T39" fmla="*/ 16 h 70"/>
                <a:gd name="T40" fmla="*/ 5 w 64"/>
                <a:gd name="T41" fmla="*/ 23 h 70"/>
                <a:gd name="T42" fmla="*/ 4 w 64"/>
                <a:gd name="T43" fmla="*/ 27 h 70"/>
                <a:gd name="T44" fmla="*/ 3 w 64"/>
                <a:gd name="T45" fmla="*/ 31 h 70"/>
                <a:gd name="T46" fmla="*/ 5 w 64"/>
                <a:gd name="T47" fmla="*/ 35 h 70"/>
                <a:gd name="T48" fmla="*/ 3 w 64"/>
                <a:gd name="T49" fmla="*/ 38 h 70"/>
                <a:gd name="T50" fmla="*/ 4 w 64"/>
                <a:gd name="T51" fmla="*/ 46 h 70"/>
                <a:gd name="T52" fmla="*/ 4 w 64"/>
                <a:gd name="T53" fmla="*/ 49 h 70"/>
                <a:gd name="T54" fmla="*/ 7 w 64"/>
                <a:gd name="T55" fmla="*/ 52 h 70"/>
                <a:gd name="T56" fmla="*/ 7 w 64"/>
                <a:gd name="T57" fmla="*/ 54 h 70"/>
                <a:gd name="T58" fmla="*/ 6 w 64"/>
                <a:gd name="T59" fmla="*/ 56 h 70"/>
                <a:gd name="T60" fmla="*/ 9 w 64"/>
                <a:gd name="T61" fmla="*/ 63 h 70"/>
                <a:gd name="T62" fmla="*/ 13 w 64"/>
                <a:gd name="T63" fmla="*/ 69 h 70"/>
                <a:gd name="T64" fmla="*/ 14 w 64"/>
                <a:gd name="T65" fmla="*/ 67 h 70"/>
                <a:gd name="T66" fmla="*/ 17 w 64"/>
                <a:gd name="T67" fmla="*/ 65 h 70"/>
                <a:gd name="T68" fmla="*/ 20 w 64"/>
                <a:gd name="T69" fmla="*/ 65 h 70"/>
                <a:gd name="T70" fmla="*/ 25 w 64"/>
                <a:gd name="T71" fmla="*/ 65 h 70"/>
                <a:gd name="T72" fmla="*/ 28 w 64"/>
                <a:gd name="T73" fmla="*/ 68 h 70"/>
                <a:gd name="T74" fmla="*/ 31 w 64"/>
                <a:gd name="T75" fmla="*/ 65 h 70"/>
                <a:gd name="T76" fmla="*/ 37 w 64"/>
                <a:gd name="T77" fmla="*/ 64 h 70"/>
                <a:gd name="T78" fmla="*/ 44 w 64"/>
                <a:gd name="T79" fmla="*/ 52 h 70"/>
                <a:gd name="T80" fmla="*/ 52 w 64"/>
                <a:gd name="T81" fmla="*/ 51 h 70"/>
                <a:gd name="T82" fmla="*/ 59 w 64"/>
                <a:gd name="T83" fmla="*/ 54 h 70"/>
                <a:gd name="T84" fmla="*/ 61 w 64"/>
                <a:gd name="T85" fmla="*/ 42 h 70"/>
                <a:gd name="T86" fmla="*/ 61 w 64"/>
                <a:gd name="T8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70">
                  <a:moveTo>
                    <a:pt x="61" y="42"/>
                  </a:moveTo>
                  <a:cubicBezTo>
                    <a:pt x="57" y="40"/>
                    <a:pt x="58" y="39"/>
                    <a:pt x="58" y="35"/>
                  </a:cubicBezTo>
                  <a:cubicBezTo>
                    <a:pt x="55" y="35"/>
                    <a:pt x="52" y="35"/>
                    <a:pt x="50" y="35"/>
                  </a:cubicBezTo>
                  <a:cubicBezTo>
                    <a:pt x="48" y="35"/>
                    <a:pt x="49" y="34"/>
                    <a:pt x="49" y="33"/>
                  </a:cubicBezTo>
                  <a:cubicBezTo>
                    <a:pt x="49" y="32"/>
                    <a:pt x="48" y="30"/>
                    <a:pt x="47" y="30"/>
                  </a:cubicBezTo>
                  <a:cubicBezTo>
                    <a:pt x="47" y="29"/>
                    <a:pt x="48" y="29"/>
                    <a:pt x="48" y="28"/>
                  </a:cubicBezTo>
                  <a:cubicBezTo>
                    <a:pt x="49" y="27"/>
                    <a:pt x="48" y="26"/>
                    <a:pt x="47" y="26"/>
                  </a:cubicBezTo>
                  <a:cubicBezTo>
                    <a:pt x="47" y="25"/>
                    <a:pt x="48" y="24"/>
                    <a:pt x="47" y="23"/>
                  </a:cubicBezTo>
                  <a:cubicBezTo>
                    <a:pt x="45" y="21"/>
                    <a:pt x="43" y="21"/>
                    <a:pt x="41" y="21"/>
                  </a:cubicBezTo>
                  <a:cubicBezTo>
                    <a:pt x="40" y="21"/>
                    <a:pt x="38" y="19"/>
                    <a:pt x="37" y="18"/>
                  </a:cubicBezTo>
                  <a:cubicBezTo>
                    <a:pt x="35" y="18"/>
                    <a:pt x="34" y="16"/>
                    <a:pt x="33" y="16"/>
                  </a:cubicBezTo>
                  <a:cubicBezTo>
                    <a:pt x="31" y="16"/>
                    <a:pt x="30" y="16"/>
                    <a:pt x="29" y="16"/>
                  </a:cubicBezTo>
                  <a:cubicBezTo>
                    <a:pt x="27" y="16"/>
                    <a:pt x="23" y="11"/>
                    <a:pt x="23" y="9"/>
                  </a:cubicBezTo>
                  <a:cubicBezTo>
                    <a:pt x="23" y="8"/>
                    <a:pt x="23" y="7"/>
                    <a:pt x="23" y="6"/>
                  </a:cubicBezTo>
                  <a:cubicBezTo>
                    <a:pt x="23" y="5"/>
                    <a:pt x="23" y="5"/>
                    <a:pt x="23" y="4"/>
                  </a:cubicBezTo>
                  <a:cubicBezTo>
                    <a:pt x="23" y="0"/>
                    <a:pt x="21" y="2"/>
                    <a:pt x="18" y="3"/>
                  </a:cubicBezTo>
                  <a:cubicBezTo>
                    <a:pt x="15" y="3"/>
                    <a:pt x="13" y="6"/>
                    <a:pt x="10" y="6"/>
                  </a:cubicBezTo>
                  <a:cubicBezTo>
                    <a:pt x="8" y="6"/>
                    <a:pt x="8" y="8"/>
                    <a:pt x="7" y="9"/>
                  </a:cubicBezTo>
                  <a:cubicBezTo>
                    <a:pt x="6" y="9"/>
                    <a:pt x="3" y="8"/>
                    <a:pt x="2" y="8"/>
                  </a:cubicBezTo>
                  <a:cubicBezTo>
                    <a:pt x="4" y="9"/>
                    <a:pt x="5" y="14"/>
                    <a:pt x="6" y="16"/>
                  </a:cubicBezTo>
                  <a:cubicBezTo>
                    <a:pt x="4" y="17"/>
                    <a:pt x="5" y="21"/>
                    <a:pt x="5" y="23"/>
                  </a:cubicBezTo>
                  <a:cubicBezTo>
                    <a:pt x="5" y="25"/>
                    <a:pt x="5" y="26"/>
                    <a:pt x="4" y="27"/>
                  </a:cubicBezTo>
                  <a:cubicBezTo>
                    <a:pt x="3" y="28"/>
                    <a:pt x="3" y="30"/>
                    <a:pt x="3" y="31"/>
                  </a:cubicBezTo>
                  <a:cubicBezTo>
                    <a:pt x="2" y="33"/>
                    <a:pt x="5" y="33"/>
                    <a:pt x="5" y="35"/>
                  </a:cubicBezTo>
                  <a:cubicBezTo>
                    <a:pt x="5" y="36"/>
                    <a:pt x="3" y="37"/>
                    <a:pt x="3" y="38"/>
                  </a:cubicBezTo>
                  <a:cubicBezTo>
                    <a:pt x="0" y="41"/>
                    <a:pt x="4" y="42"/>
                    <a:pt x="4" y="46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50"/>
                    <a:pt x="6" y="51"/>
                    <a:pt x="7" y="52"/>
                  </a:cubicBezTo>
                  <a:cubicBezTo>
                    <a:pt x="7" y="53"/>
                    <a:pt x="5" y="53"/>
                    <a:pt x="7" y="54"/>
                  </a:cubicBezTo>
                  <a:cubicBezTo>
                    <a:pt x="7" y="54"/>
                    <a:pt x="6" y="56"/>
                    <a:pt x="6" y="56"/>
                  </a:cubicBezTo>
                  <a:cubicBezTo>
                    <a:pt x="6" y="59"/>
                    <a:pt x="9" y="61"/>
                    <a:pt x="9" y="63"/>
                  </a:cubicBezTo>
                  <a:cubicBezTo>
                    <a:pt x="10" y="66"/>
                    <a:pt x="8" y="69"/>
                    <a:pt x="13" y="69"/>
                  </a:cubicBezTo>
                  <a:cubicBezTo>
                    <a:pt x="14" y="70"/>
                    <a:pt x="14" y="68"/>
                    <a:pt x="14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8" y="64"/>
                    <a:pt x="19" y="63"/>
                    <a:pt x="20" y="65"/>
                  </a:cubicBezTo>
                  <a:cubicBezTo>
                    <a:pt x="22" y="66"/>
                    <a:pt x="24" y="65"/>
                    <a:pt x="25" y="65"/>
                  </a:cubicBezTo>
                  <a:cubicBezTo>
                    <a:pt x="27" y="65"/>
                    <a:pt x="27" y="68"/>
                    <a:pt x="28" y="68"/>
                  </a:cubicBezTo>
                  <a:cubicBezTo>
                    <a:pt x="29" y="68"/>
                    <a:pt x="30" y="66"/>
                    <a:pt x="31" y="65"/>
                  </a:cubicBezTo>
                  <a:cubicBezTo>
                    <a:pt x="32" y="63"/>
                    <a:pt x="36" y="66"/>
                    <a:pt x="37" y="64"/>
                  </a:cubicBezTo>
                  <a:cubicBezTo>
                    <a:pt x="39" y="59"/>
                    <a:pt x="38" y="54"/>
                    <a:pt x="44" y="52"/>
                  </a:cubicBezTo>
                  <a:cubicBezTo>
                    <a:pt x="46" y="51"/>
                    <a:pt x="49" y="51"/>
                    <a:pt x="52" y="51"/>
                  </a:cubicBezTo>
                  <a:cubicBezTo>
                    <a:pt x="55" y="51"/>
                    <a:pt x="57" y="52"/>
                    <a:pt x="59" y="54"/>
                  </a:cubicBezTo>
                  <a:cubicBezTo>
                    <a:pt x="60" y="51"/>
                    <a:pt x="64" y="43"/>
                    <a:pt x="61" y="42"/>
                  </a:cubicBezTo>
                  <a:cubicBezTo>
                    <a:pt x="60" y="41"/>
                    <a:pt x="62" y="42"/>
                    <a:pt x="61" y="4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" name="Freeform 627">
              <a:extLst>
                <a:ext uri="{FF2B5EF4-FFF2-40B4-BE49-F238E27FC236}">
                  <a16:creationId xmlns:a16="http://schemas.microsoft.com/office/drawing/2014/main" id="{B1F99601-5898-4A21-9B65-A8D75ADC7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409" y="4381123"/>
              <a:ext cx="160289" cy="157861"/>
            </a:xfrm>
            <a:custGeom>
              <a:avLst/>
              <a:gdLst>
                <a:gd name="T0" fmla="*/ 40 w 45"/>
                <a:gd name="T1" fmla="*/ 24 h 44"/>
                <a:gd name="T2" fmla="*/ 36 w 45"/>
                <a:gd name="T3" fmla="*/ 24 h 44"/>
                <a:gd name="T4" fmla="*/ 36 w 45"/>
                <a:gd name="T5" fmla="*/ 20 h 44"/>
                <a:gd name="T6" fmla="*/ 34 w 45"/>
                <a:gd name="T7" fmla="*/ 17 h 44"/>
                <a:gd name="T8" fmla="*/ 29 w 45"/>
                <a:gd name="T9" fmla="*/ 16 h 44"/>
                <a:gd name="T10" fmla="*/ 25 w 45"/>
                <a:gd name="T11" fmla="*/ 15 h 44"/>
                <a:gd name="T12" fmla="*/ 25 w 45"/>
                <a:gd name="T13" fmla="*/ 12 h 44"/>
                <a:gd name="T14" fmla="*/ 24 w 45"/>
                <a:gd name="T15" fmla="*/ 7 h 44"/>
                <a:gd name="T16" fmla="*/ 21 w 45"/>
                <a:gd name="T17" fmla="*/ 3 h 44"/>
                <a:gd name="T18" fmla="*/ 14 w 45"/>
                <a:gd name="T19" fmla="*/ 1 h 44"/>
                <a:gd name="T20" fmla="*/ 5 w 45"/>
                <a:gd name="T21" fmla="*/ 3 h 44"/>
                <a:gd name="T22" fmla="*/ 2 w 45"/>
                <a:gd name="T23" fmla="*/ 11 h 44"/>
                <a:gd name="T24" fmla="*/ 1 w 45"/>
                <a:gd name="T25" fmla="*/ 14 h 44"/>
                <a:gd name="T26" fmla="*/ 2 w 45"/>
                <a:gd name="T27" fmla="*/ 17 h 44"/>
                <a:gd name="T28" fmla="*/ 9 w 45"/>
                <a:gd name="T29" fmla="*/ 24 h 44"/>
                <a:gd name="T30" fmla="*/ 13 w 45"/>
                <a:gd name="T31" fmla="*/ 25 h 44"/>
                <a:gd name="T32" fmla="*/ 17 w 45"/>
                <a:gd name="T33" fmla="*/ 27 h 44"/>
                <a:gd name="T34" fmla="*/ 25 w 45"/>
                <a:gd name="T35" fmla="*/ 35 h 44"/>
                <a:gd name="T36" fmla="*/ 22 w 45"/>
                <a:gd name="T37" fmla="*/ 39 h 44"/>
                <a:gd name="T38" fmla="*/ 20 w 45"/>
                <a:gd name="T39" fmla="*/ 42 h 44"/>
                <a:gd name="T40" fmla="*/ 28 w 45"/>
                <a:gd name="T41" fmla="*/ 44 h 44"/>
                <a:gd name="T42" fmla="*/ 32 w 45"/>
                <a:gd name="T43" fmla="*/ 43 h 44"/>
                <a:gd name="T44" fmla="*/ 37 w 45"/>
                <a:gd name="T45" fmla="*/ 42 h 44"/>
                <a:gd name="T46" fmla="*/ 40 w 45"/>
                <a:gd name="T47" fmla="*/ 39 h 44"/>
                <a:gd name="T48" fmla="*/ 41 w 45"/>
                <a:gd name="T49" fmla="*/ 34 h 44"/>
                <a:gd name="T50" fmla="*/ 40 w 45"/>
                <a:gd name="T51" fmla="*/ 24 h 44"/>
                <a:gd name="T52" fmla="*/ 40 w 45"/>
                <a:gd name="T53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4">
                  <a:moveTo>
                    <a:pt x="40" y="24"/>
                  </a:moveTo>
                  <a:cubicBezTo>
                    <a:pt x="39" y="25"/>
                    <a:pt x="37" y="26"/>
                    <a:pt x="36" y="24"/>
                  </a:cubicBezTo>
                  <a:cubicBezTo>
                    <a:pt x="35" y="23"/>
                    <a:pt x="37" y="22"/>
                    <a:pt x="36" y="20"/>
                  </a:cubicBezTo>
                  <a:cubicBezTo>
                    <a:pt x="35" y="19"/>
                    <a:pt x="35" y="18"/>
                    <a:pt x="34" y="17"/>
                  </a:cubicBezTo>
                  <a:cubicBezTo>
                    <a:pt x="31" y="15"/>
                    <a:pt x="31" y="17"/>
                    <a:pt x="29" y="16"/>
                  </a:cubicBezTo>
                  <a:cubicBezTo>
                    <a:pt x="28" y="16"/>
                    <a:pt x="27" y="16"/>
                    <a:pt x="25" y="15"/>
                  </a:cubicBezTo>
                  <a:cubicBezTo>
                    <a:pt x="23" y="15"/>
                    <a:pt x="24" y="13"/>
                    <a:pt x="25" y="12"/>
                  </a:cubicBezTo>
                  <a:cubicBezTo>
                    <a:pt x="25" y="10"/>
                    <a:pt x="24" y="8"/>
                    <a:pt x="24" y="7"/>
                  </a:cubicBezTo>
                  <a:cubicBezTo>
                    <a:pt x="23" y="4"/>
                    <a:pt x="24" y="4"/>
                    <a:pt x="21" y="3"/>
                  </a:cubicBezTo>
                  <a:cubicBezTo>
                    <a:pt x="19" y="1"/>
                    <a:pt x="18" y="0"/>
                    <a:pt x="14" y="1"/>
                  </a:cubicBezTo>
                  <a:cubicBezTo>
                    <a:pt x="11" y="1"/>
                    <a:pt x="7" y="2"/>
                    <a:pt x="5" y="3"/>
                  </a:cubicBezTo>
                  <a:cubicBezTo>
                    <a:pt x="2" y="6"/>
                    <a:pt x="3" y="8"/>
                    <a:pt x="2" y="11"/>
                  </a:cubicBezTo>
                  <a:cubicBezTo>
                    <a:pt x="2" y="12"/>
                    <a:pt x="1" y="13"/>
                    <a:pt x="1" y="14"/>
                  </a:cubicBezTo>
                  <a:cubicBezTo>
                    <a:pt x="0" y="15"/>
                    <a:pt x="1" y="15"/>
                    <a:pt x="2" y="17"/>
                  </a:cubicBezTo>
                  <a:cubicBezTo>
                    <a:pt x="4" y="20"/>
                    <a:pt x="6" y="21"/>
                    <a:pt x="9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5" y="25"/>
                    <a:pt x="16" y="26"/>
                    <a:pt x="17" y="27"/>
                  </a:cubicBezTo>
                  <a:cubicBezTo>
                    <a:pt x="19" y="28"/>
                    <a:pt x="27" y="31"/>
                    <a:pt x="25" y="35"/>
                  </a:cubicBezTo>
                  <a:cubicBezTo>
                    <a:pt x="24" y="36"/>
                    <a:pt x="22" y="37"/>
                    <a:pt x="22" y="39"/>
                  </a:cubicBezTo>
                  <a:cubicBezTo>
                    <a:pt x="22" y="41"/>
                    <a:pt x="22" y="41"/>
                    <a:pt x="20" y="42"/>
                  </a:cubicBezTo>
                  <a:cubicBezTo>
                    <a:pt x="19" y="44"/>
                    <a:pt x="27" y="43"/>
                    <a:pt x="28" y="44"/>
                  </a:cubicBezTo>
                  <a:cubicBezTo>
                    <a:pt x="30" y="44"/>
                    <a:pt x="30" y="44"/>
                    <a:pt x="32" y="43"/>
                  </a:cubicBezTo>
                  <a:cubicBezTo>
                    <a:pt x="33" y="41"/>
                    <a:pt x="36" y="43"/>
                    <a:pt x="37" y="42"/>
                  </a:cubicBezTo>
                  <a:cubicBezTo>
                    <a:pt x="38" y="41"/>
                    <a:pt x="39" y="40"/>
                    <a:pt x="40" y="39"/>
                  </a:cubicBezTo>
                  <a:cubicBezTo>
                    <a:pt x="41" y="37"/>
                    <a:pt x="40" y="35"/>
                    <a:pt x="41" y="34"/>
                  </a:cubicBezTo>
                  <a:cubicBezTo>
                    <a:pt x="41" y="32"/>
                    <a:pt x="45" y="24"/>
                    <a:pt x="40" y="24"/>
                  </a:cubicBezTo>
                  <a:cubicBezTo>
                    <a:pt x="40" y="25"/>
                    <a:pt x="41" y="24"/>
                    <a:pt x="40" y="2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" name="Freeform 628">
              <a:extLst>
                <a:ext uri="{FF2B5EF4-FFF2-40B4-BE49-F238E27FC236}">
                  <a16:creationId xmlns:a16="http://schemas.microsoft.com/office/drawing/2014/main" id="{7854133F-96BF-4D61-8C51-C3F5B26C24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7620" y="3942757"/>
              <a:ext cx="707942" cy="717657"/>
            </a:xfrm>
            <a:custGeom>
              <a:avLst/>
              <a:gdLst>
                <a:gd name="T0" fmla="*/ 188 w 199"/>
                <a:gd name="T1" fmla="*/ 51 h 201"/>
                <a:gd name="T2" fmla="*/ 165 w 199"/>
                <a:gd name="T3" fmla="*/ 41 h 201"/>
                <a:gd name="T4" fmla="*/ 135 w 199"/>
                <a:gd name="T5" fmla="*/ 30 h 201"/>
                <a:gd name="T6" fmla="*/ 122 w 199"/>
                <a:gd name="T7" fmla="*/ 36 h 201"/>
                <a:gd name="T8" fmla="*/ 116 w 199"/>
                <a:gd name="T9" fmla="*/ 29 h 201"/>
                <a:gd name="T10" fmla="*/ 111 w 199"/>
                <a:gd name="T11" fmla="*/ 33 h 201"/>
                <a:gd name="T12" fmla="*/ 120 w 199"/>
                <a:gd name="T13" fmla="*/ 23 h 201"/>
                <a:gd name="T14" fmla="*/ 116 w 199"/>
                <a:gd name="T15" fmla="*/ 8 h 201"/>
                <a:gd name="T16" fmla="*/ 105 w 199"/>
                <a:gd name="T17" fmla="*/ 15 h 201"/>
                <a:gd name="T18" fmla="*/ 93 w 199"/>
                <a:gd name="T19" fmla="*/ 14 h 201"/>
                <a:gd name="T20" fmla="*/ 77 w 199"/>
                <a:gd name="T21" fmla="*/ 19 h 201"/>
                <a:gd name="T22" fmla="*/ 69 w 199"/>
                <a:gd name="T23" fmla="*/ 1 h 201"/>
                <a:gd name="T24" fmla="*/ 56 w 199"/>
                <a:gd name="T25" fmla="*/ 7 h 201"/>
                <a:gd name="T26" fmla="*/ 50 w 199"/>
                <a:gd name="T27" fmla="*/ 11 h 201"/>
                <a:gd name="T28" fmla="*/ 51 w 199"/>
                <a:gd name="T29" fmla="*/ 16 h 201"/>
                <a:gd name="T30" fmla="*/ 41 w 199"/>
                <a:gd name="T31" fmla="*/ 22 h 201"/>
                <a:gd name="T32" fmla="*/ 27 w 199"/>
                <a:gd name="T33" fmla="*/ 18 h 201"/>
                <a:gd name="T34" fmla="*/ 25 w 199"/>
                <a:gd name="T35" fmla="*/ 21 h 201"/>
                <a:gd name="T36" fmla="*/ 22 w 199"/>
                <a:gd name="T37" fmla="*/ 39 h 201"/>
                <a:gd name="T38" fmla="*/ 10 w 199"/>
                <a:gd name="T39" fmla="*/ 49 h 201"/>
                <a:gd name="T40" fmla="*/ 2 w 199"/>
                <a:gd name="T41" fmla="*/ 66 h 201"/>
                <a:gd name="T42" fmla="*/ 9 w 199"/>
                <a:gd name="T43" fmla="*/ 75 h 201"/>
                <a:gd name="T44" fmla="*/ 24 w 199"/>
                <a:gd name="T45" fmla="*/ 81 h 201"/>
                <a:gd name="T46" fmla="*/ 39 w 199"/>
                <a:gd name="T47" fmla="*/ 76 h 201"/>
                <a:gd name="T48" fmla="*/ 49 w 199"/>
                <a:gd name="T49" fmla="*/ 88 h 201"/>
                <a:gd name="T50" fmla="*/ 61 w 199"/>
                <a:gd name="T51" fmla="*/ 94 h 201"/>
                <a:gd name="T52" fmla="*/ 68 w 199"/>
                <a:gd name="T53" fmla="*/ 102 h 201"/>
                <a:gd name="T54" fmla="*/ 80 w 199"/>
                <a:gd name="T55" fmla="*/ 114 h 201"/>
                <a:gd name="T56" fmla="*/ 82 w 199"/>
                <a:gd name="T57" fmla="*/ 135 h 201"/>
                <a:gd name="T58" fmla="*/ 93 w 199"/>
                <a:gd name="T59" fmla="*/ 145 h 201"/>
                <a:gd name="T60" fmla="*/ 98 w 199"/>
                <a:gd name="T61" fmla="*/ 157 h 201"/>
                <a:gd name="T62" fmla="*/ 90 w 199"/>
                <a:gd name="T63" fmla="*/ 173 h 201"/>
                <a:gd name="T64" fmla="*/ 86 w 199"/>
                <a:gd name="T65" fmla="*/ 181 h 201"/>
                <a:gd name="T66" fmla="*/ 94 w 199"/>
                <a:gd name="T67" fmla="*/ 187 h 201"/>
                <a:gd name="T68" fmla="*/ 107 w 199"/>
                <a:gd name="T69" fmla="*/ 197 h 201"/>
                <a:gd name="T70" fmla="*/ 119 w 199"/>
                <a:gd name="T71" fmla="*/ 180 h 201"/>
                <a:gd name="T72" fmla="*/ 128 w 199"/>
                <a:gd name="T73" fmla="*/ 157 h 201"/>
                <a:gd name="T74" fmla="*/ 137 w 199"/>
                <a:gd name="T75" fmla="*/ 149 h 201"/>
                <a:gd name="T76" fmla="*/ 144 w 199"/>
                <a:gd name="T77" fmla="*/ 147 h 201"/>
                <a:gd name="T78" fmla="*/ 155 w 199"/>
                <a:gd name="T79" fmla="*/ 142 h 201"/>
                <a:gd name="T80" fmla="*/ 163 w 199"/>
                <a:gd name="T81" fmla="*/ 139 h 201"/>
                <a:gd name="T82" fmla="*/ 169 w 199"/>
                <a:gd name="T83" fmla="*/ 130 h 201"/>
                <a:gd name="T84" fmla="*/ 175 w 199"/>
                <a:gd name="T85" fmla="*/ 116 h 201"/>
                <a:gd name="T86" fmla="*/ 176 w 199"/>
                <a:gd name="T87" fmla="*/ 98 h 201"/>
                <a:gd name="T88" fmla="*/ 178 w 199"/>
                <a:gd name="T89" fmla="*/ 91 h 201"/>
                <a:gd name="T90" fmla="*/ 182 w 199"/>
                <a:gd name="T91" fmla="*/ 86 h 201"/>
                <a:gd name="T92" fmla="*/ 196 w 199"/>
                <a:gd name="T93" fmla="*/ 57 h 201"/>
                <a:gd name="T94" fmla="*/ 110 w 199"/>
                <a:gd name="T95" fmla="*/ 190 h 201"/>
                <a:gd name="T96" fmla="*/ 115 w 199"/>
                <a:gd name="T97" fmla="*/ 18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9" h="201">
                  <a:moveTo>
                    <a:pt x="196" y="57"/>
                  </a:moveTo>
                  <a:cubicBezTo>
                    <a:pt x="195" y="55"/>
                    <a:pt x="195" y="53"/>
                    <a:pt x="194" y="52"/>
                  </a:cubicBezTo>
                  <a:cubicBezTo>
                    <a:pt x="192" y="51"/>
                    <a:pt x="189" y="52"/>
                    <a:pt x="188" y="51"/>
                  </a:cubicBezTo>
                  <a:cubicBezTo>
                    <a:pt x="183" y="50"/>
                    <a:pt x="180" y="46"/>
                    <a:pt x="177" y="44"/>
                  </a:cubicBezTo>
                  <a:cubicBezTo>
                    <a:pt x="175" y="43"/>
                    <a:pt x="173" y="42"/>
                    <a:pt x="172" y="41"/>
                  </a:cubicBezTo>
                  <a:cubicBezTo>
                    <a:pt x="169" y="40"/>
                    <a:pt x="168" y="41"/>
                    <a:pt x="165" y="41"/>
                  </a:cubicBezTo>
                  <a:cubicBezTo>
                    <a:pt x="161" y="42"/>
                    <a:pt x="157" y="37"/>
                    <a:pt x="153" y="39"/>
                  </a:cubicBezTo>
                  <a:cubicBezTo>
                    <a:pt x="150" y="40"/>
                    <a:pt x="147" y="35"/>
                    <a:pt x="145" y="34"/>
                  </a:cubicBezTo>
                  <a:cubicBezTo>
                    <a:pt x="142" y="32"/>
                    <a:pt x="138" y="30"/>
                    <a:pt x="135" y="30"/>
                  </a:cubicBezTo>
                  <a:cubicBezTo>
                    <a:pt x="133" y="29"/>
                    <a:pt x="131" y="29"/>
                    <a:pt x="130" y="30"/>
                  </a:cubicBezTo>
                  <a:cubicBezTo>
                    <a:pt x="129" y="33"/>
                    <a:pt x="126" y="34"/>
                    <a:pt x="125" y="36"/>
                  </a:cubicBezTo>
                  <a:cubicBezTo>
                    <a:pt x="123" y="39"/>
                    <a:pt x="124" y="38"/>
                    <a:pt x="122" y="36"/>
                  </a:cubicBezTo>
                  <a:cubicBezTo>
                    <a:pt x="122" y="36"/>
                    <a:pt x="121" y="35"/>
                    <a:pt x="121" y="35"/>
                  </a:cubicBezTo>
                  <a:cubicBezTo>
                    <a:pt x="119" y="34"/>
                    <a:pt x="120" y="36"/>
                    <a:pt x="119" y="37"/>
                  </a:cubicBezTo>
                  <a:cubicBezTo>
                    <a:pt x="118" y="38"/>
                    <a:pt x="115" y="29"/>
                    <a:pt x="116" y="29"/>
                  </a:cubicBezTo>
                  <a:cubicBezTo>
                    <a:pt x="116" y="29"/>
                    <a:pt x="113" y="33"/>
                    <a:pt x="112" y="33"/>
                  </a:cubicBezTo>
                  <a:cubicBezTo>
                    <a:pt x="112" y="33"/>
                    <a:pt x="116" y="30"/>
                    <a:pt x="115" y="29"/>
                  </a:cubicBezTo>
                  <a:cubicBezTo>
                    <a:pt x="113" y="28"/>
                    <a:pt x="113" y="33"/>
                    <a:pt x="111" y="33"/>
                  </a:cubicBezTo>
                  <a:cubicBezTo>
                    <a:pt x="111" y="33"/>
                    <a:pt x="115" y="27"/>
                    <a:pt x="115" y="26"/>
                  </a:cubicBezTo>
                  <a:cubicBezTo>
                    <a:pt x="115" y="25"/>
                    <a:pt x="117" y="25"/>
                    <a:pt x="117" y="24"/>
                  </a:cubicBezTo>
                  <a:cubicBezTo>
                    <a:pt x="118" y="23"/>
                    <a:pt x="119" y="25"/>
                    <a:pt x="120" y="23"/>
                  </a:cubicBezTo>
                  <a:cubicBezTo>
                    <a:pt x="121" y="22"/>
                    <a:pt x="120" y="22"/>
                    <a:pt x="120" y="20"/>
                  </a:cubicBezTo>
                  <a:cubicBezTo>
                    <a:pt x="121" y="19"/>
                    <a:pt x="121" y="17"/>
                    <a:pt x="119" y="16"/>
                  </a:cubicBezTo>
                  <a:cubicBezTo>
                    <a:pt x="116" y="15"/>
                    <a:pt x="116" y="11"/>
                    <a:pt x="116" y="8"/>
                  </a:cubicBezTo>
                  <a:cubicBezTo>
                    <a:pt x="116" y="7"/>
                    <a:pt x="115" y="6"/>
                    <a:pt x="114" y="5"/>
                  </a:cubicBezTo>
                  <a:cubicBezTo>
                    <a:pt x="113" y="4"/>
                    <a:pt x="112" y="7"/>
                    <a:pt x="111" y="8"/>
                  </a:cubicBezTo>
                  <a:cubicBezTo>
                    <a:pt x="110" y="11"/>
                    <a:pt x="108" y="15"/>
                    <a:pt x="105" y="15"/>
                  </a:cubicBezTo>
                  <a:cubicBezTo>
                    <a:pt x="104" y="15"/>
                    <a:pt x="103" y="14"/>
                    <a:pt x="101" y="14"/>
                  </a:cubicBezTo>
                  <a:cubicBezTo>
                    <a:pt x="100" y="14"/>
                    <a:pt x="99" y="15"/>
                    <a:pt x="98" y="14"/>
                  </a:cubicBezTo>
                  <a:cubicBezTo>
                    <a:pt x="96" y="13"/>
                    <a:pt x="95" y="14"/>
                    <a:pt x="93" y="14"/>
                  </a:cubicBezTo>
                  <a:cubicBezTo>
                    <a:pt x="91" y="14"/>
                    <a:pt x="92" y="14"/>
                    <a:pt x="91" y="16"/>
                  </a:cubicBezTo>
                  <a:cubicBezTo>
                    <a:pt x="90" y="17"/>
                    <a:pt x="85" y="16"/>
                    <a:pt x="84" y="17"/>
                  </a:cubicBezTo>
                  <a:cubicBezTo>
                    <a:pt x="82" y="17"/>
                    <a:pt x="79" y="19"/>
                    <a:pt x="77" y="19"/>
                  </a:cubicBezTo>
                  <a:cubicBezTo>
                    <a:pt x="74" y="19"/>
                    <a:pt x="72" y="15"/>
                    <a:pt x="72" y="13"/>
                  </a:cubicBezTo>
                  <a:cubicBezTo>
                    <a:pt x="70" y="10"/>
                    <a:pt x="74" y="8"/>
                    <a:pt x="73" y="5"/>
                  </a:cubicBezTo>
                  <a:cubicBezTo>
                    <a:pt x="72" y="3"/>
                    <a:pt x="71" y="0"/>
                    <a:pt x="69" y="1"/>
                  </a:cubicBezTo>
                  <a:cubicBezTo>
                    <a:pt x="69" y="2"/>
                    <a:pt x="62" y="5"/>
                    <a:pt x="61" y="5"/>
                  </a:cubicBezTo>
                  <a:cubicBezTo>
                    <a:pt x="60" y="5"/>
                    <a:pt x="58" y="5"/>
                    <a:pt x="58" y="6"/>
                  </a:cubicBezTo>
                  <a:cubicBezTo>
                    <a:pt x="57" y="6"/>
                    <a:pt x="57" y="9"/>
                    <a:pt x="56" y="7"/>
                  </a:cubicBezTo>
                  <a:cubicBezTo>
                    <a:pt x="55" y="6"/>
                    <a:pt x="47" y="5"/>
                    <a:pt x="47" y="6"/>
                  </a:cubicBezTo>
                  <a:cubicBezTo>
                    <a:pt x="47" y="6"/>
                    <a:pt x="49" y="7"/>
                    <a:pt x="49" y="7"/>
                  </a:cubicBezTo>
                  <a:cubicBezTo>
                    <a:pt x="50" y="8"/>
                    <a:pt x="50" y="9"/>
                    <a:pt x="50" y="11"/>
                  </a:cubicBezTo>
                  <a:cubicBezTo>
                    <a:pt x="51" y="11"/>
                    <a:pt x="51" y="13"/>
                    <a:pt x="52" y="14"/>
                  </a:cubicBezTo>
                  <a:cubicBezTo>
                    <a:pt x="52" y="14"/>
                    <a:pt x="54" y="14"/>
                    <a:pt x="54" y="14"/>
                  </a:cubicBezTo>
                  <a:cubicBezTo>
                    <a:pt x="54" y="15"/>
                    <a:pt x="52" y="16"/>
                    <a:pt x="51" y="16"/>
                  </a:cubicBezTo>
                  <a:cubicBezTo>
                    <a:pt x="50" y="17"/>
                    <a:pt x="50" y="18"/>
                    <a:pt x="49" y="19"/>
                  </a:cubicBezTo>
                  <a:cubicBezTo>
                    <a:pt x="49" y="19"/>
                    <a:pt x="44" y="23"/>
                    <a:pt x="43" y="22"/>
                  </a:cubicBezTo>
                  <a:cubicBezTo>
                    <a:pt x="43" y="21"/>
                    <a:pt x="42" y="21"/>
                    <a:pt x="41" y="22"/>
                  </a:cubicBezTo>
                  <a:cubicBezTo>
                    <a:pt x="40" y="23"/>
                    <a:pt x="38" y="21"/>
                    <a:pt x="38" y="21"/>
                  </a:cubicBezTo>
                  <a:cubicBezTo>
                    <a:pt x="36" y="20"/>
                    <a:pt x="35" y="16"/>
                    <a:pt x="34" y="16"/>
                  </a:cubicBezTo>
                  <a:cubicBezTo>
                    <a:pt x="32" y="15"/>
                    <a:pt x="29" y="18"/>
                    <a:pt x="27" y="18"/>
                  </a:cubicBezTo>
                  <a:cubicBezTo>
                    <a:pt x="25" y="18"/>
                    <a:pt x="23" y="18"/>
                    <a:pt x="21" y="18"/>
                  </a:cubicBezTo>
                  <a:cubicBezTo>
                    <a:pt x="21" y="18"/>
                    <a:pt x="21" y="20"/>
                    <a:pt x="22" y="20"/>
                  </a:cubicBezTo>
                  <a:cubicBezTo>
                    <a:pt x="22" y="21"/>
                    <a:pt x="24" y="21"/>
                    <a:pt x="25" y="21"/>
                  </a:cubicBezTo>
                  <a:cubicBezTo>
                    <a:pt x="25" y="22"/>
                    <a:pt x="21" y="23"/>
                    <a:pt x="20" y="23"/>
                  </a:cubicBezTo>
                  <a:cubicBezTo>
                    <a:pt x="19" y="24"/>
                    <a:pt x="21" y="27"/>
                    <a:pt x="22" y="28"/>
                  </a:cubicBezTo>
                  <a:cubicBezTo>
                    <a:pt x="24" y="32"/>
                    <a:pt x="24" y="35"/>
                    <a:pt x="22" y="39"/>
                  </a:cubicBezTo>
                  <a:cubicBezTo>
                    <a:pt x="22" y="41"/>
                    <a:pt x="22" y="47"/>
                    <a:pt x="20" y="47"/>
                  </a:cubicBezTo>
                  <a:cubicBezTo>
                    <a:pt x="19" y="48"/>
                    <a:pt x="17" y="47"/>
                    <a:pt x="15" y="48"/>
                  </a:cubicBezTo>
                  <a:cubicBezTo>
                    <a:pt x="14" y="49"/>
                    <a:pt x="11" y="49"/>
                    <a:pt x="10" y="49"/>
                  </a:cubicBezTo>
                  <a:cubicBezTo>
                    <a:pt x="5" y="51"/>
                    <a:pt x="5" y="53"/>
                    <a:pt x="5" y="57"/>
                  </a:cubicBezTo>
                  <a:cubicBezTo>
                    <a:pt x="5" y="59"/>
                    <a:pt x="2" y="59"/>
                    <a:pt x="2" y="60"/>
                  </a:cubicBezTo>
                  <a:cubicBezTo>
                    <a:pt x="2" y="63"/>
                    <a:pt x="0" y="64"/>
                    <a:pt x="2" y="66"/>
                  </a:cubicBezTo>
                  <a:cubicBezTo>
                    <a:pt x="4" y="68"/>
                    <a:pt x="4" y="70"/>
                    <a:pt x="5" y="72"/>
                  </a:cubicBezTo>
                  <a:cubicBezTo>
                    <a:pt x="5" y="73"/>
                    <a:pt x="6" y="73"/>
                    <a:pt x="7" y="73"/>
                  </a:cubicBezTo>
                  <a:cubicBezTo>
                    <a:pt x="8" y="73"/>
                    <a:pt x="8" y="74"/>
                    <a:pt x="9" y="75"/>
                  </a:cubicBezTo>
                  <a:cubicBezTo>
                    <a:pt x="11" y="78"/>
                    <a:pt x="16" y="75"/>
                    <a:pt x="18" y="73"/>
                  </a:cubicBezTo>
                  <a:cubicBezTo>
                    <a:pt x="18" y="76"/>
                    <a:pt x="16" y="81"/>
                    <a:pt x="19" y="82"/>
                  </a:cubicBezTo>
                  <a:cubicBezTo>
                    <a:pt x="20" y="82"/>
                    <a:pt x="23" y="81"/>
                    <a:pt x="24" y="81"/>
                  </a:cubicBezTo>
                  <a:cubicBezTo>
                    <a:pt x="27" y="82"/>
                    <a:pt x="28" y="82"/>
                    <a:pt x="30" y="80"/>
                  </a:cubicBezTo>
                  <a:cubicBezTo>
                    <a:pt x="30" y="79"/>
                    <a:pt x="32" y="79"/>
                    <a:pt x="33" y="79"/>
                  </a:cubicBezTo>
                  <a:cubicBezTo>
                    <a:pt x="35" y="77"/>
                    <a:pt x="37" y="76"/>
                    <a:pt x="39" y="76"/>
                  </a:cubicBezTo>
                  <a:cubicBezTo>
                    <a:pt x="41" y="75"/>
                    <a:pt x="46" y="73"/>
                    <a:pt x="44" y="77"/>
                  </a:cubicBezTo>
                  <a:cubicBezTo>
                    <a:pt x="44" y="79"/>
                    <a:pt x="43" y="81"/>
                    <a:pt x="44" y="83"/>
                  </a:cubicBezTo>
                  <a:cubicBezTo>
                    <a:pt x="45" y="85"/>
                    <a:pt x="47" y="87"/>
                    <a:pt x="49" y="88"/>
                  </a:cubicBezTo>
                  <a:cubicBezTo>
                    <a:pt x="51" y="90"/>
                    <a:pt x="54" y="89"/>
                    <a:pt x="56" y="90"/>
                  </a:cubicBezTo>
                  <a:cubicBezTo>
                    <a:pt x="57" y="91"/>
                    <a:pt x="58" y="92"/>
                    <a:pt x="59" y="92"/>
                  </a:cubicBezTo>
                  <a:cubicBezTo>
                    <a:pt x="60" y="92"/>
                    <a:pt x="61" y="93"/>
                    <a:pt x="61" y="94"/>
                  </a:cubicBezTo>
                  <a:cubicBezTo>
                    <a:pt x="63" y="94"/>
                    <a:pt x="68" y="93"/>
                    <a:pt x="68" y="96"/>
                  </a:cubicBezTo>
                  <a:cubicBezTo>
                    <a:pt x="69" y="98"/>
                    <a:pt x="68" y="98"/>
                    <a:pt x="69" y="100"/>
                  </a:cubicBezTo>
                  <a:cubicBezTo>
                    <a:pt x="70" y="101"/>
                    <a:pt x="69" y="101"/>
                    <a:pt x="68" y="102"/>
                  </a:cubicBezTo>
                  <a:cubicBezTo>
                    <a:pt x="68" y="102"/>
                    <a:pt x="70" y="107"/>
                    <a:pt x="70" y="108"/>
                  </a:cubicBezTo>
                  <a:cubicBezTo>
                    <a:pt x="70" y="109"/>
                    <a:pt x="78" y="108"/>
                    <a:pt x="79" y="108"/>
                  </a:cubicBezTo>
                  <a:cubicBezTo>
                    <a:pt x="79" y="110"/>
                    <a:pt x="78" y="113"/>
                    <a:pt x="80" y="114"/>
                  </a:cubicBezTo>
                  <a:cubicBezTo>
                    <a:pt x="83" y="116"/>
                    <a:pt x="83" y="118"/>
                    <a:pt x="82" y="122"/>
                  </a:cubicBezTo>
                  <a:cubicBezTo>
                    <a:pt x="81" y="124"/>
                    <a:pt x="80" y="127"/>
                    <a:pt x="81" y="130"/>
                  </a:cubicBezTo>
                  <a:cubicBezTo>
                    <a:pt x="81" y="131"/>
                    <a:pt x="82" y="133"/>
                    <a:pt x="82" y="135"/>
                  </a:cubicBezTo>
                  <a:cubicBezTo>
                    <a:pt x="82" y="136"/>
                    <a:pt x="80" y="138"/>
                    <a:pt x="82" y="138"/>
                  </a:cubicBezTo>
                  <a:cubicBezTo>
                    <a:pt x="83" y="139"/>
                    <a:pt x="86" y="140"/>
                    <a:pt x="88" y="139"/>
                  </a:cubicBezTo>
                  <a:cubicBezTo>
                    <a:pt x="90" y="137"/>
                    <a:pt x="94" y="144"/>
                    <a:pt x="93" y="145"/>
                  </a:cubicBezTo>
                  <a:cubicBezTo>
                    <a:pt x="93" y="146"/>
                    <a:pt x="93" y="147"/>
                    <a:pt x="94" y="148"/>
                  </a:cubicBezTo>
                  <a:cubicBezTo>
                    <a:pt x="95" y="149"/>
                    <a:pt x="97" y="147"/>
                    <a:pt x="98" y="148"/>
                  </a:cubicBezTo>
                  <a:cubicBezTo>
                    <a:pt x="102" y="150"/>
                    <a:pt x="98" y="154"/>
                    <a:pt x="98" y="157"/>
                  </a:cubicBezTo>
                  <a:cubicBezTo>
                    <a:pt x="100" y="154"/>
                    <a:pt x="102" y="160"/>
                    <a:pt x="102" y="160"/>
                  </a:cubicBezTo>
                  <a:cubicBezTo>
                    <a:pt x="103" y="164"/>
                    <a:pt x="101" y="165"/>
                    <a:pt x="98" y="166"/>
                  </a:cubicBezTo>
                  <a:cubicBezTo>
                    <a:pt x="94" y="168"/>
                    <a:pt x="92" y="170"/>
                    <a:pt x="90" y="173"/>
                  </a:cubicBezTo>
                  <a:cubicBezTo>
                    <a:pt x="89" y="175"/>
                    <a:pt x="88" y="176"/>
                    <a:pt x="86" y="177"/>
                  </a:cubicBezTo>
                  <a:cubicBezTo>
                    <a:pt x="85" y="179"/>
                    <a:pt x="83" y="180"/>
                    <a:pt x="81" y="182"/>
                  </a:cubicBezTo>
                  <a:cubicBezTo>
                    <a:pt x="83" y="182"/>
                    <a:pt x="85" y="181"/>
                    <a:pt x="86" y="181"/>
                  </a:cubicBezTo>
                  <a:cubicBezTo>
                    <a:pt x="87" y="181"/>
                    <a:pt x="88" y="183"/>
                    <a:pt x="89" y="183"/>
                  </a:cubicBezTo>
                  <a:cubicBezTo>
                    <a:pt x="89" y="184"/>
                    <a:pt x="90" y="185"/>
                    <a:pt x="91" y="186"/>
                  </a:cubicBezTo>
                  <a:cubicBezTo>
                    <a:pt x="92" y="187"/>
                    <a:pt x="93" y="186"/>
                    <a:pt x="94" y="187"/>
                  </a:cubicBezTo>
                  <a:cubicBezTo>
                    <a:pt x="96" y="189"/>
                    <a:pt x="100" y="190"/>
                    <a:pt x="101" y="193"/>
                  </a:cubicBezTo>
                  <a:cubicBezTo>
                    <a:pt x="102" y="195"/>
                    <a:pt x="103" y="199"/>
                    <a:pt x="104" y="201"/>
                  </a:cubicBezTo>
                  <a:cubicBezTo>
                    <a:pt x="105" y="200"/>
                    <a:pt x="106" y="199"/>
                    <a:pt x="107" y="197"/>
                  </a:cubicBezTo>
                  <a:cubicBezTo>
                    <a:pt x="107" y="196"/>
                    <a:pt x="108" y="194"/>
                    <a:pt x="109" y="193"/>
                  </a:cubicBezTo>
                  <a:cubicBezTo>
                    <a:pt x="110" y="190"/>
                    <a:pt x="113" y="189"/>
                    <a:pt x="116" y="187"/>
                  </a:cubicBezTo>
                  <a:cubicBezTo>
                    <a:pt x="118" y="185"/>
                    <a:pt x="118" y="183"/>
                    <a:pt x="119" y="180"/>
                  </a:cubicBezTo>
                  <a:cubicBezTo>
                    <a:pt x="121" y="176"/>
                    <a:pt x="124" y="175"/>
                    <a:pt x="126" y="172"/>
                  </a:cubicBezTo>
                  <a:cubicBezTo>
                    <a:pt x="129" y="169"/>
                    <a:pt x="126" y="165"/>
                    <a:pt x="127" y="161"/>
                  </a:cubicBezTo>
                  <a:cubicBezTo>
                    <a:pt x="128" y="160"/>
                    <a:pt x="128" y="159"/>
                    <a:pt x="128" y="157"/>
                  </a:cubicBezTo>
                  <a:cubicBezTo>
                    <a:pt x="128" y="156"/>
                    <a:pt x="128" y="156"/>
                    <a:pt x="129" y="156"/>
                  </a:cubicBezTo>
                  <a:cubicBezTo>
                    <a:pt x="131" y="155"/>
                    <a:pt x="132" y="153"/>
                    <a:pt x="133" y="152"/>
                  </a:cubicBezTo>
                  <a:cubicBezTo>
                    <a:pt x="134" y="151"/>
                    <a:pt x="135" y="150"/>
                    <a:pt x="137" y="149"/>
                  </a:cubicBezTo>
                  <a:cubicBezTo>
                    <a:pt x="138" y="149"/>
                    <a:pt x="139" y="148"/>
                    <a:pt x="141" y="147"/>
                  </a:cubicBezTo>
                  <a:cubicBezTo>
                    <a:pt x="142" y="147"/>
                    <a:pt x="143" y="148"/>
                    <a:pt x="144" y="148"/>
                  </a:cubicBezTo>
                  <a:cubicBezTo>
                    <a:pt x="145" y="148"/>
                    <a:pt x="144" y="147"/>
                    <a:pt x="144" y="147"/>
                  </a:cubicBezTo>
                  <a:cubicBezTo>
                    <a:pt x="143" y="146"/>
                    <a:pt x="147" y="145"/>
                    <a:pt x="147" y="145"/>
                  </a:cubicBezTo>
                  <a:cubicBezTo>
                    <a:pt x="147" y="145"/>
                    <a:pt x="149" y="142"/>
                    <a:pt x="149" y="143"/>
                  </a:cubicBezTo>
                  <a:cubicBezTo>
                    <a:pt x="150" y="144"/>
                    <a:pt x="155" y="142"/>
                    <a:pt x="155" y="142"/>
                  </a:cubicBezTo>
                  <a:cubicBezTo>
                    <a:pt x="156" y="142"/>
                    <a:pt x="155" y="143"/>
                    <a:pt x="156" y="143"/>
                  </a:cubicBezTo>
                  <a:cubicBezTo>
                    <a:pt x="157" y="143"/>
                    <a:pt x="160" y="143"/>
                    <a:pt x="161" y="142"/>
                  </a:cubicBezTo>
                  <a:cubicBezTo>
                    <a:pt x="162" y="141"/>
                    <a:pt x="162" y="140"/>
                    <a:pt x="163" y="139"/>
                  </a:cubicBezTo>
                  <a:cubicBezTo>
                    <a:pt x="164" y="139"/>
                    <a:pt x="165" y="138"/>
                    <a:pt x="165" y="137"/>
                  </a:cubicBezTo>
                  <a:cubicBezTo>
                    <a:pt x="166" y="136"/>
                    <a:pt x="165" y="134"/>
                    <a:pt x="166" y="133"/>
                  </a:cubicBezTo>
                  <a:cubicBezTo>
                    <a:pt x="167" y="132"/>
                    <a:pt x="168" y="131"/>
                    <a:pt x="169" y="130"/>
                  </a:cubicBezTo>
                  <a:cubicBezTo>
                    <a:pt x="171" y="127"/>
                    <a:pt x="172" y="126"/>
                    <a:pt x="172" y="123"/>
                  </a:cubicBezTo>
                  <a:cubicBezTo>
                    <a:pt x="172" y="121"/>
                    <a:pt x="172" y="120"/>
                    <a:pt x="173" y="118"/>
                  </a:cubicBezTo>
                  <a:cubicBezTo>
                    <a:pt x="173" y="117"/>
                    <a:pt x="174" y="117"/>
                    <a:pt x="175" y="116"/>
                  </a:cubicBezTo>
                  <a:cubicBezTo>
                    <a:pt x="176" y="115"/>
                    <a:pt x="175" y="113"/>
                    <a:pt x="175" y="112"/>
                  </a:cubicBezTo>
                  <a:cubicBezTo>
                    <a:pt x="175" y="110"/>
                    <a:pt x="176" y="109"/>
                    <a:pt x="176" y="107"/>
                  </a:cubicBezTo>
                  <a:cubicBezTo>
                    <a:pt x="177" y="104"/>
                    <a:pt x="176" y="101"/>
                    <a:pt x="176" y="98"/>
                  </a:cubicBezTo>
                  <a:cubicBezTo>
                    <a:pt x="176" y="96"/>
                    <a:pt x="175" y="94"/>
                    <a:pt x="176" y="93"/>
                  </a:cubicBezTo>
                  <a:cubicBezTo>
                    <a:pt x="177" y="91"/>
                    <a:pt x="176" y="92"/>
                    <a:pt x="176" y="90"/>
                  </a:cubicBezTo>
                  <a:cubicBezTo>
                    <a:pt x="176" y="90"/>
                    <a:pt x="178" y="91"/>
                    <a:pt x="178" y="91"/>
                  </a:cubicBezTo>
                  <a:cubicBezTo>
                    <a:pt x="178" y="91"/>
                    <a:pt x="178" y="90"/>
                    <a:pt x="178" y="90"/>
                  </a:cubicBezTo>
                  <a:cubicBezTo>
                    <a:pt x="178" y="90"/>
                    <a:pt x="179" y="90"/>
                    <a:pt x="179" y="90"/>
                  </a:cubicBezTo>
                  <a:cubicBezTo>
                    <a:pt x="181" y="90"/>
                    <a:pt x="182" y="87"/>
                    <a:pt x="182" y="86"/>
                  </a:cubicBezTo>
                  <a:cubicBezTo>
                    <a:pt x="183" y="85"/>
                    <a:pt x="184" y="83"/>
                    <a:pt x="185" y="81"/>
                  </a:cubicBezTo>
                  <a:cubicBezTo>
                    <a:pt x="187" y="79"/>
                    <a:pt x="189" y="79"/>
                    <a:pt x="190" y="77"/>
                  </a:cubicBezTo>
                  <a:cubicBezTo>
                    <a:pt x="195" y="71"/>
                    <a:pt x="199" y="64"/>
                    <a:pt x="196" y="57"/>
                  </a:cubicBezTo>
                  <a:cubicBezTo>
                    <a:pt x="194" y="53"/>
                    <a:pt x="198" y="60"/>
                    <a:pt x="196" y="57"/>
                  </a:cubicBezTo>
                  <a:close/>
                  <a:moveTo>
                    <a:pt x="115" y="186"/>
                  </a:moveTo>
                  <a:cubicBezTo>
                    <a:pt x="113" y="187"/>
                    <a:pt x="112" y="189"/>
                    <a:pt x="110" y="190"/>
                  </a:cubicBezTo>
                  <a:cubicBezTo>
                    <a:pt x="107" y="191"/>
                    <a:pt x="112" y="188"/>
                    <a:pt x="112" y="187"/>
                  </a:cubicBezTo>
                  <a:cubicBezTo>
                    <a:pt x="113" y="186"/>
                    <a:pt x="114" y="184"/>
                    <a:pt x="116" y="182"/>
                  </a:cubicBezTo>
                  <a:cubicBezTo>
                    <a:pt x="118" y="180"/>
                    <a:pt x="117" y="184"/>
                    <a:pt x="115" y="186"/>
                  </a:cubicBezTo>
                  <a:cubicBezTo>
                    <a:pt x="115" y="186"/>
                    <a:pt x="116" y="185"/>
                    <a:pt x="115" y="1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50" name="Freeform 629">
              <a:extLst>
                <a:ext uri="{FF2B5EF4-FFF2-40B4-BE49-F238E27FC236}">
                  <a16:creationId xmlns:a16="http://schemas.microsoft.com/office/drawing/2014/main" id="{9841B07E-0A66-4532-9390-9E0669A13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53" y="4585127"/>
              <a:ext cx="95930" cy="99574"/>
            </a:xfrm>
            <a:custGeom>
              <a:avLst/>
              <a:gdLst>
                <a:gd name="T0" fmla="*/ 21 w 27"/>
                <a:gd name="T1" fmla="*/ 10 h 28"/>
                <a:gd name="T2" fmla="*/ 17 w 27"/>
                <a:gd name="T3" fmla="*/ 7 h 28"/>
                <a:gd name="T4" fmla="*/ 14 w 27"/>
                <a:gd name="T5" fmla="*/ 6 h 28"/>
                <a:gd name="T6" fmla="*/ 11 w 27"/>
                <a:gd name="T7" fmla="*/ 3 h 28"/>
                <a:gd name="T8" fmla="*/ 6 w 27"/>
                <a:gd name="T9" fmla="*/ 2 h 28"/>
                <a:gd name="T10" fmla="*/ 4 w 27"/>
                <a:gd name="T11" fmla="*/ 3 h 28"/>
                <a:gd name="T12" fmla="*/ 3 w 27"/>
                <a:gd name="T13" fmla="*/ 6 h 28"/>
                <a:gd name="T14" fmla="*/ 3 w 27"/>
                <a:gd name="T15" fmla="*/ 12 h 28"/>
                <a:gd name="T16" fmla="*/ 2 w 27"/>
                <a:gd name="T17" fmla="*/ 17 h 28"/>
                <a:gd name="T18" fmla="*/ 1 w 27"/>
                <a:gd name="T19" fmla="*/ 22 h 28"/>
                <a:gd name="T20" fmla="*/ 4 w 27"/>
                <a:gd name="T21" fmla="*/ 25 h 28"/>
                <a:gd name="T22" fmla="*/ 9 w 27"/>
                <a:gd name="T23" fmla="*/ 26 h 28"/>
                <a:gd name="T24" fmla="*/ 13 w 27"/>
                <a:gd name="T25" fmla="*/ 28 h 28"/>
                <a:gd name="T26" fmla="*/ 19 w 27"/>
                <a:gd name="T27" fmla="*/ 28 h 28"/>
                <a:gd name="T28" fmla="*/ 24 w 27"/>
                <a:gd name="T29" fmla="*/ 25 h 28"/>
                <a:gd name="T30" fmla="*/ 26 w 27"/>
                <a:gd name="T31" fmla="*/ 19 h 28"/>
                <a:gd name="T32" fmla="*/ 24 w 27"/>
                <a:gd name="T33" fmla="*/ 14 h 28"/>
                <a:gd name="T34" fmla="*/ 21 w 27"/>
                <a:gd name="T35" fmla="*/ 10 h 28"/>
                <a:gd name="T36" fmla="*/ 21 w 27"/>
                <a:gd name="T37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8">
                  <a:moveTo>
                    <a:pt x="21" y="10"/>
                  </a:moveTo>
                  <a:cubicBezTo>
                    <a:pt x="20" y="8"/>
                    <a:pt x="18" y="8"/>
                    <a:pt x="17" y="7"/>
                  </a:cubicBezTo>
                  <a:cubicBezTo>
                    <a:pt x="16" y="6"/>
                    <a:pt x="15" y="7"/>
                    <a:pt x="14" y="6"/>
                  </a:cubicBezTo>
                  <a:cubicBezTo>
                    <a:pt x="13" y="5"/>
                    <a:pt x="12" y="4"/>
                    <a:pt x="11" y="3"/>
                  </a:cubicBezTo>
                  <a:cubicBezTo>
                    <a:pt x="10" y="0"/>
                    <a:pt x="9" y="1"/>
                    <a:pt x="6" y="2"/>
                  </a:cubicBezTo>
                  <a:cubicBezTo>
                    <a:pt x="5" y="2"/>
                    <a:pt x="5" y="1"/>
                    <a:pt x="4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3" y="8"/>
                    <a:pt x="3" y="10"/>
                    <a:pt x="3" y="12"/>
                  </a:cubicBezTo>
                  <a:cubicBezTo>
                    <a:pt x="3" y="13"/>
                    <a:pt x="3" y="15"/>
                    <a:pt x="2" y="17"/>
                  </a:cubicBezTo>
                  <a:cubicBezTo>
                    <a:pt x="0" y="19"/>
                    <a:pt x="0" y="19"/>
                    <a:pt x="1" y="22"/>
                  </a:cubicBezTo>
                  <a:cubicBezTo>
                    <a:pt x="2" y="24"/>
                    <a:pt x="2" y="24"/>
                    <a:pt x="4" y="25"/>
                  </a:cubicBezTo>
                  <a:cubicBezTo>
                    <a:pt x="6" y="25"/>
                    <a:pt x="8" y="25"/>
                    <a:pt x="9" y="26"/>
                  </a:cubicBezTo>
                  <a:cubicBezTo>
                    <a:pt x="10" y="26"/>
                    <a:pt x="12" y="28"/>
                    <a:pt x="13" y="28"/>
                  </a:cubicBezTo>
                  <a:cubicBezTo>
                    <a:pt x="15" y="27"/>
                    <a:pt x="17" y="28"/>
                    <a:pt x="19" y="28"/>
                  </a:cubicBezTo>
                  <a:cubicBezTo>
                    <a:pt x="20" y="28"/>
                    <a:pt x="23" y="26"/>
                    <a:pt x="24" y="25"/>
                  </a:cubicBezTo>
                  <a:cubicBezTo>
                    <a:pt x="26" y="23"/>
                    <a:pt x="27" y="21"/>
                    <a:pt x="26" y="19"/>
                  </a:cubicBezTo>
                  <a:cubicBezTo>
                    <a:pt x="25" y="17"/>
                    <a:pt x="25" y="16"/>
                    <a:pt x="24" y="14"/>
                  </a:cubicBezTo>
                  <a:cubicBezTo>
                    <a:pt x="24" y="12"/>
                    <a:pt x="23" y="11"/>
                    <a:pt x="21" y="10"/>
                  </a:cubicBezTo>
                  <a:cubicBezTo>
                    <a:pt x="20" y="9"/>
                    <a:pt x="22" y="10"/>
                    <a:pt x="21" y="1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" name="Freeform 630">
              <a:extLst>
                <a:ext uri="{FF2B5EF4-FFF2-40B4-BE49-F238E27FC236}">
                  <a16:creationId xmlns:a16="http://schemas.microsoft.com/office/drawing/2014/main" id="{0224D019-D9F2-4AB7-9515-3E759C0A9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620" y="4428481"/>
              <a:ext cx="366721" cy="637513"/>
            </a:xfrm>
            <a:custGeom>
              <a:avLst/>
              <a:gdLst>
                <a:gd name="T0" fmla="*/ 80 w 103"/>
                <a:gd name="T1" fmla="*/ 52 h 179"/>
                <a:gd name="T2" fmla="*/ 85 w 103"/>
                <a:gd name="T3" fmla="*/ 42 h 179"/>
                <a:gd name="T4" fmla="*/ 102 w 103"/>
                <a:gd name="T5" fmla="*/ 29 h 179"/>
                <a:gd name="T6" fmla="*/ 99 w 103"/>
                <a:gd name="T7" fmla="*/ 21 h 179"/>
                <a:gd name="T8" fmla="*/ 94 w 103"/>
                <a:gd name="T9" fmla="*/ 29 h 179"/>
                <a:gd name="T10" fmla="*/ 82 w 103"/>
                <a:gd name="T11" fmla="*/ 30 h 179"/>
                <a:gd name="T12" fmla="*/ 79 w 103"/>
                <a:gd name="T13" fmla="*/ 28 h 179"/>
                <a:gd name="T14" fmla="*/ 81 w 103"/>
                <a:gd name="T15" fmla="*/ 22 h 179"/>
                <a:gd name="T16" fmla="*/ 64 w 103"/>
                <a:gd name="T17" fmla="*/ 9 h 179"/>
                <a:gd name="T18" fmla="*/ 57 w 103"/>
                <a:gd name="T19" fmla="*/ 2 h 179"/>
                <a:gd name="T20" fmla="*/ 48 w 103"/>
                <a:gd name="T21" fmla="*/ 4 h 179"/>
                <a:gd name="T22" fmla="*/ 39 w 103"/>
                <a:gd name="T23" fmla="*/ 1 h 179"/>
                <a:gd name="T24" fmla="*/ 35 w 103"/>
                <a:gd name="T25" fmla="*/ 9 h 179"/>
                <a:gd name="T26" fmla="*/ 27 w 103"/>
                <a:gd name="T27" fmla="*/ 22 h 179"/>
                <a:gd name="T28" fmla="*/ 25 w 103"/>
                <a:gd name="T29" fmla="*/ 32 h 179"/>
                <a:gd name="T30" fmla="*/ 21 w 103"/>
                <a:gd name="T31" fmla="*/ 39 h 179"/>
                <a:gd name="T32" fmla="*/ 19 w 103"/>
                <a:gd name="T33" fmla="*/ 47 h 179"/>
                <a:gd name="T34" fmla="*/ 17 w 103"/>
                <a:gd name="T35" fmla="*/ 52 h 179"/>
                <a:gd name="T36" fmla="*/ 20 w 103"/>
                <a:gd name="T37" fmla="*/ 61 h 179"/>
                <a:gd name="T38" fmla="*/ 18 w 103"/>
                <a:gd name="T39" fmla="*/ 79 h 179"/>
                <a:gd name="T40" fmla="*/ 15 w 103"/>
                <a:gd name="T41" fmla="*/ 94 h 179"/>
                <a:gd name="T42" fmla="*/ 10 w 103"/>
                <a:gd name="T43" fmla="*/ 117 h 179"/>
                <a:gd name="T44" fmla="*/ 13 w 103"/>
                <a:gd name="T45" fmla="*/ 130 h 179"/>
                <a:gd name="T46" fmla="*/ 12 w 103"/>
                <a:gd name="T47" fmla="*/ 135 h 179"/>
                <a:gd name="T48" fmla="*/ 8 w 103"/>
                <a:gd name="T49" fmla="*/ 147 h 179"/>
                <a:gd name="T50" fmla="*/ 5 w 103"/>
                <a:gd name="T51" fmla="*/ 156 h 179"/>
                <a:gd name="T52" fmla="*/ 8 w 103"/>
                <a:gd name="T53" fmla="*/ 170 h 179"/>
                <a:gd name="T54" fmla="*/ 13 w 103"/>
                <a:gd name="T55" fmla="*/ 176 h 179"/>
                <a:gd name="T56" fmla="*/ 23 w 103"/>
                <a:gd name="T57" fmla="*/ 178 h 179"/>
                <a:gd name="T58" fmla="*/ 27 w 103"/>
                <a:gd name="T59" fmla="*/ 179 h 179"/>
                <a:gd name="T60" fmla="*/ 24 w 103"/>
                <a:gd name="T61" fmla="*/ 169 h 179"/>
                <a:gd name="T62" fmla="*/ 25 w 103"/>
                <a:gd name="T63" fmla="*/ 163 h 179"/>
                <a:gd name="T64" fmla="*/ 28 w 103"/>
                <a:gd name="T65" fmla="*/ 163 h 179"/>
                <a:gd name="T66" fmla="*/ 31 w 103"/>
                <a:gd name="T67" fmla="*/ 157 h 179"/>
                <a:gd name="T68" fmla="*/ 40 w 103"/>
                <a:gd name="T69" fmla="*/ 151 h 179"/>
                <a:gd name="T70" fmla="*/ 41 w 103"/>
                <a:gd name="T71" fmla="*/ 145 h 179"/>
                <a:gd name="T72" fmla="*/ 32 w 103"/>
                <a:gd name="T73" fmla="*/ 140 h 179"/>
                <a:gd name="T74" fmla="*/ 39 w 103"/>
                <a:gd name="T75" fmla="*/ 131 h 179"/>
                <a:gd name="T76" fmla="*/ 43 w 103"/>
                <a:gd name="T77" fmla="*/ 124 h 179"/>
                <a:gd name="T78" fmla="*/ 48 w 103"/>
                <a:gd name="T79" fmla="*/ 116 h 179"/>
                <a:gd name="T80" fmla="*/ 51 w 103"/>
                <a:gd name="T81" fmla="*/ 114 h 179"/>
                <a:gd name="T82" fmla="*/ 45 w 103"/>
                <a:gd name="T83" fmla="*/ 113 h 179"/>
                <a:gd name="T84" fmla="*/ 54 w 103"/>
                <a:gd name="T85" fmla="*/ 108 h 179"/>
                <a:gd name="T86" fmla="*/ 58 w 103"/>
                <a:gd name="T87" fmla="*/ 102 h 179"/>
                <a:gd name="T88" fmla="*/ 59 w 103"/>
                <a:gd name="T89" fmla="*/ 97 h 179"/>
                <a:gd name="T90" fmla="*/ 60 w 103"/>
                <a:gd name="T91" fmla="*/ 96 h 179"/>
                <a:gd name="T92" fmla="*/ 76 w 103"/>
                <a:gd name="T93" fmla="*/ 93 h 179"/>
                <a:gd name="T94" fmla="*/ 84 w 103"/>
                <a:gd name="T95" fmla="*/ 87 h 179"/>
                <a:gd name="T96" fmla="*/ 83 w 103"/>
                <a:gd name="T97" fmla="*/ 78 h 179"/>
                <a:gd name="T98" fmla="*/ 78 w 103"/>
                <a:gd name="T99" fmla="*/ 69 h 179"/>
                <a:gd name="T100" fmla="*/ 78 w 103"/>
                <a:gd name="T101" fmla="*/ 66 h 179"/>
                <a:gd name="T102" fmla="*/ 78 w 103"/>
                <a:gd name="T103" fmla="*/ 6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79">
                  <a:moveTo>
                    <a:pt x="78" y="62"/>
                  </a:moveTo>
                  <a:cubicBezTo>
                    <a:pt x="81" y="59"/>
                    <a:pt x="79" y="56"/>
                    <a:pt x="80" y="52"/>
                  </a:cubicBezTo>
                  <a:cubicBezTo>
                    <a:pt x="80" y="51"/>
                    <a:pt x="80" y="49"/>
                    <a:pt x="80" y="48"/>
                  </a:cubicBezTo>
                  <a:cubicBezTo>
                    <a:pt x="81" y="45"/>
                    <a:pt x="83" y="44"/>
                    <a:pt x="85" y="42"/>
                  </a:cubicBezTo>
                  <a:cubicBezTo>
                    <a:pt x="89" y="39"/>
                    <a:pt x="91" y="34"/>
                    <a:pt x="95" y="31"/>
                  </a:cubicBezTo>
                  <a:cubicBezTo>
                    <a:pt x="97" y="30"/>
                    <a:pt x="100" y="30"/>
                    <a:pt x="102" y="29"/>
                  </a:cubicBezTo>
                  <a:cubicBezTo>
                    <a:pt x="103" y="27"/>
                    <a:pt x="102" y="24"/>
                    <a:pt x="101" y="23"/>
                  </a:cubicBezTo>
                  <a:cubicBezTo>
                    <a:pt x="100" y="21"/>
                    <a:pt x="101" y="21"/>
                    <a:pt x="99" y="21"/>
                  </a:cubicBezTo>
                  <a:cubicBezTo>
                    <a:pt x="97" y="20"/>
                    <a:pt x="98" y="24"/>
                    <a:pt x="97" y="25"/>
                  </a:cubicBezTo>
                  <a:cubicBezTo>
                    <a:pt x="96" y="26"/>
                    <a:pt x="95" y="28"/>
                    <a:pt x="94" y="29"/>
                  </a:cubicBezTo>
                  <a:cubicBezTo>
                    <a:pt x="93" y="30"/>
                    <a:pt x="90" y="29"/>
                    <a:pt x="88" y="30"/>
                  </a:cubicBezTo>
                  <a:cubicBezTo>
                    <a:pt x="87" y="32"/>
                    <a:pt x="84" y="30"/>
                    <a:pt x="82" y="30"/>
                  </a:cubicBezTo>
                  <a:cubicBezTo>
                    <a:pt x="81" y="30"/>
                    <a:pt x="79" y="31"/>
                    <a:pt x="78" y="30"/>
                  </a:cubicBezTo>
                  <a:cubicBezTo>
                    <a:pt x="76" y="30"/>
                    <a:pt x="79" y="28"/>
                    <a:pt x="79" y="28"/>
                  </a:cubicBezTo>
                  <a:cubicBezTo>
                    <a:pt x="80" y="27"/>
                    <a:pt x="79" y="26"/>
                    <a:pt x="79" y="26"/>
                  </a:cubicBezTo>
                  <a:cubicBezTo>
                    <a:pt x="79" y="24"/>
                    <a:pt x="80" y="23"/>
                    <a:pt x="81" y="22"/>
                  </a:cubicBezTo>
                  <a:cubicBezTo>
                    <a:pt x="85" y="18"/>
                    <a:pt x="77" y="16"/>
                    <a:pt x="74" y="14"/>
                  </a:cubicBezTo>
                  <a:cubicBezTo>
                    <a:pt x="71" y="12"/>
                    <a:pt x="67" y="12"/>
                    <a:pt x="64" y="9"/>
                  </a:cubicBezTo>
                  <a:cubicBezTo>
                    <a:pt x="63" y="8"/>
                    <a:pt x="61" y="7"/>
                    <a:pt x="60" y="6"/>
                  </a:cubicBezTo>
                  <a:cubicBezTo>
                    <a:pt x="59" y="4"/>
                    <a:pt x="58" y="2"/>
                    <a:pt x="57" y="2"/>
                  </a:cubicBezTo>
                  <a:cubicBezTo>
                    <a:pt x="56" y="1"/>
                    <a:pt x="53" y="1"/>
                    <a:pt x="52" y="2"/>
                  </a:cubicBezTo>
                  <a:cubicBezTo>
                    <a:pt x="51" y="3"/>
                    <a:pt x="50" y="6"/>
                    <a:pt x="48" y="4"/>
                  </a:cubicBezTo>
                  <a:cubicBezTo>
                    <a:pt x="47" y="2"/>
                    <a:pt x="45" y="2"/>
                    <a:pt x="43" y="2"/>
                  </a:cubicBezTo>
                  <a:cubicBezTo>
                    <a:pt x="41" y="2"/>
                    <a:pt x="41" y="0"/>
                    <a:pt x="39" y="1"/>
                  </a:cubicBezTo>
                  <a:cubicBezTo>
                    <a:pt x="38" y="2"/>
                    <a:pt x="35" y="3"/>
                    <a:pt x="35" y="4"/>
                  </a:cubicBezTo>
                  <a:cubicBezTo>
                    <a:pt x="34" y="6"/>
                    <a:pt x="35" y="8"/>
                    <a:pt x="35" y="9"/>
                  </a:cubicBezTo>
                  <a:cubicBezTo>
                    <a:pt x="34" y="13"/>
                    <a:pt x="31" y="13"/>
                    <a:pt x="28" y="14"/>
                  </a:cubicBezTo>
                  <a:cubicBezTo>
                    <a:pt x="26" y="15"/>
                    <a:pt x="27" y="20"/>
                    <a:pt x="27" y="22"/>
                  </a:cubicBezTo>
                  <a:cubicBezTo>
                    <a:pt x="27" y="24"/>
                    <a:pt x="28" y="26"/>
                    <a:pt x="28" y="27"/>
                  </a:cubicBezTo>
                  <a:cubicBezTo>
                    <a:pt x="28" y="28"/>
                    <a:pt x="25" y="31"/>
                    <a:pt x="25" y="32"/>
                  </a:cubicBezTo>
                  <a:cubicBezTo>
                    <a:pt x="24" y="33"/>
                    <a:pt x="21" y="35"/>
                    <a:pt x="21" y="36"/>
                  </a:cubicBezTo>
                  <a:cubicBezTo>
                    <a:pt x="21" y="37"/>
                    <a:pt x="21" y="38"/>
                    <a:pt x="21" y="39"/>
                  </a:cubicBezTo>
                  <a:cubicBezTo>
                    <a:pt x="21" y="40"/>
                    <a:pt x="20" y="41"/>
                    <a:pt x="20" y="42"/>
                  </a:cubicBezTo>
                  <a:cubicBezTo>
                    <a:pt x="20" y="43"/>
                    <a:pt x="21" y="46"/>
                    <a:pt x="19" y="47"/>
                  </a:cubicBezTo>
                  <a:cubicBezTo>
                    <a:pt x="19" y="48"/>
                    <a:pt x="19" y="50"/>
                    <a:pt x="19" y="51"/>
                  </a:cubicBezTo>
                  <a:cubicBezTo>
                    <a:pt x="18" y="51"/>
                    <a:pt x="17" y="51"/>
                    <a:pt x="17" y="52"/>
                  </a:cubicBezTo>
                  <a:cubicBezTo>
                    <a:pt x="17" y="54"/>
                    <a:pt x="19" y="55"/>
                    <a:pt x="19" y="57"/>
                  </a:cubicBezTo>
                  <a:cubicBezTo>
                    <a:pt x="19" y="58"/>
                    <a:pt x="19" y="60"/>
                    <a:pt x="20" y="61"/>
                  </a:cubicBezTo>
                  <a:cubicBezTo>
                    <a:pt x="22" y="65"/>
                    <a:pt x="18" y="69"/>
                    <a:pt x="18" y="73"/>
                  </a:cubicBezTo>
                  <a:cubicBezTo>
                    <a:pt x="17" y="75"/>
                    <a:pt x="19" y="77"/>
                    <a:pt x="18" y="79"/>
                  </a:cubicBezTo>
                  <a:cubicBezTo>
                    <a:pt x="17" y="80"/>
                    <a:pt x="15" y="81"/>
                    <a:pt x="14" y="83"/>
                  </a:cubicBezTo>
                  <a:cubicBezTo>
                    <a:pt x="13" y="85"/>
                    <a:pt x="17" y="93"/>
                    <a:pt x="15" y="94"/>
                  </a:cubicBezTo>
                  <a:cubicBezTo>
                    <a:pt x="11" y="96"/>
                    <a:pt x="12" y="101"/>
                    <a:pt x="11" y="105"/>
                  </a:cubicBezTo>
                  <a:cubicBezTo>
                    <a:pt x="9" y="108"/>
                    <a:pt x="10" y="113"/>
                    <a:pt x="10" y="117"/>
                  </a:cubicBezTo>
                  <a:cubicBezTo>
                    <a:pt x="10" y="120"/>
                    <a:pt x="10" y="123"/>
                    <a:pt x="10" y="126"/>
                  </a:cubicBezTo>
                  <a:cubicBezTo>
                    <a:pt x="10" y="127"/>
                    <a:pt x="15" y="130"/>
                    <a:pt x="13" y="130"/>
                  </a:cubicBezTo>
                  <a:cubicBezTo>
                    <a:pt x="13" y="130"/>
                    <a:pt x="9" y="131"/>
                    <a:pt x="11" y="132"/>
                  </a:cubicBezTo>
                  <a:cubicBezTo>
                    <a:pt x="13" y="132"/>
                    <a:pt x="13" y="133"/>
                    <a:pt x="12" y="135"/>
                  </a:cubicBezTo>
                  <a:cubicBezTo>
                    <a:pt x="11" y="137"/>
                    <a:pt x="11" y="139"/>
                    <a:pt x="11" y="142"/>
                  </a:cubicBezTo>
                  <a:cubicBezTo>
                    <a:pt x="11" y="144"/>
                    <a:pt x="9" y="145"/>
                    <a:pt x="8" y="147"/>
                  </a:cubicBezTo>
                  <a:cubicBezTo>
                    <a:pt x="7" y="148"/>
                    <a:pt x="8" y="150"/>
                    <a:pt x="8" y="152"/>
                  </a:cubicBezTo>
                  <a:cubicBezTo>
                    <a:pt x="8" y="153"/>
                    <a:pt x="6" y="156"/>
                    <a:pt x="5" y="156"/>
                  </a:cubicBezTo>
                  <a:cubicBezTo>
                    <a:pt x="0" y="158"/>
                    <a:pt x="3" y="164"/>
                    <a:pt x="4" y="167"/>
                  </a:cubicBezTo>
                  <a:cubicBezTo>
                    <a:pt x="5" y="169"/>
                    <a:pt x="8" y="166"/>
                    <a:pt x="8" y="170"/>
                  </a:cubicBezTo>
                  <a:cubicBezTo>
                    <a:pt x="8" y="171"/>
                    <a:pt x="7" y="174"/>
                    <a:pt x="9" y="175"/>
                  </a:cubicBezTo>
                  <a:cubicBezTo>
                    <a:pt x="10" y="176"/>
                    <a:pt x="11" y="176"/>
                    <a:pt x="13" y="176"/>
                  </a:cubicBezTo>
                  <a:cubicBezTo>
                    <a:pt x="15" y="177"/>
                    <a:pt x="18" y="177"/>
                    <a:pt x="20" y="177"/>
                  </a:cubicBezTo>
                  <a:cubicBezTo>
                    <a:pt x="21" y="177"/>
                    <a:pt x="22" y="177"/>
                    <a:pt x="23" y="178"/>
                  </a:cubicBezTo>
                  <a:cubicBezTo>
                    <a:pt x="23" y="177"/>
                    <a:pt x="24" y="177"/>
                    <a:pt x="25" y="177"/>
                  </a:cubicBezTo>
                  <a:cubicBezTo>
                    <a:pt x="25" y="178"/>
                    <a:pt x="27" y="179"/>
                    <a:pt x="27" y="179"/>
                  </a:cubicBezTo>
                  <a:cubicBezTo>
                    <a:pt x="28" y="179"/>
                    <a:pt x="26" y="176"/>
                    <a:pt x="26" y="175"/>
                  </a:cubicBezTo>
                  <a:cubicBezTo>
                    <a:pt x="24" y="173"/>
                    <a:pt x="24" y="171"/>
                    <a:pt x="24" y="169"/>
                  </a:cubicBezTo>
                  <a:cubicBezTo>
                    <a:pt x="24" y="167"/>
                    <a:pt x="24" y="166"/>
                    <a:pt x="27" y="164"/>
                  </a:cubicBezTo>
                  <a:cubicBezTo>
                    <a:pt x="29" y="163"/>
                    <a:pt x="25" y="163"/>
                    <a:pt x="25" y="163"/>
                  </a:cubicBezTo>
                  <a:cubicBezTo>
                    <a:pt x="25" y="163"/>
                    <a:pt x="27" y="162"/>
                    <a:pt x="26" y="162"/>
                  </a:cubicBezTo>
                  <a:cubicBezTo>
                    <a:pt x="27" y="162"/>
                    <a:pt x="27" y="163"/>
                    <a:pt x="28" y="163"/>
                  </a:cubicBezTo>
                  <a:cubicBezTo>
                    <a:pt x="29" y="164"/>
                    <a:pt x="30" y="163"/>
                    <a:pt x="31" y="163"/>
                  </a:cubicBezTo>
                  <a:cubicBezTo>
                    <a:pt x="32" y="161"/>
                    <a:pt x="31" y="159"/>
                    <a:pt x="31" y="157"/>
                  </a:cubicBezTo>
                  <a:cubicBezTo>
                    <a:pt x="32" y="155"/>
                    <a:pt x="34" y="154"/>
                    <a:pt x="37" y="153"/>
                  </a:cubicBezTo>
                  <a:cubicBezTo>
                    <a:pt x="38" y="152"/>
                    <a:pt x="39" y="152"/>
                    <a:pt x="40" y="151"/>
                  </a:cubicBezTo>
                  <a:cubicBezTo>
                    <a:pt x="41" y="150"/>
                    <a:pt x="39" y="149"/>
                    <a:pt x="39" y="149"/>
                  </a:cubicBezTo>
                  <a:cubicBezTo>
                    <a:pt x="39" y="148"/>
                    <a:pt x="42" y="147"/>
                    <a:pt x="41" y="145"/>
                  </a:cubicBezTo>
                  <a:cubicBezTo>
                    <a:pt x="40" y="143"/>
                    <a:pt x="36" y="145"/>
                    <a:pt x="35" y="143"/>
                  </a:cubicBezTo>
                  <a:cubicBezTo>
                    <a:pt x="34" y="142"/>
                    <a:pt x="33" y="142"/>
                    <a:pt x="32" y="140"/>
                  </a:cubicBezTo>
                  <a:cubicBezTo>
                    <a:pt x="31" y="138"/>
                    <a:pt x="33" y="135"/>
                    <a:pt x="34" y="134"/>
                  </a:cubicBezTo>
                  <a:cubicBezTo>
                    <a:pt x="36" y="133"/>
                    <a:pt x="37" y="131"/>
                    <a:pt x="39" y="131"/>
                  </a:cubicBezTo>
                  <a:cubicBezTo>
                    <a:pt x="41" y="130"/>
                    <a:pt x="41" y="132"/>
                    <a:pt x="42" y="129"/>
                  </a:cubicBezTo>
                  <a:cubicBezTo>
                    <a:pt x="42" y="127"/>
                    <a:pt x="44" y="126"/>
                    <a:pt x="43" y="124"/>
                  </a:cubicBezTo>
                  <a:cubicBezTo>
                    <a:pt x="42" y="121"/>
                    <a:pt x="47" y="121"/>
                    <a:pt x="48" y="119"/>
                  </a:cubicBezTo>
                  <a:cubicBezTo>
                    <a:pt x="48" y="119"/>
                    <a:pt x="43" y="115"/>
                    <a:pt x="48" y="116"/>
                  </a:cubicBezTo>
                  <a:cubicBezTo>
                    <a:pt x="49" y="117"/>
                    <a:pt x="49" y="118"/>
                    <a:pt x="50" y="118"/>
                  </a:cubicBezTo>
                  <a:cubicBezTo>
                    <a:pt x="52" y="118"/>
                    <a:pt x="52" y="115"/>
                    <a:pt x="51" y="114"/>
                  </a:cubicBezTo>
                  <a:cubicBezTo>
                    <a:pt x="51" y="113"/>
                    <a:pt x="49" y="115"/>
                    <a:pt x="49" y="115"/>
                  </a:cubicBezTo>
                  <a:cubicBezTo>
                    <a:pt x="47" y="115"/>
                    <a:pt x="45" y="114"/>
                    <a:pt x="45" y="113"/>
                  </a:cubicBezTo>
                  <a:cubicBezTo>
                    <a:pt x="45" y="112"/>
                    <a:pt x="43" y="105"/>
                    <a:pt x="45" y="105"/>
                  </a:cubicBezTo>
                  <a:cubicBezTo>
                    <a:pt x="48" y="106"/>
                    <a:pt x="50" y="108"/>
                    <a:pt x="54" y="108"/>
                  </a:cubicBezTo>
                  <a:cubicBezTo>
                    <a:pt x="55" y="108"/>
                    <a:pt x="56" y="107"/>
                    <a:pt x="57" y="107"/>
                  </a:cubicBezTo>
                  <a:cubicBezTo>
                    <a:pt x="59" y="105"/>
                    <a:pt x="57" y="104"/>
                    <a:pt x="58" y="102"/>
                  </a:cubicBezTo>
                  <a:cubicBezTo>
                    <a:pt x="58" y="101"/>
                    <a:pt x="59" y="100"/>
                    <a:pt x="59" y="100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6"/>
                    <a:pt x="58" y="94"/>
                    <a:pt x="59" y="94"/>
                  </a:cubicBezTo>
                  <a:cubicBezTo>
                    <a:pt x="61" y="94"/>
                    <a:pt x="60" y="96"/>
                    <a:pt x="60" y="96"/>
                  </a:cubicBezTo>
                  <a:cubicBezTo>
                    <a:pt x="59" y="95"/>
                    <a:pt x="65" y="95"/>
                    <a:pt x="65" y="95"/>
                  </a:cubicBezTo>
                  <a:cubicBezTo>
                    <a:pt x="69" y="95"/>
                    <a:pt x="72" y="93"/>
                    <a:pt x="76" y="93"/>
                  </a:cubicBezTo>
                  <a:cubicBezTo>
                    <a:pt x="77" y="92"/>
                    <a:pt x="80" y="91"/>
                    <a:pt x="82" y="90"/>
                  </a:cubicBezTo>
                  <a:cubicBezTo>
                    <a:pt x="83" y="89"/>
                    <a:pt x="83" y="88"/>
                    <a:pt x="84" y="87"/>
                  </a:cubicBezTo>
                  <a:cubicBezTo>
                    <a:pt x="85" y="86"/>
                    <a:pt x="86" y="85"/>
                    <a:pt x="87" y="83"/>
                  </a:cubicBezTo>
                  <a:cubicBezTo>
                    <a:pt x="87" y="80"/>
                    <a:pt x="85" y="80"/>
                    <a:pt x="83" y="78"/>
                  </a:cubicBezTo>
                  <a:cubicBezTo>
                    <a:pt x="82" y="76"/>
                    <a:pt x="85" y="75"/>
                    <a:pt x="83" y="73"/>
                  </a:cubicBezTo>
                  <a:cubicBezTo>
                    <a:pt x="82" y="72"/>
                    <a:pt x="78" y="71"/>
                    <a:pt x="78" y="69"/>
                  </a:cubicBezTo>
                  <a:cubicBezTo>
                    <a:pt x="78" y="69"/>
                    <a:pt x="78" y="68"/>
                    <a:pt x="79" y="68"/>
                  </a:cubicBezTo>
                  <a:cubicBezTo>
                    <a:pt x="79" y="67"/>
                    <a:pt x="78" y="67"/>
                    <a:pt x="78" y="66"/>
                  </a:cubicBezTo>
                  <a:cubicBezTo>
                    <a:pt x="78" y="65"/>
                    <a:pt x="77" y="63"/>
                    <a:pt x="78" y="62"/>
                  </a:cubicBezTo>
                  <a:cubicBezTo>
                    <a:pt x="79" y="61"/>
                    <a:pt x="77" y="63"/>
                    <a:pt x="78" y="6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" name="Freeform 631">
              <a:extLst>
                <a:ext uri="{FF2B5EF4-FFF2-40B4-BE49-F238E27FC236}">
                  <a16:creationId xmlns:a16="http://schemas.microsoft.com/office/drawing/2014/main" id="{3DE5FFAC-C29E-433A-86B3-5A614764F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614" y="3756969"/>
              <a:ext cx="77716" cy="86216"/>
            </a:xfrm>
            <a:custGeom>
              <a:avLst/>
              <a:gdLst>
                <a:gd name="T0" fmla="*/ 15 w 22"/>
                <a:gd name="T1" fmla="*/ 23 h 24"/>
                <a:gd name="T2" fmla="*/ 19 w 22"/>
                <a:gd name="T3" fmla="*/ 24 h 24"/>
                <a:gd name="T4" fmla="*/ 19 w 22"/>
                <a:gd name="T5" fmla="*/ 17 h 24"/>
                <a:gd name="T6" fmla="*/ 20 w 22"/>
                <a:gd name="T7" fmla="*/ 10 h 24"/>
                <a:gd name="T8" fmla="*/ 21 w 22"/>
                <a:gd name="T9" fmla="*/ 7 h 24"/>
                <a:gd name="T10" fmla="*/ 22 w 22"/>
                <a:gd name="T11" fmla="*/ 3 h 24"/>
                <a:gd name="T12" fmla="*/ 17 w 22"/>
                <a:gd name="T13" fmla="*/ 4 h 24"/>
                <a:gd name="T14" fmla="*/ 12 w 22"/>
                <a:gd name="T15" fmla="*/ 5 h 24"/>
                <a:gd name="T16" fmla="*/ 9 w 22"/>
                <a:gd name="T17" fmla="*/ 8 h 24"/>
                <a:gd name="T18" fmla="*/ 4 w 22"/>
                <a:gd name="T19" fmla="*/ 9 h 24"/>
                <a:gd name="T20" fmla="*/ 3 w 22"/>
                <a:gd name="T21" fmla="*/ 12 h 24"/>
                <a:gd name="T22" fmla="*/ 0 w 22"/>
                <a:gd name="T23" fmla="*/ 13 h 24"/>
                <a:gd name="T24" fmla="*/ 6 w 22"/>
                <a:gd name="T25" fmla="*/ 19 h 24"/>
                <a:gd name="T26" fmla="*/ 11 w 22"/>
                <a:gd name="T27" fmla="*/ 22 h 24"/>
                <a:gd name="T28" fmla="*/ 15 w 22"/>
                <a:gd name="T29" fmla="*/ 23 h 24"/>
                <a:gd name="T30" fmla="*/ 15 w 22"/>
                <a:gd name="T3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4">
                  <a:moveTo>
                    <a:pt x="15" y="23"/>
                  </a:moveTo>
                  <a:cubicBezTo>
                    <a:pt x="16" y="24"/>
                    <a:pt x="17" y="24"/>
                    <a:pt x="19" y="24"/>
                  </a:cubicBezTo>
                  <a:cubicBezTo>
                    <a:pt x="17" y="21"/>
                    <a:pt x="19" y="20"/>
                    <a:pt x="19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9"/>
                    <a:pt x="21" y="8"/>
                    <a:pt x="21" y="7"/>
                  </a:cubicBezTo>
                  <a:cubicBezTo>
                    <a:pt x="22" y="6"/>
                    <a:pt x="21" y="5"/>
                    <a:pt x="22" y="3"/>
                  </a:cubicBezTo>
                  <a:cubicBezTo>
                    <a:pt x="22" y="0"/>
                    <a:pt x="18" y="4"/>
                    <a:pt x="17" y="4"/>
                  </a:cubicBezTo>
                  <a:cubicBezTo>
                    <a:pt x="15" y="4"/>
                    <a:pt x="14" y="3"/>
                    <a:pt x="12" y="5"/>
                  </a:cubicBezTo>
                  <a:cubicBezTo>
                    <a:pt x="12" y="5"/>
                    <a:pt x="10" y="9"/>
                    <a:pt x="9" y="8"/>
                  </a:cubicBezTo>
                  <a:cubicBezTo>
                    <a:pt x="7" y="8"/>
                    <a:pt x="6" y="8"/>
                    <a:pt x="4" y="9"/>
                  </a:cubicBezTo>
                  <a:cubicBezTo>
                    <a:pt x="4" y="10"/>
                    <a:pt x="4" y="12"/>
                    <a:pt x="3" y="12"/>
                  </a:cubicBezTo>
                  <a:cubicBezTo>
                    <a:pt x="3" y="13"/>
                    <a:pt x="1" y="13"/>
                    <a:pt x="0" y="13"/>
                  </a:cubicBezTo>
                  <a:cubicBezTo>
                    <a:pt x="2" y="15"/>
                    <a:pt x="4" y="18"/>
                    <a:pt x="6" y="19"/>
                  </a:cubicBezTo>
                  <a:cubicBezTo>
                    <a:pt x="7" y="21"/>
                    <a:pt x="9" y="22"/>
                    <a:pt x="11" y="22"/>
                  </a:cubicBezTo>
                  <a:cubicBezTo>
                    <a:pt x="12" y="22"/>
                    <a:pt x="14" y="22"/>
                    <a:pt x="15" y="23"/>
                  </a:cubicBezTo>
                  <a:cubicBezTo>
                    <a:pt x="16" y="23"/>
                    <a:pt x="15" y="22"/>
                    <a:pt x="15" y="2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" name="Freeform 632">
              <a:extLst>
                <a:ext uri="{FF2B5EF4-FFF2-40B4-BE49-F238E27FC236}">
                  <a16:creationId xmlns:a16="http://schemas.microsoft.com/office/drawing/2014/main" id="{B62E6EBB-4604-40AD-B8C8-7DEF78095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901" y="3835898"/>
              <a:ext cx="60715" cy="53430"/>
            </a:xfrm>
            <a:custGeom>
              <a:avLst/>
              <a:gdLst>
                <a:gd name="T0" fmla="*/ 16 w 17"/>
                <a:gd name="T1" fmla="*/ 10 h 15"/>
                <a:gd name="T2" fmla="*/ 17 w 17"/>
                <a:gd name="T3" fmla="*/ 8 h 15"/>
                <a:gd name="T4" fmla="*/ 15 w 17"/>
                <a:gd name="T5" fmla="*/ 6 h 15"/>
                <a:gd name="T6" fmla="*/ 12 w 17"/>
                <a:gd name="T7" fmla="*/ 2 h 15"/>
                <a:gd name="T8" fmla="*/ 8 w 17"/>
                <a:gd name="T9" fmla="*/ 1 h 15"/>
                <a:gd name="T10" fmla="*/ 3 w 17"/>
                <a:gd name="T11" fmla="*/ 0 h 15"/>
                <a:gd name="T12" fmla="*/ 3 w 17"/>
                <a:gd name="T13" fmla="*/ 6 h 15"/>
                <a:gd name="T14" fmla="*/ 6 w 17"/>
                <a:gd name="T15" fmla="*/ 7 h 15"/>
                <a:gd name="T16" fmla="*/ 4 w 17"/>
                <a:gd name="T17" fmla="*/ 5 h 15"/>
                <a:gd name="T18" fmla="*/ 7 w 17"/>
                <a:gd name="T19" fmla="*/ 7 h 15"/>
                <a:gd name="T20" fmla="*/ 11 w 17"/>
                <a:gd name="T21" fmla="*/ 10 h 15"/>
                <a:gd name="T22" fmla="*/ 14 w 17"/>
                <a:gd name="T23" fmla="*/ 14 h 15"/>
                <a:gd name="T24" fmla="*/ 16 w 17"/>
                <a:gd name="T25" fmla="*/ 10 h 15"/>
                <a:gd name="T26" fmla="*/ 16 w 17"/>
                <a:gd name="T2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5">
                  <a:moveTo>
                    <a:pt x="16" y="10"/>
                  </a:moveTo>
                  <a:cubicBezTo>
                    <a:pt x="16" y="9"/>
                    <a:pt x="16" y="8"/>
                    <a:pt x="17" y="8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4" y="5"/>
                    <a:pt x="13" y="2"/>
                    <a:pt x="12" y="2"/>
                  </a:cubicBezTo>
                  <a:cubicBezTo>
                    <a:pt x="10" y="2"/>
                    <a:pt x="9" y="2"/>
                    <a:pt x="8" y="1"/>
                  </a:cubicBezTo>
                  <a:cubicBezTo>
                    <a:pt x="7" y="0"/>
                    <a:pt x="4" y="0"/>
                    <a:pt x="3" y="0"/>
                  </a:cubicBezTo>
                  <a:cubicBezTo>
                    <a:pt x="4" y="1"/>
                    <a:pt x="0" y="6"/>
                    <a:pt x="3" y="6"/>
                  </a:cubicBezTo>
                  <a:cubicBezTo>
                    <a:pt x="4" y="6"/>
                    <a:pt x="4" y="8"/>
                    <a:pt x="6" y="7"/>
                  </a:cubicBezTo>
                  <a:cubicBezTo>
                    <a:pt x="7" y="6"/>
                    <a:pt x="4" y="5"/>
                    <a:pt x="4" y="5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9"/>
                    <a:pt x="10" y="8"/>
                    <a:pt x="11" y="10"/>
                  </a:cubicBezTo>
                  <a:cubicBezTo>
                    <a:pt x="12" y="11"/>
                    <a:pt x="12" y="13"/>
                    <a:pt x="14" y="14"/>
                  </a:cubicBezTo>
                  <a:cubicBezTo>
                    <a:pt x="17" y="15"/>
                    <a:pt x="17" y="12"/>
                    <a:pt x="16" y="10"/>
                  </a:cubicBezTo>
                  <a:cubicBezTo>
                    <a:pt x="16" y="9"/>
                    <a:pt x="16" y="11"/>
                    <a:pt x="16" y="1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" name="Freeform 633">
              <a:extLst>
                <a:ext uri="{FF2B5EF4-FFF2-40B4-BE49-F238E27FC236}">
                  <a16:creationId xmlns:a16="http://schemas.microsoft.com/office/drawing/2014/main" id="{01945C7C-C30E-40F6-9C13-35BD0E7B0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99" y="3775182"/>
              <a:ext cx="40073" cy="31574"/>
            </a:xfrm>
            <a:custGeom>
              <a:avLst/>
              <a:gdLst>
                <a:gd name="T0" fmla="*/ 4 w 11"/>
                <a:gd name="T1" fmla="*/ 1 h 9"/>
                <a:gd name="T2" fmla="*/ 4 w 11"/>
                <a:gd name="T3" fmla="*/ 0 h 9"/>
                <a:gd name="T4" fmla="*/ 0 w 11"/>
                <a:gd name="T5" fmla="*/ 4 h 9"/>
                <a:gd name="T6" fmla="*/ 11 w 11"/>
                <a:gd name="T7" fmla="*/ 5 h 9"/>
                <a:gd name="T8" fmla="*/ 4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3"/>
                    <a:pt x="0" y="4"/>
                  </a:cubicBezTo>
                  <a:cubicBezTo>
                    <a:pt x="2" y="5"/>
                    <a:pt x="11" y="9"/>
                    <a:pt x="11" y="5"/>
                  </a:cubicBezTo>
                  <a:cubicBezTo>
                    <a:pt x="11" y="2"/>
                    <a:pt x="6" y="3"/>
                    <a:pt x="4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" name="Freeform 634">
              <a:extLst>
                <a:ext uri="{FF2B5EF4-FFF2-40B4-BE49-F238E27FC236}">
                  <a16:creationId xmlns:a16="http://schemas.microsoft.com/office/drawing/2014/main" id="{DB0005F2-6C20-47ED-B40A-457B72411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3398" y="3710825"/>
              <a:ext cx="71645" cy="82573"/>
            </a:xfrm>
            <a:custGeom>
              <a:avLst/>
              <a:gdLst>
                <a:gd name="T0" fmla="*/ 16 w 20"/>
                <a:gd name="T1" fmla="*/ 16 h 23"/>
                <a:gd name="T2" fmla="*/ 20 w 20"/>
                <a:gd name="T3" fmla="*/ 12 h 23"/>
                <a:gd name="T4" fmla="*/ 16 w 20"/>
                <a:gd name="T5" fmla="*/ 8 h 23"/>
                <a:gd name="T6" fmla="*/ 16 w 20"/>
                <a:gd name="T7" fmla="*/ 1 h 23"/>
                <a:gd name="T8" fmla="*/ 8 w 20"/>
                <a:gd name="T9" fmla="*/ 1 h 23"/>
                <a:gd name="T10" fmla="*/ 7 w 20"/>
                <a:gd name="T11" fmla="*/ 6 h 23"/>
                <a:gd name="T12" fmla="*/ 8 w 20"/>
                <a:gd name="T13" fmla="*/ 10 h 23"/>
                <a:gd name="T14" fmla="*/ 4 w 20"/>
                <a:gd name="T15" fmla="*/ 10 h 23"/>
                <a:gd name="T16" fmla="*/ 2 w 20"/>
                <a:gd name="T17" fmla="*/ 15 h 23"/>
                <a:gd name="T18" fmla="*/ 12 w 20"/>
                <a:gd name="T19" fmla="*/ 21 h 23"/>
                <a:gd name="T20" fmla="*/ 16 w 20"/>
                <a:gd name="T21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3">
                  <a:moveTo>
                    <a:pt x="16" y="16"/>
                  </a:moveTo>
                  <a:cubicBezTo>
                    <a:pt x="16" y="14"/>
                    <a:pt x="19" y="13"/>
                    <a:pt x="20" y="12"/>
                  </a:cubicBezTo>
                  <a:cubicBezTo>
                    <a:pt x="17" y="11"/>
                    <a:pt x="16" y="11"/>
                    <a:pt x="16" y="8"/>
                  </a:cubicBezTo>
                  <a:cubicBezTo>
                    <a:pt x="16" y="7"/>
                    <a:pt x="17" y="2"/>
                    <a:pt x="16" y="1"/>
                  </a:cubicBezTo>
                  <a:cubicBezTo>
                    <a:pt x="15" y="0"/>
                    <a:pt x="10" y="1"/>
                    <a:pt x="8" y="1"/>
                  </a:cubicBezTo>
                  <a:cubicBezTo>
                    <a:pt x="6" y="1"/>
                    <a:pt x="6" y="4"/>
                    <a:pt x="7" y="6"/>
                  </a:cubicBezTo>
                  <a:cubicBezTo>
                    <a:pt x="8" y="7"/>
                    <a:pt x="12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2" y="10"/>
                    <a:pt x="2" y="14"/>
                    <a:pt x="2" y="15"/>
                  </a:cubicBezTo>
                  <a:cubicBezTo>
                    <a:pt x="0" y="21"/>
                    <a:pt x="8" y="20"/>
                    <a:pt x="12" y="21"/>
                  </a:cubicBezTo>
                  <a:cubicBezTo>
                    <a:pt x="13" y="23"/>
                    <a:pt x="16" y="17"/>
                    <a:pt x="16" y="1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" name="Freeform 635">
              <a:extLst>
                <a:ext uri="{FF2B5EF4-FFF2-40B4-BE49-F238E27FC236}">
                  <a16:creationId xmlns:a16="http://schemas.microsoft.com/office/drawing/2014/main" id="{56AA4AF6-81FF-40CE-94AB-F340F8411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890" y="3429105"/>
              <a:ext cx="533083" cy="342435"/>
            </a:xfrm>
            <a:custGeom>
              <a:avLst/>
              <a:gdLst>
                <a:gd name="T0" fmla="*/ 132 w 150"/>
                <a:gd name="T1" fmla="*/ 88 h 96"/>
                <a:gd name="T2" fmla="*/ 130 w 150"/>
                <a:gd name="T3" fmla="*/ 80 h 96"/>
                <a:gd name="T4" fmla="*/ 144 w 150"/>
                <a:gd name="T5" fmla="*/ 78 h 96"/>
                <a:gd name="T6" fmla="*/ 146 w 150"/>
                <a:gd name="T7" fmla="*/ 68 h 96"/>
                <a:gd name="T8" fmla="*/ 146 w 150"/>
                <a:gd name="T9" fmla="*/ 61 h 96"/>
                <a:gd name="T10" fmla="*/ 132 w 150"/>
                <a:gd name="T11" fmla="*/ 64 h 96"/>
                <a:gd name="T12" fmla="*/ 126 w 150"/>
                <a:gd name="T13" fmla="*/ 76 h 96"/>
                <a:gd name="T14" fmla="*/ 110 w 150"/>
                <a:gd name="T15" fmla="*/ 76 h 96"/>
                <a:gd name="T16" fmla="*/ 102 w 150"/>
                <a:gd name="T17" fmla="*/ 69 h 96"/>
                <a:gd name="T18" fmla="*/ 96 w 150"/>
                <a:gd name="T19" fmla="*/ 51 h 96"/>
                <a:gd name="T20" fmla="*/ 98 w 150"/>
                <a:gd name="T21" fmla="*/ 38 h 96"/>
                <a:gd name="T22" fmla="*/ 90 w 150"/>
                <a:gd name="T23" fmla="*/ 35 h 96"/>
                <a:gd name="T24" fmla="*/ 82 w 150"/>
                <a:gd name="T25" fmla="*/ 24 h 96"/>
                <a:gd name="T26" fmla="*/ 75 w 150"/>
                <a:gd name="T27" fmla="*/ 17 h 96"/>
                <a:gd name="T28" fmla="*/ 68 w 150"/>
                <a:gd name="T29" fmla="*/ 20 h 96"/>
                <a:gd name="T30" fmla="*/ 59 w 150"/>
                <a:gd name="T31" fmla="*/ 10 h 96"/>
                <a:gd name="T32" fmla="*/ 45 w 150"/>
                <a:gd name="T33" fmla="*/ 6 h 96"/>
                <a:gd name="T34" fmla="*/ 29 w 150"/>
                <a:gd name="T35" fmla="*/ 8 h 96"/>
                <a:gd name="T36" fmla="*/ 13 w 150"/>
                <a:gd name="T37" fmla="*/ 1 h 96"/>
                <a:gd name="T38" fmla="*/ 7 w 150"/>
                <a:gd name="T39" fmla="*/ 16 h 96"/>
                <a:gd name="T40" fmla="*/ 15 w 150"/>
                <a:gd name="T41" fmla="*/ 28 h 96"/>
                <a:gd name="T42" fmla="*/ 15 w 150"/>
                <a:gd name="T43" fmla="*/ 32 h 96"/>
                <a:gd name="T44" fmla="*/ 25 w 150"/>
                <a:gd name="T45" fmla="*/ 38 h 96"/>
                <a:gd name="T46" fmla="*/ 26 w 150"/>
                <a:gd name="T47" fmla="*/ 44 h 96"/>
                <a:gd name="T48" fmla="*/ 36 w 150"/>
                <a:gd name="T49" fmla="*/ 53 h 96"/>
                <a:gd name="T50" fmla="*/ 36 w 150"/>
                <a:gd name="T51" fmla="*/ 47 h 96"/>
                <a:gd name="T52" fmla="*/ 32 w 150"/>
                <a:gd name="T53" fmla="*/ 42 h 96"/>
                <a:gd name="T54" fmla="*/ 26 w 150"/>
                <a:gd name="T55" fmla="*/ 32 h 96"/>
                <a:gd name="T56" fmla="*/ 20 w 150"/>
                <a:gd name="T57" fmla="*/ 23 h 96"/>
                <a:gd name="T58" fmla="*/ 13 w 150"/>
                <a:gd name="T59" fmla="*/ 16 h 96"/>
                <a:gd name="T60" fmla="*/ 11 w 150"/>
                <a:gd name="T61" fmla="*/ 5 h 96"/>
                <a:gd name="T62" fmla="*/ 15 w 150"/>
                <a:gd name="T63" fmla="*/ 7 h 96"/>
                <a:gd name="T64" fmla="*/ 20 w 150"/>
                <a:gd name="T65" fmla="*/ 9 h 96"/>
                <a:gd name="T66" fmla="*/ 23 w 150"/>
                <a:gd name="T67" fmla="*/ 19 h 96"/>
                <a:gd name="T68" fmla="*/ 23 w 150"/>
                <a:gd name="T69" fmla="*/ 20 h 96"/>
                <a:gd name="T70" fmla="*/ 32 w 150"/>
                <a:gd name="T71" fmla="*/ 27 h 96"/>
                <a:gd name="T72" fmla="*/ 36 w 150"/>
                <a:gd name="T73" fmla="*/ 33 h 96"/>
                <a:gd name="T74" fmla="*/ 38 w 150"/>
                <a:gd name="T75" fmla="*/ 38 h 96"/>
                <a:gd name="T76" fmla="*/ 46 w 150"/>
                <a:gd name="T77" fmla="*/ 45 h 96"/>
                <a:gd name="T78" fmla="*/ 54 w 150"/>
                <a:gd name="T79" fmla="*/ 53 h 96"/>
                <a:gd name="T80" fmla="*/ 56 w 150"/>
                <a:gd name="T81" fmla="*/ 59 h 96"/>
                <a:gd name="T82" fmla="*/ 58 w 150"/>
                <a:gd name="T83" fmla="*/ 65 h 96"/>
                <a:gd name="T84" fmla="*/ 60 w 150"/>
                <a:gd name="T85" fmla="*/ 72 h 96"/>
                <a:gd name="T86" fmla="*/ 68 w 150"/>
                <a:gd name="T87" fmla="*/ 77 h 96"/>
                <a:gd name="T88" fmla="*/ 89 w 150"/>
                <a:gd name="T89" fmla="*/ 86 h 96"/>
                <a:gd name="T90" fmla="*/ 113 w 150"/>
                <a:gd name="T91" fmla="*/ 88 h 96"/>
                <a:gd name="T92" fmla="*/ 126 w 150"/>
                <a:gd name="T9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0" h="96">
                  <a:moveTo>
                    <a:pt x="126" y="89"/>
                  </a:moveTo>
                  <a:cubicBezTo>
                    <a:pt x="127" y="89"/>
                    <a:pt x="134" y="90"/>
                    <a:pt x="132" y="88"/>
                  </a:cubicBezTo>
                  <a:cubicBezTo>
                    <a:pt x="131" y="86"/>
                    <a:pt x="129" y="85"/>
                    <a:pt x="128" y="83"/>
                  </a:cubicBezTo>
                  <a:cubicBezTo>
                    <a:pt x="128" y="83"/>
                    <a:pt x="129" y="80"/>
                    <a:pt x="130" y="80"/>
                  </a:cubicBezTo>
                  <a:cubicBezTo>
                    <a:pt x="131" y="79"/>
                    <a:pt x="136" y="80"/>
                    <a:pt x="138" y="80"/>
                  </a:cubicBezTo>
                  <a:cubicBezTo>
                    <a:pt x="141" y="80"/>
                    <a:pt x="140" y="75"/>
                    <a:pt x="144" y="78"/>
                  </a:cubicBezTo>
                  <a:cubicBezTo>
                    <a:pt x="145" y="76"/>
                    <a:pt x="146" y="75"/>
                    <a:pt x="146" y="73"/>
                  </a:cubicBezTo>
                  <a:cubicBezTo>
                    <a:pt x="146" y="71"/>
                    <a:pt x="145" y="69"/>
                    <a:pt x="146" y="68"/>
                  </a:cubicBezTo>
                  <a:cubicBezTo>
                    <a:pt x="147" y="66"/>
                    <a:pt x="150" y="64"/>
                    <a:pt x="150" y="63"/>
                  </a:cubicBezTo>
                  <a:cubicBezTo>
                    <a:pt x="149" y="61"/>
                    <a:pt x="148" y="61"/>
                    <a:pt x="146" y="61"/>
                  </a:cubicBezTo>
                  <a:cubicBezTo>
                    <a:pt x="143" y="61"/>
                    <a:pt x="139" y="61"/>
                    <a:pt x="136" y="62"/>
                  </a:cubicBezTo>
                  <a:cubicBezTo>
                    <a:pt x="134" y="62"/>
                    <a:pt x="133" y="63"/>
                    <a:pt x="132" y="64"/>
                  </a:cubicBezTo>
                  <a:cubicBezTo>
                    <a:pt x="131" y="66"/>
                    <a:pt x="132" y="68"/>
                    <a:pt x="131" y="70"/>
                  </a:cubicBezTo>
                  <a:cubicBezTo>
                    <a:pt x="131" y="71"/>
                    <a:pt x="126" y="76"/>
                    <a:pt x="126" y="76"/>
                  </a:cubicBezTo>
                  <a:cubicBezTo>
                    <a:pt x="122" y="75"/>
                    <a:pt x="118" y="76"/>
                    <a:pt x="114" y="78"/>
                  </a:cubicBezTo>
                  <a:cubicBezTo>
                    <a:pt x="112" y="78"/>
                    <a:pt x="111" y="77"/>
                    <a:pt x="110" y="76"/>
                  </a:cubicBezTo>
                  <a:cubicBezTo>
                    <a:pt x="109" y="75"/>
                    <a:pt x="107" y="75"/>
                    <a:pt x="105" y="74"/>
                  </a:cubicBezTo>
                  <a:cubicBezTo>
                    <a:pt x="103" y="74"/>
                    <a:pt x="103" y="71"/>
                    <a:pt x="102" y="69"/>
                  </a:cubicBezTo>
                  <a:cubicBezTo>
                    <a:pt x="101" y="67"/>
                    <a:pt x="99" y="66"/>
                    <a:pt x="98" y="64"/>
                  </a:cubicBezTo>
                  <a:cubicBezTo>
                    <a:pt x="97" y="60"/>
                    <a:pt x="95" y="55"/>
                    <a:pt x="96" y="51"/>
                  </a:cubicBezTo>
                  <a:cubicBezTo>
                    <a:pt x="96" y="48"/>
                    <a:pt x="95" y="44"/>
                    <a:pt x="97" y="41"/>
                  </a:cubicBezTo>
                  <a:cubicBezTo>
                    <a:pt x="98" y="40"/>
                    <a:pt x="98" y="39"/>
                    <a:pt x="98" y="38"/>
                  </a:cubicBezTo>
                  <a:cubicBezTo>
                    <a:pt x="99" y="36"/>
                    <a:pt x="97" y="37"/>
                    <a:pt x="96" y="36"/>
                  </a:cubicBezTo>
                  <a:cubicBezTo>
                    <a:pt x="94" y="36"/>
                    <a:pt x="92" y="35"/>
                    <a:pt x="90" y="35"/>
                  </a:cubicBezTo>
                  <a:cubicBezTo>
                    <a:pt x="89" y="34"/>
                    <a:pt x="87" y="32"/>
                    <a:pt x="87" y="30"/>
                  </a:cubicBezTo>
                  <a:cubicBezTo>
                    <a:pt x="87" y="27"/>
                    <a:pt x="84" y="26"/>
                    <a:pt x="82" y="24"/>
                  </a:cubicBezTo>
                  <a:cubicBezTo>
                    <a:pt x="81" y="22"/>
                    <a:pt x="81" y="20"/>
                    <a:pt x="80" y="18"/>
                  </a:cubicBezTo>
                  <a:cubicBezTo>
                    <a:pt x="79" y="17"/>
                    <a:pt x="77" y="17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1" y="18"/>
                    <a:pt x="70" y="20"/>
                    <a:pt x="68" y="20"/>
                  </a:cubicBezTo>
                  <a:cubicBezTo>
                    <a:pt x="66" y="20"/>
                    <a:pt x="63" y="18"/>
                    <a:pt x="62" y="16"/>
                  </a:cubicBezTo>
                  <a:cubicBezTo>
                    <a:pt x="61" y="13"/>
                    <a:pt x="61" y="12"/>
                    <a:pt x="59" y="10"/>
                  </a:cubicBezTo>
                  <a:cubicBezTo>
                    <a:pt x="57" y="9"/>
                    <a:pt x="54" y="6"/>
                    <a:pt x="52" y="6"/>
                  </a:cubicBezTo>
                  <a:cubicBezTo>
                    <a:pt x="51" y="5"/>
                    <a:pt x="45" y="5"/>
                    <a:pt x="45" y="6"/>
                  </a:cubicBezTo>
                  <a:cubicBezTo>
                    <a:pt x="43" y="9"/>
                    <a:pt x="42" y="8"/>
                    <a:pt x="39" y="8"/>
                  </a:cubicBezTo>
                  <a:cubicBezTo>
                    <a:pt x="35" y="8"/>
                    <a:pt x="32" y="8"/>
                    <a:pt x="29" y="8"/>
                  </a:cubicBezTo>
                  <a:cubicBezTo>
                    <a:pt x="28" y="8"/>
                    <a:pt x="25" y="6"/>
                    <a:pt x="23" y="5"/>
                  </a:cubicBezTo>
                  <a:cubicBezTo>
                    <a:pt x="20" y="4"/>
                    <a:pt x="17" y="3"/>
                    <a:pt x="13" y="1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1" y="7"/>
                    <a:pt x="5" y="11"/>
                    <a:pt x="7" y="16"/>
                  </a:cubicBezTo>
                  <a:cubicBezTo>
                    <a:pt x="8" y="18"/>
                    <a:pt x="11" y="20"/>
                    <a:pt x="13" y="21"/>
                  </a:cubicBezTo>
                  <a:cubicBezTo>
                    <a:pt x="14" y="23"/>
                    <a:pt x="16" y="26"/>
                    <a:pt x="15" y="28"/>
                  </a:cubicBezTo>
                  <a:cubicBezTo>
                    <a:pt x="15" y="28"/>
                    <a:pt x="8" y="26"/>
                    <a:pt x="12" y="29"/>
                  </a:cubicBezTo>
                  <a:cubicBezTo>
                    <a:pt x="13" y="30"/>
                    <a:pt x="14" y="31"/>
                    <a:pt x="15" y="32"/>
                  </a:cubicBezTo>
                  <a:cubicBezTo>
                    <a:pt x="17" y="32"/>
                    <a:pt x="18" y="32"/>
                    <a:pt x="19" y="33"/>
                  </a:cubicBezTo>
                  <a:cubicBezTo>
                    <a:pt x="21" y="34"/>
                    <a:pt x="23" y="36"/>
                    <a:pt x="25" y="38"/>
                  </a:cubicBezTo>
                  <a:cubicBezTo>
                    <a:pt x="26" y="39"/>
                    <a:pt x="25" y="41"/>
                    <a:pt x="24" y="42"/>
                  </a:cubicBezTo>
                  <a:cubicBezTo>
                    <a:pt x="23" y="43"/>
                    <a:pt x="25" y="44"/>
                    <a:pt x="26" y="44"/>
                  </a:cubicBezTo>
                  <a:cubicBezTo>
                    <a:pt x="29" y="46"/>
                    <a:pt x="31" y="48"/>
                    <a:pt x="33" y="50"/>
                  </a:cubicBezTo>
                  <a:cubicBezTo>
                    <a:pt x="34" y="51"/>
                    <a:pt x="35" y="53"/>
                    <a:pt x="36" y="53"/>
                  </a:cubicBezTo>
                  <a:cubicBezTo>
                    <a:pt x="37" y="53"/>
                    <a:pt x="38" y="51"/>
                    <a:pt x="37" y="50"/>
                  </a:cubicBezTo>
                  <a:cubicBezTo>
                    <a:pt x="37" y="49"/>
                    <a:pt x="36" y="48"/>
                    <a:pt x="36" y="47"/>
                  </a:cubicBezTo>
                  <a:cubicBezTo>
                    <a:pt x="35" y="46"/>
                    <a:pt x="33" y="47"/>
                    <a:pt x="32" y="46"/>
                  </a:cubicBezTo>
                  <a:cubicBezTo>
                    <a:pt x="30" y="44"/>
                    <a:pt x="32" y="44"/>
                    <a:pt x="32" y="42"/>
                  </a:cubicBezTo>
                  <a:cubicBezTo>
                    <a:pt x="32" y="42"/>
                    <a:pt x="30" y="40"/>
                    <a:pt x="30" y="39"/>
                  </a:cubicBezTo>
                  <a:cubicBezTo>
                    <a:pt x="28" y="37"/>
                    <a:pt x="28" y="34"/>
                    <a:pt x="26" y="32"/>
                  </a:cubicBezTo>
                  <a:cubicBezTo>
                    <a:pt x="24" y="31"/>
                    <a:pt x="22" y="29"/>
                    <a:pt x="21" y="27"/>
                  </a:cubicBezTo>
                  <a:cubicBezTo>
                    <a:pt x="21" y="26"/>
                    <a:pt x="21" y="24"/>
                    <a:pt x="20" y="23"/>
                  </a:cubicBezTo>
                  <a:cubicBezTo>
                    <a:pt x="19" y="22"/>
                    <a:pt x="18" y="21"/>
                    <a:pt x="17" y="20"/>
                  </a:cubicBezTo>
                  <a:cubicBezTo>
                    <a:pt x="16" y="18"/>
                    <a:pt x="15" y="17"/>
                    <a:pt x="13" y="16"/>
                  </a:cubicBezTo>
                  <a:cubicBezTo>
                    <a:pt x="12" y="15"/>
                    <a:pt x="12" y="13"/>
                    <a:pt x="12" y="12"/>
                  </a:cubicBezTo>
                  <a:cubicBezTo>
                    <a:pt x="12" y="11"/>
                    <a:pt x="10" y="6"/>
                    <a:pt x="11" y="5"/>
                  </a:cubicBezTo>
                  <a:cubicBezTo>
                    <a:pt x="12" y="4"/>
                    <a:pt x="13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7"/>
                    <a:pt x="18" y="8"/>
                  </a:cubicBezTo>
                  <a:cubicBezTo>
                    <a:pt x="19" y="8"/>
                    <a:pt x="20" y="8"/>
                    <a:pt x="20" y="9"/>
                  </a:cubicBezTo>
                  <a:cubicBezTo>
                    <a:pt x="20" y="11"/>
                    <a:pt x="21" y="13"/>
                    <a:pt x="22" y="15"/>
                  </a:cubicBezTo>
                  <a:cubicBezTo>
                    <a:pt x="22" y="16"/>
                    <a:pt x="23" y="18"/>
                    <a:pt x="23" y="19"/>
                  </a:cubicBezTo>
                  <a:cubicBezTo>
                    <a:pt x="23" y="20"/>
                    <a:pt x="22" y="21"/>
                    <a:pt x="22" y="22"/>
                  </a:cubicBezTo>
                  <a:cubicBezTo>
                    <a:pt x="23" y="22"/>
                    <a:pt x="23" y="20"/>
                    <a:pt x="23" y="20"/>
                  </a:cubicBezTo>
                  <a:cubicBezTo>
                    <a:pt x="24" y="19"/>
                    <a:pt x="25" y="22"/>
                    <a:pt x="26" y="22"/>
                  </a:cubicBezTo>
                  <a:cubicBezTo>
                    <a:pt x="27" y="23"/>
                    <a:pt x="32" y="26"/>
                    <a:pt x="32" y="27"/>
                  </a:cubicBezTo>
                  <a:cubicBezTo>
                    <a:pt x="32" y="29"/>
                    <a:pt x="33" y="30"/>
                    <a:pt x="34" y="30"/>
                  </a:cubicBezTo>
                  <a:cubicBezTo>
                    <a:pt x="35" y="31"/>
                    <a:pt x="35" y="32"/>
                    <a:pt x="36" y="33"/>
                  </a:cubicBezTo>
                  <a:cubicBezTo>
                    <a:pt x="37" y="34"/>
                    <a:pt x="38" y="33"/>
                    <a:pt x="38" y="34"/>
                  </a:cubicBezTo>
                  <a:cubicBezTo>
                    <a:pt x="39" y="35"/>
                    <a:pt x="37" y="36"/>
                    <a:pt x="38" y="38"/>
                  </a:cubicBezTo>
                  <a:cubicBezTo>
                    <a:pt x="40" y="39"/>
                    <a:pt x="42" y="40"/>
                    <a:pt x="44" y="42"/>
                  </a:cubicBezTo>
                  <a:cubicBezTo>
                    <a:pt x="45" y="43"/>
                    <a:pt x="45" y="44"/>
                    <a:pt x="46" y="45"/>
                  </a:cubicBezTo>
                  <a:cubicBezTo>
                    <a:pt x="47" y="46"/>
                    <a:pt x="48" y="46"/>
                    <a:pt x="49" y="48"/>
                  </a:cubicBezTo>
                  <a:cubicBezTo>
                    <a:pt x="51" y="49"/>
                    <a:pt x="52" y="51"/>
                    <a:pt x="54" y="53"/>
                  </a:cubicBezTo>
                  <a:cubicBezTo>
                    <a:pt x="55" y="54"/>
                    <a:pt x="56" y="55"/>
                    <a:pt x="57" y="56"/>
                  </a:cubicBezTo>
                  <a:cubicBezTo>
                    <a:pt x="58" y="58"/>
                    <a:pt x="56" y="58"/>
                    <a:pt x="56" y="59"/>
                  </a:cubicBezTo>
                  <a:cubicBezTo>
                    <a:pt x="56" y="60"/>
                    <a:pt x="59" y="59"/>
                    <a:pt x="59" y="61"/>
                  </a:cubicBezTo>
                  <a:cubicBezTo>
                    <a:pt x="58" y="63"/>
                    <a:pt x="57" y="63"/>
                    <a:pt x="58" y="65"/>
                  </a:cubicBezTo>
                  <a:cubicBezTo>
                    <a:pt x="58" y="65"/>
                    <a:pt x="56" y="67"/>
                    <a:pt x="57" y="68"/>
                  </a:cubicBezTo>
                  <a:cubicBezTo>
                    <a:pt x="58" y="69"/>
                    <a:pt x="59" y="71"/>
                    <a:pt x="60" y="72"/>
                  </a:cubicBezTo>
                  <a:cubicBezTo>
                    <a:pt x="61" y="73"/>
                    <a:pt x="62" y="73"/>
                    <a:pt x="63" y="73"/>
                  </a:cubicBezTo>
                  <a:cubicBezTo>
                    <a:pt x="66" y="74"/>
                    <a:pt x="66" y="76"/>
                    <a:pt x="68" y="77"/>
                  </a:cubicBezTo>
                  <a:cubicBezTo>
                    <a:pt x="71" y="79"/>
                    <a:pt x="75" y="79"/>
                    <a:pt x="77" y="81"/>
                  </a:cubicBezTo>
                  <a:cubicBezTo>
                    <a:pt x="81" y="83"/>
                    <a:pt x="85" y="85"/>
                    <a:pt x="89" y="86"/>
                  </a:cubicBezTo>
                  <a:cubicBezTo>
                    <a:pt x="92" y="88"/>
                    <a:pt x="97" y="90"/>
                    <a:pt x="101" y="91"/>
                  </a:cubicBezTo>
                  <a:cubicBezTo>
                    <a:pt x="105" y="91"/>
                    <a:pt x="108" y="87"/>
                    <a:pt x="113" y="88"/>
                  </a:cubicBezTo>
                  <a:cubicBezTo>
                    <a:pt x="117" y="89"/>
                    <a:pt x="120" y="93"/>
                    <a:pt x="123" y="96"/>
                  </a:cubicBezTo>
                  <a:cubicBezTo>
                    <a:pt x="123" y="95"/>
                    <a:pt x="124" y="90"/>
                    <a:pt x="126" y="89"/>
                  </a:cubicBezTo>
                  <a:cubicBezTo>
                    <a:pt x="127" y="89"/>
                    <a:pt x="125" y="89"/>
                    <a:pt x="126" y="8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" name="Freeform 636">
              <a:extLst>
                <a:ext uri="{FF2B5EF4-FFF2-40B4-BE49-F238E27FC236}">
                  <a16:creationId xmlns:a16="http://schemas.microsoft.com/office/drawing/2014/main" id="{A67970C1-259B-4BD2-86C9-C6A539505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829" y="3747254"/>
              <a:ext cx="106859" cy="57073"/>
            </a:xfrm>
            <a:custGeom>
              <a:avLst/>
              <a:gdLst>
                <a:gd name="T0" fmla="*/ 12 w 30"/>
                <a:gd name="T1" fmla="*/ 15 h 16"/>
                <a:gd name="T2" fmla="*/ 13 w 30"/>
                <a:gd name="T3" fmla="*/ 13 h 16"/>
                <a:gd name="T4" fmla="*/ 16 w 30"/>
                <a:gd name="T5" fmla="*/ 11 h 16"/>
                <a:gd name="T6" fmla="*/ 20 w 30"/>
                <a:gd name="T7" fmla="*/ 10 h 16"/>
                <a:gd name="T8" fmla="*/ 24 w 30"/>
                <a:gd name="T9" fmla="*/ 7 h 16"/>
                <a:gd name="T10" fmla="*/ 30 w 30"/>
                <a:gd name="T11" fmla="*/ 5 h 16"/>
                <a:gd name="T12" fmla="*/ 20 w 30"/>
                <a:gd name="T13" fmla="*/ 1 h 16"/>
                <a:gd name="T14" fmla="*/ 14 w 30"/>
                <a:gd name="T15" fmla="*/ 2 h 16"/>
                <a:gd name="T16" fmla="*/ 8 w 30"/>
                <a:gd name="T17" fmla="*/ 1 h 16"/>
                <a:gd name="T18" fmla="*/ 2 w 30"/>
                <a:gd name="T19" fmla="*/ 4 h 16"/>
                <a:gd name="T20" fmla="*/ 1 w 30"/>
                <a:gd name="T21" fmla="*/ 9 h 16"/>
                <a:gd name="T22" fmla="*/ 8 w 30"/>
                <a:gd name="T23" fmla="*/ 14 h 16"/>
                <a:gd name="T24" fmla="*/ 10 w 30"/>
                <a:gd name="T25" fmla="*/ 14 h 16"/>
                <a:gd name="T26" fmla="*/ 9 w 30"/>
                <a:gd name="T27" fmla="*/ 16 h 16"/>
                <a:gd name="T28" fmla="*/ 12 w 30"/>
                <a:gd name="T2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16">
                  <a:moveTo>
                    <a:pt x="12" y="15"/>
                  </a:moveTo>
                  <a:cubicBezTo>
                    <a:pt x="13" y="15"/>
                    <a:pt x="13" y="14"/>
                    <a:pt x="13" y="13"/>
                  </a:cubicBezTo>
                  <a:cubicBezTo>
                    <a:pt x="13" y="12"/>
                    <a:pt x="15" y="11"/>
                    <a:pt x="16" y="11"/>
                  </a:cubicBezTo>
                  <a:cubicBezTo>
                    <a:pt x="18" y="10"/>
                    <a:pt x="18" y="12"/>
                    <a:pt x="20" y="10"/>
                  </a:cubicBezTo>
                  <a:cubicBezTo>
                    <a:pt x="21" y="9"/>
                    <a:pt x="22" y="6"/>
                    <a:pt x="24" y="7"/>
                  </a:cubicBezTo>
                  <a:cubicBezTo>
                    <a:pt x="27" y="7"/>
                    <a:pt x="27" y="6"/>
                    <a:pt x="30" y="5"/>
                  </a:cubicBezTo>
                  <a:cubicBezTo>
                    <a:pt x="26" y="3"/>
                    <a:pt x="25" y="0"/>
                    <a:pt x="20" y="1"/>
                  </a:cubicBezTo>
                  <a:cubicBezTo>
                    <a:pt x="18" y="1"/>
                    <a:pt x="16" y="2"/>
                    <a:pt x="14" y="2"/>
                  </a:cubicBezTo>
                  <a:cubicBezTo>
                    <a:pt x="12" y="2"/>
                    <a:pt x="10" y="1"/>
                    <a:pt x="8" y="1"/>
                  </a:cubicBezTo>
                  <a:cubicBezTo>
                    <a:pt x="5" y="2"/>
                    <a:pt x="4" y="2"/>
                    <a:pt x="2" y="4"/>
                  </a:cubicBezTo>
                  <a:cubicBezTo>
                    <a:pt x="2" y="5"/>
                    <a:pt x="0" y="7"/>
                    <a:pt x="1" y="9"/>
                  </a:cubicBezTo>
                  <a:cubicBezTo>
                    <a:pt x="4" y="11"/>
                    <a:pt x="8" y="9"/>
                    <a:pt x="8" y="14"/>
                  </a:cubicBezTo>
                  <a:cubicBezTo>
                    <a:pt x="8" y="14"/>
                    <a:pt x="10" y="14"/>
                    <a:pt x="10" y="14"/>
                  </a:cubicBezTo>
                  <a:cubicBezTo>
                    <a:pt x="10" y="14"/>
                    <a:pt x="9" y="16"/>
                    <a:pt x="9" y="16"/>
                  </a:cubicBezTo>
                  <a:cubicBezTo>
                    <a:pt x="10" y="16"/>
                    <a:pt x="12" y="16"/>
                    <a:pt x="12" y="1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" name="Freeform 637">
              <a:extLst>
                <a:ext uri="{FF2B5EF4-FFF2-40B4-BE49-F238E27FC236}">
                  <a16:creationId xmlns:a16="http://schemas.microsoft.com/office/drawing/2014/main" id="{749236FE-D789-4B30-86F3-9FDA3E315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829" y="3699896"/>
              <a:ext cx="25500" cy="53430"/>
            </a:xfrm>
            <a:custGeom>
              <a:avLst/>
              <a:gdLst>
                <a:gd name="T0" fmla="*/ 5 w 7"/>
                <a:gd name="T1" fmla="*/ 1 h 15"/>
                <a:gd name="T2" fmla="*/ 2 w 7"/>
                <a:gd name="T3" fmla="*/ 4 h 15"/>
                <a:gd name="T4" fmla="*/ 1 w 7"/>
                <a:gd name="T5" fmla="*/ 6 h 15"/>
                <a:gd name="T6" fmla="*/ 2 w 7"/>
                <a:gd name="T7" fmla="*/ 14 h 15"/>
                <a:gd name="T8" fmla="*/ 6 w 7"/>
                <a:gd name="T9" fmla="*/ 8 h 15"/>
                <a:gd name="T10" fmla="*/ 7 w 7"/>
                <a:gd name="T11" fmla="*/ 2 h 15"/>
                <a:gd name="T12" fmla="*/ 5 w 7"/>
                <a:gd name="T13" fmla="*/ 1 h 15"/>
                <a:gd name="T14" fmla="*/ 5 w 7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5">
                  <a:moveTo>
                    <a:pt x="5" y="1"/>
                  </a:moveTo>
                  <a:cubicBezTo>
                    <a:pt x="4" y="0"/>
                    <a:pt x="2" y="3"/>
                    <a:pt x="2" y="4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0" y="15"/>
                    <a:pt x="2" y="14"/>
                  </a:cubicBezTo>
                  <a:cubicBezTo>
                    <a:pt x="2" y="13"/>
                    <a:pt x="5" y="10"/>
                    <a:pt x="6" y="8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4" y="0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" name="Freeform 640">
              <a:extLst>
                <a:ext uri="{FF2B5EF4-FFF2-40B4-BE49-F238E27FC236}">
                  <a16:creationId xmlns:a16="http://schemas.microsoft.com/office/drawing/2014/main" id="{656DA4F4-278D-40A0-AEFD-CE4CE69EC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657" y="2480728"/>
              <a:ext cx="690943" cy="463866"/>
            </a:xfrm>
            <a:custGeom>
              <a:avLst/>
              <a:gdLst>
                <a:gd name="T0" fmla="*/ 184 w 194"/>
                <a:gd name="T1" fmla="*/ 118 h 130"/>
                <a:gd name="T2" fmla="*/ 161 w 194"/>
                <a:gd name="T3" fmla="*/ 97 h 130"/>
                <a:gd name="T4" fmla="*/ 143 w 194"/>
                <a:gd name="T5" fmla="*/ 92 h 130"/>
                <a:gd name="T6" fmla="*/ 138 w 194"/>
                <a:gd name="T7" fmla="*/ 76 h 130"/>
                <a:gd name="T8" fmla="*/ 135 w 194"/>
                <a:gd name="T9" fmla="*/ 14 h 130"/>
                <a:gd name="T10" fmla="*/ 84 w 194"/>
                <a:gd name="T11" fmla="*/ 8 h 130"/>
                <a:gd name="T12" fmla="*/ 71 w 194"/>
                <a:gd name="T13" fmla="*/ 5 h 130"/>
                <a:gd name="T14" fmla="*/ 62 w 194"/>
                <a:gd name="T15" fmla="*/ 1 h 130"/>
                <a:gd name="T16" fmla="*/ 43 w 194"/>
                <a:gd name="T17" fmla="*/ 8 h 130"/>
                <a:gd name="T18" fmla="*/ 32 w 194"/>
                <a:gd name="T19" fmla="*/ 11 h 130"/>
                <a:gd name="T20" fmla="*/ 12 w 194"/>
                <a:gd name="T21" fmla="*/ 23 h 130"/>
                <a:gd name="T22" fmla="*/ 26 w 194"/>
                <a:gd name="T23" fmla="*/ 38 h 130"/>
                <a:gd name="T24" fmla="*/ 33 w 194"/>
                <a:gd name="T25" fmla="*/ 42 h 130"/>
                <a:gd name="T26" fmla="*/ 38 w 194"/>
                <a:gd name="T27" fmla="*/ 45 h 130"/>
                <a:gd name="T28" fmla="*/ 24 w 194"/>
                <a:gd name="T29" fmla="*/ 42 h 130"/>
                <a:gd name="T30" fmla="*/ 9 w 194"/>
                <a:gd name="T31" fmla="*/ 46 h 130"/>
                <a:gd name="T32" fmla="*/ 12 w 194"/>
                <a:gd name="T33" fmla="*/ 58 h 130"/>
                <a:gd name="T34" fmla="*/ 32 w 194"/>
                <a:gd name="T35" fmla="*/ 58 h 130"/>
                <a:gd name="T36" fmla="*/ 38 w 194"/>
                <a:gd name="T37" fmla="*/ 61 h 130"/>
                <a:gd name="T38" fmla="*/ 21 w 194"/>
                <a:gd name="T39" fmla="*/ 71 h 130"/>
                <a:gd name="T40" fmla="*/ 15 w 194"/>
                <a:gd name="T41" fmla="*/ 78 h 130"/>
                <a:gd name="T42" fmla="*/ 17 w 194"/>
                <a:gd name="T43" fmla="*/ 84 h 130"/>
                <a:gd name="T44" fmla="*/ 26 w 194"/>
                <a:gd name="T45" fmla="*/ 89 h 130"/>
                <a:gd name="T46" fmla="*/ 22 w 194"/>
                <a:gd name="T47" fmla="*/ 94 h 130"/>
                <a:gd name="T48" fmla="*/ 31 w 194"/>
                <a:gd name="T49" fmla="*/ 93 h 130"/>
                <a:gd name="T50" fmla="*/ 38 w 194"/>
                <a:gd name="T51" fmla="*/ 102 h 130"/>
                <a:gd name="T52" fmla="*/ 48 w 194"/>
                <a:gd name="T53" fmla="*/ 105 h 130"/>
                <a:gd name="T54" fmla="*/ 54 w 194"/>
                <a:gd name="T55" fmla="*/ 103 h 130"/>
                <a:gd name="T56" fmla="*/ 55 w 194"/>
                <a:gd name="T57" fmla="*/ 106 h 130"/>
                <a:gd name="T58" fmla="*/ 51 w 194"/>
                <a:gd name="T59" fmla="*/ 114 h 130"/>
                <a:gd name="T60" fmla="*/ 41 w 194"/>
                <a:gd name="T61" fmla="*/ 124 h 130"/>
                <a:gd name="T62" fmla="*/ 36 w 194"/>
                <a:gd name="T63" fmla="*/ 126 h 130"/>
                <a:gd name="T64" fmla="*/ 43 w 194"/>
                <a:gd name="T65" fmla="*/ 125 h 130"/>
                <a:gd name="T66" fmla="*/ 54 w 194"/>
                <a:gd name="T67" fmla="*/ 118 h 130"/>
                <a:gd name="T68" fmla="*/ 72 w 194"/>
                <a:gd name="T69" fmla="*/ 107 h 130"/>
                <a:gd name="T70" fmla="*/ 77 w 194"/>
                <a:gd name="T71" fmla="*/ 91 h 130"/>
                <a:gd name="T72" fmla="*/ 94 w 194"/>
                <a:gd name="T73" fmla="*/ 86 h 130"/>
                <a:gd name="T74" fmla="*/ 87 w 194"/>
                <a:gd name="T75" fmla="*/ 97 h 130"/>
                <a:gd name="T76" fmla="*/ 101 w 194"/>
                <a:gd name="T77" fmla="*/ 88 h 130"/>
                <a:gd name="T78" fmla="*/ 119 w 194"/>
                <a:gd name="T79" fmla="*/ 92 h 130"/>
                <a:gd name="T80" fmla="*/ 136 w 194"/>
                <a:gd name="T81" fmla="*/ 95 h 130"/>
                <a:gd name="T82" fmla="*/ 145 w 194"/>
                <a:gd name="T83" fmla="*/ 98 h 130"/>
                <a:gd name="T84" fmla="*/ 160 w 194"/>
                <a:gd name="T85" fmla="*/ 102 h 130"/>
                <a:gd name="T86" fmla="*/ 169 w 194"/>
                <a:gd name="T87" fmla="*/ 104 h 130"/>
                <a:gd name="T88" fmla="*/ 176 w 194"/>
                <a:gd name="T89" fmla="*/ 111 h 130"/>
                <a:gd name="T90" fmla="*/ 184 w 194"/>
                <a:gd name="T91" fmla="*/ 121 h 130"/>
                <a:gd name="T92" fmla="*/ 186 w 194"/>
                <a:gd name="T93" fmla="*/ 125 h 130"/>
                <a:gd name="T94" fmla="*/ 194 w 194"/>
                <a:gd name="T95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4" h="130">
                  <a:moveTo>
                    <a:pt x="194" y="126"/>
                  </a:moveTo>
                  <a:cubicBezTo>
                    <a:pt x="193" y="125"/>
                    <a:pt x="191" y="125"/>
                    <a:pt x="193" y="123"/>
                  </a:cubicBezTo>
                  <a:cubicBezTo>
                    <a:pt x="193" y="122"/>
                    <a:pt x="192" y="122"/>
                    <a:pt x="191" y="122"/>
                  </a:cubicBezTo>
                  <a:cubicBezTo>
                    <a:pt x="189" y="120"/>
                    <a:pt x="185" y="119"/>
                    <a:pt x="184" y="118"/>
                  </a:cubicBezTo>
                  <a:cubicBezTo>
                    <a:pt x="180" y="113"/>
                    <a:pt x="178" y="107"/>
                    <a:pt x="174" y="103"/>
                  </a:cubicBezTo>
                  <a:cubicBezTo>
                    <a:pt x="172" y="102"/>
                    <a:pt x="170" y="100"/>
                    <a:pt x="169" y="99"/>
                  </a:cubicBezTo>
                  <a:cubicBezTo>
                    <a:pt x="167" y="98"/>
                    <a:pt x="167" y="95"/>
                    <a:pt x="165" y="95"/>
                  </a:cubicBezTo>
                  <a:cubicBezTo>
                    <a:pt x="164" y="95"/>
                    <a:pt x="161" y="97"/>
                    <a:pt x="161" y="97"/>
                  </a:cubicBezTo>
                  <a:cubicBezTo>
                    <a:pt x="162" y="99"/>
                    <a:pt x="159" y="100"/>
                    <a:pt x="158" y="100"/>
                  </a:cubicBezTo>
                  <a:cubicBezTo>
                    <a:pt x="155" y="101"/>
                    <a:pt x="152" y="97"/>
                    <a:pt x="150" y="95"/>
                  </a:cubicBezTo>
                  <a:cubicBezTo>
                    <a:pt x="149" y="94"/>
                    <a:pt x="148" y="94"/>
                    <a:pt x="147" y="92"/>
                  </a:cubicBezTo>
                  <a:cubicBezTo>
                    <a:pt x="146" y="90"/>
                    <a:pt x="144" y="91"/>
                    <a:pt x="143" y="92"/>
                  </a:cubicBezTo>
                  <a:cubicBezTo>
                    <a:pt x="141" y="92"/>
                    <a:pt x="141" y="91"/>
                    <a:pt x="139" y="92"/>
                  </a:cubicBezTo>
                  <a:cubicBezTo>
                    <a:pt x="139" y="92"/>
                    <a:pt x="138" y="92"/>
                    <a:pt x="138" y="91"/>
                  </a:cubicBezTo>
                  <a:cubicBezTo>
                    <a:pt x="138" y="90"/>
                    <a:pt x="138" y="90"/>
                    <a:pt x="138" y="89"/>
                  </a:cubicBezTo>
                  <a:cubicBezTo>
                    <a:pt x="138" y="85"/>
                    <a:pt x="138" y="80"/>
                    <a:pt x="138" y="76"/>
                  </a:cubicBezTo>
                  <a:cubicBezTo>
                    <a:pt x="138" y="64"/>
                    <a:pt x="138" y="51"/>
                    <a:pt x="138" y="38"/>
                  </a:cubicBezTo>
                  <a:cubicBezTo>
                    <a:pt x="138" y="33"/>
                    <a:pt x="138" y="27"/>
                    <a:pt x="138" y="21"/>
                  </a:cubicBezTo>
                  <a:cubicBezTo>
                    <a:pt x="138" y="20"/>
                    <a:pt x="138" y="18"/>
                    <a:pt x="138" y="16"/>
                  </a:cubicBezTo>
                  <a:cubicBezTo>
                    <a:pt x="138" y="15"/>
                    <a:pt x="137" y="15"/>
                    <a:pt x="135" y="14"/>
                  </a:cubicBezTo>
                  <a:cubicBezTo>
                    <a:pt x="130" y="12"/>
                    <a:pt x="127" y="12"/>
                    <a:pt x="122" y="12"/>
                  </a:cubicBezTo>
                  <a:cubicBezTo>
                    <a:pt x="117" y="12"/>
                    <a:pt x="113" y="11"/>
                    <a:pt x="108" y="10"/>
                  </a:cubicBezTo>
                  <a:cubicBezTo>
                    <a:pt x="102" y="10"/>
                    <a:pt x="97" y="8"/>
                    <a:pt x="92" y="8"/>
                  </a:cubicBezTo>
                  <a:cubicBezTo>
                    <a:pt x="89" y="8"/>
                    <a:pt x="87" y="9"/>
                    <a:pt x="84" y="8"/>
                  </a:cubicBezTo>
                  <a:cubicBezTo>
                    <a:pt x="84" y="8"/>
                    <a:pt x="80" y="7"/>
                    <a:pt x="80" y="7"/>
                  </a:cubicBezTo>
                  <a:cubicBezTo>
                    <a:pt x="80" y="7"/>
                    <a:pt x="81" y="5"/>
                    <a:pt x="81" y="4"/>
                  </a:cubicBezTo>
                  <a:cubicBezTo>
                    <a:pt x="81" y="4"/>
                    <a:pt x="78" y="4"/>
                    <a:pt x="78" y="4"/>
                  </a:cubicBezTo>
                  <a:cubicBezTo>
                    <a:pt x="76" y="4"/>
                    <a:pt x="73" y="5"/>
                    <a:pt x="71" y="5"/>
                  </a:cubicBezTo>
                  <a:cubicBezTo>
                    <a:pt x="69" y="5"/>
                    <a:pt x="70" y="1"/>
                    <a:pt x="67" y="3"/>
                  </a:cubicBezTo>
                  <a:cubicBezTo>
                    <a:pt x="66" y="3"/>
                    <a:pt x="65" y="5"/>
                    <a:pt x="64" y="4"/>
                  </a:cubicBezTo>
                  <a:cubicBezTo>
                    <a:pt x="62" y="4"/>
                    <a:pt x="62" y="3"/>
                    <a:pt x="64" y="2"/>
                  </a:cubicBezTo>
                  <a:cubicBezTo>
                    <a:pt x="66" y="2"/>
                    <a:pt x="63" y="1"/>
                    <a:pt x="62" y="1"/>
                  </a:cubicBezTo>
                  <a:cubicBezTo>
                    <a:pt x="58" y="0"/>
                    <a:pt x="58" y="1"/>
                    <a:pt x="56" y="3"/>
                  </a:cubicBezTo>
                  <a:cubicBezTo>
                    <a:pt x="53" y="6"/>
                    <a:pt x="49" y="4"/>
                    <a:pt x="45" y="5"/>
                  </a:cubicBezTo>
                  <a:cubicBezTo>
                    <a:pt x="41" y="6"/>
                    <a:pt x="45" y="8"/>
                    <a:pt x="45" y="8"/>
                  </a:cubicBezTo>
                  <a:cubicBezTo>
                    <a:pt x="44" y="8"/>
                    <a:pt x="43" y="8"/>
                    <a:pt x="43" y="8"/>
                  </a:cubicBezTo>
                  <a:cubicBezTo>
                    <a:pt x="43" y="8"/>
                    <a:pt x="44" y="10"/>
                    <a:pt x="43" y="10"/>
                  </a:cubicBezTo>
                  <a:cubicBezTo>
                    <a:pt x="42" y="10"/>
                    <a:pt x="42" y="8"/>
                    <a:pt x="42" y="7"/>
                  </a:cubicBezTo>
                  <a:cubicBezTo>
                    <a:pt x="41" y="7"/>
                    <a:pt x="38" y="10"/>
                    <a:pt x="38" y="10"/>
                  </a:cubicBezTo>
                  <a:cubicBezTo>
                    <a:pt x="36" y="11"/>
                    <a:pt x="34" y="9"/>
                    <a:pt x="32" y="11"/>
                  </a:cubicBezTo>
                  <a:cubicBezTo>
                    <a:pt x="30" y="12"/>
                    <a:pt x="28" y="13"/>
                    <a:pt x="27" y="15"/>
                  </a:cubicBezTo>
                  <a:cubicBezTo>
                    <a:pt x="27" y="17"/>
                    <a:pt x="27" y="19"/>
                    <a:pt x="25" y="20"/>
                  </a:cubicBezTo>
                  <a:cubicBezTo>
                    <a:pt x="23" y="21"/>
                    <a:pt x="22" y="22"/>
                    <a:pt x="20" y="22"/>
                  </a:cubicBezTo>
                  <a:cubicBezTo>
                    <a:pt x="19" y="22"/>
                    <a:pt x="13" y="22"/>
                    <a:pt x="12" y="23"/>
                  </a:cubicBezTo>
                  <a:cubicBezTo>
                    <a:pt x="12" y="24"/>
                    <a:pt x="10" y="27"/>
                    <a:pt x="10" y="27"/>
                  </a:cubicBezTo>
                  <a:cubicBezTo>
                    <a:pt x="11" y="28"/>
                    <a:pt x="14" y="28"/>
                    <a:pt x="15" y="29"/>
                  </a:cubicBezTo>
                  <a:cubicBezTo>
                    <a:pt x="18" y="30"/>
                    <a:pt x="21" y="32"/>
                    <a:pt x="23" y="34"/>
                  </a:cubicBezTo>
                  <a:cubicBezTo>
                    <a:pt x="24" y="35"/>
                    <a:pt x="24" y="37"/>
                    <a:pt x="26" y="38"/>
                  </a:cubicBezTo>
                  <a:cubicBezTo>
                    <a:pt x="28" y="38"/>
                    <a:pt x="29" y="38"/>
                    <a:pt x="31" y="37"/>
                  </a:cubicBezTo>
                  <a:cubicBezTo>
                    <a:pt x="31" y="37"/>
                    <a:pt x="34" y="38"/>
                    <a:pt x="34" y="38"/>
                  </a:cubicBezTo>
                  <a:cubicBezTo>
                    <a:pt x="36" y="41"/>
                    <a:pt x="31" y="39"/>
                    <a:pt x="31" y="39"/>
                  </a:cubicBezTo>
                  <a:cubicBezTo>
                    <a:pt x="29" y="39"/>
                    <a:pt x="32" y="41"/>
                    <a:pt x="33" y="42"/>
                  </a:cubicBezTo>
                  <a:cubicBezTo>
                    <a:pt x="34" y="44"/>
                    <a:pt x="35" y="43"/>
                    <a:pt x="37" y="42"/>
                  </a:cubicBezTo>
                  <a:cubicBezTo>
                    <a:pt x="38" y="41"/>
                    <a:pt x="41" y="41"/>
                    <a:pt x="42" y="42"/>
                  </a:cubicBezTo>
                  <a:cubicBezTo>
                    <a:pt x="43" y="43"/>
                    <a:pt x="38" y="44"/>
                    <a:pt x="38" y="44"/>
                  </a:cubicBezTo>
                  <a:cubicBezTo>
                    <a:pt x="37" y="44"/>
                    <a:pt x="38" y="44"/>
                    <a:pt x="38" y="45"/>
                  </a:cubicBezTo>
                  <a:cubicBezTo>
                    <a:pt x="38" y="46"/>
                    <a:pt x="36" y="45"/>
                    <a:pt x="36" y="45"/>
                  </a:cubicBezTo>
                  <a:cubicBezTo>
                    <a:pt x="35" y="45"/>
                    <a:pt x="34" y="46"/>
                    <a:pt x="32" y="46"/>
                  </a:cubicBezTo>
                  <a:cubicBezTo>
                    <a:pt x="30" y="46"/>
                    <a:pt x="26" y="47"/>
                    <a:pt x="24" y="46"/>
                  </a:cubicBezTo>
                  <a:cubicBezTo>
                    <a:pt x="22" y="45"/>
                    <a:pt x="25" y="43"/>
                    <a:pt x="24" y="42"/>
                  </a:cubicBezTo>
                  <a:cubicBezTo>
                    <a:pt x="23" y="42"/>
                    <a:pt x="21" y="42"/>
                    <a:pt x="20" y="43"/>
                  </a:cubicBezTo>
                  <a:cubicBezTo>
                    <a:pt x="19" y="43"/>
                    <a:pt x="17" y="43"/>
                    <a:pt x="16" y="43"/>
                  </a:cubicBezTo>
                  <a:cubicBezTo>
                    <a:pt x="14" y="44"/>
                    <a:pt x="15" y="46"/>
                    <a:pt x="15" y="46"/>
                  </a:cubicBezTo>
                  <a:cubicBezTo>
                    <a:pt x="13" y="46"/>
                    <a:pt x="11" y="45"/>
                    <a:pt x="9" y="46"/>
                  </a:cubicBezTo>
                  <a:cubicBezTo>
                    <a:pt x="8" y="47"/>
                    <a:pt x="6" y="48"/>
                    <a:pt x="5" y="49"/>
                  </a:cubicBezTo>
                  <a:cubicBezTo>
                    <a:pt x="0" y="52"/>
                    <a:pt x="12" y="52"/>
                    <a:pt x="12" y="53"/>
                  </a:cubicBezTo>
                  <a:cubicBezTo>
                    <a:pt x="11" y="54"/>
                    <a:pt x="8" y="54"/>
                    <a:pt x="10" y="55"/>
                  </a:cubicBezTo>
                  <a:cubicBezTo>
                    <a:pt x="11" y="56"/>
                    <a:pt x="11" y="58"/>
                    <a:pt x="12" y="58"/>
                  </a:cubicBezTo>
                  <a:cubicBezTo>
                    <a:pt x="16" y="59"/>
                    <a:pt x="19" y="58"/>
                    <a:pt x="23" y="58"/>
                  </a:cubicBezTo>
                  <a:cubicBezTo>
                    <a:pt x="24" y="59"/>
                    <a:pt x="25" y="59"/>
                    <a:pt x="26" y="59"/>
                  </a:cubicBezTo>
                  <a:cubicBezTo>
                    <a:pt x="28" y="59"/>
                    <a:pt x="27" y="59"/>
                    <a:pt x="29" y="60"/>
                  </a:cubicBezTo>
                  <a:cubicBezTo>
                    <a:pt x="29" y="60"/>
                    <a:pt x="31" y="58"/>
                    <a:pt x="32" y="58"/>
                  </a:cubicBezTo>
                  <a:cubicBezTo>
                    <a:pt x="33" y="57"/>
                    <a:pt x="34" y="57"/>
                    <a:pt x="35" y="57"/>
                  </a:cubicBezTo>
                  <a:cubicBezTo>
                    <a:pt x="36" y="56"/>
                    <a:pt x="37" y="55"/>
                    <a:pt x="37" y="55"/>
                  </a:cubicBezTo>
                  <a:cubicBezTo>
                    <a:pt x="38" y="56"/>
                    <a:pt x="39" y="57"/>
                    <a:pt x="38" y="58"/>
                  </a:cubicBezTo>
                  <a:cubicBezTo>
                    <a:pt x="37" y="59"/>
                    <a:pt x="36" y="59"/>
                    <a:pt x="38" y="61"/>
                  </a:cubicBezTo>
                  <a:cubicBezTo>
                    <a:pt x="40" y="65"/>
                    <a:pt x="38" y="68"/>
                    <a:pt x="33" y="67"/>
                  </a:cubicBezTo>
                  <a:cubicBezTo>
                    <a:pt x="33" y="67"/>
                    <a:pt x="32" y="66"/>
                    <a:pt x="31" y="67"/>
                  </a:cubicBezTo>
                  <a:cubicBezTo>
                    <a:pt x="30" y="68"/>
                    <a:pt x="29" y="70"/>
                    <a:pt x="28" y="70"/>
                  </a:cubicBezTo>
                  <a:cubicBezTo>
                    <a:pt x="26" y="71"/>
                    <a:pt x="20" y="68"/>
                    <a:pt x="21" y="71"/>
                  </a:cubicBezTo>
                  <a:cubicBezTo>
                    <a:pt x="21" y="71"/>
                    <a:pt x="18" y="73"/>
                    <a:pt x="19" y="73"/>
                  </a:cubicBezTo>
                  <a:cubicBezTo>
                    <a:pt x="19" y="73"/>
                    <a:pt x="20" y="73"/>
                    <a:pt x="20" y="73"/>
                  </a:cubicBezTo>
                  <a:cubicBezTo>
                    <a:pt x="21" y="74"/>
                    <a:pt x="18" y="75"/>
                    <a:pt x="17" y="76"/>
                  </a:cubicBezTo>
                  <a:cubicBezTo>
                    <a:pt x="16" y="76"/>
                    <a:pt x="15" y="77"/>
                    <a:pt x="15" y="78"/>
                  </a:cubicBezTo>
                  <a:cubicBezTo>
                    <a:pt x="14" y="80"/>
                    <a:pt x="16" y="80"/>
                    <a:pt x="14" y="81"/>
                  </a:cubicBezTo>
                  <a:cubicBezTo>
                    <a:pt x="12" y="82"/>
                    <a:pt x="14" y="84"/>
                    <a:pt x="15" y="85"/>
                  </a:cubicBezTo>
                  <a:cubicBezTo>
                    <a:pt x="15" y="86"/>
                    <a:pt x="18" y="81"/>
                    <a:pt x="19" y="81"/>
                  </a:cubicBezTo>
                  <a:cubicBezTo>
                    <a:pt x="19" y="81"/>
                    <a:pt x="17" y="84"/>
                    <a:pt x="17" y="84"/>
                  </a:cubicBezTo>
                  <a:cubicBezTo>
                    <a:pt x="16" y="85"/>
                    <a:pt x="19" y="87"/>
                    <a:pt x="20" y="87"/>
                  </a:cubicBezTo>
                  <a:cubicBezTo>
                    <a:pt x="21" y="88"/>
                    <a:pt x="21" y="89"/>
                    <a:pt x="22" y="88"/>
                  </a:cubicBezTo>
                  <a:cubicBezTo>
                    <a:pt x="23" y="87"/>
                    <a:pt x="24" y="86"/>
                    <a:pt x="24" y="86"/>
                  </a:cubicBezTo>
                  <a:cubicBezTo>
                    <a:pt x="24" y="87"/>
                    <a:pt x="25" y="89"/>
                    <a:pt x="26" y="89"/>
                  </a:cubicBezTo>
                  <a:cubicBezTo>
                    <a:pt x="24" y="90"/>
                    <a:pt x="23" y="89"/>
                    <a:pt x="22" y="89"/>
                  </a:cubicBezTo>
                  <a:cubicBezTo>
                    <a:pt x="21" y="90"/>
                    <a:pt x="20" y="87"/>
                    <a:pt x="19" y="87"/>
                  </a:cubicBezTo>
                  <a:cubicBezTo>
                    <a:pt x="18" y="87"/>
                    <a:pt x="16" y="90"/>
                    <a:pt x="18" y="91"/>
                  </a:cubicBezTo>
                  <a:cubicBezTo>
                    <a:pt x="20" y="92"/>
                    <a:pt x="20" y="93"/>
                    <a:pt x="22" y="94"/>
                  </a:cubicBezTo>
                  <a:cubicBezTo>
                    <a:pt x="23" y="96"/>
                    <a:pt x="25" y="95"/>
                    <a:pt x="27" y="95"/>
                  </a:cubicBezTo>
                  <a:cubicBezTo>
                    <a:pt x="28" y="94"/>
                    <a:pt x="30" y="95"/>
                    <a:pt x="30" y="93"/>
                  </a:cubicBezTo>
                  <a:cubicBezTo>
                    <a:pt x="30" y="91"/>
                    <a:pt x="31" y="88"/>
                    <a:pt x="33" y="89"/>
                  </a:cubicBezTo>
                  <a:cubicBezTo>
                    <a:pt x="33" y="88"/>
                    <a:pt x="31" y="92"/>
                    <a:pt x="31" y="93"/>
                  </a:cubicBezTo>
                  <a:cubicBezTo>
                    <a:pt x="31" y="94"/>
                    <a:pt x="35" y="97"/>
                    <a:pt x="34" y="98"/>
                  </a:cubicBezTo>
                  <a:cubicBezTo>
                    <a:pt x="32" y="100"/>
                    <a:pt x="35" y="101"/>
                    <a:pt x="35" y="101"/>
                  </a:cubicBezTo>
                  <a:cubicBezTo>
                    <a:pt x="34" y="101"/>
                    <a:pt x="32" y="104"/>
                    <a:pt x="32" y="104"/>
                  </a:cubicBezTo>
                  <a:cubicBezTo>
                    <a:pt x="33" y="105"/>
                    <a:pt x="38" y="102"/>
                    <a:pt x="38" y="102"/>
                  </a:cubicBezTo>
                  <a:cubicBezTo>
                    <a:pt x="38" y="103"/>
                    <a:pt x="37" y="103"/>
                    <a:pt x="37" y="104"/>
                  </a:cubicBezTo>
                  <a:cubicBezTo>
                    <a:pt x="37" y="104"/>
                    <a:pt x="39" y="102"/>
                    <a:pt x="40" y="101"/>
                  </a:cubicBezTo>
                  <a:cubicBezTo>
                    <a:pt x="41" y="101"/>
                    <a:pt x="45" y="102"/>
                    <a:pt x="45" y="103"/>
                  </a:cubicBezTo>
                  <a:cubicBezTo>
                    <a:pt x="46" y="104"/>
                    <a:pt x="48" y="107"/>
                    <a:pt x="48" y="105"/>
                  </a:cubicBezTo>
                  <a:cubicBezTo>
                    <a:pt x="48" y="104"/>
                    <a:pt x="50" y="100"/>
                    <a:pt x="50" y="100"/>
                  </a:cubicBezTo>
                  <a:cubicBezTo>
                    <a:pt x="50" y="99"/>
                    <a:pt x="53" y="102"/>
                    <a:pt x="53" y="101"/>
                  </a:cubicBezTo>
                  <a:cubicBezTo>
                    <a:pt x="53" y="101"/>
                    <a:pt x="50" y="101"/>
                    <a:pt x="50" y="102"/>
                  </a:cubicBezTo>
                  <a:cubicBezTo>
                    <a:pt x="50" y="104"/>
                    <a:pt x="53" y="104"/>
                    <a:pt x="54" y="103"/>
                  </a:cubicBezTo>
                  <a:cubicBezTo>
                    <a:pt x="55" y="102"/>
                    <a:pt x="56" y="103"/>
                    <a:pt x="57" y="102"/>
                  </a:cubicBezTo>
                  <a:cubicBezTo>
                    <a:pt x="57" y="102"/>
                    <a:pt x="59" y="100"/>
                    <a:pt x="59" y="100"/>
                  </a:cubicBezTo>
                  <a:cubicBezTo>
                    <a:pt x="59" y="100"/>
                    <a:pt x="57" y="103"/>
                    <a:pt x="56" y="104"/>
                  </a:cubicBezTo>
                  <a:cubicBezTo>
                    <a:pt x="56" y="105"/>
                    <a:pt x="56" y="105"/>
                    <a:pt x="55" y="106"/>
                  </a:cubicBezTo>
                  <a:cubicBezTo>
                    <a:pt x="55" y="107"/>
                    <a:pt x="56" y="106"/>
                    <a:pt x="56" y="107"/>
                  </a:cubicBezTo>
                  <a:cubicBezTo>
                    <a:pt x="56" y="107"/>
                    <a:pt x="55" y="108"/>
                    <a:pt x="54" y="109"/>
                  </a:cubicBezTo>
                  <a:cubicBezTo>
                    <a:pt x="54" y="111"/>
                    <a:pt x="54" y="111"/>
                    <a:pt x="55" y="112"/>
                  </a:cubicBezTo>
                  <a:cubicBezTo>
                    <a:pt x="55" y="112"/>
                    <a:pt x="52" y="114"/>
                    <a:pt x="51" y="114"/>
                  </a:cubicBezTo>
                  <a:cubicBezTo>
                    <a:pt x="50" y="116"/>
                    <a:pt x="49" y="117"/>
                    <a:pt x="47" y="118"/>
                  </a:cubicBezTo>
                  <a:cubicBezTo>
                    <a:pt x="45" y="118"/>
                    <a:pt x="43" y="120"/>
                    <a:pt x="42" y="121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40" y="123"/>
                    <a:pt x="41" y="124"/>
                    <a:pt x="41" y="124"/>
                  </a:cubicBezTo>
                  <a:cubicBezTo>
                    <a:pt x="40" y="125"/>
                    <a:pt x="37" y="124"/>
                    <a:pt x="36" y="124"/>
                  </a:cubicBezTo>
                  <a:cubicBezTo>
                    <a:pt x="33" y="124"/>
                    <a:pt x="32" y="125"/>
                    <a:pt x="30" y="127"/>
                  </a:cubicBezTo>
                  <a:cubicBezTo>
                    <a:pt x="29" y="128"/>
                    <a:pt x="30" y="130"/>
                    <a:pt x="31" y="129"/>
                  </a:cubicBezTo>
                  <a:cubicBezTo>
                    <a:pt x="33" y="128"/>
                    <a:pt x="35" y="125"/>
                    <a:pt x="36" y="126"/>
                  </a:cubicBezTo>
                  <a:cubicBezTo>
                    <a:pt x="36" y="125"/>
                    <a:pt x="35" y="129"/>
                    <a:pt x="38" y="126"/>
                  </a:cubicBezTo>
                  <a:cubicBezTo>
                    <a:pt x="38" y="126"/>
                    <a:pt x="40" y="129"/>
                    <a:pt x="41" y="127"/>
                  </a:cubicBezTo>
                  <a:cubicBezTo>
                    <a:pt x="41" y="126"/>
                    <a:pt x="40" y="126"/>
                    <a:pt x="41" y="126"/>
                  </a:cubicBezTo>
                  <a:cubicBezTo>
                    <a:pt x="42" y="125"/>
                    <a:pt x="42" y="125"/>
                    <a:pt x="43" y="125"/>
                  </a:cubicBezTo>
                  <a:cubicBezTo>
                    <a:pt x="44" y="125"/>
                    <a:pt x="44" y="125"/>
                    <a:pt x="45" y="124"/>
                  </a:cubicBezTo>
                  <a:cubicBezTo>
                    <a:pt x="46" y="123"/>
                    <a:pt x="48" y="123"/>
                    <a:pt x="50" y="122"/>
                  </a:cubicBezTo>
                  <a:cubicBezTo>
                    <a:pt x="53" y="121"/>
                    <a:pt x="49" y="121"/>
                    <a:pt x="51" y="120"/>
                  </a:cubicBezTo>
                  <a:cubicBezTo>
                    <a:pt x="52" y="119"/>
                    <a:pt x="53" y="118"/>
                    <a:pt x="54" y="118"/>
                  </a:cubicBezTo>
                  <a:cubicBezTo>
                    <a:pt x="56" y="117"/>
                    <a:pt x="58" y="116"/>
                    <a:pt x="59" y="116"/>
                  </a:cubicBezTo>
                  <a:cubicBezTo>
                    <a:pt x="62" y="114"/>
                    <a:pt x="60" y="115"/>
                    <a:pt x="60" y="113"/>
                  </a:cubicBezTo>
                  <a:cubicBezTo>
                    <a:pt x="60" y="113"/>
                    <a:pt x="68" y="109"/>
                    <a:pt x="69" y="108"/>
                  </a:cubicBezTo>
                  <a:cubicBezTo>
                    <a:pt x="70" y="108"/>
                    <a:pt x="72" y="108"/>
                    <a:pt x="72" y="107"/>
                  </a:cubicBezTo>
                  <a:cubicBezTo>
                    <a:pt x="72" y="104"/>
                    <a:pt x="73" y="105"/>
                    <a:pt x="75" y="104"/>
                  </a:cubicBezTo>
                  <a:cubicBezTo>
                    <a:pt x="78" y="102"/>
                    <a:pt x="69" y="101"/>
                    <a:pt x="73" y="97"/>
                  </a:cubicBezTo>
                  <a:cubicBezTo>
                    <a:pt x="75" y="96"/>
                    <a:pt x="77" y="96"/>
                    <a:pt x="78" y="95"/>
                  </a:cubicBezTo>
                  <a:cubicBezTo>
                    <a:pt x="79" y="94"/>
                    <a:pt x="79" y="91"/>
                    <a:pt x="77" y="91"/>
                  </a:cubicBezTo>
                  <a:cubicBezTo>
                    <a:pt x="79" y="91"/>
                    <a:pt x="79" y="92"/>
                    <a:pt x="81" y="91"/>
                  </a:cubicBezTo>
                  <a:cubicBezTo>
                    <a:pt x="82" y="90"/>
                    <a:pt x="83" y="88"/>
                    <a:pt x="85" y="87"/>
                  </a:cubicBezTo>
                  <a:cubicBezTo>
                    <a:pt x="86" y="86"/>
                    <a:pt x="88" y="84"/>
                    <a:pt x="89" y="84"/>
                  </a:cubicBezTo>
                  <a:cubicBezTo>
                    <a:pt x="90" y="84"/>
                    <a:pt x="95" y="84"/>
                    <a:pt x="94" y="86"/>
                  </a:cubicBezTo>
                  <a:cubicBezTo>
                    <a:pt x="93" y="87"/>
                    <a:pt x="91" y="85"/>
                    <a:pt x="89" y="86"/>
                  </a:cubicBezTo>
                  <a:cubicBezTo>
                    <a:pt x="87" y="87"/>
                    <a:pt x="87" y="88"/>
                    <a:pt x="86" y="90"/>
                  </a:cubicBezTo>
                  <a:cubicBezTo>
                    <a:pt x="86" y="92"/>
                    <a:pt x="84" y="94"/>
                    <a:pt x="84" y="96"/>
                  </a:cubicBezTo>
                  <a:cubicBezTo>
                    <a:pt x="83" y="97"/>
                    <a:pt x="87" y="96"/>
                    <a:pt x="87" y="97"/>
                  </a:cubicBezTo>
                  <a:cubicBezTo>
                    <a:pt x="86" y="97"/>
                    <a:pt x="81" y="99"/>
                    <a:pt x="85" y="99"/>
                  </a:cubicBezTo>
                  <a:cubicBezTo>
                    <a:pt x="88" y="99"/>
                    <a:pt x="90" y="97"/>
                    <a:pt x="93" y="96"/>
                  </a:cubicBezTo>
                  <a:cubicBezTo>
                    <a:pt x="95" y="94"/>
                    <a:pt x="97" y="94"/>
                    <a:pt x="99" y="93"/>
                  </a:cubicBezTo>
                  <a:cubicBezTo>
                    <a:pt x="103" y="92"/>
                    <a:pt x="101" y="90"/>
                    <a:pt x="101" y="88"/>
                  </a:cubicBezTo>
                  <a:cubicBezTo>
                    <a:pt x="100" y="84"/>
                    <a:pt x="109" y="87"/>
                    <a:pt x="111" y="88"/>
                  </a:cubicBezTo>
                  <a:cubicBezTo>
                    <a:pt x="113" y="88"/>
                    <a:pt x="114" y="90"/>
                    <a:pt x="116" y="91"/>
                  </a:cubicBezTo>
                  <a:cubicBezTo>
                    <a:pt x="116" y="91"/>
                    <a:pt x="118" y="88"/>
                    <a:pt x="119" y="89"/>
                  </a:cubicBezTo>
                  <a:cubicBezTo>
                    <a:pt x="119" y="89"/>
                    <a:pt x="119" y="91"/>
                    <a:pt x="119" y="92"/>
                  </a:cubicBezTo>
                  <a:cubicBezTo>
                    <a:pt x="121" y="93"/>
                    <a:pt x="122" y="93"/>
                    <a:pt x="123" y="93"/>
                  </a:cubicBezTo>
                  <a:cubicBezTo>
                    <a:pt x="126" y="93"/>
                    <a:pt x="129" y="92"/>
                    <a:pt x="131" y="93"/>
                  </a:cubicBezTo>
                  <a:cubicBezTo>
                    <a:pt x="132" y="93"/>
                    <a:pt x="133" y="94"/>
                    <a:pt x="134" y="93"/>
                  </a:cubicBezTo>
                  <a:cubicBezTo>
                    <a:pt x="135" y="93"/>
                    <a:pt x="135" y="94"/>
                    <a:pt x="136" y="95"/>
                  </a:cubicBezTo>
                  <a:cubicBezTo>
                    <a:pt x="137" y="95"/>
                    <a:pt x="139" y="96"/>
                    <a:pt x="140" y="96"/>
                  </a:cubicBezTo>
                  <a:cubicBezTo>
                    <a:pt x="142" y="96"/>
                    <a:pt x="143" y="94"/>
                    <a:pt x="144" y="94"/>
                  </a:cubicBezTo>
                  <a:cubicBezTo>
                    <a:pt x="146" y="93"/>
                    <a:pt x="145" y="96"/>
                    <a:pt x="145" y="96"/>
                  </a:cubicBezTo>
                  <a:cubicBezTo>
                    <a:pt x="144" y="97"/>
                    <a:pt x="144" y="97"/>
                    <a:pt x="145" y="98"/>
                  </a:cubicBezTo>
                  <a:cubicBezTo>
                    <a:pt x="148" y="99"/>
                    <a:pt x="150" y="100"/>
                    <a:pt x="152" y="101"/>
                  </a:cubicBezTo>
                  <a:cubicBezTo>
                    <a:pt x="154" y="103"/>
                    <a:pt x="156" y="105"/>
                    <a:pt x="158" y="106"/>
                  </a:cubicBezTo>
                  <a:cubicBezTo>
                    <a:pt x="159" y="106"/>
                    <a:pt x="160" y="105"/>
                    <a:pt x="161" y="105"/>
                  </a:cubicBezTo>
                  <a:cubicBezTo>
                    <a:pt x="162" y="104"/>
                    <a:pt x="160" y="103"/>
                    <a:pt x="160" y="102"/>
                  </a:cubicBezTo>
                  <a:cubicBezTo>
                    <a:pt x="160" y="101"/>
                    <a:pt x="163" y="103"/>
                    <a:pt x="163" y="103"/>
                  </a:cubicBezTo>
                  <a:cubicBezTo>
                    <a:pt x="163" y="104"/>
                    <a:pt x="166" y="106"/>
                    <a:pt x="167" y="105"/>
                  </a:cubicBezTo>
                  <a:cubicBezTo>
                    <a:pt x="167" y="105"/>
                    <a:pt x="165" y="99"/>
                    <a:pt x="165" y="99"/>
                  </a:cubicBezTo>
                  <a:cubicBezTo>
                    <a:pt x="166" y="99"/>
                    <a:pt x="168" y="104"/>
                    <a:pt x="169" y="104"/>
                  </a:cubicBezTo>
                  <a:cubicBezTo>
                    <a:pt x="169" y="105"/>
                    <a:pt x="170" y="107"/>
                    <a:pt x="171" y="107"/>
                  </a:cubicBezTo>
                  <a:cubicBezTo>
                    <a:pt x="172" y="107"/>
                    <a:pt x="173" y="105"/>
                    <a:pt x="173" y="105"/>
                  </a:cubicBezTo>
                  <a:cubicBezTo>
                    <a:pt x="171" y="106"/>
                    <a:pt x="177" y="110"/>
                    <a:pt x="177" y="111"/>
                  </a:cubicBezTo>
                  <a:cubicBezTo>
                    <a:pt x="176" y="111"/>
                    <a:pt x="176" y="111"/>
                    <a:pt x="176" y="111"/>
                  </a:cubicBezTo>
                  <a:cubicBezTo>
                    <a:pt x="175" y="112"/>
                    <a:pt x="177" y="112"/>
                    <a:pt x="177" y="113"/>
                  </a:cubicBezTo>
                  <a:cubicBezTo>
                    <a:pt x="177" y="113"/>
                    <a:pt x="175" y="114"/>
                    <a:pt x="176" y="114"/>
                  </a:cubicBezTo>
                  <a:cubicBezTo>
                    <a:pt x="177" y="115"/>
                    <a:pt x="178" y="116"/>
                    <a:pt x="179" y="117"/>
                  </a:cubicBezTo>
                  <a:cubicBezTo>
                    <a:pt x="181" y="119"/>
                    <a:pt x="182" y="120"/>
                    <a:pt x="184" y="121"/>
                  </a:cubicBezTo>
                  <a:cubicBezTo>
                    <a:pt x="184" y="121"/>
                    <a:pt x="182" y="125"/>
                    <a:pt x="183" y="125"/>
                  </a:cubicBezTo>
                  <a:cubicBezTo>
                    <a:pt x="184" y="126"/>
                    <a:pt x="184" y="124"/>
                    <a:pt x="184" y="124"/>
                  </a:cubicBezTo>
                  <a:cubicBezTo>
                    <a:pt x="185" y="123"/>
                    <a:pt x="185" y="126"/>
                    <a:pt x="186" y="127"/>
                  </a:cubicBezTo>
                  <a:cubicBezTo>
                    <a:pt x="186" y="127"/>
                    <a:pt x="186" y="126"/>
                    <a:pt x="186" y="125"/>
                  </a:cubicBezTo>
                  <a:cubicBezTo>
                    <a:pt x="186" y="127"/>
                    <a:pt x="192" y="130"/>
                    <a:pt x="193" y="127"/>
                  </a:cubicBezTo>
                  <a:cubicBezTo>
                    <a:pt x="193" y="127"/>
                    <a:pt x="193" y="128"/>
                    <a:pt x="193" y="128"/>
                  </a:cubicBezTo>
                  <a:cubicBezTo>
                    <a:pt x="193" y="128"/>
                    <a:pt x="194" y="127"/>
                    <a:pt x="194" y="126"/>
                  </a:cubicBezTo>
                  <a:cubicBezTo>
                    <a:pt x="193" y="126"/>
                    <a:pt x="194" y="127"/>
                    <a:pt x="194" y="12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" name="Freeform 641">
              <a:extLst>
                <a:ext uri="{FF2B5EF4-FFF2-40B4-BE49-F238E27FC236}">
                  <a16:creationId xmlns:a16="http://schemas.microsoft.com/office/drawing/2014/main" id="{51609F2F-863C-4754-AAE4-2421698E7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244" y="3072096"/>
              <a:ext cx="1028521" cy="510011"/>
            </a:xfrm>
            <a:custGeom>
              <a:avLst/>
              <a:gdLst>
                <a:gd name="T0" fmla="*/ 84 w 289"/>
                <a:gd name="T1" fmla="*/ 106 h 143"/>
                <a:gd name="T2" fmla="*/ 105 w 289"/>
                <a:gd name="T3" fmla="*/ 119 h 143"/>
                <a:gd name="T4" fmla="*/ 125 w 289"/>
                <a:gd name="T5" fmla="*/ 127 h 143"/>
                <a:gd name="T6" fmla="*/ 137 w 289"/>
                <a:gd name="T7" fmla="*/ 127 h 143"/>
                <a:gd name="T8" fmla="*/ 149 w 289"/>
                <a:gd name="T9" fmla="*/ 119 h 143"/>
                <a:gd name="T10" fmla="*/ 162 w 289"/>
                <a:gd name="T11" fmla="*/ 118 h 143"/>
                <a:gd name="T12" fmla="*/ 177 w 289"/>
                <a:gd name="T13" fmla="*/ 119 h 143"/>
                <a:gd name="T14" fmla="*/ 171 w 289"/>
                <a:gd name="T15" fmla="*/ 113 h 143"/>
                <a:gd name="T16" fmla="*/ 186 w 289"/>
                <a:gd name="T17" fmla="*/ 113 h 143"/>
                <a:gd name="T18" fmla="*/ 209 w 289"/>
                <a:gd name="T19" fmla="*/ 122 h 143"/>
                <a:gd name="T20" fmla="*/ 213 w 289"/>
                <a:gd name="T21" fmla="*/ 133 h 143"/>
                <a:gd name="T22" fmla="*/ 220 w 289"/>
                <a:gd name="T23" fmla="*/ 143 h 143"/>
                <a:gd name="T24" fmla="*/ 215 w 289"/>
                <a:gd name="T25" fmla="*/ 108 h 143"/>
                <a:gd name="T26" fmla="*/ 234 w 289"/>
                <a:gd name="T27" fmla="*/ 92 h 143"/>
                <a:gd name="T28" fmla="*/ 239 w 289"/>
                <a:gd name="T29" fmla="*/ 86 h 143"/>
                <a:gd name="T30" fmla="*/ 244 w 289"/>
                <a:gd name="T31" fmla="*/ 82 h 143"/>
                <a:gd name="T32" fmla="*/ 242 w 289"/>
                <a:gd name="T33" fmla="*/ 78 h 143"/>
                <a:gd name="T34" fmla="*/ 238 w 289"/>
                <a:gd name="T35" fmla="*/ 71 h 143"/>
                <a:gd name="T36" fmla="*/ 239 w 289"/>
                <a:gd name="T37" fmla="*/ 69 h 143"/>
                <a:gd name="T38" fmla="*/ 242 w 289"/>
                <a:gd name="T39" fmla="*/ 75 h 143"/>
                <a:gd name="T40" fmla="*/ 246 w 289"/>
                <a:gd name="T41" fmla="*/ 62 h 143"/>
                <a:gd name="T42" fmla="*/ 253 w 289"/>
                <a:gd name="T43" fmla="*/ 52 h 143"/>
                <a:gd name="T44" fmla="*/ 265 w 289"/>
                <a:gd name="T45" fmla="*/ 48 h 143"/>
                <a:gd name="T46" fmla="*/ 271 w 289"/>
                <a:gd name="T47" fmla="*/ 48 h 143"/>
                <a:gd name="T48" fmla="*/ 274 w 289"/>
                <a:gd name="T49" fmla="*/ 35 h 143"/>
                <a:gd name="T50" fmla="*/ 288 w 289"/>
                <a:gd name="T51" fmla="*/ 28 h 143"/>
                <a:gd name="T52" fmla="*/ 276 w 289"/>
                <a:gd name="T53" fmla="*/ 13 h 143"/>
                <a:gd name="T54" fmla="*/ 264 w 289"/>
                <a:gd name="T55" fmla="*/ 28 h 143"/>
                <a:gd name="T56" fmla="*/ 237 w 289"/>
                <a:gd name="T57" fmla="*/ 39 h 143"/>
                <a:gd name="T58" fmla="*/ 224 w 289"/>
                <a:gd name="T59" fmla="*/ 45 h 143"/>
                <a:gd name="T60" fmla="*/ 208 w 289"/>
                <a:gd name="T61" fmla="*/ 44 h 143"/>
                <a:gd name="T62" fmla="*/ 203 w 289"/>
                <a:gd name="T63" fmla="*/ 36 h 143"/>
                <a:gd name="T64" fmla="*/ 196 w 289"/>
                <a:gd name="T65" fmla="*/ 28 h 143"/>
                <a:gd name="T66" fmla="*/ 185 w 289"/>
                <a:gd name="T67" fmla="*/ 48 h 143"/>
                <a:gd name="T68" fmla="*/ 187 w 289"/>
                <a:gd name="T69" fmla="*/ 25 h 143"/>
                <a:gd name="T70" fmla="*/ 196 w 289"/>
                <a:gd name="T71" fmla="*/ 17 h 143"/>
                <a:gd name="T72" fmla="*/ 184 w 289"/>
                <a:gd name="T73" fmla="*/ 13 h 143"/>
                <a:gd name="T74" fmla="*/ 165 w 289"/>
                <a:gd name="T75" fmla="*/ 15 h 143"/>
                <a:gd name="T76" fmla="*/ 158 w 289"/>
                <a:gd name="T77" fmla="*/ 5 h 143"/>
                <a:gd name="T78" fmla="*/ 147 w 289"/>
                <a:gd name="T79" fmla="*/ 4 h 143"/>
                <a:gd name="T80" fmla="*/ 30 w 289"/>
                <a:gd name="T81" fmla="*/ 4 h 143"/>
                <a:gd name="T82" fmla="*/ 7 w 289"/>
                <a:gd name="T83" fmla="*/ 9 h 143"/>
                <a:gd name="T84" fmla="*/ 8 w 289"/>
                <a:gd name="T85" fmla="*/ 21 h 143"/>
                <a:gd name="T86" fmla="*/ 2 w 289"/>
                <a:gd name="T87" fmla="*/ 40 h 143"/>
                <a:gd name="T88" fmla="*/ 5 w 289"/>
                <a:gd name="T89" fmla="*/ 63 h 143"/>
                <a:gd name="T90" fmla="*/ 12 w 289"/>
                <a:gd name="T91" fmla="*/ 73 h 143"/>
                <a:gd name="T92" fmla="*/ 21 w 289"/>
                <a:gd name="T93" fmla="*/ 88 h 143"/>
                <a:gd name="T94" fmla="*/ 39 w 289"/>
                <a:gd name="T95" fmla="*/ 10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" h="143">
                  <a:moveTo>
                    <a:pt x="68" y="108"/>
                  </a:moveTo>
                  <a:cubicBezTo>
                    <a:pt x="71" y="108"/>
                    <a:pt x="74" y="108"/>
                    <a:pt x="78" y="108"/>
                  </a:cubicBezTo>
                  <a:cubicBezTo>
                    <a:pt x="79" y="108"/>
                    <a:pt x="81" y="108"/>
                    <a:pt x="82" y="108"/>
                  </a:cubicBezTo>
                  <a:cubicBezTo>
                    <a:pt x="83" y="108"/>
                    <a:pt x="83" y="106"/>
                    <a:pt x="84" y="106"/>
                  </a:cubicBezTo>
                  <a:cubicBezTo>
                    <a:pt x="85" y="105"/>
                    <a:pt x="91" y="105"/>
                    <a:pt x="91" y="106"/>
                  </a:cubicBezTo>
                  <a:cubicBezTo>
                    <a:pt x="94" y="108"/>
                    <a:pt x="97" y="110"/>
                    <a:pt x="100" y="112"/>
                  </a:cubicBezTo>
                  <a:cubicBezTo>
                    <a:pt x="100" y="112"/>
                    <a:pt x="101" y="115"/>
                    <a:pt x="101" y="116"/>
                  </a:cubicBezTo>
                  <a:cubicBezTo>
                    <a:pt x="102" y="118"/>
                    <a:pt x="102" y="118"/>
                    <a:pt x="105" y="119"/>
                  </a:cubicBezTo>
                  <a:cubicBezTo>
                    <a:pt x="107" y="120"/>
                    <a:pt x="108" y="121"/>
                    <a:pt x="109" y="119"/>
                  </a:cubicBezTo>
                  <a:cubicBezTo>
                    <a:pt x="110" y="116"/>
                    <a:pt x="111" y="116"/>
                    <a:pt x="114" y="117"/>
                  </a:cubicBezTo>
                  <a:cubicBezTo>
                    <a:pt x="116" y="117"/>
                    <a:pt x="119" y="118"/>
                    <a:pt x="119" y="120"/>
                  </a:cubicBezTo>
                  <a:cubicBezTo>
                    <a:pt x="121" y="123"/>
                    <a:pt x="123" y="124"/>
                    <a:pt x="125" y="127"/>
                  </a:cubicBezTo>
                  <a:cubicBezTo>
                    <a:pt x="127" y="129"/>
                    <a:pt x="126" y="133"/>
                    <a:pt x="129" y="134"/>
                  </a:cubicBezTo>
                  <a:cubicBezTo>
                    <a:pt x="131" y="136"/>
                    <a:pt x="135" y="136"/>
                    <a:pt x="137" y="137"/>
                  </a:cubicBezTo>
                  <a:cubicBezTo>
                    <a:pt x="137" y="136"/>
                    <a:pt x="135" y="129"/>
                    <a:pt x="135" y="129"/>
                  </a:cubicBezTo>
                  <a:cubicBezTo>
                    <a:pt x="137" y="130"/>
                    <a:pt x="136" y="127"/>
                    <a:pt x="137" y="127"/>
                  </a:cubicBezTo>
                  <a:cubicBezTo>
                    <a:pt x="137" y="126"/>
                    <a:pt x="139" y="126"/>
                    <a:pt x="140" y="125"/>
                  </a:cubicBezTo>
                  <a:cubicBezTo>
                    <a:pt x="141" y="125"/>
                    <a:pt x="142" y="122"/>
                    <a:pt x="142" y="122"/>
                  </a:cubicBezTo>
                  <a:cubicBezTo>
                    <a:pt x="143" y="123"/>
                    <a:pt x="144" y="123"/>
                    <a:pt x="145" y="122"/>
                  </a:cubicBezTo>
                  <a:cubicBezTo>
                    <a:pt x="147" y="121"/>
                    <a:pt x="148" y="121"/>
                    <a:pt x="149" y="119"/>
                  </a:cubicBezTo>
                  <a:cubicBezTo>
                    <a:pt x="151" y="118"/>
                    <a:pt x="148" y="118"/>
                    <a:pt x="148" y="117"/>
                  </a:cubicBezTo>
                  <a:cubicBezTo>
                    <a:pt x="148" y="117"/>
                    <a:pt x="151" y="118"/>
                    <a:pt x="152" y="117"/>
                  </a:cubicBezTo>
                  <a:cubicBezTo>
                    <a:pt x="154" y="116"/>
                    <a:pt x="155" y="116"/>
                    <a:pt x="157" y="116"/>
                  </a:cubicBezTo>
                  <a:cubicBezTo>
                    <a:pt x="159" y="116"/>
                    <a:pt x="160" y="119"/>
                    <a:pt x="162" y="118"/>
                  </a:cubicBezTo>
                  <a:cubicBezTo>
                    <a:pt x="165" y="116"/>
                    <a:pt x="166" y="118"/>
                    <a:pt x="168" y="119"/>
                  </a:cubicBezTo>
                  <a:cubicBezTo>
                    <a:pt x="170" y="120"/>
                    <a:pt x="171" y="118"/>
                    <a:pt x="172" y="118"/>
                  </a:cubicBezTo>
                  <a:cubicBezTo>
                    <a:pt x="173" y="117"/>
                    <a:pt x="176" y="119"/>
                    <a:pt x="176" y="120"/>
                  </a:cubicBezTo>
                  <a:cubicBezTo>
                    <a:pt x="177" y="121"/>
                    <a:pt x="178" y="120"/>
                    <a:pt x="177" y="119"/>
                  </a:cubicBezTo>
                  <a:cubicBezTo>
                    <a:pt x="177" y="119"/>
                    <a:pt x="176" y="118"/>
                    <a:pt x="175" y="118"/>
                  </a:cubicBezTo>
                  <a:cubicBezTo>
                    <a:pt x="174" y="117"/>
                    <a:pt x="176" y="117"/>
                    <a:pt x="176" y="117"/>
                  </a:cubicBezTo>
                  <a:cubicBezTo>
                    <a:pt x="175" y="115"/>
                    <a:pt x="175" y="114"/>
                    <a:pt x="173" y="115"/>
                  </a:cubicBezTo>
                  <a:cubicBezTo>
                    <a:pt x="173" y="115"/>
                    <a:pt x="169" y="115"/>
                    <a:pt x="171" y="113"/>
                  </a:cubicBezTo>
                  <a:cubicBezTo>
                    <a:pt x="173" y="113"/>
                    <a:pt x="174" y="114"/>
                    <a:pt x="175" y="114"/>
                  </a:cubicBezTo>
                  <a:cubicBezTo>
                    <a:pt x="178" y="113"/>
                    <a:pt x="180" y="113"/>
                    <a:pt x="183" y="113"/>
                  </a:cubicBezTo>
                  <a:cubicBezTo>
                    <a:pt x="184" y="113"/>
                    <a:pt x="183" y="113"/>
                    <a:pt x="184" y="114"/>
                  </a:cubicBezTo>
                  <a:cubicBezTo>
                    <a:pt x="184" y="114"/>
                    <a:pt x="185" y="114"/>
                    <a:pt x="186" y="113"/>
                  </a:cubicBezTo>
                  <a:cubicBezTo>
                    <a:pt x="188" y="113"/>
                    <a:pt x="190" y="113"/>
                    <a:pt x="192" y="113"/>
                  </a:cubicBezTo>
                  <a:cubicBezTo>
                    <a:pt x="194" y="113"/>
                    <a:pt x="194" y="115"/>
                    <a:pt x="196" y="116"/>
                  </a:cubicBezTo>
                  <a:cubicBezTo>
                    <a:pt x="198" y="118"/>
                    <a:pt x="200" y="116"/>
                    <a:pt x="202" y="115"/>
                  </a:cubicBezTo>
                  <a:cubicBezTo>
                    <a:pt x="203" y="115"/>
                    <a:pt x="209" y="121"/>
                    <a:pt x="209" y="122"/>
                  </a:cubicBezTo>
                  <a:cubicBezTo>
                    <a:pt x="210" y="123"/>
                    <a:pt x="208" y="125"/>
                    <a:pt x="209" y="126"/>
                  </a:cubicBezTo>
                  <a:cubicBezTo>
                    <a:pt x="210" y="128"/>
                    <a:pt x="209" y="128"/>
                    <a:pt x="210" y="130"/>
                  </a:cubicBezTo>
                  <a:cubicBezTo>
                    <a:pt x="210" y="131"/>
                    <a:pt x="211" y="132"/>
                    <a:pt x="211" y="132"/>
                  </a:cubicBezTo>
                  <a:cubicBezTo>
                    <a:pt x="212" y="132"/>
                    <a:pt x="212" y="133"/>
                    <a:pt x="213" y="133"/>
                  </a:cubicBezTo>
                  <a:cubicBezTo>
                    <a:pt x="214" y="134"/>
                    <a:pt x="213" y="136"/>
                    <a:pt x="214" y="137"/>
                  </a:cubicBezTo>
                  <a:cubicBezTo>
                    <a:pt x="215" y="138"/>
                    <a:pt x="216" y="138"/>
                    <a:pt x="217" y="140"/>
                  </a:cubicBezTo>
                  <a:cubicBezTo>
                    <a:pt x="219" y="143"/>
                    <a:pt x="218" y="140"/>
                    <a:pt x="220" y="141"/>
                  </a:cubicBezTo>
                  <a:cubicBezTo>
                    <a:pt x="220" y="141"/>
                    <a:pt x="220" y="143"/>
                    <a:pt x="220" y="143"/>
                  </a:cubicBezTo>
                  <a:cubicBezTo>
                    <a:pt x="221" y="143"/>
                    <a:pt x="222" y="136"/>
                    <a:pt x="222" y="135"/>
                  </a:cubicBezTo>
                  <a:cubicBezTo>
                    <a:pt x="222" y="132"/>
                    <a:pt x="221" y="130"/>
                    <a:pt x="220" y="126"/>
                  </a:cubicBezTo>
                  <a:cubicBezTo>
                    <a:pt x="218" y="123"/>
                    <a:pt x="218" y="120"/>
                    <a:pt x="217" y="117"/>
                  </a:cubicBezTo>
                  <a:cubicBezTo>
                    <a:pt x="215" y="115"/>
                    <a:pt x="214" y="111"/>
                    <a:pt x="215" y="108"/>
                  </a:cubicBezTo>
                  <a:cubicBezTo>
                    <a:pt x="216" y="105"/>
                    <a:pt x="218" y="103"/>
                    <a:pt x="221" y="101"/>
                  </a:cubicBezTo>
                  <a:cubicBezTo>
                    <a:pt x="222" y="100"/>
                    <a:pt x="223" y="100"/>
                    <a:pt x="224" y="99"/>
                  </a:cubicBezTo>
                  <a:cubicBezTo>
                    <a:pt x="225" y="98"/>
                    <a:pt x="226" y="96"/>
                    <a:pt x="227" y="96"/>
                  </a:cubicBezTo>
                  <a:cubicBezTo>
                    <a:pt x="229" y="94"/>
                    <a:pt x="232" y="94"/>
                    <a:pt x="234" y="92"/>
                  </a:cubicBezTo>
                  <a:cubicBezTo>
                    <a:pt x="235" y="91"/>
                    <a:pt x="236" y="89"/>
                    <a:pt x="238" y="89"/>
                  </a:cubicBezTo>
                  <a:cubicBezTo>
                    <a:pt x="238" y="89"/>
                    <a:pt x="242" y="89"/>
                    <a:pt x="241" y="87"/>
                  </a:cubicBezTo>
                  <a:cubicBezTo>
                    <a:pt x="241" y="87"/>
                    <a:pt x="238" y="88"/>
                    <a:pt x="238" y="88"/>
                  </a:cubicBezTo>
                  <a:cubicBezTo>
                    <a:pt x="238" y="87"/>
                    <a:pt x="240" y="88"/>
                    <a:pt x="239" y="86"/>
                  </a:cubicBezTo>
                  <a:cubicBezTo>
                    <a:pt x="239" y="86"/>
                    <a:pt x="238" y="85"/>
                    <a:pt x="239" y="85"/>
                  </a:cubicBezTo>
                  <a:cubicBezTo>
                    <a:pt x="239" y="84"/>
                    <a:pt x="239" y="85"/>
                    <a:pt x="240" y="84"/>
                  </a:cubicBezTo>
                  <a:cubicBezTo>
                    <a:pt x="239" y="85"/>
                    <a:pt x="241" y="86"/>
                    <a:pt x="241" y="85"/>
                  </a:cubicBezTo>
                  <a:cubicBezTo>
                    <a:pt x="242" y="85"/>
                    <a:pt x="245" y="83"/>
                    <a:pt x="244" y="82"/>
                  </a:cubicBezTo>
                  <a:cubicBezTo>
                    <a:pt x="244" y="83"/>
                    <a:pt x="238" y="82"/>
                    <a:pt x="239" y="81"/>
                  </a:cubicBezTo>
                  <a:cubicBezTo>
                    <a:pt x="239" y="80"/>
                    <a:pt x="240" y="82"/>
                    <a:pt x="241" y="81"/>
                  </a:cubicBezTo>
                  <a:cubicBezTo>
                    <a:pt x="241" y="81"/>
                    <a:pt x="243" y="80"/>
                    <a:pt x="243" y="80"/>
                  </a:cubicBezTo>
                  <a:cubicBezTo>
                    <a:pt x="243" y="80"/>
                    <a:pt x="242" y="79"/>
                    <a:pt x="242" y="78"/>
                  </a:cubicBezTo>
                  <a:cubicBezTo>
                    <a:pt x="243" y="77"/>
                    <a:pt x="243" y="76"/>
                    <a:pt x="241" y="76"/>
                  </a:cubicBezTo>
                  <a:cubicBezTo>
                    <a:pt x="241" y="76"/>
                    <a:pt x="237" y="74"/>
                    <a:pt x="237" y="74"/>
                  </a:cubicBezTo>
                  <a:cubicBezTo>
                    <a:pt x="238" y="73"/>
                    <a:pt x="239" y="74"/>
                    <a:pt x="240" y="74"/>
                  </a:cubicBezTo>
                  <a:cubicBezTo>
                    <a:pt x="241" y="73"/>
                    <a:pt x="239" y="71"/>
                    <a:pt x="238" y="71"/>
                  </a:cubicBezTo>
                  <a:cubicBezTo>
                    <a:pt x="237" y="70"/>
                    <a:pt x="236" y="69"/>
                    <a:pt x="236" y="68"/>
                  </a:cubicBezTo>
                  <a:cubicBezTo>
                    <a:pt x="235" y="67"/>
                    <a:pt x="238" y="65"/>
                    <a:pt x="237" y="64"/>
                  </a:cubicBezTo>
                  <a:cubicBezTo>
                    <a:pt x="238" y="65"/>
                    <a:pt x="237" y="66"/>
                    <a:pt x="237" y="67"/>
                  </a:cubicBezTo>
                  <a:cubicBezTo>
                    <a:pt x="237" y="67"/>
                    <a:pt x="239" y="69"/>
                    <a:pt x="239" y="69"/>
                  </a:cubicBezTo>
                  <a:cubicBezTo>
                    <a:pt x="241" y="67"/>
                    <a:pt x="239" y="62"/>
                    <a:pt x="242" y="61"/>
                  </a:cubicBezTo>
                  <a:cubicBezTo>
                    <a:pt x="241" y="61"/>
                    <a:pt x="241" y="66"/>
                    <a:pt x="242" y="67"/>
                  </a:cubicBezTo>
                  <a:cubicBezTo>
                    <a:pt x="242" y="69"/>
                    <a:pt x="244" y="69"/>
                    <a:pt x="244" y="71"/>
                  </a:cubicBezTo>
                  <a:cubicBezTo>
                    <a:pt x="244" y="72"/>
                    <a:pt x="241" y="74"/>
                    <a:pt x="242" y="75"/>
                  </a:cubicBezTo>
                  <a:cubicBezTo>
                    <a:pt x="242" y="75"/>
                    <a:pt x="248" y="69"/>
                    <a:pt x="247" y="67"/>
                  </a:cubicBezTo>
                  <a:cubicBezTo>
                    <a:pt x="247" y="65"/>
                    <a:pt x="245" y="64"/>
                    <a:pt x="245" y="62"/>
                  </a:cubicBezTo>
                  <a:cubicBezTo>
                    <a:pt x="244" y="61"/>
                    <a:pt x="245" y="58"/>
                    <a:pt x="247" y="59"/>
                  </a:cubicBezTo>
                  <a:cubicBezTo>
                    <a:pt x="246" y="58"/>
                    <a:pt x="245" y="61"/>
                    <a:pt x="246" y="62"/>
                  </a:cubicBezTo>
                  <a:cubicBezTo>
                    <a:pt x="248" y="64"/>
                    <a:pt x="248" y="65"/>
                    <a:pt x="250" y="62"/>
                  </a:cubicBezTo>
                  <a:cubicBezTo>
                    <a:pt x="251" y="61"/>
                    <a:pt x="253" y="58"/>
                    <a:pt x="252" y="56"/>
                  </a:cubicBezTo>
                  <a:cubicBezTo>
                    <a:pt x="252" y="56"/>
                    <a:pt x="251" y="55"/>
                    <a:pt x="252" y="54"/>
                  </a:cubicBezTo>
                  <a:cubicBezTo>
                    <a:pt x="252" y="54"/>
                    <a:pt x="253" y="52"/>
                    <a:pt x="253" y="52"/>
                  </a:cubicBezTo>
                  <a:cubicBezTo>
                    <a:pt x="253" y="52"/>
                    <a:pt x="253" y="54"/>
                    <a:pt x="253" y="54"/>
                  </a:cubicBezTo>
                  <a:cubicBezTo>
                    <a:pt x="253" y="54"/>
                    <a:pt x="258" y="51"/>
                    <a:pt x="260" y="51"/>
                  </a:cubicBezTo>
                  <a:cubicBezTo>
                    <a:pt x="261" y="50"/>
                    <a:pt x="263" y="51"/>
                    <a:pt x="264" y="51"/>
                  </a:cubicBezTo>
                  <a:cubicBezTo>
                    <a:pt x="266" y="50"/>
                    <a:pt x="265" y="49"/>
                    <a:pt x="265" y="48"/>
                  </a:cubicBezTo>
                  <a:cubicBezTo>
                    <a:pt x="266" y="48"/>
                    <a:pt x="266" y="50"/>
                    <a:pt x="267" y="50"/>
                  </a:cubicBezTo>
                  <a:cubicBezTo>
                    <a:pt x="267" y="50"/>
                    <a:pt x="269" y="49"/>
                    <a:pt x="269" y="49"/>
                  </a:cubicBezTo>
                  <a:cubicBezTo>
                    <a:pt x="271" y="51"/>
                    <a:pt x="275" y="46"/>
                    <a:pt x="272" y="46"/>
                  </a:cubicBezTo>
                  <a:cubicBezTo>
                    <a:pt x="272" y="46"/>
                    <a:pt x="272" y="48"/>
                    <a:pt x="271" y="48"/>
                  </a:cubicBezTo>
                  <a:cubicBezTo>
                    <a:pt x="270" y="48"/>
                    <a:pt x="268" y="44"/>
                    <a:pt x="268" y="44"/>
                  </a:cubicBezTo>
                  <a:cubicBezTo>
                    <a:pt x="269" y="43"/>
                    <a:pt x="268" y="42"/>
                    <a:pt x="269" y="41"/>
                  </a:cubicBezTo>
                  <a:cubicBezTo>
                    <a:pt x="270" y="39"/>
                    <a:pt x="271" y="37"/>
                    <a:pt x="272" y="36"/>
                  </a:cubicBezTo>
                  <a:cubicBezTo>
                    <a:pt x="273" y="36"/>
                    <a:pt x="274" y="35"/>
                    <a:pt x="274" y="35"/>
                  </a:cubicBezTo>
                  <a:cubicBezTo>
                    <a:pt x="276" y="36"/>
                    <a:pt x="277" y="33"/>
                    <a:pt x="278" y="32"/>
                  </a:cubicBezTo>
                  <a:cubicBezTo>
                    <a:pt x="278" y="32"/>
                    <a:pt x="280" y="33"/>
                    <a:pt x="281" y="32"/>
                  </a:cubicBezTo>
                  <a:cubicBezTo>
                    <a:pt x="283" y="31"/>
                    <a:pt x="285" y="31"/>
                    <a:pt x="286" y="30"/>
                  </a:cubicBezTo>
                  <a:cubicBezTo>
                    <a:pt x="287" y="30"/>
                    <a:pt x="289" y="29"/>
                    <a:pt x="288" y="28"/>
                  </a:cubicBezTo>
                  <a:cubicBezTo>
                    <a:pt x="286" y="26"/>
                    <a:pt x="286" y="25"/>
                    <a:pt x="285" y="24"/>
                  </a:cubicBezTo>
                  <a:cubicBezTo>
                    <a:pt x="281" y="23"/>
                    <a:pt x="287" y="14"/>
                    <a:pt x="281" y="14"/>
                  </a:cubicBezTo>
                  <a:cubicBezTo>
                    <a:pt x="280" y="13"/>
                    <a:pt x="279" y="15"/>
                    <a:pt x="278" y="14"/>
                  </a:cubicBezTo>
                  <a:cubicBezTo>
                    <a:pt x="277" y="13"/>
                    <a:pt x="277" y="12"/>
                    <a:pt x="276" y="13"/>
                  </a:cubicBezTo>
                  <a:cubicBezTo>
                    <a:pt x="275" y="14"/>
                    <a:pt x="274" y="16"/>
                    <a:pt x="273" y="17"/>
                  </a:cubicBezTo>
                  <a:cubicBezTo>
                    <a:pt x="272" y="18"/>
                    <a:pt x="272" y="20"/>
                    <a:pt x="271" y="21"/>
                  </a:cubicBezTo>
                  <a:cubicBezTo>
                    <a:pt x="271" y="23"/>
                    <a:pt x="270" y="26"/>
                    <a:pt x="268" y="26"/>
                  </a:cubicBezTo>
                  <a:cubicBezTo>
                    <a:pt x="266" y="26"/>
                    <a:pt x="266" y="28"/>
                    <a:pt x="264" y="28"/>
                  </a:cubicBezTo>
                  <a:cubicBezTo>
                    <a:pt x="259" y="28"/>
                    <a:pt x="254" y="28"/>
                    <a:pt x="249" y="28"/>
                  </a:cubicBezTo>
                  <a:cubicBezTo>
                    <a:pt x="247" y="28"/>
                    <a:pt x="247" y="28"/>
                    <a:pt x="246" y="29"/>
                  </a:cubicBezTo>
                  <a:cubicBezTo>
                    <a:pt x="245" y="31"/>
                    <a:pt x="241" y="33"/>
                    <a:pt x="241" y="34"/>
                  </a:cubicBezTo>
                  <a:cubicBezTo>
                    <a:pt x="242" y="37"/>
                    <a:pt x="239" y="39"/>
                    <a:pt x="237" y="39"/>
                  </a:cubicBezTo>
                  <a:cubicBezTo>
                    <a:pt x="235" y="39"/>
                    <a:pt x="234" y="38"/>
                    <a:pt x="232" y="38"/>
                  </a:cubicBezTo>
                  <a:cubicBezTo>
                    <a:pt x="230" y="38"/>
                    <a:pt x="228" y="39"/>
                    <a:pt x="227" y="39"/>
                  </a:cubicBezTo>
                  <a:cubicBezTo>
                    <a:pt x="227" y="39"/>
                    <a:pt x="227" y="42"/>
                    <a:pt x="228" y="42"/>
                  </a:cubicBezTo>
                  <a:cubicBezTo>
                    <a:pt x="227" y="43"/>
                    <a:pt x="226" y="44"/>
                    <a:pt x="224" y="45"/>
                  </a:cubicBezTo>
                  <a:cubicBezTo>
                    <a:pt x="222" y="46"/>
                    <a:pt x="219" y="48"/>
                    <a:pt x="216" y="49"/>
                  </a:cubicBezTo>
                  <a:cubicBezTo>
                    <a:pt x="213" y="50"/>
                    <a:pt x="210" y="50"/>
                    <a:pt x="207" y="49"/>
                  </a:cubicBezTo>
                  <a:cubicBezTo>
                    <a:pt x="206" y="48"/>
                    <a:pt x="205" y="47"/>
                    <a:pt x="206" y="46"/>
                  </a:cubicBezTo>
                  <a:cubicBezTo>
                    <a:pt x="206" y="46"/>
                    <a:pt x="207" y="44"/>
                    <a:pt x="208" y="44"/>
                  </a:cubicBezTo>
                  <a:cubicBezTo>
                    <a:pt x="208" y="44"/>
                    <a:pt x="208" y="45"/>
                    <a:pt x="208" y="46"/>
                  </a:cubicBezTo>
                  <a:cubicBezTo>
                    <a:pt x="210" y="42"/>
                    <a:pt x="211" y="39"/>
                    <a:pt x="209" y="35"/>
                  </a:cubicBezTo>
                  <a:cubicBezTo>
                    <a:pt x="208" y="34"/>
                    <a:pt x="206" y="36"/>
                    <a:pt x="205" y="36"/>
                  </a:cubicBezTo>
                  <a:cubicBezTo>
                    <a:pt x="204" y="37"/>
                    <a:pt x="204" y="36"/>
                    <a:pt x="203" y="36"/>
                  </a:cubicBezTo>
                  <a:cubicBezTo>
                    <a:pt x="202" y="35"/>
                    <a:pt x="204" y="34"/>
                    <a:pt x="204" y="34"/>
                  </a:cubicBezTo>
                  <a:cubicBezTo>
                    <a:pt x="208" y="30"/>
                    <a:pt x="205" y="26"/>
                    <a:pt x="201" y="25"/>
                  </a:cubicBezTo>
                  <a:cubicBezTo>
                    <a:pt x="198" y="24"/>
                    <a:pt x="198" y="25"/>
                    <a:pt x="196" y="26"/>
                  </a:cubicBezTo>
                  <a:cubicBezTo>
                    <a:pt x="196" y="27"/>
                    <a:pt x="196" y="27"/>
                    <a:pt x="196" y="28"/>
                  </a:cubicBezTo>
                  <a:cubicBezTo>
                    <a:pt x="196" y="29"/>
                    <a:pt x="194" y="28"/>
                    <a:pt x="193" y="28"/>
                  </a:cubicBezTo>
                  <a:cubicBezTo>
                    <a:pt x="192" y="28"/>
                    <a:pt x="190" y="36"/>
                    <a:pt x="190" y="37"/>
                  </a:cubicBezTo>
                  <a:cubicBezTo>
                    <a:pt x="191" y="42"/>
                    <a:pt x="192" y="45"/>
                    <a:pt x="188" y="47"/>
                  </a:cubicBezTo>
                  <a:cubicBezTo>
                    <a:pt x="188" y="48"/>
                    <a:pt x="185" y="49"/>
                    <a:pt x="185" y="48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4" y="41"/>
                    <a:pt x="186" y="30"/>
                    <a:pt x="186" y="30"/>
                  </a:cubicBezTo>
                  <a:cubicBezTo>
                    <a:pt x="185" y="30"/>
                    <a:pt x="183" y="32"/>
                    <a:pt x="183" y="31"/>
                  </a:cubicBezTo>
                  <a:cubicBezTo>
                    <a:pt x="183" y="30"/>
                    <a:pt x="186" y="26"/>
                    <a:pt x="187" y="25"/>
                  </a:cubicBezTo>
                  <a:cubicBezTo>
                    <a:pt x="188" y="23"/>
                    <a:pt x="191" y="23"/>
                    <a:pt x="193" y="22"/>
                  </a:cubicBezTo>
                  <a:cubicBezTo>
                    <a:pt x="196" y="22"/>
                    <a:pt x="199" y="23"/>
                    <a:pt x="202" y="23"/>
                  </a:cubicBezTo>
                  <a:cubicBezTo>
                    <a:pt x="205" y="23"/>
                    <a:pt x="201" y="20"/>
                    <a:pt x="199" y="20"/>
                  </a:cubicBezTo>
                  <a:cubicBezTo>
                    <a:pt x="197" y="20"/>
                    <a:pt x="199" y="17"/>
                    <a:pt x="196" y="17"/>
                  </a:cubicBezTo>
                  <a:cubicBezTo>
                    <a:pt x="194" y="18"/>
                    <a:pt x="192" y="19"/>
                    <a:pt x="189" y="19"/>
                  </a:cubicBezTo>
                  <a:cubicBezTo>
                    <a:pt x="187" y="19"/>
                    <a:pt x="185" y="17"/>
                    <a:pt x="183" y="16"/>
                  </a:cubicBezTo>
                  <a:cubicBezTo>
                    <a:pt x="183" y="16"/>
                    <a:pt x="180" y="16"/>
                    <a:pt x="181" y="15"/>
                  </a:cubicBezTo>
                  <a:cubicBezTo>
                    <a:pt x="182" y="15"/>
                    <a:pt x="184" y="14"/>
                    <a:pt x="184" y="13"/>
                  </a:cubicBezTo>
                  <a:cubicBezTo>
                    <a:pt x="184" y="13"/>
                    <a:pt x="176" y="16"/>
                    <a:pt x="175" y="16"/>
                  </a:cubicBezTo>
                  <a:cubicBezTo>
                    <a:pt x="174" y="17"/>
                    <a:pt x="173" y="18"/>
                    <a:pt x="172" y="18"/>
                  </a:cubicBezTo>
                  <a:cubicBezTo>
                    <a:pt x="170" y="18"/>
                    <a:pt x="170" y="16"/>
                    <a:pt x="168" y="16"/>
                  </a:cubicBezTo>
                  <a:cubicBezTo>
                    <a:pt x="167" y="16"/>
                    <a:pt x="162" y="18"/>
                    <a:pt x="165" y="15"/>
                  </a:cubicBezTo>
                  <a:cubicBezTo>
                    <a:pt x="168" y="13"/>
                    <a:pt x="171" y="11"/>
                    <a:pt x="174" y="9"/>
                  </a:cubicBezTo>
                  <a:cubicBezTo>
                    <a:pt x="172" y="9"/>
                    <a:pt x="170" y="7"/>
                    <a:pt x="168" y="9"/>
                  </a:cubicBezTo>
                  <a:cubicBezTo>
                    <a:pt x="165" y="10"/>
                    <a:pt x="164" y="8"/>
                    <a:pt x="161" y="7"/>
                  </a:cubicBezTo>
                  <a:cubicBezTo>
                    <a:pt x="160" y="7"/>
                    <a:pt x="159" y="6"/>
                    <a:pt x="158" y="5"/>
                  </a:cubicBezTo>
                  <a:cubicBezTo>
                    <a:pt x="156" y="5"/>
                    <a:pt x="155" y="6"/>
                    <a:pt x="153" y="6"/>
                  </a:cubicBezTo>
                  <a:cubicBezTo>
                    <a:pt x="152" y="5"/>
                    <a:pt x="150" y="5"/>
                    <a:pt x="150" y="3"/>
                  </a:cubicBezTo>
                  <a:cubicBezTo>
                    <a:pt x="150" y="3"/>
                    <a:pt x="148" y="0"/>
                    <a:pt x="148" y="1"/>
                  </a:cubicBezTo>
                  <a:cubicBezTo>
                    <a:pt x="147" y="1"/>
                    <a:pt x="148" y="4"/>
                    <a:pt x="147" y="4"/>
                  </a:cubicBezTo>
                  <a:cubicBezTo>
                    <a:pt x="146" y="4"/>
                    <a:pt x="145" y="4"/>
                    <a:pt x="145" y="4"/>
                  </a:cubicBezTo>
                  <a:cubicBezTo>
                    <a:pt x="142" y="4"/>
                    <a:pt x="139" y="4"/>
                    <a:pt x="136" y="4"/>
                  </a:cubicBezTo>
                  <a:cubicBezTo>
                    <a:pt x="125" y="4"/>
                    <a:pt x="115" y="4"/>
                    <a:pt x="105" y="4"/>
                  </a:cubicBezTo>
                  <a:cubicBezTo>
                    <a:pt x="80" y="4"/>
                    <a:pt x="55" y="4"/>
                    <a:pt x="30" y="4"/>
                  </a:cubicBezTo>
                  <a:cubicBezTo>
                    <a:pt x="24" y="4"/>
                    <a:pt x="17" y="4"/>
                    <a:pt x="11" y="4"/>
                  </a:cubicBezTo>
                  <a:cubicBezTo>
                    <a:pt x="12" y="5"/>
                    <a:pt x="14" y="13"/>
                    <a:pt x="11" y="14"/>
                  </a:cubicBezTo>
                  <a:cubicBezTo>
                    <a:pt x="9" y="14"/>
                    <a:pt x="8" y="14"/>
                    <a:pt x="10" y="12"/>
                  </a:cubicBezTo>
                  <a:cubicBezTo>
                    <a:pt x="12" y="9"/>
                    <a:pt x="9" y="9"/>
                    <a:pt x="7" y="9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0" y="8"/>
                    <a:pt x="2" y="12"/>
                    <a:pt x="2" y="12"/>
                  </a:cubicBezTo>
                  <a:cubicBezTo>
                    <a:pt x="3" y="15"/>
                    <a:pt x="4" y="16"/>
                    <a:pt x="4" y="18"/>
                  </a:cubicBezTo>
                  <a:cubicBezTo>
                    <a:pt x="4" y="19"/>
                    <a:pt x="7" y="21"/>
                    <a:pt x="8" y="21"/>
                  </a:cubicBezTo>
                  <a:cubicBezTo>
                    <a:pt x="7" y="21"/>
                    <a:pt x="6" y="21"/>
                    <a:pt x="5" y="22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8"/>
                    <a:pt x="5" y="30"/>
                    <a:pt x="4" y="32"/>
                  </a:cubicBezTo>
                  <a:cubicBezTo>
                    <a:pt x="4" y="35"/>
                    <a:pt x="3" y="37"/>
                    <a:pt x="2" y="40"/>
                  </a:cubicBezTo>
                  <a:cubicBezTo>
                    <a:pt x="1" y="43"/>
                    <a:pt x="3" y="46"/>
                    <a:pt x="4" y="49"/>
                  </a:cubicBezTo>
                  <a:cubicBezTo>
                    <a:pt x="4" y="52"/>
                    <a:pt x="3" y="54"/>
                    <a:pt x="3" y="56"/>
                  </a:cubicBezTo>
                  <a:cubicBezTo>
                    <a:pt x="3" y="57"/>
                    <a:pt x="4" y="58"/>
                    <a:pt x="4" y="59"/>
                  </a:cubicBezTo>
                  <a:cubicBezTo>
                    <a:pt x="5" y="60"/>
                    <a:pt x="5" y="62"/>
                    <a:pt x="5" y="63"/>
                  </a:cubicBezTo>
                  <a:cubicBezTo>
                    <a:pt x="6" y="66"/>
                    <a:pt x="9" y="67"/>
                    <a:pt x="10" y="70"/>
                  </a:cubicBezTo>
                  <a:cubicBezTo>
                    <a:pt x="11" y="72"/>
                    <a:pt x="11" y="71"/>
                    <a:pt x="12" y="70"/>
                  </a:cubicBezTo>
                  <a:cubicBezTo>
                    <a:pt x="12" y="70"/>
                    <a:pt x="13" y="73"/>
                    <a:pt x="13" y="73"/>
                  </a:cubicBezTo>
                  <a:cubicBezTo>
                    <a:pt x="13" y="73"/>
                    <a:pt x="12" y="72"/>
                    <a:pt x="12" y="73"/>
                  </a:cubicBezTo>
                  <a:cubicBezTo>
                    <a:pt x="12" y="74"/>
                    <a:pt x="12" y="75"/>
                    <a:pt x="13" y="76"/>
                  </a:cubicBezTo>
                  <a:cubicBezTo>
                    <a:pt x="14" y="76"/>
                    <a:pt x="14" y="76"/>
                    <a:pt x="15" y="77"/>
                  </a:cubicBezTo>
                  <a:cubicBezTo>
                    <a:pt x="16" y="78"/>
                    <a:pt x="14" y="79"/>
                    <a:pt x="15" y="80"/>
                  </a:cubicBezTo>
                  <a:cubicBezTo>
                    <a:pt x="17" y="83"/>
                    <a:pt x="21" y="85"/>
                    <a:pt x="21" y="88"/>
                  </a:cubicBezTo>
                  <a:cubicBezTo>
                    <a:pt x="22" y="90"/>
                    <a:pt x="23" y="90"/>
                    <a:pt x="25" y="91"/>
                  </a:cubicBezTo>
                  <a:cubicBezTo>
                    <a:pt x="27" y="92"/>
                    <a:pt x="29" y="93"/>
                    <a:pt x="31" y="93"/>
                  </a:cubicBezTo>
                  <a:cubicBezTo>
                    <a:pt x="33" y="93"/>
                    <a:pt x="35" y="95"/>
                    <a:pt x="36" y="96"/>
                  </a:cubicBezTo>
                  <a:cubicBezTo>
                    <a:pt x="36" y="97"/>
                    <a:pt x="40" y="101"/>
                    <a:pt x="39" y="102"/>
                  </a:cubicBezTo>
                  <a:cubicBezTo>
                    <a:pt x="43" y="101"/>
                    <a:pt x="48" y="100"/>
                    <a:pt x="52" y="101"/>
                  </a:cubicBezTo>
                  <a:cubicBezTo>
                    <a:pt x="58" y="103"/>
                    <a:pt x="63" y="106"/>
                    <a:pt x="68" y="1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61" name="Freeform 642">
              <a:extLst>
                <a:ext uri="{FF2B5EF4-FFF2-40B4-BE49-F238E27FC236}">
                  <a16:creationId xmlns:a16="http://schemas.microsoft.com/office/drawing/2014/main" id="{36AF404A-E293-41CC-A0B8-188F783B0E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2453" y="2458870"/>
              <a:ext cx="1519102" cy="780802"/>
            </a:xfrm>
            <a:custGeom>
              <a:avLst/>
              <a:gdLst>
                <a:gd name="T0" fmla="*/ 255 w 427"/>
                <a:gd name="T1" fmla="*/ 181 h 219"/>
                <a:gd name="T2" fmla="*/ 299 w 427"/>
                <a:gd name="T3" fmla="*/ 195 h 219"/>
                <a:gd name="T4" fmla="*/ 296 w 427"/>
                <a:gd name="T5" fmla="*/ 215 h 219"/>
                <a:gd name="T6" fmla="*/ 332 w 427"/>
                <a:gd name="T7" fmla="*/ 200 h 219"/>
                <a:gd name="T8" fmla="*/ 366 w 427"/>
                <a:gd name="T9" fmla="*/ 196 h 219"/>
                <a:gd name="T10" fmla="*/ 383 w 427"/>
                <a:gd name="T11" fmla="*/ 200 h 219"/>
                <a:gd name="T12" fmla="*/ 391 w 427"/>
                <a:gd name="T13" fmla="*/ 201 h 219"/>
                <a:gd name="T14" fmla="*/ 380 w 427"/>
                <a:gd name="T15" fmla="*/ 188 h 219"/>
                <a:gd name="T16" fmla="*/ 382 w 427"/>
                <a:gd name="T17" fmla="*/ 176 h 219"/>
                <a:gd name="T18" fmla="*/ 354 w 427"/>
                <a:gd name="T19" fmla="*/ 180 h 219"/>
                <a:gd name="T20" fmla="*/ 414 w 427"/>
                <a:gd name="T21" fmla="*/ 160 h 219"/>
                <a:gd name="T22" fmla="*/ 417 w 427"/>
                <a:gd name="T23" fmla="*/ 144 h 219"/>
                <a:gd name="T24" fmla="*/ 415 w 427"/>
                <a:gd name="T25" fmla="*/ 139 h 219"/>
                <a:gd name="T26" fmla="*/ 394 w 427"/>
                <a:gd name="T27" fmla="*/ 126 h 219"/>
                <a:gd name="T28" fmla="*/ 390 w 427"/>
                <a:gd name="T29" fmla="*/ 110 h 219"/>
                <a:gd name="T30" fmla="*/ 378 w 427"/>
                <a:gd name="T31" fmla="*/ 104 h 219"/>
                <a:gd name="T32" fmla="*/ 364 w 427"/>
                <a:gd name="T33" fmla="*/ 112 h 219"/>
                <a:gd name="T34" fmla="*/ 356 w 427"/>
                <a:gd name="T35" fmla="*/ 107 h 219"/>
                <a:gd name="T36" fmla="*/ 342 w 427"/>
                <a:gd name="T37" fmla="*/ 85 h 219"/>
                <a:gd name="T38" fmla="*/ 314 w 427"/>
                <a:gd name="T39" fmla="*/ 91 h 219"/>
                <a:gd name="T40" fmla="*/ 320 w 427"/>
                <a:gd name="T41" fmla="*/ 116 h 219"/>
                <a:gd name="T42" fmla="*/ 306 w 427"/>
                <a:gd name="T43" fmla="*/ 159 h 219"/>
                <a:gd name="T44" fmla="*/ 292 w 427"/>
                <a:gd name="T45" fmla="*/ 135 h 219"/>
                <a:gd name="T46" fmla="*/ 250 w 427"/>
                <a:gd name="T47" fmla="*/ 119 h 219"/>
                <a:gd name="T48" fmla="*/ 237 w 427"/>
                <a:gd name="T49" fmla="*/ 86 h 219"/>
                <a:gd name="T50" fmla="*/ 246 w 427"/>
                <a:gd name="T51" fmla="*/ 77 h 219"/>
                <a:gd name="T52" fmla="*/ 246 w 427"/>
                <a:gd name="T53" fmla="*/ 70 h 219"/>
                <a:gd name="T54" fmla="*/ 263 w 427"/>
                <a:gd name="T55" fmla="*/ 58 h 219"/>
                <a:gd name="T56" fmla="*/ 276 w 427"/>
                <a:gd name="T57" fmla="*/ 48 h 219"/>
                <a:gd name="T58" fmla="*/ 293 w 427"/>
                <a:gd name="T59" fmla="*/ 36 h 219"/>
                <a:gd name="T60" fmla="*/ 276 w 427"/>
                <a:gd name="T61" fmla="*/ 23 h 219"/>
                <a:gd name="T62" fmla="*/ 262 w 427"/>
                <a:gd name="T63" fmla="*/ 35 h 219"/>
                <a:gd name="T64" fmla="*/ 252 w 427"/>
                <a:gd name="T65" fmla="*/ 23 h 219"/>
                <a:gd name="T66" fmla="*/ 241 w 427"/>
                <a:gd name="T67" fmla="*/ 10 h 219"/>
                <a:gd name="T68" fmla="*/ 223 w 427"/>
                <a:gd name="T69" fmla="*/ 6 h 219"/>
                <a:gd name="T70" fmla="*/ 232 w 427"/>
                <a:gd name="T71" fmla="*/ 27 h 219"/>
                <a:gd name="T72" fmla="*/ 226 w 427"/>
                <a:gd name="T73" fmla="*/ 40 h 219"/>
                <a:gd name="T74" fmla="*/ 218 w 427"/>
                <a:gd name="T75" fmla="*/ 37 h 219"/>
                <a:gd name="T76" fmla="*/ 164 w 427"/>
                <a:gd name="T77" fmla="*/ 29 h 219"/>
                <a:gd name="T78" fmla="*/ 166 w 427"/>
                <a:gd name="T79" fmla="*/ 41 h 219"/>
                <a:gd name="T80" fmla="*/ 160 w 427"/>
                <a:gd name="T81" fmla="*/ 40 h 219"/>
                <a:gd name="T82" fmla="*/ 133 w 427"/>
                <a:gd name="T83" fmla="*/ 30 h 219"/>
                <a:gd name="T84" fmla="*/ 83 w 427"/>
                <a:gd name="T85" fmla="*/ 23 h 219"/>
                <a:gd name="T86" fmla="*/ 71 w 427"/>
                <a:gd name="T87" fmla="*/ 18 h 219"/>
                <a:gd name="T88" fmla="*/ 50 w 427"/>
                <a:gd name="T89" fmla="*/ 24 h 219"/>
                <a:gd name="T90" fmla="*/ 49 w 427"/>
                <a:gd name="T91" fmla="*/ 22 h 219"/>
                <a:gd name="T92" fmla="*/ 29 w 427"/>
                <a:gd name="T93" fmla="*/ 23 h 219"/>
                <a:gd name="T94" fmla="*/ 21 w 427"/>
                <a:gd name="T95" fmla="*/ 28 h 219"/>
                <a:gd name="T96" fmla="*/ 3 w 427"/>
                <a:gd name="T97" fmla="*/ 97 h 219"/>
                <a:gd name="T98" fmla="*/ 40 w 427"/>
                <a:gd name="T99" fmla="*/ 116 h 219"/>
                <a:gd name="T100" fmla="*/ 53 w 427"/>
                <a:gd name="T101" fmla="*/ 141 h 219"/>
                <a:gd name="T102" fmla="*/ 62 w 427"/>
                <a:gd name="T103" fmla="*/ 150 h 219"/>
                <a:gd name="T104" fmla="*/ 67 w 427"/>
                <a:gd name="T105" fmla="*/ 160 h 219"/>
                <a:gd name="T106" fmla="*/ 80 w 427"/>
                <a:gd name="T107" fmla="*/ 166 h 219"/>
                <a:gd name="T108" fmla="*/ 133 w 427"/>
                <a:gd name="T109" fmla="*/ 176 h 219"/>
                <a:gd name="T110" fmla="*/ 97 w 427"/>
                <a:gd name="T111" fmla="*/ 57 h 219"/>
                <a:gd name="T112" fmla="*/ 87 w 427"/>
                <a:gd name="T113" fmla="*/ 51 h 219"/>
                <a:gd name="T114" fmla="*/ 113 w 427"/>
                <a:gd name="T115" fmla="*/ 49 h 219"/>
                <a:gd name="T116" fmla="*/ 142 w 427"/>
                <a:gd name="T117" fmla="*/ 85 h 219"/>
                <a:gd name="T118" fmla="*/ 131 w 427"/>
                <a:gd name="T119" fmla="*/ 85 h 219"/>
                <a:gd name="T120" fmla="*/ 160 w 427"/>
                <a:gd name="T121" fmla="*/ 78 h 219"/>
                <a:gd name="T122" fmla="*/ 210 w 427"/>
                <a:gd name="T123" fmla="*/ 150 h 219"/>
                <a:gd name="T124" fmla="*/ 222 w 427"/>
                <a:gd name="T125" fmla="*/ 16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7" h="219">
                  <a:moveTo>
                    <a:pt x="229" y="174"/>
                  </a:moveTo>
                  <a:cubicBezTo>
                    <a:pt x="229" y="174"/>
                    <a:pt x="229" y="173"/>
                    <a:pt x="229" y="173"/>
                  </a:cubicBezTo>
                  <a:cubicBezTo>
                    <a:pt x="229" y="173"/>
                    <a:pt x="232" y="177"/>
                    <a:pt x="232" y="177"/>
                  </a:cubicBezTo>
                  <a:cubicBezTo>
                    <a:pt x="234" y="177"/>
                    <a:pt x="235" y="178"/>
                    <a:pt x="236" y="178"/>
                  </a:cubicBezTo>
                  <a:cubicBezTo>
                    <a:pt x="238" y="178"/>
                    <a:pt x="238" y="177"/>
                    <a:pt x="239" y="178"/>
                  </a:cubicBezTo>
                  <a:cubicBezTo>
                    <a:pt x="242" y="179"/>
                    <a:pt x="244" y="180"/>
                    <a:pt x="246" y="181"/>
                  </a:cubicBezTo>
                  <a:cubicBezTo>
                    <a:pt x="247" y="182"/>
                    <a:pt x="248" y="181"/>
                    <a:pt x="249" y="181"/>
                  </a:cubicBezTo>
                  <a:cubicBezTo>
                    <a:pt x="250" y="180"/>
                    <a:pt x="251" y="180"/>
                    <a:pt x="252" y="180"/>
                  </a:cubicBezTo>
                  <a:cubicBezTo>
                    <a:pt x="253" y="180"/>
                    <a:pt x="254" y="181"/>
                    <a:pt x="255" y="181"/>
                  </a:cubicBezTo>
                  <a:cubicBezTo>
                    <a:pt x="257" y="181"/>
                    <a:pt x="258" y="180"/>
                    <a:pt x="259" y="179"/>
                  </a:cubicBezTo>
                  <a:cubicBezTo>
                    <a:pt x="260" y="178"/>
                    <a:pt x="263" y="175"/>
                    <a:pt x="264" y="175"/>
                  </a:cubicBezTo>
                  <a:cubicBezTo>
                    <a:pt x="264" y="175"/>
                    <a:pt x="265" y="176"/>
                    <a:pt x="265" y="176"/>
                  </a:cubicBezTo>
                  <a:cubicBezTo>
                    <a:pt x="267" y="176"/>
                    <a:pt x="268" y="176"/>
                    <a:pt x="269" y="176"/>
                  </a:cubicBezTo>
                  <a:cubicBezTo>
                    <a:pt x="273" y="176"/>
                    <a:pt x="272" y="179"/>
                    <a:pt x="274" y="181"/>
                  </a:cubicBezTo>
                  <a:cubicBezTo>
                    <a:pt x="275" y="182"/>
                    <a:pt x="279" y="181"/>
                    <a:pt x="279" y="183"/>
                  </a:cubicBezTo>
                  <a:cubicBezTo>
                    <a:pt x="279" y="185"/>
                    <a:pt x="280" y="187"/>
                    <a:pt x="281" y="189"/>
                  </a:cubicBezTo>
                  <a:cubicBezTo>
                    <a:pt x="281" y="194"/>
                    <a:pt x="290" y="193"/>
                    <a:pt x="293" y="194"/>
                  </a:cubicBezTo>
                  <a:cubicBezTo>
                    <a:pt x="295" y="194"/>
                    <a:pt x="298" y="194"/>
                    <a:pt x="299" y="195"/>
                  </a:cubicBezTo>
                  <a:cubicBezTo>
                    <a:pt x="300" y="196"/>
                    <a:pt x="305" y="201"/>
                    <a:pt x="304" y="201"/>
                  </a:cubicBezTo>
                  <a:cubicBezTo>
                    <a:pt x="302" y="203"/>
                    <a:pt x="302" y="203"/>
                    <a:pt x="300" y="202"/>
                  </a:cubicBezTo>
                  <a:cubicBezTo>
                    <a:pt x="299" y="201"/>
                    <a:pt x="295" y="199"/>
                    <a:pt x="295" y="199"/>
                  </a:cubicBezTo>
                  <a:cubicBezTo>
                    <a:pt x="295" y="200"/>
                    <a:pt x="298" y="201"/>
                    <a:pt x="297" y="203"/>
                  </a:cubicBezTo>
                  <a:cubicBezTo>
                    <a:pt x="296" y="204"/>
                    <a:pt x="295" y="206"/>
                    <a:pt x="295" y="207"/>
                  </a:cubicBezTo>
                  <a:cubicBezTo>
                    <a:pt x="295" y="209"/>
                    <a:pt x="295" y="210"/>
                    <a:pt x="294" y="211"/>
                  </a:cubicBezTo>
                  <a:cubicBezTo>
                    <a:pt x="294" y="212"/>
                    <a:pt x="291" y="213"/>
                    <a:pt x="291" y="213"/>
                  </a:cubicBezTo>
                  <a:cubicBezTo>
                    <a:pt x="290" y="214"/>
                    <a:pt x="287" y="219"/>
                    <a:pt x="291" y="219"/>
                  </a:cubicBezTo>
                  <a:cubicBezTo>
                    <a:pt x="292" y="219"/>
                    <a:pt x="294" y="217"/>
                    <a:pt x="296" y="215"/>
                  </a:cubicBezTo>
                  <a:cubicBezTo>
                    <a:pt x="298" y="214"/>
                    <a:pt x="299" y="216"/>
                    <a:pt x="301" y="215"/>
                  </a:cubicBezTo>
                  <a:cubicBezTo>
                    <a:pt x="304" y="215"/>
                    <a:pt x="305" y="213"/>
                    <a:pt x="308" y="213"/>
                  </a:cubicBezTo>
                  <a:cubicBezTo>
                    <a:pt x="308" y="211"/>
                    <a:pt x="308" y="212"/>
                    <a:pt x="306" y="211"/>
                  </a:cubicBezTo>
                  <a:cubicBezTo>
                    <a:pt x="305" y="211"/>
                    <a:pt x="305" y="210"/>
                    <a:pt x="306" y="210"/>
                  </a:cubicBezTo>
                  <a:cubicBezTo>
                    <a:pt x="307" y="208"/>
                    <a:pt x="308" y="207"/>
                    <a:pt x="311" y="207"/>
                  </a:cubicBezTo>
                  <a:cubicBezTo>
                    <a:pt x="312" y="207"/>
                    <a:pt x="315" y="205"/>
                    <a:pt x="317" y="206"/>
                  </a:cubicBezTo>
                  <a:cubicBezTo>
                    <a:pt x="319" y="207"/>
                    <a:pt x="320" y="203"/>
                    <a:pt x="322" y="206"/>
                  </a:cubicBezTo>
                  <a:cubicBezTo>
                    <a:pt x="324" y="204"/>
                    <a:pt x="325" y="203"/>
                    <a:pt x="327" y="201"/>
                  </a:cubicBezTo>
                  <a:cubicBezTo>
                    <a:pt x="329" y="200"/>
                    <a:pt x="330" y="200"/>
                    <a:pt x="332" y="200"/>
                  </a:cubicBezTo>
                  <a:cubicBezTo>
                    <a:pt x="335" y="200"/>
                    <a:pt x="339" y="200"/>
                    <a:pt x="342" y="200"/>
                  </a:cubicBezTo>
                  <a:cubicBezTo>
                    <a:pt x="345" y="200"/>
                    <a:pt x="346" y="201"/>
                    <a:pt x="347" y="199"/>
                  </a:cubicBezTo>
                  <a:cubicBezTo>
                    <a:pt x="348" y="198"/>
                    <a:pt x="349" y="199"/>
                    <a:pt x="350" y="198"/>
                  </a:cubicBezTo>
                  <a:cubicBezTo>
                    <a:pt x="351" y="196"/>
                    <a:pt x="352" y="195"/>
                    <a:pt x="352" y="193"/>
                  </a:cubicBezTo>
                  <a:cubicBezTo>
                    <a:pt x="353" y="191"/>
                    <a:pt x="353" y="190"/>
                    <a:pt x="354" y="188"/>
                  </a:cubicBezTo>
                  <a:cubicBezTo>
                    <a:pt x="355" y="187"/>
                    <a:pt x="356" y="186"/>
                    <a:pt x="357" y="185"/>
                  </a:cubicBezTo>
                  <a:cubicBezTo>
                    <a:pt x="358" y="184"/>
                    <a:pt x="359" y="187"/>
                    <a:pt x="361" y="186"/>
                  </a:cubicBezTo>
                  <a:cubicBezTo>
                    <a:pt x="363" y="184"/>
                    <a:pt x="365" y="187"/>
                    <a:pt x="365" y="189"/>
                  </a:cubicBezTo>
                  <a:cubicBezTo>
                    <a:pt x="365" y="190"/>
                    <a:pt x="364" y="196"/>
                    <a:pt x="366" y="196"/>
                  </a:cubicBezTo>
                  <a:cubicBezTo>
                    <a:pt x="367" y="197"/>
                    <a:pt x="368" y="199"/>
                    <a:pt x="369" y="201"/>
                  </a:cubicBezTo>
                  <a:cubicBezTo>
                    <a:pt x="370" y="199"/>
                    <a:pt x="381" y="196"/>
                    <a:pt x="381" y="196"/>
                  </a:cubicBezTo>
                  <a:cubicBezTo>
                    <a:pt x="381" y="195"/>
                    <a:pt x="380" y="195"/>
                    <a:pt x="380" y="194"/>
                  </a:cubicBezTo>
                  <a:cubicBezTo>
                    <a:pt x="380" y="194"/>
                    <a:pt x="382" y="196"/>
                    <a:pt x="382" y="196"/>
                  </a:cubicBezTo>
                  <a:cubicBezTo>
                    <a:pt x="382" y="197"/>
                    <a:pt x="380" y="197"/>
                    <a:pt x="380" y="197"/>
                  </a:cubicBezTo>
                  <a:cubicBezTo>
                    <a:pt x="380" y="197"/>
                    <a:pt x="386" y="198"/>
                    <a:pt x="386" y="198"/>
                  </a:cubicBezTo>
                  <a:cubicBezTo>
                    <a:pt x="386" y="198"/>
                    <a:pt x="386" y="198"/>
                    <a:pt x="386" y="198"/>
                  </a:cubicBezTo>
                  <a:cubicBezTo>
                    <a:pt x="386" y="198"/>
                    <a:pt x="386" y="199"/>
                    <a:pt x="386" y="199"/>
                  </a:cubicBezTo>
                  <a:cubicBezTo>
                    <a:pt x="385" y="199"/>
                    <a:pt x="384" y="199"/>
                    <a:pt x="383" y="200"/>
                  </a:cubicBezTo>
                  <a:cubicBezTo>
                    <a:pt x="383" y="201"/>
                    <a:pt x="382" y="198"/>
                    <a:pt x="382" y="198"/>
                  </a:cubicBezTo>
                  <a:cubicBezTo>
                    <a:pt x="381" y="198"/>
                    <a:pt x="381" y="199"/>
                    <a:pt x="381" y="199"/>
                  </a:cubicBezTo>
                  <a:cubicBezTo>
                    <a:pt x="381" y="199"/>
                    <a:pt x="381" y="198"/>
                    <a:pt x="380" y="199"/>
                  </a:cubicBezTo>
                  <a:cubicBezTo>
                    <a:pt x="379" y="200"/>
                    <a:pt x="378" y="200"/>
                    <a:pt x="377" y="201"/>
                  </a:cubicBezTo>
                  <a:cubicBezTo>
                    <a:pt x="375" y="202"/>
                    <a:pt x="371" y="205"/>
                    <a:pt x="373" y="208"/>
                  </a:cubicBezTo>
                  <a:cubicBezTo>
                    <a:pt x="376" y="210"/>
                    <a:pt x="378" y="208"/>
                    <a:pt x="379" y="207"/>
                  </a:cubicBezTo>
                  <a:cubicBezTo>
                    <a:pt x="380" y="206"/>
                    <a:pt x="384" y="203"/>
                    <a:pt x="384" y="202"/>
                  </a:cubicBezTo>
                  <a:cubicBezTo>
                    <a:pt x="384" y="203"/>
                    <a:pt x="386" y="204"/>
                    <a:pt x="387" y="203"/>
                  </a:cubicBezTo>
                  <a:cubicBezTo>
                    <a:pt x="387" y="202"/>
                    <a:pt x="390" y="201"/>
                    <a:pt x="391" y="201"/>
                  </a:cubicBezTo>
                  <a:cubicBezTo>
                    <a:pt x="393" y="200"/>
                    <a:pt x="395" y="199"/>
                    <a:pt x="397" y="199"/>
                  </a:cubicBezTo>
                  <a:cubicBezTo>
                    <a:pt x="398" y="199"/>
                    <a:pt x="398" y="199"/>
                    <a:pt x="398" y="198"/>
                  </a:cubicBezTo>
                  <a:cubicBezTo>
                    <a:pt x="397" y="197"/>
                    <a:pt x="398" y="197"/>
                    <a:pt x="398" y="197"/>
                  </a:cubicBezTo>
                  <a:cubicBezTo>
                    <a:pt x="398" y="196"/>
                    <a:pt x="396" y="197"/>
                    <a:pt x="395" y="196"/>
                  </a:cubicBezTo>
                  <a:cubicBezTo>
                    <a:pt x="394" y="196"/>
                    <a:pt x="395" y="194"/>
                    <a:pt x="393" y="196"/>
                  </a:cubicBezTo>
                  <a:cubicBezTo>
                    <a:pt x="391" y="197"/>
                    <a:pt x="387" y="196"/>
                    <a:pt x="385" y="195"/>
                  </a:cubicBezTo>
                  <a:cubicBezTo>
                    <a:pt x="384" y="195"/>
                    <a:pt x="385" y="193"/>
                    <a:pt x="384" y="193"/>
                  </a:cubicBezTo>
                  <a:cubicBezTo>
                    <a:pt x="384" y="193"/>
                    <a:pt x="382" y="193"/>
                    <a:pt x="381" y="192"/>
                  </a:cubicBezTo>
                  <a:cubicBezTo>
                    <a:pt x="380" y="192"/>
                    <a:pt x="380" y="189"/>
                    <a:pt x="380" y="188"/>
                  </a:cubicBezTo>
                  <a:cubicBezTo>
                    <a:pt x="380" y="187"/>
                    <a:pt x="378" y="188"/>
                    <a:pt x="377" y="187"/>
                  </a:cubicBezTo>
                  <a:cubicBezTo>
                    <a:pt x="377" y="187"/>
                    <a:pt x="379" y="185"/>
                    <a:pt x="379" y="185"/>
                  </a:cubicBezTo>
                  <a:cubicBezTo>
                    <a:pt x="380" y="184"/>
                    <a:pt x="380" y="181"/>
                    <a:pt x="378" y="181"/>
                  </a:cubicBezTo>
                  <a:cubicBezTo>
                    <a:pt x="378" y="181"/>
                    <a:pt x="376" y="185"/>
                    <a:pt x="375" y="183"/>
                  </a:cubicBezTo>
                  <a:cubicBezTo>
                    <a:pt x="375" y="181"/>
                    <a:pt x="374" y="182"/>
                    <a:pt x="373" y="181"/>
                  </a:cubicBezTo>
                  <a:cubicBezTo>
                    <a:pt x="373" y="180"/>
                    <a:pt x="376" y="181"/>
                    <a:pt x="376" y="181"/>
                  </a:cubicBezTo>
                  <a:cubicBezTo>
                    <a:pt x="378" y="181"/>
                    <a:pt x="379" y="180"/>
                    <a:pt x="380" y="180"/>
                  </a:cubicBezTo>
                  <a:cubicBezTo>
                    <a:pt x="381" y="179"/>
                    <a:pt x="382" y="179"/>
                    <a:pt x="383" y="179"/>
                  </a:cubicBezTo>
                  <a:cubicBezTo>
                    <a:pt x="384" y="178"/>
                    <a:pt x="382" y="176"/>
                    <a:pt x="382" y="176"/>
                  </a:cubicBezTo>
                  <a:cubicBezTo>
                    <a:pt x="382" y="176"/>
                    <a:pt x="383" y="176"/>
                    <a:pt x="383" y="176"/>
                  </a:cubicBezTo>
                  <a:cubicBezTo>
                    <a:pt x="383" y="176"/>
                    <a:pt x="379" y="174"/>
                    <a:pt x="379" y="174"/>
                  </a:cubicBezTo>
                  <a:cubicBezTo>
                    <a:pt x="377" y="173"/>
                    <a:pt x="375" y="173"/>
                    <a:pt x="373" y="174"/>
                  </a:cubicBezTo>
                  <a:cubicBezTo>
                    <a:pt x="369" y="175"/>
                    <a:pt x="366" y="176"/>
                    <a:pt x="363" y="178"/>
                  </a:cubicBezTo>
                  <a:cubicBezTo>
                    <a:pt x="360" y="179"/>
                    <a:pt x="358" y="181"/>
                    <a:pt x="355" y="183"/>
                  </a:cubicBezTo>
                  <a:cubicBezTo>
                    <a:pt x="354" y="184"/>
                    <a:pt x="353" y="185"/>
                    <a:pt x="352" y="187"/>
                  </a:cubicBezTo>
                  <a:cubicBezTo>
                    <a:pt x="352" y="187"/>
                    <a:pt x="348" y="189"/>
                    <a:pt x="348" y="189"/>
                  </a:cubicBezTo>
                  <a:cubicBezTo>
                    <a:pt x="348" y="188"/>
                    <a:pt x="353" y="184"/>
                    <a:pt x="354" y="183"/>
                  </a:cubicBezTo>
                  <a:cubicBezTo>
                    <a:pt x="354" y="182"/>
                    <a:pt x="355" y="181"/>
                    <a:pt x="354" y="180"/>
                  </a:cubicBezTo>
                  <a:cubicBezTo>
                    <a:pt x="353" y="180"/>
                    <a:pt x="351" y="179"/>
                    <a:pt x="350" y="179"/>
                  </a:cubicBezTo>
                  <a:cubicBezTo>
                    <a:pt x="351" y="179"/>
                    <a:pt x="353" y="180"/>
                    <a:pt x="354" y="180"/>
                  </a:cubicBezTo>
                  <a:cubicBezTo>
                    <a:pt x="356" y="181"/>
                    <a:pt x="358" y="178"/>
                    <a:pt x="359" y="177"/>
                  </a:cubicBezTo>
                  <a:cubicBezTo>
                    <a:pt x="360" y="176"/>
                    <a:pt x="361" y="174"/>
                    <a:pt x="363" y="173"/>
                  </a:cubicBezTo>
                  <a:cubicBezTo>
                    <a:pt x="365" y="173"/>
                    <a:pt x="367" y="174"/>
                    <a:pt x="368" y="172"/>
                  </a:cubicBezTo>
                  <a:cubicBezTo>
                    <a:pt x="369" y="168"/>
                    <a:pt x="371" y="167"/>
                    <a:pt x="375" y="167"/>
                  </a:cubicBezTo>
                  <a:cubicBezTo>
                    <a:pt x="379" y="167"/>
                    <a:pt x="383" y="167"/>
                    <a:pt x="387" y="167"/>
                  </a:cubicBezTo>
                  <a:cubicBezTo>
                    <a:pt x="394" y="167"/>
                    <a:pt x="404" y="169"/>
                    <a:pt x="409" y="163"/>
                  </a:cubicBezTo>
                  <a:cubicBezTo>
                    <a:pt x="411" y="161"/>
                    <a:pt x="412" y="160"/>
                    <a:pt x="414" y="160"/>
                  </a:cubicBezTo>
                  <a:cubicBezTo>
                    <a:pt x="416" y="160"/>
                    <a:pt x="418" y="160"/>
                    <a:pt x="421" y="158"/>
                  </a:cubicBezTo>
                  <a:cubicBezTo>
                    <a:pt x="422" y="158"/>
                    <a:pt x="425" y="156"/>
                    <a:pt x="425" y="155"/>
                  </a:cubicBezTo>
                  <a:cubicBezTo>
                    <a:pt x="427" y="152"/>
                    <a:pt x="422" y="153"/>
                    <a:pt x="422" y="152"/>
                  </a:cubicBezTo>
                  <a:cubicBezTo>
                    <a:pt x="422" y="151"/>
                    <a:pt x="424" y="151"/>
                    <a:pt x="424" y="151"/>
                  </a:cubicBezTo>
                  <a:cubicBezTo>
                    <a:pt x="425" y="150"/>
                    <a:pt x="424" y="149"/>
                    <a:pt x="424" y="148"/>
                  </a:cubicBezTo>
                  <a:cubicBezTo>
                    <a:pt x="424" y="148"/>
                    <a:pt x="425" y="147"/>
                    <a:pt x="425" y="147"/>
                  </a:cubicBezTo>
                  <a:cubicBezTo>
                    <a:pt x="425" y="146"/>
                    <a:pt x="423" y="145"/>
                    <a:pt x="423" y="145"/>
                  </a:cubicBezTo>
                  <a:cubicBezTo>
                    <a:pt x="422" y="144"/>
                    <a:pt x="421" y="144"/>
                    <a:pt x="421" y="143"/>
                  </a:cubicBezTo>
                  <a:cubicBezTo>
                    <a:pt x="420" y="143"/>
                    <a:pt x="418" y="146"/>
                    <a:pt x="417" y="144"/>
                  </a:cubicBezTo>
                  <a:cubicBezTo>
                    <a:pt x="417" y="144"/>
                    <a:pt x="419" y="143"/>
                    <a:pt x="418" y="143"/>
                  </a:cubicBezTo>
                  <a:cubicBezTo>
                    <a:pt x="418" y="142"/>
                    <a:pt x="417" y="141"/>
                    <a:pt x="416" y="141"/>
                  </a:cubicBezTo>
                  <a:cubicBezTo>
                    <a:pt x="415" y="140"/>
                    <a:pt x="411" y="141"/>
                    <a:pt x="410" y="142"/>
                  </a:cubicBezTo>
                  <a:cubicBezTo>
                    <a:pt x="409" y="144"/>
                    <a:pt x="406" y="145"/>
                    <a:pt x="404" y="146"/>
                  </a:cubicBezTo>
                  <a:cubicBezTo>
                    <a:pt x="403" y="146"/>
                    <a:pt x="400" y="144"/>
                    <a:pt x="400" y="143"/>
                  </a:cubicBezTo>
                  <a:cubicBezTo>
                    <a:pt x="400" y="142"/>
                    <a:pt x="403" y="145"/>
                    <a:pt x="403" y="145"/>
                  </a:cubicBezTo>
                  <a:cubicBezTo>
                    <a:pt x="404" y="145"/>
                    <a:pt x="408" y="142"/>
                    <a:pt x="408" y="142"/>
                  </a:cubicBezTo>
                  <a:cubicBezTo>
                    <a:pt x="408" y="142"/>
                    <a:pt x="406" y="141"/>
                    <a:pt x="406" y="141"/>
                  </a:cubicBezTo>
                  <a:cubicBezTo>
                    <a:pt x="409" y="140"/>
                    <a:pt x="412" y="140"/>
                    <a:pt x="415" y="139"/>
                  </a:cubicBezTo>
                  <a:cubicBezTo>
                    <a:pt x="415" y="139"/>
                    <a:pt x="417" y="138"/>
                    <a:pt x="416" y="137"/>
                  </a:cubicBezTo>
                  <a:cubicBezTo>
                    <a:pt x="416" y="137"/>
                    <a:pt x="414" y="135"/>
                    <a:pt x="414" y="135"/>
                  </a:cubicBezTo>
                  <a:cubicBezTo>
                    <a:pt x="412" y="136"/>
                    <a:pt x="410" y="136"/>
                    <a:pt x="409" y="134"/>
                  </a:cubicBezTo>
                  <a:cubicBezTo>
                    <a:pt x="408" y="134"/>
                    <a:pt x="404" y="137"/>
                    <a:pt x="404" y="136"/>
                  </a:cubicBezTo>
                  <a:cubicBezTo>
                    <a:pt x="404" y="136"/>
                    <a:pt x="407" y="133"/>
                    <a:pt x="404" y="134"/>
                  </a:cubicBezTo>
                  <a:cubicBezTo>
                    <a:pt x="404" y="134"/>
                    <a:pt x="400" y="135"/>
                    <a:pt x="400" y="135"/>
                  </a:cubicBezTo>
                  <a:cubicBezTo>
                    <a:pt x="401" y="133"/>
                    <a:pt x="404" y="133"/>
                    <a:pt x="402" y="130"/>
                  </a:cubicBezTo>
                  <a:cubicBezTo>
                    <a:pt x="402" y="130"/>
                    <a:pt x="398" y="128"/>
                    <a:pt x="398" y="128"/>
                  </a:cubicBezTo>
                  <a:cubicBezTo>
                    <a:pt x="396" y="128"/>
                    <a:pt x="396" y="126"/>
                    <a:pt x="394" y="126"/>
                  </a:cubicBezTo>
                  <a:cubicBezTo>
                    <a:pt x="395" y="126"/>
                    <a:pt x="392" y="122"/>
                    <a:pt x="392" y="122"/>
                  </a:cubicBezTo>
                  <a:cubicBezTo>
                    <a:pt x="392" y="122"/>
                    <a:pt x="393" y="123"/>
                    <a:pt x="394" y="123"/>
                  </a:cubicBezTo>
                  <a:cubicBezTo>
                    <a:pt x="395" y="124"/>
                    <a:pt x="395" y="122"/>
                    <a:pt x="396" y="122"/>
                  </a:cubicBezTo>
                  <a:cubicBezTo>
                    <a:pt x="400" y="121"/>
                    <a:pt x="393" y="118"/>
                    <a:pt x="392" y="117"/>
                  </a:cubicBezTo>
                  <a:cubicBezTo>
                    <a:pt x="392" y="118"/>
                    <a:pt x="394" y="116"/>
                    <a:pt x="394" y="116"/>
                  </a:cubicBezTo>
                  <a:cubicBezTo>
                    <a:pt x="395" y="115"/>
                    <a:pt x="393" y="115"/>
                    <a:pt x="392" y="114"/>
                  </a:cubicBezTo>
                  <a:cubicBezTo>
                    <a:pt x="392" y="114"/>
                    <a:pt x="391" y="113"/>
                    <a:pt x="390" y="113"/>
                  </a:cubicBezTo>
                  <a:cubicBezTo>
                    <a:pt x="390" y="113"/>
                    <a:pt x="388" y="113"/>
                    <a:pt x="388" y="113"/>
                  </a:cubicBezTo>
                  <a:cubicBezTo>
                    <a:pt x="389" y="112"/>
                    <a:pt x="391" y="113"/>
                    <a:pt x="390" y="110"/>
                  </a:cubicBezTo>
                  <a:cubicBezTo>
                    <a:pt x="389" y="110"/>
                    <a:pt x="386" y="111"/>
                    <a:pt x="386" y="111"/>
                  </a:cubicBezTo>
                  <a:cubicBezTo>
                    <a:pt x="386" y="110"/>
                    <a:pt x="389" y="110"/>
                    <a:pt x="388" y="108"/>
                  </a:cubicBezTo>
                  <a:cubicBezTo>
                    <a:pt x="388" y="107"/>
                    <a:pt x="388" y="106"/>
                    <a:pt x="387" y="105"/>
                  </a:cubicBezTo>
                  <a:cubicBezTo>
                    <a:pt x="387" y="105"/>
                    <a:pt x="386" y="106"/>
                    <a:pt x="386" y="105"/>
                  </a:cubicBezTo>
                  <a:cubicBezTo>
                    <a:pt x="386" y="106"/>
                    <a:pt x="384" y="102"/>
                    <a:pt x="384" y="102"/>
                  </a:cubicBezTo>
                  <a:cubicBezTo>
                    <a:pt x="383" y="100"/>
                    <a:pt x="382" y="99"/>
                    <a:pt x="382" y="98"/>
                  </a:cubicBezTo>
                  <a:cubicBezTo>
                    <a:pt x="381" y="96"/>
                    <a:pt x="381" y="94"/>
                    <a:pt x="379" y="97"/>
                  </a:cubicBezTo>
                  <a:cubicBezTo>
                    <a:pt x="379" y="97"/>
                    <a:pt x="378" y="101"/>
                    <a:pt x="379" y="100"/>
                  </a:cubicBezTo>
                  <a:cubicBezTo>
                    <a:pt x="375" y="101"/>
                    <a:pt x="377" y="101"/>
                    <a:pt x="378" y="104"/>
                  </a:cubicBezTo>
                  <a:cubicBezTo>
                    <a:pt x="378" y="103"/>
                    <a:pt x="377" y="103"/>
                    <a:pt x="377" y="104"/>
                  </a:cubicBezTo>
                  <a:cubicBezTo>
                    <a:pt x="376" y="104"/>
                    <a:pt x="376" y="104"/>
                    <a:pt x="375" y="105"/>
                  </a:cubicBezTo>
                  <a:cubicBezTo>
                    <a:pt x="375" y="105"/>
                    <a:pt x="377" y="106"/>
                    <a:pt x="377" y="106"/>
                  </a:cubicBezTo>
                  <a:cubicBezTo>
                    <a:pt x="376" y="107"/>
                    <a:pt x="374" y="106"/>
                    <a:pt x="374" y="107"/>
                  </a:cubicBezTo>
                  <a:cubicBezTo>
                    <a:pt x="373" y="108"/>
                    <a:pt x="375" y="110"/>
                    <a:pt x="373" y="111"/>
                  </a:cubicBezTo>
                  <a:cubicBezTo>
                    <a:pt x="374" y="111"/>
                    <a:pt x="372" y="107"/>
                    <a:pt x="370" y="109"/>
                  </a:cubicBezTo>
                  <a:cubicBezTo>
                    <a:pt x="370" y="110"/>
                    <a:pt x="366" y="113"/>
                    <a:pt x="366" y="113"/>
                  </a:cubicBezTo>
                  <a:cubicBezTo>
                    <a:pt x="365" y="113"/>
                    <a:pt x="365" y="112"/>
                    <a:pt x="365" y="111"/>
                  </a:cubicBezTo>
                  <a:cubicBezTo>
                    <a:pt x="364" y="111"/>
                    <a:pt x="364" y="112"/>
                    <a:pt x="364" y="112"/>
                  </a:cubicBezTo>
                  <a:cubicBezTo>
                    <a:pt x="363" y="111"/>
                    <a:pt x="364" y="111"/>
                    <a:pt x="364" y="110"/>
                  </a:cubicBezTo>
                  <a:cubicBezTo>
                    <a:pt x="364" y="111"/>
                    <a:pt x="357" y="116"/>
                    <a:pt x="357" y="115"/>
                  </a:cubicBezTo>
                  <a:cubicBezTo>
                    <a:pt x="356" y="114"/>
                    <a:pt x="360" y="113"/>
                    <a:pt x="361" y="113"/>
                  </a:cubicBezTo>
                  <a:cubicBezTo>
                    <a:pt x="363" y="111"/>
                    <a:pt x="363" y="110"/>
                    <a:pt x="362" y="108"/>
                  </a:cubicBezTo>
                  <a:cubicBezTo>
                    <a:pt x="361" y="107"/>
                    <a:pt x="358" y="107"/>
                    <a:pt x="357" y="107"/>
                  </a:cubicBezTo>
                  <a:cubicBezTo>
                    <a:pt x="356" y="107"/>
                    <a:pt x="356" y="108"/>
                    <a:pt x="356" y="108"/>
                  </a:cubicBezTo>
                  <a:cubicBezTo>
                    <a:pt x="355" y="110"/>
                    <a:pt x="353" y="108"/>
                    <a:pt x="352" y="108"/>
                  </a:cubicBezTo>
                  <a:cubicBezTo>
                    <a:pt x="353" y="108"/>
                    <a:pt x="355" y="106"/>
                    <a:pt x="355" y="106"/>
                  </a:cubicBezTo>
                  <a:cubicBezTo>
                    <a:pt x="355" y="106"/>
                    <a:pt x="356" y="107"/>
                    <a:pt x="356" y="107"/>
                  </a:cubicBezTo>
                  <a:cubicBezTo>
                    <a:pt x="355" y="107"/>
                    <a:pt x="357" y="105"/>
                    <a:pt x="357" y="105"/>
                  </a:cubicBezTo>
                  <a:cubicBezTo>
                    <a:pt x="358" y="103"/>
                    <a:pt x="356" y="104"/>
                    <a:pt x="355" y="103"/>
                  </a:cubicBezTo>
                  <a:cubicBezTo>
                    <a:pt x="355" y="103"/>
                    <a:pt x="356" y="98"/>
                    <a:pt x="354" y="99"/>
                  </a:cubicBezTo>
                  <a:cubicBezTo>
                    <a:pt x="355" y="98"/>
                    <a:pt x="356" y="98"/>
                    <a:pt x="355" y="96"/>
                  </a:cubicBezTo>
                  <a:cubicBezTo>
                    <a:pt x="353" y="95"/>
                    <a:pt x="357" y="94"/>
                    <a:pt x="356" y="92"/>
                  </a:cubicBezTo>
                  <a:cubicBezTo>
                    <a:pt x="356" y="91"/>
                    <a:pt x="354" y="93"/>
                    <a:pt x="353" y="92"/>
                  </a:cubicBezTo>
                  <a:cubicBezTo>
                    <a:pt x="352" y="91"/>
                    <a:pt x="350" y="91"/>
                    <a:pt x="349" y="91"/>
                  </a:cubicBezTo>
                  <a:cubicBezTo>
                    <a:pt x="347" y="90"/>
                    <a:pt x="346" y="90"/>
                    <a:pt x="345" y="88"/>
                  </a:cubicBezTo>
                  <a:cubicBezTo>
                    <a:pt x="345" y="86"/>
                    <a:pt x="342" y="87"/>
                    <a:pt x="342" y="85"/>
                  </a:cubicBezTo>
                  <a:cubicBezTo>
                    <a:pt x="342" y="84"/>
                    <a:pt x="340" y="85"/>
                    <a:pt x="340" y="85"/>
                  </a:cubicBezTo>
                  <a:cubicBezTo>
                    <a:pt x="341" y="83"/>
                    <a:pt x="339" y="83"/>
                    <a:pt x="338" y="82"/>
                  </a:cubicBezTo>
                  <a:cubicBezTo>
                    <a:pt x="336" y="81"/>
                    <a:pt x="336" y="80"/>
                    <a:pt x="334" y="81"/>
                  </a:cubicBezTo>
                  <a:cubicBezTo>
                    <a:pt x="332" y="82"/>
                    <a:pt x="331" y="83"/>
                    <a:pt x="329" y="82"/>
                  </a:cubicBezTo>
                  <a:cubicBezTo>
                    <a:pt x="327" y="81"/>
                    <a:pt x="326" y="83"/>
                    <a:pt x="324" y="82"/>
                  </a:cubicBezTo>
                  <a:cubicBezTo>
                    <a:pt x="322" y="80"/>
                    <a:pt x="320" y="80"/>
                    <a:pt x="318" y="80"/>
                  </a:cubicBezTo>
                  <a:cubicBezTo>
                    <a:pt x="316" y="80"/>
                    <a:pt x="314" y="80"/>
                    <a:pt x="313" y="82"/>
                  </a:cubicBezTo>
                  <a:cubicBezTo>
                    <a:pt x="312" y="84"/>
                    <a:pt x="315" y="85"/>
                    <a:pt x="315" y="86"/>
                  </a:cubicBezTo>
                  <a:cubicBezTo>
                    <a:pt x="316" y="87"/>
                    <a:pt x="315" y="90"/>
                    <a:pt x="314" y="91"/>
                  </a:cubicBezTo>
                  <a:cubicBezTo>
                    <a:pt x="314" y="92"/>
                    <a:pt x="314" y="91"/>
                    <a:pt x="313" y="92"/>
                  </a:cubicBezTo>
                  <a:cubicBezTo>
                    <a:pt x="313" y="92"/>
                    <a:pt x="315" y="94"/>
                    <a:pt x="315" y="94"/>
                  </a:cubicBezTo>
                  <a:cubicBezTo>
                    <a:pt x="315" y="96"/>
                    <a:pt x="316" y="98"/>
                    <a:pt x="316" y="99"/>
                  </a:cubicBezTo>
                  <a:cubicBezTo>
                    <a:pt x="316" y="100"/>
                    <a:pt x="316" y="100"/>
                    <a:pt x="316" y="101"/>
                  </a:cubicBezTo>
                  <a:cubicBezTo>
                    <a:pt x="316" y="102"/>
                    <a:pt x="315" y="101"/>
                    <a:pt x="315" y="101"/>
                  </a:cubicBezTo>
                  <a:cubicBezTo>
                    <a:pt x="314" y="102"/>
                    <a:pt x="314" y="104"/>
                    <a:pt x="314" y="104"/>
                  </a:cubicBezTo>
                  <a:cubicBezTo>
                    <a:pt x="313" y="105"/>
                    <a:pt x="312" y="106"/>
                    <a:pt x="312" y="107"/>
                  </a:cubicBezTo>
                  <a:cubicBezTo>
                    <a:pt x="311" y="109"/>
                    <a:pt x="311" y="109"/>
                    <a:pt x="312" y="110"/>
                  </a:cubicBezTo>
                  <a:cubicBezTo>
                    <a:pt x="315" y="112"/>
                    <a:pt x="318" y="114"/>
                    <a:pt x="320" y="116"/>
                  </a:cubicBezTo>
                  <a:cubicBezTo>
                    <a:pt x="321" y="119"/>
                    <a:pt x="322" y="124"/>
                    <a:pt x="321" y="127"/>
                  </a:cubicBezTo>
                  <a:cubicBezTo>
                    <a:pt x="319" y="131"/>
                    <a:pt x="313" y="133"/>
                    <a:pt x="310" y="135"/>
                  </a:cubicBezTo>
                  <a:cubicBezTo>
                    <a:pt x="309" y="136"/>
                    <a:pt x="308" y="136"/>
                    <a:pt x="307" y="137"/>
                  </a:cubicBezTo>
                  <a:cubicBezTo>
                    <a:pt x="304" y="138"/>
                    <a:pt x="308" y="141"/>
                    <a:pt x="308" y="143"/>
                  </a:cubicBezTo>
                  <a:cubicBezTo>
                    <a:pt x="308" y="143"/>
                    <a:pt x="309" y="145"/>
                    <a:pt x="309" y="146"/>
                  </a:cubicBezTo>
                  <a:cubicBezTo>
                    <a:pt x="309" y="148"/>
                    <a:pt x="309" y="149"/>
                    <a:pt x="310" y="151"/>
                  </a:cubicBezTo>
                  <a:cubicBezTo>
                    <a:pt x="311" y="153"/>
                    <a:pt x="311" y="154"/>
                    <a:pt x="309" y="156"/>
                  </a:cubicBezTo>
                  <a:cubicBezTo>
                    <a:pt x="309" y="156"/>
                    <a:pt x="310" y="160"/>
                    <a:pt x="309" y="161"/>
                  </a:cubicBezTo>
                  <a:cubicBezTo>
                    <a:pt x="308" y="161"/>
                    <a:pt x="307" y="157"/>
                    <a:pt x="306" y="159"/>
                  </a:cubicBezTo>
                  <a:cubicBezTo>
                    <a:pt x="305" y="161"/>
                    <a:pt x="307" y="164"/>
                    <a:pt x="307" y="164"/>
                  </a:cubicBezTo>
                  <a:cubicBezTo>
                    <a:pt x="307" y="163"/>
                    <a:pt x="301" y="158"/>
                    <a:pt x="298" y="161"/>
                  </a:cubicBezTo>
                  <a:cubicBezTo>
                    <a:pt x="299" y="160"/>
                    <a:pt x="302" y="159"/>
                    <a:pt x="300" y="157"/>
                  </a:cubicBezTo>
                  <a:cubicBezTo>
                    <a:pt x="299" y="156"/>
                    <a:pt x="298" y="155"/>
                    <a:pt x="297" y="155"/>
                  </a:cubicBezTo>
                  <a:cubicBezTo>
                    <a:pt x="297" y="154"/>
                    <a:pt x="295" y="154"/>
                    <a:pt x="294" y="154"/>
                  </a:cubicBezTo>
                  <a:cubicBezTo>
                    <a:pt x="294" y="153"/>
                    <a:pt x="295" y="153"/>
                    <a:pt x="294" y="151"/>
                  </a:cubicBezTo>
                  <a:cubicBezTo>
                    <a:pt x="293" y="150"/>
                    <a:pt x="292" y="148"/>
                    <a:pt x="293" y="146"/>
                  </a:cubicBezTo>
                  <a:cubicBezTo>
                    <a:pt x="294" y="143"/>
                    <a:pt x="291" y="142"/>
                    <a:pt x="291" y="140"/>
                  </a:cubicBezTo>
                  <a:cubicBezTo>
                    <a:pt x="291" y="138"/>
                    <a:pt x="293" y="137"/>
                    <a:pt x="292" y="135"/>
                  </a:cubicBezTo>
                  <a:cubicBezTo>
                    <a:pt x="290" y="133"/>
                    <a:pt x="286" y="133"/>
                    <a:pt x="283" y="133"/>
                  </a:cubicBezTo>
                  <a:cubicBezTo>
                    <a:pt x="282" y="133"/>
                    <a:pt x="281" y="133"/>
                    <a:pt x="279" y="133"/>
                  </a:cubicBezTo>
                  <a:cubicBezTo>
                    <a:pt x="279" y="133"/>
                    <a:pt x="277" y="135"/>
                    <a:pt x="277" y="135"/>
                  </a:cubicBezTo>
                  <a:cubicBezTo>
                    <a:pt x="277" y="134"/>
                    <a:pt x="278" y="134"/>
                    <a:pt x="277" y="133"/>
                  </a:cubicBezTo>
                  <a:cubicBezTo>
                    <a:pt x="277" y="132"/>
                    <a:pt x="276" y="131"/>
                    <a:pt x="275" y="131"/>
                  </a:cubicBezTo>
                  <a:cubicBezTo>
                    <a:pt x="273" y="130"/>
                    <a:pt x="271" y="130"/>
                    <a:pt x="269" y="129"/>
                  </a:cubicBezTo>
                  <a:cubicBezTo>
                    <a:pt x="266" y="128"/>
                    <a:pt x="264" y="125"/>
                    <a:pt x="261" y="123"/>
                  </a:cubicBezTo>
                  <a:cubicBezTo>
                    <a:pt x="259" y="122"/>
                    <a:pt x="257" y="121"/>
                    <a:pt x="256" y="121"/>
                  </a:cubicBezTo>
                  <a:cubicBezTo>
                    <a:pt x="254" y="121"/>
                    <a:pt x="252" y="119"/>
                    <a:pt x="250" y="119"/>
                  </a:cubicBezTo>
                  <a:cubicBezTo>
                    <a:pt x="249" y="119"/>
                    <a:pt x="240" y="121"/>
                    <a:pt x="240" y="121"/>
                  </a:cubicBezTo>
                  <a:cubicBezTo>
                    <a:pt x="240" y="120"/>
                    <a:pt x="241" y="120"/>
                    <a:pt x="242" y="119"/>
                  </a:cubicBezTo>
                  <a:cubicBezTo>
                    <a:pt x="242" y="118"/>
                    <a:pt x="241" y="117"/>
                    <a:pt x="241" y="117"/>
                  </a:cubicBezTo>
                  <a:cubicBezTo>
                    <a:pt x="240" y="114"/>
                    <a:pt x="239" y="112"/>
                    <a:pt x="238" y="110"/>
                  </a:cubicBezTo>
                  <a:cubicBezTo>
                    <a:pt x="237" y="108"/>
                    <a:pt x="236" y="108"/>
                    <a:pt x="234" y="108"/>
                  </a:cubicBezTo>
                  <a:cubicBezTo>
                    <a:pt x="231" y="108"/>
                    <a:pt x="230" y="108"/>
                    <a:pt x="230" y="105"/>
                  </a:cubicBezTo>
                  <a:cubicBezTo>
                    <a:pt x="231" y="103"/>
                    <a:pt x="230" y="100"/>
                    <a:pt x="230" y="98"/>
                  </a:cubicBezTo>
                  <a:cubicBezTo>
                    <a:pt x="231" y="95"/>
                    <a:pt x="233" y="93"/>
                    <a:pt x="234" y="90"/>
                  </a:cubicBezTo>
                  <a:cubicBezTo>
                    <a:pt x="235" y="88"/>
                    <a:pt x="235" y="87"/>
                    <a:pt x="237" y="86"/>
                  </a:cubicBezTo>
                  <a:cubicBezTo>
                    <a:pt x="238" y="86"/>
                    <a:pt x="237" y="85"/>
                    <a:pt x="237" y="84"/>
                  </a:cubicBezTo>
                  <a:cubicBezTo>
                    <a:pt x="238" y="84"/>
                    <a:pt x="240" y="82"/>
                    <a:pt x="240" y="82"/>
                  </a:cubicBezTo>
                  <a:cubicBezTo>
                    <a:pt x="240" y="82"/>
                    <a:pt x="240" y="82"/>
                    <a:pt x="239" y="81"/>
                  </a:cubicBezTo>
                  <a:cubicBezTo>
                    <a:pt x="239" y="81"/>
                    <a:pt x="240" y="81"/>
                    <a:pt x="240" y="81"/>
                  </a:cubicBezTo>
                  <a:cubicBezTo>
                    <a:pt x="240" y="79"/>
                    <a:pt x="242" y="80"/>
                    <a:pt x="243" y="80"/>
                  </a:cubicBezTo>
                  <a:cubicBezTo>
                    <a:pt x="244" y="80"/>
                    <a:pt x="244" y="79"/>
                    <a:pt x="244" y="79"/>
                  </a:cubicBezTo>
                  <a:cubicBezTo>
                    <a:pt x="245" y="77"/>
                    <a:pt x="243" y="78"/>
                    <a:pt x="242" y="77"/>
                  </a:cubicBezTo>
                  <a:cubicBezTo>
                    <a:pt x="242" y="77"/>
                    <a:pt x="244" y="77"/>
                    <a:pt x="244" y="77"/>
                  </a:cubicBezTo>
                  <a:cubicBezTo>
                    <a:pt x="245" y="76"/>
                    <a:pt x="246" y="77"/>
                    <a:pt x="246" y="77"/>
                  </a:cubicBezTo>
                  <a:cubicBezTo>
                    <a:pt x="248" y="79"/>
                    <a:pt x="248" y="77"/>
                    <a:pt x="250" y="76"/>
                  </a:cubicBezTo>
                  <a:cubicBezTo>
                    <a:pt x="252" y="74"/>
                    <a:pt x="248" y="72"/>
                    <a:pt x="246" y="71"/>
                  </a:cubicBezTo>
                  <a:cubicBezTo>
                    <a:pt x="245" y="71"/>
                    <a:pt x="241" y="72"/>
                    <a:pt x="241" y="72"/>
                  </a:cubicBezTo>
                  <a:cubicBezTo>
                    <a:pt x="240" y="70"/>
                    <a:pt x="243" y="70"/>
                    <a:pt x="240" y="69"/>
                  </a:cubicBezTo>
                  <a:cubicBezTo>
                    <a:pt x="239" y="69"/>
                    <a:pt x="234" y="69"/>
                    <a:pt x="234" y="68"/>
                  </a:cubicBezTo>
                  <a:cubicBezTo>
                    <a:pt x="234" y="67"/>
                    <a:pt x="236" y="67"/>
                    <a:pt x="236" y="67"/>
                  </a:cubicBezTo>
                  <a:cubicBezTo>
                    <a:pt x="237" y="66"/>
                    <a:pt x="237" y="67"/>
                    <a:pt x="238" y="67"/>
                  </a:cubicBezTo>
                  <a:cubicBezTo>
                    <a:pt x="237" y="68"/>
                    <a:pt x="240" y="68"/>
                    <a:pt x="240" y="68"/>
                  </a:cubicBezTo>
                  <a:cubicBezTo>
                    <a:pt x="242" y="68"/>
                    <a:pt x="245" y="70"/>
                    <a:pt x="246" y="70"/>
                  </a:cubicBezTo>
                  <a:cubicBezTo>
                    <a:pt x="247" y="70"/>
                    <a:pt x="248" y="71"/>
                    <a:pt x="249" y="71"/>
                  </a:cubicBezTo>
                  <a:cubicBezTo>
                    <a:pt x="251" y="72"/>
                    <a:pt x="250" y="71"/>
                    <a:pt x="251" y="71"/>
                  </a:cubicBezTo>
                  <a:cubicBezTo>
                    <a:pt x="252" y="71"/>
                    <a:pt x="255" y="71"/>
                    <a:pt x="254" y="70"/>
                  </a:cubicBezTo>
                  <a:cubicBezTo>
                    <a:pt x="253" y="69"/>
                    <a:pt x="254" y="67"/>
                    <a:pt x="255" y="66"/>
                  </a:cubicBezTo>
                  <a:cubicBezTo>
                    <a:pt x="255" y="67"/>
                    <a:pt x="258" y="68"/>
                    <a:pt x="258" y="68"/>
                  </a:cubicBezTo>
                  <a:cubicBezTo>
                    <a:pt x="260" y="68"/>
                    <a:pt x="261" y="68"/>
                    <a:pt x="263" y="67"/>
                  </a:cubicBezTo>
                  <a:cubicBezTo>
                    <a:pt x="264" y="66"/>
                    <a:pt x="265" y="64"/>
                    <a:pt x="266" y="63"/>
                  </a:cubicBezTo>
                  <a:cubicBezTo>
                    <a:pt x="267" y="62"/>
                    <a:pt x="269" y="61"/>
                    <a:pt x="268" y="59"/>
                  </a:cubicBezTo>
                  <a:cubicBezTo>
                    <a:pt x="267" y="57"/>
                    <a:pt x="264" y="58"/>
                    <a:pt x="263" y="58"/>
                  </a:cubicBezTo>
                  <a:cubicBezTo>
                    <a:pt x="260" y="58"/>
                    <a:pt x="258" y="57"/>
                    <a:pt x="256" y="56"/>
                  </a:cubicBezTo>
                  <a:cubicBezTo>
                    <a:pt x="255" y="55"/>
                    <a:pt x="254" y="54"/>
                    <a:pt x="252" y="53"/>
                  </a:cubicBezTo>
                  <a:cubicBezTo>
                    <a:pt x="252" y="53"/>
                    <a:pt x="247" y="53"/>
                    <a:pt x="247" y="53"/>
                  </a:cubicBezTo>
                  <a:cubicBezTo>
                    <a:pt x="247" y="52"/>
                    <a:pt x="252" y="53"/>
                    <a:pt x="253" y="53"/>
                  </a:cubicBezTo>
                  <a:cubicBezTo>
                    <a:pt x="255" y="53"/>
                    <a:pt x="255" y="52"/>
                    <a:pt x="257" y="53"/>
                  </a:cubicBezTo>
                  <a:cubicBezTo>
                    <a:pt x="261" y="55"/>
                    <a:pt x="265" y="59"/>
                    <a:pt x="269" y="56"/>
                  </a:cubicBezTo>
                  <a:cubicBezTo>
                    <a:pt x="271" y="54"/>
                    <a:pt x="272" y="53"/>
                    <a:pt x="273" y="51"/>
                  </a:cubicBezTo>
                  <a:cubicBezTo>
                    <a:pt x="274" y="50"/>
                    <a:pt x="268" y="49"/>
                    <a:pt x="271" y="47"/>
                  </a:cubicBezTo>
                  <a:cubicBezTo>
                    <a:pt x="272" y="47"/>
                    <a:pt x="275" y="47"/>
                    <a:pt x="276" y="48"/>
                  </a:cubicBezTo>
                  <a:cubicBezTo>
                    <a:pt x="279" y="48"/>
                    <a:pt x="279" y="50"/>
                    <a:pt x="282" y="48"/>
                  </a:cubicBezTo>
                  <a:cubicBezTo>
                    <a:pt x="282" y="48"/>
                    <a:pt x="285" y="49"/>
                    <a:pt x="284" y="47"/>
                  </a:cubicBezTo>
                  <a:cubicBezTo>
                    <a:pt x="283" y="46"/>
                    <a:pt x="279" y="44"/>
                    <a:pt x="278" y="44"/>
                  </a:cubicBezTo>
                  <a:cubicBezTo>
                    <a:pt x="280" y="43"/>
                    <a:pt x="282" y="45"/>
                    <a:pt x="284" y="45"/>
                  </a:cubicBezTo>
                  <a:cubicBezTo>
                    <a:pt x="285" y="45"/>
                    <a:pt x="287" y="50"/>
                    <a:pt x="289" y="49"/>
                  </a:cubicBezTo>
                  <a:cubicBezTo>
                    <a:pt x="289" y="49"/>
                    <a:pt x="288" y="48"/>
                    <a:pt x="288" y="48"/>
                  </a:cubicBezTo>
                  <a:cubicBezTo>
                    <a:pt x="289" y="47"/>
                    <a:pt x="290" y="47"/>
                    <a:pt x="292" y="46"/>
                  </a:cubicBezTo>
                  <a:cubicBezTo>
                    <a:pt x="293" y="45"/>
                    <a:pt x="296" y="42"/>
                    <a:pt x="297" y="41"/>
                  </a:cubicBezTo>
                  <a:cubicBezTo>
                    <a:pt x="297" y="38"/>
                    <a:pt x="295" y="38"/>
                    <a:pt x="293" y="36"/>
                  </a:cubicBezTo>
                  <a:cubicBezTo>
                    <a:pt x="293" y="36"/>
                    <a:pt x="290" y="30"/>
                    <a:pt x="290" y="31"/>
                  </a:cubicBezTo>
                  <a:cubicBezTo>
                    <a:pt x="291" y="30"/>
                    <a:pt x="295" y="30"/>
                    <a:pt x="296" y="30"/>
                  </a:cubicBezTo>
                  <a:cubicBezTo>
                    <a:pt x="299" y="29"/>
                    <a:pt x="294" y="28"/>
                    <a:pt x="294" y="27"/>
                  </a:cubicBezTo>
                  <a:cubicBezTo>
                    <a:pt x="293" y="26"/>
                    <a:pt x="297" y="26"/>
                    <a:pt x="297" y="25"/>
                  </a:cubicBezTo>
                  <a:cubicBezTo>
                    <a:pt x="297" y="25"/>
                    <a:pt x="287" y="21"/>
                    <a:pt x="287" y="21"/>
                  </a:cubicBezTo>
                  <a:cubicBezTo>
                    <a:pt x="288" y="21"/>
                    <a:pt x="290" y="20"/>
                    <a:pt x="291" y="20"/>
                  </a:cubicBezTo>
                  <a:cubicBezTo>
                    <a:pt x="288" y="20"/>
                    <a:pt x="285" y="19"/>
                    <a:pt x="282" y="19"/>
                  </a:cubicBezTo>
                  <a:cubicBezTo>
                    <a:pt x="280" y="19"/>
                    <a:pt x="277" y="20"/>
                    <a:pt x="276" y="19"/>
                  </a:cubicBezTo>
                  <a:cubicBezTo>
                    <a:pt x="278" y="20"/>
                    <a:pt x="275" y="21"/>
                    <a:pt x="276" y="23"/>
                  </a:cubicBezTo>
                  <a:cubicBezTo>
                    <a:pt x="277" y="24"/>
                    <a:pt x="280" y="25"/>
                    <a:pt x="280" y="26"/>
                  </a:cubicBezTo>
                  <a:cubicBezTo>
                    <a:pt x="280" y="26"/>
                    <a:pt x="278" y="27"/>
                    <a:pt x="278" y="27"/>
                  </a:cubicBezTo>
                  <a:cubicBezTo>
                    <a:pt x="278" y="27"/>
                    <a:pt x="280" y="28"/>
                    <a:pt x="279" y="28"/>
                  </a:cubicBezTo>
                  <a:cubicBezTo>
                    <a:pt x="277" y="29"/>
                    <a:pt x="276" y="27"/>
                    <a:pt x="275" y="31"/>
                  </a:cubicBezTo>
                  <a:cubicBezTo>
                    <a:pt x="274" y="33"/>
                    <a:pt x="274" y="35"/>
                    <a:pt x="273" y="37"/>
                  </a:cubicBezTo>
                  <a:cubicBezTo>
                    <a:pt x="272" y="37"/>
                    <a:pt x="271" y="38"/>
                    <a:pt x="271" y="39"/>
                  </a:cubicBezTo>
                  <a:cubicBezTo>
                    <a:pt x="271" y="40"/>
                    <a:pt x="270" y="40"/>
                    <a:pt x="270" y="41"/>
                  </a:cubicBezTo>
                  <a:cubicBezTo>
                    <a:pt x="267" y="42"/>
                    <a:pt x="268" y="43"/>
                    <a:pt x="266" y="40"/>
                  </a:cubicBezTo>
                  <a:cubicBezTo>
                    <a:pt x="265" y="39"/>
                    <a:pt x="262" y="37"/>
                    <a:pt x="262" y="35"/>
                  </a:cubicBezTo>
                  <a:cubicBezTo>
                    <a:pt x="262" y="35"/>
                    <a:pt x="262" y="32"/>
                    <a:pt x="263" y="32"/>
                  </a:cubicBezTo>
                  <a:cubicBezTo>
                    <a:pt x="263" y="32"/>
                    <a:pt x="265" y="33"/>
                    <a:pt x="265" y="31"/>
                  </a:cubicBezTo>
                  <a:cubicBezTo>
                    <a:pt x="264" y="29"/>
                    <a:pt x="264" y="28"/>
                    <a:pt x="262" y="26"/>
                  </a:cubicBezTo>
                  <a:cubicBezTo>
                    <a:pt x="260" y="25"/>
                    <a:pt x="258" y="23"/>
                    <a:pt x="256" y="25"/>
                  </a:cubicBezTo>
                  <a:cubicBezTo>
                    <a:pt x="255" y="26"/>
                    <a:pt x="255" y="28"/>
                    <a:pt x="255" y="30"/>
                  </a:cubicBezTo>
                  <a:cubicBezTo>
                    <a:pt x="255" y="31"/>
                    <a:pt x="251" y="31"/>
                    <a:pt x="251" y="30"/>
                  </a:cubicBezTo>
                  <a:cubicBezTo>
                    <a:pt x="251" y="29"/>
                    <a:pt x="251" y="26"/>
                    <a:pt x="250" y="25"/>
                  </a:cubicBezTo>
                  <a:cubicBezTo>
                    <a:pt x="246" y="22"/>
                    <a:pt x="251" y="25"/>
                    <a:pt x="251" y="24"/>
                  </a:cubicBezTo>
                  <a:cubicBezTo>
                    <a:pt x="252" y="24"/>
                    <a:pt x="253" y="23"/>
                    <a:pt x="252" y="23"/>
                  </a:cubicBezTo>
                  <a:cubicBezTo>
                    <a:pt x="252" y="22"/>
                    <a:pt x="251" y="21"/>
                    <a:pt x="250" y="22"/>
                  </a:cubicBezTo>
                  <a:cubicBezTo>
                    <a:pt x="249" y="23"/>
                    <a:pt x="249" y="21"/>
                    <a:pt x="248" y="21"/>
                  </a:cubicBezTo>
                  <a:cubicBezTo>
                    <a:pt x="247" y="20"/>
                    <a:pt x="246" y="22"/>
                    <a:pt x="245" y="21"/>
                  </a:cubicBezTo>
                  <a:cubicBezTo>
                    <a:pt x="243" y="20"/>
                    <a:pt x="242" y="21"/>
                    <a:pt x="243" y="18"/>
                  </a:cubicBezTo>
                  <a:cubicBezTo>
                    <a:pt x="243" y="18"/>
                    <a:pt x="243" y="18"/>
                    <a:pt x="244" y="18"/>
                  </a:cubicBezTo>
                  <a:cubicBezTo>
                    <a:pt x="244" y="17"/>
                    <a:pt x="244" y="17"/>
                    <a:pt x="244" y="16"/>
                  </a:cubicBezTo>
                  <a:cubicBezTo>
                    <a:pt x="245" y="16"/>
                    <a:pt x="245" y="16"/>
                    <a:pt x="246" y="16"/>
                  </a:cubicBezTo>
                  <a:cubicBezTo>
                    <a:pt x="245" y="16"/>
                    <a:pt x="244" y="13"/>
                    <a:pt x="244" y="13"/>
                  </a:cubicBezTo>
                  <a:cubicBezTo>
                    <a:pt x="243" y="11"/>
                    <a:pt x="241" y="11"/>
                    <a:pt x="241" y="10"/>
                  </a:cubicBezTo>
                  <a:cubicBezTo>
                    <a:pt x="239" y="9"/>
                    <a:pt x="240" y="9"/>
                    <a:pt x="239" y="7"/>
                  </a:cubicBezTo>
                  <a:cubicBezTo>
                    <a:pt x="239" y="5"/>
                    <a:pt x="237" y="4"/>
                    <a:pt x="237" y="3"/>
                  </a:cubicBezTo>
                  <a:cubicBezTo>
                    <a:pt x="236" y="1"/>
                    <a:pt x="234" y="1"/>
                    <a:pt x="232" y="1"/>
                  </a:cubicBezTo>
                  <a:cubicBezTo>
                    <a:pt x="231" y="1"/>
                    <a:pt x="232" y="0"/>
                    <a:pt x="230" y="0"/>
                  </a:cubicBezTo>
                  <a:cubicBezTo>
                    <a:pt x="229" y="0"/>
                    <a:pt x="228" y="0"/>
                    <a:pt x="228" y="2"/>
                  </a:cubicBezTo>
                  <a:cubicBezTo>
                    <a:pt x="228" y="2"/>
                    <a:pt x="225" y="3"/>
                    <a:pt x="225" y="3"/>
                  </a:cubicBezTo>
                  <a:cubicBezTo>
                    <a:pt x="226" y="3"/>
                    <a:pt x="228" y="3"/>
                    <a:pt x="228" y="4"/>
                  </a:cubicBezTo>
                  <a:cubicBezTo>
                    <a:pt x="228" y="4"/>
                    <a:pt x="226" y="5"/>
                    <a:pt x="226" y="5"/>
                  </a:cubicBezTo>
                  <a:cubicBezTo>
                    <a:pt x="225" y="6"/>
                    <a:pt x="224" y="4"/>
                    <a:pt x="223" y="6"/>
                  </a:cubicBezTo>
                  <a:cubicBezTo>
                    <a:pt x="222" y="6"/>
                    <a:pt x="221" y="9"/>
                    <a:pt x="221" y="10"/>
                  </a:cubicBezTo>
                  <a:cubicBezTo>
                    <a:pt x="222" y="10"/>
                    <a:pt x="224" y="10"/>
                    <a:pt x="225" y="11"/>
                  </a:cubicBezTo>
                  <a:cubicBezTo>
                    <a:pt x="224" y="10"/>
                    <a:pt x="222" y="14"/>
                    <a:pt x="222" y="15"/>
                  </a:cubicBezTo>
                  <a:cubicBezTo>
                    <a:pt x="222" y="16"/>
                    <a:pt x="224" y="18"/>
                    <a:pt x="225" y="19"/>
                  </a:cubicBezTo>
                  <a:cubicBezTo>
                    <a:pt x="226" y="19"/>
                    <a:pt x="228" y="21"/>
                    <a:pt x="229" y="21"/>
                  </a:cubicBezTo>
                  <a:cubicBezTo>
                    <a:pt x="231" y="20"/>
                    <a:pt x="231" y="20"/>
                    <a:pt x="232" y="21"/>
                  </a:cubicBezTo>
                  <a:cubicBezTo>
                    <a:pt x="233" y="21"/>
                    <a:pt x="235" y="23"/>
                    <a:pt x="235" y="23"/>
                  </a:cubicBezTo>
                  <a:cubicBezTo>
                    <a:pt x="234" y="24"/>
                    <a:pt x="233" y="22"/>
                    <a:pt x="233" y="24"/>
                  </a:cubicBezTo>
                  <a:cubicBezTo>
                    <a:pt x="233" y="26"/>
                    <a:pt x="232" y="26"/>
                    <a:pt x="232" y="27"/>
                  </a:cubicBezTo>
                  <a:cubicBezTo>
                    <a:pt x="231" y="29"/>
                    <a:pt x="233" y="29"/>
                    <a:pt x="234" y="28"/>
                  </a:cubicBezTo>
                  <a:cubicBezTo>
                    <a:pt x="234" y="28"/>
                    <a:pt x="236" y="25"/>
                    <a:pt x="236" y="26"/>
                  </a:cubicBezTo>
                  <a:cubicBezTo>
                    <a:pt x="237" y="27"/>
                    <a:pt x="236" y="29"/>
                    <a:pt x="236" y="30"/>
                  </a:cubicBezTo>
                  <a:cubicBezTo>
                    <a:pt x="235" y="31"/>
                    <a:pt x="234" y="31"/>
                    <a:pt x="233" y="31"/>
                  </a:cubicBezTo>
                  <a:cubicBezTo>
                    <a:pt x="233" y="32"/>
                    <a:pt x="233" y="33"/>
                    <a:pt x="232" y="34"/>
                  </a:cubicBezTo>
                  <a:cubicBezTo>
                    <a:pt x="231" y="34"/>
                    <a:pt x="229" y="34"/>
                    <a:pt x="228" y="35"/>
                  </a:cubicBezTo>
                  <a:cubicBezTo>
                    <a:pt x="227" y="35"/>
                    <a:pt x="226" y="37"/>
                    <a:pt x="226" y="37"/>
                  </a:cubicBezTo>
                  <a:cubicBezTo>
                    <a:pt x="227" y="38"/>
                    <a:pt x="228" y="39"/>
                    <a:pt x="228" y="41"/>
                  </a:cubicBezTo>
                  <a:cubicBezTo>
                    <a:pt x="228" y="42"/>
                    <a:pt x="227" y="41"/>
                    <a:pt x="226" y="40"/>
                  </a:cubicBezTo>
                  <a:cubicBezTo>
                    <a:pt x="226" y="40"/>
                    <a:pt x="225" y="40"/>
                    <a:pt x="225" y="41"/>
                  </a:cubicBezTo>
                  <a:cubicBezTo>
                    <a:pt x="224" y="41"/>
                    <a:pt x="222" y="40"/>
                    <a:pt x="222" y="39"/>
                  </a:cubicBezTo>
                  <a:cubicBezTo>
                    <a:pt x="222" y="38"/>
                    <a:pt x="224" y="35"/>
                    <a:pt x="224" y="34"/>
                  </a:cubicBezTo>
                  <a:cubicBezTo>
                    <a:pt x="225" y="32"/>
                    <a:pt x="222" y="34"/>
                    <a:pt x="222" y="34"/>
                  </a:cubicBezTo>
                  <a:cubicBezTo>
                    <a:pt x="221" y="34"/>
                    <a:pt x="218" y="32"/>
                    <a:pt x="217" y="31"/>
                  </a:cubicBezTo>
                  <a:cubicBezTo>
                    <a:pt x="215" y="30"/>
                    <a:pt x="216" y="32"/>
                    <a:pt x="214" y="32"/>
                  </a:cubicBezTo>
                  <a:cubicBezTo>
                    <a:pt x="213" y="32"/>
                    <a:pt x="210" y="31"/>
                    <a:pt x="212" y="33"/>
                  </a:cubicBezTo>
                  <a:cubicBezTo>
                    <a:pt x="213" y="34"/>
                    <a:pt x="213" y="35"/>
                    <a:pt x="215" y="35"/>
                  </a:cubicBezTo>
                  <a:cubicBezTo>
                    <a:pt x="216" y="35"/>
                    <a:pt x="218" y="35"/>
                    <a:pt x="218" y="37"/>
                  </a:cubicBezTo>
                  <a:cubicBezTo>
                    <a:pt x="220" y="41"/>
                    <a:pt x="214" y="36"/>
                    <a:pt x="213" y="35"/>
                  </a:cubicBezTo>
                  <a:cubicBezTo>
                    <a:pt x="211" y="35"/>
                    <a:pt x="211" y="37"/>
                    <a:pt x="209" y="37"/>
                  </a:cubicBezTo>
                  <a:cubicBezTo>
                    <a:pt x="207" y="37"/>
                    <a:pt x="206" y="36"/>
                    <a:pt x="204" y="36"/>
                  </a:cubicBezTo>
                  <a:cubicBezTo>
                    <a:pt x="200" y="37"/>
                    <a:pt x="197" y="37"/>
                    <a:pt x="193" y="37"/>
                  </a:cubicBezTo>
                  <a:cubicBezTo>
                    <a:pt x="190" y="36"/>
                    <a:pt x="186" y="34"/>
                    <a:pt x="182" y="33"/>
                  </a:cubicBezTo>
                  <a:cubicBezTo>
                    <a:pt x="181" y="33"/>
                    <a:pt x="179" y="33"/>
                    <a:pt x="178" y="32"/>
                  </a:cubicBezTo>
                  <a:cubicBezTo>
                    <a:pt x="177" y="30"/>
                    <a:pt x="177" y="28"/>
                    <a:pt x="176" y="28"/>
                  </a:cubicBezTo>
                  <a:cubicBezTo>
                    <a:pt x="174" y="27"/>
                    <a:pt x="172" y="28"/>
                    <a:pt x="171" y="28"/>
                  </a:cubicBezTo>
                  <a:cubicBezTo>
                    <a:pt x="168" y="29"/>
                    <a:pt x="166" y="29"/>
                    <a:pt x="164" y="29"/>
                  </a:cubicBezTo>
                  <a:cubicBezTo>
                    <a:pt x="163" y="30"/>
                    <a:pt x="161" y="31"/>
                    <a:pt x="161" y="32"/>
                  </a:cubicBezTo>
                  <a:cubicBezTo>
                    <a:pt x="161" y="32"/>
                    <a:pt x="165" y="34"/>
                    <a:pt x="166" y="34"/>
                  </a:cubicBezTo>
                  <a:cubicBezTo>
                    <a:pt x="166" y="34"/>
                    <a:pt x="165" y="31"/>
                    <a:pt x="167" y="32"/>
                  </a:cubicBezTo>
                  <a:cubicBezTo>
                    <a:pt x="168" y="32"/>
                    <a:pt x="168" y="33"/>
                    <a:pt x="169" y="32"/>
                  </a:cubicBezTo>
                  <a:cubicBezTo>
                    <a:pt x="170" y="32"/>
                    <a:pt x="176" y="28"/>
                    <a:pt x="176" y="30"/>
                  </a:cubicBezTo>
                  <a:cubicBezTo>
                    <a:pt x="176" y="31"/>
                    <a:pt x="173" y="32"/>
                    <a:pt x="172" y="33"/>
                  </a:cubicBezTo>
                  <a:cubicBezTo>
                    <a:pt x="171" y="34"/>
                    <a:pt x="169" y="34"/>
                    <a:pt x="167" y="34"/>
                  </a:cubicBezTo>
                  <a:cubicBezTo>
                    <a:pt x="166" y="35"/>
                    <a:pt x="163" y="37"/>
                    <a:pt x="165" y="38"/>
                  </a:cubicBezTo>
                  <a:cubicBezTo>
                    <a:pt x="167" y="38"/>
                    <a:pt x="167" y="39"/>
                    <a:pt x="166" y="41"/>
                  </a:cubicBezTo>
                  <a:cubicBezTo>
                    <a:pt x="166" y="42"/>
                    <a:pt x="168" y="42"/>
                    <a:pt x="168" y="43"/>
                  </a:cubicBezTo>
                  <a:cubicBezTo>
                    <a:pt x="169" y="44"/>
                    <a:pt x="169" y="46"/>
                    <a:pt x="167" y="44"/>
                  </a:cubicBezTo>
                  <a:cubicBezTo>
                    <a:pt x="165" y="42"/>
                    <a:pt x="167" y="46"/>
                    <a:pt x="166" y="45"/>
                  </a:cubicBezTo>
                  <a:cubicBezTo>
                    <a:pt x="165" y="45"/>
                    <a:pt x="163" y="42"/>
                    <a:pt x="162" y="43"/>
                  </a:cubicBezTo>
                  <a:cubicBezTo>
                    <a:pt x="164" y="42"/>
                    <a:pt x="167" y="43"/>
                    <a:pt x="164" y="41"/>
                  </a:cubicBezTo>
                  <a:cubicBezTo>
                    <a:pt x="165" y="41"/>
                    <a:pt x="166" y="40"/>
                    <a:pt x="164" y="39"/>
                  </a:cubicBezTo>
                  <a:cubicBezTo>
                    <a:pt x="166" y="40"/>
                    <a:pt x="161" y="40"/>
                    <a:pt x="162" y="40"/>
                  </a:cubicBezTo>
                  <a:cubicBezTo>
                    <a:pt x="162" y="39"/>
                    <a:pt x="162" y="39"/>
                    <a:pt x="163" y="39"/>
                  </a:cubicBezTo>
                  <a:cubicBezTo>
                    <a:pt x="163" y="38"/>
                    <a:pt x="160" y="40"/>
                    <a:pt x="160" y="40"/>
                  </a:cubicBezTo>
                  <a:cubicBezTo>
                    <a:pt x="159" y="40"/>
                    <a:pt x="160" y="38"/>
                    <a:pt x="159" y="37"/>
                  </a:cubicBezTo>
                  <a:cubicBezTo>
                    <a:pt x="159" y="37"/>
                    <a:pt x="157" y="37"/>
                    <a:pt x="157" y="37"/>
                  </a:cubicBezTo>
                  <a:cubicBezTo>
                    <a:pt x="155" y="37"/>
                    <a:pt x="155" y="34"/>
                    <a:pt x="153" y="35"/>
                  </a:cubicBezTo>
                  <a:cubicBezTo>
                    <a:pt x="151" y="37"/>
                    <a:pt x="150" y="37"/>
                    <a:pt x="147" y="37"/>
                  </a:cubicBezTo>
                  <a:cubicBezTo>
                    <a:pt x="143" y="37"/>
                    <a:pt x="140" y="37"/>
                    <a:pt x="136" y="37"/>
                  </a:cubicBezTo>
                  <a:cubicBezTo>
                    <a:pt x="135" y="37"/>
                    <a:pt x="128" y="37"/>
                    <a:pt x="128" y="36"/>
                  </a:cubicBezTo>
                  <a:cubicBezTo>
                    <a:pt x="127" y="36"/>
                    <a:pt x="130" y="34"/>
                    <a:pt x="131" y="33"/>
                  </a:cubicBezTo>
                  <a:cubicBezTo>
                    <a:pt x="132" y="32"/>
                    <a:pt x="133" y="33"/>
                    <a:pt x="135" y="33"/>
                  </a:cubicBezTo>
                  <a:cubicBezTo>
                    <a:pt x="136" y="32"/>
                    <a:pt x="133" y="30"/>
                    <a:pt x="133" y="30"/>
                  </a:cubicBezTo>
                  <a:cubicBezTo>
                    <a:pt x="131" y="28"/>
                    <a:pt x="130" y="28"/>
                    <a:pt x="128" y="27"/>
                  </a:cubicBezTo>
                  <a:cubicBezTo>
                    <a:pt x="127" y="27"/>
                    <a:pt x="126" y="26"/>
                    <a:pt x="125" y="27"/>
                  </a:cubicBezTo>
                  <a:cubicBezTo>
                    <a:pt x="124" y="28"/>
                    <a:pt x="123" y="29"/>
                    <a:pt x="122" y="28"/>
                  </a:cubicBezTo>
                  <a:cubicBezTo>
                    <a:pt x="119" y="26"/>
                    <a:pt x="116" y="26"/>
                    <a:pt x="113" y="25"/>
                  </a:cubicBezTo>
                  <a:cubicBezTo>
                    <a:pt x="109" y="24"/>
                    <a:pt x="106" y="24"/>
                    <a:pt x="102" y="22"/>
                  </a:cubicBezTo>
                  <a:cubicBezTo>
                    <a:pt x="99" y="20"/>
                    <a:pt x="97" y="19"/>
                    <a:pt x="93" y="19"/>
                  </a:cubicBezTo>
                  <a:cubicBezTo>
                    <a:pt x="92" y="19"/>
                    <a:pt x="91" y="19"/>
                    <a:pt x="90" y="20"/>
                  </a:cubicBezTo>
                  <a:cubicBezTo>
                    <a:pt x="89" y="21"/>
                    <a:pt x="88" y="23"/>
                    <a:pt x="87" y="23"/>
                  </a:cubicBezTo>
                  <a:cubicBezTo>
                    <a:pt x="86" y="23"/>
                    <a:pt x="83" y="24"/>
                    <a:pt x="83" y="23"/>
                  </a:cubicBezTo>
                  <a:cubicBezTo>
                    <a:pt x="83" y="22"/>
                    <a:pt x="85" y="21"/>
                    <a:pt x="85" y="20"/>
                  </a:cubicBezTo>
                  <a:cubicBezTo>
                    <a:pt x="85" y="20"/>
                    <a:pt x="82" y="21"/>
                    <a:pt x="82" y="20"/>
                  </a:cubicBezTo>
                  <a:cubicBezTo>
                    <a:pt x="83" y="19"/>
                    <a:pt x="83" y="18"/>
                    <a:pt x="82" y="17"/>
                  </a:cubicBezTo>
                  <a:cubicBezTo>
                    <a:pt x="82" y="15"/>
                    <a:pt x="78" y="17"/>
                    <a:pt x="78" y="18"/>
                  </a:cubicBezTo>
                  <a:cubicBezTo>
                    <a:pt x="78" y="18"/>
                    <a:pt x="80" y="17"/>
                    <a:pt x="80" y="18"/>
                  </a:cubicBezTo>
                  <a:cubicBezTo>
                    <a:pt x="81" y="18"/>
                    <a:pt x="77" y="20"/>
                    <a:pt x="80" y="20"/>
                  </a:cubicBezTo>
                  <a:cubicBezTo>
                    <a:pt x="79" y="20"/>
                    <a:pt x="78" y="20"/>
                    <a:pt x="78" y="22"/>
                  </a:cubicBezTo>
                  <a:cubicBezTo>
                    <a:pt x="78" y="23"/>
                    <a:pt x="77" y="24"/>
                    <a:pt x="76" y="23"/>
                  </a:cubicBezTo>
                  <a:cubicBezTo>
                    <a:pt x="73" y="22"/>
                    <a:pt x="72" y="21"/>
                    <a:pt x="71" y="18"/>
                  </a:cubicBezTo>
                  <a:cubicBezTo>
                    <a:pt x="70" y="16"/>
                    <a:pt x="68" y="15"/>
                    <a:pt x="66" y="13"/>
                  </a:cubicBezTo>
                  <a:cubicBezTo>
                    <a:pt x="65" y="13"/>
                    <a:pt x="64" y="11"/>
                    <a:pt x="63" y="12"/>
                  </a:cubicBezTo>
                  <a:cubicBezTo>
                    <a:pt x="63" y="14"/>
                    <a:pt x="66" y="15"/>
                    <a:pt x="67" y="16"/>
                  </a:cubicBezTo>
                  <a:cubicBezTo>
                    <a:pt x="67" y="15"/>
                    <a:pt x="63" y="16"/>
                    <a:pt x="63" y="17"/>
                  </a:cubicBezTo>
                  <a:cubicBezTo>
                    <a:pt x="62" y="18"/>
                    <a:pt x="63" y="18"/>
                    <a:pt x="62" y="19"/>
                  </a:cubicBezTo>
                  <a:cubicBezTo>
                    <a:pt x="61" y="19"/>
                    <a:pt x="60" y="21"/>
                    <a:pt x="59" y="20"/>
                  </a:cubicBezTo>
                  <a:cubicBezTo>
                    <a:pt x="59" y="20"/>
                    <a:pt x="59" y="19"/>
                    <a:pt x="59" y="19"/>
                  </a:cubicBezTo>
                  <a:cubicBezTo>
                    <a:pt x="59" y="18"/>
                    <a:pt x="54" y="20"/>
                    <a:pt x="54" y="21"/>
                  </a:cubicBezTo>
                  <a:cubicBezTo>
                    <a:pt x="53" y="22"/>
                    <a:pt x="52" y="23"/>
                    <a:pt x="50" y="24"/>
                  </a:cubicBezTo>
                  <a:cubicBezTo>
                    <a:pt x="49" y="25"/>
                    <a:pt x="50" y="22"/>
                    <a:pt x="49" y="22"/>
                  </a:cubicBezTo>
                  <a:cubicBezTo>
                    <a:pt x="48" y="22"/>
                    <a:pt x="47" y="23"/>
                    <a:pt x="46" y="23"/>
                  </a:cubicBezTo>
                  <a:cubicBezTo>
                    <a:pt x="45" y="23"/>
                    <a:pt x="45" y="25"/>
                    <a:pt x="44" y="25"/>
                  </a:cubicBezTo>
                  <a:cubicBezTo>
                    <a:pt x="43" y="25"/>
                    <a:pt x="40" y="27"/>
                    <a:pt x="41" y="27"/>
                  </a:cubicBezTo>
                  <a:cubicBezTo>
                    <a:pt x="41" y="28"/>
                    <a:pt x="43" y="28"/>
                    <a:pt x="40" y="29"/>
                  </a:cubicBezTo>
                  <a:cubicBezTo>
                    <a:pt x="40" y="29"/>
                    <a:pt x="37" y="29"/>
                    <a:pt x="37" y="28"/>
                  </a:cubicBezTo>
                  <a:cubicBezTo>
                    <a:pt x="37" y="27"/>
                    <a:pt x="40" y="26"/>
                    <a:pt x="40" y="26"/>
                  </a:cubicBezTo>
                  <a:cubicBezTo>
                    <a:pt x="41" y="24"/>
                    <a:pt x="43" y="23"/>
                    <a:pt x="44" y="22"/>
                  </a:cubicBezTo>
                  <a:cubicBezTo>
                    <a:pt x="46" y="21"/>
                    <a:pt x="47" y="21"/>
                    <a:pt x="49" y="22"/>
                  </a:cubicBezTo>
                  <a:cubicBezTo>
                    <a:pt x="48" y="22"/>
                    <a:pt x="56" y="18"/>
                    <a:pt x="56" y="18"/>
                  </a:cubicBezTo>
                  <a:cubicBezTo>
                    <a:pt x="58" y="17"/>
                    <a:pt x="57" y="16"/>
                    <a:pt x="56" y="16"/>
                  </a:cubicBezTo>
                  <a:cubicBezTo>
                    <a:pt x="54" y="16"/>
                    <a:pt x="52" y="16"/>
                    <a:pt x="50" y="17"/>
                  </a:cubicBezTo>
                  <a:cubicBezTo>
                    <a:pt x="49" y="17"/>
                    <a:pt x="49" y="19"/>
                    <a:pt x="47" y="19"/>
                  </a:cubicBezTo>
                  <a:cubicBezTo>
                    <a:pt x="46" y="19"/>
                    <a:pt x="44" y="20"/>
                    <a:pt x="43" y="20"/>
                  </a:cubicBezTo>
                  <a:cubicBezTo>
                    <a:pt x="41" y="20"/>
                    <a:pt x="36" y="25"/>
                    <a:pt x="35" y="24"/>
                  </a:cubicBezTo>
                  <a:cubicBezTo>
                    <a:pt x="34" y="24"/>
                    <a:pt x="36" y="23"/>
                    <a:pt x="36" y="22"/>
                  </a:cubicBezTo>
                  <a:cubicBezTo>
                    <a:pt x="36" y="22"/>
                    <a:pt x="33" y="21"/>
                    <a:pt x="33" y="21"/>
                  </a:cubicBezTo>
                  <a:cubicBezTo>
                    <a:pt x="33" y="21"/>
                    <a:pt x="30" y="23"/>
                    <a:pt x="29" y="23"/>
                  </a:cubicBezTo>
                  <a:cubicBezTo>
                    <a:pt x="28" y="23"/>
                    <a:pt x="26" y="24"/>
                    <a:pt x="25" y="25"/>
                  </a:cubicBezTo>
                  <a:cubicBezTo>
                    <a:pt x="24" y="25"/>
                    <a:pt x="26" y="26"/>
                    <a:pt x="26" y="26"/>
                  </a:cubicBezTo>
                  <a:cubicBezTo>
                    <a:pt x="27" y="26"/>
                    <a:pt x="26" y="27"/>
                    <a:pt x="26" y="27"/>
                  </a:cubicBezTo>
                  <a:cubicBezTo>
                    <a:pt x="26" y="28"/>
                    <a:pt x="30" y="27"/>
                    <a:pt x="30" y="27"/>
                  </a:cubicBezTo>
                  <a:cubicBezTo>
                    <a:pt x="31" y="26"/>
                    <a:pt x="33" y="25"/>
                    <a:pt x="34" y="24"/>
                  </a:cubicBezTo>
                  <a:cubicBezTo>
                    <a:pt x="29" y="26"/>
                    <a:pt x="34" y="27"/>
                    <a:pt x="33" y="29"/>
                  </a:cubicBezTo>
                  <a:cubicBezTo>
                    <a:pt x="33" y="29"/>
                    <a:pt x="32" y="28"/>
                    <a:pt x="32" y="28"/>
                  </a:cubicBezTo>
                  <a:cubicBezTo>
                    <a:pt x="30" y="27"/>
                    <a:pt x="29" y="28"/>
                    <a:pt x="28" y="29"/>
                  </a:cubicBezTo>
                  <a:cubicBezTo>
                    <a:pt x="27" y="29"/>
                    <a:pt x="23" y="28"/>
                    <a:pt x="21" y="28"/>
                  </a:cubicBezTo>
                  <a:cubicBezTo>
                    <a:pt x="19" y="28"/>
                    <a:pt x="16" y="26"/>
                    <a:pt x="14" y="25"/>
                  </a:cubicBezTo>
                  <a:cubicBezTo>
                    <a:pt x="13" y="25"/>
                    <a:pt x="12" y="24"/>
                    <a:pt x="11" y="24"/>
                  </a:cubicBezTo>
                  <a:cubicBezTo>
                    <a:pt x="10" y="23"/>
                    <a:pt x="9" y="21"/>
                    <a:pt x="10" y="21"/>
                  </a:cubicBezTo>
                  <a:cubicBezTo>
                    <a:pt x="9" y="21"/>
                    <a:pt x="7" y="21"/>
                    <a:pt x="6" y="22"/>
                  </a:cubicBezTo>
                  <a:cubicBezTo>
                    <a:pt x="4" y="22"/>
                    <a:pt x="2" y="22"/>
                    <a:pt x="0" y="21"/>
                  </a:cubicBezTo>
                  <a:cubicBezTo>
                    <a:pt x="0" y="41"/>
                    <a:pt x="0" y="61"/>
                    <a:pt x="0" y="80"/>
                  </a:cubicBezTo>
                  <a:cubicBezTo>
                    <a:pt x="0" y="85"/>
                    <a:pt x="0" y="89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0" y="99"/>
                    <a:pt x="2" y="97"/>
                    <a:pt x="3" y="97"/>
                  </a:cubicBezTo>
                  <a:cubicBezTo>
                    <a:pt x="5" y="98"/>
                    <a:pt x="5" y="97"/>
                    <a:pt x="7" y="97"/>
                  </a:cubicBezTo>
                  <a:cubicBezTo>
                    <a:pt x="9" y="97"/>
                    <a:pt x="9" y="98"/>
                    <a:pt x="10" y="99"/>
                  </a:cubicBezTo>
                  <a:cubicBezTo>
                    <a:pt x="11" y="101"/>
                    <a:pt x="16" y="107"/>
                    <a:pt x="18" y="107"/>
                  </a:cubicBezTo>
                  <a:cubicBezTo>
                    <a:pt x="19" y="107"/>
                    <a:pt x="21" y="106"/>
                    <a:pt x="22" y="105"/>
                  </a:cubicBezTo>
                  <a:cubicBezTo>
                    <a:pt x="23" y="104"/>
                    <a:pt x="22" y="103"/>
                    <a:pt x="23" y="102"/>
                  </a:cubicBezTo>
                  <a:cubicBezTo>
                    <a:pt x="24" y="102"/>
                    <a:pt x="28" y="101"/>
                    <a:pt x="28" y="102"/>
                  </a:cubicBezTo>
                  <a:cubicBezTo>
                    <a:pt x="30" y="104"/>
                    <a:pt x="32" y="105"/>
                    <a:pt x="33" y="107"/>
                  </a:cubicBezTo>
                  <a:cubicBezTo>
                    <a:pt x="35" y="109"/>
                    <a:pt x="37" y="110"/>
                    <a:pt x="38" y="112"/>
                  </a:cubicBezTo>
                  <a:cubicBezTo>
                    <a:pt x="39" y="113"/>
                    <a:pt x="39" y="114"/>
                    <a:pt x="40" y="116"/>
                  </a:cubicBezTo>
                  <a:cubicBezTo>
                    <a:pt x="42" y="118"/>
                    <a:pt x="43" y="122"/>
                    <a:pt x="46" y="124"/>
                  </a:cubicBezTo>
                  <a:cubicBezTo>
                    <a:pt x="48" y="126"/>
                    <a:pt x="52" y="127"/>
                    <a:pt x="54" y="128"/>
                  </a:cubicBezTo>
                  <a:cubicBezTo>
                    <a:pt x="56" y="129"/>
                    <a:pt x="53" y="130"/>
                    <a:pt x="54" y="132"/>
                  </a:cubicBezTo>
                  <a:cubicBezTo>
                    <a:pt x="55" y="132"/>
                    <a:pt x="56" y="132"/>
                    <a:pt x="56" y="133"/>
                  </a:cubicBezTo>
                  <a:cubicBezTo>
                    <a:pt x="56" y="133"/>
                    <a:pt x="55" y="136"/>
                    <a:pt x="56" y="135"/>
                  </a:cubicBezTo>
                  <a:cubicBezTo>
                    <a:pt x="55" y="136"/>
                    <a:pt x="53" y="136"/>
                    <a:pt x="53" y="138"/>
                  </a:cubicBezTo>
                  <a:cubicBezTo>
                    <a:pt x="52" y="139"/>
                    <a:pt x="55" y="141"/>
                    <a:pt x="56" y="141"/>
                  </a:cubicBezTo>
                  <a:cubicBezTo>
                    <a:pt x="56" y="141"/>
                    <a:pt x="54" y="143"/>
                    <a:pt x="54" y="143"/>
                  </a:cubicBezTo>
                  <a:cubicBezTo>
                    <a:pt x="54" y="143"/>
                    <a:pt x="53" y="142"/>
                    <a:pt x="53" y="141"/>
                  </a:cubicBezTo>
                  <a:cubicBezTo>
                    <a:pt x="52" y="141"/>
                    <a:pt x="53" y="143"/>
                    <a:pt x="53" y="143"/>
                  </a:cubicBezTo>
                  <a:cubicBezTo>
                    <a:pt x="54" y="144"/>
                    <a:pt x="53" y="145"/>
                    <a:pt x="54" y="146"/>
                  </a:cubicBezTo>
                  <a:cubicBezTo>
                    <a:pt x="55" y="148"/>
                    <a:pt x="55" y="148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9" y="147"/>
                    <a:pt x="59" y="145"/>
                    <a:pt x="59" y="145"/>
                  </a:cubicBezTo>
                  <a:cubicBezTo>
                    <a:pt x="59" y="145"/>
                    <a:pt x="60" y="147"/>
                    <a:pt x="61" y="147"/>
                  </a:cubicBezTo>
                  <a:cubicBezTo>
                    <a:pt x="61" y="147"/>
                    <a:pt x="60" y="149"/>
                    <a:pt x="60" y="150"/>
                  </a:cubicBezTo>
                  <a:cubicBezTo>
                    <a:pt x="59" y="151"/>
                    <a:pt x="59" y="152"/>
                    <a:pt x="61" y="151"/>
                  </a:cubicBezTo>
                  <a:cubicBezTo>
                    <a:pt x="61" y="150"/>
                    <a:pt x="62" y="150"/>
                    <a:pt x="62" y="150"/>
                  </a:cubicBezTo>
                  <a:cubicBezTo>
                    <a:pt x="63" y="150"/>
                    <a:pt x="63" y="149"/>
                    <a:pt x="63" y="149"/>
                  </a:cubicBezTo>
                  <a:cubicBezTo>
                    <a:pt x="65" y="148"/>
                    <a:pt x="64" y="151"/>
                    <a:pt x="64" y="152"/>
                  </a:cubicBezTo>
                  <a:cubicBezTo>
                    <a:pt x="64" y="153"/>
                    <a:pt x="65" y="154"/>
                    <a:pt x="66" y="154"/>
                  </a:cubicBezTo>
                  <a:cubicBezTo>
                    <a:pt x="67" y="154"/>
                    <a:pt x="68" y="152"/>
                    <a:pt x="69" y="152"/>
                  </a:cubicBezTo>
                  <a:cubicBezTo>
                    <a:pt x="69" y="152"/>
                    <a:pt x="68" y="153"/>
                    <a:pt x="68" y="153"/>
                  </a:cubicBezTo>
                  <a:cubicBezTo>
                    <a:pt x="68" y="153"/>
                    <a:pt x="70" y="154"/>
                    <a:pt x="70" y="154"/>
                  </a:cubicBezTo>
                  <a:cubicBezTo>
                    <a:pt x="70" y="154"/>
                    <a:pt x="63" y="156"/>
                    <a:pt x="66" y="158"/>
                  </a:cubicBezTo>
                  <a:cubicBezTo>
                    <a:pt x="66" y="158"/>
                    <a:pt x="72" y="157"/>
                    <a:pt x="71" y="158"/>
                  </a:cubicBezTo>
                  <a:cubicBezTo>
                    <a:pt x="71" y="158"/>
                    <a:pt x="66" y="158"/>
                    <a:pt x="67" y="160"/>
                  </a:cubicBezTo>
                  <a:cubicBezTo>
                    <a:pt x="67" y="160"/>
                    <a:pt x="69" y="160"/>
                    <a:pt x="69" y="160"/>
                  </a:cubicBezTo>
                  <a:cubicBezTo>
                    <a:pt x="68" y="161"/>
                    <a:pt x="66" y="161"/>
                    <a:pt x="67" y="162"/>
                  </a:cubicBezTo>
                  <a:cubicBezTo>
                    <a:pt x="69" y="163"/>
                    <a:pt x="71" y="163"/>
                    <a:pt x="72" y="163"/>
                  </a:cubicBezTo>
                  <a:cubicBezTo>
                    <a:pt x="74" y="163"/>
                    <a:pt x="73" y="164"/>
                    <a:pt x="74" y="164"/>
                  </a:cubicBezTo>
                  <a:cubicBezTo>
                    <a:pt x="76" y="165"/>
                    <a:pt x="76" y="162"/>
                    <a:pt x="77" y="162"/>
                  </a:cubicBezTo>
                  <a:cubicBezTo>
                    <a:pt x="78" y="162"/>
                    <a:pt x="77" y="164"/>
                    <a:pt x="77" y="164"/>
                  </a:cubicBezTo>
                  <a:cubicBezTo>
                    <a:pt x="76" y="165"/>
                    <a:pt x="76" y="165"/>
                    <a:pt x="77" y="166"/>
                  </a:cubicBezTo>
                  <a:cubicBezTo>
                    <a:pt x="80" y="168"/>
                    <a:pt x="81" y="163"/>
                    <a:pt x="81" y="163"/>
                  </a:cubicBezTo>
                  <a:cubicBezTo>
                    <a:pt x="81" y="163"/>
                    <a:pt x="81" y="166"/>
                    <a:pt x="80" y="166"/>
                  </a:cubicBezTo>
                  <a:cubicBezTo>
                    <a:pt x="80" y="167"/>
                    <a:pt x="82" y="166"/>
                    <a:pt x="83" y="166"/>
                  </a:cubicBezTo>
                  <a:cubicBezTo>
                    <a:pt x="82" y="168"/>
                    <a:pt x="81" y="169"/>
                    <a:pt x="83" y="170"/>
                  </a:cubicBezTo>
                  <a:cubicBezTo>
                    <a:pt x="85" y="171"/>
                    <a:pt x="86" y="168"/>
                    <a:pt x="86" y="168"/>
                  </a:cubicBezTo>
                  <a:cubicBezTo>
                    <a:pt x="86" y="168"/>
                    <a:pt x="86" y="169"/>
                    <a:pt x="86" y="170"/>
                  </a:cubicBezTo>
                  <a:cubicBezTo>
                    <a:pt x="87" y="172"/>
                    <a:pt x="86" y="171"/>
                    <a:pt x="85" y="171"/>
                  </a:cubicBezTo>
                  <a:cubicBezTo>
                    <a:pt x="84" y="172"/>
                    <a:pt x="90" y="173"/>
                    <a:pt x="89" y="171"/>
                  </a:cubicBezTo>
                  <a:cubicBezTo>
                    <a:pt x="91" y="174"/>
                    <a:pt x="90" y="176"/>
                    <a:pt x="94" y="176"/>
                  </a:cubicBezTo>
                  <a:cubicBezTo>
                    <a:pt x="97" y="176"/>
                    <a:pt x="99" y="176"/>
                    <a:pt x="102" y="176"/>
                  </a:cubicBezTo>
                  <a:cubicBezTo>
                    <a:pt x="113" y="176"/>
                    <a:pt x="123" y="176"/>
                    <a:pt x="133" y="176"/>
                  </a:cubicBezTo>
                  <a:cubicBezTo>
                    <a:pt x="158" y="176"/>
                    <a:pt x="183" y="176"/>
                    <a:pt x="208" y="176"/>
                  </a:cubicBezTo>
                  <a:cubicBezTo>
                    <a:pt x="213" y="176"/>
                    <a:pt x="218" y="176"/>
                    <a:pt x="223" y="176"/>
                  </a:cubicBezTo>
                  <a:cubicBezTo>
                    <a:pt x="224" y="176"/>
                    <a:pt x="229" y="177"/>
                    <a:pt x="229" y="174"/>
                  </a:cubicBezTo>
                  <a:close/>
                  <a:moveTo>
                    <a:pt x="112" y="54"/>
                  </a:moveTo>
                  <a:cubicBezTo>
                    <a:pt x="110" y="54"/>
                    <a:pt x="108" y="53"/>
                    <a:pt x="106" y="54"/>
                  </a:cubicBezTo>
                  <a:cubicBezTo>
                    <a:pt x="104" y="57"/>
                    <a:pt x="108" y="56"/>
                    <a:pt x="108" y="57"/>
                  </a:cubicBezTo>
                  <a:cubicBezTo>
                    <a:pt x="108" y="56"/>
                    <a:pt x="100" y="60"/>
                    <a:pt x="100" y="60"/>
                  </a:cubicBezTo>
                  <a:cubicBezTo>
                    <a:pt x="98" y="59"/>
                    <a:pt x="107" y="53"/>
                    <a:pt x="99" y="56"/>
                  </a:cubicBezTo>
                  <a:cubicBezTo>
                    <a:pt x="98" y="56"/>
                    <a:pt x="97" y="57"/>
                    <a:pt x="97" y="57"/>
                  </a:cubicBezTo>
                  <a:cubicBezTo>
                    <a:pt x="96" y="58"/>
                    <a:pt x="97" y="59"/>
                    <a:pt x="96" y="60"/>
                  </a:cubicBezTo>
                  <a:cubicBezTo>
                    <a:pt x="95" y="60"/>
                    <a:pt x="88" y="59"/>
                    <a:pt x="88" y="59"/>
                  </a:cubicBezTo>
                  <a:cubicBezTo>
                    <a:pt x="88" y="58"/>
                    <a:pt x="91" y="59"/>
                    <a:pt x="91" y="58"/>
                  </a:cubicBezTo>
                  <a:cubicBezTo>
                    <a:pt x="92" y="57"/>
                    <a:pt x="91" y="57"/>
                    <a:pt x="92" y="56"/>
                  </a:cubicBezTo>
                  <a:cubicBezTo>
                    <a:pt x="92" y="55"/>
                    <a:pt x="94" y="54"/>
                    <a:pt x="94" y="54"/>
                  </a:cubicBezTo>
                  <a:cubicBezTo>
                    <a:pt x="94" y="53"/>
                    <a:pt x="91" y="52"/>
                    <a:pt x="94" y="52"/>
                  </a:cubicBezTo>
                  <a:cubicBezTo>
                    <a:pt x="94" y="52"/>
                    <a:pt x="98" y="53"/>
                    <a:pt x="98" y="52"/>
                  </a:cubicBezTo>
                  <a:cubicBezTo>
                    <a:pt x="98" y="51"/>
                    <a:pt x="93" y="50"/>
                    <a:pt x="92" y="50"/>
                  </a:cubicBezTo>
                  <a:cubicBezTo>
                    <a:pt x="91" y="50"/>
                    <a:pt x="89" y="51"/>
                    <a:pt x="87" y="51"/>
                  </a:cubicBezTo>
                  <a:cubicBezTo>
                    <a:pt x="86" y="51"/>
                    <a:pt x="84" y="50"/>
                    <a:pt x="82" y="51"/>
                  </a:cubicBezTo>
                  <a:cubicBezTo>
                    <a:pt x="81" y="51"/>
                    <a:pt x="79" y="53"/>
                    <a:pt x="80" y="51"/>
                  </a:cubicBezTo>
                  <a:cubicBezTo>
                    <a:pt x="81" y="49"/>
                    <a:pt x="83" y="50"/>
                    <a:pt x="84" y="49"/>
                  </a:cubicBezTo>
                  <a:cubicBezTo>
                    <a:pt x="86" y="49"/>
                    <a:pt x="89" y="48"/>
                    <a:pt x="91" y="47"/>
                  </a:cubicBezTo>
                  <a:cubicBezTo>
                    <a:pt x="95" y="46"/>
                    <a:pt x="99" y="46"/>
                    <a:pt x="102" y="44"/>
                  </a:cubicBezTo>
                  <a:cubicBezTo>
                    <a:pt x="104" y="44"/>
                    <a:pt x="107" y="43"/>
                    <a:pt x="108" y="45"/>
                  </a:cubicBezTo>
                  <a:cubicBezTo>
                    <a:pt x="109" y="46"/>
                    <a:pt x="105" y="47"/>
                    <a:pt x="104" y="48"/>
                  </a:cubicBezTo>
                  <a:cubicBezTo>
                    <a:pt x="102" y="49"/>
                    <a:pt x="110" y="49"/>
                    <a:pt x="111" y="49"/>
                  </a:cubicBezTo>
                  <a:cubicBezTo>
                    <a:pt x="111" y="49"/>
                    <a:pt x="113" y="49"/>
                    <a:pt x="113" y="49"/>
                  </a:cubicBezTo>
                  <a:cubicBezTo>
                    <a:pt x="114" y="48"/>
                    <a:pt x="116" y="46"/>
                    <a:pt x="117" y="47"/>
                  </a:cubicBezTo>
                  <a:cubicBezTo>
                    <a:pt x="118" y="48"/>
                    <a:pt x="113" y="54"/>
                    <a:pt x="112" y="54"/>
                  </a:cubicBezTo>
                  <a:cubicBezTo>
                    <a:pt x="110" y="54"/>
                    <a:pt x="114" y="54"/>
                    <a:pt x="112" y="54"/>
                  </a:cubicBezTo>
                  <a:close/>
                  <a:moveTo>
                    <a:pt x="157" y="78"/>
                  </a:moveTo>
                  <a:cubicBezTo>
                    <a:pt x="157" y="78"/>
                    <a:pt x="152" y="78"/>
                    <a:pt x="153" y="78"/>
                  </a:cubicBezTo>
                  <a:cubicBezTo>
                    <a:pt x="153" y="79"/>
                    <a:pt x="155" y="78"/>
                    <a:pt x="155" y="79"/>
                  </a:cubicBezTo>
                  <a:cubicBezTo>
                    <a:pt x="155" y="80"/>
                    <a:pt x="151" y="81"/>
                    <a:pt x="150" y="81"/>
                  </a:cubicBezTo>
                  <a:cubicBezTo>
                    <a:pt x="148" y="81"/>
                    <a:pt x="147" y="83"/>
                    <a:pt x="145" y="84"/>
                  </a:cubicBezTo>
                  <a:cubicBezTo>
                    <a:pt x="145" y="84"/>
                    <a:pt x="141" y="84"/>
                    <a:pt x="142" y="85"/>
                  </a:cubicBezTo>
                  <a:cubicBezTo>
                    <a:pt x="142" y="86"/>
                    <a:pt x="145" y="86"/>
                    <a:pt x="142" y="88"/>
                  </a:cubicBezTo>
                  <a:cubicBezTo>
                    <a:pt x="141" y="88"/>
                    <a:pt x="137" y="88"/>
                    <a:pt x="137" y="89"/>
                  </a:cubicBezTo>
                  <a:cubicBezTo>
                    <a:pt x="136" y="89"/>
                    <a:pt x="137" y="90"/>
                    <a:pt x="137" y="90"/>
                  </a:cubicBezTo>
                  <a:cubicBezTo>
                    <a:pt x="137" y="92"/>
                    <a:pt x="135" y="92"/>
                    <a:pt x="134" y="92"/>
                  </a:cubicBezTo>
                  <a:cubicBezTo>
                    <a:pt x="131" y="93"/>
                    <a:pt x="128" y="93"/>
                    <a:pt x="125" y="93"/>
                  </a:cubicBezTo>
                  <a:cubicBezTo>
                    <a:pt x="125" y="93"/>
                    <a:pt x="120" y="90"/>
                    <a:pt x="120" y="90"/>
                  </a:cubicBezTo>
                  <a:cubicBezTo>
                    <a:pt x="122" y="89"/>
                    <a:pt x="125" y="90"/>
                    <a:pt x="126" y="89"/>
                  </a:cubicBezTo>
                  <a:cubicBezTo>
                    <a:pt x="127" y="89"/>
                    <a:pt x="126" y="87"/>
                    <a:pt x="127" y="87"/>
                  </a:cubicBezTo>
                  <a:cubicBezTo>
                    <a:pt x="128" y="85"/>
                    <a:pt x="130" y="86"/>
                    <a:pt x="131" y="85"/>
                  </a:cubicBezTo>
                  <a:cubicBezTo>
                    <a:pt x="132" y="85"/>
                    <a:pt x="130" y="83"/>
                    <a:pt x="130" y="83"/>
                  </a:cubicBezTo>
                  <a:cubicBezTo>
                    <a:pt x="128" y="82"/>
                    <a:pt x="128" y="82"/>
                    <a:pt x="128" y="81"/>
                  </a:cubicBezTo>
                  <a:cubicBezTo>
                    <a:pt x="128" y="79"/>
                    <a:pt x="126" y="80"/>
                    <a:pt x="126" y="79"/>
                  </a:cubicBezTo>
                  <a:cubicBezTo>
                    <a:pt x="125" y="78"/>
                    <a:pt x="128" y="79"/>
                    <a:pt x="128" y="79"/>
                  </a:cubicBezTo>
                  <a:cubicBezTo>
                    <a:pt x="131" y="80"/>
                    <a:pt x="134" y="81"/>
                    <a:pt x="136" y="82"/>
                  </a:cubicBezTo>
                  <a:cubicBezTo>
                    <a:pt x="138" y="84"/>
                    <a:pt x="142" y="83"/>
                    <a:pt x="144" y="82"/>
                  </a:cubicBezTo>
                  <a:cubicBezTo>
                    <a:pt x="147" y="81"/>
                    <a:pt x="148" y="78"/>
                    <a:pt x="152" y="77"/>
                  </a:cubicBezTo>
                  <a:cubicBezTo>
                    <a:pt x="153" y="76"/>
                    <a:pt x="155" y="76"/>
                    <a:pt x="157" y="77"/>
                  </a:cubicBezTo>
                  <a:cubicBezTo>
                    <a:pt x="157" y="77"/>
                    <a:pt x="160" y="78"/>
                    <a:pt x="160" y="78"/>
                  </a:cubicBezTo>
                  <a:cubicBezTo>
                    <a:pt x="160" y="78"/>
                    <a:pt x="158" y="78"/>
                    <a:pt x="157" y="78"/>
                  </a:cubicBezTo>
                  <a:close/>
                  <a:moveTo>
                    <a:pt x="222" y="165"/>
                  </a:moveTo>
                  <a:cubicBezTo>
                    <a:pt x="221" y="167"/>
                    <a:pt x="219" y="163"/>
                    <a:pt x="219" y="162"/>
                  </a:cubicBezTo>
                  <a:cubicBezTo>
                    <a:pt x="219" y="160"/>
                    <a:pt x="221" y="159"/>
                    <a:pt x="221" y="157"/>
                  </a:cubicBezTo>
                  <a:cubicBezTo>
                    <a:pt x="220" y="156"/>
                    <a:pt x="219" y="159"/>
                    <a:pt x="218" y="158"/>
                  </a:cubicBezTo>
                  <a:cubicBezTo>
                    <a:pt x="218" y="157"/>
                    <a:pt x="218" y="154"/>
                    <a:pt x="216" y="154"/>
                  </a:cubicBezTo>
                  <a:cubicBezTo>
                    <a:pt x="216" y="154"/>
                    <a:pt x="216" y="156"/>
                    <a:pt x="215" y="156"/>
                  </a:cubicBezTo>
                  <a:cubicBezTo>
                    <a:pt x="214" y="155"/>
                    <a:pt x="214" y="154"/>
                    <a:pt x="213" y="153"/>
                  </a:cubicBezTo>
                  <a:cubicBezTo>
                    <a:pt x="212" y="152"/>
                    <a:pt x="211" y="151"/>
                    <a:pt x="210" y="150"/>
                  </a:cubicBezTo>
                  <a:cubicBezTo>
                    <a:pt x="209" y="149"/>
                    <a:pt x="212" y="149"/>
                    <a:pt x="212" y="148"/>
                  </a:cubicBezTo>
                  <a:cubicBezTo>
                    <a:pt x="211" y="147"/>
                    <a:pt x="209" y="148"/>
                    <a:pt x="209" y="147"/>
                  </a:cubicBezTo>
                  <a:cubicBezTo>
                    <a:pt x="209" y="146"/>
                    <a:pt x="210" y="143"/>
                    <a:pt x="210" y="142"/>
                  </a:cubicBezTo>
                  <a:cubicBezTo>
                    <a:pt x="212" y="140"/>
                    <a:pt x="217" y="147"/>
                    <a:pt x="217" y="148"/>
                  </a:cubicBezTo>
                  <a:cubicBezTo>
                    <a:pt x="218" y="150"/>
                    <a:pt x="219" y="151"/>
                    <a:pt x="219" y="153"/>
                  </a:cubicBezTo>
                  <a:cubicBezTo>
                    <a:pt x="220" y="155"/>
                    <a:pt x="220" y="154"/>
                    <a:pt x="221" y="156"/>
                  </a:cubicBezTo>
                  <a:cubicBezTo>
                    <a:pt x="221" y="157"/>
                    <a:pt x="222" y="158"/>
                    <a:pt x="222" y="159"/>
                  </a:cubicBezTo>
                  <a:cubicBezTo>
                    <a:pt x="223" y="161"/>
                    <a:pt x="222" y="163"/>
                    <a:pt x="222" y="165"/>
                  </a:cubicBezTo>
                  <a:cubicBezTo>
                    <a:pt x="221" y="166"/>
                    <a:pt x="222" y="164"/>
                    <a:pt x="222" y="16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" name="Freeform 643">
              <a:extLst>
                <a:ext uri="{FF2B5EF4-FFF2-40B4-BE49-F238E27FC236}">
                  <a16:creationId xmlns:a16="http://schemas.microsoft.com/office/drawing/2014/main" id="{AEB935FB-B8B4-4F82-AA3C-762306F88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118" y="4196548"/>
              <a:ext cx="36429" cy="31574"/>
            </a:xfrm>
            <a:custGeom>
              <a:avLst/>
              <a:gdLst>
                <a:gd name="T0" fmla="*/ 9 w 10"/>
                <a:gd name="T1" fmla="*/ 0 h 9"/>
                <a:gd name="T2" fmla="*/ 2 w 10"/>
                <a:gd name="T3" fmla="*/ 7 h 9"/>
                <a:gd name="T4" fmla="*/ 10 w 10"/>
                <a:gd name="T5" fmla="*/ 3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7" y="1"/>
                    <a:pt x="0" y="4"/>
                    <a:pt x="2" y="7"/>
                  </a:cubicBezTo>
                  <a:cubicBezTo>
                    <a:pt x="4" y="9"/>
                    <a:pt x="9" y="3"/>
                    <a:pt x="10" y="3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" name="Freeform 644">
              <a:extLst>
                <a:ext uri="{FF2B5EF4-FFF2-40B4-BE49-F238E27FC236}">
                  <a16:creationId xmlns:a16="http://schemas.microsoft.com/office/drawing/2014/main" id="{4C763EFE-1D90-424C-A8AE-74430CD9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261" y="4189263"/>
              <a:ext cx="46143" cy="17000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" name="Freeform 645">
              <a:extLst>
                <a:ext uri="{FF2B5EF4-FFF2-40B4-BE49-F238E27FC236}">
                  <a16:creationId xmlns:a16="http://schemas.microsoft.com/office/drawing/2014/main" id="{CBB395C7-42EF-49A2-8B7C-389561ECE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936" y="3033239"/>
              <a:ext cx="110503" cy="60717"/>
            </a:xfrm>
            <a:custGeom>
              <a:avLst/>
              <a:gdLst>
                <a:gd name="T0" fmla="*/ 10 w 31"/>
                <a:gd name="T1" fmla="*/ 17 h 17"/>
                <a:gd name="T2" fmla="*/ 13 w 31"/>
                <a:gd name="T3" fmla="*/ 14 h 17"/>
                <a:gd name="T4" fmla="*/ 18 w 31"/>
                <a:gd name="T5" fmla="*/ 16 h 17"/>
                <a:gd name="T6" fmla="*/ 21 w 31"/>
                <a:gd name="T7" fmla="*/ 16 h 17"/>
                <a:gd name="T8" fmla="*/ 23 w 31"/>
                <a:gd name="T9" fmla="*/ 15 h 17"/>
                <a:gd name="T10" fmla="*/ 29 w 31"/>
                <a:gd name="T11" fmla="*/ 11 h 17"/>
                <a:gd name="T12" fmla="*/ 27 w 31"/>
                <a:gd name="T13" fmla="*/ 7 h 17"/>
                <a:gd name="T14" fmla="*/ 21 w 31"/>
                <a:gd name="T15" fmla="*/ 5 h 17"/>
                <a:gd name="T16" fmla="*/ 17 w 31"/>
                <a:gd name="T17" fmla="*/ 3 h 17"/>
                <a:gd name="T18" fmla="*/ 13 w 31"/>
                <a:gd name="T19" fmla="*/ 0 h 17"/>
                <a:gd name="T20" fmla="*/ 11 w 31"/>
                <a:gd name="T21" fmla="*/ 2 h 17"/>
                <a:gd name="T22" fmla="*/ 8 w 31"/>
                <a:gd name="T23" fmla="*/ 2 h 17"/>
                <a:gd name="T24" fmla="*/ 0 w 31"/>
                <a:gd name="T25" fmla="*/ 6 h 17"/>
                <a:gd name="T26" fmla="*/ 2 w 31"/>
                <a:gd name="T27" fmla="*/ 10 h 17"/>
                <a:gd name="T28" fmla="*/ 4 w 31"/>
                <a:gd name="T29" fmla="*/ 13 h 17"/>
                <a:gd name="T30" fmla="*/ 10 w 31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17">
                  <a:moveTo>
                    <a:pt x="10" y="17"/>
                  </a:moveTo>
                  <a:cubicBezTo>
                    <a:pt x="12" y="17"/>
                    <a:pt x="11" y="14"/>
                    <a:pt x="13" y="14"/>
                  </a:cubicBezTo>
                  <a:cubicBezTo>
                    <a:pt x="15" y="14"/>
                    <a:pt x="16" y="16"/>
                    <a:pt x="18" y="16"/>
                  </a:cubicBezTo>
                  <a:cubicBezTo>
                    <a:pt x="19" y="16"/>
                    <a:pt x="20" y="16"/>
                    <a:pt x="21" y="16"/>
                  </a:cubicBezTo>
                  <a:cubicBezTo>
                    <a:pt x="22" y="16"/>
                    <a:pt x="23" y="15"/>
                    <a:pt x="23" y="15"/>
                  </a:cubicBezTo>
                  <a:cubicBezTo>
                    <a:pt x="26" y="14"/>
                    <a:pt x="27" y="13"/>
                    <a:pt x="29" y="11"/>
                  </a:cubicBezTo>
                  <a:cubicBezTo>
                    <a:pt x="31" y="9"/>
                    <a:pt x="29" y="8"/>
                    <a:pt x="27" y="7"/>
                  </a:cubicBezTo>
                  <a:cubicBezTo>
                    <a:pt x="25" y="6"/>
                    <a:pt x="22" y="3"/>
                    <a:pt x="21" y="5"/>
                  </a:cubicBezTo>
                  <a:cubicBezTo>
                    <a:pt x="19" y="8"/>
                    <a:pt x="18" y="4"/>
                    <a:pt x="17" y="3"/>
                  </a:cubicBezTo>
                  <a:cubicBezTo>
                    <a:pt x="16" y="2"/>
                    <a:pt x="13" y="3"/>
                    <a:pt x="13" y="0"/>
                  </a:cubicBezTo>
                  <a:cubicBezTo>
                    <a:pt x="13" y="1"/>
                    <a:pt x="12" y="3"/>
                    <a:pt x="11" y="2"/>
                  </a:cubicBezTo>
                  <a:cubicBezTo>
                    <a:pt x="9" y="0"/>
                    <a:pt x="9" y="0"/>
                    <a:pt x="8" y="2"/>
                  </a:cubicBezTo>
                  <a:cubicBezTo>
                    <a:pt x="7" y="3"/>
                    <a:pt x="0" y="5"/>
                    <a:pt x="0" y="6"/>
                  </a:cubicBezTo>
                  <a:cubicBezTo>
                    <a:pt x="0" y="6"/>
                    <a:pt x="1" y="9"/>
                    <a:pt x="2" y="10"/>
                  </a:cubicBezTo>
                  <a:cubicBezTo>
                    <a:pt x="2" y="11"/>
                    <a:pt x="3" y="12"/>
                    <a:pt x="4" y="13"/>
                  </a:cubicBezTo>
                  <a:cubicBezTo>
                    <a:pt x="6" y="14"/>
                    <a:pt x="8" y="17"/>
                    <a:pt x="10" y="1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" name="Freeform 646">
              <a:extLst>
                <a:ext uri="{FF2B5EF4-FFF2-40B4-BE49-F238E27FC236}">
                  <a16:creationId xmlns:a16="http://schemas.microsoft.com/office/drawing/2014/main" id="{435EC29D-3493-4BB9-9E52-67EEF291F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150" y="3083026"/>
              <a:ext cx="132359" cy="57073"/>
            </a:xfrm>
            <a:custGeom>
              <a:avLst/>
              <a:gdLst>
                <a:gd name="T0" fmla="*/ 32 w 37"/>
                <a:gd name="T1" fmla="*/ 2 h 16"/>
                <a:gd name="T2" fmla="*/ 27 w 37"/>
                <a:gd name="T3" fmla="*/ 0 h 16"/>
                <a:gd name="T4" fmla="*/ 24 w 37"/>
                <a:gd name="T5" fmla="*/ 3 h 16"/>
                <a:gd name="T6" fmla="*/ 20 w 37"/>
                <a:gd name="T7" fmla="*/ 3 h 16"/>
                <a:gd name="T8" fmla="*/ 17 w 37"/>
                <a:gd name="T9" fmla="*/ 7 h 16"/>
                <a:gd name="T10" fmla="*/ 16 w 37"/>
                <a:gd name="T11" fmla="*/ 9 h 16"/>
                <a:gd name="T12" fmla="*/ 13 w 37"/>
                <a:gd name="T13" fmla="*/ 9 h 16"/>
                <a:gd name="T14" fmla="*/ 9 w 37"/>
                <a:gd name="T15" fmla="*/ 10 h 16"/>
                <a:gd name="T16" fmla="*/ 5 w 37"/>
                <a:gd name="T17" fmla="*/ 11 h 16"/>
                <a:gd name="T18" fmla="*/ 0 w 37"/>
                <a:gd name="T19" fmla="*/ 9 h 16"/>
                <a:gd name="T20" fmla="*/ 4 w 37"/>
                <a:gd name="T21" fmla="*/ 13 h 16"/>
                <a:gd name="T22" fmla="*/ 6 w 37"/>
                <a:gd name="T23" fmla="*/ 13 h 16"/>
                <a:gd name="T24" fmla="*/ 8 w 37"/>
                <a:gd name="T25" fmla="*/ 14 h 16"/>
                <a:gd name="T26" fmla="*/ 12 w 37"/>
                <a:gd name="T27" fmla="*/ 13 h 16"/>
                <a:gd name="T28" fmla="*/ 15 w 37"/>
                <a:gd name="T29" fmla="*/ 15 h 16"/>
                <a:gd name="T30" fmla="*/ 22 w 37"/>
                <a:gd name="T31" fmla="*/ 16 h 16"/>
                <a:gd name="T32" fmla="*/ 29 w 37"/>
                <a:gd name="T33" fmla="*/ 14 h 16"/>
                <a:gd name="T34" fmla="*/ 33 w 37"/>
                <a:gd name="T35" fmla="*/ 12 h 16"/>
                <a:gd name="T36" fmla="*/ 34 w 37"/>
                <a:gd name="T37" fmla="*/ 9 h 16"/>
                <a:gd name="T38" fmla="*/ 36 w 37"/>
                <a:gd name="T39" fmla="*/ 8 h 16"/>
                <a:gd name="T40" fmla="*/ 36 w 37"/>
                <a:gd name="T41" fmla="*/ 2 h 16"/>
                <a:gd name="T42" fmla="*/ 32 w 37"/>
                <a:gd name="T4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">
                  <a:moveTo>
                    <a:pt x="32" y="2"/>
                  </a:moveTo>
                  <a:cubicBezTo>
                    <a:pt x="30" y="2"/>
                    <a:pt x="28" y="0"/>
                    <a:pt x="27" y="0"/>
                  </a:cubicBezTo>
                  <a:cubicBezTo>
                    <a:pt x="25" y="0"/>
                    <a:pt x="26" y="3"/>
                    <a:pt x="24" y="3"/>
                  </a:cubicBezTo>
                  <a:cubicBezTo>
                    <a:pt x="22" y="3"/>
                    <a:pt x="22" y="2"/>
                    <a:pt x="20" y="3"/>
                  </a:cubicBezTo>
                  <a:cubicBezTo>
                    <a:pt x="20" y="3"/>
                    <a:pt x="16" y="6"/>
                    <a:pt x="17" y="7"/>
                  </a:cubicBezTo>
                  <a:cubicBezTo>
                    <a:pt x="17" y="8"/>
                    <a:pt x="19" y="10"/>
                    <a:pt x="16" y="9"/>
                  </a:cubicBezTo>
                  <a:cubicBezTo>
                    <a:pt x="15" y="9"/>
                    <a:pt x="14" y="8"/>
                    <a:pt x="13" y="9"/>
                  </a:cubicBezTo>
                  <a:cubicBezTo>
                    <a:pt x="12" y="9"/>
                    <a:pt x="10" y="10"/>
                    <a:pt x="9" y="10"/>
                  </a:cubicBezTo>
                  <a:cubicBezTo>
                    <a:pt x="7" y="10"/>
                    <a:pt x="6" y="8"/>
                    <a:pt x="5" y="11"/>
                  </a:cubicBezTo>
                  <a:cubicBezTo>
                    <a:pt x="5" y="11"/>
                    <a:pt x="1" y="9"/>
                    <a:pt x="0" y="9"/>
                  </a:cubicBezTo>
                  <a:cubicBezTo>
                    <a:pt x="0" y="11"/>
                    <a:pt x="1" y="12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7" y="15"/>
                    <a:pt x="8" y="14"/>
                  </a:cubicBezTo>
                  <a:cubicBezTo>
                    <a:pt x="10" y="13"/>
                    <a:pt x="10" y="13"/>
                    <a:pt x="12" y="13"/>
                  </a:cubicBezTo>
                  <a:cubicBezTo>
                    <a:pt x="14" y="13"/>
                    <a:pt x="13" y="14"/>
                    <a:pt x="15" y="15"/>
                  </a:cubicBezTo>
                  <a:cubicBezTo>
                    <a:pt x="17" y="16"/>
                    <a:pt x="20" y="16"/>
                    <a:pt x="22" y="16"/>
                  </a:cubicBezTo>
                  <a:cubicBezTo>
                    <a:pt x="25" y="16"/>
                    <a:pt x="26" y="14"/>
                    <a:pt x="29" y="14"/>
                  </a:cubicBezTo>
                  <a:cubicBezTo>
                    <a:pt x="31" y="14"/>
                    <a:pt x="33" y="13"/>
                    <a:pt x="33" y="12"/>
                  </a:cubicBezTo>
                  <a:cubicBezTo>
                    <a:pt x="34" y="11"/>
                    <a:pt x="34" y="10"/>
                    <a:pt x="34" y="9"/>
                  </a:cubicBezTo>
                  <a:cubicBezTo>
                    <a:pt x="34" y="7"/>
                    <a:pt x="35" y="9"/>
                    <a:pt x="36" y="8"/>
                  </a:cubicBezTo>
                  <a:cubicBezTo>
                    <a:pt x="37" y="6"/>
                    <a:pt x="36" y="3"/>
                    <a:pt x="36" y="2"/>
                  </a:cubicBezTo>
                  <a:cubicBezTo>
                    <a:pt x="34" y="2"/>
                    <a:pt x="33" y="2"/>
                    <a:pt x="32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" name="Freeform 647">
              <a:extLst>
                <a:ext uri="{FF2B5EF4-FFF2-40B4-BE49-F238E27FC236}">
                  <a16:creationId xmlns:a16="http://schemas.microsoft.com/office/drawing/2014/main" id="{D6BD63E8-0F41-4457-864F-5FF57546C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005" y="3125526"/>
              <a:ext cx="202790" cy="196718"/>
            </a:xfrm>
            <a:custGeom>
              <a:avLst/>
              <a:gdLst>
                <a:gd name="T0" fmla="*/ 37 w 57"/>
                <a:gd name="T1" fmla="*/ 10 h 55"/>
                <a:gd name="T2" fmla="*/ 41 w 57"/>
                <a:gd name="T3" fmla="*/ 9 h 55"/>
                <a:gd name="T4" fmla="*/ 43 w 57"/>
                <a:gd name="T5" fmla="*/ 6 h 55"/>
                <a:gd name="T6" fmla="*/ 45 w 57"/>
                <a:gd name="T7" fmla="*/ 4 h 55"/>
                <a:gd name="T8" fmla="*/ 45 w 57"/>
                <a:gd name="T9" fmla="*/ 1 h 55"/>
                <a:gd name="T10" fmla="*/ 41 w 57"/>
                <a:gd name="T11" fmla="*/ 2 h 55"/>
                <a:gd name="T12" fmla="*/ 36 w 57"/>
                <a:gd name="T13" fmla="*/ 4 h 55"/>
                <a:gd name="T14" fmla="*/ 27 w 57"/>
                <a:gd name="T15" fmla="*/ 1 h 55"/>
                <a:gd name="T16" fmla="*/ 22 w 57"/>
                <a:gd name="T17" fmla="*/ 1 h 55"/>
                <a:gd name="T18" fmla="*/ 19 w 57"/>
                <a:gd name="T19" fmla="*/ 1 h 55"/>
                <a:gd name="T20" fmla="*/ 18 w 57"/>
                <a:gd name="T21" fmla="*/ 3 h 55"/>
                <a:gd name="T22" fmla="*/ 17 w 57"/>
                <a:gd name="T23" fmla="*/ 4 h 55"/>
                <a:gd name="T24" fmla="*/ 15 w 57"/>
                <a:gd name="T25" fmla="*/ 5 h 55"/>
                <a:gd name="T26" fmla="*/ 13 w 57"/>
                <a:gd name="T27" fmla="*/ 5 h 55"/>
                <a:gd name="T28" fmla="*/ 12 w 57"/>
                <a:gd name="T29" fmla="*/ 4 h 55"/>
                <a:gd name="T30" fmla="*/ 11 w 57"/>
                <a:gd name="T31" fmla="*/ 8 h 55"/>
                <a:gd name="T32" fmla="*/ 9 w 57"/>
                <a:gd name="T33" fmla="*/ 5 h 55"/>
                <a:gd name="T34" fmla="*/ 5 w 57"/>
                <a:gd name="T35" fmla="*/ 7 h 55"/>
                <a:gd name="T36" fmla="*/ 0 w 57"/>
                <a:gd name="T37" fmla="*/ 7 h 55"/>
                <a:gd name="T38" fmla="*/ 1 w 57"/>
                <a:gd name="T39" fmla="*/ 10 h 55"/>
                <a:gd name="T40" fmla="*/ 0 w 57"/>
                <a:gd name="T41" fmla="*/ 14 h 55"/>
                <a:gd name="T42" fmla="*/ 2 w 57"/>
                <a:gd name="T43" fmla="*/ 18 h 55"/>
                <a:gd name="T44" fmla="*/ 4 w 57"/>
                <a:gd name="T45" fmla="*/ 21 h 55"/>
                <a:gd name="T46" fmla="*/ 12 w 57"/>
                <a:gd name="T47" fmla="*/ 17 h 55"/>
                <a:gd name="T48" fmla="*/ 15 w 57"/>
                <a:gd name="T49" fmla="*/ 19 h 55"/>
                <a:gd name="T50" fmla="*/ 17 w 57"/>
                <a:gd name="T51" fmla="*/ 22 h 55"/>
                <a:gd name="T52" fmla="*/ 18 w 57"/>
                <a:gd name="T53" fmla="*/ 25 h 55"/>
                <a:gd name="T54" fmla="*/ 21 w 57"/>
                <a:gd name="T55" fmla="*/ 28 h 55"/>
                <a:gd name="T56" fmla="*/ 28 w 57"/>
                <a:gd name="T57" fmla="*/ 33 h 55"/>
                <a:gd name="T58" fmla="*/ 33 w 57"/>
                <a:gd name="T59" fmla="*/ 36 h 55"/>
                <a:gd name="T60" fmla="*/ 42 w 57"/>
                <a:gd name="T61" fmla="*/ 42 h 55"/>
                <a:gd name="T62" fmla="*/ 45 w 57"/>
                <a:gd name="T63" fmla="*/ 48 h 55"/>
                <a:gd name="T64" fmla="*/ 43 w 57"/>
                <a:gd name="T65" fmla="*/ 55 h 55"/>
                <a:gd name="T66" fmla="*/ 49 w 57"/>
                <a:gd name="T67" fmla="*/ 48 h 55"/>
                <a:gd name="T68" fmla="*/ 47 w 57"/>
                <a:gd name="T69" fmla="*/ 45 h 55"/>
                <a:gd name="T70" fmla="*/ 50 w 57"/>
                <a:gd name="T71" fmla="*/ 40 h 55"/>
                <a:gd name="T72" fmla="*/ 53 w 57"/>
                <a:gd name="T73" fmla="*/ 41 h 55"/>
                <a:gd name="T74" fmla="*/ 55 w 57"/>
                <a:gd name="T75" fmla="*/ 44 h 55"/>
                <a:gd name="T76" fmla="*/ 53 w 57"/>
                <a:gd name="T77" fmla="*/ 39 h 55"/>
                <a:gd name="T78" fmla="*/ 44 w 57"/>
                <a:gd name="T79" fmla="*/ 35 h 55"/>
                <a:gd name="T80" fmla="*/ 44 w 57"/>
                <a:gd name="T81" fmla="*/ 32 h 55"/>
                <a:gd name="T82" fmla="*/ 39 w 57"/>
                <a:gd name="T83" fmla="*/ 31 h 55"/>
                <a:gd name="T84" fmla="*/ 35 w 57"/>
                <a:gd name="T85" fmla="*/ 26 h 55"/>
                <a:gd name="T86" fmla="*/ 32 w 57"/>
                <a:gd name="T87" fmla="*/ 21 h 55"/>
                <a:gd name="T88" fmla="*/ 27 w 57"/>
                <a:gd name="T89" fmla="*/ 17 h 55"/>
                <a:gd name="T90" fmla="*/ 27 w 57"/>
                <a:gd name="T91" fmla="*/ 15 h 55"/>
                <a:gd name="T92" fmla="*/ 28 w 57"/>
                <a:gd name="T93" fmla="*/ 12 h 55"/>
                <a:gd name="T94" fmla="*/ 30 w 57"/>
                <a:gd name="T95" fmla="*/ 9 h 55"/>
                <a:gd name="T96" fmla="*/ 32 w 57"/>
                <a:gd name="T97" fmla="*/ 8 h 55"/>
                <a:gd name="T98" fmla="*/ 34 w 57"/>
                <a:gd name="T99" fmla="*/ 10 h 55"/>
                <a:gd name="T100" fmla="*/ 37 w 57"/>
                <a:gd name="T101" fmla="*/ 10 h 55"/>
                <a:gd name="T102" fmla="*/ 37 w 57"/>
                <a:gd name="T103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" h="55">
                  <a:moveTo>
                    <a:pt x="37" y="10"/>
                  </a:moveTo>
                  <a:cubicBezTo>
                    <a:pt x="38" y="9"/>
                    <a:pt x="40" y="10"/>
                    <a:pt x="41" y="9"/>
                  </a:cubicBezTo>
                  <a:cubicBezTo>
                    <a:pt x="43" y="8"/>
                    <a:pt x="42" y="7"/>
                    <a:pt x="43" y="6"/>
                  </a:cubicBezTo>
                  <a:cubicBezTo>
                    <a:pt x="43" y="5"/>
                    <a:pt x="44" y="4"/>
                    <a:pt x="45" y="4"/>
                  </a:cubicBezTo>
                  <a:cubicBezTo>
                    <a:pt x="46" y="3"/>
                    <a:pt x="45" y="3"/>
                    <a:pt x="45" y="1"/>
                  </a:cubicBezTo>
                  <a:cubicBezTo>
                    <a:pt x="44" y="2"/>
                    <a:pt x="43" y="2"/>
                    <a:pt x="41" y="2"/>
                  </a:cubicBezTo>
                  <a:cubicBezTo>
                    <a:pt x="39" y="2"/>
                    <a:pt x="37" y="5"/>
                    <a:pt x="36" y="4"/>
                  </a:cubicBezTo>
                  <a:cubicBezTo>
                    <a:pt x="33" y="3"/>
                    <a:pt x="28" y="4"/>
                    <a:pt x="27" y="1"/>
                  </a:cubicBezTo>
                  <a:cubicBezTo>
                    <a:pt x="26" y="0"/>
                    <a:pt x="23" y="1"/>
                    <a:pt x="22" y="1"/>
                  </a:cubicBezTo>
                  <a:cubicBezTo>
                    <a:pt x="20" y="3"/>
                    <a:pt x="20" y="1"/>
                    <a:pt x="19" y="1"/>
                  </a:cubicBezTo>
                  <a:cubicBezTo>
                    <a:pt x="18" y="1"/>
                    <a:pt x="18" y="3"/>
                    <a:pt x="18" y="3"/>
                  </a:cubicBezTo>
                  <a:cubicBezTo>
                    <a:pt x="18" y="3"/>
                    <a:pt x="17" y="4"/>
                    <a:pt x="17" y="4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3" y="5"/>
                    <a:pt x="13" y="5"/>
                    <a:pt x="12" y="4"/>
                  </a:cubicBezTo>
                  <a:cubicBezTo>
                    <a:pt x="12" y="4"/>
                    <a:pt x="11" y="7"/>
                    <a:pt x="11" y="8"/>
                  </a:cubicBezTo>
                  <a:cubicBezTo>
                    <a:pt x="11" y="9"/>
                    <a:pt x="9" y="6"/>
                    <a:pt x="9" y="5"/>
                  </a:cubicBezTo>
                  <a:cubicBezTo>
                    <a:pt x="7" y="4"/>
                    <a:pt x="6" y="7"/>
                    <a:pt x="5" y="7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1" y="12"/>
                    <a:pt x="0" y="12"/>
                    <a:pt x="0" y="14"/>
                  </a:cubicBezTo>
                  <a:cubicBezTo>
                    <a:pt x="0" y="15"/>
                    <a:pt x="0" y="18"/>
                    <a:pt x="2" y="18"/>
                  </a:cubicBezTo>
                  <a:cubicBezTo>
                    <a:pt x="3" y="19"/>
                    <a:pt x="4" y="18"/>
                    <a:pt x="4" y="21"/>
                  </a:cubicBezTo>
                  <a:cubicBezTo>
                    <a:pt x="6" y="20"/>
                    <a:pt x="10" y="16"/>
                    <a:pt x="12" y="17"/>
                  </a:cubicBezTo>
                  <a:cubicBezTo>
                    <a:pt x="13" y="18"/>
                    <a:pt x="14" y="19"/>
                    <a:pt x="15" y="19"/>
                  </a:cubicBezTo>
                  <a:cubicBezTo>
                    <a:pt x="16" y="19"/>
                    <a:pt x="17" y="21"/>
                    <a:pt x="17" y="22"/>
                  </a:cubicBezTo>
                  <a:cubicBezTo>
                    <a:pt x="18" y="23"/>
                    <a:pt x="18" y="24"/>
                    <a:pt x="18" y="25"/>
                  </a:cubicBezTo>
                  <a:cubicBezTo>
                    <a:pt x="19" y="26"/>
                    <a:pt x="20" y="27"/>
                    <a:pt x="21" y="28"/>
                  </a:cubicBezTo>
                  <a:cubicBezTo>
                    <a:pt x="23" y="29"/>
                    <a:pt x="25" y="31"/>
                    <a:pt x="28" y="33"/>
                  </a:cubicBezTo>
                  <a:cubicBezTo>
                    <a:pt x="30" y="35"/>
                    <a:pt x="31" y="35"/>
                    <a:pt x="33" y="36"/>
                  </a:cubicBezTo>
                  <a:cubicBezTo>
                    <a:pt x="36" y="38"/>
                    <a:pt x="38" y="41"/>
                    <a:pt x="42" y="42"/>
                  </a:cubicBezTo>
                  <a:cubicBezTo>
                    <a:pt x="44" y="43"/>
                    <a:pt x="44" y="46"/>
                    <a:pt x="45" y="48"/>
                  </a:cubicBezTo>
                  <a:cubicBezTo>
                    <a:pt x="45" y="50"/>
                    <a:pt x="42" y="52"/>
                    <a:pt x="43" y="55"/>
                  </a:cubicBezTo>
                  <a:cubicBezTo>
                    <a:pt x="43" y="54"/>
                    <a:pt x="49" y="49"/>
                    <a:pt x="49" y="48"/>
                  </a:cubicBezTo>
                  <a:cubicBezTo>
                    <a:pt x="50" y="47"/>
                    <a:pt x="47" y="45"/>
                    <a:pt x="47" y="45"/>
                  </a:cubicBezTo>
                  <a:cubicBezTo>
                    <a:pt x="45" y="43"/>
                    <a:pt x="49" y="39"/>
                    <a:pt x="50" y="40"/>
                  </a:cubicBezTo>
                  <a:cubicBezTo>
                    <a:pt x="51" y="41"/>
                    <a:pt x="52" y="41"/>
                    <a:pt x="53" y="41"/>
                  </a:cubicBezTo>
                  <a:cubicBezTo>
                    <a:pt x="54" y="42"/>
                    <a:pt x="54" y="43"/>
                    <a:pt x="55" y="44"/>
                  </a:cubicBezTo>
                  <a:cubicBezTo>
                    <a:pt x="57" y="44"/>
                    <a:pt x="54" y="40"/>
                    <a:pt x="53" y="39"/>
                  </a:cubicBezTo>
                  <a:cubicBezTo>
                    <a:pt x="51" y="37"/>
                    <a:pt x="47" y="37"/>
                    <a:pt x="44" y="35"/>
                  </a:cubicBezTo>
                  <a:cubicBezTo>
                    <a:pt x="43" y="34"/>
                    <a:pt x="46" y="32"/>
                    <a:pt x="44" y="32"/>
                  </a:cubicBezTo>
                  <a:cubicBezTo>
                    <a:pt x="43" y="31"/>
                    <a:pt x="41" y="32"/>
                    <a:pt x="39" y="31"/>
                  </a:cubicBezTo>
                  <a:cubicBezTo>
                    <a:pt x="37" y="30"/>
                    <a:pt x="36" y="28"/>
                    <a:pt x="35" y="26"/>
                  </a:cubicBezTo>
                  <a:cubicBezTo>
                    <a:pt x="34" y="24"/>
                    <a:pt x="34" y="22"/>
                    <a:pt x="32" y="21"/>
                  </a:cubicBezTo>
                  <a:cubicBezTo>
                    <a:pt x="31" y="20"/>
                    <a:pt x="27" y="19"/>
                    <a:pt x="27" y="17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7" y="9"/>
                    <a:pt x="30" y="10"/>
                    <a:pt x="30" y="9"/>
                  </a:cubicBezTo>
                  <a:cubicBezTo>
                    <a:pt x="31" y="8"/>
                    <a:pt x="32" y="8"/>
                    <a:pt x="32" y="8"/>
                  </a:cubicBezTo>
                  <a:cubicBezTo>
                    <a:pt x="34" y="8"/>
                    <a:pt x="34" y="9"/>
                    <a:pt x="34" y="10"/>
                  </a:cubicBezTo>
                  <a:cubicBezTo>
                    <a:pt x="35" y="10"/>
                    <a:pt x="36" y="10"/>
                    <a:pt x="37" y="10"/>
                  </a:cubicBezTo>
                  <a:cubicBezTo>
                    <a:pt x="37" y="9"/>
                    <a:pt x="36" y="10"/>
                    <a:pt x="37" y="1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" name="Freeform 648">
              <a:extLst>
                <a:ext uri="{FF2B5EF4-FFF2-40B4-BE49-F238E27FC236}">
                  <a16:creationId xmlns:a16="http://schemas.microsoft.com/office/drawing/2014/main" id="{D4DD57DF-D001-4616-B7B7-ED985263A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793" y="3136455"/>
              <a:ext cx="95930" cy="89860"/>
            </a:xfrm>
            <a:custGeom>
              <a:avLst/>
              <a:gdLst>
                <a:gd name="T0" fmla="*/ 12 w 27"/>
                <a:gd name="T1" fmla="*/ 10 h 25"/>
                <a:gd name="T2" fmla="*/ 21 w 27"/>
                <a:gd name="T3" fmla="*/ 9 h 25"/>
                <a:gd name="T4" fmla="*/ 27 w 27"/>
                <a:gd name="T5" fmla="*/ 11 h 25"/>
                <a:gd name="T6" fmla="*/ 25 w 27"/>
                <a:gd name="T7" fmla="*/ 4 h 25"/>
                <a:gd name="T8" fmla="*/ 17 w 27"/>
                <a:gd name="T9" fmla="*/ 3 h 25"/>
                <a:gd name="T10" fmla="*/ 13 w 27"/>
                <a:gd name="T11" fmla="*/ 0 h 25"/>
                <a:gd name="T12" fmla="*/ 11 w 27"/>
                <a:gd name="T13" fmla="*/ 2 h 25"/>
                <a:gd name="T14" fmla="*/ 6 w 27"/>
                <a:gd name="T15" fmla="*/ 7 h 25"/>
                <a:gd name="T16" fmla="*/ 1 w 27"/>
                <a:gd name="T17" fmla="*/ 7 h 25"/>
                <a:gd name="T18" fmla="*/ 1 w 27"/>
                <a:gd name="T19" fmla="*/ 11 h 25"/>
                <a:gd name="T20" fmla="*/ 3 w 27"/>
                <a:gd name="T21" fmla="*/ 10 h 25"/>
                <a:gd name="T22" fmla="*/ 4 w 27"/>
                <a:gd name="T23" fmla="*/ 13 h 25"/>
                <a:gd name="T24" fmla="*/ 6 w 27"/>
                <a:gd name="T25" fmla="*/ 10 h 25"/>
                <a:gd name="T26" fmla="*/ 11 w 27"/>
                <a:gd name="T27" fmla="*/ 17 h 25"/>
                <a:gd name="T28" fmla="*/ 23 w 27"/>
                <a:gd name="T29" fmla="*/ 25 h 25"/>
                <a:gd name="T30" fmla="*/ 21 w 27"/>
                <a:gd name="T31" fmla="*/ 22 h 25"/>
                <a:gd name="T32" fmla="*/ 16 w 27"/>
                <a:gd name="T33" fmla="*/ 19 h 25"/>
                <a:gd name="T34" fmla="*/ 12 w 27"/>
                <a:gd name="T3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12" y="10"/>
                  </a:moveTo>
                  <a:cubicBezTo>
                    <a:pt x="15" y="10"/>
                    <a:pt x="18" y="8"/>
                    <a:pt x="21" y="9"/>
                  </a:cubicBezTo>
                  <a:cubicBezTo>
                    <a:pt x="23" y="9"/>
                    <a:pt x="25" y="10"/>
                    <a:pt x="27" y="11"/>
                  </a:cubicBezTo>
                  <a:cubicBezTo>
                    <a:pt x="26" y="9"/>
                    <a:pt x="26" y="7"/>
                    <a:pt x="25" y="4"/>
                  </a:cubicBezTo>
                  <a:cubicBezTo>
                    <a:pt x="22" y="6"/>
                    <a:pt x="19" y="4"/>
                    <a:pt x="17" y="3"/>
                  </a:cubicBezTo>
                  <a:cubicBezTo>
                    <a:pt x="15" y="2"/>
                    <a:pt x="14" y="2"/>
                    <a:pt x="13" y="0"/>
                  </a:cubicBezTo>
                  <a:cubicBezTo>
                    <a:pt x="13" y="0"/>
                    <a:pt x="11" y="1"/>
                    <a:pt x="11" y="2"/>
                  </a:cubicBezTo>
                  <a:cubicBezTo>
                    <a:pt x="9" y="3"/>
                    <a:pt x="10" y="8"/>
                    <a:pt x="6" y="7"/>
                  </a:cubicBezTo>
                  <a:cubicBezTo>
                    <a:pt x="4" y="6"/>
                    <a:pt x="2" y="7"/>
                    <a:pt x="1" y="7"/>
                  </a:cubicBezTo>
                  <a:cubicBezTo>
                    <a:pt x="0" y="8"/>
                    <a:pt x="1" y="11"/>
                    <a:pt x="1" y="11"/>
                  </a:cubicBezTo>
                  <a:cubicBezTo>
                    <a:pt x="1" y="11"/>
                    <a:pt x="3" y="10"/>
                    <a:pt x="3" y="10"/>
                  </a:cubicBezTo>
                  <a:cubicBezTo>
                    <a:pt x="4" y="10"/>
                    <a:pt x="4" y="12"/>
                    <a:pt x="4" y="13"/>
                  </a:cubicBezTo>
                  <a:cubicBezTo>
                    <a:pt x="4" y="11"/>
                    <a:pt x="5" y="8"/>
                    <a:pt x="6" y="10"/>
                  </a:cubicBezTo>
                  <a:cubicBezTo>
                    <a:pt x="7" y="13"/>
                    <a:pt x="9" y="15"/>
                    <a:pt x="11" y="17"/>
                  </a:cubicBezTo>
                  <a:cubicBezTo>
                    <a:pt x="14" y="20"/>
                    <a:pt x="19" y="22"/>
                    <a:pt x="23" y="25"/>
                  </a:cubicBezTo>
                  <a:cubicBezTo>
                    <a:pt x="23" y="23"/>
                    <a:pt x="23" y="23"/>
                    <a:pt x="21" y="22"/>
                  </a:cubicBezTo>
                  <a:cubicBezTo>
                    <a:pt x="19" y="21"/>
                    <a:pt x="17" y="20"/>
                    <a:pt x="16" y="19"/>
                  </a:cubicBezTo>
                  <a:cubicBezTo>
                    <a:pt x="14" y="17"/>
                    <a:pt x="9" y="10"/>
                    <a:pt x="12" y="1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" name="Freeform 649">
              <a:extLst>
                <a:ext uri="{FF2B5EF4-FFF2-40B4-BE49-F238E27FC236}">
                  <a16:creationId xmlns:a16="http://schemas.microsoft.com/office/drawing/2014/main" id="{B1502AA6-948C-480F-A0F9-B27A9755B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929" y="3033239"/>
              <a:ext cx="235576" cy="202790"/>
            </a:xfrm>
            <a:custGeom>
              <a:avLst/>
              <a:gdLst>
                <a:gd name="T0" fmla="*/ 59 w 66"/>
                <a:gd name="T1" fmla="*/ 31 h 57"/>
                <a:gd name="T2" fmla="*/ 56 w 66"/>
                <a:gd name="T3" fmla="*/ 30 h 57"/>
                <a:gd name="T4" fmla="*/ 60 w 66"/>
                <a:gd name="T5" fmla="*/ 24 h 57"/>
                <a:gd name="T6" fmla="*/ 63 w 66"/>
                <a:gd name="T7" fmla="*/ 23 h 57"/>
                <a:gd name="T8" fmla="*/ 65 w 66"/>
                <a:gd name="T9" fmla="*/ 15 h 57"/>
                <a:gd name="T10" fmla="*/ 60 w 66"/>
                <a:gd name="T11" fmla="*/ 13 h 57"/>
                <a:gd name="T12" fmla="*/ 57 w 66"/>
                <a:gd name="T13" fmla="*/ 11 h 57"/>
                <a:gd name="T14" fmla="*/ 55 w 66"/>
                <a:gd name="T15" fmla="*/ 11 h 57"/>
                <a:gd name="T16" fmla="*/ 48 w 66"/>
                <a:gd name="T17" fmla="*/ 7 h 57"/>
                <a:gd name="T18" fmla="*/ 43 w 66"/>
                <a:gd name="T19" fmla="*/ 5 h 57"/>
                <a:gd name="T20" fmla="*/ 38 w 66"/>
                <a:gd name="T21" fmla="*/ 1 h 57"/>
                <a:gd name="T22" fmla="*/ 34 w 66"/>
                <a:gd name="T23" fmla="*/ 1 h 57"/>
                <a:gd name="T24" fmla="*/ 33 w 66"/>
                <a:gd name="T25" fmla="*/ 5 h 57"/>
                <a:gd name="T26" fmla="*/ 30 w 66"/>
                <a:gd name="T27" fmla="*/ 8 h 57"/>
                <a:gd name="T28" fmla="*/ 26 w 66"/>
                <a:gd name="T29" fmla="*/ 10 h 57"/>
                <a:gd name="T30" fmla="*/ 24 w 66"/>
                <a:gd name="T31" fmla="*/ 12 h 57"/>
                <a:gd name="T32" fmla="*/ 20 w 66"/>
                <a:gd name="T33" fmla="*/ 11 h 57"/>
                <a:gd name="T34" fmla="*/ 16 w 66"/>
                <a:gd name="T35" fmla="*/ 10 h 57"/>
                <a:gd name="T36" fmla="*/ 16 w 66"/>
                <a:gd name="T37" fmla="*/ 16 h 57"/>
                <a:gd name="T38" fmla="*/ 9 w 66"/>
                <a:gd name="T39" fmla="*/ 15 h 57"/>
                <a:gd name="T40" fmla="*/ 1 w 66"/>
                <a:gd name="T41" fmla="*/ 17 h 57"/>
                <a:gd name="T42" fmla="*/ 2 w 66"/>
                <a:gd name="T43" fmla="*/ 19 h 57"/>
                <a:gd name="T44" fmla="*/ 4 w 66"/>
                <a:gd name="T45" fmla="*/ 21 h 57"/>
                <a:gd name="T46" fmla="*/ 15 w 66"/>
                <a:gd name="T47" fmla="*/ 25 h 57"/>
                <a:gd name="T48" fmla="*/ 14 w 66"/>
                <a:gd name="T49" fmla="*/ 28 h 57"/>
                <a:gd name="T50" fmla="*/ 19 w 66"/>
                <a:gd name="T51" fmla="*/ 31 h 57"/>
                <a:gd name="T52" fmla="*/ 20 w 66"/>
                <a:gd name="T53" fmla="*/ 35 h 57"/>
                <a:gd name="T54" fmla="*/ 22 w 66"/>
                <a:gd name="T55" fmla="*/ 38 h 57"/>
                <a:gd name="T56" fmla="*/ 19 w 66"/>
                <a:gd name="T57" fmla="*/ 36 h 57"/>
                <a:gd name="T58" fmla="*/ 16 w 66"/>
                <a:gd name="T59" fmla="*/ 49 h 57"/>
                <a:gd name="T60" fmla="*/ 27 w 66"/>
                <a:gd name="T61" fmla="*/ 53 h 57"/>
                <a:gd name="T62" fmla="*/ 30 w 66"/>
                <a:gd name="T63" fmla="*/ 53 h 57"/>
                <a:gd name="T64" fmla="*/ 33 w 66"/>
                <a:gd name="T65" fmla="*/ 55 h 57"/>
                <a:gd name="T66" fmla="*/ 40 w 66"/>
                <a:gd name="T67" fmla="*/ 54 h 57"/>
                <a:gd name="T68" fmla="*/ 47 w 66"/>
                <a:gd name="T69" fmla="*/ 48 h 57"/>
                <a:gd name="T70" fmla="*/ 57 w 66"/>
                <a:gd name="T71" fmla="*/ 50 h 57"/>
                <a:gd name="T72" fmla="*/ 62 w 66"/>
                <a:gd name="T73" fmla="*/ 47 h 57"/>
                <a:gd name="T74" fmla="*/ 62 w 66"/>
                <a:gd name="T75" fmla="*/ 45 h 57"/>
                <a:gd name="T76" fmla="*/ 59 w 66"/>
                <a:gd name="T77" fmla="*/ 38 h 57"/>
                <a:gd name="T78" fmla="*/ 59 w 66"/>
                <a:gd name="T79" fmla="*/ 34 h 57"/>
                <a:gd name="T80" fmla="*/ 59 w 66"/>
                <a:gd name="T81" fmla="*/ 31 h 57"/>
                <a:gd name="T82" fmla="*/ 59 w 66"/>
                <a:gd name="T83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" h="57">
                  <a:moveTo>
                    <a:pt x="59" y="31"/>
                  </a:moveTo>
                  <a:cubicBezTo>
                    <a:pt x="58" y="29"/>
                    <a:pt x="55" y="33"/>
                    <a:pt x="56" y="30"/>
                  </a:cubicBezTo>
                  <a:cubicBezTo>
                    <a:pt x="56" y="29"/>
                    <a:pt x="59" y="24"/>
                    <a:pt x="60" y="24"/>
                  </a:cubicBezTo>
                  <a:cubicBezTo>
                    <a:pt x="61" y="23"/>
                    <a:pt x="62" y="25"/>
                    <a:pt x="63" y="23"/>
                  </a:cubicBezTo>
                  <a:cubicBezTo>
                    <a:pt x="64" y="20"/>
                    <a:pt x="63" y="18"/>
                    <a:pt x="65" y="15"/>
                  </a:cubicBezTo>
                  <a:cubicBezTo>
                    <a:pt x="66" y="13"/>
                    <a:pt x="61" y="13"/>
                    <a:pt x="60" y="13"/>
                  </a:cubicBezTo>
                  <a:cubicBezTo>
                    <a:pt x="58" y="13"/>
                    <a:pt x="57" y="12"/>
                    <a:pt x="57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3" y="11"/>
                    <a:pt x="48" y="9"/>
                    <a:pt x="48" y="7"/>
                  </a:cubicBezTo>
                  <a:cubicBezTo>
                    <a:pt x="47" y="10"/>
                    <a:pt x="44" y="5"/>
                    <a:pt x="43" y="5"/>
                  </a:cubicBezTo>
                  <a:cubicBezTo>
                    <a:pt x="41" y="4"/>
                    <a:pt x="39" y="3"/>
                    <a:pt x="38" y="1"/>
                  </a:cubicBezTo>
                  <a:cubicBezTo>
                    <a:pt x="37" y="0"/>
                    <a:pt x="35" y="0"/>
                    <a:pt x="34" y="1"/>
                  </a:cubicBezTo>
                  <a:cubicBezTo>
                    <a:pt x="33" y="2"/>
                    <a:pt x="32" y="4"/>
                    <a:pt x="33" y="5"/>
                  </a:cubicBezTo>
                  <a:cubicBezTo>
                    <a:pt x="33" y="6"/>
                    <a:pt x="31" y="7"/>
                    <a:pt x="30" y="8"/>
                  </a:cubicBezTo>
                  <a:cubicBezTo>
                    <a:pt x="29" y="8"/>
                    <a:pt x="27" y="8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8" y="11"/>
                    <a:pt x="18" y="10"/>
                    <a:pt x="16" y="10"/>
                  </a:cubicBezTo>
                  <a:cubicBezTo>
                    <a:pt x="14" y="9"/>
                    <a:pt x="20" y="16"/>
                    <a:pt x="16" y="16"/>
                  </a:cubicBezTo>
                  <a:cubicBezTo>
                    <a:pt x="13" y="16"/>
                    <a:pt x="11" y="17"/>
                    <a:pt x="9" y="15"/>
                  </a:cubicBezTo>
                  <a:cubicBezTo>
                    <a:pt x="8" y="14"/>
                    <a:pt x="1" y="16"/>
                    <a:pt x="1" y="17"/>
                  </a:cubicBezTo>
                  <a:cubicBezTo>
                    <a:pt x="1" y="18"/>
                    <a:pt x="4" y="18"/>
                    <a:pt x="2" y="19"/>
                  </a:cubicBezTo>
                  <a:cubicBezTo>
                    <a:pt x="0" y="20"/>
                    <a:pt x="3" y="21"/>
                    <a:pt x="4" y="21"/>
                  </a:cubicBezTo>
                  <a:cubicBezTo>
                    <a:pt x="6" y="22"/>
                    <a:pt x="15" y="23"/>
                    <a:pt x="15" y="25"/>
                  </a:cubicBezTo>
                  <a:cubicBezTo>
                    <a:pt x="15" y="26"/>
                    <a:pt x="13" y="26"/>
                    <a:pt x="14" y="28"/>
                  </a:cubicBezTo>
                  <a:cubicBezTo>
                    <a:pt x="16" y="30"/>
                    <a:pt x="17" y="30"/>
                    <a:pt x="19" y="31"/>
                  </a:cubicBezTo>
                  <a:cubicBezTo>
                    <a:pt x="21" y="32"/>
                    <a:pt x="18" y="34"/>
                    <a:pt x="20" y="35"/>
                  </a:cubicBezTo>
                  <a:cubicBezTo>
                    <a:pt x="20" y="35"/>
                    <a:pt x="22" y="38"/>
                    <a:pt x="22" y="38"/>
                  </a:cubicBezTo>
                  <a:cubicBezTo>
                    <a:pt x="21" y="39"/>
                    <a:pt x="20" y="36"/>
                    <a:pt x="19" y="36"/>
                  </a:cubicBezTo>
                  <a:cubicBezTo>
                    <a:pt x="18" y="36"/>
                    <a:pt x="19" y="48"/>
                    <a:pt x="16" y="49"/>
                  </a:cubicBezTo>
                  <a:cubicBezTo>
                    <a:pt x="19" y="51"/>
                    <a:pt x="23" y="54"/>
                    <a:pt x="27" y="53"/>
                  </a:cubicBezTo>
                  <a:cubicBezTo>
                    <a:pt x="28" y="53"/>
                    <a:pt x="29" y="52"/>
                    <a:pt x="30" y="53"/>
                  </a:cubicBezTo>
                  <a:cubicBezTo>
                    <a:pt x="31" y="53"/>
                    <a:pt x="32" y="54"/>
                    <a:pt x="33" y="55"/>
                  </a:cubicBezTo>
                  <a:cubicBezTo>
                    <a:pt x="35" y="56"/>
                    <a:pt x="41" y="57"/>
                    <a:pt x="40" y="54"/>
                  </a:cubicBezTo>
                  <a:cubicBezTo>
                    <a:pt x="39" y="49"/>
                    <a:pt x="44" y="47"/>
                    <a:pt x="47" y="48"/>
                  </a:cubicBezTo>
                  <a:cubicBezTo>
                    <a:pt x="51" y="49"/>
                    <a:pt x="53" y="52"/>
                    <a:pt x="57" y="50"/>
                  </a:cubicBezTo>
                  <a:cubicBezTo>
                    <a:pt x="59" y="49"/>
                    <a:pt x="60" y="48"/>
                    <a:pt x="62" y="47"/>
                  </a:cubicBezTo>
                  <a:cubicBezTo>
                    <a:pt x="62" y="47"/>
                    <a:pt x="64" y="45"/>
                    <a:pt x="62" y="45"/>
                  </a:cubicBezTo>
                  <a:cubicBezTo>
                    <a:pt x="60" y="44"/>
                    <a:pt x="58" y="40"/>
                    <a:pt x="59" y="38"/>
                  </a:cubicBezTo>
                  <a:cubicBezTo>
                    <a:pt x="61" y="36"/>
                    <a:pt x="60" y="36"/>
                    <a:pt x="59" y="34"/>
                  </a:cubicBezTo>
                  <a:cubicBezTo>
                    <a:pt x="59" y="33"/>
                    <a:pt x="59" y="32"/>
                    <a:pt x="59" y="31"/>
                  </a:cubicBezTo>
                  <a:cubicBezTo>
                    <a:pt x="58" y="30"/>
                    <a:pt x="59" y="32"/>
                    <a:pt x="59" y="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" name="Freeform 650">
              <a:extLst>
                <a:ext uri="{FF2B5EF4-FFF2-40B4-BE49-F238E27FC236}">
                  <a16:creationId xmlns:a16="http://schemas.microsoft.com/office/drawing/2014/main" id="{D25D679C-6377-42D5-BBC1-33253D6D6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4433" y="3112169"/>
              <a:ext cx="78930" cy="53430"/>
            </a:xfrm>
            <a:custGeom>
              <a:avLst/>
              <a:gdLst>
                <a:gd name="T0" fmla="*/ 17 w 22"/>
                <a:gd name="T1" fmla="*/ 1 h 15"/>
                <a:gd name="T2" fmla="*/ 9 w 22"/>
                <a:gd name="T3" fmla="*/ 1 h 15"/>
                <a:gd name="T4" fmla="*/ 8 w 22"/>
                <a:gd name="T5" fmla="*/ 2 h 15"/>
                <a:gd name="T6" fmla="*/ 5 w 22"/>
                <a:gd name="T7" fmla="*/ 2 h 15"/>
                <a:gd name="T8" fmla="*/ 3 w 22"/>
                <a:gd name="T9" fmla="*/ 5 h 15"/>
                <a:gd name="T10" fmla="*/ 1 w 22"/>
                <a:gd name="T11" fmla="*/ 9 h 15"/>
                <a:gd name="T12" fmla="*/ 4 w 22"/>
                <a:gd name="T13" fmla="*/ 10 h 15"/>
                <a:gd name="T14" fmla="*/ 7 w 22"/>
                <a:gd name="T15" fmla="*/ 11 h 15"/>
                <a:gd name="T16" fmla="*/ 11 w 22"/>
                <a:gd name="T17" fmla="*/ 10 h 15"/>
                <a:gd name="T18" fmla="*/ 13 w 22"/>
                <a:gd name="T19" fmla="*/ 10 h 15"/>
                <a:gd name="T20" fmla="*/ 16 w 22"/>
                <a:gd name="T21" fmla="*/ 8 h 15"/>
                <a:gd name="T22" fmla="*/ 18 w 22"/>
                <a:gd name="T23" fmla="*/ 9 h 15"/>
                <a:gd name="T24" fmla="*/ 21 w 22"/>
                <a:gd name="T25" fmla="*/ 8 h 15"/>
                <a:gd name="T26" fmla="*/ 22 w 22"/>
                <a:gd name="T27" fmla="*/ 5 h 15"/>
                <a:gd name="T28" fmla="*/ 18 w 22"/>
                <a:gd name="T29" fmla="*/ 4 h 15"/>
                <a:gd name="T30" fmla="*/ 17 w 22"/>
                <a:gd name="T3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15">
                  <a:moveTo>
                    <a:pt x="17" y="1"/>
                  </a:moveTo>
                  <a:cubicBezTo>
                    <a:pt x="14" y="0"/>
                    <a:pt x="12" y="1"/>
                    <a:pt x="9" y="1"/>
                  </a:cubicBezTo>
                  <a:cubicBezTo>
                    <a:pt x="7" y="1"/>
                    <a:pt x="9" y="1"/>
                    <a:pt x="8" y="2"/>
                  </a:cubicBezTo>
                  <a:cubicBezTo>
                    <a:pt x="7" y="2"/>
                    <a:pt x="5" y="2"/>
                    <a:pt x="5" y="2"/>
                  </a:cubicBezTo>
                  <a:cubicBezTo>
                    <a:pt x="4" y="2"/>
                    <a:pt x="3" y="5"/>
                    <a:pt x="3" y="5"/>
                  </a:cubicBezTo>
                  <a:cubicBezTo>
                    <a:pt x="2" y="6"/>
                    <a:pt x="0" y="10"/>
                    <a:pt x="1" y="9"/>
                  </a:cubicBezTo>
                  <a:cubicBezTo>
                    <a:pt x="3" y="9"/>
                    <a:pt x="3" y="8"/>
                    <a:pt x="4" y="10"/>
                  </a:cubicBezTo>
                  <a:cubicBezTo>
                    <a:pt x="4" y="12"/>
                    <a:pt x="5" y="11"/>
                    <a:pt x="7" y="11"/>
                  </a:cubicBezTo>
                  <a:cubicBezTo>
                    <a:pt x="8" y="11"/>
                    <a:pt x="10" y="11"/>
                    <a:pt x="11" y="10"/>
                  </a:cubicBezTo>
                  <a:cubicBezTo>
                    <a:pt x="12" y="8"/>
                    <a:pt x="13" y="9"/>
                    <a:pt x="13" y="10"/>
                  </a:cubicBezTo>
                  <a:cubicBezTo>
                    <a:pt x="16" y="15"/>
                    <a:pt x="15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9" y="9"/>
                    <a:pt x="20" y="9"/>
                    <a:pt x="21" y="8"/>
                  </a:cubicBezTo>
                  <a:cubicBezTo>
                    <a:pt x="22" y="7"/>
                    <a:pt x="22" y="7"/>
                    <a:pt x="22" y="5"/>
                  </a:cubicBezTo>
                  <a:cubicBezTo>
                    <a:pt x="22" y="5"/>
                    <a:pt x="19" y="4"/>
                    <a:pt x="18" y="4"/>
                  </a:cubicBezTo>
                  <a:cubicBezTo>
                    <a:pt x="17" y="3"/>
                    <a:pt x="17" y="2"/>
                    <a:pt x="17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" name="Freeform 651">
              <a:extLst>
                <a:ext uri="{FF2B5EF4-FFF2-40B4-BE49-F238E27FC236}">
                  <a16:creationId xmlns:a16="http://schemas.microsoft.com/office/drawing/2014/main" id="{39722487-E574-4EF4-A29A-F0BF845D7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646" y="3025953"/>
              <a:ext cx="74073" cy="46144"/>
            </a:xfrm>
            <a:custGeom>
              <a:avLst/>
              <a:gdLst>
                <a:gd name="T0" fmla="*/ 19 w 21"/>
                <a:gd name="T1" fmla="*/ 9 h 13"/>
                <a:gd name="T2" fmla="*/ 20 w 21"/>
                <a:gd name="T3" fmla="*/ 6 h 13"/>
                <a:gd name="T4" fmla="*/ 18 w 21"/>
                <a:gd name="T5" fmla="*/ 3 h 13"/>
                <a:gd name="T6" fmla="*/ 13 w 21"/>
                <a:gd name="T7" fmla="*/ 0 h 13"/>
                <a:gd name="T8" fmla="*/ 8 w 21"/>
                <a:gd name="T9" fmla="*/ 1 h 13"/>
                <a:gd name="T10" fmla="*/ 3 w 21"/>
                <a:gd name="T11" fmla="*/ 1 h 13"/>
                <a:gd name="T12" fmla="*/ 5 w 21"/>
                <a:gd name="T13" fmla="*/ 6 h 13"/>
                <a:gd name="T14" fmla="*/ 10 w 21"/>
                <a:gd name="T15" fmla="*/ 9 h 13"/>
                <a:gd name="T16" fmla="*/ 12 w 21"/>
                <a:gd name="T17" fmla="*/ 9 h 13"/>
                <a:gd name="T18" fmla="*/ 18 w 21"/>
                <a:gd name="T19" fmla="*/ 13 h 13"/>
                <a:gd name="T20" fmla="*/ 19 w 21"/>
                <a:gd name="T21" fmla="*/ 9 h 13"/>
                <a:gd name="T22" fmla="*/ 19 w 21"/>
                <a:gd name="T2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8" y="9"/>
                    <a:pt x="21" y="7"/>
                    <a:pt x="20" y="6"/>
                  </a:cubicBezTo>
                  <a:cubicBezTo>
                    <a:pt x="20" y="5"/>
                    <a:pt x="19" y="3"/>
                    <a:pt x="18" y="3"/>
                  </a:cubicBezTo>
                  <a:cubicBezTo>
                    <a:pt x="17" y="2"/>
                    <a:pt x="15" y="0"/>
                    <a:pt x="13" y="0"/>
                  </a:cubicBezTo>
                  <a:cubicBezTo>
                    <a:pt x="11" y="0"/>
                    <a:pt x="10" y="1"/>
                    <a:pt x="8" y="1"/>
                  </a:cubicBezTo>
                  <a:cubicBezTo>
                    <a:pt x="6" y="1"/>
                    <a:pt x="5" y="0"/>
                    <a:pt x="3" y="1"/>
                  </a:cubicBezTo>
                  <a:cubicBezTo>
                    <a:pt x="0" y="3"/>
                    <a:pt x="3" y="5"/>
                    <a:pt x="5" y="6"/>
                  </a:cubicBezTo>
                  <a:cubicBezTo>
                    <a:pt x="7" y="7"/>
                    <a:pt x="8" y="7"/>
                    <a:pt x="10" y="9"/>
                  </a:cubicBezTo>
                  <a:cubicBezTo>
                    <a:pt x="10" y="10"/>
                    <a:pt x="12" y="10"/>
                    <a:pt x="12" y="9"/>
                  </a:cubicBezTo>
                  <a:cubicBezTo>
                    <a:pt x="12" y="10"/>
                    <a:pt x="17" y="13"/>
                    <a:pt x="18" y="13"/>
                  </a:cubicBezTo>
                  <a:cubicBezTo>
                    <a:pt x="18" y="11"/>
                    <a:pt x="18" y="10"/>
                    <a:pt x="19" y="9"/>
                  </a:cubicBezTo>
                  <a:cubicBezTo>
                    <a:pt x="19" y="9"/>
                    <a:pt x="17" y="10"/>
                    <a:pt x="19" y="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" name="Freeform 652">
              <a:extLst>
                <a:ext uri="{FF2B5EF4-FFF2-40B4-BE49-F238E27FC236}">
                  <a16:creationId xmlns:a16="http://schemas.microsoft.com/office/drawing/2014/main" id="{820F05BB-8885-4932-9EDC-61A13CAEE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362" y="3058740"/>
              <a:ext cx="13358" cy="13358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3 h 4"/>
                <a:gd name="T4" fmla="*/ 4 w 4"/>
                <a:gd name="T5" fmla="*/ 4 h 4"/>
                <a:gd name="T6" fmla="*/ 2 w 4"/>
                <a:gd name="T7" fmla="*/ 0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2"/>
                    <a:pt x="1" y="3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4" y="2"/>
                    <a:pt x="4" y="1"/>
                    <a:pt x="2" y="0"/>
                  </a:cubicBezTo>
                  <a:cubicBezTo>
                    <a:pt x="0" y="1"/>
                    <a:pt x="3" y="1"/>
                    <a:pt x="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" name="Freeform 653">
              <a:extLst>
                <a:ext uri="{FF2B5EF4-FFF2-40B4-BE49-F238E27FC236}">
                  <a16:creationId xmlns:a16="http://schemas.microsoft.com/office/drawing/2014/main" id="{3D68A294-D34B-402B-9ACF-7A2861580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647" y="2976166"/>
              <a:ext cx="71645" cy="64360"/>
            </a:xfrm>
            <a:custGeom>
              <a:avLst/>
              <a:gdLst>
                <a:gd name="T0" fmla="*/ 5 w 20"/>
                <a:gd name="T1" fmla="*/ 14 h 18"/>
                <a:gd name="T2" fmla="*/ 14 w 20"/>
                <a:gd name="T3" fmla="*/ 18 h 18"/>
                <a:gd name="T4" fmla="*/ 14 w 20"/>
                <a:gd name="T5" fmla="*/ 13 h 18"/>
                <a:gd name="T6" fmla="*/ 17 w 20"/>
                <a:gd name="T7" fmla="*/ 11 h 18"/>
                <a:gd name="T8" fmla="*/ 18 w 20"/>
                <a:gd name="T9" fmla="*/ 6 h 18"/>
                <a:gd name="T10" fmla="*/ 20 w 20"/>
                <a:gd name="T11" fmla="*/ 5 h 18"/>
                <a:gd name="T12" fmla="*/ 19 w 20"/>
                <a:gd name="T13" fmla="*/ 0 h 18"/>
                <a:gd name="T14" fmla="*/ 15 w 20"/>
                <a:gd name="T15" fmla="*/ 1 h 18"/>
                <a:gd name="T16" fmla="*/ 10 w 20"/>
                <a:gd name="T17" fmla="*/ 3 h 18"/>
                <a:gd name="T18" fmla="*/ 12 w 20"/>
                <a:gd name="T19" fmla="*/ 6 h 18"/>
                <a:gd name="T20" fmla="*/ 10 w 20"/>
                <a:gd name="T21" fmla="*/ 4 h 18"/>
                <a:gd name="T22" fmla="*/ 7 w 20"/>
                <a:gd name="T23" fmla="*/ 6 h 18"/>
                <a:gd name="T24" fmla="*/ 5 w 20"/>
                <a:gd name="T25" fmla="*/ 8 h 18"/>
                <a:gd name="T26" fmla="*/ 5 w 20"/>
                <a:gd name="T27" fmla="*/ 12 h 18"/>
                <a:gd name="T28" fmla="*/ 3 w 20"/>
                <a:gd name="T29" fmla="*/ 12 h 18"/>
                <a:gd name="T30" fmla="*/ 4 w 20"/>
                <a:gd name="T31" fmla="*/ 12 h 18"/>
                <a:gd name="T32" fmla="*/ 3 w 20"/>
                <a:gd name="T33" fmla="*/ 12 h 18"/>
                <a:gd name="T34" fmla="*/ 4 w 20"/>
                <a:gd name="T35" fmla="*/ 14 h 18"/>
                <a:gd name="T36" fmla="*/ 2 w 20"/>
                <a:gd name="T37" fmla="*/ 13 h 18"/>
                <a:gd name="T38" fmla="*/ 3 w 20"/>
                <a:gd name="T39" fmla="*/ 14 h 18"/>
                <a:gd name="T40" fmla="*/ 1 w 20"/>
                <a:gd name="T41" fmla="*/ 14 h 18"/>
                <a:gd name="T42" fmla="*/ 2 w 20"/>
                <a:gd name="T43" fmla="*/ 15 h 18"/>
                <a:gd name="T44" fmla="*/ 0 w 20"/>
                <a:gd name="T45" fmla="*/ 15 h 18"/>
                <a:gd name="T46" fmla="*/ 5 w 20"/>
                <a:gd name="T47" fmla="*/ 14 h 18"/>
                <a:gd name="T48" fmla="*/ 5 w 20"/>
                <a:gd name="T4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18">
                  <a:moveTo>
                    <a:pt x="5" y="14"/>
                  </a:moveTo>
                  <a:cubicBezTo>
                    <a:pt x="7" y="12"/>
                    <a:pt x="13" y="16"/>
                    <a:pt x="14" y="18"/>
                  </a:cubicBezTo>
                  <a:cubicBezTo>
                    <a:pt x="15" y="16"/>
                    <a:pt x="15" y="14"/>
                    <a:pt x="14" y="13"/>
                  </a:cubicBezTo>
                  <a:cubicBezTo>
                    <a:pt x="13" y="9"/>
                    <a:pt x="15" y="11"/>
                    <a:pt x="17" y="11"/>
                  </a:cubicBezTo>
                  <a:cubicBezTo>
                    <a:pt x="19" y="10"/>
                    <a:pt x="19" y="8"/>
                    <a:pt x="18" y="6"/>
                  </a:cubicBezTo>
                  <a:cubicBezTo>
                    <a:pt x="18" y="6"/>
                    <a:pt x="20" y="5"/>
                    <a:pt x="20" y="5"/>
                  </a:cubicBezTo>
                  <a:cubicBezTo>
                    <a:pt x="20" y="3"/>
                    <a:pt x="20" y="2"/>
                    <a:pt x="19" y="0"/>
                  </a:cubicBezTo>
                  <a:cubicBezTo>
                    <a:pt x="19" y="0"/>
                    <a:pt x="15" y="1"/>
                    <a:pt x="15" y="1"/>
                  </a:cubicBezTo>
                  <a:cubicBezTo>
                    <a:pt x="13" y="1"/>
                    <a:pt x="12" y="1"/>
                    <a:pt x="10" y="3"/>
                  </a:cubicBezTo>
                  <a:cubicBezTo>
                    <a:pt x="10" y="3"/>
                    <a:pt x="13" y="5"/>
                    <a:pt x="12" y="6"/>
                  </a:cubicBezTo>
                  <a:cubicBezTo>
                    <a:pt x="10" y="8"/>
                    <a:pt x="9" y="4"/>
                    <a:pt x="10" y="4"/>
                  </a:cubicBezTo>
                  <a:cubicBezTo>
                    <a:pt x="10" y="4"/>
                    <a:pt x="7" y="5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9"/>
                    <a:pt x="3" y="12"/>
                    <a:pt x="5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2"/>
                    <a:pt x="4" y="12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2" y="13"/>
                    <a:pt x="4" y="14"/>
                    <a:pt x="4" y="14"/>
                  </a:cubicBezTo>
                  <a:cubicBezTo>
                    <a:pt x="4" y="13"/>
                    <a:pt x="2" y="13"/>
                    <a:pt x="2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3" y="14"/>
                    <a:pt x="2" y="13"/>
                    <a:pt x="1" y="14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4"/>
                    <a:pt x="1" y="14"/>
                    <a:pt x="0" y="15"/>
                  </a:cubicBezTo>
                  <a:cubicBezTo>
                    <a:pt x="1" y="15"/>
                    <a:pt x="4" y="16"/>
                    <a:pt x="5" y="14"/>
                  </a:cubicBezTo>
                  <a:cubicBezTo>
                    <a:pt x="5" y="14"/>
                    <a:pt x="5" y="15"/>
                    <a:pt x="5" y="1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" name="Freeform 654">
              <a:extLst>
                <a:ext uri="{FF2B5EF4-FFF2-40B4-BE49-F238E27FC236}">
                  <a16:creationId xmlns:a16="http://schemas.microsoft.com/office/drawing/2014/main" id="{7484DBD4-0CDD-4E22-9914-AFF724DEC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862" y="2869307"/>
              <a:ext cx="53430" cy="78930"/>
            </a:xfrm>
            <a:custGeom>
              <a:avLst/>
              <a:gdLst>
                <a:gd name="T0" fmla="*/ 10 w 15"/>
                <a:gd name="T1" fmla="*/ 21 h 22"/>
                <a:gd name="T2" fmla="*/ 8 w 15"/>
                <a:gd name="T3" fmla="*/ 17 h 22"/>
                <a:gd name="T4" fmla="*/ 11 w 15"/>
                <a:gd name="T5" fmla="*/ 12 h 22"/>
                <a:gd name="T6" fmla="*/ 11 w 15"/>
                <a:gd name="T7" fmla="*/ 13 h 22"/>
                <a:gd name="T8" fmla="*/ 15 w 15"/>
                <a:gd name="T9" fmla="*/ 10 h 22"/>
                <a:gd name="T10" fmla="*/ 11 w 15"/>
                <a:gd name="T11" fmla="*/ 7 h 22"/>
                <a:gd name="T12" fmla="*/ 10 w 15"/>
                <a:gd name="T13" fmla="*/ 5 h 22"/>
                <a:gd name="T14" fmla="*/ 12 w 15"/>
                <a:gd name="T15" fmla="*/ 4 h 22"/>
                <a:gd name="T16" fmla="*/ 12 w 15"/>
                <a:gd name="T17" fmla="*/ 1 h 22"/>
                <a:gd name="T18" fmla="*/ 11 w 15"/>
                <a:gd name="T19" fmla="*/ 1 h 22"/>
                <a:gd name="T20" fmla="*/ 7 w 15"/>
                <a:gd name="T21" fmla="*/ 4 h 22"/>
                <a:gd name="T22" fmla="*/ 2 w 15"/>
                <a:gd name="T23" fmla="*/ 5 h 22"/>
                <a:gd name="T24" fmla="*/ 4 w 15"/>
                <a:gd name="T25" fmla="*/ 6 h 22"/>
                <a:gd name="T26" fmla="*/ 6 w 15"/>
                <a:gd name="T27" fmla="*/ 8 h 22"/>
                <a:gd name="T28" fmla="*/ 4 w 15"/>
                <a:gd name="T29" fmla="*/ 8 h 22"/>
                <a:gd name="T30" fmla="*/ 2 w 15"/>
                <a:gd name="T31" fmla="*/ 8 h 22"/>
                <a:gd name="T32" fmla="*/ 0 w 15"/>
                <a:gd name="T33" fmla="*/ 9 h 22"/>
                <a:gd name="T34" fmla="*/ 0 w 15"/>
                <a:gd name="T35" fmla="*/ 14 h 22"/>
                <a:gd name="T36" fmla="*/ 2 w 15"/>
                <a:gd name="T37" fmla="*/ 16 h 22"/>
                <a:gd name="T38" fmla="*/ 2 w 15"/>
                <a:gd name="T39" fmla="*/ 20 h 22"/>
                <a:gd name="T40" fmla="*/ 10 w 15"/>
                <a:gd name="T4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2">
                  <a:moveTo>
                    <a:pt x="10" y="21"/>
                  </a:moveTo>
                  <a:cubicBezTo>
                    <a:pt x="10" y="20"/>
                    <a:pt x="6" y="18"/>
                    <a:pt x="8" y="17"/>
                  </a:cubicBezTo>
                  <a:cubicBezTo>
                    <a:pt x="9" y="16"/>
                    <a:pt x="9" y="13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2" y="13"/>
                    <a:pt x="15" y="11"/>
                    <a:pt x="15" y="10"/>
                  </a:cubicBezTo>
                  <a:cubicBezTo>
                    <a:pt x="15" y="9"/>
                    <a:pt x="11" y="9"/>
                    <a:pt x="11" y="7"/>
                  </a:cubicBezTo>
                  <a:cubicBezTo>
                    <a:pt x="11" y="6"/>
                    <a:pt x="10" y="6"/>
                    <a:pt x="10" y="5"/>
                  </a:cubicBezTo>
                  <a:cubicBezTo>
                    <a:pt x="10" y="4"/>
                    <a:pt x="12" y="5"/>
                    <a:pt x="12" y="4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8" y="1"/>
                    <a:pt x="9" y="2"/>
                    <a:pt x="7" y="4"/>
                  </a:cubicBezTo>
                  <a:cubicBezTo>
                    <a:pt x="6" y="5"/>
                    <a:pt x="3" y="3"/>
                    <a:pt x="2" y="5"/>
                  </a:cubicBezTo>
                  <a:cubicBezTo>
                    <a:pt x="0" y="7"/>
                    <a:pt x="3" y="7"/>
                    <a:pt x="4" y="6"/>
                  </a:cubicBezTo>
                  <a:cubicBezTo>
                    <a:pt x="5" y="5"/>
                    <a:pt x="7" y="6"/>
                    <a:pt x="6" y="8"/>
                  </a:cubicBezTo>
                  <a:cubicBezTo>
                    <a:pt x="6" y="7"/>
                    <a:pt x="4" y="6"/>
                    <a:pt x="4" y="8"/>
                  </a:cubicBezTo>
                  <a:cubicBezTo>
                    <a:pt x="3" y="8"/>
                    <a:pt x="2" y="9"/>
                    <a:pt x="2" y="8"/>
                  </a:cubicBezTo>
                  <a:cubicBezTo>
                    <a:pt x="2" y="9"/>
                    <a:pt x="0" y="7"/>
                    <a:pt x="0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" y="15"/>
                    <a:pt x="2" y="15"/>
                    <a:pt x="2" y="16"/>
                  </a:cubicBezTo>
                  <a:cubicBezTo>
                    <a:pt x="3" y="18"/>
                    <a:pt x="1" y="19"/>
                    <a:pt x="2" y="20"/>
                  </a:cubicBezTo>
                  <a:cubicBezTo>
                    <a:pt x="4" y="22"/>
                    <a:pt x="8" y="21"/>
                    <a:pt x="10" y="2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" name="Freeform 655">
              <a:extLst>
                <a:ext uri="{FF2B5EF4-FFF2-40B4-BE49-F238E27FC236}">
                  <a16:creationId xmlns:a16="http://schemas.microsoft.com/office/drawing/2014/main" id="{852D9FC9-04AB-4197-B070-46B806807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005" y="2940952"/>
              <a:ext cx="159074" cy="184576"/>
            </a:xfrm>
            <a:custGeom>
              <a:avLst/>
              <a:gdLst>
                <a:gd name="T0" fmla="*/ 44 w 45"/>
                <a:gd name="T1" fmla="*/ 24 h 52"/>
                <a:gd name="T2" fmla="*/ 43 w 45"/>
                <a:gd name="T3" fmla="*/ 18 h 52"/>
                <a:gd name="T4" fmla="*/ 42 w 45"/>
                <a:gd name="T5" fmla="*/ 12 h 52"/>
                <a:gd name="T6" fmla="*/ 41 w 45"/>
                <a:gd name="T7" fmla="*/ 7 h 52"/>
                <a:gd name="T8" fmla="*/ 38 w 45"/>
                <a:gd name="T9" fmla="*/ 4 h 52"/>
                <a:gd name="T10" fmla="*/ 38 w 45"/>
                <a:gd name="T11" fmla="*/ 2 h 52"/>
                <a:gd name="T12" fmla="*/ 37 w 45"/>
                <a:gd name="T13" fmla="*/ 5 h 52"/>
                <a:gd name="T14" fmla="*/ 33 w 45"/>
                <a:gd name="T15" fmla="*/ 4 h 52"/>
                <a:gd name="T16" fmla="*/ 25 w 45"/>
                <a:gd name="T17" fmla="*/ 7 h 52"/>
                <a:gd name="T18" fmla="*/ 26 w 45"/>
                <a:gd name="T19" fmla="*/ 4 h 52"/>
                <a:gd name="T20" fmla="*/ 21 w 45"/>
                <a:gd name="T21" fmla="*/ 4 h 52"/>
                <a:gd name="T22" fmla="*/ 20 w 45"/>
                <a:gd name="T23" fmla="*/ 1 h 52"/>
                <a:gd name="T24" fmla="*/ 13 w 45"/>
                <a:gd name="T25" fmla="*/ 0 h 52"/>
                <a:gd name="T26" fmla="*/ 15 w 45"/>
                <a:gd name="T27" fmla="*/ 3 h 52"/>
                <a:gd name="T28" fmla="*/ 15 w 45"/>
                <a:gd name="T29" fmla="*/ 6 h 52"/>
                <a:gd name="T30" fmla="*/ 17 w 45"/>
                <a:gd name="T31" fmla="*/ 7 h 52"/>
                <a:gd name="T32" fmla="*/ 20 w 45"/>
                <a:gd name="T33" fmla="*/ 9 h 52"/>
                <a:gd name="T34" fmla="*/ 15 w 45"/>
                <a:gd name="T35" fmla="*/ 8 h 52"/>
                <a:gd name="T36" fmla="*/ 14 w 45"/>
                <a:gd name="T37" fmla="*/ 8 h 52"/>
                <a:gd name="T38" fmla="*/ 13 w 45"/>
                <a:gd name="T39" fmla="*/ 10 h 52"/>
                <a:gd name="T40" fmla="*/ 6 w 45"/>
                <a:gd name="T41" fmla="*/ 10 h 52"/>
                <a:gd name="T42" fmla="*/ 6 w 45"/>
                <a:gd name="T43" fmla="*/ 15 h 52"/>
                <a:gd name="T44" fmla="*/ 6 w 45"/>
                <a:gd name="T45" fmla="*/ 17 h 52"/>
                <a:gd name="T46" fmla="*/ 1 w 45"/>
                <a:gd name="T47" fmla="*/ 22 h 52"/>
                <a:gd name="T48" fmla="*/ 2 w 45"/>
                <a:gd name="T49" fmla="*/ 26 h 52"/>
                <a:gd name="T50" fmla="*/ 2 w 45"/>
                <a:gd name="T51" fmla="*/ 30 h 52"/>
                <a:gd name="T52" fmla="*/ 1 w 45"/>
                <a:gd name="T53" fmla="*/ 33 h 52"/>
                <a:gd name="T54" fmla="*/ 3 w 45"/>
                <a:gd name="T55" fmla="*/ 37 h 52"/>
                <a:gd name="T56" fmla="*/ 11 w 45"/>
                <a:gd name="T57" fmla="*/ 40 h 52"/>
                <a:gd name="T58" fmla="*/ 9 w 45"/>
                <a:gd name="T59" fmla="*/ 49 h 52"/>
                <a:gd name="T60" fmla="*/ 19 w 45"/>
                <a:gd name="T61" fmla="*/ 49 h 52"/>
                <a:gd name="T62" fmla="*/ 23 w 45"/>
                <a:gd name="T63" fmla="*/ 51 h 52"/>
                <a:gd name="T64" fmla="*/ 26 w 45"/>
                <a:gd name="T65" fmla="*/ 50 h 52"/>
                <a:gd name="T66" fmla="*/ 33 w 45"/>
                <a:gd name="T67" fmla="*/ 49 h 52"/>
                <a:gd name="T68" fmla="*/ 36 w 45"/>
                <a:gd name="T69" fmla="*/ 49 h 52"/>
                <a:gd name="T70" fmla="*/ 36 w 45"/>
                <a:gd name="T71" fmla="*/ 45 h 52"/>
                <a:gd name="T72" fmla="*/ 40 w 45"/>
                <a:gd name="T73" fmla="*/ 43 h 52"/>
                <a:gd name="T74" fmla="*/ 35 w 45"/>
                <a:gd name="T75" fmla="*/ 37 h 52"/>
                <a:gd name="T76" fmla="*/ 32 w 45"/>
                <a:gd name="T77" fmla="*/ 31 h 52"/>
                <a:gd name="T78" fmla="*/ 41 w 45"/>
                <a:gd name="T79" fmla="*/ 26 h 52"/>
                <a:gd name="T80" fmla="*/ 44 w 45"/>
                <a:gd name="T81" fmla="*/ 28 h 52"/>
                <a:gd name="T82" fmla="*/ 44 w 45"/>
                <a:gd name="T83" fmla="*/ 24 h 52"/>
                <a:gd name="T84" fmla="*/ 44 w 45"/>
                <a:gd name="T85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52">
                  <a:moveTo>
                    <a:pt x="44" y="24"/>
                  </a:moveTo>
                  <a:cubicBezTo>
                    <a:pt x="43" y="22"/>
                    <a:pt x="43" y="20"/>
                    <a:pt x="43" y="18"/>
                  </a:cubicBezTo>
                  <a:cubicBezTo>
                    <a:pt x="42" y="16"/>
                    <a:pt x="41" y="15"/>
                    <a:pt x="42" y="12"/>
                  </a:cubicBezTo>
                  <a:cubicBezTo>
                    <a:pt x="43" y="10"/>
                    <a:pt x="42" y="8"/>
                    <a:pt x="41" y="7"/>
                  </a:cubicBezTo>
                  <a:cubicBezTo>
                    <a:pt x="40" y="6"/>
                    <a:pt x="38" y="5"/>
                    <a:pt x="38" y="4"/>
                  </a:cubicBezTo>
                  <a:cubicBezTo>
                    <a:pt x="38" y="4"/>
                    <a:pt x="39" y="3"/>
                    <a:pt x="38" y="2"/>
                  </a:cubicBezTo>
                  <a:cubicBezTo>
                    <a:pt x="37" y="2"/>
                    <a:pt x="37" y="5"/>
                    <a:pt x="37" y="5"/>
                  </a:cubicBezTo>
                  <a:cubicBezTo>
                    <a:pt x="35" y="5"/>
                    <a:pt x="35" y="4"/>
                    <a:pt x="33" y="4"/>
                  </a:cubicBezTo>
                  <a:cubicBezTo>
                    <a:pt x="31" y="5"/>
                    <a:pt x="28" y="7"/>
                    <a:pt x="25" y="7"/>
                  </a:cubicBezTo>
                  <a:cubicBezTo>
                    <a:pt x="24" y="6"/>
                    <a:pt x="26" y="5"/>
                    <a:pt x="26" y="4"/>
                  </a:cubicBezTo>
                  <a:cubicBezTo>
                    <a:pt x="24" y="4"/>
                    <a:pt x="23" y="5"/>
                    <a:pt x="21" y="4"/>
                  </a:cubicBezTo>
                  <a:cubicBezTo>
                    <a:pt x="20" y="3"/>
                    <a:pt x="23" y="1"/>
                    <a:pt x="20" y="1"/>
                  </a:cubicBezTo>
                  <a:cubicBezTo>
                    <a:pt x="18" y="1"/>
                    <a:pt x="16" y="1"/>
                    <a:pt x="13" y="0"/>
                  </a:cubicBezTo>
                  <a:cubicBezTo>
                    <a:pt x="14" y="1"/>
                    <a:pt x="15" y="1"/>
                    <a:pt x="15" y="3"/>
                  </a:cubicBezTo>
                  <a:cubicBezTo>
                    <a:pt x="14" y="4"/>
                    <a:pt x="14" y="4"/>
                    <a:pt x="15" y="6"/>
                  </a:cubicBezTo>
                  <a:cubicBezTo>
                    <a:pt x="15" y="8"/>
                    <a:pt x="15" y="7"/>
                    <a:pt x="17" y="7"/>
                  </a:cubicBezTo>
                  <a:cubicBezTo>
                    <a:pt x="18" y="7"/>
                    <a:pt x="19" y="8"/>
                    <a:pt x="20" y="9"/>
                  </a:cubicBezTo>
                  <a:cubicBezTo>
                    <a:pt x="19" y="8"/>
                    <a:pt x="16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3" y="9"/>
                    <a:pt x="14" y="10"/>
                    <a:pt x="13" y="10"/>
                  </a:cubicBezTo>
                  <a:cubicBezTo>
                    <a:pt x="11" y="11"/>
                    <a:pt x="7" y="6"/>
                    <a:pt x="6" y="10"/>
                  </a:cubicBezTo>
                  <a:cubicBezTo>
                    <a:pt x="7" y="12"/>
                    <a:pt x="8" y="14"/>
                    <a:pt x="6" y="15"/>
                  </a:cubicBezTo>
                  <a:cubicBezTo>
                    <a:pt x="5" y="17"/>
                    <a:pt x="5" y="15"/>
                    <a:pt x="6" y="17"/>
                  </a:cubicBezTo>
                  <a:cubicBezTo>
                    <a:pt x="6" y="22"/>
                    <a:pt x="0" y="20"/>
                    <a:pt x="1" y="22"/>
                  </a:cubicBezTo>
                  <a:cubicBezTo>
                    <a:pt x="1" y="23"/>
                    <a:pt x="2" y="24"/>
                    <a:pt x="2" y="26"/>
                  </a:cubicBezTo>
                  <a:cubicBezTo>
                    <a:pt x="2" y="28"/>
                    <a:pt x="1" y="28"/>
                    <a:pt x="2" y="30"/>
                  </a:cubicBezTo>
                  <a:cubicBezTo>
                    <a:pt x="3" y="31"/>
                    <a:pt x="0" y="33"/>
                    <a:pt x="1" y="33"/>
                  </a:cubicBezTo>
                  <a:cubicBezTo>
                    <a:pt x="3" y="34"/>
                    <a:pt x="2" y="36"/>
                    <a:pt x="3" y="37"/>
                  </a:cubicBezTo>
                  <a:cubicBezTo>
                    <a:pt x="4" y="40"/>
                    <a:pt x="8" y="39"/>
                    <a:pt x="11" y="40"/>
                  </a:cubicBezTo>
                  <a:cubicBezTo>
                    <a:pt x="11" y="40"/>
                    <a:pt x="9" y="48"/>
                    <a:pt x="9" y="49"/>
                  </a:cubicBezTo>
                  <a:cubicBezTo>
                    <a:pt x="13" y="49"/>
                    <a:pt x="15" y="48"/>
                    <a:pt x="19" y="49"/>
                  </a:cubicBezTo>
                  <a:cubicBezTo>
                    <a:pt x="19" y="49"/>
                    <a:pt x="23" y="52"/>
                    <a:pt x="23" y="51"/>
                  </a:cubicBezTo>
                  <a:cubicBezTo>
                    <a:pt x="24" y="49"/>
                    <a:pt x="25" y="49"/>
                    <a:pt x="26" y="50"/>
                  </a:cubicBezTo>
                  <a:cubicBezTo>
                    <a:pt x="27" y="51"/>
                    <a:pt x="32" y="48"/>
                    <a:pt x="33" y="49"/>
                  </a:cubicBezTo>
                  <a:cubicBezTo>
                    <a:pt x="33" y="49"/>
                    <a:pt x="37" y="50"/>
                    <a:pt x="36" y="49"/>
                  </a:cubicBezTo>
                  <a:cubicBezTo>
                    <a:pt x="35" y="46"/>
                    <a:pt x="34" y="46"/>
                    <a:pt x="36" y="45"/>
                  </a:cubicBezTo>
                  <a:cubicBezTo>
                    <a:pt x="38" y="43"/>
                    <a:pt x="38" y="43"/>
                    <a:pt x="40" y="43"/>
                  </a:cubicBezTo>
                  <a:cubicBezTo>
                    <a:pt x="41" y="42"/>
                    <a:pt x="36" y="38"/>
                    <a:pt x="35" y="37"/>
                  </a:cubicBezTo>
                  <a:cubicBezTo>
                    <a:pt x="34" y="37"/>
                    <a:pt x="31" y="32"/>
                    <a:pt x="32" y="31"/>
                  </a:cubicBezTo>
                  <a:cubicBezTo>
                    <a:pt x="36" y="30"/>
                    <a:pt x="38" y="29"/>
                    <a:pt x="41" y="26"/>
                  </a:cubicBezTo>
                  <a:cubicBezTo>
                    <a:pt x="42" y="25"/>
                    <a:pt x="43" y="29"/>
                    <a:pt x="44" y="28"/>
                  </a:cubicBezTo>
                  <a:cubicBezTo>
                    <a:pt x="45" y="27"/>
                    <a:pt x="45" y="25"/>
                    <a:pt x="44" y="24"/>
                  </a:cubicBezTo>
                  <a:cubicBezTo>
                    <a:pt x="44" y="23"/>
                    <a:pt x="44" y="24"/>
                    <a:pt x="44" y="2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" name="Freeform 656">
              <a:extLst>
                <a:ext uri="{FF2B5EF4-FFF2-40B4-BE49-F238E27FC236}">
                  <a16:creationId xmlns:a16="http://schemas.microsoft.com/office/drawing/2014/main" id="{3C826FE7-90C9-4866-8D8D-B41E4AC56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2511" y="2998024"/>
              <a:ext cx="316935" cy="188219"/>
            </a:xfrm>
            <a:custGeom>
              <a:avLst/>
              <a:gdLst>
                <a:gd name="T0" fmla="*/ 0 w 89"/>
                <a:gd name="T1" fmla="*/ 27 h 53"/>
                <a:gd name="T2" fmla="*/ 9 w 89"/>
                <a:gd name="T3" fmla="*/ 30 h 53"/>
                <a:gd name="T4" fmla="*/ 16 w 89"/>
                <a:gd name="T5" fmla="*/ 31 h 53"/>
                <a:gd name="T6" fmla="*/ 22 w 89"/>
                <a:gd name="T7" fmla="*/ 28 h 53"/>
                <a:gd name="T8" fmla="*/ 33 w 89"/>
                <a:gd name="T9" fmla="*/ 30 h 53"/>
                <a:gd name="T10" fmla="*/ 40 w 89"/>
                <a:gd name="T11" fmla="*/ 41 h 53"/>
                <a:gd name="T12" fmla="*/ 44 w 89"/>
                <a:gd name="T13" fmla="*/ 38 h 53"/>
                <a:gd name="T14" fmla="*/ 47 w 89"/>
                <a:gd name="T15" fmla="*/ 41 h 53"/>
                <a:gd name="T16" fmla="*/ 57 w 89"/>
                <a:gd name="T17" fmla="*/ 42 h 53"/>
                <a:gd name="T18" fmla="*/ 51 w 89"/>
                <a:gd name="T19" fmla="*/ 46 h 53"/>
                <a:gd name="T20" fmla="*/ 55 w 89"/>
                <a:gd name="T21" fmla="*/ 49 h 53"/>
                <a:gd name="T22" fmla="*/ 59 w 89"/>
                <a:gd name="T23" fmla="*/ 51 h 53"/>
                <a:gd name="T24" fmla="*/ 67 w 89"/>
                <a:gd name="T25" fmla="*/ 48 h 53"/>
                <a:gd name="T26" fmla="*/ 72 w 89"/>
                <a:gd name="T27" fmla="*/ 46 h 53"/>
                <a:gd name="T28" fmla="*/ 68 w 89"/>
                <a:gd name="T29" fmla="*/ 46 h 53"/>
                <a:gd name="T30" fmla="*/ 63 w 89"/>
                <a:gd name="T31" fmla="*/ 44 h 53"/>
                <a:gd name="T32" fmla="*/ 72 w 89"/>
                <a:gd name="T33" fmla="*/ 38 h 53"/>
                <a:gd name="T34" fmla="*/ 78 w 89"/>
                <a:gd name="T35" fmla="*/ 35 h 53"/>
                <a:gd name="T36" fmla="*/ 84 w 89"/>
                <a:gd name="T37" fmla="*/ 31 h 53"/>
                <a:gd name="T38" fmla="*/ 87 w 89"/>
                <a:gd name="T39" fmla="*/ 28 h 53"/>
                <a:gd name="T40" fmla="*/ 86 w 89"/>
                <a:gd name="T41" fmla="*/ 26 h 53"/>
                <a:gd name="T42" fmla="*/ 88 w 89"/>
                <a:gd name="T43" fmla="*/ 25 h 53"/>
                <a:gd name="T44" fmla="*/ 86 w 89"/>
                <a:gd name="T45" fmla="*/ 24 h 53"/>
                <a:gd name="T46" fmla="*/ 88 w 89"/>
                <a:gd name="T47" fmla="*/ 21 h 53"/>
                <a:gd name="T48" fmla="*/ 85 w 89"/>
                <a:gd name="T49" fmla="*/ 19 h 53"/>
                <a:gd name="T50" fmla="*/ 82 w 89"/>
                <a:gd name="T51" fmla="*/ 18 h 53"/>
                <a:gd name="T52" fmla="*/ 78 w 89"/>
                <a:gd name="T53" fmla="*/ 18 h 53"/>
                <a:gd name="T54" fmla="*/ 75 w 89"/>
                <a:gd name="T55" fmla="*/ 15 h 53"/>
                <a:gd name="T56" fmla="*/ 72 w 89"/>
                <a:gd name="T57" fmla="*/ 17 h 53"/>
                <a:gd name="T58" fmla="*/ 69 w 89"/>
                <a:gd name="T59" fmla="*/ 14 h 53"/>
                <a:gd name="T60" fmla="*/ 65 w 89"/>
                <a:gd name="T61" fmla="*/ 14 h 53"/>
                <a:gd name="T62" fmla="*/ 64 w 89"/>
                <a:gd name="T63" fmla="*/ 10 h 53"/>
                <a:gd name="T64" fmla="*/ 60 w 89"/>
                <a:gd name="T65" fmla="*/ 9 h 53"/>
                <a:gd name="T66" fmla="*/ 60 w 89"/>
                <a:gd name="T67" fmla="*/ 5 h 53"/>
                <a:gd name="T68" fmla="*/ 58 w 89"/>
                <a:gd name="T69" fmla="*/ 2 h 53"/>
                <a:gd name="T70" fmla="*/ 53 w 89"/>
                <a:gd name="T71" fmla="*/ 1 h 53"/>
                <a:gd name="T72" fmla="*/ 47 w 89"/>
                <a:gd name="T73" fmla="*/ 2 h 53"/>
                <a:gd name="T74" fmla="*/ 43 w 89"/>
                <a:gd name="T75" fmla="*/ 3 h 53"/>
                <a:gd name="T76" fmla="*/ 41 w 89"/>
                <a:gd name="T77" fmla="*/ 9 h 53"/>
                <a:gd name="T78" fmla="*/ 38 w 89"/>
                <a:gd name="T79" fmla="*/ 7 h 53"/>
                <a:gd name="T80" fmla="*/ 36 w 89"/>
                <a:gd name="T81" fmla="*/ 8 h 53"/>
                <a:gd name="T82" fmla="*/ 34 w 89"/>
                <a:gd name="T83" fmla="*/ 6 h 53"/>
                <a:gd name="T84" fmla="*/ 31 w 89"/>
                <a:gd name="T85" fmla="*/ 7 h 53"/>
                <a:gd name="T86" fmla="*/ 29 w 89"/>
                <a:gd name="T87" fmla="*/ 6 h 53"/>
                <a:gd name="T88" fmla="*/ 28 w 89"/>
                <a:gd name="T89" fmla="*/ 8 h 53"/>
                <a:gd name="T90" fmla="*/ 21 w 89"/>
                <a:gd name="T91" fmla="*/ 5 h 53"/>
                <a:gd name="T92" fmla="*/ 12 w 89"/>
                <a:gd name="T93" fmla="*/ 4 h 53"/>
                <a:gd name="T94" fmla="*/ 6 w 89"/>
                <a:gd name="T95" fmla="*/ 6 h 53"/>
                <a:gd name="T96" fmla="*/ 9 w 89"/>
                <a:gd name="T97" fmla="*/ 11 h 53"/>
                <a:gd name="T98" fmla="*/ 10 w 89"/>
                <a:gd name="T99" fmla="*/ 14 h 53"/>
                <a:gd name="T100" fmla="*/ 5 w 89"/>
                <a:gd name="T101" fmla="*/ 16 h 53"/>
                <a:gd name="T102" fmla="*/ 2 w 89"/>
                <a:gd name="T103" fmla="*/ 23 h 53"/>
                <a:gd name="T104" fmla="*/ 0 w 89"/>
                <a:gd name="T105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" h="53">
                  <a:moveTo>
                    <a:pt x="0" y="27"/>
                  </a:moveTo>
                  <a:cubicBezTo>
                    <a:pt x="0" y="30"/>
                    <a:pt x="7" y="30"/>
                    <a:pt x="9" y="30"/>
                  </a:cubicBezTo>
                  <a:cubicBezTo>
                    <a:pt x="11" y="30"/>
                    <a:pt x="13" y="32"/>
                    <a:pt x="16" y="31"/>
                  </a:cubicBezTo>
                  <a:cubicBezTo>
                    <a:pt x="17" y="29"/>
                    <a:pt x="20" y="28"/>
                    <a:pt x="22" y="28"/>
                  </a:cubicBezTo>
                  <a:cubicBezTo>
                    <a:pt x="25" y="26"/>
                    <a:pt x="31" y="28"/>
                    <a:pt x="33" y="30"/>
                  </a:cubicBezTo>
                  <a:cubicBezTo>
                    <a:pt x="36" y="34"/>
                    <a:pt x="37" y="38"/>
                    <a:pt x="40" y="41"/>
                  </a:cubicBezTo>
                  <a:cubicBezTo>
                    <a:pt x="42" y="40"/>
                    <a:pt x="42" y="39"/>
                    <a:pt x="44" y="38"/>
                  </a:cubicBezTo>
                  <a:cubicBezTo>
                    <a:pt x="46" y="38"/>
                    <a:pt x="46" y="40"/>
                    <a:pt x="47" y="41"/>
                  </a:cubicBezTo>
                  <a:cubicBezTo>
                    <a:pt x="48" y="42"/>
                    <a:pt x="57" y="43"/>
                    <a:pt x="57" y="42"/>
                  </a:cubicBezTo>
                  <a:cubicBezTo>
                    <a:pt x="57" y="43"/>
                    <a:pt x="51" y="45"/>
                    <a:pt x="51" y="46"/>
                  </a:cubicBezTo>
                  <a:cubicBezTo>
                    <a:pt x="52" y="47"/>
                    <a:pt x="56" y="46"/>
                    <a:pt x="55" y="49"/>
                  </a:cubicBezTo>
                  <a:cubicBezTo>
                    <a:pt x="54" y="51"/>
                    <a:pt x="57" y="53"/>
                    <a:pt x="59" y="51"/>
                  </a:cubicBezTo>
                  <a:cubicBezTo>
                    <a:pt x="61" y="50"/>
                    <a:pt x="64" y="48"/>
                    <a:pt x="67" y="48"/>
                  </a:cubicBezTo>
                  <a:cubicBezTo>
                    <a:pt x="70" y="48"/>
                    <a:pt x="71" y="48"/>
                    <a:pt x="72" y="46"/>
                  </a:cubicBezTo>
                  <a:cubicBezTo>
                    <a:pt x="72" y="46"/>
                    <a:pt x="69" y="46"/>
                    <a:pt x="68" y="46"/>
                  </a:cubicBezTo>
                  <a:cubicBezTo>
                    <a:pt x="66" y="46"/>
                    <a:pt x="64" y="47"/>
                    <a:pt x="63" y="44"/>
                  </a:cubicBezTo>
                  <a:cubicBezTo>
                    <a:pt x="60" y="40"/>
                    <a:pt x="70" y="38"/>
                    <a:pt x="72" y="38"/>
                  </a:cubicBezTo>
                  <a:cubicBezTo>
                    <a:pt x="74" y="37"/>
                    <a:pt x="76" y="36"/>
                    <a:pt x="78" y="35"/>
                  </a:cubicBezTo>
                  <a:cubicBezTo>
                    <a:pt x="79" y="33"/>
                    <a:pt x="81" y="31"/>
                    <a:pt x="84" y="31"/>
                  </a:cubicBezTo>
                  <a:cubicBezTo>
                    <a:pt x="85" y="31"/>
                    <a:pt x="87" y="31"/>
                    <a:pt x="87" y="28"/>
                  </a:cubicBezTo>
                  <a:cubicBezTo>
                    <a:pt x="87" y="27"/>
                    <a:pt x="86" y="27"/>
                    <a:pt x="86" y="26"/>
                  </a:cubicBezTo>
                  <a:cubicBezTo>
                    <a:pt x="86" y="25"/>
                    <a:pt x="88" y="25"/>
                    <a:pt x="88" y="25"/>
                  </a:cubicBezTo>
                  <a:cubicBezTo>
                    <a:pt x="88" y="25"/>
                    <a:pt x="86" y="24"/>
                    <a:pt x="86" y="24"/>
                  </a:cubicBezTo>
                  <a:cubicBezTo>
                    <a:pt x="86" y="23"/>
                    <a:pt x="89" y="23"/>
                    <a:pt x="88" y="21"/>
                  </a:cubicBezTo>
                  <a:cubicBezTo>
                    <a:pt x="88" y="21"/>
                    <a:pt x="86" y="20"/>
                    <a:pt x="85" y="19"/>
                  </a:cubicBezTo>
                  <a:cubicBezTo>
                    <a:pt x="84" y="18"/>
                    <a:pt x="83" y="20"/>
                    <a:pt x="82" y="18"/>
                  </a:cubicBezTo>
                  <a:cubicBezTo>
                    <a:pt x="81" y="17"/>
                    <a:pt x="80" y="17"/>
                    <a:pt x="78" y="18"/>
                  </a:cubicBezTo>
                  <a:cubicBezTo>
                    <a:pt x="77" y="18"/>
                    <a:pt x="76" y="15"/>
                    <a:pt x="75" y="15"/>
                  </a:cubicBezTo>
                  <a:cubicBezTo>
                    <a:pt x="74" y="14"/>
                    <a:pt x="73" y="16"/>
                    <a:pt x="72" y="17"/>
                  </a:cubicBezTo>
                  <a:cubicBezTo>
                    <a:pt x="71" y="17"/>
                    <a:pt x="70" y="14"/>
                    <a:pt x="69" y="14"/>
                  </a:cubicBezTo>
                  <a:cubicBezTo>
                    <a:pt x="68" y="14"/>
                    <a:pt x="65" y="15"/>
                    <a:pt x="65" y="14"/>
                  </a:cubicBezTo>
                  <a:cubicBezTo>
                    <a:pt x="65" y="13"/>
                    <a:pt x="65" y="11"/>
                    <a:pt x="64" y="10"/>
                  </a:cubicBezTo>
                  <a:cubicBezTo>
                    <a:pt x="63" y="9"/>
                    <a:pt x="61" y="10"/>
                    <a:pt x="60" y="9"/>
                  </a:cubicBezTo>
                  <a:cubicBezTo>
                    <a:pt x="59" y="8"/>
                    <a:pt x="58" y="6"/>
                    <a:pt x="60" y="5"/>
                  </a:cubicBezTo>
                  <a:cubicBezTo>
                    <a:pt x="61" y="5"/>
                    <a:pt x="59" y="2"/>
                    <a:pt x="58" y="2"/>
                  </a:cubicBezTo>
                  <a:cubicBezTo>
                    <a:pt x="57" y="1"/>
                    <a:pt x="54" y="2"/>
                    <a:pt x="53" y="1"/>
                  </a:cubicBezTo>
                  <a:cubicBezTo>
                    <a:pt x="50" y="0"/>
                    <a:pt x="50" y="6"/>
                    <a:pt x="47" y="2"/>
                  </a:cubicBezTo>
                  <a:cubicBezTo>
                    <a:pt x="46" y="2"/>
                    <a:pt x="44" y="3"/>
                    <a:pt x="43" y="3"/>
                  </a:cubicBezTo>
                  <a:cubicBezTo>
                    <a:pt x="41" y="4"/>
                    <a:pt x="42" y="9"/>
                    <a:pt x="41" y="9"/>
                  </a:cubicBezTo>
                  <a:cubicBezTo>
                    <a:pt x="40" y="9"/>
                    <a:pt x="39" y="7"/>
                    <a:pt x="38" y="7"/>
                  </a:cubicBezTo>
                  <a:cubicBezTo>
                    <a:pt x="38" y="7"/>
                    <a:pt x="37" y="8"/>
                    <a:pt x="36" y="8"/>
                  </a:cubicBezTo>
                  <a:cubicBezTo>
                    <a:pt x="35" y="8"/>
                    <a:pt x="34" y="7"/>
                    <a:pt x="34" y="6"/>
                  </a:cubicBezTo>
                  <a:cubicBezTo>
                    <a:pt x="34" y="5"/>
                    <a:pt x="32" y="7"/>
                    <a:pt x="31" y="7"/>
                  </a:cubicBezTo>
                  <a:cubicBezTo>
                    <a:pt x="30" y="7"/>
                    <a:pt x="30" y="6"/>
                    <a:pt x="29" y="6"/>
                  </a:cubicBezTo>
                  <a:cubicBezTo>
                    <a:pt x="28" y="6"/>
                    <a:pt x="28" y="7"/>
                    <a:pt x="28" y="8"/>
                  </a:cubicBezTo>
                  <a:cubicBezTo>
                    <a:pt x="28" y="8"/>
                    <a:pt x="21" y="5"/>
                    <a:pt x="21" y="5"/>
                  </a:cubicBezTo>
                  <a:cubicBezTo>
                    <a:pt x="18" y="4"/>
                    <a:pt x="15" y="4"/>
                    <a:pt x="12" y="4"/>
                  </a:cubicBezTo>
                  <a:cubicBezTo>
                    <a:pt x="10" y="4"/>
                    <a:pt x="9" y="6"/>
                    <a:pt x="6" y="6"/>
                  </a:cubicBezTo>
                  <a:cubicBezTo>
                    <a:pt x="6" y="9"/>
                    <a:pt x="9" y="9"/>
                    <a:pt x="9" y="11"/>
                  </a:cubicBezTo>
                  <a:cubicBezTo>
                    <a:pt x="9" y="12"/>
                    <a:pt x="10" y="13"/>
                    <a:pt x="10" y="14"/>
                  </a:cubicBezTo>
                  <a:cubicBezTo>
                    <a:pt x="9" y="15"/>
                    <a:pt x="6" y="15"/>
                    <a:pt x="5" y="16"/>
                  </a:cubicBezTo>
                  <a:cubicBezTo>
                    <a:pt x="2" y="18"/>
                    <a:pt x="3" y="20"/>
                    <a:pt x="2" y="23"/>
                  </a:cubicBezTo>
                  <a:cubicBezTo>
                    <a:pt x="2" y="25"/>
                    <a:pt x="1" y="26"/>
                    <a:pt x="0" y="2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" name="Freeform 657">
              <a:extLst>
                <a:ext uri="{FF2B5EF4-FFF2-40B4-BE49-F238E27FC236}">
                  <a16:creationId xmlns:a16="http://schemas.microsoft.com/office/drawing/2014/main" id="{2D45AAEA-EE5B-40D9-978E-A2A4F9819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938" y="3068454"/>
              <a:ext cx="106859" cy="43715"/>
            </a:xfrm>
            <a:custGeom>
              <a:avLst/>
              <a:gdLst>
                <a:gd name="T0" fmla="*/ 30 w 30"/>
                <a:gd name="T1" fmla="*/ 4 h 12"/>
                <a:gd name="T2" fmla="*/ 22 w 30"/>
                <a:gd name="T3" fmla="*/ 0 h 12"/>
                <a:gd name="T4" fmla="*/ 17 w 30"/>
                <a:gd name="T5" fmla="*/ 0 h 12"/>
                <a:gd name="T6" fmla="*/ 14 w 30"/>
                <a:gd name="T7" fmla="*/ 1 h 12"/>
                <a:gd name="T8" fmla="*/ 11 w 30"/>
                <a:gd name="T9" fmla="*/ 0 h 12"/>
                <a:gd name="T10" fmla="*/ 8 w 30"/>
                <a:gd name="T11" fmla="*/ 3 h 12"/>
                <a:gd name="T12" fmla="*/ 3 w 30"/>
                <a:gd name="T13" fmla="*/ 9 h 12"/>
                <a:gd name="T14" fmla="*/ 11 w 30"/>
                <a:gd name="T15" fmla="*/ 11 h 12"/>
                <a:gd name="T16" fmla="*/ 13 w 30"/>
                <a:gd name="T17" fmla="*/ 9 h 12"/>
                <a:gd name="T18" fmla="*/ 18 w 30"/>
                <a:gd name="T19" fmla="*/ 9 h 12"/>
                <a:gd name="T20" fmla="*/ 19 w 30"/>
                <a:gd name="T21" fmla="*/ 6 h 12"/>
                <a:gd name="T22" fmla="*/ 24 w 30"/>
                <a:gd name="T23" fmla="*/ 7 h 12"/>
                <a:gd name="T24" fmla="*/ 28 w 30"/>
                <a:gd name="T25" fmla="*/ 7 h 12"/>
                <a:gd name="T26" fmla="*/ 30 w 30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12">
                  <a:moveTo>
                    <a:pt x="30" y="4"/>
                  </a:moveTo>
                  <a:cubicBezTo>
                    <a:pt x="27" y="2"/>
                    <a:pt x="26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5" y="0"/>
                    <a:pt x="15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6" y="5"/>
                    <a:pt x="0" y="4"/>
                    <a:pt x="3" y="9"/>
                  </a:cubicBezTo>
                  <a:cubicBezTo>
                    <a:pt x="4" y="11"/>
                    <a:pt x="8" y="12"/>
                    <a:pt x="11" y="11"/>
                  </a:cubicBezTo>
                  <a:cubicBezTo>
                    <a:pt x="12" y="11"/>
                    <a:pt x="12" y="9"/>
                    <a:pt x="13" y="9"/>
                  </a:cubicBezTo>
                  <a:cubicBezTo>
                    <a:pt x="15" y="9"/>
                    <a:pt x="17" y="9"/>
                    <a:pt x="18" y="9"/>
                  </a:cubicBezTo>
                  <a:cubicBezTo>
                    <a:pt x="19" y="9"/>
                    <a:pt x="19" y="7"/>
                    <a:pt x="19" y="6"/>
                  </a:cubicBezTo>
                  <a:cubicBezTo>
                    <a:pt x="20" y="5"/>
                    <a:pt x="23" y="7"/>
                    <a:pt x="24" y="7"/>
                  </a:cubicBezTo>
                  <a:cubicBezTo>
                    <a:pt x="25" y="7"/>
                    <a:pt x="27" y="7"/>
                    <a:pt x="28" y="7"/>
                  </a:cubicBezTo>
                  <a:cubicBezTo>
                    <a:pt x="29" y="7"/>
                    <a:pt x="29" y="5"/>
                    <a:pt x="30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" name="Freeform 658">
              <a:extLst>
                <a:ext uri="{FF2B5EF4-FFF2-40B4-BE49-F238E27FC236}">
                  <a16:creationId xmlns:a16="http://schemas.microsoft.com/office/drawing/2014/main" id="{E1AF6A13-EB79-4A19-9BC1-0D8272C08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724" y="2908165"/>
              <a:ext cx="167575" cy="125075"/>
            </a:xfrm>
            <a:custGeom>
              <a:avLst/>
              <a:gdLst>
                <a:gd name="T0" fmla="*/ 11 w 47"/>
                <a:gd name="T1" fmla="*/ 29 h 35"/>
                <a:gd name="T2" fmla="*/ 18 w 47"/>
                <a:gd name="T3" fmla="*/ 30 h 35"/>
                <a:gd name="T4" fmla="*/ 23 w 47"/>
                <a:gd name="T5" fmla="*/ 33 h 35"/>
                <a:gd name="T6" fmla="*/ 25 w 47"/>
                <a:gd name="T7" fmla="*/ 31 h 35"/>
                <a:gd name="T8" fmla="*/ 29 w 47"/>
                <a:gd name="T9" fmla="*/ 32 h 35"/>
                <a:gd name="T10" fmla="*/ 33 w 47"/>
                <a:gd name="T11" fmla="*/ 32 h 35"/>
                <a:gd name="T12" fmla="*/ 36 w 47"/>
                <a:gd name="T13" fmla="*/ 33 h 35"/>
                <a:gd name="T14" fmla="*/ 38 w 47"/>
                <a:gd name="T15" fmla="*/ 28 h 35"/>
                <a:gd name="T16" fmla="*/ 42 w 47"/>
                <a:gd name="T17" fmla="*/ 27 h 35"/>
                <a:gd name="T18" fmla="*/ 40 w 47"/>
                <a:gd name="T19" fmla="*/ 22 h 35"/>
                <a:gd name="T20" fmla="*/ 44 w 47"/>
                <a:gd name="T21" fmla="*/ 21 h 35"/>
                <a:gd name="T22" fmla="*/ 45 w 47"/>
                <a:gd name="T23" fmla="*/ 17 h 35"/>
                <a:gd name="T24" fmla="*/ 42 w 47"/>
                <a:gd name="T25" fmla="*/ 15 h 35"/>
                <a:gd name="T26" fmla="*/ 39 w 47"/>
                <a:gd name="T27" fmla="*/ 11 h 35"/>
                <a:gd name="T28" fmla="*/ 38 w 47"/>
                <a:gd name="T29" fmla="*/ 6 h 35"/>
                <a:gd name="T30" fmla="*/ 35 w 47"/>
                <a:gd name="T31" fmla="*/ 2 h 35"/>
                <a:gd name="T32" fmla="*/ 33 w 47"/>
                <a:gd name="T33" fmla="*/ 2 h 35"/>
                <a:gd name="T34" fmla="*/ 30 w 47"/>
                <a:gd name="T35" fmla="*/ 1 h 35"/>
                <a:gd name="T36" fmla="*/ 28 w 47"/>
                <a:gd name="T37" fmla="*/ 2 h 35"/>
                <a:gd name="T38" fmla="*/ 25 w 47"/>
                <a:gd name="T39" fmla="*/ 0 h 35"/>
                <a:gd name="T40" fmla="*/ 22 w 47"/>
                <a:gd name="T41" fmla="*/ 2 h 35"/>
                <a:gd name="T42" fmla="*/ 17 w 47"/>
                <a:gd name="T43" fmla="*/ 3 h 35"/>
                <a:gd name="T44" fmla="*/ 17 w 47"/>
                <a:gd name="T45" fmla="*/ 6 h 35"/>
                <a:gd name="T46" fmla="*/ 13 w 47"/>
                <a:gd name="T47" fmla="*/ 9 h 35"/>
                <a:gd name="T48" fmla="*/ 12 w 47"/>
                <a:gd name="T49" fmla="*/ 13 h 35"/>
                <a:gd name="T50" fmla="*/ 8 w 47"/>
                <a:gd name="T51" fmla="*/ 14 h 35"/>
                <a:gd name="T52" fmla="*/ 1 w 47"/>
                <a:gd name="T53" fmla="*/ 16 h 35"/>
                <a:gd name="T54" fmla="*/ 2 w 47"/>
                <a:gd name="T55" fmla="*/ 24 h 35"/>
                <a:gd name="T56" fmla="*/ 1 w 47"/>
                <a:gd name="T57" fmla="*/ 27 h 35"/>
                <a:gd name="T58" fmla="*/ 1 w 47"/>
                <a:gd name="T59" fmla="*/ 31 h 35"/>
                <a:gd name="T60" fmla="*/ 5 w 47"/>
                <a:gd name="T61" fmla="*/ 30 h 35"/>
                <a:gd name="T62" fmla="*/ 11 w 47"/>
                <a:gd name="T6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35">
                  <a:moveTo>
                    <a:pt x="11" y="29"/>
                  </a:moveTo>
                  <a:cubicBezTo>
                    <a:pt x="14" y="29"/>
                    <a:pt x="16" y="30"/>
                    <a:pt x="18" y="30"/>
                  </a:cubicBezTo>
                  <a:cubicBezTo>
                    <a:pt x="18" y="30"/>
                    <a:pt x="23" y="33"/>
                    <a:pt x="23" y="33"/>
                  </a:cubicBezTo>
                  <a:cubicBezTo>
                    <a:pt x="23" y="32"/>
                    <a:pt x="24" y="29"/>
                    <a:pt x="25" y="31"/>
                  </a:cubicBezTo>
                  <a:cubicBezTo>
                    <a:pt x="27" y="34"/>
                    <a:pt x="28" y="29"/>
                    <a:pt x="29" y="32"/>
                  </a:cubicBezTo>
                  <a:cubicBezTo>
                    <a:pt x="30" y="34"/>
                    <a:pt x="32" y="32"/>
                    <a:pt x="33" y="32"/>
                  </a:cubicBezTo>
                  <a:cubicBezTo>
                    <a:pt x="34" y="31"/>
                    <a:pt x="36" y="35"/>
                    <a:pt x="36" y="33"/>
                  </a:cubicBezTo>
                  <a:cubicBezTo>
                    <a:pt x="37" y="31"/>
                    <a:pt x="36" y="29"/>
                    <a:pt x="38" y="28"/>
                  </a:cubicBezTo>
                  <a:cubicBezTo>
                    <a:pt x="39" y="28"/>
                    <a:pt x="41" y="27"/>
                    <a:pt x="42" y="27"/>
                  </a:cubicBezTo>
                  <a:cubicBezTo>
                    <a:pt x="41" y="26"/>
                    <a:pt x="40" y="24"/>
                    <a:pt x="40" y="22"/>
                  </a:cubicBezTo>
                  <a:cubicBezTo>
                    <a:pt x="40" y="20"/>
                    <a:pt x="42" y="22"/>
                    <a:pt x="44" y="21"/>
                  </a:cubicBezTo>
                  <a:cubicBezTo>
                    <a:pt x="46" y="21"/>
                    <a:pt x="47" y="19"/>
                    <a:pt x="45" y="17"/>
                  </a:cubicBezTo>
                  <a:cubicBezTo>
                    <a:pt x="44" y="16"/>
                    <a:pt x="43" y="17"/>
                    <a:pt x="42" y="15"/>
                  </a:cubicBezTo>
                  <a:cubicBezTo>
                    <a:pt x="41" y="14"/>
                    <a:pt x="40" y="13"/>
                    <a:pt x="39" y="11"/>
                  </a:cubicBezTo>
                  <a:cubicBezTo>
                    <a:pt x="38" y="10"/>
                    <a:pt x="38" y="8"/>
                    <a:pt x="38" y="6"/>
                  </a:cubicBezTo>
                  <a:cubicBezTo>
                    <a:pt x="39" y="4"/>
                    <a:pt x="36" y="2"/>
                    <a:pt x="35" y="2"/>
                  </a:cubicBezTo>
                  <a:cubicBezTo>
                    <a:pt x="34" y="1"/>
                    <a:pt x="34" y="2"/>
                    <a:pt x="33" y="2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9" y="2"/>
                    <a:pt x="28" y="2"/>
                  </a:cubicBezTo>
                  <a:cubicBezTo>
                    <a:pt x="27" y="2"/>
                    <a:pt x="25" y="0"/>
                    <a:pt x="25" y="0"/>
                  </a:cubicBezTo>
                  <a:cubicBezTo>
                    <a:pt x="23" y="0"/>
                    <a:pt x="23" y="2"/>
                    <a:pt x="22" y="2"/>
                  </a:cubicBezTo>
                  <a:cubicBezTo>
                    <a:pt x="20" y="3"/>
                    <a:pt x="19" y="3"/>
                    <a:pt x="17" y="3"/>
                  </a:cubicBezTo>
                  <a:cubicBezTo>
                    <a:pt x="16" y="4"/>
                    <a:pt x="17" y="6"/>
                    <a:pt x="17" y="6"/>
                  </a:cubicBezTo>
                  <a:cubicBezTo>
                    <a:pt x="16" y="8"/>
                    <a:pt x="13" y="7"/>
                    <a:pt x="13" y="9"/>
                  </a:cubicBezTo>
                  <a:cubicBezTo>
                    <a:pt x="12" y="10"/>
                    <a:pt x="12" y="11"/>
                    <a:pt x="12" y="13"/>
                  </a:cubicBezTo>
                  <a:cubicBezTo>
                    <a:pt x="12" y="14"/>
                    <a:pt x="9" y="14"/>
                    <a:pt x="8" y="14"/>
                  </a:cubicBezTo>
                  <a:cubicBezTo>
                    <a:pt x="5" y="15"/>
                    <a:pt x="4" y="16"/>
                    <a:pt x="1" y="16"/>
                  </a:cubicBezTo>
                  <a:cubicBezTo>
                    <a:pt x="2" y="19"/>
                    <a:pt x="5" y="21"/>
                    <a:pt x="2" y="24"/>
                  </a:cubicBezTo>
                  <a:cubicBezTo>
                    <a:pt x="0" y="25"/>
                    <a:pt x="0" y="26"/>
                    <a:pt x="1" y="27"/>
                  </a:cubicBezTo>
                  <a:cubicBezTo>
                    <a:pt x="3" y="28"/>
                    <a:pt x="1" y="30"/>
                    <a:pt x="1" y="31"/>
                  </a:cubicBezTo>
                  <a:cubicBezTo>
                    <a:pt x="3" y="31"/>
                    <a:pt x="4" y="31"/>
                    <a:pt x="5" y="30"/>
                  </a:cubicBezTo>
                  <a:cubicBezTo>
                    <a:pt x="7" y="29"/>
                    <a:pt x="10" y="29"/>
                    <a:pt x="11" y="2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" name="Freeform 659">
              <a:extLst>
                <a:ext uri="{FF2B5EF4-FFF2-40B4-BE49-F238E27FC236}">
                  <a16:creationId xmlns:a16="http://schemas.microsoft.com/office/drawing/2014/main" id="{A83FF51E-772C-42D8-BD49-E3705DB2D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867" y="2900879"/>
              <a:ext cx="103216" cy="68002"/>
            </a:xfrm>
            <a:custGeom>
              <a:avLst/>
              <a:gdLst>
                <a:gd name="T0" fmla="*/ 16 w 29"/>
                <a:gd name="T1" fmla="*/ 18 h 19"/>
                <a:gd name="T2" fmla="*/ 23 w 29"/>
                <a:gd name="T3" fmla="*/ 15 h 19"/>
                <a:gd name="T4" fmla="*/ 23 w 29"/>
                <a:gd name="T5" fmla="*/ 12 h 19"/>
                <a:gd name="T6" fmla="*/ 27 w 29"/>
                <a:gd name="T7" fmla="*/ 9 h 19"/>
                <a:gd name="T8" fmla="*/ 26 w 29"/>
                <a:gd name="T9" fmla="*/ 4 h 19"/>
                <a:gd name="T10" fmla="*/ 19 w 29"/>
                <a:gd name="T11" fmla="*/ 1 h 19"/>
                <a:gd name="T12" fmla="*/ 10 w 29"/>
                <a:gd name="T13" fmla="*/ 1 h 19"/>
                <a:gd name="T14" fmla="*/ 0 w 29"/>
                <a:gd name="T15" fmla="*/ 4 h 19"/>
                <a:gd name="T16" fmla="*/ 1 w 29"/>
                <a:gd name="T17" fmla="*/ 6 h 19"/>
                <a:gd name="T18" fmla="*/ 2 w 29"/>
                <a:gd name="T19" fmla="*/ 9 h 19"/>
                <a:gd name="T20" fmla="*/ 5 w 29"/>
                <a:gd name="T21" fmla="*/ 10 h 19"/>
                <a:gd name="T22" fmla="*/ 9 w 29"/>
                <a:gd name="T23" fmla="*/ 11 h 19"/>
                <a:gd name="T24" fmla="*/ 8 w 29"/>
                <a:gd name="T25" fmla="*/ 15 h 19"/>
                <a:gd name="T26" fmla="*/ 12 w 29"/>
                <a:gd name="T27" fmla="*/ 18 h 19"/>
                <a:gd name="T28" fmla="*/ 16 w 29"/>
                <a:gd name="T29" fmla="*/ 18 h 19"/>
                <a:gd name="T30" fmla="*/ 16 w 29"/>
                <a:gd name="T31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16" y="18"/>
                  </a:moveTo>
                  <a:cubicBezTo>
                    <a:pt x="18" y="16"/>
                    <a:pt x="21" y="16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4" y="10"/>
                    <a:pt x="25" y="10"/>
                    <a:pt x="27" y="9"/>
                  </a:cubicBezTo>
                  <a:cubicBezTo>
                    <a:pt x="29" y="8"/>
                    <a:pt x="28" y="5"/>
                    <a:pt x="26" y="4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7" y="0"/>
                    <a:pt x="13" y="1"/>
                    <a:pt x="10" y="1"/>
                  </a:cubicBezTo>
                  <a:cubicBezTo>
                    <a:pt x="8" y="1"/>
                    <a:pt x="0" y="0"/>
                    <a:pt x="0" y="4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7"/>
                    <a:pt x="1" y="8"/>
                    <a:pt x="2" y="9"/>
                  </a:cubicBezTo>
                  <a:cubicBezTo>
                    <a:pt x="3" y="9"/>
                    <a:pt x="4" y="11"/>
                    <a:pt x="5" y="10"/>
                  </a:cubicBezTo>
                  <a:cubicBezTo>
                    <a:pt x="7" y="10"/>
                    <a:pt x="9" y="9"/>
                    <a:pt x="9" y="11"/>
                  </a:cubicBezTo>
                  <a:cubicBezTo>
                    <a:pt x="9" y="12"/>
                    <a:pt x="9" y="14"/>
                    <a:pt x="8" y="15"/>
                  </a:cubicBezTo>
                  <a:cubicBezTo>
                    <a:pt x="11" y="15"/>
                    <a:pt x="11" y="15"/>
                    <a:pt x="12" y="18"/>
                  </a:cubicBezTo>
                  <a:cubicBezTo>
                    <a:pt x="13" y="18"/>
                    <a:pt x="16" y="18"/>
                    <a:pt x="16" y="18"/>
                  </a:cubicBezTo>
                  <a:cubicBezTo>
                    <a:pt x="17" y="17"/>
                    <a:pt x="15" y="19"/>
                    <a:pt x="16" y="1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" name="Freeform 660">
              <a:extLst>
                <a:ext uri="{FF2B5EF4-FFF2-40B4-BE49-F238E27FC236}">
                  <a16:creationId xmlns:a16="http://schemas.microsoft.com/office/drawing/2014/main" id="{CCFC4B07-AB2F-4BE2-8229-198DF91FB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1867" y="2858378"/>
              <a:ext cx="127503" cy="64360"/>
            </a:xfrm>
            <a:custGeom>
              <a:avLst/>
              <a:gdLst>
                <a:gd name="T0" fmla="*/ 11 w 36"/>
                <a:gd name="T1" fmla="*/ 13 h 18"/>
                <a:gd name="T2" fmla="*/ 19 w 36"/>
                <a:gd name="T3" fmla="*/ 12 h 18"/>
                <a:gd name="T4" fmla="*/ 25 w 36"/>
                <a:gd name="T5" fmla="*/ 15 h 18"/>
                <a:gd name="T6" fmla="*/ 29 w 36"/>
                <a:gd name="T7" fmla="*/ 17 h 18"/>
                <a:gd name="T8" fmla="*/ 33 w 36"/>
                <a:gd name="T9" fmla="*/ 16 h 18"/>
                <a:gd name="T10" fmla="*/ 36 w 36"/>
                <a:gd name="T11" fmla="*/ 14 h 18"/>
                <a:gd name="T12" fmla="*/ 34 w 36"/>
                <a:gd name="T13" fmla="*/ 8 h 18"/>
                <a:gd name="T14" fmla="*/ 31 w 36"/>
                <a:gd name="T15" fmla="*/ 4 h 18"/>
                <a:gd name="T16" fmla="*/ 25 w 36"/>
                <a:gd name="T17" fmla="*/ 3 h 18"/>
                <a:gd name="T18" fmla="*/ 18 w 36"/>
                <a:gd name="T19" fmla="*/ 1 h 18"/>
                <a:gd name="T20" fmla="*/ 17 w 36"/>
                <a:gd name="T21" fmla="*/ 5 h 18"/>
                <a:gd name="T22" fmla="*/ 15 w 36"/>
                <a:gd name="T23" fmla="*/ 7 h 18"/>
                <a:gd name="T24" fmla="*/ 8 w 36"/>
                <a:gd name="T25" fmla="*/ 4 h 18"/>
                <a:gd name="T26" fmla="*/ 0 w 36"/>
                <a:gd name="T27" fmla="*/ 15 h 18"/>
                <a:gd name="T28" fmla="*/ 11 w 36"/>
                <a:gd name="T2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18">
                  <a:moveTo>
                    <a:pt x="11" y="13"/>
                  </a:moveTo>
                  <a:cubicBezTo>
                    <a:pt x="14" y="13"/>
                    <a:pt x="16" y="12"/>
                    <a:pt x="19" y="12"/>
                  </a:cubicBezTo>
                  <a:cubicBezTo>
                    <a:pt x="20" y="12"/>
                    <a:pt x="24" y="14"/>
                    <a:pt x="25" y="15"/>
                  </a:cubicBezTo>
                  <a:cubicBezTo>
                    <a:pt x="26" y="16"/>
                    <a:pt x="27" y="18"/>
                    <a:pt x="29" y="17"/>
                  </a:cubicBezTo>
                  <a:cubicBezTo>
                    <a:pt x="30" y="17"/>
                    <a:pt x="31" y="16"/>
                    <a:pt x="33" y="16"/>
                  </a:cubicBezTo>
                  <a:cubicBezTo>
                    <a:pt x="34" y="16"/>
                    <a:pt x="34" y="14"/>
                    <a:pt x="36" y="14"/>
                  </a:cubicBezTo>
                  <a:cubicBezTo>
                    <a:pt x="35" y="12"/>
                    <a:pt x="33" y="9"/>
                    <a:pt x="34" y="8"/>
                  </a:cubicBezTo>
                  <a:cubicBezTo>
                    <a:pt x="35" y="6"/>
                    <a:pt x="32" y="4"/>
                    <a:pt x="31" y="4"/>
                  </a:cubicBezTo>
                  <a:cubicBezTo>
                    <a:pt x="29" y="3"/>
                    <a:pt x="27" y="5"/>
                    <a:pt x="25" y="3"/>
                  </a:cubicBezTo>
                  <a:cubicBezTo>
                    <a:pt x="22" y="1"/>
                    <a:pt x="21" y="0"/>
                    <a:pt x="18" y="1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2" y="9"/>
                    <a:pt x="10" y="5"/>
                    <a:pt x="8" y="4"/>
                  </a:cubicBezTo>
                  <a:cubicBezTo>
                    <a:pt x="3" y="0"/>
                    <a:pt x="0" y="11"/>
                    <a:pt x="0" y="15"/>
                  </a:cubicBezTo>
                  <a:cubicBezTo>
                    <a:pt x="4" y="13"/>
                    <a:pt x="7" y="13"/>
                    <a:pt x="11" y="1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" name="Freeform 661">
              <a:extLst>
                <a:ext uri="{FF2B5EF4-FFF2-40B4-BE49-F238E27FC236}">
                  <a16:creationId xmlns:a16="http://schemas.microsoft.com/office/drawing/2014/main" id="{114A62EA-7E33-4D60-B1CB-B5C2AFAA1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724" y="2819521"/>
              <a:ext cx="85002" cy="53430"/>
            </a:xfrm>
            <a:custGeom>
              <a:avLst/>
              <a:gdLst>
                <a:gd name="T0" fmla="*/ 16 w 24"/>
                <a:gd name="T1" fmla="*/ 15 h 15"/>
                <a:gd name="T2" fmla="*/ 20 w 24"/>
                <a:gd name="T3" fmla="*/ 15 h 15"/>
                <a:gd name="T4" fmla="*/ 22 w 24"/>
                <a:gd name="T5" fmla="*/ 13 h 15"/>
                <a:gd name="T6" fmla="*/ 22 w 24"/>
                <a:gd name="T7" fmla="*/ 10 h 15"/>
                <a:gd name="T8" fmla="*/ 21 w 24"/>
                <a:gd name="T9" fmla="*/ 5 h 15"/>
                <a:gd name="T10" fmla="*/ 24 w 24"/>
                <a:gd name="T11" fmla="*/ 0 h 15"/>
                <a:gd name="T12" fmla="*/ 12 w 24"/>
                <a:gd name="T13" fmla="*/ 0 h 15"/>
                <a:gd name="T14" fmla="*/ 6 w 24"/>
                <a:gd name="T15" fmla="*/ 1 h 15"/>
                <a:gd name="T16" fmla="*/ 0 w 24"/>
                <a:gd name="T17" fmla="*/ 5 h 15"/>
                <a:gd name="T18" fmla="*/ 2 w 24"/>
                <a:gd name="T19" fmla="*/ 6 h 15"/>
                <a:gd name="T20" fmla="*/ 2 w 24"/>
                <a:gd name="T21" fmla="*/ 8 h 15"/>
                <a:gd name="T22" fmla="*/ 7 w 24"/>
                <a:gd name="T23" fmla="*/ 9 h 15"/>
                <a:gd name="T24" fmla="*/ 6 w 24"/>
                <a:gd name="T25" fmla="*/ 13 h 15"/>
                <a:gd name="T26" fmla="*/ 11 w 24"/>
                <a:gd name="T27" fmla="*/ 12 h 15"/>
                <a:gd name="T28" fmla="*/ 16 w 24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5">
                  <a:moveTo>
                    <a:pt x="16" y="15"/>
                  </a:moveTo>
                  <a:cubicBezTo>
                    <a:pt x="17" y="15"/>
                    <a:pt x="19" y="15"/>
                    <a:pt x="20" y="15"/>
                  </a:cubicBezTo>
                  <a:cubicBezTo>
                    <a:pt x="20" y="14"/>
                    <a:pt x="22" y="14"/>
                    <a:pt x="22" y="13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1" y="8"/>
                    <a:pt x="20" y="7"/>
                    <a:pt x="21" y="5"/>
                  </a:cubicBezTo>
                  <a:cubicBezTo>
                    <a:pt x="23" y="4"/>
                    <a:pt x="24" y="2"/>
                    <a:pt x="24" y="0"/>
                  </a:cubicBezTo>
                  <a:cubicBezTo>
                    <a:pt x="22" y="3"/>
                    <a:pt x="15" y="0"/>
                    <a:pt x="12" y="0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5" y="1"/>
                    <a:pt x="0" y="5"/>
                    <a:pt x="0" y="5"/>
                  </a:cubicBezTo>
                  <a:cubicBezTo>
                    <a:pt x="0" y="6"/>
                    <a:pt x="3" y="5"/>
                    <a:pt x="2" y="6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3" y="10"/>
                    <a:pt x="7" y="9"/>
                    <a:pt x="7" y="9"/>
                  </a:cubicBezTo>
                  <a:cubicBezTo>
                    <a:pt x="7" y="10"/>
                    <a:pt x="6" y="12"/>
                    <a:pt x="6" y="13"/>
                  </a:cubicBezTo>
                  <a:cubicBezTo>
                    <a:pt x="7" y="12"/>
                    <a:pt x="9" y="11"/>
                    <a:pt x="11" y="12"/>
                  </a:cubicBezTo>
                  <a:cubicBezTo>
                    <a:pt x="13" y="13"/>
                    <a:pt x="14" y="15"/>
                    <a:pt x="16" y="1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" name="Freeform 662">
              <a:extLst>
                <a:ext uri="{FF2B5EF4-FFF2-40B4-BE49-F238E27FC236}">
                  <a16:creationId xmlns:a16="http://schemas.microsoft.com/office/drawing/2014/main" id="{3F5C5614-0F97-4553-819F-24CF539A7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6367" y="2930023"/>
              <a:ext cx="57073" cy="27930"/>
            </a:xfrm>
            <a:custGeom>
              <a:avLst/>
              <a:gdLst>
                <a:gd name="T0" fmla="*/ 16 w 16"/>
                <a:gd name="T1" fmla="*/ 4 h 8"/>
                <a:gd name="T2" fmla="*/ 12 w 16"/>
                <a:gd name="T3" fmla="*/ 2 h 8"/>
                <a:gd name="T4" fmla="*/ 8 w 16"/>
                <a:gd name="T5" fmla="*/ 0 h 8"/>
                <a:gd name="T6" fmla="*/ 7 w 16"/>
                <a:gd name="T7" fmla="*/ 3 h 8"/>
                <a:gd name="T8" fmla="*/ 5 w 16"/>
                <a:gd name="T9" fmla="*/ 2 h 8"/>
                <a:gd name="T10" fmla="*/ 2 w 16"/>
                <a:gd name="T11" fmla="*/ 3 h 8"/>
                <a:gd name="T12" fmla="*/ 0 w 16"/>
                <a:gd name="T13" fmla="*/ 5 h 8"/>
                <a:gd name="T14" fmla="*/ 0 w 16"/>
                <a:gd name="T15" fmla="*/ 6 h 8"/>
                <a:gd name="T16" fmla="*/ 2 w 16"/>
                <a:gd name="T17" fmla="*/ 6 h 8"/>
                <a:gd name="T18" fmla="*/ 8 w 16"/>
                <a:gd name="T19" fmla="*/ 7 h 8"/>
                <a:gd name="T20" fmla="*/ 16 w 1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6" y="1"/>
                    <a:pt x="14" y="2"/>
                    <a:pt x="12" y="2"/>
                  </a:cubicBezTo>
                  <a:cubicBezTo>
                    <a:pt x="11" y="3"/>
                    <a:pt x="10" y="1"/>
                    <a:pt x="8" y="0"/>
                  </a:cubicBezTo>
                  <a:cubicBezTo>
                    <a:pt x="8" y="1"/>
                    <a:pt x="8" y="2"/>
                    <a:pt x="7" y="3"/>
                  </a:cubicBezTo>
                  <a:cubicBezTo>
                    <a:pt x="6" y="3"/>
                    <a:pt x="7" y="1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5"/>
                    <a:pt x="2" y="6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4" y="7"/>
                    <a:pt x="6" y="7"/>
                    <a:pt x="8" y="7"/>
                  </a:cubicBezTo>
                  <a:cubicBezTo>
                    <a:pt x="10" y="7"/>
                    <a:pt x="16" y="8"/>
                    <a:pt x="16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" name="Freeform 663">
              <a:extLst>
                <a:ext uri="{FF2B5EF4-FFF2-40B4-BE49-F238E27FC236}">
                  <a16:creationId xmlns:a16="http://schemas.microsoft.com/office/drawing/2014/main" id="{AB9E988E-9843-4A5B-93DA-0E394141E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7721" y="2937308"/>
              <a:ext cx="170003" cy="149360"/>
            </a:xfrm>
            <a:custGeom>
              <a:avLst/>
              <a:gdLst>
                <a:gd name="T0" fmla="*/ 1 w 48"/>
                <a:gd name="T1" fmla="*/ 12 h 42"/>
                <a:gd name="T2" fmla="*/ 0 w 48"/>
                <a:gd name="T3" fmla="*/ 16 h 42"/>
                <a:gd name="T4" fmla="*/ 2 w 48"/>
                <a:gd name="T5" fmla="*/ 20 h 42"/>
                <a:gd name="T6" fmla="*/ 4 w 48"/>
                <a:gd name="T7" fmla="*/ 27 h 42"/>
                <a:gd name="T8" fmla="*/ 9 w 48"/>
                <a:gd name="T9" fmla="*/ 31 h 42"/>
                <a:gd name="T10" fmla="*/ 10 w 48"/>
                <a:gd name="T11" fmla="*/ 33 h 42"/>
                <a:gd name="T12" fmla="*/ 13 w 48"/>
                <a:gd name="T13" fmla="*/ 32 h 42"/>
                <a:gd name="T14" fmla="*/ 21 w 48"/>
                <a:gd name="T15" fmla="*/ 36 h 42"/>
                <a:gd name="T16" fmla="*/ 25 w 48"/>
                <a:gd name="T17" fmla="*/ 37 h 42"/>
                <a:gd name="T18" fmla="*/ 33 w 48"/>
                <a:gd name="T19" fmla="*/ 37 h 42"/>
                <a:gd name="T20" fmla="*/ 39 w 48"/>
                <a:gd name="T21" fmla="*/ 41 h 42"/>
                <a:gd name="T22" fmla="*/ 41 w 48"/>
                <a:gd name="T23" fmla="*/ 35 h 42"/>
                <a:gd name="T24" fmla="*/ 44 w 48"/>
                <a:gd name="T25" fmla="*/ 32 h 42"/>
                <a:gd name="T26" fmla="*/ 48 w 48"/>
                <a:gd name="T27" fmla="*/ 31 h 42"/>
                <a:gd name="T28" fmla="*/ 45 w 48"/>
                <a:gd name="T29" fmla="*/ 26 h 42"/>
                <a:gd name="T30" fmla="*/ 44 w 48"/>
                <a:gd name="T31" fmla="*/ 19 h 42"/>
                <a:gd name="T32" fmla="*/ 46 w 48"/>
                <a:gd name="T33" fmla="*/ 12 h 42"/>
                <a:gd name="T34" fmla="*/ 44 w 48"/>
                <a:gd name="T35" fmla="*/ 7 h 42"/>
                <a:gd name="T36" fmla="*/ 42 w 48"/>
                <a:gd name="T37" fmla="*/ 5 h 42"/>
                <a:gd name="T38" fmla="*/ 25 w 48"/>
                <a:gd name="T39" fmla="*/ 4 h 42"/>
                <a:gd name="T40" fmla="*/ 20 w 48"/>
                <a:gd name="T41" fmla="*/ 2 h 42"/>
                <a:gd name="T42" fmla="*/ 13 w 48"/>
                <a:gd name="T43" fmla="*/ 4 h 42"/>
                <a:gd name="T44" fmla="*/ 6 w 48"/>
                <a:gd name="T45" fmla="*/ 6 h 42"/>
                <a:gd name="T46" fmla="*/ 2 w 48"/>
                <a:gd name="T47" fmla="*/ 7 h 42"/>
                <a:gd name="T48" fmla="*/ 1 w 48"/>
                <a:gd name="T49" fmla="*/ 9 h 42"/>
                <a:gd name="T50" fmla="*/ 1 w 48"/>
                <a:gd name="T51" fmla="*/ 12 h 42"/>
                <a:gd name="T52" fmla="*/ 1 w 48"/>
                <a:gd name="T53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42">
                  <a:moveTo>
                    <a:pt x="1" y="12"/>
                  </a:moveTo>
                  <a:cubicBezTo>
                    <a:pt x="1" y="13"/>
                    <a:pt x="0" y="15"/>
                    <a:pt x="0" y="16"/>
                  </a:cubicBezTo>
                  <a:cubicBezTo>
                    <a:pt x="1" y="17"/>
                    <a:pt x="2" y="19"/>
                    <a:pt x="2" y="20"/>
                  </a:cubicBezTo>
                  <a:cubicBezTo>
                    <a:pt x="2" y="22"/>
                    <a:pt x="3" y="25"/>
                    <a:pt x="4" y="27"/>
                  </a:cubicBezTo>
                  <a:cubicBezTo>
                    <a:pt x="5" y="30"/>
                    <a:pt x="8" y="29"/>
                    <a:pt x="9" y="31"/>
                  </a:cubicBezTo>
                  <a:cubicBezTo>
                    <a:pt x="9" y="31"/>
                    <a:pt x="9" y="33"/>
                    <a:pt x="10" y="33"/>
                  </a:cubicBezTo>
                  <a:cubicBezTo>
                    <a:pt x="11" y="34"/>
                    <a:pt x="12" y="32"/>
                    <a:pt x="13" y="32"/>
                  </a:cubicBezTo>
                  <a:cubicBezTo>
                    <a:pt x="15" y="31"/>
                    <a:pt x="19" y="35"/>
                    <a:pt x="21" y="36"/>
                  </a:cubicBezTo>
                  <a:cubicBezTo>
                    <a:pt x="22" y="37"/>
                    <a:pt x="23" y="39"/>
                    <a:pt x="25" y="37"/>
                  </a:cubicBezTo>
                  <a:cubicBezTo>
                    <a:pt x="26" y="36"/>
                    <a:pt x="31" y="37"/>
                    <a:pt x="33" y="37"/>
                  </a:cubicBezTo>
                  <a:cubicBezTo>
                    <a:pt x="36" y="37"/>
                    <a:pt x="37" y="39"/>
                    <a:pt x="39" y="41"/>
                  </a:cubicBezTo>
                  <a:cubicBezTo>
                    <a:pt x="40" y="42"/>
                    <a:pt x="40" y="36"/>
                    <a:pt x="41" y="35"/>
                  </a:cubicBezTo>
                  <a:cubicBezTo>
                    <a:pt x="42" y="34"/>
                    <a:pt x="43" y="33"/>
                    <a:pt x="44" y="32"/>
                  </a:cubicBezTo>
                  <a:cubicBezTo>
                    <a:pt x="45" y="32"/>
                    <a:pt x="48" y="32"/>
                    <a:pt x="48" y="31"/>
                  </a:cubicBezTo>
                  <a:cubicBezTo>
                    <a:pt x="47" y="28"/>
                    <a:pt x="47" y="27"/>
                    <a:pt x="45" y="26"/>
                  </a:cubicBezTo>
                  <a:cubicBezTo>
                    <a:pt x="43" y="24"/>
                    <a:pt x="46" y="21"/>
                    <a:pt x="44" y="19"/>
                  </a:cubicBezTo>
                  <a:cubicBezTo>
                    <a:pt x="42" y="18"/>
                    <a:pt x="47" y="14"/>
                    <a:pt x="46" y="12"/>
                  </a:cubicBezTo>
                  <a:cubicBezTo>
                    <a:pt x="45" y="10"/>
                    <a:pt x="44" y="9"/>
                    <a:pt x="44" y="7"/>
                  </a:cubicBezTo>
                  <a:cubicBezTo>
                    <a:pt x="44" y="6"/>
                    <a:pt x="44" y="5"/>
                    <a:pt x="42" y="5"/>
                  </a:cubicBezTo>
                  <a:cubicBezTo>
                    <a:pt x="37" y="3"/>
                    <a:pt x="30" y="6"/>
                    <a:pt x="25" y="4"/>
                  </a:cubicBezTo>
                  <a:cubicBezTo>
                    <a:pt x="25" y="7"/>
                    <a:pt x="21" y="2"/>
                    <a:pt x="20" y="2"/>
                  </a:cubicBezTo>
                  <a:cubicBezTo>
                    <a:pt x="17" y="0"/>
                    <a:pt x="15" y="2"/>
                    <a:pt x="13" y="4"/>
                  </a:cubicBezTo>
                  <a:cubicBezTo>
                    <a:pt x="10" y="5"/>
                    <a:pt x="8" y="6"/>
                    <a:pt x="6" y="6"/>
                  </a:cubicBezTo>
                  <a:cubicBezTo>
                    <a:pt x="5" y="7"/>
                    <a:pt x="3" y="7"/>
                    <a:pt x="2" y="7"/>
                  </a:cubicBezTo>
                  <a:cubicBezTo>
                    <a:pt x="1" y="8"/>
                    <a:pt x="3" y="9"/>
                    <a:pt x="1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4"/>
                    <a:pt x="1" y="12"/>
                    <a:pt x="1" y="1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3" name="Freeform 664">
              <a:extLst>
                <a:ext uri="{FF2B5EF4-FFF2-40B4-BE49-F238E27FC236}">
                  <a16:creationId xmlns:a16="http://schemas.microsoft.com/office/drawing/2014/main" id="{005AFD02-DF51-4739-8624-B16D72AFD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938" y="3093955"/>
              <a:ext cx="163932" cy="106859"/>
            </a:xfrm>
            <a:custGeom>
              <a:avLst/>
              <a:gdLst>
                <a:gd name="T0" fmla="*/ 38 w 46"/>
                <a:gd name="T1" fmla="*/ 13 h 30"/>
                <a:gd name="T2" fmla="*/ 35 w 46"/>
                <a:gd name="T3" fmla="*/ 6 h 30"/>
                <a:gd name="T4" fmla="*/ 32 w 46"/>
                <a:gd name="T5" fmla="*/ 0 h 30"/>
                <a:gd name="T6" fmla="*/ 22 w 46"/>
                <a:gd name="T7" fmla="*/ 4 h 30"/>
                <a:gd name="T8" fmla="*/ 18 w 46"/>
                <a:gd name="T9" fmla="*/ 3 h 30"/>
                <a:gd name="T10" fmla="*/ 12 w 46"/>
                <a:gd name="T11" fmla="*/ 3 h 30"/>
                <a:gd name="T12" fmla="*/ 8 w 46"/>
                <a:gd name="T13" fmla="*/ 6 h 30"/>
                <a:gd name="T14" fmla="*/ 4 w 46"/>
                <a:gd name="T15" fmla="*/ 14 h 30"/>
                <a:gd name="T16" fmla="*/ 0 w 46"/>
                <a:gd name="T17" fmla="*/ 15 h 30"/>
                <a:gd name="T18" fmla="*/ 3 w 46"/>
                <a:gd name="T19" fmla="*/ 18 h 30"/>
                <a:gd name="T20" fmla="*/ 5 w 46"/>
                <a:gd name="T21" fmla="*/ 22 h 30"/>
                <a:gd name="T22" fmla="*/ 8 w 46"/>
                <a:gd name="T23" fmla="*/ 24 h 30"/>
                <a:gd name="T24" fmla="*/ 11 w 46"/>
                <a:gd name="T25" fmla="*/ 25 h 30"/>
                <a:gd name="T26" fmla="*/ 11 w 46"/>
                <a:gd name="T27" fmla="*/ 28 h 30"/>
                <a:gd name="T28" fmla="*/ 21 w 46"/>
                <a:gd name="T29" fmla="*/ 30 h 30"/>
                <a:gd name="T30" fmla="*/ 28 w 46"/>
                <a:gd name="T31" fmla="*/ 28 h 30"/>
                <a:gd name="T32" fmla="*/ 40 w 46"/>
                <a:gd name="T33" fmla="*/ 30 h 30"/>
                <a:gd name="T34" fmla="*/ 41 w 46"/>
                <a:gd name="T35" fmla="*/ 23 h 30"/>
                <a:gd name="T36" fmla="*/ 46 w 46"/>
                <a:gd name="T37" fmla="*/ 20 h 30"/>
                <a:gd name="T38" fmla="*/ 39 w 46"/>
                <a:gd name="T39" fmla="*/ 20 h 30"/>
                <a:gd name="T40" fmla="*/ 38 w 46"/>
                <a:gd name="T41" fmla="*/ 13 h 30"/>
                <a:gd name="T42" fmla="*/ 38 w 46"/>
                <a:gd name="T4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30">
                  <a:moveTo>
                    <a:pt x="38" y="13"/>
                  </a:moveTo>
                  <a:cubicBezTo>
                    <a:pt x="39" y="10"/>
                    <a:pt x="36" y="8"/>
                    <a:pt x="35" y="6"/>
                  </a:cubicBezTo>
                  <a:cubicBezTo>
                    <a:pt x="33" y="5"/>
                    <a:pt x="32" y="2"/>
                    <a:pt x="32" y="0"/>
                  </a:cubicBezTo>
                  <a:cubicBezTo>
                    <a:pt x="29" y="1"/>
                    <a:pt x="26" y="4"/>
                    <a:pt x="22" y="4"/>
                  </a:cubicBezTo>
                  <a:cubicBezTo>
                    <a:pt x="21" y="4"/>
                    <a:pt x="19" y="3"/>
                    <a:pt x="18" y="3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2" y="3"/>
                    <a:pt x="9" y="6"/>
                    <a:pt x="8" y="6"/>
                  </a:cubicBezTo>
                  <a:cubicBezTo>
                    <a:pt x="7" y="9"/>
                    <a:pt x="5" y="11"/>
                    <a:pt x="4" y="14"/>
                  </a:cubicBezTo>
                  <a:cubicBezTo>
                    <a:pt x="3" y="14"/>
                    <a:pt x="1" y="14"/>
                    <a:pt x="0" y="15"/>
                  </a:cubicBezTo>
                  <a:cubicBezTo>
                    <a:pt x="0" y="16"/>
                    <a:pt x="3" y="17"/>
                    <a:pt x="3" y="18"/>
                  </a:cubicBezTo>
                  <a:cubicBezTo>
                    <a:pt x="3" y="20"/>
                    <a:pt x="4" y="20"/>
                    <a:pt x="5" y="22"/>
                  </a:cubicBezTo>
                  <a:cubicBezTo>
                    <a:pt x="5" y="24"/>
                    <a:pt x="6" y="24"/>
                    <a:pt x="8" y="24"/>
                  </a:cubicBezTo>
                  <a:cubicBezTo>
                    <a:pt x="9" y="24"/>
                    <a:pt x="11" y="24"/>
                    <a:pt x="11" y="25"/>
                  </a:cubicBezTo>
                  <a:cubicBezTo>
                    <a:pt x="11" y="26"/>
                    <a:pt x="11" y="27"/>
                    <a:pt x="11" y="28"/>
                  </a:cubicBezTo>
                  <a:cubicBezTo>
                    <a:pt x="13" y="30"/>
                    <a:pt x="18" y="30"/>
                    <a:pt x="21" y="30"/>
                  </a:cubicBezTo>
                  <a:cubicBezTo>
                    <a:pt x="24" y="30"/>
                    <a:pt x="26" y="30"/>
                    <a:pt x="28" y="28"/>
                  </a:cubicBezTo>
                  <a:cubicBezTo>
                    <a:pt x="32" y="26"/>
                    <a:pt x="36" y="28"/>
                    <a:pt x="40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22"/>
                    <a:pt x="45" y="24"/>
                    <a:pt x="46" y="20"/>
                  </a:cubicBezTo>
                  <a:cubicBezTo>
                    <a:pt x="43" y="18"/>
                    <a:pt x="42" y="20"/>
                    <a:pt x="39" y="20"/>
                  </a:cubicBezTo>
                  <a:cubicBezTo>
                    <a:pt x="37" y="19"/>
                    <a:pt x="37" y="14"/>
                    <a:pt x="38" y="13"/>
                  </a:cubicBezTo>
                  <a:cubicBezTo>
                    <a:pt x="39" y="11"/>
                    <a:pt x="37" y="15"/>
                    <a:pt x="38" y="1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4" name="Freeform 665">
              <a:extLst>
                <a:ext uri="{FF2B5EF4-FFF2-40B4-BE49-F238E27FC236}">
                  <a16:creationId xmlns:a16="http://schemas.microsoft.com/office/drawing/2014/main" id="{6A012546-2577-4621-A9C6-E334BD562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083" y="3090312"/>
              <a:ext cx="59501" cy="71645"/>
            </a:xfrm>
            <a:custGeom>
              <a:avLst/>
              <a:gdLst>
                <a:gd name="T0" fmla="*/ 14 w 17"/>
                <a:gd name="T1" fmla="*/ 10 h 20"/>
                <a:gd name="T2" fmla="*/ 9 w 17"/>
                <a:gd name="T3" fmla="*/ 3 h 20"/>
                <a:gd name="T4" fmla="*/ 0 w 17"/>
                <a:gd name="T5" fmla="*/ 1 h 20"/>
                <a:gd name="T6" fmla="*/ 5 w 17"/>
                <a:gd name="T7" fmla="*/ 10 h 20"/>
                <a:gd name="T8" fmla="*/ 7 w 17"/>
                <a:gd name="T9" fmla="*/ 20 h 20"/>
                <a:gd name="T10" fmla="*/ 10 w 17"/>
                <a:gd name="T11" fmla="*/ 14 h 20"/>
                <a:gd name="T12" fmla="*/ 14 w 17"/>
                <a:gd name="T13" fmla="*/ 14 h 20"/>
                <a:gd name="T14" fmla="*/ 14 w 17"/>
                <a:gd name="T15" fmla="*/ 10 h 20"/>
                <a:gd name="T16" fmla="*/ 14 w 17"/>
                <a:gd name="T17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0">
                  <a:moveTo>
                    <a:pt x="14" y="10"/>
                  </a:moveTo>
                  <a:cubicBezTo>
                    <a:pt x="12" y="8"/>
                    <a:pt x="11" y="4"/>
                    <a:pt x="9" y="3"/>
                  </a:cubicBezTo>
                  <a:cubicBezTo>
                    <a:pt x="8" y="3"/>
                    <a:pt x="0" y="0"/>
                    <a:pt x="0" y="1"/>
                  </a:cubicBezTo>
                  <a:cubicBezTo>
                    <a:pt x="1" y="5"/>
                    <a:pt x="3" y="7"/>
                    <a:pt x="5" y="10"/>
                  </a:cubicBezTo>
                  <a:cubicBezTo>
                    <a:pt x="7" y="13"/>
                    <a:pt x="4" y="17"/>
                    <a:pt x="7" y="20"/>
                  </a:cubicBezTo>
                  <a:cubicBezTo>
                    <a:pt x="8" y="19"/>
                    <a:pt x="9" y="16"/>
                    <a:pt x="10" y="14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7" y="14"/>
                    <a:pt x="14" y="10"/>
                    <a:pt x="14" y="10"/>
                  </a:cubicBezTo>
                  <a:cubicBezTo>
                    <a:pt x="13" y="9"/>
                    <a:pt x="14" y="10"/>
                    <a:pt x="14" y="1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5" name="Freeform 666">
              <a:extLst>
                <a:ext uri="{FF2B5EF4-FFF2-40B4-BE49-F238E27FC236}">
                  <a16:creationId xmlns:a16="http://schemas.microsoft.com/office/drawing/2014/main" id="{69BBA45D-052E-43FE-A3D2-7C3C8B906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9369" y="3129169"/>
              <a:ext cx="35215" cy="36429"/>
            </a:xfrm>
            <a:custGeom>
              <a:avLst/>
              <a:gdLst>
                <a:gd name="T0" fmla="*/ 7 w 10"/>
                <a:gd name="T1" fmla="*/ 9 h 10"/>
                <a:gd name="T2" fmla="*/ 7 w 10"/>
                <a:gd name="T3" fmla="*/ 7 h 10"/>
                <a:gd name="T4" fmla="*/ 10 w 10"/>
                <a:gd name="T5" fmla="*/ 4 h 10"/>
                <a:gd name="T6" fmla="*/ 8 w 10"/>
                <a:gd name="T7" fmla="*/ 1 h 10"/>
                <a:gd name="T8" fmla="*/ 3 w 10"/>
                <a:gd name="T9" fmla="*/ 4 h 10"/>
                <a:gd name="T10" fmla="*/ 0 w 10"/>
                <a:gd name="T11" fmla="*/ 9 h 10"/>
                <a:gd name="T12" fmla="*/ 3 w 10"/>
                <a:gd name="T13" fmla="*/ 9 h 10"/>
                <a:gd name="T14" fmla="*/ 7 w 10"/>
                <a:gd name="T15" fmla="*/ 10 h 10"/>
                <a:gd name="T16" fmla="*/ 7 w 10"/>
                <a:gd name="T17" fmla="*/ 9 h 10"/>
                <a:gd name="T18" fmla="*/ 7 w 10"/>
                <a:gd name="T1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6" y="8"/>
                    <a:pt x="6" y="8"/>
                    <a:pt x="7" y="7"/>
                  </a:cubicBezTo>
                  <a:cubicBezTo>
                    <a:pt x="8" y="6"/>
                    <a:pt x="9" y="5"/>
                    <a:pt x="10" y="4"/>
                  </a:cubicBezTo>
                  <a:cubicBezTo>
                    <a:pt x="10" y="4"/>
                    <a:pt x="8" y="2"/>
                    <a:pt x="8" y="1"/>
                  </a:cubicBezTo>
                  <a:cubicBezTo>
                    <a:pt x="8" y="5"/>
                    <a:pt x="3" y="0"/>
                    <a:pt x="3" y="4"/>
                  </a:cubicBezTo>
                  <a:cubicBezTo>
                    <a:pt x="3" y="6"/>
                    <a:pt x="1" y="8"/>
                    <a:pt x="0" y="9"/>
                  </a:cubicBezTo>
                  <a:cubicBezTo>
                    <a:pt x="0" y="10"/>
                    <a:pt x="2" y="9"/>
                    <a:pt x="3" y="9"/>
                  </a:cubicBezTo>
                  <a:cubicBezTo>
                    <a:pt x="5" y="9"/>
                    <a:pt x="6" y="9"/>
                    <a:pt x="7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6" y="8"/>
                    <a:pt x="7" y="9"/>
                    <a:pt x="7" y="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6" name="Freeform 667">
              <a:extLst>
                <a:ext uri="{FF2B5EF4-FFF2-40B4-BE49-F238E27FC236}">
                  <a16:creationId xmlns:a16="http://schemas.microsoft.com/office/drawing/2014/main" id="{4D74A32C-3543-48BA-AB36-AC54FAE4D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2511" y="3186242"/>
              <a:ext cx="114145" cy="68002"/>
            </a:xfrm>
            <a:custGeom>
              <a:avLst/>
              <a:gdLst>
                <a:gd name="T0" fmla="*/ 17 w 32"/>
                <a:gd name="T1" fmla="*/ 4 h 19"/>
                <a:gd name="T2" fmla="*/ 2 w 32"/>
                <a:gd name="T3" fmla="*/ 0 h 19"/>
                <a:gd name="T4" fmla="*/ 2 w 32"/>
                <a:gd name="T5" fmla="*/ 5 h 19"/>
                <a:gd name="T6" fmla="*/ 3 w 32"/>
                <a:gd name="T7" fmla="*/ 8 h 19"/>
                <a:gd name="T8" fmla="*/ 1 w 32"/>
                <a:gd name="T9" fmla="*/ 11 h 19"/>
                <a:gd name="T10" fmla="*/ 3 w 32"/>
                <a:gd name="T11" fmla="*/ 17 h 19"/>
                <a:gd name="T12" fmla="*/ 9 w 32"/>
                <a:gd name="T13" fmla="*/ 17 h 19"/>
                <a:gd name="T14" fmla="*/ 16 w 32"/>
                <a:gd name="T15" fmla="*/ 18 h 19"/>
                <a:gd name="T16" fmla="*/ 21 w 32"/>
                <a:gd name="T17" fmla="*/ 15 h 19"/>
                <a:gd name="T18" fmla="*/ 28 w 32"/>
                <a:gd name="T19" fmla="*/ 14 h 19"/>
                <a:gd name="T20" fmla="*/ 28 w 32"/>
                <a:gd name="T21" fmla="*/ 8 h 19"/>
                <a:gd name="T22" fmla="*/ 29 w 32"/>
                <a:gd name="T23" fmla="*/ 3 h 19"/>
                <a:gd name="T24" fmla="*/ 21 w 32"/>
                <a:gd name="T25" fmla="*/ 2 h 19"/>
                <a:gd name="T26" fmla="*/ 17 w 32"/>
                <a:gd name="T2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9">
                  <a:moveTo>
                    <a:pt x="17" y="4"/>
                  </a:moveTo>
                  <a:cubicBezTo>
                    <a:pt x="13" y="4"/>
                    <a:pt x="3" y="6"/>
                    <a:pt x="2" y="0"/>
                  </a:cubicBezTo>
                  <a:cubicBezTo>
                    <a:pt x="1" y="2"/>
                    <a:pt x="0" y="4"/>
                    <a:pt x="2" y="5"/>
                  </a:cubicBezTo>
                  <a:cubicBezTo>
                    <a:pt x="3" y="6"/>
                    <a:pt x="4" y="7"/>
                    <a:pt x="3" y="8"/>
                  </a:cubicBezTo>
                  <a:cubicBezTo>
                    <a:pt x="2" y="9"/>
                    <a:pt x="1" y="9"/>
                    <a:pt x="1" y="11"/>
                  </a:cubicBezTo>
                  <a:cubicBezTo>
                    <a:pt x="2" y="13"/>
                    <a:pt x="3" y="14"/>
                    <a:pt x="3" y="17"/>
                  </a:cubicBezTo>
                  <a:cubicBezTo>
                    <a:pt x="5" y="17"/>
                    <a:pt x="7" y="17"/>
                    <a:pt x="9" y="17"/>
                  </a:cubicBezTo>
                  <a:cubicBezTo>
                    <a:pt x="11" y="17"/>
                    <a:pt x="14" y="19"/>
                    <a:pt x="16" y="18"/>
                  </a:cubicBezTo>
                  <a:cubicBezTo>
                    <a:pt x="18" y="18"/>
                    <a:pt x="20" y="16"/>
                    <a:pt x="21" y="15"/>
                  </a:cubicBezTo>
                  <a:cubicBezTo>
                    <a:pt x="23" y="13"/>
                    <a:pt x="25" y="14"/>
                    <a:pt x="28" y="14"/>
                  </a:cubicBezTo>
                  <a:cubicBezTo>
                    <a:pt x="27" y="12"/>
                    <a:pt x="27" y="11"/>
                    <a:pt x="28" y="8"/>
                  </a:cubicBezTo>
                  <a:cubicBezTo>
                    <a:pt x="29" y="6"/>
                    <a:pt x="32" y="4"/>
                    <a:pt x="29" y="3"/>
                  </a:cubicBezTo>
                  <a:cubicBezTo>
                    <a:pt x="27" y="2"/>
                    <a:pt x="24" y="1"/>
                    <a:pt x="21" y="2"/>
                  </a:cubicBezTo>
                  <a:cubicBezTo>
                    <a:pt x="19" y="2"/>
                    <a:pt x="18" y="4"/>
                    <a:pt x="17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7" name="Freeform 668">
              <a:extLst>
                <a:ext uri="{FF2B5EF4-FFF2-40B4-BE49-F238E27FC236}">
                  <a16:creationId xmlns:a16="http://schemas.microsoft.com/office/drawing/2014/main" id="{03E7A02F-0BE5-4BCE-9046-08072B8B1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2008" y="3169242"/>
              <a:ext cx="64358" cy="53430"/>
            </a:xfrm>
            <a:custGeom>
              <a:avLst/>
              <a:gdLst>
                <a:gd name="T0" fmla="*/ 10 w 18"/>
                <a:gd name="T1" fmla="*/ 0 h 15"/>
                <a:gd name="T2" fmla="*/ 1 w 18"/>
                <a:gd name="T3" fmla="*/ 2 h 15"/>
                <a:gd name="T4" fmla="*/ 4 w 18"/>
                <a:gd name="T5" fmla="*/ 8 h 15"/>
                <a:gd name="T6" fmla="*/ 13 w 18"/>
                <a:gd name="T7" fmla="*/ 15 h 15"/>
                <a:gd name="T8" fmla="*/ 15 w 18"/>
                <a:gd name="T9" fmla="*/ 10 h 15"/>
                <a:gd name="T10" fmla="*/ 17 w 18"/>
                <a:gd name="T11" fmla="*/ 6 h 15"/>
                <a:gd name="T12" fmla="*/ 16 w 18"/>
                <a:gd name="T13" fmla="*/ 2 h 15"/>
                <a:gd name="T14" fmla="*/ 10 w 18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10" y="0"/>
                  </a:moveTo>
                  <a:cubicBezTo>
                    <a:pt x="8" y="0"/>
                    <a:pt x="0" y="0"/>
                    <a:pt x="1" y="2"/>
                  </a:cubicBezTo>
                  <a:cubicBezTo>
                    <a:pt x="1" y="3"/>
                    <a:pt x="3" y="7"/>
                    <a:pt x="4" y="8"/>
                  </a:cubicBezTo>
                  <a:cubicBezTo>
                    <a:pt x="6" y="11"/>
                    <a:pt x="10" y="13"/>
                    <a:pt x="13" y="15"/>
                  </a:cubicBezTo>
                  <a:cubicBezTo>
                    <a:pt x="13" y="13"/>
                    <a:pt x="13" y="11"/>
                    <a:pt x="15" y="10"/>
                  </a:cubicBezTo>
                  <a:cubicBezTo>
                    <a:pt x="17" y="9"/>
                    <a:pt x="18" y="8"/>
                    <a:pt x="17" y="6"/>
                  </a:cubicBezTo>
                  <a:cubicBezTo>
                    <a:pt x="17" y="4"/>
                    <a:pt x="17" y="3"/>
                    <a:pt x="16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8" name="Freeform 669">
              <a:extLst>
                <a:ext uri="{FF2B5EF4-FFF2-40B4-BE49-F238E27FC236}">
                  <a16:creationId xmlns:a16="http://schemas.microsoft.com/office/drawing/2014/main" id="{7B256557-1E87-4F56-B779-1C0D70D14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152" y="3143741"/>
              <a:ext cx="78930" cy="95930"/>
            </a:xfrm>
            <a:custGeom>
              <a:avLst/>
              <a:gdLst>
                <a:gd name="T0" fmla="*/ 21 w 22"/>
                <a:gd name="T1" fmla="*/ 19 h 27"/>
                <a:gd name="T2" fmla="*/ 20 w 22"/>
                <a:gd name="T3" fmla="*/ 17 h 27"/>
                <a:gd name="T4" fmla="*/ 19 w 22"/>
                <a:gd name="T5" fmla="*/ 13 h 27"/>
                <a:gd name="T6" fmla="*/ 15 w 22"/>
                <a:gd name="T7" fmla="*/ 10 h 27"/>
                <a:gd name="T8" fmla="*/ 14 w 22"/>
                <a:gd name="T9" fmla="*/ 8 h 27"/>
                <a:gd name="T10" fmla="*/ 12 w 22"/>
                <a:gd name="T11" fmla="*/ 5 h 27"/>
                <a:gd name="T12" fmla="*/ 5 w 22"/>
                <a:gd name="T13" fmla="*/ 1 h 27"/>
                <a:gd name="T14" fmla="*/ 2 w 22"/>
                <a:gd name="T15" fmla="*/ 4 h 27"/>
                <a:gd name="T16" fmla="*/ 4 w 22"/>
                <a:gd name="T17" fmla="*/ 14 h 27"/>
                <a:gd name="T18" fmla="*/ 1 w 22"/>
                <a:gd name="T19" fmla="*/ 19 h 27"/>
                <a:gd name="T20" fmla="*/ 0 w 22"/>
                <a:gd name="T21" fmla="*/ 23 h 27"/>
                <a:gd name="T22" fmla="*/ 4 w 22"/>
                <a:gd name="T23" fmla="*/ 27 h 27"/>
                <a:gd name="T24" fmla="*/ 6 w 22"/>
                <a:gd name="T25" fmla="*/ 23 h 27"/>
                <a:gd name="T26" fmla="*/ 10 w 22"/>
                <a:gd name="T27" fmla="*/ 26 h 27"/>
                <a:gd name="T28" fmla="*/ 20 w 22"/>
                <a:gd name="T29" fmla="*/ 24 h 27"/>
                <a:gd name="T30" fmla="*/ 21 w 22"/>
                <a:gd name="T31" fmla="*/ 19 h 27"/>
                <a:gd name="T32" fmla="*/ 21 w 22"/>
                <a:gd name="T3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7">
                  <a:moveTo>
                    <a:pt x="21" y="19"/>
                  </a:moveTo>
                  <a:cubicBezTo>
                    <a:pt x="22" y="18"/>
                    <a:pt x="21" y="18"/>
                    <a:pt x="20" y="17"/>
                  </a:cubicBezTo>
                  <a:cubicBezTo>
                    <a:pt x="19" y="16"/>
                    <a:pt x="19" y="15"/>
                    <a:pt x="19" y="13"/>
                  </a:cubicBezTo>
                  <a:cubicBezTo>
                    <a:pt x="21" y="10"/>
                    <a:pt x="18" y="10"/>
                    <a:pt x="15" y="10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3" y="6"/>
                    <a:pt x="12" y="7"/>
                    <a:pt x="12" y="5"/>
                  </a:cubicBezTo>
                  <a:cubicBezTo>
                    <a:pt x="11" y="2"/>
                    <a:pt x="9" y="0"/>
                    <a:pt x="5" y="1"/>
                  </a:cubicBezTo>
                  <a:cubicBezTo>
                    <a:pt x="2" y="2"/>
                    <a:pt x="2" y="2"/>
                    <a:pt x="2" y="4"/>
                  </a:cubicBezTo>
                  <a:cubicBezTo>
                    <a:pt x="3" y="7"/>
                    <a:pt x="4" y="10"/>
                    <a:pt x="4" y="14"/>
                  </a:cubicBezTo>
                  <a:cubicBezTo>
                    <a:pt x="5" y="17"/>
                    <a:pt x="2" y="16"/>
                    <a:pt x="1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5"/>
                    <a:pt x="3" y="26"/>
                    <a:pt x="4" y="27"/>
                  </a:cubicBezTo>
                  <a:cubicBezTo>
                    <a:pt x="4" y="26"/>
                    <a:pt x="4" y="23"/>
                    <a:pt x="6" y="23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11" y="26"/>
                    <a:pt x="18" y="24"/>
                    <a:pt x="20" y="24"/>
                  </a:cubicBezTo>
                  <a:cubicBezTo>
                    <a:pt x="18" y="22"/>
                    <a:pt x="20" y="21"/>
                    <a:pt x="21" y="19"/>
                  </a:cubicBezTo>
                  <a:cubicBezTo>
                    <a:pt x="22" y="18"/>
                    <a:pt x="20" y="20"/>
                    <a:pt x="21" y="1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9" name="Freeform 670">
              <a:extLst>
                <a:ext uri="{FF2B5EF4-FFF2-40B4-BE49-F238E27FC236}">
                  <a16:creationId xmlns:a16="http://schemas.microsoft.com/office/drawing/2014/main" id="{95C7BED4-44EA-4B63-9522-5D8837091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652" y="3086669"/>
              <a:ext cx="125075" cy="68002"/>
            </a:xfrm>
            <a:custGeom>
              <a:avLst/>
              <a:gdLst>
                <a:gd name="T0" fmla="*/ 30 w 35"/>
                <a:gd name="T1" fmla="*/ 3 h 19"/>
                <a:gd name="T2" fmla="*/ 24 w 35"/>
                <a:gd name="T3" fmla="*/ 1 h 19"/>
                <a:gd name="T4" fmla="*/ 19 w 35"/>
                <a:gd name="T5" fmla="*/ 4 h 19"/>
                <a:gd name="T6" fmla="*/ 15 w 35"/>
                <a:gd name="T7" fmla="*/ 4 h 19"/>
                <a:gd name="T8" fmla="*/ 13 w 35"/>
                <a:gd name="T9" fmla="*/ 6 h 19"/>
                <a:gd name="T10" fmla="*/ 5 w 35"/>
                <a:gd name="T11" fmla="*/ 4 h 19"/>
                <a:gd name="T12" fmla="*/ 5 w 35"/>
                <a:gd name="T13" fmla="*/ 7 h 19"/>
                <a:gd name="T14" fmla="*/ 3 w 35"/>
                <a:gd name="T15" fmla="*/ 8 h 19"/>
                <a:gd name="T16" fmla="*/ 3 w 35"/>
                <a:gd name="T17" fmla="*/ 15 h 19"/>
                <a:gd name="T18" fmla="*/ 11 w 35"/>
                <a:gd name="T19" fmla="*/ 19 h 19"/>
                <a:gd name="T20" fmla="*/ 21 w 35"/>
                <a:gd name="T21" fmla="*/ 17 h 19"/>
                <a:gd name="T22" fmla="*/ 25 w 35"/>
                <a:gd name="T23" fmla="*/ 15 h 19"/>
                <a:gd name="T24" fmla="*/ 29 w 35"/>
                <a:gd name="T25" fmla="*/ 9 h 19"/>
                <a:gd name="T26" fmla="*/ 33 w 35"/>
                <a:gd name="T27" fmla="*/ 6 h 19"/>
                <a:gd name="T28" fmla="*/ 30 w 35"/>
                <a:gd name="T29" fmla="*/ 3 h 19"/>
                <a:gd name="T30" fmla="*/ 30 w 35"/>
                <a:gd name="T3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9">
                  <a:moveTo>
                    <a:pt x="30" y="3"/>
                  </a:moveTo>
                  <a:cubicBezTo>
                    <a:pt x="30" y="2"/>
                    <a:pt x="25" y="2"/>
                    <a:pt x="24" y="1"/>
                  </a:cubicBezTo>
                  <a:cubicBezTo>
                    <a:pt x="20" y="0"/>
                    <a:pt x="22" y="4"/>
                    <a:pt x="19" y="4"/>
                  </a:cubicBezTo>
                  <a:cubicBezTo>
                    <a:pt x="18" y="3"/>
                    <a:pt x="17" y="4"/>
                    <a:pt x="15" y="4"/>
                  </a:cubicBezTo>
                  <a:cubicBezTo>
                    <a:pt x="14" y="4"/>
                    <a:pt x="14" y="6"/>
                    <a:pt x="13" y="6"/>
                  </a:cubicBezTo>
                  <a:cubicBezTo>
                    <a:pt x="9" y="8"/>
                    <a:pt x="7" y="6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4" y="8"/>
                    <a:pt x="3" y="6"/>
                    <a:pt x="3" y="8"/>
                  </a:cubicBezTo>
                  <a:cubicBezTo>
                    <a:pt x="3" y="11"/>
                    <a:pt x="0" y="13"/>
                    <a:pt x="3" y="15"/>
                  </a:cubicBezTo>
                  <a:cubicBezTo>
                    <a:pt x="5" y="17"/>
                    <a:pt x="8" y="19"/>
                    <a:pt x="11" y="19"/>
                  </a:cubicBezTo>
                  <a:cubicBezTo>
                    <a:pt x="15" y="19"/>
                    <a:pt x="17" y="16"/>
                    <a:pt x="21" y="17"/>
                  </a:cubicBezTo>
                  <a:cubicBezTo>
                    <a:pt x="21" y="16"/>
                    <a:pt x="24" y="16"/>
                    <a:pt x="25" y="15"/>
                  </a:cubicBezTo>
                  <a:cubicBezTo>
                    <a:pt x="26" y="13"/>
                    <a:pt x="27" y="11"/>
                    <a:pt x="29" y="9"/>
                  </a:cubicBezTo>
                  <a:cubicBezTo>
                    <a:pt x="30" y="7"/>
                    <a:pt x="31" y="7"/>
                    <a:pt x="33" y="6"/>
                  </a:cubicBezTo>
                  <a:cubicBezTo>
                    <a:pt x="35" y="4"/>
                    <a:pt x="30" y="4"/>
                    <a:pt x="30" y="3"/>
                  </a:cubicBezTo>
                  <a:cubicBezTo>
                    <a:pt x="30" y="3"/>
                    <a:pt x="30" y="4"/>
                    <a:pt x="30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0" name="Freeform 671">
              <a:extLst>
                <a:ext uri="{FF2B5EF4-FFF2-40B4-BE49-F238E27FC236}">
                  <a16:creationId xmlns:a16="http://schemas.microsoft.com/office/drawing/2014/main" id="{9CC1492E-18E3-4DF2-BC22-A68A5A396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295" y="3239672"/>
              <a:ext cx="110503" cy="114145"/>
            </a:xfrm>
            <a:custGeom>
              <a:avLst/>
              <a:gdLst>
                <a:gd name="T0" fmla="*/ 31 w 31"/>
                <a:gd name="T1" fmla="*/ 0 h 32"/>
                <a:gd name="T2" fmla="*/ 23 w 31"/>
                <a:gd name="T3" fmla="*/ 3 h 32"/>
                <a:gd name="T4" fmla="*/ 13 w 31"/>
                <a:gd name="T5" fmla="*/ 2 h 32"/>
                <a:gd name="T6" fmla="*/ 9 w 31"/>
                <a:gd name="T7" fmla="*/ 4 h 32"/>
                <a:gd name="T8" fmla="*/ 6 w 31"/>
                <a:gd name="T9" fmla="*/ 5 h 32"/>
                <a:gd name="T10" fmla="*/ 4 w 31"/>
                <a:gd name="T11" fmla="*/ 8 h 32"/>
                <a:gd name="T12" fmla="*/ 2 w 31"/>
                <a:gd name="T13" fmla="*/ 11 h 32"/>
                <a:gd name="T14" fmla="*/ 2 w 31"/>
                <a:gd name="T15" fmla="*/ 15 h 32"/>
                <a:gd name="T16" fmla="*/ 4 w 31"/>
                <a:gd name="T17" fmla="*/ 17 h 32"/>
                <a:gd name="T18" fmla="*/ 5 w 31"/>
                <a:gd name="T19" fmla="*/ 22 h 32"/>
                <a:gd name="T20" fmla="*/ 6 w 31"/>
                <a:gd name="T21" fmla="*/ 25 h 32"/>
                <a:gd name="T22" fmla="*/ 7 w 31"/>
                <a:gd name="T23" fmla="*/ 28 h 32"/>
                <a:gd name="T24" fmla="*/ 8 w 31"/>
                <a:gd name="T25" fmla="*/ 29 h 32"/>
                <a:gd name="T26" fmla="*/ 10 w 31"/>
                <a:gd name="T27" fmla="*/ 31 h 32"/>
                <a:gd name="T28" fmla="*/ 12 w 31"/>
                <a:gd name="T29" fmla="*/ 30 h 32"/>
                <a:gd name="T30" fmla="*/ 13 w 31"/>
                <a:gd name="T31" fmla="*/ 31 h 32"/>
                <a:gd name="T32" fmla="*/ 13 w 31"/>
                <a:gd name="T33" fmla="*/ 26 h 32"/>
                <a:gd name="T34" fmla="*/ 17 w 31"/>
                <a:gd name="T35" fmla="*/ 26 h 32"/>
                <a:gd name="T36" fmla="*/ 14 w 31"/>
                <a:gd name="T37" fmla="*/ 23 h 32"/>
                <a:gd name="T38" fmla="*/ 17 w 31"/>
                <a:gd name="T39" fmla="*/ 24 h 32"/>
                <a:gd name="T40" fmla="*/ 18 w 31"/>
                <a:gd name="T41" fmla="*/ 22 h 32"/>
                <a:gd name="T42" fmla="*/ 21 w 31"/>
                <a:gd name="T43" fmla="*/ 23 h 32"/>
                <a:gd name="T44" fmla="*/ 19 w 31"/>
                <a:gd name="T45" fmla="*/ 19 h 32"/>
                <a:gd name="T46" fmla="*/ 15 w 31"/>
                <a:gd name="T47" fmla="*/ 17 h 32"/>
                <a:gd name="T48" fmla="*/ 15 w 31"/>
                <a:gd name="T49" fmla="*/ 16 h 32"/>
                <a:gd name="T50" fmla="*/ 11 w 31"/>
                <a:gd name="T51" fmla="*/ 10 h 32"/>
                <a:gd name="T52" fmla="*/ 16 w 31"/>
                <a:gd name="T53" fmla="*/ 11 h 32"/>
                <a:gd name="T54" fmla="*/ 16 w 31"/>
                <a:gd name="T55" fmla="*/ 10 h 32"/>
                <a:gd name="T56" fmla="*/ 18 w 31"/>
                <a:gd name="T57" fmla="*/ 11 h 32"/>
                <a:gd name="T58" fmla="*/ 17 w 31"/>
                <a:gd name="T59" fmla="*/ 9 h 32"/>
                <a:gd name="T60" fmla="*/ 21 w 31"/>
                <a:gd name="T61" fmla="*/ 10 h 32"/>
                <a:gd name="T62" fmla="*/ 17 w 31"/>
                <a:gd name="T63" fmla="*/ 7 h 32"/>
                <a:gd name="T64" fmla="*/ 22 w 31"/>
                <a:gd name="T65" fmla="*/ 5 h 32"/>
                <a:gd name="T66" fmla="*/ 21 w 31"/>
                <a:gd name="T67" fmla="*/ 7 h 32"/>
                <a:gd name="T68" fmla="*/ 25 w 31"/>
                <a:gd name="T69" fmla="*/ 5 h 32"/>
                <a:gd name="T70" fmla="*/ 29 w 31"/>
                <a:gd name="T71" fmla="*/ 7 h 32"/>
                <a:gd name="T72" fmla="*/ 31 w 31"/>
                <a:gd name="T7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32">
                  <a:moveTo>
                    <a:pt x="31" y="0"/>
                  </a:moveTo>
                  <a:cubicBezTo>
                    <a:pt x="28" y="2"/>
                    <a:pt x="27" y="4"/>
                    <a:pt x="23" y="3"/>
                  </a:cubicBezTo>
                  <a:cubicBezTo>
                    <a:pt x="21" y="2"/>
                    <a:pt x="15" y="1"/>
                    <a:pt x="13" y="2"/>
                  </a:cubicBezTo>
                  <a:cubicBezTo>
                    <a:pt x="13" y="5"/>
                    <a:pt x="10" y="3"/>
                    <a:pt x="9" y="4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3" y="9"/>
                    <a:pt x="3" y="10"/>
                    <a:pt x="2" y="11"/>
                  </a:cubicBezTo>
                  <a:cubicBezTo>
                    <a:pt x="0" y="13"/>
                    <a:pt x="0" y="13"/>
                    <a:pt x="2" y="15"/>
                  </a:cubicBezTo>
                  <a:cubicBezTo>
                    <a:pt x="3" y="16"/>
                    <a:pt x="4" y="16"/>
                    <a:pt x="4" y="17"/>
                  </a:cubicBezTo>
                  <a:cubicBezTo>
                    <a:pt x="4" y="19"/>
                    <a:pt x="4" y="20"/>
                    <a:pt x="5" y="22"/>
                  </a:cubicBezTo>
                  <a:cubicBezTo>
                    <a:pt x="5" y="23"/>
                    <a:pt x="5" y="24"/>
                    <a:pt x="6" y="25"/>
                  </a:cubicBezTo>
                  <a:cubicBezTo>
                    <a:pt x="8" y="26"/>
                    <a:pt x="6" y="27"/>
                    <a:pt x="7" y="28"/>
                  </a:cubicBezTo>
                  <a:cubicBezTo>
                    <a:pt x="7" y="30"/>
                    <a:pt x="8" y="29"/>
                    <a:pt x="8" y="29"/>
                  </a:cubicBezTo>
                  <a:cubicBezTo>
                    <a:pt x="10" y="29"/>
                    <a:pt x="10" y="30"/>
                    <a:pt x="10" y="31"/>
                  </a:cubicBezTo>
                  <a:cubicBezTo>
                    <a:pt x="11" y="31"/>
                    <a:pt x="12" y="30"/>
                    <a:pt x="12" y="30"/>
                  </a:cubicBezTo>
                  <a:cubicBezTo>
                    <a:pt x="13" y="29"/>
                    <a:pt x="13" y="31"/>
                    <a:pt x="13" y="31"/>
                  </a:cubicBezTo>
                  <a:cubicBezTo>
                    <a:pt x="14" y="32"/>
                    <a:pt x="13" y="25"/>
                    <a:pt x="13" y="26"/>
                  </a:cubicBezTo>
                  <a:cubicBezTo>
                    <a:pt x="13" y="25"/>
                    <a:pt x="16" y="26"/>
                    <a:pt x="17" y="26"/>
                  </a:cubicBezTo>
                  <a:cubicBezTo>
                    <a:pt x="17" y="25"/>
                    <a:pt x="14" y="24"/>
                    <a:pt x="14" y="23"/>
                  </a:cubicBezTo>
                  <a:cubicBezTo>
                    <a:pt x="15" y="21"/>
                    <a:pt x="17" y="23"/>
                    <a:pt x="17" y="24"/>
                  </a:cubicBezTo>
                  <a:cubicBezTo>
                    <a:pt x="19" y="25"/>
                    <a:pt x="18" y="23"/>
                    <a:pt x="18" y="22"/>
                  </a:cubicBezTo>
                  <a:cubicBezTo>
                    <a:pt x="18" y="21"/>
                    <a:pt x="21" y="23"/>
                    <a:pt x="21" y="23"/>
                  </a:cubicBezTo>
                  <a:cubicBezTo>
                    <a:pt x="21" y="22"/>
                    <a:pt x="19" y="19"/>
                    <a:pt x="19" y="19"/>
                  </a:cubicBezTo>
                  <a:cubicBezTo>
                    <a:pt x="18" y="18"/>
                    <a:pt x="16" y="18"/>
                    <a:pt x="15" y="17"/>
                  </a:cubicBezTo>
                  <a:cubicBezTo>
                    <a:pt x="15" y="17"/>
                    <a:pt x="15" y="15"/>
                    <a:pt x="15" y="16"/>
                  </a:cubicBezTo>
                  <a:cubicBezTo>
                    <a:pt x="14" y="14"/>
                    <a:pt x="11" y="12"/>
                    <a:pt x="11" y="10"/>
                  </a:cubicBezTo>
                  <a:cubicBezTo>
                    <a:pt x="12" y="6"/>
                    <a:pt x="15" y="10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7" y="9"/>
                    <a:pt x="18" y="10"/>
                    <a:pt x="18" y="11"/>
                  </a:cubicBezTo>
                  <a:cubicBezTo>
                    <a:pt x="18" y="11"/>
                    <a:pt x="17" y="9"/>
                    <a:pt x="17" y="9"/>
                  </a:cubicBezTo>
                  <a:cubicBezTo>
                    <a:pt x="18" y="9"/>
                    <a:pt x="20" y="10"/>
                    <a:pt x="21" y="10"/>
                  </a:cubicBezTo>
                  <a:cubicBezTo>
                    <a:pt x="21" y="9"/>
                    <a:pt x="17" y="9"/>
                    <a:pt x="17" y="7"/>
                  </a:cubicBezTo>
                  <a:cubicBezTo>
                    <a:pt x="17" y="7"/>
                    <a:pt x="21" y="5"/>
                    <a:pt x="22" y="5"/>
                  </a:cubicBezTo>
                  <a:cubicBezTo>
                    <a:pt x="22" y="5"/>
                    <a:pt x="21" y="7"/>
                    <a:pt x="21" y="7"/>
                  </a:cubicBezTo>
                  <a:cubicBezTo>
                    <a:pt x="21" y="7"/>
                    <a:pt x="24" y="5"/>
                    <a:pt x="25" y="5"/>
                  </a:cubicBezTo>
                  <a:cubicBezTo>
                    <a:pt x="26" y="5"/>
                    <a:pt x="27" y="6"/>
                    <a:pt x="29" y="7"/>
                  </a:cubicBezTo>
                  <a:cubicBezTo>
                    <a:pt x="30" y="5"/>
                    <a:pt x="31" y="2"/>
                    <a:pt x="31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1" name="Freeform 672">
              <a:extLst>
                <a:ext uri="{FF2B5EF4-FFF2-40B4-BE49-F238E27FC236}">
                  <a16:creationId xmlns:a16="http://schemas.microsoft.com/office/drawing/2014/main" id="{F4077386-6ADA-4619-B1D5-729F22D0A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869" y="3233599"/>
              <a:ext cx="53430" cy="35215"/>
            </a:xfrm>
            <a:custGeom>
              <a:avLst/>
              <a:gdLst>
                <a:gd name="T0" fmla="*/ 15 w 15"/>
                <a:gd name="T1" fmla="*/ 6 h 10"/>
                <a:gd name="T2" fmla="*/ 10 w 15"/>
                <a:gd name="T3" fmla="*/ 1 h 10"/>
                <a:gd name="T4" fmla="*/ 2 w 15"/>
                <a:gd name="T5" fmla="*/ 5 h 10"/>
                <a:gd name="T6" fmla="*/ 1 w 15"/>
                <a:gd name="T7" fmla="*/ 9 h 10"/>
                <a:gd name="T8" fmla="*/ 6 w 15"/>
                <a:gd name="T9" fmla="*/ 9 h 10"/>
                <a:gd name="T10" fmla="*/ 11 w 15"/>
                <a:gd name="T11" fmla="*/ 7 h 10"/>
                <a:gd name="T12" fmla="*/ 15 w 15"/>
                <a:gd name="T13" fmla="*/ 6 h 10"/>
                <a:gd name="T14" fmla="*/ 15 w 15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15" y="6"/>
                  </a:moveTo>
                  <a:cubicBezTo>
                    <a:pt x="13" y="4"/>
                    <a:pt x="10" y="4"/>
                    <a:pt x="10" y="1"/>
                  </a:cubicBezTo>
                  <a:cubicBezTo>
                    <a:pt x="5" y="0"/>
                    <a:pt x="4" y="0"/>
                    <a:pt x="2" y="5"/>
                  </a:cubicBezTo>
                  <a:cubicBezTo>
                    <a:pt x="2" y="6"/>
                    <a:pt x="0" y="9"/>
                    <a:pt x="1" y="9"/>
                  </a:cubicBezTo>
                  <a:cubicBezTo>
                    <a:pt x="3" y="10"/>
                    <a:pt x="5" y="10"/>
                    <a:pt x="6" y="9"/>
                  </a:cubicBezTo>
                  <a:cubicBezTo>
                    <a:pt x="8" y="8"/>
                    <a:pt x="9" y="7"/>
                    <a:pt x="11" y="7"/>
                  </a:cubicBezTo>
                  <a:cubicBezTo>
                    <a:pt x="11" y="7"/>
                    <a:pt x="15" y="7"/>
                    <a:pt x="15" y="6"/>
                  </a:cubicBezTo>
                  <a:cubicBezTo>
                    <a:pt x="14" y="6"/>
                    <a:pt x="15" y="7"/>
                    <a:pt x="15" y="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2" name="Freeform 673">
              <a:extLst>
                <a:ext uri="{FF2B5EF4-FFF2-40B4-BE49-F238E27FC236}">
                  <a16:creationId xmlns:a16="http://schemas.microsoft.com/office/drawing/2014/main" id="{69AB3957-9F02-42B2-9BF5-D069C7A2B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724" y="3222672"/>
              <a:ext cx="31572" cy="64360"/>
            </a:xfrm>
            <a:custGeom>
              <a:avLst/>
              <a:gdLst>
                <a:gd name="T0" fmla="*/ 6 w 9"/>
                <a:gd name="T1" fmla="*/ 16 h 18"/>
                <a:gd name="T2" fmla="*/ 7 w 9"/>
                <a:gd name="T3" fmla="*/ 11 h 18"/>
                <a:gd name="T4" fmla="*/ 6 w 9"/>
                <a:gd name="T5" fmla="*/ 6 h 18"/>
                <a:gd name="T6" fmla="*/ 7 w 9"/>
                <a:gd name="T7" fmla="*/ 4 h 18"/>
                <a:gd name="T8" fmla="*/ 3 w 9"/>
                <a:gd name="T9" fmla="*/ 1 h 18"/>
                <a:gd name="T10" fmla="*/ 0 w 9"/>
                <a:gd name="T11" fmla="*/ 9 h 18"/>
                <a:gd name="T12" fmla="*/ 4 w 9"/>
                <a:gd name="T13" fmla="*/ 18 h 18"/>
                <a:gd name="T14" fmla="*/ 6 w 9"/>
                <a:gd name="T15" fmla="*/ 16 h 18"/>
                <a:gd name="T16" fmla="*/ 6 w 9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6" y="16"/>
                  </a:moveTo>
                  <a:cubicBezTo>
                    <a:pt x="7" y="14"/>
                    <a:pt x="9" y="12"/>
                    <a:pt x="7" y="11"/>
                  </a:cubicBezTo>
                  <a:cubicBezTo>
                    <a:pt x="6" y="10"/>
                    <a:pt x="5" y="8"/>
                    <a:pt x="6" y="6"/>
                  </a:cubicBezTo>
                  <a:cubicBezTo>
                    <a:pt x="6" y="6"/>
                    <a:pt x="7" y="4"/>
                    <a:pt x="7" y="4"/>
                  </a:cubicBezTo>
                  <a:cubicBezTo>
                    <a:pt x="6" y="3"/>
                    <a:pt x="4" y="1"/>
                    <a:pt x="3" y="1"/>
                  </a:cubicBezTo>
                  <a:cubicBezTo>
                    <a:pt x="0" y="0"/>
                    <a:pt x="0" y="7"/>
                    <a:pt x="0" y="9"/>
                  </a:cubicBezTo>
                  <a:cubicBezTo>
                    <a:pt x="0" y="13"/>
                    <a:pt x="2" y="15"/>
                    <a:pt x="4" y="18"/>
                  </a:cubicBezTo>
                  <a:cubicBezTo>
                    <a:pt x="5" y="17"/>
                    <a:pt x="6" y="16"/>
                    <a:pt x="6" y="16"/>
                  </a:cubicBezTo>
                  <a:cubicBezTo>
                    <a:pt x="7" y="14"/>
                    <a:pt x="6" y="16"/>
                    <a:pt x="6" y="1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3" name="Freeform 674">
              <a:extLst>
                <a:ext uri="{FF2B5EF4-FFF2-40B4-BE49-F238E27FC236}">
                  <a16:creationId xmlns:a16="http://schemas.microsoft.com/office/drawing/2014/main" id="{1492F0F1-9781-4F62-B6A9-99E3BA752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938" y="3229957"/>
              <a:ext cx="46143" cy="31574"/>
            </a:xfrm>
            <a:custGeom>
              <a:avLst/>
              <a:gdLst>
                <a:gd name="T0" fmla="*/ 11 w 13"/>
                <a:gd name="T1" fmla="*/ 0 h 9"/>
                <a:gd name="T2" fmla="*/ 2 w 13"/>
                <a:gd name="T3" fmla="*/ 2 h 9"/>
                <a:gd name="T4" fmla="*/ 3 w 13"/>
                <a:gd name="T5" fmla="*/ 9 h 9"/>
                <a:gd name="T6" fmla="*/ 7 w 13"/>
                <a:gd name="T7" fmla="*/ 8 h 9"/>
                <a:gd name="T8" fmla="*/ 10 w 13"/>
                <a:gd name="T9" fmla="*/ 7 h 9"/>
                <a:gd name="T10" fmla="*/ 11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1" y="0"/>
                  </a:moveTo>
                  <a:cubicBezTo>
                    <a:pt x="9" y="0"/>
                    <a:pt x="2" y="0"/>
                    <a:pt x="2" y="2"/>
                  </a:cubicBezTo>
                  <a:cubicBezTo>
                    <a:pt x="0" y="4"/>
                    <a:pt x="0" y="8"/>
                    <a:pt x="3" y="9"/>
                  </a:cubicBezTo>
                  <a:cubicBezTo>
                    <a:pt x="4" y="8"/>
                    <a:pt x="6" y="9"/>
                    <a:pt x="7" y="8"/>
                  </a:cubicBezTo>
                  <a:cubicBezTo>
                    <a:pt x="8" y="8"/>
                    <a:pt x="9" y="6"/>
                    <a:pt x="10" y="7"/>
                  </a:cubicBezTo>
                  <a:cubicBezTo>
                    <a:pt x="13" y="9"/>
                    <a:pt x="11" y="1"/>
                    <a:pt x="11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4" name="Freeform 675">
              <a:extLst>
                <a:ext uri="{FF2B5EF4-FFF2-40B4-BE49-F238E27FC236}">
                  <a16:creationId xmlns:a16="http://schemas.microsoft.com/office/drawing/2014/main" id="{A1C9B6D6-42BB-46D3-9EBD-AECC55B13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6" y="3250600"/>
              <a:ext cx="68002" cy="57073"/>
            </a:xfrm>
            <a:custGeom>
              <a:avLst/>
              <a:gdLst>
                <a:gd name="T0" fmla="*/ 19 w 19"/>
                <a:gd name="T1" fmla="*/ 14 h 16"/>
                <a:gd name="T2" fmla="*/ 17 w 19"/>
                <a:gd name="T3" fmla="*/ 10 h 16"/>
                <a:gd name="T4" fmla="*/ 16 w 19"/>
                <a:gd name="T5" fmla="*/ 7 h 16"/>
                <a:gd name="T6" fmla="*/ 14 w 19"/>
                <a:gd name="T7" fmla="*/ 3 h 16"/>
                <a:gd name="T8" fmla="*/ 12 w 19"/>
                <a:gd name="T9" fmla="*/ 0 h 16"/>
                <a:gd name="T10" fmla="*/ 6 w 19"/>
                <a:gd name="T11" fmla="*/ 6 h 16"/>
                <a:gd name="T12" fmla="*/ 9 w 19"/>
                <a:gd name="T13" fmla="*/ 9 h 16"/>
                <a:gd name="T14" fmla="*/ 12 w 19"/>
                <a:gd name="T15" fmla="*/ 11 h 16"/>
                <a:gd name="T16" fmla="*/ 16 w 19"/>
                <a:gd name="T17" fmla="*/ 13 h 16"/>
                <a:gd name="T18" fmla="*/ 19 w 19"/>
                <a:gd name="T19" fmla="*/ 14 h 16"/>
                <a:gd name="T20" fmla="*/ 19 w 19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6">
                  <a:moveTo>
                    <a:pt x="19" y="14"/>
                  </a:moveTo>
                  <a:cubicBezTo>
                    <a:pt x="19" y="12"/>
                    <a:pt x="19" y="11"/>
                    <a:pt x="17" y="10"/>
                  </a:cubicBezTo>
                  <a:cubicBezTo>
                    <a:pt x="15" y="9"/>
                    <a:pt x="17" y="8"/>
                    <a:pt x="16" y="7"/>
                  </a:cubicBezTo>
                  <a:cubicBezTo>
                    <a:pt x="15" y="5"/>
                    <a:pt x="14" y="6"/>
                    <a:pt x="14" y="3"/>
                  </a:cubicBezTo>
                  <a:cubicBezTo>
                    <a:pt x="14" y="3"/>
                    <a:pt x="11" y="1"/>
                    <a:pt x="12" y="0"/>
                  </a:cubicBezTo>
                  <a:cubicBezTo>
                    <a:pt x="9" y="0"/>
                    <a:pt x="0" y="1"/>
                    <a:pt x="6" y="6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0" y="10"/>
                    <a:pt x="11" y="10"/>
                    <a:pt x="12" y="11"/>
                  </a:cubicBezTo>
                  <a:cubicBezTo>
                    <a:pt x="14" y="11"/>
                    <a:pt x="16" y="11"/>
                    <a:pt x="16" y="13"/>
                  </a:cubicBezTo>
                  <a:cubicBezTo>
                    <a:pt x="17" y="14"/>
                    <a:pt x="18" y="16"/>
                    <a:pt x="19" y="14"/>
                  </a:cubicBezTo>
                  <a:cubicBezTo>
                    <a:pt x="19" y="13"/>
                    <a:pt x="18" y="15"/>
                    <a:pt x="19" y="1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5" name="Freeform 676">
              <a:extLst>
                <a:ext uri="{FF2B5EF4-FFF2-40B4-BE49-F238E27FC236}">
                  <a16:creationId xmlns:a16="http://schemas.microsoft.com/office/drawing/2014/main" id="{16C8350B-7608-47D5-A8F7-005DB8AC5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446" y="3279744"/>
              <a:ext cx="352151" cy="298719"/>
            </a:xfrm>
            <a:custGeom>
              <a:avLst/>
              <a:gdLst>
                <a:gd name="T0" fmla="*/ 95 w 99"/>
                <a:gd name="T1" fmla="*/ 73 h 84"/>
                <a:gd name="T2" fmla="*/ 93 w 99"/>
                <a:gd name="T3" fmla="*/ 68 h 84"/>
                <a:gd name="T4" fmla="*/ 90 w 99"/>
                <a:gd name="T5" fmla="*/ 65 h 84"/>
                <a:gd name="T6" fmla="*/ 86 w 99"/>
                <a:gd name="T7" fmla="*/ 60 h 84"/>
                <a:gd name="T8" fmla="*/ 87 w 99"/>
                <a:gd name="T9" fmla="*/ 55 h 84"/>
                <a:gd name="T10" fmla="*/ 89 w 99"/>
                <a:gd name="T11" fmla="*/ 50 h 84"/>
                <a:gd name="T12" fmla="*/ 84 w 99"/>
                <a:gd name="T13" fmla="*/ 49 h 84"/>
                <a:gd name="T14" fmla="*/ 84 w 99"/>
                <a:gd name="T15" fmla="*/ 46 h 84"/>
                <a:gd name="T16" fmla="*/ 84 w 99"/>
                <a:gd name="T17" fmla="*/ 40 h 84"/>
                <a:gd name="T18" fmla="*/ 82 w 99"/>
                <a:gd name="T19" fmla="*/ 36 h 84"/>
                <a:gd name="T20" fmla="*/ 85 w 99"/>
                <a:gd name="T21" fmla="*/ 31 h 84"/>
                <a:gd name="T22" fmla="*/ 86 w 99"/>
                <a:gd name="T23" fmla="*/ 20 h 84"/>
                <a:gd name="T24" fmla="*/ 79 w 99"/>
                <a:gd name="T25" fmla="*/ 18 h 84"/>
                <a:gd name="T26" fmla="*/ 76 w 99"/>
                <a:gd name="T27" fmla="*/ 15 h 84"/>
                <a:gd name="T28" fmla="*/ 71 w 99"/>
                <a:gd name="T29" fmla="*/ 13 h 84"/>
                <a:gd name="T30" fmla="*/ 66 w 99"/>
                <a:gd name="T31" fmla="*/ 12 h 84"/>
                <a:gd name="T32" fmla="*/ 61 w 99"/>
                <a:gd name="T33" fmla="*/ 11 h 84"/>
                <a:gd name="T34" fmla="*/ 57 w 99"/>
                <a:gd name="T35" fmla="*/ 12 h 84"/>
                <a:gd name="T36" fmla="*/ 53 w 99"/>
                <a:gd name="T37" fmla="*/ 15 h 84"/>
                <a:gd name="T38" fmla="*/ 49 w 99"/>
                <a:gd name="T39" fmla="*/ 17 h 84"/>
                <a:gd name="T40" fmla="*/ 46 w 99"/>
                <a:gd name="T41" fmla="*/ 20 h 84"/>
                <a:gd name="T42" fmla="*/ 33 w 99"/>
                <a:gd name="T43" fmla="*/ 18 h 84"/>
                <a:gd name="T44" fmla="*/ 30 w 99"/>
                <a:gd name="T45" fmla="*/ 16 h 84"/>
                <a:gd name="T46" fmla="*/ 25 w 99"/>
                <a:gd name="T47" fmla="*/ 15 h 84"/>
                <a:gd name="T48" fmla="*/ 24 w 99"/>
                <a:gd name="T49" fmla="*/ 10 h 84"/>
                <a:gd name="T50" fmla="*/ 20 w 99"/>
                <a:gd name="T51" fmla="*/ 5 h 84"/>
                <a:gd name="T52" fmla="*/ 14 w 99"/>
                <a:gd name="T53" fmla="*/ 5 h 84"/>
                <a:gd name="T54" fmla="*/ 11 w 99"/>
                <a:gd name="T55" fmla="*/ 7 h 84"/>
                <a:gd name="T56" fmla="*/ 5 w 99"/>
                <a:gd name="T57" fmla="*/ 4 h 84"/>
                <a:gd name="T58" fmla="*/ 1 w 99"/>
                <a:gd name="T59" fmla="*/ 3 h 84"/>
                <a:gd name="T60" fmla="*/ 0 w 99"/>
                <a:gd name="T61" fmla="*/ 5 h 84"/>
                <a:gd name="T62" fmla="*/ 1 w 99"/>
                <a:gd name="T63" fmla="*/ 8 h 84"/>
                <a:gd name="T64" fmla="*/ 1 w 99"/>
                <a:gd name="T65" fmla="*/ 10 h 84"/>
                <a:gd name="T66" fmla="*/ 1 w 99"/>
                <a:gd name="T67" fmla="*/ 12 h 84"/>
                <a:gd name="T68" fmla="*/ 3 w 99"/>
                <a:gd name="T69" fmla="*/ 14 h 84"/>
                <a:gd name="T70" fmla="*/ 3 w 99"/>
                <a:gd name="T71" fmla="*/ 16 h 84"/>
                <a:gd name="T72" fmla="*/ 5 w 99"/>
                <a:gd name="T73" fmla="*/ 21 h 84"/>
                <a:gd name="T74" fmla="*/ 8 w 99"/>
                <a:gd name="T75" fmla="*/ 24 h 84"/>
                <a:gd name="T76" fmla="*/ 10 w 99"/>
                <a:gd name="T77" fmla="*/ 25 h 84"/>
                <a:gd name="T78" fmla="*/ 8 w 99"/>
                <a:gd name="T79" fmla="*/ 37 h 84"/>
                <a:gd name="T80" fmla="*/ 12 w 99"/>
                <a:gd name="T81" fmla="*/ 41 h 84"/>
                <a:gd name="T82" fmla="*/ 18 w 99"/>
                <a:gd name="T83" fmla="*/ 47 h 84"/>
                <a:gd name="T84" fmla="*/ 17 w 99"/>
                <a:gd name="T85" fmla="*/ 50 h 84"/>
                <a:gd name="T86" fmla="*/ 19 w 99"/>
                <a:gd name="T87" fmla="*/ 52 h 84"/>
                <a:gd name="T88" fmla="*/ 22 w 99"/>
                <a:gd name="T89" fmla="*/ 58 h 84"/>
                <a:gd name="T90" fmla="*/ 24 w 99"/>
                <a:gd name="T91" fmla="*/ 55 h 84"/>
                <a:gd name="T92" fmla="*/ 25 w 99"/>
                <a:gd name="T93" fmla="*/ 56 h 84"/>
                <a:gd name="T94" fmla="*/ 26 w 99"/>
                <a:gd name="T95" fmla="*/ 57 h 84"/>
                <a:gd name="T96" fmla="*/ 30 w 99"/>
                <a:gd name="T97" fmla="*/ 57 h 84"/>
                <a:gd name="T98" fmla="*/ 35 w 99"/>
                <a:gd name="T99" fmla="*/ 66 h 84"/>
                <a:gd name="T100" fmla="*/ 46 w 99"/>
                <a:gd name="T101" fmla="*/ 74 h 84"/>
                <a:gd name="T102" fmla="*/ 52 w 99"/>
                <a:gd name="T103" fmla="*/ 76 h 84"/>
                <a:gd name="T104" fmla="*/ 56 w 99"/>
                <a:gd name="T105" fmla="*/ 75 h 84"/>
                <a:gd name="T106" fmla="*/ 56 w 99"/>
                <a:gd name="T107" fmla="*/ 76 h 84"/>
                <a:gd name="T108" fmla="*/ 61 w 99"/>
                <a:gd name="T109" fmla="*/ 73 h 84"/>
                <a:gd name="T110" fmla="*/ 60 w 99"/>
                <a:gd name="T111" fmla="*/ 73 h 84"/>
                <a:gd name="T112" fmla="*/ 62 w 99"/>
                <a:gd name="T113" fmla="*/ 73 h 84"/>
                <a:gd name="T114" fmla="*/ 65 w 99"/>
                <a:gd name="T115" fmla="*/ 77 h 84"/>
                <a:gd name="T116" fmla="*/ 69 w 99"/>
                <a:gd name="T117" fmla="*/ 81 h 84"/>
                <a:gd name="T118" fmla="*/ 88 w 99"/>
                <a:gd name="T119" fmla="*/ 84 h 84"/>
                <a:gd name="T120" fmla="*/ 92 w 99"/>
                <a:gd name="T121" fmla="*/ 77 h 84"/>
                <a:gd name="T122" fmla="*/ 95 w 99"/>
                <a:gd name="T123" fmla="*/ 73 h 84"/>
                <a:gd name="T124" fmla="*/ 95 w 99"/>
                <a:gd name="T125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" h="84">
                  <a:moveTo>
                    <a:pt x="95" y="73"/>
                  </a:moveTo>
                  <a:cubicBezTo>
                    <a:pt x="93" y="72"/>
                    <a:pt x="94" y="70"/>
                    <a:pt x="93" y="68"/>
                  </a:cubicBezTo>
                  <a:cubicBezTo>
                    <a:pt x="93" y="67"/>
                    <a:pt x="91" y="66"/>
                    <a:pt x="90" y="65"/>
                  </a:cubicBezTo>
                  <a:cubicBezTo>
                    <a:pt x="88" y="64"/>
                    <a:pt x="87" y="62"/>
                    <a:pt x="86" y="60"/>
                  </a:cubicBezTo>
                  <a:cubicBezTo>
                    <a:pt x="84" y="58"/>
                    <a:pt x="85" y="58"/>
                    <a:pt x="87" y="55"/>
                  </a:cubicBezTo>
                  <a:cubicBezTo>
                    <a:pt x="88" y="54"/>
                    <a:pt x="90" y="52"/>
                    <a:pt x="89" y="50"/>
                  </a:cubicBezTo>
                  <a:cubicBezTo>
                    <a:pt x="88" y="49"/>
                    <a:pt x="85" y="49"/>
                    <a:pt x="84" y="49"/>
                  </a:cubicBezTo>
                  <a:cubicBezTo>
                    <a:pt x="83" y="48"/>
                    <a:pt x="84" y="46"/>
                    <a:pt x="84" y="46"/>
                  </a:cubicBezTo>
                  <a:cubicBezTo>
                    <a:pt x="83" y="44"/>
                    <a:pt x="83" y="41"/>
                    <a:pt x="84" y="40"/>
                  </a:cubicBezTo>
                  <a:cubicBezTo>
                    <a:pt x="86" y="38"/>
                    <a:pt x="83" y="37"/>
                    <a:pt x="82" y="36"/>
                  </a:cubicBezTo>
                  <a:cubicBezTo>
                    <a:pt x="82" y="35"/>
                    <a:pt x="84" y="32"/>
                    <a:pt x="85" y="31"/>
                  </a:cubicBezTo>
                  <a:cubicBezTo>
                    <a:pt x="85" y="30"/>
                    <a:pt x="87" y="20"/>
                    <a:pt x="86" y="20"/>
                  </a:cubicBezTo>
                  <a:cubicBezTo>
                    <a:pt x="83" y="20"/>
                    <a:pt x="82" y="20"/>
                    <a:pt x="79" y="18"/>
                  </a:cubicBezTo>
                  <a:cubicBezTo>
                    <a:pt x="78" y="17"/>
                    <a:pt x="77" y="16"/>
                    <a:pt x="76" y="15"/>
                  </a:cubicBezTo>
                  <a:cubicBezTo>
                    <a:pt x="75" y="14"/>
                    <a:pt x="72" y="14"/>
                    <a:pt x="71" y="13"/>
                  </a:cubicBezTo>
                  <a:cubicBezTo>
                    <a:pt x="69" y="13"/>
                    <a:pt x="68" y="13"/>
                    <a:pt x="66" y="12"/>
                  </a:cubicBezTo>
                  <a:cubicBezTo>
                    <a:pt x="65" y="10"/>
                    <a:pt x="63" y="11"/>
                    <a:pt x="61" y="11"/>
                  </a:cubicBezTo>
                  <a:cubicBezTo>
                    <a:pt x="60" y="12"/>
                    <a:pt x="58" y="11"/>
                    <a:pt x="57" y="12"/>
                  </a:cubicBezTo>
                  <a:cubicBezTo>
                    <a:pt x="55" y="12"/>
                    <a:pt x="54" y="14"/>
                    <a:pt x="53" y="15"/>
                  </a:cubicBezTo>
                  <a:cubicBezTo>
                    <a:pt x="52" y="16"/>
                    <a:pt x="49" y="15"/>
                    <a:pt x="49" y="17"/>
                  </a:cubicBezTo>
                  <a:cubicBezTo>
                    <a:pt x="49" y="19"/>
                    <a:pt x="48" y="19"/>
                    <a:pt x="46" y="20"/>
                  </a:cubicBezTo>
                  <a:cubicBezTo>
                    <a:pt x="41" y="21"/>
                    <a:pt x="37" y="21"/>
                    <a:pt x="33" y="18"/>
                  </a:cubicBezTo>
                  <a:cubicBezTo>
                    <a:pt x="32" y="17"/>
                    <a:pt x="31" y="16"/>
                    <a:pt x="30" y="16"/>
                  </a:cubicBezTo>
                  <a:cubicBezTo>
                    <a:pt x="28" y="14"/>
                    <a:pt x="27" y="15"/>
                    <a:pt x="25" y="15"/>
                  </a:cubicBezTo>
                  <a:cubicBezTo>
                    <a:pt x="24" y="14"/>
                    <a:pt x="24" y="11"/>
                    <a:pt x="24" y="10"/>
                  </a:cubicBezTo>
                  <a:cubicBezTo>
                    <a:pt x="21" y="9"/>
                    <a:pt x="20" y="8"/>
                    <a:pt x="20" y="5"/>
                  </a:cubicBezTo>
                  <a:cubicBezTo>
                    <a:pt x="20" y="0"/>
                    <a:pt x="16" y="3"/>
                    <a:pt x="14" y="5"/>
                  </a:cubicBezTo>
                  <a:cubicBezTo>
                    <a:pt x="13" y="6"/>
                    <a:pt x="12" y="7"/>
                    <a:pt x="11" y="7"/>
                  </a:cubicBezTo>
                  <a:cubicBezTo>
                    <a:pt x="9" y="6"/>
                    <a:pt x="6" y="6"/>
                    <a:pt x="5" y="4"/>
                  </a:cubicBezTo>
                  <a:cubicBezTo>
                    <a:pt x="3" y="2"/>
                    <a:pt x="3" y="1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1" y="8"/>
                    <a:pt x="2" y="10"/>
                    <a:pt x="1" y="10"/>
                  </a:cubicBezTo>
                  <a:cubicBezTo>
                    <a:pt x="1" y="11"/>
                    <a:pt x="0" y="11"/>
                    <a:pt x="1" y="12"/>
                  </a:cubicBezTo>
                  <a:cubicBezTo>
                    <a:pt x="1" y="13"/>
                    <a:pt x="3" y="13"/>
                    <a:pt x="3" y="14"/>
                  </a:cubicBezTo>
                  <a:cubicBezTo>
                    <a:pt x="3" y="15"/>
                    <a:pt x="2" y="16"/>
                    <a:pt x="3" y="16"/>
                  </a:cubicBezTo>
                  <a:cubicBezTo>
                    <a:pt x="4" y="18"/>
                    <a:pt x="4" y="19"/>
                    <a:pt x="5" y="21"/>
                  </a:cubicBezTo>
                  <a:cubicBezTo>
                    <a:pt x="6" y="22"/>
                    <a:pt x="6" y="23"/>
                    <a:pt x="8" y="24"/>
                  </a:cubicBezTo>
                  <a:cubicBezTo>
                    <a:pt x="8" y="24"/>
                    <a:pt x="10" y="25"/>
                    <a:pt x="10" y="25"/>
                  </a:cubicBezTo>
                  <a:cubicBezTo>
                    <a:pt x="11" y="29"/>
                    <a:pt x="2" y="33"/>
                    <a:pt x="8" y="37"/>
                  </a:cubicBezTo>
                  <a:cubicBezTo>
                    <a:pt x="10" y="38"/>
                    <a:pt x="10" y="40"/>
                    <a:pt x="12" y="41"/>
                  </a:cubicBezTo>
                  <a:cubicBezTo>
                    <a:pt x="14" y="43"/>
                    <a:pt x="16" y="44"/>
                    <a:pt x="18" y="47"/>
                  </a:cubicBezTo>
                  <a:cubicBezTo>
                    <a:pt x="18" y="48"/>
                    <a:pt x="17" y="49"/>
                    <a:pt x="17" y="50"/>
                  </a:cubicBezTo>
                  <a:cubicBezTo>
                    <a:pt x="18" y="51"/>
                    <a:pt x="20" y="51"/>
                    <a:pt x="19" y="52"/>
                  </a:cubicBezTo>
                  <a:cubicBezTo>
                    <a:pt x="19" y="55"/>
                    <a:pt x="21" y="56"/>
                    <a:pt x="22" y="58"/>
                  </a:cubicBezTo>
                  <a:cubicBezTo>
                    <a:pt x="24" y="57"/>
                    <a:pt x="23" y="56"/>
                    <a:pt x="24" y="55"/>
                  </a:cubicBezTo>
                  <a:cubicBezTo>
                    <a:pt x="24" y="55"/>
                    <a:pt x="25" y="56"/>
                    <a:pt x="25" y="56"/>
                  </a:cubicBezTo>
                  <a:cubicBezTo>
                    <a:pt x="27" y="56"/>
                    <a:pt x="25" y="56"/>
                    <a:pt x="26" y="57"/>
                  </a:cubicBezTo>
                  <a:cubicBezTo>
                    <a:pt x="27" y="58"/>
                    <a:pt x="28" y="55"/>
                    <a:pt x="30" y="57"/>
                  </a:cubicBezTo>
                  <a:cubicBezTo>
                    <a:pt x="32" y="60"/>
                    <a:pt x="33" y="63"/>
                    <a:pt x="35" y="66"/>
                  </a:cubicBezTo>
                  <a:cubicBezTo>
                    <a:pt x="37" y="69"/>
                    <a:pt x="42" y="72"/>
                    <a:pt x="46" y="74"/>
                  </a:cubicBezTo>
                  <a:cubicBezTo>
                    <a:pt x="48" y="75"/>
                    <a:pt x="50" y="75"/>
                    <a:pt x="52" y="76"/>
                  </a:cubicBezTo>
                  <a:cubicBezTo>
                    <a:pt x="53" y="76"/>
                    <a:pt x="56" y="75"/>
                    <a:pt x="56" y="75"/>
                  </a:cubicBezTo>
                  <a:cubicBezTo>
                    <a:pt x="56" y="75"/>
                    <a:pt x="56" y="76"/>
                    <a:pt x="56" y="76"/>
                  </a:cubicBezTo>
                  <a:cubicBezTo>
                    <a:pt x="57" y="76"/>
                    <a:pt x="60" y="74"/>
                    <a:pt x="61" y="73"/>
                  </a:cubicBezTo>
                  <a:cubicBezTo>
                    <a:pt x="61" y="73"/>
                    <a:pt x="60" y="73"/>
                    <a:pt x="60" y="73"/>
                  </a:cubicBezTo>
                  <a:cubicBezTo>
                    <a:pt x="60" y="72"/>
                    <a:pt x="62" y="73"/>
                    <a:pt x="62" y="73"/>
                  </a:cubicBezTo>
                  <a:cubicBezTo>
                    <a:pt x="64" y="74"/>
                    <a:pt x="64" y="75"/>
                    <a:pt x="65" y="77"/>
                  </a:cubicBezTo>
                  <a:cubicBezTo>
                    <a:pt x="66" y="80"/>
                    <a:pt x="67" y="80"/>
                    <a:pt x="69" y="81"/>
                  </a:cubicBezTo>
                  <a:cubicBezTo>
                    <a:pt x="75" y="82"/>
                    <a:pt x="82" y="83"/>
                    <a:pt x="88" y="84"/>
                  </a:cubicBezTo>
                  <a:cubicBezTo>
                    <a:pt x="88" y="80"/>
                    <a:pt x="89" y="79"/>
                    <a:pt x="92" y="77"/>
                  </a:cubicBezTo>
                  <a:cubicBezTo>
                    <a:pt x="94" y="76"/>
                    <a:pt x="99" y="75"/>
                    <a:pt x="95" y="73"/>
                  </a:cubicBezTo>
                  <a:cubicBezTo>
                    <a:pt x="94" y="72"/>
                    <a:pt x="97" y="74"/>
                    <a:pt x="95" y="7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6" name="Freeform 677">
              <a:extLst>
                <a:ext uri="{FF2B5EF4-FFF2-40B4-BE49-F238E27FC236}">
                  <a16:creationId xmlns:a16="http://schemas.microsoft.com/office/drawing/2014/main" id="{9334BCA9-A861-4A1C-A710-725B614EA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732" y="3283387"/>
              <a:ext cx="27930" cy="20644"/>
            </a:xfrm>
            <a:custGeom>
              <a:avLst/>
              <a:gdLst>
                <a:gd name="T0" fmla="*/ 1 w 8"/>
                <a:gd name="T1" fmla="*/ 1 h 6"/>
                <a:gd name="T2" fmla="*/ 3 w 8"/>
                <a:gd name="T3" fmla="*/ 4 h 6"/>
                <a:gd name="T4" fmla="*/ 8 w 8"/>
                <a:gd name="T5" fmla="*/ 6 h 6"/>
                <a:gd name="T6" fmla="*/ 0 w 8"/>
                <a:gd name="T7" fmla="*/ 0 h 6"/>
                <a:gd name="T8" fmla="*/ 1 w 8"/>
                <a:gd name="T9" fmla="*/ 1 h 6"/>
                <a:gd name="T10" fmla="*/ 1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1" y="1"/>
                  </a:moveTo>
                  <a:cubicBezTo>
                    <a:pt x="2" y="1"/>
                    <a:pt x="2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7" y="2"/>
                    <a:pt x="3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0" y="1"/>
                    <a:pt x="1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7" name="Freeform 678">
              <a:extLst>
                <a:ext uri="{FF2B5EF4-FFF2-40B4-BE49-F238E27FC236}">
                  <a16:creationId xmlns:a16="http://schemas.microsoft.com/office/drawing/2014/main" id="{C5519071-9888-43E3-A271-B5546EB47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158" y="3197170"/>
              <a:ext cx="125075" cy="64360"/>
            </a:xfrm>
            <a:custGeom>
              <a:avLst/>
              <a:gdLst>
                <a:gd name="T0" fmla="*/ 26 w 35"/>
                <a:gd name="T1" fmla="*/ 15 h 18"/>
                <a:gd name="T2" fmla="*/ 30 w 35"/>
                <a:gd name="T3" fmla="*/ 17 h 18"/>
                <a:gd name="T4" fmla="*/ 34 w 35"/>
                <a:gd name="T5" fmla="*/ 17 h 18"/>
                <a:gd name="T6" fmla="*/ 33 w 35"/>
                <a:gd name="T7" fmla="*/ 12 h 18"/>
                <a:gd name="T8" fmla="*/ 30 w 35"/>
                <a:gd name="T9" fmla="*/ 10 h 18"/>
                <a:gd name="T10" fmla="*/ 27 w 35"/>
                <a:gd name="T11" fmla="*/ 7 h 18"/>
                <a:gd name="T12" fmla="*/ 19 w 35"/>
                <a:gd name="T13" fmla="*/ 6 h 18"/>
                <a:gd name="T14" fmla="*/ 9 w 35"/>
                <a:gd name="T15" fmla="*/ 4 h 18"/>
                <a:gd name="T16" fmla="*/ 0 w 35"/>
                <a:gd name="T17" fmla="*/ 2 h 18"/>
                <a:gd name="T18" fmla="*/ 8 w 35"/>
                <a:gd name="T19" fmla="*/ 14 h 18"/>
                <a:gd name="T20" fmla="*/ 18 w 35"/>
                <a:gd name="T21" fmla="*/ 18 h 18"/>
                <a:gd name="T22" fmla="*/ 26 w 35"/>
                <a:gd name="T23" fmla="*/ 15 h 18"/>
                <a:gd name="T24" fmla="*/ 26 w 35"/>
                <a:gd name="T2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8">
                  <a:moveTo>
                    <a:pt x="26" y="15"/>
                  </a:moveTo>
                  <a:cubicBezTo>
                    <a:pt x="27" y="14"/>
                    <a:pt x="29" y="16"/>
                    <a:pt x="30" y="17"/>
                  </a:cubicBezTo>
                  <a:cubicBezTo>
                    <a:pt x="30" y="17"/>
                    <a:pt x="34" y="17"/>
                    <a:pt x="34" y="17"/>
                  </a:cubicBezTo>
                  <a:cubicBezTo>
                    <a:pt x="35" y="16"/>
                    <a:pt x="30" y="12"/>
                    <a:pt x="33" y="12"/>
                  </a:cubicBezTo>
                  <a:cubicBezTo>
                    <a:pt x="32" y="11"/>
                    <a:pt x="30" y="11"/>
                    <a:pt x="30" y="10"/>
                  </a:cubicBezTo>
                  <a:cubicBezTo>
                    <a:pt x="30" y="8"/>
                    <a:pt x="29" y="7"/>
                    <a:pt x="27" y="7"/>
                  </a:cubicBezTo>
                  <a:cubicBezTo>
                    <a:pt x="24" y="7"/>
                    <a:pt x="22" y="8"/>
                    <a:pt x="19" y="6"/>
                  </a:cubicBezTo>
                  <a:cubicBezTo>
                    <a:pt x="16" y="5"/>
                    <a:pt x="13" y="5"/>
                    <a:pt x="9" y="4"/>
                  </a:cubicBezTo>
                  <a:cubicBezTo>
                    <a:pt x="6" y="3"/>
                    <a:pt x="4" y="0"/>
                    <a:pt x="0" y="2"/>
                  </a:cubicBezTo>
                  <a:cubicBezTo>
                    <a:pt x="3" y="6"/>
                    <a:pt x="11" y="7"/>
                    <a:pt x="8" y="14"/>
                  </a:cubicBezTo>
                  <a:cubicBezTo>
                    <a:pt x="11" y="14"/>
                    <a:pt x="18" y="14"/>
                    <a:pt x="18" y="18"/>
                  </a:cubicBezTo>
                  <a:cubicBezTo>
                    <a:pt x="18" y="15"/>
                    <a:pt x="24" y="15"/>
                    <a:pt x="26" y="15"/>
                  </a:cubicBezTo>
                  <a:cubicBezTo>
                    <a:pt x="27" y="14"/>
                    <a:pt x="19" y="15"/>
                    <a:pt x="26" y="1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8" name="Freeform 679">
              <a:extLst>
                <a:ext uri="{FF2B5EF4-FFF2-40B4-BE49-F238E27FC236}">
                  <a16:creationId xmlns:a16="http://schemas.microsoft.com/office/drawing/2014/main" id="{FF791839-58ED-4D24-ADC2-EEC0017CA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376" y="3239672"/>
              <a:ext cx="95930" cy="75288"/>
            </a:xfrm>
            <a:custGeom>
              <a:avLst/>
              <a:gdLst>
                <a:gd name="T0" fmla="*/ 8 w 27"/>
                <a:gd name="T1" fmla="*/ 2 h 21"/>
                <a:gd name="T2" fmla="*/ 10 w 27"/>
                <a:gd name="T3" fmla="*/ 5 h 21"/>
                <a:gd name="T4" fmla="*/ 7 w 27"/>
                <a:gd name="T5" fmla="*/ 5 h 21"/>
                <a:gd name="T6" fmla="*/ 4 w 27"/>
                <a:gd name="T7" fmla="*/ 3 h 21"/>
                <a:gd name="T8" fmla="*/ 4 w 27"/>
                <a:gd name="T9" fmla="*/ 7 h 21"/>
                <a:gd name="T10" fmla="*/ 6 w 27"/>
                <a:gd name="T11" fmla="*/ 11 h 21"/>
                <a:gd name="T12" fmla="*/ 8 w 27"/>
                <a:gd name="T13" fmla="*/ 14 h 21"/>
                <a:gd name="T14" fmla="*/ 9 w 27"/>
                <a:gd name="T15" fmla="*/ 17 h 21"/>
                <a:gd name="T16" fmla="*/ 16 w 27"/>
                <a:gd name="T17" fmla="*/ 13 h 21"/>
                <a:gd name="T18" fmla="*/ 17 w 27"/>
                <a:gd name="T19" fmla="*/ 16 h 21"/>
                <a:gd name="T20" fmla="*/ 21 w 27"/>
                <a:gd name="T21" fmla="*/ 21 h 21"/>
                <a:gd name="T22" fmla="*/ 21 w 27"/>
                <a:gd name="T23" fmla="*/ 18 h 21"/>
                <a:gd name="T24" fmla="*/ 23 w 27"/>
                <a:gd name="T25" fmla="*/ 16 h 21"/>
                <a:gd name="T26" fmla="*/ 25 w 27"/>
                <a:gd name="T27" fmla="*/ 11 h 21"/>
                <a:gd name="T28" fmla="*/ 19 w 27"/>
                <a:gd name="T29" fmla="*/ 1 h 21"/>
                <a:gd name="T30" fmla="*/ 12 w 27"/>
                <a:gd name="T31" fmla="*/ 2 h 21"/>
                <a:gd name="T32" fmla="*/ 9 w 27"/>
                <a:gd name="T33" fmla="*/ 0 h 21"/>
                <a:gd name="T34" fmla="*/ 8 w 27"/>
                <a:gd name="T35" fmla="*/ 2 h 21"/>
                <a:gd name="T36" fmla="*/ 8 w 27"/>
                <a:gd name="T37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1">
                  <a:moveTo>
                    <a:pt x="8" y="2"/>
                  </a:moveTo>
                  <a:cubicBezTo>
                    <a:pt x="8" y="2"/>
                    <a:pt x="11" y="4"/>
                    <a:pt x="10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5" y="5"/>
                    <a:pt x="5" y="3"/>
                    <a:pt x="4" y="3"/>
                  </a:cubicBezTo>
                  <a:cubicBezTo>
                    <a:pt x="0" y="2"/>
                    <a:pt x="4" y="6"/>
                    <a:pt x="4" y="7"/>
                  </a:cubicBezTo>
                  <a:cubicBezTo>
                    <a:pt x="4" y="10"/>
                    <a:pt x="7" y="8"/>
                    <a:pt x="6" y="11"/>
                  </a:cubicBezTo>
                  <a:cubicBezTo>
                    <a:pt x="5" y="13"/>
                    <a:pt x="7" y="13"/>
                    <a:pt x="8" y="14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6"/>
                    <a:pt x="14" y="14"/>
                    <a:pt x="16" y="13"/>
                  </a:cubicBezTo>
                  <a:cubicBezTo>
                    <a:pt x="17" y="13"/>
                    <a:pt x="17" y="15"/>
                    <a:pt x="17" y="16"/>
                  </a:cubicBezTo>
                  <a:cubicBezTo>
                    <a:pt x="17" y="19"/>
                    <a:pt x="18" y="20"/>
                    <a:pt x="21" y="21"/>
                  </a:cubicBezTo>
                  <a:cubicBezTo>
                    <a:pt x="21" y="20"/>
                    <a:pt x="21" y="18"/>
                    <a:pt x="21" y="18"/>
                  </a:cubicBezTo>
                  <a:cubicBezTo>
                    <a:pt x="22" y="17"/>
                    <a:pt x="23" y="17"/>
                    <a:pt x="23" y="16"/>
                  </a:cubicBezTo>
                  <a:cubicBezTo>
                    <a:pt x="24" y="14"/>
                    <a:pt x="24" y="12"/>
                    <a:pt x="25" y="11"/>
                  </a:cubicBezTo>
                  <a:cubicBezTo>
                    <a:pt x="27" y="8"/>
                    <a:pt x="21" y="2"/>
                    <a:pt x="19" y="1"/>
                  </a:cubicBezTo>
                  <a:cubicBezTo>
                    <a:pt x="17" y="4"/>
                    <a:pt x="15" y="4"/>
                    <a:pt x="12" y="2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9" y="3"/>
                    <a:pt x="7" y="0"/>
                    <a:pt x="8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9" name="Freeform 680">
              <a:extLst>
                <a:ext uri="{FF2B5EF4-FFF2-40B4-BE49-F238E27FC236}">
                  <a16:creationId xmlns:a16="http://schemas.microsoft.com/office/drawing/2014/main" id="{30AC70A4-F63D-4D8E-889D-8EAF33B69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9947" y="3475248"/>
              <a:ext cx="31572" cy="36429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7 h 10"/>
                <a:gd name="T4" fmla="*/ 4 w 9"/>
                <a:gd name="T5" fmla="*/ 8 h 10"/>
                <a:gd name="T6" fmla="*/ 9 w 9"/>
                <a:gd name="T7" fmla="*/ 10 h 10"/>
                <a:gd name="T8" fmla="*/ 7 w 9"/>
                <a:gd name="T9" fmla="*/ 5 h 10"/>
                <a:gd name="T10" fmla="*/ 8 w 9"/>
                <a:gd name="T11" fmla="*/ 3 h 10"/>
                <a:gd name="T12" fmla="*/ 3 w 9"/>
                <a:gd name="T13" fmla="*/ 2 h 10"/>
                <a:gd name="T14" fmla="*/ 3 w 9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1" y="3"/>
                    <a:pt x="0" y="5"/>
                    <a:pt x="0" y="7"/>
                  </a:cubicBezTo>
                  <a:cubicBezTo>
                    <a:pt x="1" y="7"/>
                    <a:pt x="4" y="7"/>
                    <a:pt x="4" y="8"/>
                  </a:cubicBezTo>
                  <a:cubicBezTo>
                    <a:pt x="6" y="10"/>
                    <a:pt x="7" y="10"/>
                    <a:pt x="9" y="10"/>
                  </a:cubicBezTo>
                  <a:cubicBezTo>
                    <a:pt x="9" y="10"/>
                    <a:pt x="7" y="5"/>
                    <a:pt x="7" y="5"/>
                  </a:cubicBezTo>
                  <a:cubicBezTo>
                    <a:pt x="8" y="5"/>
                    <a:pt x="9" y="5"/>
                    <a:pt x="8" y="3"/>
                  </a:cubicBezTo>
                  <a:cubicBezTo>
                    <a:pt x="6" y="2"/>
                    <a:pt x="5" y="0"/>
                    <a:pt x="3" y="2"/>
                  </a:cubicBezTo>
                  <a:cubicBezTo>
                    <a:pt x="1" y="4"/>
                    <a:pt x="4" y="1"/>
                    <a:pt x="3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0" name="Freeform 681">
              <a:extLst>
                <a:ext uri="{FF2B5EF4-FFF2-40B4-BE49-F238E27FC236}">
                  <a16:creationId xmlns:a16="http://schemas.microsoft.com/office/drawing/2014/main" id="{BE7750E3-4142-47E0-998F-BC3F0C092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0801" y="3340459"/>
              <a:ext cx="123860" cy="95930"/>
            </a:xfrm>
            <a:custGeom>
              <a:avLst/>
              <a:gdLst>
                <a:gd name="T0" fmla="*/ 29 w 35"/>
                <a:gd name="T1" fmla="*/ 10 h 27"/>
                <a:gd name="T2" fmla="*/ 30 w 35"/>
                <a:gd name="T3" fmla="*/ 7 h 27"/>
                <a:gd name="T4" fmla="*/ 29 w 35"/>
                <a:gd name="T5" fmla="*/ 5 h 27"/>
                <a:gd name="T6" fmla="*/ 35 w 35"/>
                <a:gd name="T7" fmla="*/ 0 h 27"/>
                <a:gd name="T8" fmla="*/ 25 w 35"/>
                <a:gd name="T9" fmla="*/ 1 h 27"/>
                <a:gd name="T10" fmla="*/ 19 w 35"/>
                <a:gd name="T11" fmla="*/ 2 h 27"/>
                <a:gd name="T12" fmla="*/ 13 w 35"/>
                <a:gd name="T13" fmla="*/ 2 h 27"/>
                <a:gd name="T14" fmla="*/ 8 w 35"/>
                <a:gd name="T15" fmla="*/ 2 h 27"/>
                <a:gd name="T16" fmla="*/ 7 w 35"/>
                <a:gd name="T17" fmla="*/ 4 h 27"/>
                <a:gd name="T18" fmla="*/ 6 w 35"/>
                <a:gd name="T19" fmla="*/ 6 h 27"/>
                <a:gd name="T20" fmla="*/ 3 w 35"/>
                <a:gd name="T21" fmla="*/ 6 h 27"/>
                <a:gd name="T22" fmla="*/ 3 w 35"/>
                <a:gd name="T23" fmla="*/ 10 h 27"/>
                <a:gd name="T24" fmla="*/ 4 w 35"/>
                <a:gd name="T25" fmla="*/ 14 h 27"/>
                <a:gd name="T26" fmla="*/ 2 w 35"/>
                <a:gd name="T27" fmla="*/ 22 h 27"/>
                <a:gd name="T28" fmla="*/ 7 w 35"/>
                <a:gd name="T29" fmla="*/ 27 h 27"/>
                <a:gd name="T30" fmla="*/ 13 w 35"/>
                <a:gd name="T31" fmla="*/ 24 h 27"/>
                <a:gd name="T32" fmla="*/ 22 w 35"/>
                <a:gd name="T33" fmla="*/ 19 h 27"/>
                <a:gd name="T34" fmla="*/ 28 w 35"/>
                <a:gd name="T35" fmla="*/ 15 h 27"/>
                <a:gd name="T36" fmla="*/ 29 w 35"/>
                <a:gd name="T37" fmla="*/ 10 h 27"/>
                <a:gd name="T38" fmla="*/ 29 w 35"/>
                <a:gd name="T3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7">
                  <a:moveTo>
                    <a:pt x="29" y="10"/>
                  </a:moveTo>
                  <a:cubicBezTo>
                    <a:pt x="30" y="9"/>
                    <a:pt x="31" y="8"/>
                    <a:pt x="30" y="7"/>
                  </a:cubicBezTo>
                  <a:cubicBezTo>
                    <a:pt x="29" y="6"/>
                    <a:pt x="28" y="6"/>
                    <a:pt x="29" y="5"/>
                  </a:cubicBezTo>
                  <a:cubicBezTo>
                    <a:pt x="31" y="3"/>
                    <a:pt x="35" y="3"/>
                    <a:pt x="35" y="0"/>
                  </a:cubicBezTo>
                  <a:cubicBezTo>
                    <a:pt x="32" y="0"/>
                    <a:pt x="28" y="0"/>
                    <a:pt x="25" y="1"/>
                  </a:cubicBezTo>
                  <a:cubicBezTo>
                    <a:pt x="23" y="1"/>
                    <a:pt x="21" y="2"/>
                    <a:pt x="19" y="2"/>
                  </a:cubicBezTo>
                  <a:cubicBezTo>
                    <a:pt x="16" y="2"/>
                    <a:pt x="15" y="1"/>
                    <a:pt x="13" y="2"/>
                  </a:cubicBezTo>
                  <a:cubicBezTo>
                    <a:pt x="11" y="3"/>
                    <a:pt x="10" y="3"/>
                    <a:pt x="8" y="2"/>
                  </a:cubicBezTo>
                  <a:cubicBezTo>
                    <a:pt x="6" y="0"/>
                    <a:pt x="7" y="4"/>
                    <a:pt x="7" y="4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5" y="8"/>
                    <a:pt x="4" y="6"/>
                    <a:pt x="3" y="6"/>
                  </a:cubicBezTo>
                  <a:cubicBezTo>
                    <a:pt x="2" y="7"/>
                    <a:pt x="3" y="9"/>
                    <a:pt x="3" y="10"/>
                  </a:cubicBezTo>
                  <a:cubicBezTo>
                    <a:pt x="3" y="11"/>
                    <a:pt x="2" y="13"/>
                    <a:pt x="4" y="14"/>
                  </a:cubicBezTo>
                  <a:cubicBezTo>
                    <a:pt x="9" y="17"/>
                    <a:pt x="5" y="19"/>
                    <a:pt x="2" y="22"/>
                  </a:cubicBezTo>
                  <a:cubicBezTo>
                    <a:pt x="0" y="24"/>
                    <a:pt x="5" y="27"/>
                    <a:pt x="7" y="27"/>
                  </a:cubicBezTo>
                  <a:cubicBezTo>
                    <a:pt x="9" y="27"/>
                    <a:pt x="11" y="25"/>
                    <a:pt x="13" y="24"/>
                  </a:cubicBezTo>
                  <a:cubicBezTo>
                    <a:pt x="16" y="22"/>
                    <a:pt x="19" y="21"/>
                    <a:pt x="22" y="19"/>
                  </a:cubicBezTo>
                  <a:cubicBezTo>
                    <a:pt x="24" y="18"/>
                    <a:pt x="26" y="17"/>
                    <a:pt x="28" y="15"/>
                  </a:cubicBezTo>
                  <a:cubicBezTo>
                    <a:pt x="29" y="13"/>
                    <a:pt x="28" y="11"/>
                    <a:pt x="29" y="10"/>
                  </a:cubicBezTo>
                  <a:cubicBezTo>
                    <a:pt x="30" y="8"/>
                    <a:pt x="29" y="11"/>
                    <a:pt x="29" y="1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1" name="Freeform 682">
              <a:extLst>
                <a:ext uri="{FF2B5EF4-FFF2-40B4-BE49-F238E27FC236}">
                  <a16:creationId xmlns:a16="http://schemas.microsoft.com/office/drawing/2014/main" id="{13E4E98D-F428-43D8-824E-E71DCE477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873" y="3333174"/>
              <a:ext cx="177289" cy="167575"/>
            </a:xfrm>
            <a:custGeom>
              <a:avLst/>
              <a:gdLst>
                <a:gd name="T0" fmla="*/ 47 w 50"/>
                <a:gd name="T1" fmla="*/ 36 h 47"/>
                <a:gd name="T2" fmla="*/ 45 w 50"/>
                <a:gd name="T3" fmla="*/ 34 h 47"/>
                <a:gd name="T4" fmla="*/ 46 w 50"/>
                <a:gd name="T5" fmla="*/ 32 h 47"/>
                <a:gd name="T6" fmla="*/ 41 w 50"/>
                <a:gd name="T7" fmla="*/ 27 h 47"/>
                <a:gd name="T8" fmla="*/ 38 w 50"/>
                <a:gd name="T9" fmla="*/ 25 h 47"/>
                <a:gd name="T10" fmla="*/ 35 w 50"/>
                <a:gd name="T11" fmla="*/ 18 h 47"/>
                <a:gd name="T12" fmla="*/ 38 w 50"/>
                <a:gd name="T13" fmla="*/ 10 h 47"/>
                <a:gd name="T14" fmla="*/ 34 w 50"/>
                <a:gd name="T15" fmla="*/ 6 h 47"/>
                <a:gd name="T16" fmla="*/ 32 w 50"/>
                <a:gd name="T17" fmla="*/ 2 h 47"/>
                <a:gd name="T18" fmla="*/ 30 w 50"/>
                <a:gd name="T19" fmla="*/ 3 h 47"/>
                <a:gd name="T20" fmla="*/ 28 w 50"/>
                <a:gd name="T21" fmla="*/ 1 h 47"/>
                <a:gd name="T22" fmla="*/ 25 w 50"/>
                <a:gd name="T23" fmla="*/ 2 h 47"/>
                <a:gd name="T24" fmla="*/ 20 w 50"/>
                <a:gd name="T25" fmla="*/ 1 h 47"/>
                <a:gd name="T26" fmla="*/ 18 w 50"/>
                <a:gd name="T27" fmla="*/ 4 h 47"/>
                <a:gd name="T28" fmla="*/ 13 w 50"/>
                <a:gd name="T29" fmla="*/ 7 h 47"/>
                <a:gd name="T30" fmla="*/ 14 w 50"/>
                <a:gd name="T31" fmla="*/ 10 h 47"/>
                <a:gd name="T32" fmla="*/ 13 w 50"/>
                <a:gd name="T33" fmla="*/ 13 h 47"/>
                <a:gd name="T34" fmla="*/ 9 w 50"/>
                <a:gd name="T35" fmla="*/ 19 h 47"/>
                <a:gd name="T36" fmla="*/ 1 w 50"/>
                <a:gd name="T37" fmla="*/ 25 h 47"/>
                <a:gd name="T38" fmla="*/ 3 w 50"/>
                <a:gd name="T39" fmla="*/ 30 h 47"/>
                <a:gd name="T40" fmla="*/ 9 w 50"/>
                <a:gd name="T41" fmla="*/ 31 h 47"/>
                <a:gd name="T42" fmla="*/ 18 w 50"/>
                <a:gd name="T43" fmla="*/ 36 h 47"/>
                <a:gd name="T44" fmla="*/ 29 w 50"/>
                <a:gd name="T45" fmla="*/ 45 h 47"/>
                <a:gd name="T46" fmla="*/ 38 w 50"/>
                <a:gd name="T47" fmla="*/ 47 h 47"/>
                <a:gd name="T48" fmla="*/ 43 w 50"/>
                <a:gd name="T49" fmla="*/ 42 h 47"/>
                <a:gd name="T50" fmla="*/ 50 w 50"/>
                <a:gd name="T51" fmla="*/ 43 h 47"/>
                <a:gd name="T52" fmla="*/ 47 w 50"/>
                <a:gd name="T53" fmla="*/ 39 h 47"/>
                <a:gd name="T54" fmla="*/ 47 w 50"/>
                <a:gd name="T55" fmla="*/ 36 h 47"/>
                <a:gd name="T56" fmla="*/ 47 w 50"/>
                <a:gd name="T5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47">
                  <a:moveTo>
                    <a:pt x="47" y="36"/>
                  </a:moveTo>
                  <a:cubicBezTo>
                    <a:pt x="47" y="36"/>
                    <a:pt x="45" y="35"/>
                    <a:pt x="45" y="34"/>
                  </a:cubicBezTo>
                  <a:cubicBezTo>
                    <a:pt x="45" y="33"/>
                    <a:pt x="46" y="33"/>
                    <a:pt x="46" y="32"/>
                  </a:cubicBezTo>
                  <a:cubicBezTo>
                    <a:pt x="45" y="30"/>
                    <a:pt x="43" y="29"/>
                    <a:pt x="41" y="27"/>
                  </a:cubicBezTo>
                  <a:cubicBezTo>
                    <a:pt x="40" y="27"/>
                    <a:pt x="38" y="26"/>
                    <a:pt x="38" y="25"/>
                  </a:cubicBezTo>
                  <a:cubicBezTo>
                    <a:pt x="37" y="23"/>
                    <a:pt x="35" y="21"/>
                    <a:pt x="35" y="18"/>
                  </a:cubicBezTo>
                  <a:cubicBezTo>
                    <a:pt x="34" y="16"/>
                    <a:pt x="40" y="12"/>
                    <a:pt x="38" y="10"/>
                  </a:cubicBezTo>
                  <a:cubicBezTo>
                    <a:pt x="36" y="9"/>
                    <a:pt x="35" y="8"/>
                    <a:pt x="34" y="6"/>
                  </a:cubicBezTo>
                  <a:cubicBezTo>
                    <a:pt x="33" y="5"/>
                    <a:pt x="33" y="3"/>
                    <a:pt x="32" y="2"/>
                  </a:cubicBezTo>
                  <a:cubicBezTo>
                    <a:pt x="31" y="2"/>
                    <a:pt x="31" y="3"/>
                    <a:pt x="30" y="3"/>
                  </a:cubicBezTo>
                  <a:cubicBezTo>
                    <a:pt x="28" y="3"/>
                    <a:pt x="29" y="1"/>
                    <a:pt x="28" y="1"/>
                  </a:cubicBezTo>
                  <a:cubicBezTo>
                    <a:pt x="27" y="1"/>
                    <a:pt x="25" y="2"/>
                    <a:pt x="25" y="2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18" y="2"/>
                    <a:pt x="19" y="3"/>
                    <a:pt x="18" y="4"/>
                  </a:cubicBezTo>
                  <a:cubicBezTo>
                    <a:pt x="16" y="5"/>
                    <a:pt x="14" y="5"/>
                    <a:pt x="13" y="7"/>
                  </a:cubicBezTo>
                  <a:cubicBezTo>
                    <a:pt x="12" y="9"/>
                    <a:pt x="14" y="8"/>
                    <a:pt x="14" y="10"/>
                  </a:cubicBezTo>
                  <a:cubicBezTo>
                    <a:pt x="14" y="11"/>
                    <a:pt x="13" y="11"/>
                    <a:pt x="13" y="13"/>
                  </a:cubicBezTo>
                  <a:cubicBezTo>
                    <a:pt x="13" y="16"/>
                    <a:pt x="12" y="17"/>
                    <a:pt x="9" y="19"/>
                  </a:cubicBezTo>
                  <a:cubicBezTo>
                    <a:pt x="7" y="20"/>
                    <a:pt x="0" y="23"/>
                    <a:pt x="1" y="25"/>
                  </a:cubicBezTo>
                  <a:cubicBezTo>
                    <a:pt x="2" y="26"/>
                    <a:pt x="2" y="29"/>
                    <a:pt x="3" y="30"/>
                  </a:cubicBezTo>
                  <a:cubicBezTo>
                    <a:pt x="4" y="31"/>
                    <a:pt x="8" y="31"/>
                    <a:pt x="9" y="31"/>
                  </a:cubicBezTo>
                  <a:cubicBezTo>
                    <a:pt x="12" y="32"/>
                    <a:pt x="15" y="34"/>
                    <a:pt x="18" y="36"/>
                  </a:cubicBezTo>
                  <a:cubicBezTo>
                    <a:pt x="22" y="39"/>
                    <a:pt x="25" y="42"/>
                    <a:pt x="29" y="45"/>
                  </a:cubicBezTo>
                  <a:cubicBezTo>
                    <a:pt x="32" y="47"/>
                    <a:pt x="35" y="47"/>
                    <a:pt x="38" y="47"/>
                  </a:cubicBezTo>
                  <a:cubicBezTo>
                    <a:pt x="41" y="47"/>
                    <a:pt x="41" y="44"/>
                    <a:pt x="43" y="42"/>
                  </a:cubicBezTo>
                  <a:cubicBezTo>
                    <a:pt x="45" y="40"/>
                    <a:pt x="49" y="44"/>
                    <a:pt x="50" y="43"/>
                  </a:cubicBezTo>
                  <a:cubicBezTo>
                    <a:pt x="49" y="42"/>
                    <a:pt x="48" y="41"/>
                    <a:pt x="47" y="39"/>
                  </a:cubicBezTo>
                  <a:cubicBezTo>
                    <a:pt x="47" y="38"/>
                    <a:pt x="48" y="37"/>
                    <a:pt x="47" y="36"/>
                  </a:cubicBezTo>
                  <a:cubicBezTo>
                    <a:pt x="46" y="35"/>
                    <a:pt x="48" y="37"/>
                    <a:pt x="47" y="3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2" name="Freeform 683">
              <a:extLst>
                <a:ext uri="{FF2B5EF4-FFF2-40B4-BE49-F238E27FC236}">
                  <a16:creationId xmlns:a16="http://schemas.microsoft.com/office/drawing/2014/main" id="{E8DD96DE-486D-4A1C-95F0-798FD7D57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225" y="3236030"/>
              <a:ext cx="337578" cy="128717"/>
            </a:xfrm>
            <a:custGeom>
              <a:avLst/>
              <a:gdLst>
                <a:gd name="T0" fmla="*/ 52 w 95"/>
                <a:gd name="T1" fmla="*/ 36 h 36"/>
                <a:gd name="T2" fmla="*/ 54 w 95"/>
                <a:gd name="T3" fmla="*/ 33 h 36"/>
                <a:gd name="T4" fmla="*/ 55 w 95"/>
                <a:gd name="T5" fmla="*/ 31 h 36"/>
                <a:gd name="T6" fmla="*/ 60 w 95"/>
                <a:gd name="T7" fmla="*/ 31 h 36"/>
                <a:gd name="T8" fmla="*/ 64 w 95"/>
                <a:gd name="T9" fmla="*/ 31 h 36"/>
                <a:gd name="T10" fmla="*/ 75 w 95"/>
                <a:gd name="T11" fmla="*/ 29 h 36"/>
                <a:gd name="T12" fmla="*/ 85 w 95"/>
                <a:gd name="T13" fmla="*/ 28 h 36"/>
                <a:gd name="T14" fmla="*/ 90 w 95"/>
                <a:gd name="T15" fmla="*/ 28 h 36"/>
                <a:gd name="T16" fmla="*/ 92 w 95"/>
                <a:gd name="T17" fmla="*/ 30 h 36"/>
                <a:gd name="T18" fmla="*/ 94 w 95"/>
                <a:gd name="T19" fmla="*/ 28 h 36"/>
                <a:gd name="T20" fmla="*/ 92 w 95"/>
                <a:gd name="T21" fmla="*/ 24 h 36"/>
                <a:gd name="T22" fmla="*/ 92 w 95"/>
                <a:gd name="T23" fmla="*/ 22 h 36"/>
                <a:gd name="T24" fmla="*/ 91 w 95"/>
                <a:gd name="T25" fmla="*/ 17 h 36"/>
                <a:gd name="T26" fmla="*/ 93 w 95"/>
                <a:gd name="T27" fmla="*/ 14 h 36"/>
                <a:gd name="T28" fmla="*/ 89 w 95"/>
                <a:gd name="T29" fmla="*/ 8 h 36"/>
                <a:gd name="T30" fmla="*/ 83 w 95"/>
                <a:gd name="T31" fmla="*/ 3 h 36"/>
                <a:gd name="T32" fmla="*/ 80 w 95"/>
                <a:gd name="T33" fmla="*/ 3 h 36"/>
                <a:gd name="T34" fmla="*/ 78 w 95"/>
                <a:gd name="T35" fmla="*/ 3 h 36"/>
                <a:gd name="T36" fmla="*/ 73 w 95"/>
                <a:gd name="T37" fmla="*/ 6 h 36"/>
                <a:gd name="T38" fmla="*/ 63 w 95"/>
                <a:gd name="T39" fmla="*/ 6 h 36"/>
                <a:gd name="T40" fmla="*/ 58 w 95"/>
                <a:gd name="T41" fmla="*/ 6 h 36"/>
                <a:gd name="T42" fmla="*/ 54 w 95"/>
                <a:gd name="T43" fmla="*/ 4 h 36"/>
                <a:gd name="T44" fmla="*/ 50 w 95"/>
                <a:gd name="T45" fmla="*/ 2 h 36"/>
                <a:gd name="T46" fmla="*/ 46 w 95"/>
                <a:gd name="T47" fmla="*/ 0 h 36"/>
                <a:gd name="T48" fmla="*/ 37 w 95"/>
                <a:gd name="T49" fmla="*/ 0 h 36"/>
                <a:gd name="T50" fmla="*/ 29 w 95"/>
                <a:gd name="T51" fmla="*/ 4 h 36"/>
                <a:gd name="T52" fmla="*/ 18 w 95"/>
                <a:gd name="T53" fmla="*/ 5 h 36"/>
                <a:gd name="T54" fmla="*/ 16 w 95"/>
                <a:gd name="T55" fmla="*/ 6 h 36"/>
                <a:gd name="T56" fmla="*/ 18 w 95"/>
                <a:gd name="T57" fmla="*/ 7 h 36"/>
                <a:gd name="T58" fmla="*/ 15 w 95"/>
                <a:gd name="T59" fmla="*/ 8 h 36"/>
                <a:gd name="T60" fmla="*/ 13 w 95"/>
                <a:gd name="T61" fmla="*/ 9 h 36"/>
                <a:gd name="T62" fmla="*/ 4 w 95"/>
                <a:gd name="T63" fmla="*/ 9 h 36"/>
                <a:gd name="T64" fmla="*/ 3 w 95"/>
                <a:gd name="T65" fmla="*/ 11 h 36"/>
                <a:gd name="T66" fmla="*/ 3 w 95"/>
                <a:gd name="T67" fmla="*/ 15 h 36"/>
                <a:gd name="T68" fmla="*/ 5 w 95"/>
                <a:gd name="T69" fmla="*/ 14 h 36"/>
                <a:gd name="T70" fmla="*/ 3 w 95"/>
                <a:gd name="T71" fmla="*/ 17 h 36"/>
                <a:gd name="T72" fmla="*/ 5 w 95"/>
                <a:gd name="T73" fmla="*/ 17 h 36"/>
                <a:gd name="T74" fmla="*/ 5 w 95"/>
                <a:gd name="T75" fmla="*/ 19 h 36"/>
                <a:gd name="T76" fmla="*/ 3 w 95"/>
                <a:gd name="T77" fmla="*/ 20 h 36"/>
                <a:gd name="T78" fmla="*/ 4 w 95"/>
                <a:gd name="T79" fmla="*/ 22 h 36"/>
                <a:gd name="T80" fmla="*/ 4 w 95"/>
                <a:gd name="T81" fmla="*/ 25 h 36"/>
                <a:gd name="T82" fmla="*/ 8 w 95"/>
                <a:gd name="T83" fmla="*/ 27 h 36"/>
                <a:gd name="T84" fmla="*/ 7 w 95"/>
                <a:gd name="T85" fmla="*/ 30 h 36"/>
                <a:gd name="T86" fmla="*/ 10 w 95"/>
                <a:gd name="T87" fmla="*/ 30 h 36"/>
                <a:gd name="T88" fmla="*/ 8 w 95"/>
                <a:gd name="T89" fmla="*/ 31 h 36"/>
                <a:gd name="T90" fmla="*/ 10 w 95"/>
                <a:gd name="T91" fmla="*/ 31 h 36"/>
                <a:gd name="T92" fmla="*/ 9 w 95"/>
                <a:gd name="T93" fmla="*/ 34 h 36"/>
                <a:gd name="T94" fmla="*/ 11 w 95"/>
                <a:gd name="T95" fmla="*/ 35 h 36"/>
                <a:gd name="T96" fmla="*/ 12 w 95"/>
                <a:gd name="T97" fmla="*/ 31 h 36"/>
                <a:gd name="T98" fmla="*/ 16 w 95"/>
                <a:gd name="T99" fmla="*/ 32 h 36"/>
                <a:gd name="T100" fmla="*/ 22 w 95"/>
                <a:gd name="T101" fmla="*/ 33 h 36"/>
                <a:gd name="T102" fmla="*/ 27 w 95"/>
                <a:gd name="T103" fmla="*/ 31 h 36"/>
                <a:gd name="T104" fmla="*/ 35 w 95"/>
                <a:gd name="T105" fmla="*/ 35 h 36"/>
                <a:gd name="T106" fmla="*/ 42 w 95"/>
                <a:gd name="T107" fmla="*/ 32 h 36"/>
                <a:gd name="T108" fmla="*/ 44 w 95"/>
                <a:gd name="T109" fmla="*/ 30 h 36"/>
                <a:gd name="T110" fmla="*/ 48 w 95"/>
                <a:gd name="T111" fmla="*/ 31 h 36"/>
                <a:gd name="T112" fmla="*/ 50 w 95"/>
                <a:gd name="T113" fmla="*/ 33 h 36"/>
                <a:gd name="T114" fmla="*/ 50 w 95"/>
                <a:gd name="T115" fmla="*/ 35 h 36"/>
                <a:gd name="T116" fmla="*/ 52 w 95"/>
                <a:gd name="T117" fmla="*/ 36 h 36"/>
                <a:gd name="T118" fmla="*/ 52 w 95"/>
                <a:gd name="T1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" h="36">
                  <a:moveTo>
                    <a:pt x="52" y="36"/>
                  </a:moveTo>
                  <a:cubicBezTo>
                    <a:pt x="53" y="35"/>
                    <a:pt x="54" y="33"/>
                    <a:pt x="54" y="33"/>
                  </a:cubicBezTo>
                  <a:cubicBezTo>
                    <a:pt x="53" y="31"/>
                    <a:pt x="54" y="30"/>
                    <a:pt x="55" y="31"/>
                  </a:cubicBezTo>
                  <a:cubicBezTo>
                    <a:pt x="57" y="32"/>
                    <a:pt x="58" y="31"/>
                    <a:pt x="60" y="31"/>
                  </a:cubicBezTo>
                  <a:cubicBezTo>
                    <a:pt x="62" y="30"/>
                    <a:pt x="62" y="30"/>
                    <a:pt x="64" y="31"/>
                  </a:cubicBezTo>
                  <a:cubicBezTo>
                    <a:pt x="68" y="31"/>
                    <a:pt x="71" y="29"/>
                    <a:pt x="75" y="29"/>
                  </a:cubicBezTo>
                  <a:cubicBezTo>
                    <a:pt x="78" y="29"/>
                    <a:pt x="82" y="29"/>
                    <a:pt x="85" y="28"/>
                  </a:cubicBezTo>
                  <a:cubicBezTo>
                    <a:pt x="87" y="27"/>
                    <a:pt x="87" y="29"/>
                    <a:pt x="90" y="28"/>
                  </a:cubicBezTo>
                  <a:cubicBezTo>
                    <a:pt x="92" y="27"/>
                    <a:pt x="91" y="29"/>
                    <a:pt x="92" y="30"/>
                  </a:cubicBezTo>
                  <a:cubicBezTo>
                    <a:pt x="93" y="31"/>
                    <a:pt x="95" y="29"/>
                    <a:pt x="94" y="28"/>
                  </a:cubicBezTo>
                  <a:cubicBezTo>
                    <a:pt x="93" y="27"/>
                    <a:pt x="95" y="25"/>
                    <a:pt x="92" y="24"/>
                  </a:cubicBezTo>
                  <a:cubicBezTo>
                    <a:pt x="91" y="23"/>
                    <a:pt x="93" y="23"/>
                    <a:pt x="92" y="22"/>
                  </a:cubicBezTo>
                  <a:cubicBezTo>
                    <a:pt x="92" y="20"/>
                    <a:pt x="91" y="19"/>
                    <a:pt x="91" y="17"/>
                  </a:cubicBezTo>
                  <a:cubicBezTo>
                    <a:pt x="91" y="16"/>
                    <a:pt x="93" y="14"/>
                    <a:pt x="93" y="14"/>
                  </a:cubicBezTo>
                  <a:cubicBezTo>
                    <a:pt x="92" y="12"/>
                    <a:pt x="90" y="11"/>
                    <a:pt x="89" y="8"/>
                  </a:cubicBezTo>
                  <a:cubicBezTo>
                    <a:pt x="87" y="5"/>
                    <a:pt x="87" y="4"/>
                    <a:pt x="83" y="3"/>
                  </a:cubicBezTo>
                  <a:cubicBezTo>
                    <a:pt x="82" y="3"/>
                    <a:pt x="81" y="3"/>
                    <a:pt x="80" y="3"/>
                  </a:cubicBezTo>
                  <a:cubicBezTo>
                    <a:pt x="78" y="2"/>
                    <a:pt x="79" y="3"/>
                    <a:pt x="78" y="3"/>
                  </a:cubicBezTo>
                  <a:cubicBezTo>
                    <a:pt x="76" y="5"/>
                    <a:pt x="74" y="5"/>
                    <a:pt x="73" y="6"/>
                  </a:cubicBezTo>
                  <a:cubicBezTo>
                    <a:pt x="70" y="7"/>
                    <a:pt x="66" y="6"/>
                    <a:pt x="63" y="6"/>
                  </a:cubicBezTo>
                  <a:cubicBezTo>
                    <a:pt x="61" y="6"/>
                    <a:pt x="59" y="6"/>
                    <a:pt x="58" y="6"/>
                  </a:cubicBezTo>
                  <a:cubicBezTo>
                    <a:pt x="56" y="5"/>
                    <a:pt x="56" y="4"/>
                    <a:pt x="54" y="4"/>
                  </a:cubicBezTo>
                  <a:cubicBezTo>
                    <a:pt x="52" y="4"/>
                    <a:pt x="51" y="3"/>
                    <a:pt x="50" y="2"/>
                  </a:cubicBezTo>
                  <a:cubicBezTo>
                    <a:pt x="49" y="2"/>
                    <a:pt x="45" y="0"/>
                    <a:pt x="46" y="0"/>
                  </a:cubicBezTo>
                  <a:cubicBezTo>
                    <a:pt x="44" y="1"/>
                    <a:pt x="39" y="0"/>
                    <a:pt x="37" y="0"/>
                  </a:cubicBezTo>
                  <a:cubicBezTo>
                    <a:pt x="34" y="0"/>
                    <a:pt x="31" y="3"/>
                    <a:pt x="29" y="4"/>
                  </a:cubicBezTo>
                  <a:cubicBezTo>
                    <a:pt x="26" y="6"/>
                    <a:pt x="21" y="4"/>
                    <a:pt x="18" y="5"/>
                  </a:cubicBezTo>
                  <a:cubicBezTo>
                    <a:pt x="17" y="5"/>
                    <a:pt x="16" y="5"/>
                    <a:pt x="16" y="6"/>
                  </a:cubicBezTo>
                  <a:cubicBezTo>
                    <a:pt x="16" y="6"/>
                    <a:pt x="18" y="6"/>
                    <a:pt x="18" y="7"/>
                  </a:cubicBezTo>
                  <a:cubicBezTo>
                    <a:pt x="18" y="7"/>
                    <a:pt x="15" y="7"/>
                    <a:pt x="15" y="8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0" y="9"/>
                    <a:pt x="7" y="9"/>
                    <a:pt x="4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2" y="13"/>
                    <a:pt x="0" y="14"/>
                    <a:pt x="3" y="15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5" y="15"/>
                    <a:pt x="3" y="17"/>
                    <a:pt x="3" y="17"/>
                  </a:cubicBezTo>
                  <a:cubicBezTo>
                    <a:pt x="4" y="18"/>
                    <a:pt x="4" y="17"/>
                    <a:pt x="5" y="17"/>
                  </a:cubicBezTo>
                  <a:cubicBezTo>
                    <a:pt x="5" y="17"/>
                    <a:pt x="5" y="19"/>
                    <a:pt x="5" y="19"/>
                  </a:cubicBezTo>
                  <a:cubicBezTo>
                    <a:pt x="7" y="22"/>
                    <a:pt x="4" y="20"/>
                    <a:pt x="3" y="20"/>
                  </a:cubicBezTo>
                  <a:cubicBezTo>
                    <a:pt x="3" y="20"/>
                    <a:pt x="2" y="23"/>
                    <a:pt x="4" y="22"/>
                  </a:cubicBezTo>
                  <a:cubicBezTo>
                    <a:pt x="6" y="22"/>
                    <a:pt x="4" y="24"/>
                    <a:pt x="4" y="25"/>
                  </a:cubicBezTo>
                  <a:cubicBezTo>
                    <a:pt x="4" y="26"/>
                    <a:pt x="7" y="26"/>
                    <a:pt x="8" y="27"/>
                  </a:cubicBezTo>
                  <a:cubicBezTo>
                    <a:pt x="9" y="28"/>
                    <a:pt x="7" y="30"/>
                    <a:pt x="7" y="30"/>
                  </a:cubicBezTo>
                  <a:cubicBezTo>
                    <a:pt x="8" y="30"/>
                    <a:pt x="9" y="28"/>
                    <a:pt x="10" y="30"/>
                  </a:cubicBezTo>
                  <a:cubicBezTo>
                    <a:pt x="10" y="31"/>
                    <a:pt x="8" y="31"/>
                    <a:pt x="8" y="31"/>
                  </a:cubicBezTo>
                  <a:cubicBezTo>
                    <a:pt x="8" y="31"/>
                    <a:pt x="10" y="31"/>
                    <a:pt x="10" y="31"/>
                  </a:cubicBezTo>
                  <a:cubicBezTo>
                    <a:pt x="11" y="32"/>
                    <a:pt x="10" y="33"/>
                    <a:pt x="9" y="34"/>
                  </a:cubicBezTo>
                  <a:cubicBezTo>
                    <a:pt x="9" y="35"/>
                    <a:pt x="11" y="36"/>
                    <a:pt x="11" y="35"/>
                  </a:cubicBezTo>
                  <a:cubicBezTo>
                    <a:pt x="12" y="34"/>
                    <a:pt x="11" y="32"/>
                    <a:pt x="12" y="31"/>
                  </a:cubicBezTo>
                  <a:cubicBezTo>
                    <a:pt x="13" y="30"/>
                    <a:pt x="15" y="32"/>
                    <a:pt x="16" y="32"/>
                  </a:cubicBezTo>
                  <a:cubicBezTo>
                    <a:pt x="18" y="33"/>
                    <a:pt x="20" y="35"/>
                    <a:pt x="22" y="33"/>
                  </a:cubicBezTo>
                  <a:cubicBezTo>
                    <a:pt x="25" y="32"/>
                    <a:pt x="23" y="29"/>
                    <a:pt x="27" y="31"/>
                  </a:cubicBezTo>
                  <a:cubicBezTo>
                    <a:pt x="29" y="33"/>
                    <a:pt x="32" y="35"/>
                    <a:pt x="35" y="35"/>
                  </a:cubicBezTo>
                  <a:cubicBezTo>
                    <a:pt x="37" y="34"/>
                    <a:pt x="40" y="33"/>
                    <a:pt x="42" y="32"/>
                  </a:cubicBezTo>
                  <a:cubicBezTo>
                    <a:pt x="43" y="31"/>
                    <a:pt x="43" y="30"/>
                    <a:pt x="44" y="30"/>
                  </a:cubicBezTo>
                  <a:cubicBezTo>
                    <a:pt x="46" y="31"/>
                    <a:pt x="47" y="32"/>
                    <a:pt x="48" y="31"/>
                  </a:cubicBezTo>
                  <a:cubicBezTo>
                    <a:pt x="51" y="30"/>
                    <a:pt x="51" y="31"/>
                    <a:pt x="50" y="33"/>
                  </a:cubicBezTo>
                  <a:cubicBezTo>
                    <a:pt x="50" y="34"/>
                    <a:pt x="52" y="34"/>
                    <a:pt x="50" y="35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3" y="35"/>
                    <a:pt x="51" y="36"/>
                    <a:pt x="52" y="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3" name="Freeform 684">
              <a:extLst>
                <a:ext uri="{FF2B5EF4-FFF2-40B4-BE49-F238E27FC236}">
                  <a16:creationId xmlns:a16="http://schemas.microsoft.com/office/drawing/2014/main" id="{2096B16B-5FA0-4023-A925-636AF5BA8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229" y="3440033"/>
              <a:ext cx="374007" cy="299935"/>
            </a:xfrm>
            <a:custGeom>
              <a:avLst/>
              <a:gdLst>
                <a:gd name="T0" fmla="*/ 65 w 105"/>
                <a:gd name="T1" fmla="*/ 20 h 84"/>
                <a:gd name="T2" fmla="*/ 61 w 105"/>
                <a:gd name="T3" fmla="*/ 17 h 84"/>
                <a:gd name="T4" fmla="*/ 52 w 105"/>
                <a:gd name="T5" fmla="*/ 17 h 84"/>
                <a:gd name="T6" fmla="*/ 48 w 105"/>
                <a:gd name="T7" fmla="*/ 15 h 84"/>
                <a:gd name="T8" fmla="*/ 40 w 105"/>
                <a:gd name="T9" fmla="*/ 8 h 84"/>
                <a:gd name="T10" fmla="*/ 27 w 105"/>
                <a:gd name="T11" fmla="*/ 1 h 84"/>
                <a:gd name="T12" fmla="*/ 21 w 105"/>
                <a:gd name="T13" fmla="*/ 1 h 84"/>
                <a:gd name="T14" fmla="*/ 13 w 105"/>
                <a:gd name="T15" fmla="*/ 3 h 84"/>
                <a:gd name="T16" fmla="*/ 17 w 105"/>
                <a:gd name="T17" fmla="*/ 9 h 84"/>
                <a:gd name="T18" fmla="*/ 13 w 105"/>
                <a:gd name="T19" fmla="*/ 12 h 84"/>
                <a:gd name="T20" fmla="*/ 10 w 105"/>
                <a:gd name="T21" fmla="*/ 12 h 84"/>
                <a:gd name="T22" fmla="*/ 9 w 105"/>
                <a:gd name="T23" fmla="*/ 14 h 84"/>
                <a:gd name="T24" fmla="*/ 2 w 105"/>
                <a:gd name="T25" fmla="*/ 14 h 84"/>
                <a:gd name="T26" fmla="*/ 1 w 105"/>
                <a:gd name="T27" fmla="*/ 19 h 84"/>
                <a:gd name="T28" fmla="*/ 3 w 105"/>
                <a:gd name="T29" fmla="*/ 22 h 84"/>
                <a:gd name="T30" fmla="*/ 8 w 105"/>
                <a:gd name="T31" fmla="*/ 31 h 84"/>
                <a:gd name="T32" fmla="*/ 12 w 105"/>
                <a:gd name="T33" fmla="*/ 38 h 84"/>
                <a:gd name="T34" fmla="*/ 15 w 105"/>
                <a:gd name="T35" fmla="*/ 42 h 84"/>
                <a:gd name="T36" fmla="*/ 20 w 105"/>
                <a:gd name="T37" fmla="*/ 46 h 84"/>
                <a:gd name="T38" fmla="*/ 22 w 105"/>
                <a:gd name="T39" fmla="*/ 53 h 84"/>
                <a:gd name="T40" fmla="*/ 23 w 105"/>
                <a:gd name="T41" fmla="*/ 59 h 84"/>
                <a:gd name="T42" fmla="*/ 31 w 105"/>
                <a:gd name="T43" fmla="*/ 67 h 84"/>
                <a:gd name="T44" fmla="*/ 36 w 105"/>
                <a:gd name="T45" fmla="*/ 76 h 84"/>
                <a:gd name="T46" fmla="*/ 40 w 105"/>
                <a:gd name="T47" fmla="*/ 81 h 84"/>
                <a:gd name="T48" fmla="*/ 41 w 105"/>
                <a:gd name="T49" fmla="*/ 84 h 84"/>
                <a:gd name="T50" fmla="*/ 43 w 105"/>
                <a:gd name="T51" fmla="*/ 81 h 84"/>
                <a:gd name="T52" fmla="*/ 50 w 105"/>
                <a:gd name="T53" fmla="*/ 79 h 84"/>
                <a:gd name="T54" fmla="*/ 60 w 105"/>
                <a:gd name="T55" fmla="*/ 80 h 84"/>
                <a:gd name="T56" fmla="*/ 66 w 105"/>
                <a:gd name="T57" fmla="*/ 77 h 84"/>
                <a:gd name="T58" fmla="*/ 76 w 105"/>
                <a:gd name="T59" fmla="*/ 72 h 84"/>
                <a:gd name="T60" fmla="*/ 94 w 105"/>
                <a:gd name="T61" fmla="*/ 68 h 84"/>
                <a:gd name="T62" fmla="*/ 102 w 105"/>
                <a:gd name="T63" fmla="*/ 66 h 84"/>
                <a:gd name="T64" fmla="*/ 104 w 105"/>
                <a:gd name="T65" fmla="*/ 61 h 84"/>
                <a:gd name="T66" fmla="*/ 105 w 105"/>
                <a:gd name="T67" fmla="*/ 56 h 84"/>
                <a:gd name="T68" fmla="*/ 103 w 105"/>
                <a:gd name="T69" fmla="*/ 51 h 84"/>
                <a:gd name="T70" fmla="*/ 93 w 105"/>
                <a:gd name="T71" fmla="*/ 50 h 84"/>
                <a:gd name="T72" fmla="*/ 88 w 105"/>
                <a:gd name="T73" fmla="*/ 47 h 84"/>
                <a:gd name="T74" fmla="*/ 81 w 105"/>
                <a:gd name="T75" fmla="*/ 39 h 84"/>
                <a:gd name="T76" fmla="*/ 77 w 105"/>
                <a:gd name="T77" fmla="*/ 34 h 84"/>
                <a:gd name="T78" fmla="*/ 77 w 105"/>
                <a:gd name="T79" fmla="*/ 29 h 84"/>
                <a:gd name="T80" fmla="*/ 74 w 105"/>
                <a:gd name="T81" fmla="*/ 27 h 84"/>
                <a:gd name="T82" fmla="*/ 70 w 105"/>
                <a:gd name="T83" fmla="*/ 22 h 84"/>
                <a:gd name="T84" fmla="*/ 65 w 105"/>
                <a:gd name="T85" fmla="*/ 2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84">
                  <a:moveTo>
                    <a:pt x="65" y="20"/>
                  </a:moveTo>
                  <a:cubicBezTo>
                    <a:pt x="64" y="17"/>
                    <a:pt x="64" y="17"/>
                    <a:pt x="61" y="17"/>
                  </a:cubicBezTo>
                  <a:cubicBezTo>
                    <a:pt x="58" y="17"/>
                    <a:pt x="55" y="17"/>
                    <a:pt x="52" y="17"/>
                  </a:cubicBezTo>
                  <a:cubicBezTo>
                    <a:pt x="50" y="17"/>
                    <a:pt x="49" y="15"/>
                    <a:pt x="48" y="15"/>
                  </a:cubicBezTo>
                  <a:cubicBezTo>
                    <a:pt x="45" y="12"/>
                    <a:pt x="42" y="10"/>
                    <a:pt x="40" y="8"/>
                  </a:cubicBezTo>
                  <a:cubicBezTo>
                    <a:pt x="36" y="5"/>
                    <a:pt x="32" y="2"/>
                    <a:pt x="27" y="1"/>
                  </a:cubicBezTo>
                  <a:cubicBezTo>
                    <a:pt x="25" y="0"/>
                    <a:pt x="24" y="0"/>
                    <a:pt x="21" y="1"/>
                  </a:cubicBezTo>
                  <a:cubicBezTo>
                    <a:pt x="19" y="1"/>
                    <a:pt x="16" y="2"/>
                    <a:pt x="13" y="3"/>
                  </a:cubicBezTo>
                  <a:cubicBezTo>
                    <a:pt x="14" y="5"/>
                    <a:pt x="17" y="7"/>
                    <a:pt x="17" y="9"/>
                  </a:cubicBezTo>
                  <a:cubicBezTo>
                    <a:pt x="17" y="11"/>
                    <a:pt x="14" y="12"/>
                    <a:pt x="13" y="12"/>
                  </a:cubicBezTo>
                  <a:cubicBezTo>
                    <a:pt x="12" y="13"/>
                    <a:pt x="11" y="12"/>
                    <a:pt x="10" y="12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7" y="17"/>
                    <a:pt x="3" y="15"/>
                    <a:pt x="2" y="14"/>
                  </a:cubicBezTo>
                  <a:cubicBezTo>
                    <a:pt x="1" y="16"/>
                    <a:pt x="1" y="17"/>
                    <a:pt x="1" y="19"/>
                  </a:cubicBezTo>
                  <a:cubicBezTo>
                    <a:pt x="0" y="22"/>
                    <a:pt x="1" y="21"/>
                    <a:pt x="3" y="22"/>
                  </a:cubicBezTo>
                  <a:cubicBezTo>
                    <a:pt x="5" y="24"/>
                    <a:pt x="7" y="28"/>
                    <a:pt x="8" y="31"/>
                  </a:cubicBezTo>
                  <a:cubicBezTo>
                    <a:pt x="10" y="33"/>
                    <a:pt x="11" y="35"/>
                    <a:pt x="12" y="38"/>
                  </a:cubicBezTo>
                  <a:cubicBezTo>
                    <a:pt x="13" y="40"/>
                    <a:pt x="14" y="41"/>
                    <a:pt x="15" y="42"/>
                  </a:cubicBezTo>
                  <a:cubicBezTo>
                    <a:pt x="17" y="44"/>
                    <a:pt x="19" y="44"/>
                    <a:pt x="20" y="46"/>
                  </a:cubicBezTo>
                  <a:cubicBezTo>
                    <a:pt x="21" y="48"/>
                    <a:pt x="22" y="50"/>
                    <a:pt x="22" y="53"/>
                  </a:cubicBezTo>
                  <a:cubicBezTo>
                    <a:pt x="23" y="55"/>
                    <a:pt x="22" y="57"/>
                    <a:pt x="23" y="59"/>
                  </a:cubicBezTo>
                  <a:cubicBezTo>
                    <a:pt x="25" y="63"/>
                    <a:pt x="29" y="64"/>
                    <a:pt x="31" y="67"/>
                  </a:cubicBezTo>
                  <a:cubicBezTo>
                    <a:pt x="33" y="70"/>
                    <a:pt x="34" y="74"/>
                    <a:pt x="36" y="76"/>
                  </a:cubicBezTo>
                  <a:cubicBezTo>
                    <a:pt x="37" y="78"/>
                    <a:pt x="39" y="80"/>
                    <a:pt x="40" y="81"/>
                  </a:cubicBezTo>
                  <a:cubicBezTo>
                    <a:pt x="40" y="82"/>
                    <a:pt x="40" y="84"/>
                    <a:pt x="41" y="84"/>
                  </a:cubicBezTo>
                  <a:cubicBezTo>
                    <a:pt x="43" y="84"/>
                    <a:pt x="42" y="82"/>
                    <a:pt x="43" y="81"/>
                  </a:cubicBezTo>
                  <a:cubicBezTo>
                    <a:pt x="43" y="78"/>
                    <a:pt x="48" y="79"/>
                    <a:pt x="50" y="79"/>
                  </a:cubicBezTo>
                  <a:cubicBezTo>
                    <a:pt x="53" y="79"/>
                    <a:pt x="58" y="78"/>
                    <a:pt x="60" y="80"/>
                  </a:cubicBezTo>
                  <a:cubicBezTo>
                    <a:pt x="63" y="81"/>
                    <a:pt x="64" y="79"/>
                    <a:pt x="66" y="77"/>
                  </a:cubicBezTo>
                  <a:cubicBezTo>
                    <a:pt x="69" y="73"/>
                    <a:pt x="72" y="73"/>
                    <a:pt x="76" y="72"/>
                  </a:cubicBezTo>
                  <a:cubicBezTo>
                    <a:pt x="82" y="72"/>
                    <a:pt x="88" y="70"/>
                    <a:pt x="94" y="68"/>
                  </a:cubicBezTo>
                  <a:cubicBezTo>
                    <a:pt x="96" y="67"/>
                    <a:pt x="99" y="66"/>
                    <a:pt x="102" y="66"/>
                  </a:cubicBezTo>
                  <a:cubicBezTo>
                    <a:pt x="103" y="65"/>
                    <a:pt x="103" y="63"/>
                    <a:pt x="104" y="61"/>
                  </a:cubicBezTo>
                  <a:cubicBezTo>
                    <a:pt x="104" y="60"/>
                    <a:pt x="105" y="58"/>
                    <a:pt x="105" y="56"/>
                  </a:cubicBezTo>
                  <a:cubicBezTo>
                    <a:pt x="105" y="55"/>
                    <a:pt x="104" y="52"/>
                    <a:pt x="103" y="51"/>
                  </a:cubicBezTo>
                  <a:cubicBezTo>
                    <a:pt x="100" y="51"/>
                    <a:pt x="96" y="51"/>
                    <a:pt x="93" y="50"/>
                  </a:cubicBezTo>
                  <a:cubicBezTo>
                    <a:pt x="90" y="50"/>
                    <a:pt x="90" y="49"/>
                    <a:pt x="88" y="47"/>
                  </a:cubicBezTo>
                  <a:cubicBezTo>
                    <a:pt x="86" y="43"/>
                    <a:pt x="83" y="42"/>
                    <a:pt x="81" y="39"/>
                  </a:cubicBezTo>
                  <a:cubicBezTo>
                    <a:pt x="80" y="39"/>
                    <a:pt x="78" y="35"/>
                    <a:pt x="77" y="34"/>
                  </a:cubicBezTo>
                  <a:cubicBezTo>
                    <a:pt x="76" y="32"/>
                    <a:pt x="81" y="31"/>
                    <a:pt x="77" y="29"/>
                  </a:cubicBezTo>
                  <a:cubicBezTo>
                    <a:pt x="76" y="29"/>
                    <a:pt x="75" y="27"/>
                    <a:pt x="74" y="27"/>
                  </a:cubicBezTo>
                  <a:cubicBezTo>
                    <a:pt x="72" y="27"/>
                    <a:pt x="71" y="24"/>
                    <a:pt x="70" y="22"/>
                  </a:cubicBezTo>
                  <a:cubicBezTo>
                    <a:pt x="69" y="19"/>
                    <a:pt x="69" y="20"/>
                    <a:pt x="65" y="2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4" name="Freeform 685">
              <a:extLst>
                <a:ext uri="{FF2B5EF4-FFF2-40B4-BE49-F238E27FC236}">
                  <a16:creationId xmlns:a16="http://schemas.microsoft.com/office/drawing/2014/main" id="{B4664AB4-CE99-4E64-AD65-596CB9442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514" y="3418174"/>
              <a:ext cx="74073" cy="78930"/>
            </a:xfrm>
            <a:custGeom>
              <a:avLst/>
              <a:gdLst>
                <a:gd name="T0" fmla="*/ 5 w 21"/>
                <a:gd name="T1" fmla="*/ 22 h 22"/>
                <a:gd name="T2" fmla="*/ 8 w 21"/>
                <a:gd name="T3" fmla="*/ 19 h 22"/>
                <a:gd name="T4" fmla="*/ 12 w 21"/>
                <a:gd name="T5" fmla="*/ 18 h 22"/>
                <a:gd name="T6" fmla="*/ 15 w 21"/>
                <a:gd name="T7" fmla="*/ 15 h 22"/>
                <a:gd name="T8" fmla="*/ 11 w 21"/>
                <a:gd name="T9" fmla="*/ 9 h 22"/>
                <a:gd name="T10" fmla="*/ 21 w 21"/>
                <a:gd name="T11" fmla="*/ 6 h 22"/>
                <a:gd name="T12" fmla="*/ 19 w 21"/>
                <a:gd name="T13" fmla="*/ 0 h 22"/>
                <a:gd name="T14" fmla="*/ 9 w 21"/>
                <a:gd name="T15" fmla="*/ 5 h 22"/>
                <a:gd name="T16" fmla="*/ 4 w 21"/>
                <a:gd name="T17" fmla="*/ 1 h 22"/>
                <a:gd name="T18" fmla="*/ 3 w 21"/>
                <a:gd name="T19" fmla="*/ 11 h 22"/>
                <a:gd name="T20" fmla="*/ 0 w 21"/>
                <a:gd name="T21" fmla="*/ 18 h 22"/>
                <a:gd name="T22" fmla="*/ 1 w 21"/>
                <a:gd name="T23" fmla="*/ 21 h 22"/>
                <a:gd name="T24" fmla="*/ 5 w 21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5" y="22"/>
                  </a:moveTo>
                  <a:cubicBezTo>
                    <a:pt x="7" y="22"/>
                    <a:pt x="7" y="19"/>
                    <a:pt x="8" y="19"/>
                  </a:cubicBezTo>
                  <a:cubicBezTo>
                    <a:pt x="9" y="17"/>
                    <a:pt x="11" y="18"/>
                    <a:pt x="12" y="18"/>
                  </a:cubicBezTo>
                  <a:cubicBezTo>
                    <a:pt x="13" y="17"/>
                    <a:pt x="16" y="16"/>
                    <a:pt x="15" y="15"/>
                  </a:cubicBezTo>
                  <a:cubicBezTo>
                    <a:pt x="14" y="13"/>
                    <a:pt x="13" y="11"/>
                    <a:pt x="11" y="9"/>
                  </a:cubicBezTo>
                  <a:cubicBezTo>
                    <a:pt x="15" y="8"/>
                    <a:pt x="18" y="7"/>
                    <a:pt x="21" y="6"/>
                  </a:cubicBezTo>
                  <a:cubicBezTo>
                    <a:pt x="21" y="4"/>
                    <a:pt x="20" y="2"/>
                    <a:pt x="19" y="0"/>
                  </a:cubicBezTo>
                  <a:cubicBezTo>
                    <a:pt x="16" y="1"/>
                    <a:pt x="12" y="5"/>
                    <a:pt x="9" y="5"/>
                  </a:cubicBezTo>
                  <a:cubicBezTo>
                    <a:pt x="7" y="5"/>
                    <a:pt x="4" y="3"/>
                    <a:pt x="4" y="1"/>
                  </a:cubicBezTo>
                  <a:cubicBezTo>
                    <a:pt x="3" y="5"/>
                    <a:pt x="3" y="8"/>
                    <a:pt x="3" y="11"/>
                  </a:cubicBezTo>
                  <a:cubicBezTo>
                    <a:pt x="2" y="13"/>
                    <a:pt x="0" y="16"/>
                    <a:pt x="0" y="18"/>
                  </a:cubicBezTo>
                  <a:cubicBezTo>
                    <a:pt x="0" y="20"/>
                    <a:pt x="0" y="20"/>
                    <a:pt x="1" y="21"/>
                  </a:cubicBezTo>
                  <a:cubicBezTo>
                    <a:pt x="3" y="21"/>
                    <a:pt x="4" y="22"/>
                    <a:pt x="5" y="2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5" name="Freeform 686">
              <a:extLst>
                <a:ext uri="{FF2B5EF4-FFF2-40B4-BE49-F238E27FC236}">
                  <a16:creationId xmlns:a16="http://schemas.microsoft.com/office/drawing/2014/main" id="{EF0F3A2A-9CFD-46C3-A915-835C35E0B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157" y="3390246"/>
              <a:ext cx="27930" cy="31574"/>
            </a:xfrm>
            <a:custGeom>
              <a:avLst/>
              <a:gdLst>
                <a:gd name="T0" fmla="*/ 7 w 8"/>
                <a:gd name="T1" fmla="*/ 2 h 9"/>
                <a:gd name="T2" fmla="*/ 4 w 8"/>
                <a:gd name="T3" fmla="*/ 0 h 9"/>
                <a:gd name="T4" fmla="*/ 2 w 8"/>
                <a:gd name="T5" fmla="*/ 2 h 9"/>
                <a:gd name="T6" fmla="*/ 0 w 8"/>
                <a:gd name="T7" fmla="*/ 8 h 9"/>
                <a:gd name="T8" fmla="*/ 4 w 8"/>
                <a:gd name="T9" fmla="*/ 8 h 9"/>
                <a:gd name="T10" fmla="*/ 7 w 8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7" y="2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2" y="4"/>
                    <a:pt x="1" y="6"/>
                    <a:pt x="0" y="8"/>
                  </a:cubicBezTo>
                  <a:cubicBezTo>
                    <a:pt x="2" y="8"/>
                    <a:pt x="2" y="9"/>
                    <a:pt x="4" y="8"/>
                  </a:cubicBezTo>
                  <a:cubicBezTo>
                    <a:pt x="5" y="7"/>
                    <a:pt x="8" y="4"/>
                    <a:pt x="7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6" name="Freeform 687">
              <a:extLst>
                <a:ext uri="{FF2B5EF4-FFF2-40B4-BE49-F238E27FC236}">
                  <a16:creationId xmlns:a16="http://schemas.microsoft.com/office/drawing/2014/main" id="{C45F282F-444A-45FB-8659-0ECF1B00D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514" y="3432747"/>
              <a:ext cx="10930" cy="25500"/>
            </a:xfrm>
            <a:custGeom>
              <a:avLst/>
              <a:gdLst>
                <a:gd name="T0" fmla="*/ 0 w 3"/>
                <a:gd name="T1" fmla="*/ 3 h 7"/>
                <a:gd name="T2" fmla="*/ 3 w 3"/>
                <a:gd name="T3" fmla="*/ 7 h 7"/>
                <a:gd name="T4" fmla="*/ 3 w 3"/>
                <a:gd name="T5" fmla="*/ 1 h 7"/>
                <a:gd name="T6" fmla="*/ 2 w 3"/>
                <a:gd name="T7" fmla="*/ 0 h 7"/>
                <a:gd name="T8" fmla="*/ 0 w 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cubicBezTo>
                    <a:pt x="0" y="5"/>
                    <a:pt x="1" y="6"/>
                    <a:pt x="3" y="7"/>
                  </a:cubicBezTo>
                  <a:cubicBezTo>
                    <a:pt x="3" y="5"/>
                    <a:pt x="3" y="3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0" y="2"/>
                    <a:pt x="0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7" name="Freeform 688">
              <a:extLst>
                <a:ext uri="{FF2B5EF4-FFF2-40B4-BE49-F238E27FC236}">
                  <a16:creationId xmlns:a16="http://schemas.microsoft.com/office/drawing/2014/main" id="{A6BB6898-9C88-416C-8054-A1836C010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8943" y="3418174"/>
              <a:ext cx="29143" cy="93503"/>
            </a:xfrm>
            <a:custGeom>
              <a:avLst/>
              <a:gdLst>
                <a:gd name="T0" fmla="*/ 4 w 8"/>
                <a:gd name="T1" fmla="*/ 17 h 26"/>
                <a:gd name="T2" fmla="*/ 6 w 8"/>
                <a:gd name="T3" fmla="*/ 13 h 26"/>
                <a:gd name="T4" fmla="*/ 5 w 8"/>
                <a:gd name="T5" fmla="*/ 10 h 26"/>
                <a:gd name="T6" fmla="*/ 7 w 8"/>
                <a:gd name="T7" fmla="*/ 4 h 26"/>
                <a:gd name="T8" fmla="*/ 6 w 8"/>
                <a:gd name="T9" fmla="*/ 0 h 26"/>
                <a:gd name="T10" fmla="*/ 2 w 8"/>
                <a:gd name="T11" fmla="*/ 7 h 26"/>
                <a:gd name="T12" fmla="*/ 0 w 8"/>
                <a:gd name="T13" fmla="*/ 11 h 26"/>
                <a:gd name="T14" fmla="*/ 1 w 8"/>
                <a:gd name="T15" fmla="*/ 16 h 26"/>
                <a:gd name="T16" fmla="*/ 2 w 8"/>
                <a:gd name="T17" fmla="*/ 26 h 26"/>
                <a:gd name="T18" fmla="*/ 2 w 8"/>
                <a:gd name="T19" fmla="*/ 25 h 26"/>
                <a:gd name="T20" fmla="*/ 4 w 8"/>
                <a:gd name="T21" fmla="*/ 17 h 26"/>
                <a:gd name="T22" fmla="*/ 4 w 8"/>
                <a:gd name="T2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26">
                  <a:moveTo>
                    <a:pt x="4" y="17"/>
                  </a:moveTo>
                  <a:cubicBezTo>
                    <a:pt x="4" y="16"/>
                    <a:pt x="5" y="15"/>
                    <a:pt x="6" y="13"/>
                  </a:cubicBezTo>
                  <a:cubicBezTo>
                    <a:pt x="7" y="11"/>
                    <a:pt x="6" y="12"/>
                    <a:pt x="5" y="10"/>
                  </a:cubicBezTo>
                  <a:cubicBezTo>
                    <a:pt x="3" y="8"/>
                    <a:pt x="4" y="3"/>
                    <a:pt x="7" y="4"/>
                  </a:cubicBezTo>
                  <a:cubicBezTo>
                    <a:pt x="8" y="1"/>
                    <a:pt x="8" y="1"/>
                    <a:pt x="6" y="0"/>
                  </a:cubicBezTo>
                  <a:cubicBezTo>
                    <a:pt x="4" y="0"/>
                    <a:pt x="3" y="5"/>
                    <a:pt x="2" y="7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1" y="14"/>
                    <a:pt x="1" y="16"/>
                  </a:cubicBezTo>
                  <a:cubicBezTo>
                    <a:pt x="1" y="19"/>
                    <a:pt x="2" y="22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3"/>
                    <a:pt x="3" y="20"/>
                    <a:pt x="4" y="17"/>
                  </a:cubicBezTo>
                  <a:cubicBezTo>
                    <a:pt x="4" y="16"/>
                    <a:pt x="4" y="18"/>
                    <a:pt x="4" y="1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8" name="Freeform 689">
              <a:extLst>
                <a:ext uri="{FF2B5EF4-FFF2-40B4-BE49-F238E27FC236}">
                  <a16:creationId xmlns:a16="http://schemas.microsoft.com/office/drawing/2014/main" id="{72E52AD2-0E51-417A-B707-BC99674A1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020" y="3557821"/>
              <a:ext cx="18214" cy="27930"/>
            </a:xfrm>
            <a:custGeom>
              <a:avLst/>
              <a:gdLst>
                <a:gd name="T0" fmla="*/ 3 w 5"/>
                <a:gd name="T1" fmla="*/ 8 h 8"/>
                <a:gd name="T2" fmla="*/ 2 w 5"/>
                <a:gd name="T3" fmla="*/ 0 h 8"/>
                <a:gd name="T4" fmla="*/ 0 w 5"/>
                <a:gd name="T5" fmla="*/ 4 h 8"/>
                <a:gd name="T6" fmla="*/ 3 w 5"/>
                <a:gd name="T7" fmla="*/ 8 h 8"/>
                <a:gd name="T8" fmla="*/ 3 w 5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3" y="8"/>
                  </a:moveTo>
                  <a:cubicBezTo>
                    <a:pt x="3" y="7"/>
                    <a:pt x="5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6"/>
                    <a:pt x="1" y="7"/>
                    <a:pt x="3" y="8"/>
                  </a:cubicBezTo>
                  <a:cubicBezTo>
                    <a:pt x="3" y="8"/>
                    <a:pt x="2" y="8"/>
                    <a:pt x="3" y="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9" name="Freeform 690">
              <a:extLst>
                <a:ext uri="{FF2B5EF4-FFF2-40B4-BE49-F238E27FC236}">
                  <a16:creationId xmlns:a16="http://schemas.microsoft.com/office/drawing/2014/main" id="{7458316A-889C-4F08-9150-C52616512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8303" y="3690182"/>
              <a:ext cx="189432" cy="120217"/>
            </a:xfrm>
            <a:custGeom>
              <a:avLst/>
              <a:gdLst>
                <a:gd name="T0" fmla="*/ 47 w 53"/>
                <a:gd name="T1" fmla="*/ 0 h 34"/>
                <a:gd name="T2" fmla="*/ 38 w 53"/>
                <a:gd name="T3" fmla="*/ 2 h 34"/>
                <a:gd name="T4" fmla="*/ 28 w 53"/>
                <a:gd name="T5" fmla="*/ 4 h 34"/>
                <a:gd name="T6" fmla="*/ 23 w 53"/>
                <a:gd name="T7" fmla="*/ 10 h 34"/>
                <a:gd name="T8" fmla="*/ 17 w 53"/>
                <a:gd name="T9" fmla="*/ 9 h 34"/>
                <a:gd name="T10" fmla="*/ 9 w 53"/>
                <a:gd name="T11" fmla="*/ 9 h 34"/>
                <a:gd name="T12" fmla="*/ 3 w 53"/>
                <a:gd name="T13" fmla="*/ 12 h 34"/>
                <a:gd name="T14" fmla="*/ 1 w 53"/>
                <a:gd name="T15" fmla="*/ 15 h 34"/>
                <a:gd name="T16" fmla="*/ 1 w 53"/>
                <a:gd name="T17" fmla="*/ 21 h 34"/>
                <a:gd name="T18" fmla="*/ 3 w 53"/>
                <a:gd name="T19" fmla="*/ 28 h 34"/>
                <a:gd name="T20" fmla="*/ 4 w 53"/>
                <a:gd name="T21" fmla="*/ 32 h 34"/>
                <a:gd name="T22" fmla="*/ 12 w 53"/>
                <a:gd name="T23" fmla="*/ 32 h 34"/>
                <a:gd name="T24" fmla="*/ 16 w 53"/>
                <a:gd name="T25" fmla="*/ 29 h 34"/>
                <a:gd name="T26" fmla="*/ 21 w 53"/>
                <a:gd name="T27" fmla="*/ 29 h 34"/>
                <a:gd name="T28" fmla="*/ 24 w 53"/>
                <a:gd name="T29" fmla="*/ 26 h 34"/>
                <a:gd name="T30" fmla="*/ 32 w 53"/>
                <a:gd name="T31" fmla="*/ 24 h 34"/>
                <a:gd name="T32" fmla="*/ 41 w 53"/>
                <a:gd name="T33" fmla="*/ 21 h 34"/>
                <a:gd name="T34" fmla="*/ 47 w 53"/>
                <a:gd name="T35" fmla="*/ 17 h 34"/>
                <a:gd name="T36" fmla="*/ 52 w 53"/>
                <a:gd name="T37" fmla="*/ 12 h 34"/>
                <a:gd name="T38" fmla="*/ 47 w 53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4">
                  <a:moveTo>
                    <a:pt x="47" y="0"/>
                  </a:moveTo>
                  <a:cubicBezTo>
                    <a:pt x="44" y="1"/>
                    <a:pt x="41" y="2"/>
                    <a:pt x="38" y="2"/>
                  </a:cubicBezTo>
                  <a:cubicBezTo>
                    <a:pt x="35" y="3"/>
                    <a:pt x="31" y="2"/>
                    <a:pt x="28" y="4"/>
                  </a:cubicBezTo>
                  <a:cubicBezTo>
                    <a:pt x="26" y="6"/>
                    <a:pt x="25" y="8"/>
                    <a:pt x="23" y="10"/>
                  </a:cubicBezTo>
                  <a:cubicBezTo>
                    <a:pt x="22" y="11"/>
                    <a:pt x="19" y="9"/>
                    <a:pt x="17" y="9"/>
                  </a:cubicBezTo>
                  <a:cubicBezTo>
                    <a:pt x="14" y="9"/>
                    <a:pt x="12" y="9"/>
                    <a:pt x="9" y="9"/>
                  </a:cubicBezTo>
                  <a:cubicBezTo>
                    <a:pt x="6" y="9"/>
                    <a:pt x="3" y="8"/>
                    <a:pt x="3" y="12"/>
                  </a:cubicBezTo>
                  <a:cubicBezTo>
                    <a:pt x="2" y="14"/>
                    <a:pt x="1" y="13"/>
                    <a:pt x="1" y="15"/>
                  </a:cubicBezTo>
                  <a:cubicBezTo>
                    <a:pt x="0" y="17"/>
                    <a:pt x="0" y="19"/>
                    <a:pt x="1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3" y="29"/>
                    <a:pt x="3" y="31"/>
                    <a:pt x="4" y="32"/>
                  </a:cubicBezTo>
                  <a:cubicBezTo>
                    <a:pt x="5" y="34"/>
                    <a:pt x="10" y="33"/>
                    <a:pt x="12" y="32"/>
                  </a:cubicBezTo>
                  <a:cubicBezTo>
                    <a:pt x="13" y="31"/>
                    <a:pt x="14" y="30"/>
                    <a:pt x="16" y="29"/>
                  </a:cubicBezTo>
                  <a:cubicBezTo>
                    <a:pt x="17" y="29"/>
                    <a:pt x="19" y="29"/>
                    <a:pt x="21" y="29"/>
                  </a:cubicBezTo>
                  <a:cubicBezTo>
                    <a:pt x="22" y="28"/>
                    <a:pt x="23" y="27"/>
                    <a:pt x="24" y="26"/>
                  </a:cubicBezTo>
                  <a:cubicBezTo>
                    <a:pt x="27" y="25"/>
                    <a:pt x="29" y="25"/>
                    <a:pt x="32" y="24"/>
                  </a:cubicBezTo>
                  <a:cubicBezTo>
                    <a:pt x="35" y="23"/>
                    <a:pt x="38" y="22"/>
                    <a:pt x="41" y="21"/>
                  </a:cubicBezTo>
                  <a:cubicBezTo>
                    <a:pt x="43" y="20"/>
                    <a:pt x="47" y="19"/>
                    <a:pt x="47" y="17"/>
                  </a:cubicBezTo>
                  <a:cubicBezTo>
                    <a:pt x="48" y="14"/>
                    <a:pt x="53" y="14"/>
                    <a:pt x="52" y="12"/>
                  </a:cubicBezTo>
                  <a:cubicBezTo>
                    <a:pt x="50" y="8"/>
                    <a:pt x="49" y="4"/>
                    <a:pt x="47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0" name="Freeform 691">
              <a:extLst>
                <a:ext uri="{FF2B5EF4-FFF2-40B4-BE49-F238E27FC236}">
                  <a16:creationId xmlns:a16="http://schemas.microsoft.com/office/drawing/2014/main" id="{5FD4810B-D8F5-4C17-AE24-0E397274C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878" y="3557821"/>
              <a:ext cx="145717" cy="174861"/>
            </a:xfrm>
            <a:custGeom>
              <a:avLst/>
              <a:gdLst>
                <a:gd name="T0" fmla="*/ 39 w 41"/>
                <a:gd name="T1" fmla="*/ 19 h 49"/>
                <a:gd name="T2" fmla="*/ 34 w 41"/>
                <a:gd name="T3" fmla="*/ 14 h 49"/>
                <a:gd name="T4" fmla="*/ 28 w 41"/>
                <a:gd name="T5" fmla="*/ 12 h 49"/>
                <a:gd name="T6" fmla="*/ 22 w 41"/>
                <a:gd name="T7" fmla="*/ 6 h 49"/>
                <a:gd name="T8" fmla="*/ 21 w 41"/>
                <a:gd name="T9" fmla="*/ 3 h 49"/>
                <a:gd name="T10" fmla="*/ 22 w 41"/>
                <a:gd name="T11" fmla="*/ 0 h 49"/>
                <a:gd name="T12" fmla="*/ 17 w 41"/>
                <a:gd name="T13" fmla="*/ 5 h 49"/>
                <a:gd name="T14" fmla="*/ 10 w 41"/>
                <a:gd name="T15" fmla="*/ 10 h 49"/>
                <a:gd name="T16" fmla="*/ 5 w 41"/>
                <a:gd name="T17" fmla="*/ 10 h 49"/>
                <a:gd name="T18" fmla="*/ 0 w 41"/>
                <a:gd name="T19" fmla="*/ 11 h 49"/>
                <a:gd name="T20" fmla="*/ 5 w 41"/>
                <a:gd name="T21" fmla="*/ 17 h 49"/>
                <a:gd name="T22" fmla="*/ 16 w 41"/>
                <a:gd name="T23" fmla="*/ 19 h 49"/>
                <a:gd name="T24" fmla="*/ 16 w 41"/>
                <a:gd name="T25" fmla="*/ 32 h 49"/>
                <a:gd name="T26" fmla="*/ 11 w 41"/>
                <a:gd name="T27" fmla="*/ 34 h 49"/>
                <a:gd name="T28" fmla="*/ 0 w 41"/>
                <a:gd name="T29" fmla="*/ 37 h 49"/>
                <a:gd name="T30" fmla="*/ 5 w 41"/>
                <a:gd name="T31" fmla="*/ 49 h 49"/>
                <a:gd name="T32" fmla="*/ 14 w 41"/>
                <a:gd name="T33" fmla="*/ 48 h 49"/>
                <a:gd name="T34" fmla="*/ 17 w 41"/>
                <a:gd name="T35" fmla="*/ 44 h 49"/>
                <a:gd name="T36" fmla="*/ 23 w 41"/>
                <a:gd name="T37" fmla="*/ 42 h 49"/>
                <a:gd name="T38" fmla="*/ 28 w 41"/>
                <a:gd name="T39" fmla="*/ 38 h 49"/>
                <a:gd name="T40" fmla="*/ 29 w 41"/>
                <a:gd name="T41" fmla="*/ 32 h 49"/>
                <a:gd name="T42" fmla="*/ 32 w 41"/>
                <a:gd name="T43" fmla="*/ 30 h 49"/>
                <a:gd name="T44" fmla="*/ 37 w 41"/>
                <a:gd name="T45" fmla="*/ 24 h 49"/>
                <a:gd name="T46" fmla="*/ 39 w 41"/>
                <a:gd name="T47" fmla="*/ 19 h 49"/>
                <a:gd name="T48" fmla="*/ 39 w 41"/>
                <a:gd name="T49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9">
                  <a:moveTo>
                    <a:pt x="39" y="19"/>
                  </a:moveTo>
                  <a:cubicBezTo>
                    <a:pt x="36" y="19"/>
                    <a:pt x="35" y="16"/>
                    <a:pt x="34" y="14"/>
                  </a:cubicBezTo>
                  <a:cubicBezTo>
                    <a:pt x="33" y="13"/>
                    <a:pt x="29" y="13"/>
                    <a:pt x="28" y="12"/>
                  </a:cubicBezTo>
                  <a:cubicBezTo>
                    <a:pt x="25" y="11"/>
                    <a:pt x="24" y="9"/>
                    <a:pt x="22" y="6"/>
                  </a:cubicBezTo>
                  <a:cubicBezTo>
                    <a:pt x="22" y="5"/>
                    <a:pt x="21" y="4"/>
                    <a:pt x="21" y="3"/>
                  </a:cubicBezTo>
                  <a:cubicBezTo>
                    <a:pt x="21" y="3"/>
                    <a:pt x="22" y="0"/>
                    <a:pt x="22" y="0"/>
                  </a:cubicBezTo>
                  <a:cubicBezTo>
                    <a:pt x="21" y="0"/>
                    <a:pt x="18" y="4"/>
                    <a:pt x="17" y="5"/>
                  </a:cubicBezTo>
                  <a:cubicBezTo>
                    <a:pt x="15" y="7"/>
                    <a:pt x="13" y="10"/>
                    <a:pt x="10" y="10"/>
                  </a:cubicBezTo>
                  <a:cubicBezTo>
                    <a:pt x="8" y="11"/>
                    <a:pt x="7" y="10"/>
                    <a:pt x="5" y="10"/>
                  </a:cubicBezTo>
                  <a:cubicBezTo>
                    <a:pt x="3" y="11"/>
                    <a:pt x="1" y="13"/>
                    <a:pt x="0" y="11"/>
                  </a:cubicBezTo>
                  <a:cubicBezTo>
                    <a:pt x="1" y="14"/>
                    <a:pt x="2" y="17"/>
                    <a:pt x="5" y="17"/>
                  </a:cubicBezTo>
                  <a:cubicBezTo>
                    <a:pt x="7" y="17"/>
                    <a:pt x="15" y="17"/>
                    <a:pt x="16" y="19"/>
                  </a:cubicBezTo>
                  <a:cubicBezTo>
                    <a:pt x="19" y="23"/>
                    <a:pt x="17" y="27"/>
                    <a:pt x="16" y="32"/>
                  </a:cubicBezTo>
                  <a:cubicBezTo>
                    <a:pt x="15" y="33"/>
                    <a:pt x="11" y="34"/>
                    <a:pt x="11" y="34"/>
                  </a:cubicBezTo>
                  <a:cubicBezTo>
                    <a:pt x="7" y="35"/>
                    <a:pt x="3" y="36"/>
                    <a:pt x="0" y="37"/>
                  </a:cubicBezTo>
                  <a:cubicBezTo>
                    <a:pt x="2" y="41"/>
                    <a:pt x="4" y="45"/>
                    <a:pt x="5" y="49"/>
                  </a:cubicBezTo>
                  <a:cubicBezTo>
                    <a:pt x="8" y="48"/>
                    <a:pt x="11" y="48"/>
                    <a:pt x="14" y="48"/>
                  </a:cubicBezTo>
                  <a:cubicBezTo>
                    <a:pt x="18" y="47"/>
                    <a:pt x="15" y="46"/>
                    <a:pt x="17" y="44"/>
                  </a:cubicBezTo>
                  <a:cubicBezTo>
                    <a:pt x="19" y="43"/>
                    <a:pt x="22" y="44"/>
                    <a:pt x="23" y="42"/>
                  </a:cubicBezTo>
                  <a:cubicBezTo>
                    <a:pt x="25" y="40"/>
                    <a:pt x="25" y="39"/>
                    <a:pt x="28" y="38"/>
                  </a:cubicBezTo>
                  <a:cubicBezTo>
                    <a:pt x="30" y="37"/>
                    <a:pt x="29" y="34"/>
                    <a:pt x="29" y="32"/>
                  </a:cubicBezTo>
                  <a:cubicBezTo>
                    <a:pt x="28" y="30"/>
                    <a:pt x="30" y="30"/>
                    <a:pt x="32" y="30"/>
                  </a:cubicBezTo>
                  <a:cubicBezTo>
                    <a:pt x="35" y="29"/>
                    <a:pt x="35" y="26"/>
                    <a:pt x="37" y="24"/>
                  </a:cubicBezTo>
                  <a:cubicBezTo>
                    <a:pt x="38" y="23"/>
                    <a:pt x="41" y="20"/>
                    <a:pt x="39" y="19"/>
                  </a:cubicBezTo>
                  <a:cubicBezTo>
                    <a:pt x="38" y="19"/>
                    <a:pt x="40" y="20"/>
                    <a:pt x="39" y="1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1" name="Freeform 692">
              <a:extLst>
                <a:ext uri="{FF2B5EF4-FFF2-40B4-BE49-F238E27FC236}">
                  <a16:creationId xmlns:a16="http://schemas.microsoft.com/office/drawing/2014/main" id="{41B9A48D-8BCF-4F83-940E-CDB1AA629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5526" y="3215386"/>
              <a:ext cx="195504" cy="85002"/>
            </a:xfrm>
            <a:custGeom>
              <a:avLst/>
              <a:gdLst>
                <a:gd name="T0" fmla="*/ 55 w 55"/>
                <a:gd name="T1" fmla="*/ 5 h 24"/>
                <a:gd name="T2" fmla="*/ 47 w 55"/>
                <a:gd name="T3" fmla="*/ 3 h 24"/>
                <a:gd name="T4" fmla="*/ 36 w 55"/>
                <a:gd name="T5" fmla="*/ 2 h 24"/>
                <a:gd name="T6" fmla="*/ 27 w 55"/>
                <a:gd name="T7" fmla="*/ 0 h 24"/>
                <a:gd name="T8" fmla="*/ 22 w 55"/>
                <a:gd name="T9" fmla="*/ 2 h 24"/>
                <a:gd name="T10" fmla="*/ 19 w 55"/>
                <a:gd name="T11" fmla="*/ 4 h 24"/>
                <a:gd name="T12" fmla="*/ 11 w 55"/>
                <a:gd name="T13" fmla="*/ 5 h 24"/>
                <a:gd name="T14" fmla="*/ 9 w 55"/>
                <a:gd name="T15" fmla="*/ 7 h 24"/>
                <a:gd name="T16" fmla="*/ 8 w 55"/>
                <a:gd name="T17" fmla="*/ 11 h 24"/>
                <a:gd name="T18" fmla="*/ 12 w 55"/>
                <a:gd name="T19" fmla="*/ 12 h 24"/>
                <a:gd name="T20" fmla="*/ 15 w 55"/>
                <a:gd name="T21" fmla="*/ 12 h 24"/>
                <a:gd name="T22" fmla="*/ 19 w 55"/>
                <a:gd name="T23" fmla="*/ 15 h 24"/>
                <a:gd name="T24" fmla="*/ 15 w 55"/>
                <a:gd name="T25" fmla="*/ 17 h 24"/>
                <a:gd name="T26" fmla="*/ 11 w 55"/>
                <a:gd name="T27" fmla="*/ 17 h 24"/>
                <a:gd name="T28" fmla="*/ 10 w 55"/>
                <a:gd name="T29" fmla="*/ 20 h 24"/>
                <a:gd name="T30" fmla="*/ 1 w 55"/>
                <a:gd name="T31" fmla="*/ 20 h 24"/>
                <a:gd name="T32" fmla="*/ 11 w 55"/>
                <a:gd name="T33" fmla="*/ 22 h 24"/>
                <a:gd name="T34" fmla="*/ 15 w 55"/>
                <a:gd name="T35" fmla="*/ 23 h 24"/>
                <a:gd name="T36" fmla="*/ 21 w 55"/>
                <a:gd name="T37" fmla="*/ 23 h 24"/>
                <a:gd name="T38" fmla="*/ 25 w 55"/>
                <a:gd name="T39" fmla="*/ 20 h 24"/>
                <a:gd name="T40" fmla="*/ 28 w 55"/>
                <a:gd name="T41" fmla="*/ 17 h 24"/>
                <a:gd name="T42" fmla="*/ 33 w 55"/>
                <a:gd name="T43" fmla="*/ 16 h 24"/>
                <a:gd name="T44" fmla="*/ 37 w 55"/>
                <a:gd name="T45" fmla="*/ 16 h 24"/>
                <a:gd name="T46" fmla="*/ 40 w 55"/>
                <a:gd name="T47" fmla="*/ 13 h 24"/>
                <a:gd name="T48" fmla="*/ 44 w 55"/>
                <a:gd name="T49" fmla="*/ 12 h 24"/>
                <a:gd name="T50" fmla="*/ 54 w 55"/>
                <a:gd name="T51" fmla="*/ 7 h 24"/>
                <a:gd name="T52" fmla="*/ 55 w 55"/>
                <a:gd name="T5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24">
                  <a:moveTo>
                    <a:pt x="55" y="5"/>
                  </a:moveTo>
                  <a:cubicBezTo>
                    <a:pt x="52" y="5"/>
                    <a:pt x="50" y="3"/>
                    <a:pt x="47" y="3"/>
                  </a:cubicBezTo>
                  <a:cubicBezTo>
                    <a:pt x="44" y="2"/>
                    <a:pt x="40" y="2"/>
                    <a:pt x="36" y="2"/>
                  </a:cubicBezTo>
                  <a:cubicBezTo>
                    <a:pt x="33" y="2"/>
                    <a:pt x="30" y="2"/>
                    <a:pt x="27" y="0"/>
                  </a:cubicBezTo>
                  <a:cubicBezTo>
                    <a:pt x="25" y="0"/>
                    <a:pt x="23" y="0"/>
                    <a:pt x="22" y="2"/>
                  </a:cubicBezTo>
                  <a:cubicBezTo>
                    <a:pt x="22" y="4"/>
                    <a:pt x="21" y="5"/>
                    <a:pt x="19" y="4"/>
                  </a:cubicBezTo>
                  <a:cubicBezTo>
                    <a:pt x="17" y="3"/>
                    <a:pt x="12" y="1"/>
                    <a:pt x="11" y="5"/>
                  </a:cubicBezTo>
                  <a:cubicBezTo>
                    <a:pt x="10" y="6"/>
                    <a:pt x="11" y="6"/>
                    <a:pt x="9" y="7"/>
                  </a:cubicBezTo>
                  <a:cubicBezTo>
                    <a:pt x="8" y="8"/>
                    <a:pt x="6" y="10"/>
                    <a:pt x="8" y="11"/>
                  </a:cubicBezTo>
                  <a:cubicBezTo>
                    <a:pt x="9" y="12"/>
                    <a:pt x="12" y="13"/>
                    <a:pt x="12" y="12"/>
                  </a:cubicBezTo>
                  <a:cubicBezTo>
                    <a:pt x="13" y="10"/>
                    <a:pt x="14" y="11"/>
                    <a:pt x="15" y="12"/>
                  </a:cubicBezTo>
                  <a:cubicBezTo>
                    <a:pt x="16" y="13"/>
                    <a:pt x="20" y="14"/>
                    <a:pt x="19" y="15"/>
                  </a:cubicBezTo>
                  <a:cubicBezTo>
                    <a:pt x="19" y="16"/>
                    <a:pt x="16" y="16"/>
                    <a:pt x="15" y="17"/>
                  </a:cubicBezTo>
                  <a:cubicBezTo>
                    <a:pt x="14" y="18"/>
                    <a:pt x="13" y="19"/>
                    <a:pt x="11" y="17"/>
                  </a:cubicBezTo>
                  <a:cubicBezTo>
                    <a:pt x="10" y="16"/>
                    <a:pt x="10" y="19"/>
                    <a:pt x="10" y="20"/>
                  </a:cubicBezTo>
                  <a:cubicBezTo>
                    <a:pt x="6" y="22"/>
                    <a:pt x="4" y="15"/>
                    <a:pt x="1" y="20"/>
                  </a:cubicBezTo>
                  <a:cubicBezTo>
                    <a:pt x="0" y="21"/>
                    <a:pt x="10" y="23"/>
                    <a:pt x="11" y="22"/>
                  </a:cubicBezTo>
                  <a:cubicBezTo>
                    <a:pt x="12" y="21"/>
                    <a:pt x="14" y="22"/>
                    <a:pt x="15" y="23"/>
                  </a:cubicBezTo>
                  <a:cubicBezTo>
                    <a:pt x="16" y="23"/>
                    <a:pt x="19" y="24"/>
                    <a:pt x="21" y="23"/>
                  </a:cubicBezTo>
                  <a:cubicBezTo>
                    <a:pt x="22" y="22"/>
                    <a:pt x="24" y="23"/>
                    <a:pt x="25" y="20"/>
                  </a:cubicBezTo>
                  <a:cubicBezTo>
                    <a:pt x="25" y="19"/>
                    <a:pt x="27" y="18"/>
                    <a:pt x="28" y="17"/>
                  </a:cubicBezTo>
                  <a:cubicBezTo>
                    <a:pt x="29" y="16"/>
                    <a:pt x="33" y="16"/>
                    <a:pt x="33" y="16"/>
                  </a:cubicBezTo>
                  <a:cubicBezTo>
                    <a:pt x="34" y="18"/>
                    <a:pt x="35" y="16"/>
                    <a:pt x="37" y="16"/>
                  </a:cubicBezTo>
                  <a:cubicBezTo>
                    <a:pt x="38" y="16"/>
                    <a:pt x="39" y="13"/>
                    <a:pt x="40" y="13"/>
                  </a:cubicBezTo>
                  <a:cubicBezTo>
                    <a:pt x="41" y="12"/>
                    <a:pt x="43" y="13"/>
                    <a:pt x="44" y="12"/>
                  </a:cubicBezTo>
                  <a:cubicBezTo>
                    <a:pt x="48" y="11"/>
                    <a:pt x="50" y="9"/>
                    <a:pt x="54" y="7"/>
                  </a:cubicBezTo>
                  <a:cubicBezTo>
                    <a:pt x="55" y="7"/>
                    <a:pt x="55" y="7"/>
                    <a:pt x="55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2" name="Freeform 693">
              <a:extLst>
                <a:ext uri="{FF2B5EF4-FFF2-40B4-BE49-F238E27FC236}">
                  <a16:creationId xmlns:a16="http://schemas.microsoft.com/office/drawing/2014/main" id="{2E00EA7D-4F15-4AF8-A08D-F0BFD3A01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7522" y="3161956"/>
              <a:ext cx="316935" cy="185789"/>
            </a:xfrm>
            <a:custGeom>
              <a:avLst/>
              <a:gdLst>
                <a:gd name="T0" fmla="*/ 78 w 89"/>
                <a:gd name="T1" fmla="*/ 32 h 52"/>
                <a:gd name="T2" fmla="*/ 81 w 89"/>
                <a:gd name="T3" fmla="*/ 33 h 52"/>
                <a:gd name="T4" fmla="*/ 84 w 89"/>
                <a:gd name="T5" fmla="*/ 31 h 52"/>
                <a:gd name="T6" fmla="*/ 81 w 89"/>
                <a:gd name="T7" fmla="*/ 26 h 52"/>
                <a:gd name="T8" fmla="*/ 79 w 89"/>
                <a:gd name="T9" fmla="*/ 27 h 52"/>
                <a:gd name="T10" fmla="*/ 75 w 89"/>
                <a:gd name="T11" fmla="*/ 27 h 52"/>
                <a:gd name="T12" fmla="*/ 78 w 89"/>
                <a:gd name="T13" fmla="*/ 21 h 52"/>
                <a:gd name="T14" fmla="*/ 74 w 89"/>
                <a:gd name="T15" fmla="*/ 22 h 52"/>
                <a:gd name="T16" fmla="*/ 68 w 89"/>
                <a:gd name="T17" fmla="*/ 25 h 52"/>
                <a:gd name="T18" fmla="*/ 65 w 89"/>
                <a:gd name="T19" fmla="*/ 29 h 52"/>
                <a:gd name="T20" fmla="*/ 62 w 89"/>
                <a:gd name="T21" fmla="*/ 28 h 52"/>
                <a:gd name="T22" fmla="*/ 57 w 89"/>
                <a:gd name="T23" fmla="*/ 27 h 52"/>
                <a:gd name="T24" fmla="*/ 53 w 89"/>
                <a:gd name="T25" fmla="*/ 23 h 52"/>
                <a:gd name="T26" fmla="*/ 52 w 89"/>
                <a:gd name="T27" fmla="*/ 17 h 52"/>
                <a:gd name="T28" fmla="*/ 49 w 89"/>
                <a:gd name="T29" fmla="*/ 13 h 52"/>
                <a:gd name="T30" fmla="*/ 45 w 89"/>
                <a:gd name="T31" fmla="*/ 12 h 52"/>
                <a:gd name="T32" fmla="*/ 38 w 89"/>
                <a:gd name="T33" fmla="*/ 12 h 52"/>
                <a:gd name="T34" fmla="*/ 31 w 89"/>
                <a:gd name="T35" fmla="*/ 12 h 52"/>
                <a:gd name="T36" fmla="*/ 27 w 89"/>
                <a:gd name="T37" fmla="*/ 8 h 52"/>
                <a:gd name="T38" fmla="*/ 23 w 89"/>
                <a:gd name="T39" fmla="*/ 8 h 52"/>
                <a:gd name="T40" fmla="*/ 19 w 89"/>
                <a:gd name="T41" fmla="*/ 10 h 52"/>
                <a:gd name="T42" fmla="*/ 17 w 89"/>
                <a:gd name="T43" fmla="*/ 6 h 52"/>
                <a:gd name="T44" fmla="*/ 15 w 89"/>
                <a:gd name="T45" fmla="*/ 1 h 52"/>
                <a:gd name="T46" fmla="*/ 15 w 89"/>
                <a:gd name="T47" fmla="*/ 5 h 52"/>
                <a:gd name="T48" fmla="*/ 14 w 89"/>
                <a:gd name="T49" fmla="*/ 8 h 52"/>
                <a:gd name="T50" fmla="*/ 13 w 89"/>
                <a:gd name="T51" fmla="*/ 3 h 52"/>
                <a:gd name="T52" fmla="*/ 14 w 89"/>
                <a:gd name="T53" fmla="*/ 0 h 52"/>
                <a:gd name="T54" fmla="*/ 1 w 89"/>
                <a:gd name="T55" fmla="*/ 4 h 52"/>
                <a:gd name="T56" fmla="*/ 1 w 89"/>
                <a:gd name="T57" fmla="*/ 15 h 52"/>
                <a:gd name="T58" fmla="*/ 1 w 89"/>
                <a:gd name="T59" fmla="*/ 23 h 52"/>
                <a:gd name="T60" fmla="*/ 2 w 89"/>
                <a:gd name="T61" fmla="*/ 26 h 52"/>
                <a:gd name="T62" fmla="*/ 6 w 89"/>
                <a:gd name="T63" fmla="*/ 26 h 52"/>
                <a:gd name="T64" fmla="*/ 6 w 89"/>
                <a:gd name="T65" fmla="*/ 23 h 52"/>
                <a:gd name="T66" fmla="*/ 10 w 89"/>
                <a:gd name="T67" fmla="*/ 20 h 52"/>
                <a:gd name="T68" fmla="*/ 13 w 89"/>
                <a:gd name="T69" fmla="*/ 18 h 52"/>
                <a:gd name="T70" fmla="*/ 17 w 89"/>
                <a:gd name="T71" fmla="*/ 19 h 52"/>
                <a:gd name="T72" fmla="*/ 21 w 89"/>
                <a:gd name="T73" fmla="*/ 20 h 52"/>
                <a:gd name="T74" fmla="*/ 21 w 89"/>
                <a:gd name="T75" fmla="*/ 24 h 52"/>
                <a:gd name="T76" fmla="*/ 26 w 89"/>
                <a:gd name="T77" fmla="*/ 27 h 52"/>
                <a:gd name="T78" fmla="*/ 33 w 89"/>
                <a:gd name="T79" fmla="*/ 34 h 52"/>
                <a:gd name="T80" fmla="*/ 38 w 89"/>
                <a:gd name="T81" fmla="*/ 37 h 52"/>
                <a:gd name="T82" fmla="*/ 41 w 89"/>
                <a:gd name="T83" fmla="*/ 39 h 52"/>
                <a:gd name="T84" fmla="*/ 50 w 89"/>
                <a:gd name="T85" fmla="*/ 45 h 52"/>
                <a:gd name="T86" fmla="*/ 54 w 89"/>
                <a:gd name="T87" fmla="*/ 49 h 52"/>
                <a:gd name="T88" fmla="*/ 61 w 89"/>
                <a:gd name="T89" fmla="*/ 52 h 52"/>
                <a:gd name="T90" fmla="*/ 63 w 89"/>
                <a:gd name="T91" fmla="*/ 47 h 52"/>
                <a:gd name="T92" fmla="*/ 62 w 89"/>
                <a:gd name="T93" fmla="*/ 42 h 52"/>
                <a:gd name="T94" fmla="*/ 59 w 89"/>
                <a:gd name="T95" fmla="*/ 38 h 52"/>
                <a:gd name="T96" fmla="*/ 64 w 89"/>
                <a:gd name="T97" fmla="*/ 36 h 52"/>
                <a:gd name="T98" fmla="*/ 66 w 89"/>
                <a:gd name="T99" fmla="*/ 33 h 52"/>
                <a:gd name="T100" fmla="*/ 68 w 89"/>
                <a:gd name="T101" fmla="*/ 30 h 52"/>
                <a:gd name="T102" fmla="*/ 71 w 89"/>
                <a:gd name="T103" fmla="*/ 30 h 52"/>
                <a:gd name="T104" fmla="*/ 74 w 89"/>
                <a:gd name="T105" fmla="*/ 29 h 52"/>
                <a:gd name="T106" fmla="*/ 74 w 89"/>
                <a:gd name="T107" fmla="*/ 34 h 52"/>
                <a:gd name="T108" fmla="*/ 77 w 89"/>
                <a:gd name="T109" fmla="*/ 34 h 52"/>
                <a:gd name="T110" fmla="*/ 78 w 89"/>
                <a:gd name="T111" fmla="*/ 32 h 52"/>
                <a:gd name="T112" fmla="*/ 78 w 89"/>
                <a:gd name="T113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52">
                  <a:moveTo>
                    <a:pt x="78" y="32"/>
                  </a:moveTo>
                  <a:cubicBezTo>
                    <a:pt x="79" y="33"/>
                    <a:pt x="79" y="34"/>
                    <a:pt x="81" y="33"/>
                  </a:cubicBezTo>
                  <a:cubicBezTo>
                    <a:pt x="82" y="33"/>
                    <a:pt x="83" y="31"/>
                    <a:pt x="84" y="31"/>
                  </a:cubicBezTo>
                  <a:cubicBezTo>
                    <a:pt x="89" y="30"/>
                    <a:pt x="83" y="28"/>
                    <a:pt x="81" y="26"/>
                  </a:cubicBezTo>
                  <a:cubicBezTo>
                    <a:pt x="80" y="25"/>
                    <a:pt x="80" y="26"/>
                    <a:pt x="79" y="27"/>
                  </a:cubicBezTo>
                  <a:cubicBezTo>
                    <a:pt x="79" y="28"/>
                    <a:pt x="76" y="27"/>
                    <a:pt x="75" y="27"/>
                  </a:cubicBezTo>
                  <a:cubicBezTo>
                    <a:pt x="71" y="25"/>
                    <a:pt x="77" y="22"/>
                    <a:pt x="78" y="21"/>
                  </a:cubicBezTo>
                  <a:cubicBezTo>
                    <a:pt x="78" y="21"/>
                    <a:pt x="74" y="22"/>
                    <a:pt x="74" y="22"/>
                  </a:cubicBezTo>
                  <a:cubicBezTo>
                    <a:pt x="72" y="23"/>
                    <a:pt x="70" y="23"/>
                    <a:pt x="68" y="25"/>
                  </a:cubicBezTo>
                  <a:cubicBezTo>
                    <a:pt x="67" y="26"/>
                    <a:pt x="66" y="28"/>
                    <a:pt x="65" y="29"/>
                  </a:cubicBezTo>
                  <a:cubicBezTo>
                    <a:pt x="64" y="32"/>
                    <a:pt x="63" y="30"/>
                    <a:pt x="62" y="28"/>
                  </a:cubicBezTo>
                  <a:cubicBezTo>
                    <a:pt x="61" y="26"/>
                    <a:pt x="59" y="27"/>
                    <a:pt x="57" y="27"/>
                  </a:cubicBezTo>
                  <a:cubicBezTo>
                    <a:pt x="55" y="27"/>
                    <a:pt x="54" y="24"/>
                    <a:pt x="53" y="23"/>
                  </a:cubicBezTo>
                  <a:cubicBezTo>
                    <a:pt x="51" y="21"/>
                    <a:pt x="54" y="19"/>
                    <a:pt x="52" y="17"/>
                  </a:cubicBezTo>
                  <a:cubicBezTo>
                    <a:pt x="51" y="16"/>
                    <a:pt x="50" y="14"/>
                    <a:pt x="49" y="13"/>
                  </a:cubicBezTo>
                  <a:cubicBezTo>
                    <a:pt x="48" y="12"/>
                    <a:pt x="46" y="11"/>
                    <a:pt x="45" y="12"/>
                  </a:cubicBezTo>
                  <a:cubicBezTo>
                    <a:pt x="43" y="13"/>
                    <a:pt x="41" y="12"/>
                    <a:pt x="38" y="12"/>
                  </a:cubicBezTo>
                  <a:cubicBezTo>
                    <a:pt x="36" y="12"/>
                    <a:pt x="33" y="13"/>
                    <a:pt x="31" y="12"/>
                  </a:cubicBezTo>
                  <a:cubicBezTo>
                    <a:pt x="30" y="11"/>
                    <a:pt x="28" y="9"/>
                    <a:pt x="27" y="8"/>
                  </a:cubicBezTo>
                  <a:cubicBezTo>
                    <a:pt x="25" y="6"/>
                    <a:pt x="24" y="6"/>
                    <a:pt x="23" y="8"/>
                  </a:cubicBezTo>
                  <a:cubicBezTo>
                    <a:pt x="22" y="9"/>
                    <a:pt x="21" y="10"/>
                    <a:pt x="19" y="10"/>
                  </a:cubicBezTo>
                  <a:cubicBezTo>
                    <a:pt x="16" y="10"/>
                    <a:pt x="16" y="8"/>
                    <a:pt x="17" y="6"/>
                  </a:cubicBezTo>
                  <a:cubicBezTo>
                    <a:pt x="18" y="3"/>
                    <a:pt x="18" y="3"/>
                    <a:pt x="15" y="1"/>
                  </a:cubicBezTo>
                  <a:cubicBezTo>
                    <a:pt x="15" y="2"/>
                    <a:pt x="15" y="4"/>
                    <a:pt x="15" y="5"/>
                  </a:cubicBezTo>
                  <a:cubicBezTo>
                    <a:pt x="15" y="7"/>
                    <a:pt x="16" y="8"/>
                    <a:pt x="14" y="8"/>
                  </a:cubicBezTo>
                  <a:cubicBezTo>
                    <a:pt x="12" y="7"/>
                    <a:pt x="12" y="4"/>
                    <a:pt x="13" y="3"/>
                  </a:cubicBezTo>
                  <a:cubicBezTo>
                    <a:pt x="13" y="3"/>
                    <a:pt x="15" y="0"/>
                    <a:pt x="14" y="0"/>
                  </a:cubicBezTo>
                  <a:cubicBezTo>
                    <a:pt x="9" y="1"/>
                    <a:pt x="5" y="2"/>
                    <a:pt x="1" y="4"/>
                  </a:cubicBezTo>
                  <a:cubicBezTo>
                    <a:pt x="0" y="4"/>
                    <a:pt x="1" y="14"/>
                    <a:pt x="1" y="15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6"/>
                    <a:pt x="2" y="26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8" y="26"/>
                    <a:pt x="5" y="24"/>
                    <a:pt x="6" y="23"/>
                  </a:cubicBezTo>
                  <a:cubicBezTo>
                    <a:pt x="7" y="21"/>
                    <a:pt x="9" y="22"/>
                    <a:pt x="10" y="20"/>
                  </a:cubicBezTo>
                  <a:cubicBezTo>
                    <a:pt x="12" y="19"/>
                    <a:pt x="12" y="19"/>
                    <a:pt x="13" y="18"/>
                  </a:cubicBezTo>
                  <a:cubicBezTo>
                    <a:pt x="15" y="17"/>
                    <a:pt x="16" y="18"/>
                    <a:pt x="17" y="19"/>
                  </a:cubicBezTo>
                  <a:cubicBezTo>
                    <a:pt x="18" y="20"/>
                    <a:pt x="21" y="20"/>
                    <a:pt x="21" y="20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5" y="27"/>
                    <a:pt x="26" y="27"/>
                  </a:cubicBezTo>
                  <a:cubicBezTo>
                    <a:pt x="31" y="27"/>
                    <a:pt x="31" y="30"/>
                    <a:pt x="33" y="34"/>
                  </a:cubicBezTo>
                  <a:cubicBezTo>
                    <a:pt x="34" y="35"/>
                    <a:pt x="36" y="36"/>
                    <a:pt x="38" y="37"/>
                  </a:cubicBezTo>
                  <a:cubicBezTo>
                    <a:pt x="39" y="37"/>
                    <a:pt x="40" y="38"/>
                    <a:pt x="41" y="39"/>
                  </a:cubicBezTo>
                  <a:cubicBezTo>
                    <a:pt x="44" y="41"/>
                    <a:pt x="47" y="44"/>
                    <a:pt x="50" y="45"/>
                  </a:cubicBezTo>
                  <a:cubicBezTo>
                    <a:pt x="54" y="46"/>
                    <a:pt x="54" y="46"/>
                    <a:pt x="54" y="49"/>
                  </a:cubicBezTo>
                  <a:cubicBezTo>
                    <a:pt x="56" y="49"/>
                    <a:pt x="59" y="51"/>
                    <a:pt x="61" y="52"/>
                  </a:cubicBezTo>
                  <a:cubicBezTo>
                    <a:pt x="61" y="49"/>
                    <a:pt x="60" y="49"/>
                    <a:pt x="63" y="47"/>
                  </a:cubicBezTo>
                  <a:cubicBezTo>
                    <a:pt x="64" y="45"/>
                    <a:pt x="62" y="44"/>
                    <a:pt x="62" y="42"/>
                  </a:cubicBezTo>
                  <a:cubicBezTo>
                    <a:pt x="63" y="39"/>
                    <a:pt x="60" y="40"/>
                    <a:pt x="59" y="38"/>
                  </a:cubicBezTo>
                  <a:cubicBezTo>
                    <a:pt x="58" y="36"/>
                    <a:pt x="63" y="37"/>
                    <a:pt x="64" y="36"/>
                  </a:cubicBezTo>
                  <a:cubicBezTo>
                    <a:pt x="67" y="35"/>
                    <a:pt x="64" y="32"/>
                    <a:pt x="66" y="33"/>
                  </a:cubicBezTo>
                  <a:cubicBezTo>
                    <a:pt x="70" y="33"/>
                    <a:pt x="66" y="30"/>
                    <a:pt x="68" y="30"/>
                  </a:cubicBezTo>
                  <a:cubicBezTo>
                    <a:pt x="69" y="29"/>
                    <a:pt x="70" y="31"/>
                    <a:pt x="71" y="30"/>
                  </a:cubicBezTo>
                  <a:cubicBezTo>
                    <a:pt x="72" y="30"/>
                    <a:pt x="73" y="29"/>
                    <a:pt x="74" y="29"/>
                  </a:cubicBezTo>
                  <a:cubicBezTo>
                    <a:pt x="76" y="29"/>
                    <a:pt x="74" y="33"/>
                    <a:pt x="74" y="34"/>
                  </a:cubicBezTo>
                  <a:cubicBezTo>
                    <a:pt x="75" y="34"/>
                    <a:pt x="77" y="31"/>
                    <a:pt x="77" y="34"/>
                  </a:cubicBezTo>
                  <a:cubicBezTo>
                    <a:pt x="77" y="34"/>
                    <a:pt x="77" y="32"/>
                    <a:pt x="78" y="32"/>
                  </a:cubicBezTo>
                  <a:cubicBezTo>
                    <a:pt x="79" y="32"/>
                    <a:pt x="77" y="32"/>
                    <a:pt x="78" y="3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3" name="Freeform 694">
              <a:extLst>
                <a:ext uri="{FF2B5EF4-FFF2-40B4-BE49-F238E27FC236}">
                  <a16:creationId xmlns:a16="http://schemas.microsoft.com/office/drawing/2014/main" id="{51CF9860-6F21-4ACD-84FE-E4382C540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3453" y="3368389"/>
              <a:ext cx="0" cy="364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4" name="Freeform 695">
              <a:extLst>
                <a:ext uri="{FF2B5EF4-FFF2-40B4-BE49-F238E27FC236}">
                  <a16:creationId xmlns:a16="http://schemas.microsoft.com/office/drawing/2014/main" id="{28AB60F5-B1A8-474E-9FCA-893DB68A1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520" y="3226314"/>
              <a:ext cx="259861" cy="153003"/>
            </a:xfrm>
            <a:custGeom>
              <a:avLst/>
              <a:gdLst>
                <a:gd name="T0" fmla="*/ 73 w 73"/>
                <a:gd name="T1" fmla="*/ 28 h 43"/>
                <a:gd name="T2" fmla="*/ 69 w 73"/>
                <a:gd name="T3" fmla="*/ 27 h 43"/>
                <a:gd name="T4" fmla="*/ 65 w 73"/>
                <a:gd name="T5" fmla="*/ 24 h 43"/>
                <a:gd name="T6" fmla="*/ 58 w 73"/>
                <a:gd name="T7" fmla="*/ 20 h 43"/>
                <a:gd name="T8" fmla="*/ 52 w 73"/>
                <a:gd name="T9" fmla="*/ 16 h 43"/>
                <a:gd name="T10" fmla="*/ 47 w 73"/>
                <a:gd name="T11" fmla="*/ 9 h 43"/>
                <a:gd name="T12" fmla="*/ 40 w 73"/>
                <a:gd name="T13" fmla="*/ 5 h 43"/>
                <a:gd name="T14" fmla="*/ 40 w 73"/>
                <a:gd name="T15" fmla="*/ 2 h 43"/>
                <a:gd name="T16" fmla="*/ 36 w 73"/>
                <a:gd name="T17" fmla="*/ 1 h 43"/>
                <a:gd name="T18" fmla="*/ 34 w 73"/>
                <a:gd name="T19" fmla="*/ 0 h 43"/>
                <a:gd name="T20" fmla="*/ 31 w 73"/>
                <a:gd name="T21" fmla="*/ 1 h 43"/>
                <a:gd name="T22" fmla="*/ 28 w 73"/>
                <a:gd name="T23" fmla="*/ 3 h 43"/>
                <a:gd name="T24" fmla="*/ 25 w 73"/>
                <a:gd name="T25" fmla="*/ 6 h 43"/>
                <a:gd name="T26" fmla="*/ 22 w 73"/>
                <a:gd name="T27" fmla="*/ 8 h 43"/>
                <a:gd name="T28" fmla="*/ 17 w 73"/>
                <a:gd name="T29" fmla="*/ 8 h 43"/>
                <a:gd name="T30" fmla="*/ 12 w 73"/>
                <a:gd name="T31" fmla="*/ 2 h 43"/>
                <a:gd name="T32" fmla="*/ 2 w 73"/>
                <a:gd name="T33" fmla="*/ 5 h 43"/>
                <a:gd name="T34" fmla="*/ 5 w 73"/>
                <a:gd name="T35" fmla="*/ 12 h 43"/>
                <a:gd name="T36" fmla="*/ 8 w 73"/>
                <a:gd name="T37" fmla="*/ 17 h 43"/>
                <a:gd name="T38" fmla="*/ 8 w 73"/>
                <a:gd name="T39" fmla="*/ 19 h 43"/>
                <a:gd name="T40" fmla="*/ 10 w 73"/>
                <a:gd name="T41" fmla="*/ 22 h 43"/>
                <a:gd name="T42" fmla="*/ 9 w 73"/>
                <a:gd name="T43" fmla="*/ 26 h 43"/>
                <a:gd name="T44" fmla="*/ 9 w 73"/>
                <a:gd name="T45" fmla="*/ 31 h 43"/>
                <a:gd name="T46" fmla="*/ 14 w 73"/>
                <a:gd name="T47" fmla="*/ 29 h 43"/>
                <a:gd name="T48" fmla="*/ 17 w 73"/>
                <a:gd name="T49" fmla="*/ 26 h 43"/>
                <a:gd name="T50" fmla="*/ 27 w 73"/>
                <a:gd name="T51" fmla="*/ 27 h 43"/>
                <a:gd name="T52" fmla="*/ 37 w 73"/>
                <a:gd name="T53" fmla="*/ 31 h 43"/>
                <a:gd name="T54" fmla="*/ 45 w 73"/>
                <a:gd name="T55" fmla="*/ 35 h 43"/>
                <a:gd name="T56" fmla="*/ 46 w 73"/>
                <a:gd name="T57" fmla="*/ 37 h 43"/>
                <a:gd name="T58" fmla="*/ 48 w 73"/>
                <a:gd name="T59" fmla="*/ 42 h 43"/>
                <a:gd name="T60" fmla="*/ 53 w 73"/>
                <a:gd name="T61" fmla="*/ 43 h 43"/>
                <a:gd name="T62" fmla="*/ 57 w 73"/>
                <a:gd name="T63" fmla="*/ 40 h 43"/>
                <a:gd name="T64" fmla="*/ 62 w 73"/>
                <a:gd name="T65" fmla="*/ 38 h 43"/>
                <a:gd name="T66" fmla="*/ 65 w 73"/>
                <a:gd name="T67" fmla="*/ 33 h 43"/>
                <a:gd name="T68" fmla="*/ 69 w 73"/>
                <a:gd name="T69" fmla="*/ 31 h 43"/>
                <a:gd name="T70" fmla="*/ 73 w 73"/>
                <a:gd name="T71" fmla="*/ 31 h 43"/>
                <a:gd name="T72" fmla="*/ 73 w 73"/>
                <a:gd name="T73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72" y="27"/>
                    <a:pt x="71" y="27"/>
                    <a:pt x="69" y="27"/>
                  </a:cubicBezTo>
                  <a:cubicBezTo>
                    <a:pt x="68" y="26"/>
                    <a:pt x="66" y="25"/>
                    <a:pt x="65" y="24"/>
                  </a:cubicBezTo>
                  <a:cubicBezTo>
                    <a:pt x="63" y="23"/>
                    <a:pt x="60" y="22"/>
                    <a:pt x="58" y="20"/>
                  </a:cubicBezTo>
                  <a:cubicBezTo>
                    <a:pt x="57" y="18"/>
                    <a:pt x="54" y="18"/>
                    <a:pt x="52" y="16"/>
                  </a:cubicBezTo>
                  <a:cubicBezTo>
                    <a:pt x="51" y="13"/>
                    <a:pt x="50" y="9"/>
                    <a:pt x="47" y="9"/>
                  </a:cubicBezTo>
                  <a:cubicBezTo>
                    <a:pt x="44" y="9"/>
                    <a:pt x="40" y="9"/>
                    <a:pt x="40" y="5"/>
                  </a:cubicBezTo>
                  <a:cubicBezTo>
                    <a:pt x="40" y="4"/>
                    <a:pt x="41" y="2"/>
                    <a:pt x="40" y="2"/>
                  </a:cubicBezTo>
                  <a:cubicBezTo>
                    <a:pt x="39" y="1"/>
                    <a:pt x="38" y="2"/>
                    <a:pt x="36" y="1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33" y="0"/>
                    <a:pt x="32" y="1"/>
                    <a:pt x="31" y="1"/>
                  </a:cubicBezTo>
                  <a:cubicBezTo>
                    <a:pt x="30" y="0"/>
                    <a:pt x="29" y="3"/>
                    <a:pt x="28" y="3"/>
                  </a:cubicBezTo>
                  <a:cubicBezTo>
                    <a:pt x="27" y="3"/>
                    <a:pt x="24" y="4"/>
                    <a:pt x="25" y="6"/>
                  </a:cubicBezTo>
                  <a:cubicBezTo>
                    <a:pt x="26" y="9"/>
                    <a:pt x="25" y="8"/>
                    <a:pt x="22" y="8"/>
                  </a:cubicBezTo>
                  <a:cubicBezTo>
                    <a:pt x="21" y="8"/>
                    <a:pt x="18" y="8"/>
                    <a:pt x="17" y="8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9" y="0"/>
                    <a:pt x="5" y="3"/>
                    <a:pt x="2" y="5"/>
                  </a:cubicBezTo>
                  <a:cubicBezTo>
                    <a:pt x="3" y="6"/>
                    <a:pt x="6" y="10"/>
                    <a:pt x="5" y="12"/>
                  </a:cubicBezTo>
                  <a:cubicBezTo>
                    <a:pt x="0" y="15"/>
                    <a:pt x="6" y="15"/>
                    <a:pt x="8" y="17"/>
                  </a:cubicBezTo>
                  <a:cubicBezTo>
                    <a:pt x="8" y="17"/>
                    <a:pt x="8" y="19"/>
                    <a:pt x="8" y="19"/>
                  </a:cubicBezTo>
                  <a:cubicBezTo>
                    <a:pt x="7" y="20"/>
                    <a:pt x="9" y="22"/>
                    <a:pt x="10" y="22"/>
                  </a:cubicBezTo>
                  <a:cubicBezTo>
                    <a:pt x="10" y="23"/>
                    <a:pt x="9" y="24"/>
                    <a:pt x="9" y="26"/>
                  </a:cubicBezTo>
                  <a:cubicBezTo>
                    <a:pt x="9" y="27"/>
                    <a:pt x="9" y="29"/>
                    <a:pt x="9" y="31"/>
                  </a:cubicBezTo>
                  <a:cubicBezTo>
                    <a:pt x="11" y="31"/>
                    <a:pt x="12" y="31"/>
                    <a:pt x="14" y="29"/>
                  </a:cubicBezTo>
                  <a:cubicBezTo>
                    <a:pt x="15" y="28"/>
                    <a:pt x="16" y="27"/>
                    <a:pt x="17" y="26"/>
                  </a:cubicBezTo>
                  <a:cubicBezTo>
                    <a:pt x="21" y="26"/>
                    <a:pt x="24" y="25"/>
                    <a:pt x="27" y="27"/>
                  </a:cubicBezTo>
                  <a:cubicBezTo>
                    <a:pt x="29" y="30"/>
                    <a:pt x="35" y="28"/>
                    <a:pt x="37" y="31"/>
                  </a:cubicBezTo>
                  <a:cubicBezTo>
                    <a:pt x="39" y="34"/>
                    <a:pt x="41" y="35"/>
                    <a:pt x="45" y="35"/>
                  </a:cubicBezTo>
                  <a:cubicBezTo>
                    <a:pt x="46" y="35"/>
                    <a:pt x="46" y="35"/>
                    <a:pt x="46" y="37"/>
                  </a:cubicBezTo>
                  <a:cubicBezTo>
                    <a:pt x="46" y="40"/>
                    <a:pt x="46" y="40"/>
                    <a:pt x="48" y="42"/>
                  </a:cubicBezTo>
                  <a:cubicBezTo>
                    <a:pt x="50" y="42"/>
                    <a:pt x="51" y="43"/>
                    <a:pt x="53" y="43"/>
                  </a:cubicBezTo>
                  <a:cubicBezTo>
                    <a:pt x="56" y="43"/>
                    <a:pt x="56" y="42"/>
                    <a:pt x="57" y="40"/>
                  </a:cubicBezTo>
                  <a:cubicBezTo>
                    <a:pt x="58" y="38"/>
                    <a:pt x="60" y="39"/>
                    <a:pt x="62" y="38"/>
                  </a:cubicBezTo>
                  <a:cubicBezTo>
                    <a:pt x="64" y="37"/>
                    <a:pt x="64" y="35"/>
                    <a:pt x="65" y="33"/>
                  </a:cubicBezTo>
                  <a:cubicBezTo>
                    <a:pt x="65" y="31"/>
                    <a:pt x="68" y="33"/>
                    <a:pt x="69" y="31"/>
                  </a:cubicBezTo>
                  <a:cubicBezTo>
                    <a:pt x="69" y="29"/>
                    <a:pt x="72" y="31"/>
                    <a:pt x="73" y="31"/>
                  </a:cubicBezTo>
                  <a:cubicBezTo>
                    <a:pt x="73" y="30"/>
                    <a:pt x="73" y="29"/>
                    <a:pt x="73" y="2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5" name="Freeform 696">
              <a:extLst>
                <a:ext uri="{FF2B5EF4-FFF2-40B4-BE49-F238E27FC236}">
                  <a16:creationId xmlns:a16="http://schemas.microsoft.com/office/drawing/2014/main" id="{FEA3B408-4B96-4247-BBAC-A945F3C30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3955" y="3261529"/>
              <a:ext cx="142073" cy="95930"/>
            </a:xfrm>
            <a:custGeom>
              <a:avLst/>
              <a:gdLst>
                <a:gd name="T0" fmla="*/ 30 w 40"/>
                <a:gd name="T1" fmla="*/ 10 h 27"/>
                <a:gd name="T2" fmla="*/ 25 w 40"/>
                <a:gd name="T3" fmla="*/ 10 h 27"/>
                <a:gd name="T4" fmla="*/ 21 w 40"/>
                <a:gd name="T5" fmla="*/ 8 h 27"/>
                <a:gd name="T6" fmla="*/ 19 w 40"/>
                <a:gd name="T7" fmla="*/ 9 h 27"/>
                <a:gd name="T8" fmla="*/ 17 w 40"/>
                <a:gd name="T9" fmla="*/ 9 h 27"/>
                <a:gd name="T10" fmla="*/ 10 w 40"/>
                <a:gd name="T11" fmla="*/ 8 h 27"/>
                <a:gd name="T12" fmla="*/ 12 w 40"/>
                <a:gd name="T13" fmla="*/ 5 h 27"/>
                <a:gd name="T14" fmla="*/ 16 w 40"/>
                <a:gd name="T15" fmla="*/ 7 h 27"/>
                <a:gd name="T16" fmla="*/ 19 w 40"/>
                <a:gd name="T17" fmla="*/ 5 h 27"/>
                <a:gd name="T18" fmla="*/ 16 w 40"/>
                <a:gd name="T19" fmla="*/ 6 h 27"/>
                <a:gd name="T20" fmla="*/ 16 w 40"/>
                <a:gd name="T21" fmla="*/ 1 h 27"/>
                <a:gd name="T22" fmla="*/ 14 w 40"/>
                <a:gd name="T23" fmla="*/ 2 h 27"/>
                <a:gd name="T24" fmla="*/ 10 w 40"/>
                <a:gd name="T25" fmla="*/ 2 h 27"/>
                <a:gd name="T26" fmla="*/ 8 w 40"/>
                <a:gd name="T27" fmla="*/ 5 h 27"/>
                <a:gd name="T28" fmla="*/ 6 w 40"/>
                <a:gd name="T29" fmla="*/ 8 h 27"/>
                <a:gd name="T30" fmla="*/ 1 w 40"/>
                <a:gd name="T31" fmla="*/ 10 h 27"/>
                <a:gd name="T32" fmla="*/ 4 w 40"/>
                <a:gd name="T33" fmla="*/ 14 h 27"/>
                <a:gd name="T34" fmla="*/ 4 w 40"/>
                <a:gd name="T35" fmla="*/ 19 h 27"/>
                <a:gd name="T36" fmla="*/ 4 w 40"/>
                <a:gd name="T37" fmla="*/ 24 h 27"/>
                <a:gd name="T38" fmla="*/ 9 w 40"/>
                <a:gd name="T39" fmla="*/ 22 h 27"/>
                <a:gd name="T40" fmla="*/ 12 w 40"/>
                <a:gd name="T41" fmla="*/ 20 h 27"/>
                <a:gd name="T42" fmla="*/ 17 w 40"/>
                <a:gd name="T43" fmla="*/ 17 h 27"/>
                <a:gd name="T44" fmla="*/ 20 w 40"/>
                <a:gd name="T45" fmla="*/ 17 h 27"/>
                <a:gd name="T46" fmla="*/ 22 w 40"/>
                <a:gd name="T47" fmla="*/ 21 h 27"/>
                <a:gd name="T48" fmla="*/ 21 w 40"/>
                <a:gd name="T49" fmla="*/ 24 h 27"/>
                <a:gd name="T50" fmla="*/ 27 w 40"/>
                <a:gd name="T51" fmla="*/ 23 h 27"/>
                <a:gd name="T52" fmla="*/ 32 w 40"/>
                <a:gd name="T53" fmla="*/ 21 h 27"/>
                <a:gd name="T54" fmla="*/ 39 w 40"/>
                <a:gd name="T55" fmla="*/ 21 h 27"/>
                <a:gd name="T56" fmla="*/ 38 w 40"/>
                <a:gd name="T57" fmla="*/ 18 h 27"/>
                <a:gd name="T58" fmla="*/ 36 w 40"/>
                <a:gd name="T59" fmla="*/ 14 h 27"/>
                <a:gd name="T60" fmla="*/ 32 w 40"/>
                <a:gd name="T61" fmla="*/ 9 h 27"/>
                <a:gd name="T62" fmla="*/ 30 w 40"/>
                <a:gd name="T63" fmla="*/ 10 h 27"/>
                <a:gd name="T64" fmla="*/ 30 w 40"/>
                <a:gd name="T65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27">
                  <a:moveTo>
                    <a:pt x="30" y="10"/>
                  </a:moveTo>
                  <a:cubicBezTo>
                    <a:pt x="28" y="11"/>
                    <a:pt x="27" y="10"/>
                    <a:pt x="25" y="10"/>
                  </a:cubicBezTo>
                  <a:cubicBezTo>
                    <a:pt x="23" y="10"/>
                    <a:pt x="22" y="8"/>
                    <a:pt x="21" y="8"/>
                  </a:cubicBezTo>
                  <a:cubicBezTo>
                    <a:pt x="20" y="8"/>
                    <a:pt x="20" y="9"/>
                    <a:pt x="19" y="9"/>
                  </a:cubicBezTo>
                  <a:cubicBezTo>
                    <a:pt x="19" y="10"/>
                    <a:pt x="18" y="9"/>
                    <a:pt x="17" y="9"/>
                  </a:cubicBezTo>
                  <a:cubicBezTo>
                    <a:pt x="15" y="9"/>
                    <a:pt x="12" y="9"/>
                    <a:pt x="10" y="8"/>
                  </a:cubicBezTo>
                  <a:cubicBezTo>
                    <a:pt x="9" y="7"/>
                    <a:pt x="12" y="5"/>
                    <a:pt x="12" y="5"/>
                  </a:cubicBezTo>
                  <a:cubicBezTo>
                    <a:pt x="14" y="4"/>
                    <a:pt x="15" y="7"/>
                    <a:pt x="16" y="7"/>
                  </a:cubicBezTo>
                  <a:cubicBezTo>
                    <a:pt x="18" y="7"/>
                    <a:pt x="19" y="6"/>
                    <a:pt x="19" y="5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5" y="5"/>
                    <a:pt x="17" y="2"/>
                    <a:pt x="16" y="1"/>
                  </a:cubicBezTo>
                  <a:cubicBezTo>
                    <a:pt x="16" y="0"/>
                    <a:pt x="14" y="2"/>
                    <a:pt x="14" y="2"/>
                  </a:cubicBezTo>
                  <a:cubicBezTo>
                    <a:pt x="12" y="3"/>
                    <a:pt x="11" y="1"/>
                    <a:pt x="10" y="2"/>
                  </a:cubicBezTo>
                  <a:cubicBezTo>
                    <a:pt x="8" y="2"/>
                    <a:pt x="12" y="5"/>
                    <a:pt x="8" y="5"/>
                  </a:cubicBezTo>
                  <a:cubicBezTo>
                    <a:pt x="6" y="4"/>
                    <a:pt x="9" y="8"/>
                    <a:pt x="6" y="8"/>
                  </a:cubicBezTo>
                  <a:cubicBezTo>
                    <a:pt x="5" y="9"/>
                    <a:pt x="0" y="8"/>
                    <a:pt x="1" y="10"/>
                  </a:cubicBezTo>
                  <a:cubicBezTo>
                    <a:pt x="2" y="13"/>
                    <a:pt x="5" y="11"/>
                    <a:pt x="4" y="14"/>
                  </a:cubicBezTo>
                  <a:cubicBezTo>
                    <a:pt x="4" y="17"/>
                    <a:pt x="7" y="17"/>
                    <a:pt x="4" y="19"/>
                  </a:cubicBezTo>
                  <a:cubicBezTo>
                    <a:pt x="3" y="20"/>
                    <a:pt x="1" y="24"/>
                    <a:pt x="4" y="24"/>
                  </a:cubicBezTo>
                  <a:cubicBezTo>
                    <a:pt x="6" y="24"/>
                    <a:pt x="8" y="21"/>
                    <a:pt x="9" y="22"/>
                  </a:cubicBezTo>
                  <a:cubicBezTo>
                    <a:pt x="12" y="25"/>
                    <a:pt x="9" y="20"/>
                    <a:pt x="12" y="20"/>
                  </a:cubicBezTo>
                  <a:cubicBezTo>
                    <a:pt x="14" y="20"/>
                    <a:pt x="15" y="19"/>
                    <a:pt x="17" y="17"/>
                  </a:cubicBezTo>
                  <a:cubicBezTo>
                    <a:pt x="18" y="14"/>
                    <a:pt x="19" y="15"/>
                    <a:pt x="20" y="17"/>
                  </a:cubicBezTo>
                  <a:cubicBezTo>
                    <a:pt x="21" y="18"/>
                    <a:pt x="22" y="19"/>
                    <a:pt x="22" y="21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6" y="24"/>
                    <a:pt x="27" y="23"/>
                  </a:cubicBezTo>
                  <a:cubicBezTo>
                    <a:pt x="28" y="22"/>
                    <a:pt x="31" y="20"/>
                    <a:pt x="32" y="21"/>
                  </a:cubicBezTo>
                  <a:cubicBezTo>
                    <a:pt x="34" y="23"/>
                    <a:pt x="36" y="20"/>
                    <a:pt x="39" y="21"/>
                  </a:cubicBezTo>
                  <a:cubicBezTo>
                    <a:pt x="40" y="20"/>
                    <a:pt x="38" y="18"/>
                    <a:pt x="38" y="18"/>
                  </a:cubicBezTo>
                  <a:cubicBezTo>
                    <a:pt x="37" y="16"/>
                    <a:pt x="38" y="14"/>
                    <a:pt x="36" y="14"/>
                  </a:cubicBezTo>
                  <a:cubicBezTo>
                    <a:pt x="33" y="15"/>
                    <a:pt x="31" y="12"/>
                    <a:pt x="32" y="9"/>
                  </a:cubicBezTo>
                  <a:cubicBezTo>
                    <a:pt x="32" y="9"/>
                    <a:pt x="31" y="9"/>
                    <a:pt x="30" y="10"/>
                  </a:cubicBezTo>
                  <a:cubicBezTo>
                    <a:pt x="29" y="10"/>
                    <a:pt x="31" y="9"/>
                    <a:pt x="30" y="1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6" name="Freeform 697">
              <a:extLst>
                <a:ext uri="{FF2B5EF4-FFF2-40B4-BE49-F238E27FC236}">
                  <a16:creationId xmlns:a16="http://schemas.microsoft.com/office/drawing/2014/main" id="{E8EFE70E-0EA1-4AF1-BBF3-1FA5D13C1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9810" y="3344102"/>
              <a:ext cx="295078" cy="263506"/>
            </a:xfrm>
            <a:custGeom>
              <a:avLst/>
              <a:gdLst>
                <a:gd name="T0" fmla="*/ 8 w 83"/>
                <a:gd name="T1" fmla="*/ 51 h 74"/>
                <a:gd name="T2" fmla="*/ 9 w 83"/>
                <a:gd name="T3" fmla="*/ 54 h 74"/>
                <a:gd name="T4" fmla="*/ 11 w 83"/>
                <a:gd name="T5" fmla="*/ 57 h 74"/>
                <a:gd name="T6" fmla="*/ 5 w 83"/>
                <a:gd name="T7" fmla="*/ 61 h 74"/>
                <a:gd name="T8" fmla="*/ 3 w 83"/>
                <a:gd name="T9" fmla="*/ 64 h 74"/>
                <a:gd name="T10" fmla="*/ 6 w 83"/>
                <a:gd name="T11" fmla="*/ 66 h 74"/>
                <a:gd name="T12" fmla="*/ 13 w 83"/>
                <a:gd name="T13" fmla="*/ 64 h 74"/>
                <a:gd name="T14" fmla="*/ 19 w 83"/>
                <a:gd name="T15" fmla="*/ 65 h 74"/>
                <a:gd name="T16" fmla="*/ 23 w 83"/>
                <a:gd name="T17" fmla="*/ 65 h 74"/>
                <a:gd name="T18" fmla="*/ 28 w 83"/>
                <a:gd name="T19" fmla="*/ 64 h 74"/>
                <a:gd name="T20" fmla="*/ 29 w 83"/>
                <a:gd name="T21" fmla="*/ 67 h 74"/>
                <a:gd name="T22" fmla="*/ 32 w 83"/>
                <a:gd name="T23" fmla="*/ 69 h 74"/>
                <a:gd name="T24" fmla="*/ 33 w 83"/>
                <a:gd name="T25" fmla="*/ 73 h 74"/>
                <a:gd name="T26" fmla="*/ 34 w 83"/>
                <a:gd name="T27" fmla="*/ 71 h 74"/>
                <a:gd name="T28" fmla="*/ 36 w 83"/>
                <a:gd name="T29" fmla="*/ 73 h 74"/>
                <a:gd name="T30" fmla="*/ 43 w 83"/>
                <a:gd name="T31" fmla="*/ 71 h 74"/>
                <a:gd name="T32" fmla="*/ 46 w 83"/>
                <a:gd name="T33" fmla="*/ 70 h 74"/>
                <a:gd name="T34" fmla="*/ 50 w 83"/>
                <a:gd name="T35" fmla="*/ 70 h 74"/>
                <a:gd name="T36" fmla="*/ 48 w 83"/>
                <a:gd name="T37" fmla="*/ 64 h 74"/>
                <a:gd name="T38" fmla="*/ 46 w 83"/>
                <a:gd name="T39" fmla="*/ 61 h 74"/>
                <a:gd name="T40" fmla="*/ 44 w 83"/>
                <a:gd name="T41" fmla="*/ 57 h 74"/>
                <a:gd name="T42" fmla="*/ 46 w 83"/>
                <a:gd name="T43" fmla="*/ 52 h 74"/>
                <a:gd name="T44" fmla="*/ 49 w 83"/>
                <a:gd name="T45" fmla="*/ 52 h 74"/>
                <a:gd name="T46" fmla="*/ 52 w 83"/>
                <a:gd name="T47" fmla="*/ 52 h 74"/>
                <a:gd name="T48" fmla="*/ 57 w 83"/>
                <a:gd name="T49" fmla="*/ 46 h 74"/>
                <a:gd name="T50" fmla="*/ 60 w 83"/>
                <a:gd name="T51" fmla="*/ 44 h 74"/>
                <a:gd name="T52" fmla="*/ 62 w 83"/>
                <a:gd name="T53" fmla="*/ 41 h 74"/>
                <a:gd name="T54" fmla="*/ 65 w 83"/>
                <a:gd name="T55" fmla="*/ 39 h 74"/>
                <a:gd name="T56" fmla="*/ 66 w 83"/>
                <a:gd name="T57" fmla="*/ 37 h 74"/>
                <a:gd name="T58" fmla="*/ 69 w 83"/>
                <a:gd name="T59" fmla="*/ 33 h 74"/>
                <a:gd name="T60" fmla="*/ 71 w 83"/>
                <a:gd name="T61" fmla="*/ 27 h 74"/>
                <a:gd name="T62" fmla="*/ 66 w 83"/>
                <a:gd name="T63" fmla="*/ 23 h 74"/>
                <a:gd name="T64" fmla="*/ 65 w 83"/>
                <a:gd name="T65" fmla="*/ 16 h 74"/>
                <a:gd name="T66" fmla="*/ 70 w 83"/>
                <a:gd name="T67" fmla="*/ 14 h 74"/>
                <a:gd name="T68" fmla="*/ 74 w 83"/>
                <a:gd name="T69" fmla="*/ 15 h 74"/>
                <a:gd name="T70" fmla="*/ 77 w 83"/>
                <a:gd name="T71" fmla="*/ 13 h 74"/>
                <a:gd name="T72" fmla="*/ 83 w 83"/>
                <a:gd name="T73" fmla="*/ 10 h 74"/>
                <a:gd name="T74" fmla="*/ 76 w 83"/>
                <a:gd name="T75" fmla="*/ 6 h 74"/>
                <a:gd name="T76" fmla="*/ 74 w 83"/>
                <a:gd name="T77" fmla="*/ 2 h 74"/>
                <a:gd name="T78" fmla="*/ 71 w 83"/>
                <a:gd name="T79" fmla="*/ 0 h 74"/>
                <a:gd name="T80" fmla="*/ 65 w 83"/>
                <a:gd name="T81" fmla="*/ 1 h 74"/>
                <a:gd name="T82" fmla="*/ 56 w 83"/>
                <a:gd name="T83" fmla="*/ 4 h 74"/>
                <a:gd name="T84" fmla="*/ 53 w 83"/>
                <a:gd name="T85" fmla="*/ 8 h 74"/>
                <a:gd name="T86" fmla="*/ 51 w 83"/>
                <a:gd name="T87" fmla="*/ 13 h 74"/>
                <a:gd name="T88" fmla="*/ 48 w 83"/>
                <a:gd name="T89" fmla="*/ 18 h 74"/>
                <a:gd name="T90" fmla="*/ 47 w 83"/>
                <a:gd name="T91" fmla="*/ 21 h 74"/>
                <a:gd name="T92" fmla="*/ 43 w 83"/>
                <a:gd name="T93" fmla="*/ 24 h 74"/>
                <a:gd name="T94" fmla="*/ 41 w 83"/>
                <a:gd name="T95" fmla="*/ 30 h 74"/>
                <a:gd name="T96" fmla="*/ 38 w 83"/>
                <a:gd name="T97" fmla="*/ 30 h 74"/>
                <a:gd name="T98" fmla="*/ 34 w 83"/>
                <a:gd name="T99" fmla="*/ 32 h 74"/>
                <a:gd name="T100" fmla="*/ 30 w 83"/>
                <a:gd name="T101" fmla="*/ 33 h 74"/>
                <a:gd name="T102" fmla="*/ 27 w 83"/>
                <a:gd name="T103" fmla="*/ 37 h 74"/>
                <a:gd name="T104" fmla="*/ 22 w 83"/>
                <a:gd name="T105" fmla="*/ 42 h 74"/>
                <a:gd name="T106" fmla="*/ 13 w 83"/>
                <a:gd name="T107" fmla="*/ 43 h 74"/>
                <a:gd name="T108" fmla="*/ 0 w 83"/>
                <a:gd name="T109" fmla="*/ 40 h 74"/>
                <a:gd name="T110" fmla="*/ 3 w 83"/>
                <a:gd name="T111" fmla="*/ 46 h 74"/>
                <a:gd name="T112" fmla="*/ 8 w 83"/>
                <a:gd name="T113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3" h="74">
                  <a:moveTo>
                    <a:pt x="8" y="51"/>
                  </a:moveTo>
                  <a:cubicBezTo>
                    <a:pt x="8" y="52"/>
                    <a:pt x="8" y="53"/>
                    <a:pt x="9" y="54"/>
                  </a:cubicBezTo>
                  <a:cubicBezTo>
                    <a:pt x="10" y="55"/>
                    <a:pt x="11" y="56"/>
                    <a:pt x="11" y="57"/>
                  </a:cubicBezTo>
                  <a:cubicBezTo>
                    <a:pt x="11" y="58"/>
                    <a:pt x="6" y="60"/>
                    <a:pt x="5" y="61"/>
                  </a:cubicBezTo>
                  <a:cubicBezTo>
                    <a:pt x="4" y="61"/>
                    <a:pt x="3" y="62"/>
                    <a:pt x="3" y="64"/>
                  </a:cubicBezTo>
                  <a:cubicBezTo>
                    <a:pt x="3" y="66"/>
                    <a:pt x="3" y="66"/>
                    <a:pt x="6" y="66"/>
                  </a:cubicBezTo>
                  <a:cubicBezTo>
                    <a:pt x="8" y="65"/>
                    <a:pt x="11" y="65"/>
                    <a:pt x="13" y="64"/>
                  </a:cubicBezTo>
                  <a:cubicBezTo>
                    <a:pt x="15" y="64"/>
                    <a:pt x="17" y="64"/>
                    <a:pt x="19" y="65"/>
                  </a:cubicBezTo>
                  <a:cubicBezTo>
                    <a:pt x="20" y="65"/>
                    <a:pt x="22" y="65"/>
                    <a:pt x="23" y="65"/>
                  </a:cubicBezTo>
                  <a:cubicBezTo>
                    <a:pt x="25" y="65"/>
                    <a:pt x="26" y="64"/>
                    <a:pt x="28" y="64"/>
                  </a:cubicBezTo>
                  <a:cubicBezTo>
                    <a:pt x="29" y="64"/>
                    <a:pt x="29" y="66"/>
                    <a:pt x="29" y="67"/>
                  </a:cubicBezTo>
                  <a:cubicBezTo>
                    <a:pt x="30" y="68"/>
                    <a:pt x="31" y="68"/>
                    <a:pt x="32" y="69"/>
                  </a:cubicBezTo>
                  <a:cubicBezTo>
                    <a:pt x="32" y="70"/>
                    <a:pt x="33" y="72"/>
                    <a:pt x="33" y="73"/>
                  </a:cubicBezTo>
                  <a:cubicBezTo>
                    <a:pt x="35" y="74"/>
                    <a:pt x="34" y="72"/>
                    <a:pt x="34" y="71"/>
                  </a:cubicBezTo>
                  <a:cubicBezTo>
                    <a:pt x="35" y="71"/>
                    <a:pt x="36" y="73"/>
                    <a:pt x="36" y="73"/>
                  </a:cubicBezTo>
                  <a:cubicBezTo>
                    <a:pt x="38" y="72"/>
                    <a:pt x="40" y="70"/>
                    <a:pt x="43" y="71"/>
                  </a:cubicBezTo>
                  <a:cubicBezTo>
                    <a:pt x="44" y="71"/>
                    <a:pt x="45" y="71"/>
                    <a:pt x="46" y="70"/>
                  </a:cubicBezTo>
                  <a:cubicBezTo>
                    <a:pt x="47" y="70"/>
                    <a:pt x="49" y="70"/>
                    <a:pt x="50" y="70"/>
                  </a:cubicBezTo>
                  <a:cubicBezTo>
                    <a:pt x="51" y="69"/>
                    <a:pt x="49" y="64"/>
                    <a:pt x="48" y="64"/>
                  </a:cubicBezTo>
                  <a:cubicBezTo>
                    <a:pt x="47" y="63"/>
                    <a:pt x="46" y="63"/>
                    <a:pt x="46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1" y="56"/>
                    <a:pt x="45" y="54"/>
                    <a:pt x="46" y="52"/>
                  </a:cubicBezTo>
                  <a:cubicBezTo>
                    <a:pt x="47" y="52"/>
                    <a:pt x="47" y="51"/>
                    <a:pt x="49" y="52"/>
                  </a:cubicBezTo>
                  <a:cubicBezTo>
                    <a:pt x="51" y="54"/>
                    <a:pt x="50" y="52"/>
                    <a:pt x="52" y="52"/>
                  </a:cubicBezTo>
                  <a:cubicBezTo>
                    <a:pt x="56" y="51"/>
                    <a:pt x="55" y="48"/>
                    <a:pt x="57" y="46"/>
                  </a:cubicBezTo>
                  <a:cubicBezTo>
                    <a:pt x="58" y="45"/>
                    <a:pt x="60" y="45"/>
                    <a:pt x="60" y="44"/>
                  </a:cubicBezTo>
                  <a:cubicBezTo>
                    <a:pt x="61" y="43"/>
                    <a:pt x="62" y="42"/>
                    <a:pt x="62" y="41"/>
                  </a:cubicBezTo>
                  <a:cubicBezTo>
                    <a:pt x="62" y="40"/>
                    <a:pt x="64" y="39"/>
                    <a:pt x="65" y="39"/>
                  </a:cubicBezTo>
                  <a:cubicBezTo>
                    <a:pt x="66" y="39"/>
                    <a:pt x="66" y="37"/>
                    <a:pt x="66" y="37"/>
                  </a:cubicBezTo>
                  <a:cubicBezTo>
                    <a:pt x="66" y="34"/>
                    <a:pt x="70" y="36"/>
                    <a:pt x="69" y="33"/>
                  </a:cubicBezTo>
                  <a:cubicBezTo>
                    <a:pt x="69" y="30"/>
                    <a:pt x="68" y="29"/>
                    <a:pt x="71" y="27"/>
                  </a:cubicBezTo>
                  <a:cubicBezTo>
                    <a:pt x="72" y="27"/>
                    <a:pt x="67" y="24"/>
                    <a:pt x="66" y="23"/>
                  </a:cubicBezTo>
                  <a:cubicBezTo>
                    <a:pt x="65" y="21"/>
                    <a:pt x="66" y="18"/>
                    <a:pt x="65" y="16"/>
                  </a:cubicBezTo>
                  <a:cubicBezTo>
                    <a:pt x="65" y="13"/>
                    <a:pt x="68" y="13"/>
                    <a:pt x="70" y="14"/>
                  </a:cubicBezTo>
                  <a:cubicBezTo>
                    <a:pt x="71" y="14"/>
                    <a:pt x="73" y="15"/>
                    <a:pt x="74" y="15"/>
                  </a:cubicBezTo>
                  <a:cubicBezTo>
                    <a:pt x="76" y="15"/>
                    <a:pt x="76" y="14"/>
                    <a:pt x="77" y="13"/>
                  </a:cubicBezTo>
                  <a:cubicBezTo>
                    <a:pt x="80" y="13"/>
                    <a:pt x="81" y="13"/>
                    <a:pt x="83" y="10"/>
                  </a:cubicBezTo>
                  <a:cubicBezTo>
                    <a:pt x="80" y="9"/>
                    <a:pt x="77" y="8"/>
                    <a:pt x="76" y="6"/>
                  </a:cubicBezTo>
                  <a:cubicBezTo>
                    <a:pt x="75" y="5"/>
                    <a:pt x="75" y="3"/>
                    <a:pt x="74" y="2"/>
                  </a:cubicBezTo>
                  <a:cubicBezTo>
                    <a:pt x="73" y="1"/>
                    <a:pt x="72" y="1"/>
                    <a:pt x="71" y="0"/>
                  </a:cubicBezTo>
                  <a:cubicBezTo>
                    <a:pt x="69" y="0"/>
                    <a:pt x="66" y="1"/>
                    <a:pt x="65" y="1"/>
                  </a:cubicBezTo>
                  <a:cubicBezTo>
                    <a:pt x="61" y="0"/>
                    <a:pt x="59" y="2"/>
                    <a:pt x="56" y="4"/>
                  </a:cubicBezTo>
                  <a:cubicBezTo>
                    <a:pt x="53" y="5"/>
                    <a:pt x="51" y="5"/>
                    <a:pt x="53" y="8"/>
                  </a:cubicBezTo>
                  <a:cubicBezTo>
                    <a:pt x="55" y="10"/>
                    <a:pt x="53" y="12"/>
                    <a:pt x="51" y="13"/>
                  </a:cubicBezTo>
                  <a:cubicBezTo>
                    <a:pt x="49" y="15"/>
                    <a:pt x="52" y="19"/>
                    <a:pt x="48" y="18"/>
                  </a:cubicBezTo>
                  <a:cubicBezTo>
                    <a:pt x="43" y="18"/>
                    <a:pt x="47" y="19"/>
                    <a:pt x="47" y="21"/>
                  </a:cubicBezTo>
                  <a:cubicBezTo>
                    <a:pt x="48" y="22"/>
                    <a:pt x="44" y="23"/>
                    <a:pt x="43" y="24"/>
                  </a:cubicBezTo>
                  <a:cubicBezTo>
                    <a:pt x="42" y="26"/>
                    <a:pt x="42" y="30"/>
                    <a:pt x="41" y="30"/>
                  </a:cubicBezTo>
                  <a:cubicBezTo>
                    <a:pt x="40" y="31"/>
                    <a:pt x="39" y="30"/>
                    <a:pt x="38" y="30"/>
                  </a:cubicBezTo>
                  <a:cubicBezTo>
                    <a:pt x="36" y="30"/>
                    <a:pt x="35" y="31"/>
                    <a:pt x="34" y="32"/>
                  </a:cubicBezTo>
                  <a:cubicBezTo>
                    <a:pt x="32" y="33"/>
                    <a:pt x="31" y="32"/>
                    <a:pt x="30" y="33"/>
                  </a:cubicBezTo>
                  <a:cubicBezTo>
                    <a:pt x="28" y="34"/>
                    <a:pt x="28" y="35"/>
                    <a:pt x="27" y="37"/>
                  </a:cubicBezTo>
                  <a:cubicBezTo>
                    <a:pt x="27" y="40"/>
                    <a:pt x="25" y="41"/>
                    <a:pt x="22" y="42"/>
                  </a:cubicBezTo>
                  <a:cubicBezTo>
                    <a:pt x="19" y="43"/>
                    <a:pt x="16" y="43"/>
                    <a:pt x="13" y="43"/>
                  </a:cubicBezTo>
                  <a:cubicBezTo>
                    <a:pt x="8" y="43"/>
                    <a:pt x="4" y="42"/>
                    <a:pt x="0" y="40"/>
                  </a:cubicBezTo>
                  <a:cubicBezTo>
                    <a:pt x="1" y="42"/>
                    <a:pt x="2" y="44"/>
                    <a:pt x="3" y="46"/>
                  </a:cubicBezTo>
                  <a:cubicBezTo>
                    <a:pt x="4" y="47"/>
                    <a:pt x="8" y="48"/>
                    <a:pt x="8" y="5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7" name="Freeform 698">
              <a:extLst>
                <a:ext uri="{FF2B5EF4-FFF2-40B4-BE49-F238E27FC236}">
                  <a16:creationId xmlns:a16="http://schemas.microsoft.com/office/drawing/2014/main" id="{CB8CB30C-BA01-4F1B-94F1-033A590CA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5238" y="3311316"/>
              <a:ext cx="267148" cy="189432"/>
            </a:xfrm>
            <a:custGeom>
              <a:avLst/>
              <a:gdLst>
                <a:gd name="T0" fmla="*/ 72 w 75"/>
                <a:gd name="T1" fmla="*/ 7 h 53"/>
                <a:gd name="T2" fmla="*/ 69 w 75"/>
                <a:gd name="T3" fmla="*/ 8 h 53"/>
                <a:gd name="T4" fmla="*/ 67 w 75"/>
                <a:gd name="T5" fmla="*/ 7 h 53"/>
                <a:gd name="T6" fmla="*/ 62 w 75"/>
                <a:gd name="T7" fmla="*/ 10 h 53"/>
                <a:gd name="T8" fmla="*/ 57 w 75"/>
                <a:gd name="T9" fmla="*/ 11 h 53"/>
                <a:gd name="T10" fmla="*/ 57 w 75"/>
                <a:gd name="T11" fmla="*/ 4 h 53"/>
                <a:gd name="T12" fmla="*/ 54 w 75"/>
                <a:gd name="T13" fmla="*/ 1 h 53"/>
                <a:gd name="T14" fmla="*/ 50 w 75"/>
                <a:gd name="T15" fmla="*/ 6 h 53"/>
                <a:gd name="T16" fmla="*/ 47 w 75"/>
                <a:gd name="T17" fmla="*/ 8 h 53"/>
                <a:gd name="T18" fmla="*/ 44 w 75"/>
                <a:gd name="T19" fmla="*/ 8 h 53"/>
                <a:gd name="T20" fmla="*/ 39 w 75"/>
                <a:gd name="T21" fmla="*/ 10 h 53"/>
                <a:gd name="T22" fmla="*/ 34 w 75"/>
                <a:gd name="T23" fmla="*/ 7 h 53"/>
                <a:gd name="T24" fmla="*/ 28 w 75"/>
                <a:gd name="T25" fmla="*/ 6 h 53"/>
                <a:gd name="T26" fmla="*/ 27 w 75"/>
                <a:gd name="T27" fmla="*/ 8 h 53"/>
                <a:gd name="T28" fmla="*/ 24 w 75"/>
                <a:gd name="T29" fmla="*/ 9 h 53"/>
                <a:gd name="T30" fmla="*/ 21 w 75"/>
                <a:gd name="T31" fmla="*/ 14 h 53"/>
                <a:gd name="T32" fmla="*/ 15 w 75"/>
                <a:gd name="T33" fmla="*/ 17 h 53"/>
                <a:gd name="T34" fmla="*/ 11 w 75"/>
                <a:gd name="T35" fmla="*/ 19 h 53"/>
                <a:gd name="T36" fmla="*/ 5 w 75"/>
                <a:gd name="T37" fmla="*/ 16 h 53"/>
                <a:gd name="T38" fmla="*/ 4 w 75"/>
                <a:gd name="T39" fmla="*/ 23 h 53"/>
                <a:gd name="T40" fmla="*/ 3 w 75"/>
                <a:gd name="T41" fmla="*/ 29 h 53"/>
                <a:gd name="T42" fmla="*/ 2 w 75"/>
                <a:gd name="T43" fmla="*/ 33 h 53"/>
                <a:gd name="T44" fmla="*/ 3 w 75"/>
                <a:gd name="T45" fmla="*/ 37 h 53"/>
                <a:gd name="T46" fmla="*/ 4 w 75"/>
                <a:gd name="T47" fmla="*/ 40 h 53"/>
                <a:gd name="T48" fmla="*/ 8 w 75"/>
                <a:gd name="T49" fmla="*/ 43 h 53"/>
                <a:gd name="T50" fmla="*/ 4 w 75"/>
                <a:gd name="T51" fmla="*/ 49 h 53"/>
                <a:gd name="T52" fmla="*/ 29 w 75"/>
                <a:gd name="T53" fmla="*/ 50 h 53"/>
                <a:gd name="T54" fmla="*/ 32 w 75"/>
                <a:gd name="T55" fmla="*/ 43 h 53"/>
                <a:gd name="T56" fmla="*/ 39 w 75"/>
                <a:gd name="T57" fmla="*/ 40 h 53"/>
                <a:gd name="T58" fmla="*/ 43 w 75"/>
                <a:gd name="T59" fmla="*/ 39 h 53"/>
                <a:gd name="T60" fmla="*/ 45 w 75"/>
                <a:gd name="T61" fmla="*/ 39 h 53"/>
                <a:gd name="T62" fmla="*/ 47 w 75"/>
                <a:gd name="T63" fmla="*/ 33 h 53"/>
                <a:gd name="T64" fmla="*/ 51 w 75"/>
                <a:gd name="T65" fmla="*/ 30 h 53"/>
                <a:gd name="T66" fmla="*/ 51 w 75"/>
                <a:gd name="T67" fmla="*/ 27 h 53"/>
                <a:gd name="T68" fmla="*/ 55 w 75"/>
                <a:gd name="T69" fmla="*/ 26 h 53"/>
                <a:gd name="T70" fmla="*/ 55 w 75"/>
                <a:gd name="T71" fmla="*/ 23 h 53"/>
                <a:gd name="T72" fmla="*/ 58 w 75"/>
                <a:gd name="T73" fmla="*/ 19 h 53"/>
                <a:gd name="T74" fmla="*/ 56 w 75"/>
                <a:gd name="T75" fmla="*/ 14 h 53"/>
                <a:gd name="T76" fmla="*/ 63 w 75"/>
                <a:gd name="T77" fmla="*/ 11 h 53"/>
                <a:gd name="T78" fmla="*/ 70 w 75"/>
                <a:gd name="T79" fmla="*/ 10 h 53"/>
                <a:gd name="T80" fmla="*/ 74 w 75"/>
                <a:gd name="T81" fmla="*/ 9 h 53"/>
                <a:gd name="T82" fmla="*/ 75 w 75"/>
                <a:gd name="T83" fmla="*/ 7 h 53"/>
                <a:gd name="T84" fmla="*/ 72 w 75"/>
                <a:gd name="T85" fmla="*/ 7 h 53"/>
                <a:gd name="T86" fmla="*/ 72 w 75"/>
                <a:gd name="T8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5" h="53">
                  <a:moveTo>
                    <a:pt x="72" y="7"/>
                  </a:moveTo>
                  <a:cubicBezTo>
                    <a:pt x="71" y="7"/>
                    <a:pt x="70" y="9"/>
                    <a:pt x="69" y="8"/>
                  </a:cubicBezTo>
                  <a:cubicBezTo>
                    <a:pt x="68" y="8"/>
                    <a:pt x="68" y="6"/>
                    <a:pt x="67" y="7"/>
                  </a:cubicBezTo>
                  <a:cubicBezTo>
                    <a:pt x="65" y="7"/>
                    <a:pt x="63" y="9"/>
                    <a:pt x="62" y="10"/>
                  </a:cubicBezTo>
                  <a:cubicBezTo>
                    <a:pt x="61" y="10"/>
                    <a:pt x="59" y="12"/>
                    <a:pt x="57" y="11"/>
                  </a:cubicBezTo>
                  <a:cubicBezTo>
                    <a:pt x="56" y="10"/>
                    <a:pt x="59" y="6"/>
                    <a:pt x="57" y="4"/>
                  </a:cubicBezTo>
                  <a:cubicBezTo>
                    <a:pt x="57" y="4"/>
                    <a:pt x="55" y="0"/>
                    <a:pt x="54" y="1"/>
                  </a:cubicBezTo>
                  <a:cubicBezTo>
                    <a:pt x="53" y="3"/>
                    <a:pt x="52" y="5"/>
                    <a:pt x="50" y="6"/>
                  </a:cubicBezTo>
                  <a:cubicBezTo>
                    <a:pt x="48" y="7"/>
                    <a:pt x="47" y="6"/>
                    <a:pt x="47" y="8"/>
                  </a:cubicBezTo>
                  <a:cubicBezTo>
                    <a:pt x="46" y="11"/>
                    <a:pt x="45" y="7"/>
                    <a:pt x="44" y="8"/>
                  </a:cubicBezTo>
                  <a:cubicBezTo>
                    <a:pt x="42" y="9"/>
                    <a:pt x="41" y="10"/>
                    <a:pt x="39" y="10"/>
                  </a:cubicBezTo>
                  <a:cubicBezTo>
                    <a:pt x="37" y="9"/>
                    <a:pt x="35" y="8"/>
                    <a:pt x="34" y="7"/>
                  </a:cubicBezTo>
                  <a:cubicBezTo>
                    <a:pt x="33" y="7"/>
                    <a:pt x="28" y="6"/>
                    <a:pt x="28" y="6"/>
                  </a:cubicBezTo>
                  <a:cubicBezTo>
                    <a:pt x="27" y="7"/>
                    <a:pt x="28" y="8"/>
                    <a:pt x="27" y="8"/>
                  </a:cubicBezTo>
                  <a:cubicBezTo>
                    <a:pt x="26" y="8"/>
                    <a:pt x="24" y="8"/>
                    <a:pt x="24" y="9"/>
                  </a:cubicBezTo>
                  <a:cubicBezTo>
                    <a:pt x="23" y="11"/>
                    <a:pt x="23" y="13"/>
                    <a:pt x="21" y="14"/>
                  </a:cubicBezTo>
                  <a:cubicBezTo>
                    <a:pt x="18" y="16"/>
                    <a:pt x="17" y="15"/>
                    <a:pt x="15" y="17"/>
                  </a:cubicBezTo>
                  <a:cubicBezTo>
                    <a:pt x="14" y="19"/>
                    <a:pt x="12" y="19"/>
                    <a:pt x="11" y="19"/>
                  </a:cubicBezTo>
                  <a:cubicBezTo>
                    <a:pt x="10" y="18"/>
                    <a:pt x="5" y="17"/>
                    <a:pt x="5" y="16"/>
                  </a:cubicBezTo>
                  <a:cubicBezTo>
                    <a:pt x="5" y="19"/>
                    <a:pt x="5" y="21"/>
                    <a:pt x="4" y="23"/>
                  </a:cubicBezTo>
                  <a:cubicBezTo>
                    <a:pt x="2" y="25"/>
                    <a:pt x="0" y="27"/>
                    <a:pt x="3" y="29"/>
                  </a:cubicBezTo>
                  <a:cubicBezTo>
                    <a:pt x="4" y="30"/>
                    <a:pt x="2" y="31"/>
                    <a:pt x="2" y="33"/>
                  </a:cubicBezTo>
                  <a:cubicBezTo>
                    <a:pt x="2" y="34"/>
                    <a:pt x="2" y="36"/>
                    <a:pt x="3" y="37"/>
                  </a:cubicBezTo>
                  <a:cubicBezTo>
                    <a:pt x="3" y="39"/>
                    <a:pt x="2" y="40"/>
                    <a:pt x="4" y="40"/>
                  </a:cubicBezTo>
                  <a:cubicBezTo>
                    <a:pt x="7" y="41"/>
                    <a:pt x="8" y="40"/>
                    <a:pt x="8" y="43"/>
                  </a:cubicBezTo>
                  <a:cubicBezTo>
                    <a:pt x="8" y="45"/>
                    <a:pt x="5" y="48"/>
                    <a:pt x="4" y="49"/>
                  </a:cubicBezTo>
                  <a:cubicBezTo>
                    <a:pt x="12" y="53"/>
                    <a:pt x="21" y="52"/>
                    <a:pt x="29" y="50"/>
                  </a:cubicBezTo>
                  <a:cubicBezTo>
                    <a:pt x="32" y="49"/>
                    <a:pt x="31" y="45"/>
                    <a:pt x="32" y="43"/>
                  </a:cubicBezTo>
                  <a:cubicBezTo>
                    <a:pt x="33" y="41"/>
                    <a:pt x="37" y="42"/>
                    <a:pt x="39" y="40"/>
                  </a:cubicBezTo>
                  <a:cubicBezTo>
                    <a:pt x="40" y="40"/>
                    <a:pt x="41" y="39"/>
                    <a:pt x="43" y="39"/>
                  </a:cubicBezTo>
                  <a:cubicBezTo>
                    <a:pt x="43" y="39"/>
                    <a:pt x="45" y="40"/>
                    <a:pt x="45" y="39"/>
                  </a:cubicBezTo>
                  <a:cubicBezTo>
                    <a:pt x="46" y="37"/>
                    <a:pt x="46" y="35"/>
                    <a:pt x="47" y="33"/>
                  </a:cubicBezTo>
                  <a:cubicBezTo>
                    <a:pt x="48" y="32"/>
                    <a:pt x="52" y="31"/>
                    <a:pt x="51" y="30"/>
                  </a:cubicBezTo>
                  <a:cubicBezTo>
                    <a:pt x="51" y="29"/>
                    <a:pt x="47" y="27"/>
                    <a:pt x="51" y="27"/>
                  </a:cubicBezTo>
                  <a:cubicBezTo>
                    <a:pt x="52" y="27"/>
                    <a:pt x="54" y="28"/>
                    <a:pt x="55" y="26"/>
                  </a:cubicBezTo>
                  <a:cubicBezTo>
                    <a:pt x="55" y="25"/>
                    <a:pt x="54" y="24"/>
                    <a:pt x="55" y="23"/>
                  </a:cubicBezTo>
                  <a:cubicBezTo>
                    <a:pt x="55" y="21"/>
                    <a:pt x="58" y="21"/>
                    <a:pt x="58" y="19"/>
                  </a:cubicBezTo>
                  <a:cubicBezTo>
                    <a:pt x="58" y="17"/>
                    <a:pt x="55" y="16"/>
                    <a:pt x="56" y="14"/>
                  </a:cubicBezTo>
                  <a:cubicBezTo>
                    <a:pt x="58" y="13"/>
                    <a:pt x="61" y="12"/>
                    <a:pt x="63" y="11"/>
                  </a:cubicBezTo>
                  <a:cubicBezTo>
                    <a:pt x="65" y="9"/>
                    <a:pt x="68" y="10"/>
                    <a:pt x="70" y="10"/>
                  </a:cubicBezTo>
                  <a:cubicBezTo>
                    <a:pt x="71" y="10"/>
                    <a:pt x="73" y="10"/>
                    <a:pt x="74" y="9"/>
                  </a:cubicBezTo>
                  <a:cubicBezTo>
                    <a:pt x="74" y="9"/>
                    <a:pt x="75" y="8"/>
                    <a:pt x="75" y="7"/>
                  </a:cubicBezTo>
                  <a:cubicBezTo>
                    <a:pt x="74" y="7"/>
                    <a:pt x="73" y="7"/>
                    <a:pt x="72" y="7"/>
                  </a:cubicBezTo>
                  <a:cubicBezTo>
                    <a:pt x="71" y="8"/>
                    <a:pt x="73" y="7"/>
                    <a:pt x="72" y="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8" name="Freeform 699">
              <a:extLst>
                <a:ext uri="{FF2B5EF4-FFF2-40B4-BE49-F238E27FC236}">
                  <a16:creationId xmlns:a16="http://schemas.microsoft.com/office/drawing/2014/main" id="{B5D3C26C-0D6A-4E10-947D-78B5B10B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952" y="3158313"/>
              <a:ext cx="9714" cy="14572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1 h 4"/>
                <a:gd name="T4" fmla="*/ 3 w 3"/>
                <a:gd name="T5" fmla="*/ 4 h 4"/>
                <a:gd name="T6" fmla="*/ 3 w 3"/>
                <a:gd name="T7" fmla="*/ 2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2"/>
                    <a:pt x="1" y="0"/>
                    <a:pt x="1" y="1"/>
                  </a:cubicBezTo>
                  <a:cubicBezTo>
                    <a:pt x="0" y="2"/>
                    <a:pt x="2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9" name="Freeform 700">
              <a:extLst>
                <a:ext uri="{FF2B5EF4-FFF2-40B4-BE49-F238E27FC236}">
                  <a16:creationId xmlns:a16="http://schemas.microsoft.com/office/drawing/2014/main" id="{1C1D2F36-4149-4D0F-A243-4D8BC2F7F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6304" y="2933666"/>
              <a:ext cx="722515" cy="346079"/>
            </a:xfrm>
            <a:custGeom>
              <a:avLst/>
              <a:gdLst>
                <a:gd name="T0" fmla="*/ 194 w 203"/>
                <a:gd name="T1" fmla="*/ 37 h 97"/>
                <a:gd name="T2" fmla="*/ 177 w 203"/>
                <a:gd name="T3" fmla="*/ 31 h 97"/>
                <a:gd name="T4" fmla="*/ 163 w 203"/>
                <a:gd name="T5" fmla="*/ 19 h 97"/>
                <a:gd name="T6" fmla="*/ 154 w 203"/>
                <a:gd name="T7" fmla="*/ 7 h 97"/>
                <a:gd name="T8" fmla="*/ 137 w 203"/>
                <a:gd name="T9" fmla="*/ 10 h 97"/>
                <a:gd name="T10" fmla="*/ 129 w 203"/>
                <a:gd name="T11" fmla="*/ 8 h 97"/>
                <a:gd name="T12" fmla="*/ 112 w 203"/>
                <a:gd name="T13" fmla="*/ 2 h 97"/>
                <a:gd name="T14" fmla="*/ 76 w 203"/>
                <a:gd name="T15" fmla="*/ 10 h 97"/>
                <a:gd name="T16" fmla="*/ 75 w 203"/>
                <a:gd name="T17" fmla="*/ 20 h 97"/>
                <a:gd name="T18" fmla="*/ 74 w 203"/>
                <a:gd name="T19" fmla="*/ 31 h 97"/>
                <a:gd name="T20" fmla="*/ 60 w 203"/>
                <a:gd name="T21" fmla="*/ 29 h 97"/>
                <a:gd name="T22" fmla="*/ 48 w 203"/>
                <a:gd name="T23" fmla="*/ 32 h 97"/>
                <a:gd name="T24" fmla="*/ 37 w 203"/>
                <a:gd name="T25" fmla="*/ 27 h 97"/>
                <a:gd name="T26" fmla="*/ 22 w 203"/>
                <a:gd name="T27" fmla="*/ 25 h 97"/>
                <a:gd name="T28" fmla="*/ 13 w 203"/>
                <a:gd name="T29" fmla="*/ 32 h 97"/>
                <a:gd name="T30" fmla="*/ 3 w 203"/>
                <a:gd name="T31" fmla="*/ 38 h 97"/>
                <a:gd name="T32" fmla="*/ 4 w 203"/>
                <a:gd name="T33" fmla="*/ 47 h 97"/>
                <a:gd name="T34" fmla="*/ 14 w 203"/>
                <a:gd name="T35" fmla="*/ 57 h 97"/>
                <a:gd name="T36" fmla="*/ 17 w 203"/>
                <a:gd name="T37" fmla="*/ 57 h 97"/>
                <a:gd name="T38" fmla="*/ 36 w 203"/>
                <a:gd name="T39" fmla="*/ 63 h 97"/>
                <a:gd name="T40" fmla="*/ 33 w 203"/>
                <a:gd name="T41" fmla="*/ 66 h 97"/>
                <a:gd name="T42" fmla="*/ 22 w 203"/>
                <a:gd name="T43" fmla="*/ 72 h 97"/>
                <a:gd name="T44" fmla="*/ 31 w 203"/>
                <a:gd name="T45" fmla="*/ 82 h 97"/>
                <a:gd name="T46" fmla="*/ 48 w 203"/>
                <a:gd name="T47" fmla="*/ 90 h 97"/>
                <a:gd name="T48" fmla="*/ 50 w 203"/>
                <a:gd name="T49" fmla="*/ 68 h 97"/>
                <a:gd name="T50" fmla="*/ 64 w 203"/>
                <a:gd name="T51" fmla="*/ 62 h 97"/>
                <a:gd name="T52" fmla="*/ 72 w 203"/>
                <a:gd name="T53" fmla="*/ 66 h 97"/>
                <a:gd name="T54" fmla="*/ 84 w 203"/>
                <a:gd name="T55" fmla="*/ 76 h 97"/>
                <a:gd name="T56" fmla="*/ 100 w 203"/>
                <a:gd name="T57" fmla="*/ 81 h 97"/>
                <a:gd name="T58" fmla="*/ 107 w 203"/>
                <a:gd name="T59" fmla="*/ 91 h 97"/>
                <a:gd name="T60" fmla="*/ 123 w 203"/>
                <a:gd name="T61" fmla="*/ 85 h 97"/>
                <a:gd name="T62" fmla="*/ 137 w 203"/>
                <a:gd name="T63" fmla="*/ 83 h 97"/>
                <a:gd name="T64" fmla="*/ 153 w 203"/>
                <a:gd name="T65" fmla="*/ 81 h 97"/>
                <a:gd name="T66" fmla="*/ 172 w 203"/>
                <a:gd name="T67" fmla="*/ 76 h 97"/>
                <a:gd name="T68" fmla="*/ 175 w 203"/>
                <a:gd name="T69" fmla="*/ 66 h 97"/>
                <a:gd name="T70" fmla="*/ 182 w 203"/>
                <a:gd name="T71" fmla="*/ 60 h 97"/>
                <a:gd name="T72" fmla="*/ 193 w 203"/>
                <a:gd name="T73" fmla="*/ 56 h 97"/>
                <a:gd name="T74" fmla="*/ 202 w 203"/>
                <a:gd name="T75" fmla="*/ 44 h 97"/>
                <a:gd name="T76" fmla="*/ 201 w 203"/>
                <a:gd name="T77" fmla="*/ 39 h 97"/>
                <a:gd name="T78" fmla="*/ 140 w 203"/>
                <a:gd name="T79" fmla="*/ 65 h 97"/>
                <a:gd name="T80" fmla="*/ 141 w 203"/>
                <a:gd name="T81" fmla="*/ 59 h 97"/>
                <a:gd name="T82" fmla="*/ 148 w 203"/>
                <a:gd name="T83" fmla="*/ 58 h 97"/>
                <a:gd name="T84" fmla="*/ 156 w 203"/>
                <a:gd name="T85" fmla="*/ 58 h 97"/>
                <a:gd name="T86" fmla="*/ 165 w 203"/>
                <a:gd name="T87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" h="97">
                  <a:moveTo>
                    <a:pt x="201" y="39"/>
                  </a:moveTo>
                  <a:cubicBezTo>
                    <a:pt x="201" y="38"/>
                    <a:pt x="197" y="39"/>
                    <a:pt x="197" y="39"/>
                  </a:cubicBezTo>
                  <a:cubicBezTo>
                    <a:pt x="195" y="39"/>
                    <a:pt x="194" y="38"/>
                    <a:pt x="194" y="37"/>
                  </a:cubicBezTo>
                  <a:cubicBezTo>
                    <a:pt x="193" y="35"/>
                    <a:pt x="191" y="35"/>
                    <a:pt x="191" y="34"/>
                  </a:cubicBezTo>
                  <a:cubicBezTo>
                    <a:pt x="190" y="33"/>
                    <a:pt x="189" y="30"/>
                    <a:pt x="186" y="30"/>
                  </a:cubicBezTo>
                  <a:cubicBezTo>
                    <a:pt x="183" y="30"/>
                    <a:pt x="180" y="33"/>
                    <a:pt x="177" y="31"/>
                  </a:cubicBezTo>
                  <a:cubicBezTo>
                    <a:pt x="176" y="30"/>
                    <a:pt x="175" y="29"/>
                    <a:pt x="174" y="28"/>
                  </a:cubicBezTo>
                  <a:cubicBezTo>
                    <a:pt x="173" y="28"/>
                    <a:pt x="171" y="31"/>
                    <a:pt x="170" y="31"/>
                  </a:cubicBezTo>
                  <a:cubicBezTo>
                    <a:pt x="169" y="32"/>
                    <a:pt x="163" y="21"/>
                    <a:pt x="163" y="19"/>
                  </a:cubicBezTo>
                  <a:cubicBezTo>
                    <a:pt x="161" y="17"/>
                    <a:pt x="160" y="14"/>
                    <a:pt x="157" y="13"/>
                  </a:cubicBezTo>
                  <a:cubicBezTo>
                    <a:pt x="156" y="12"/>
                    <a:pt x="155" y="11"/>
                    <a:pt x="154" y="11"/>
                  </a:cubicBezTo>
                  <a:cubicBezTo>
                    <a:pt x="152" y="10"/>
                    <a:pt x="154" y="8"/>
                    <a:pt x="154" y="7"/>
                  </a:cubicBezTo>
                  <a:cubicBezTo>
                    <a:pt x="154" y="6"/>
                    <a:pt x="147" y="10"/>
                    <a:pt x="146" y="11"/>
                  </a:cubicBezTo>
                  <a:cubicBezTo>
                    <a:pt x="145" y="11"/>
                    <a:pt x="137" y="14"/>
                    <a:pt x="137" y="13"/>
                  </a:cubicBezTo>
                  <a:cubicBezTo>
                    <a:pt x="137" y="11"/>
                    <a:pt x="139" y="10"/>
                    <a:pt x="137" y="10"/>
                  </a:cubicBezTo>
                  <a:cubicBezTo>
                    <a:pt x="136" y="9"/>
                    <a:pt x="135" y="8"/>
                    <a:pt x="134" y="9"/>
                  </a:cubicBezTo>
                  <a:cubicBezTo>
                    <a:pt x="134" y="9"/>
                    <a:pt x="134" y="10"/>
                    <a:pt x="133" y="9"/>
                  </a:cubicBezTo>
                  <a:cubicBezTo>
                    <a:pt x="131" y="8"/>
                    <a:pt x="132" y="7"/>
                    <a:pt x="129" y="8"/>
                  </a:cubicBezTo>
                  <a:cubicBezTo>
                    <a:pt x="126" y="10"/>
                    <a:pt x="126" y="7"/>
                    <a:pt x="126" y="5"/>
                  </a:cubicBezTo>
                  <a:cubicBezTo>
                    <a:pt x="127" y="1"/>
                    <a:pt x="121" y="0"/>
                    <a:pt x="118" y="0"/>
                  </a:cubicBezTo>
                  <a:cubicBezTo>
                    <a:pt x="116" y="0"/>
                    <a:pt x="114" y="1"/>
                    <a:pt x="112" y="2"/>
                  </a:cubicBezTo>
                  <a:cubicBezTo>
                    <a:pt x="110" y="3"/>
                    <a:pt x="108" y="4"/>
                    <a:pt x="105" y="4"/>
                  </a:cubicBezTo>
                  <a:cubicBezTo>
                    <a:pt x="97" y="6"/>
                    <a:pt x="89" y="9"/>
                    <a:pt x="81" y="9"/>
                  </a:cubicBezTo>
                  <a:cubicBezTo>
                    <a:pt x="79" y="9"/>
                    <a:pt x="77" y="9"/>
                    <a:pt x="76" y="10"/>
                  </a:cubicBezTo>
                  <a:cubicBezTo>
                    <a:pt x="75" y="11"/>
                    <a:pt x="77" y="14"/>
                    <a:pt x="79" y="14"/>
                  </a:cubicBezTo>
                  <a:cubicBezTo>
                    <a:pt x="83" y="17"/>
                    <a:pt x="76" y="16"/>
                    <a:pt x="74" y="17"/>
                  </a:cubicBezTo>
                  <a:cubicBezTo>
                    <a:pt x="72" y="18"/>
                    <a:pt x="75" y="19"/>
                    <a:pt x="75" y="20"/>
                  </a:cubicBezTo>
                  <a:cubicBezTo>
                    <a:pt x="75" y="22"/>
                    <a:pt x="71" y="22"/>
                    <a:pt x="71" y="23"/>
                  </a:cubicBezTo>
                  <a:cubicBezTo>
                    <a:pt x="71" y="26"/>
                    <a:pt x="79" y="25"/>
                    <a:pt x="78" y="29"/>
                  </a:cubicBezTo>
                  <a:cubicBezTo>
                    <a:pt x="77" y="30"/>
                    <a:pt x="76" y="31"/>
                    <a:pt x="74" y="31"/>
                  </a:cubicBezTo>
                  <a:cubicBezTo>
                    <a:pt x="73" y="31"/>
                    <a:pt x="70" y="31"/>
                    <a:pt x="69" y="31"/>
                  </a:cubicBezTo>
                  <a:cubicBezTo>
                    <a:pt x="67" y="32"/>
                    <a:pt x="68" y="33"/>
                    <a:pt x="66" y="32"/>
                  </a:cubicBezTo>
                  <a:cubicBezTo>
                    <a:pt x="64" y="31"/>
                    <a:pt x="62" y="29"/>
                    <a:pt x="60" y="29"/>
                  </a:cubicBezTo>
                  <a:cubicBezTo>
                    <a:pt x="59" y="28"/>
                    <a:pt x="57" y="30"/>
                    <a:pt x="56" y="30"/>
                  </a:cubicBezTo>
                  <a:cubicBezTo>
                    <a:pt x="54" y="29"/>
                    <a:pt x="53" y="29"/>
                    <a:pt x="51" y="30"/>
                  </a:cubicBezTo>
                  <a:cubicBezTo>
                    <a:pt x="50" y="31"/>
                    <a:pt x="49" y="33"/>
                    <a:pt x="48" y="32"/>
                  </a:cubicBezTo>
                  <a:cubicBezTo>
                    <a:pt x="47" y="32"/>
                    <a:pt x="44" y="29"/>
                    <a:pt x="43" y="30"/>
                  </a:cubicBezTo>
                  <a:cubicBezTo>
                    <a:pt x="42" y="30"/>
                    <a:pt x="42" y="33"/>
                    <a:pt x="41" y="31"/>
                  </a:cubicBezTo>
                  <a:cubicBezTo>
                    <a:pt x="40" y="29"/>
                    <a:pt x="39" y="28"/>
                    <a:pt x="37" y="27"/>
                  </a:cubicBezTo>
                  <a:cubicBezTo>
                    <a:pt x="35" y="26"/>
                    <a:pt x="33" y="26"/>
                    <a:pt x="32" y="25"/>
                  </a:cubicBezTo>
                  <a:cubicBezTo>
                    <a:pt x="29" y="24"/>
                    <a:pt x="29" y="26"/>
                    <a:pt x="27" y="26"/>
                  </a:cubicBezTo>
                  <a:cubicBezTo>
                    <a:pt x="25" y="27"/>
                    <a:pt x="24" y="24"/>
                    <a:pt x="22" y="25"/>
                  </a:cubicBezTo>
                  <a:cubicBezTo>
                    <a:pt x="21" y="26"/>
                    <a:pt x="21" y="27"/>
                    <a:pt x="20" y="27"/>
                  </a:cubicBezTo>
                  <a:cubicBezTo>
                    <a:pt x="19" y="28"/>
                    <a:pt x="17" y="28"/>
                    <a:pt x="16" y="28"/>
                  </a:cubicBezTo>
                  <a:cubicBezTo>
                    <a:pt x="15" y="29"/>
                    <a:pt x="13" y="31"/>
                    <a:pt x="13" y="32"/>
                  </a:cubicBezTo>
                  <a:cubicBezTo>
                    <a:pt x="12" y="33"/>
                    <a:pt x="14" y="36"/>
                    <a:pt x="12" y="36"/>
                  </a:cubicBezTo>
                  <a:cubicBezTo>
                    <a:pt x="10" y="37"/>
                    <a:pt x="7" y="31"/>
                    <a:pt x="6" y="34"/>
                  </a:cubicBezTo>
                  <a:cubicBezTo>
                    <a:pt x="5" y="36"/>
                    <a:pt x="4" y="36"/>
                    <a:pt x="3" y="38"/>
                  </a:cubicBezTo>
                  <a:cubicBezTo>
                    <a:pt x="2" y="40"/>
                    <a:pt x="6" y="40"/>
                    <a:pt x="4" y="42"/>
                  </a:cubicBezTo>
                  <a:cubicBezTo>
                    <a:pt x="3" y="43"/>
                    <a:pt x="0" y="45"/>
                    <a:pt x="2" y="46"/>
                  </a:cubicBezTo>
                  <a:cubicBezTo>
                    <a:pt x="3" y="46"/>
                    <a:pt x="4" y="47"/>
                    <a:pt x="4" y="47"/>
                  </a:cubicBezTo>
                  <a:cubicBezTo>
                    <a:pt x="5" y="48"/>
                    <a:pt x="4" y="49"/>
                    <a:pt x="5" y="50"/>
                  </a:cubicBezTo>
                  <a:cubicBezTo>
                    <a:pt x="7" y="51"/>
                    <a:pt x="9" y="49"/>
                    <a:pt x="11" y="51"/>
                  </a:cubicBezTo>
                  <a:cubicBezTo>
                    <a:pt x="12" y="52"/>
                    <a:pt x="14" y="55"/>
                    <a:pt x="14" y="57"/>
                  </a:cubicBezTo>
                  <a:cubicBezTo>
                    <a:pt x="13" y="57"/>
                    <a:pt x="10" y="56"/>
                    <a:pt x="13" y="58"/>
                  </a:cubicBezTo>
                  <a:cubicBezTo>
                    <a:pt x="14" y="59"/>
                    <a:pt x="14" y="60"/>
                    <a:pt x="16" y="58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22" y="57"/>
                    <a:pt x="24" y="54"/>
                    <a:pt x="29" y="56"/>
                  </a:cubicBezTo>
                  <a:cubicBezTo>
                    <a:pt x="31" y="57"/>
                    <a:pt x="33" y="54"/>
                    <a:pt x="34" y="56"/>
                  </a:cubicBezTo>
                  <a:cubicBezTo>
                    <a:pt x="35" y="57"/>
                    <a:pt x="37" y="61"/>
                    <a:pt x="36" y="63"/>
                  </a:cubicBezTo>
                  <a:cubicBezTo>
                    <a:pt x="35" y="63"/>
                    <a:pt x="33" y="64"/>
                    <a:pt x="35" y="64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4" y="66"/>
                    <a:pt x="33" y="66"/>
                    <a:pt x="33" y="66"/>
                  </a:cubicBezTo>
                  <a:cubicBezTo>
                    <a:pt x="30" y="66"/>
                    <a:pt x="22" y="64"/>
                    <a:pt x="24" y="69"/>
                  </a:cubicBezTo>
                  <a:cubicBezTo>
                    <a:pt x="25" y="71"/>
                    <a:pt x="24" y="71"/>
                    <a:pt x="22" y="70"/>
                  </a:cubicBezTo>
                  <a:cubicBezTo>
                    <a:pt x="20" y="69"/>
                    <a:pt x="21" y="71"/>
                    <a:pt x="22" y="72"/>
                  </a:cubicBezTo>
                  <a:cubicBezTo>
                    <a:pt x="24" y="72"/>
                    <a:pt x="24" y="75"/>
                    <a:pt x="25" y="76"/>
                  </a:cubicBezTo>
                  <a:cubicBezTo>
                    <a:pt x="27" y="77"/>
                    <a:pt x="24" y="79"/>
                    <a:pt x="27" y="79"/>
                  </a:cubicBezTo>
                  <a:cubicBezTo>
                    <a:pt x="28" y="79"/>
                    <a:pt x="30" y="81"/>
                    <a:pt x="31" y="82"/>
                  </a:cubicBezTo>
                  <a:cubicBezTo>
                    <a:pt x="34" y="82"/>
                    <a:pt x="31" y="85"/>
                    <a:pt x="31" y="87"/>
                  </a:cubicBezTo>
                  <a:cubicBezTo>
                    <a:pt x="34" y="85"/>
                    <a:pt x="38" y="82"/>
                    <a:pt x="42" y="85"/>
                  </a:cubicBezTo>
                  <a:cubicBezTo>
                    <a:pt x="44" y="87"/>
                    <a:pt x="45" y="90"/>
                    <a:pt x="48" y="90"/>
                  </a:cubicBezTo>
                  <a:cubicBezTo>
                    <a:pt x="50" y="90"/>
                    <a:pt x="49" y="88"/>
                    <a:pt x="49" y="87"/>
                  </a:cubicBezTo>
                  <a:cubicBezTo>
                    <a:pt x="49" y="84"/>
                    <a:pt x="49" y="81"/>
                    <a:pt x="49" y="78"/>
                  </a:cubicBezTo>
                  <a:cubicBezTo>
                    <a:pt x="49" y="76"/>
                    <a:pt x="48" y="68"/>
                    <a:pt x="50" y="68"/>
                  </a:cubicBezTo>
                  <a:cubicBezTo>
                    <a:pt x="52" y="67"/>
                    <a:pt x="55" y="66"/>
                    <a:pt x="57" y="65"/>
                  </a:cubicBezTo>
                  <a:cubicBezTo>
                    <a:pt x="59" y="65"/>
                    <a:pt x="61" y="64"/>
                    <a:pt x="62" y="64"/>
                  </a:cubicBezTo>
                  <a:cubicBezTo>
                    <a:pt x="63" y="63"/>
                    <a:pt x="62" y="61"/>
                    <a:pt x="64" y="62"/>
                  </a:cubicBezTo>
                  <a:cubicBezTo>
                    <a:pt x="65" y="62"/>
                    <a:pt x="68" y="64"/>
                    <a:pt x="68" y="62"/>
                  </a:cubicBezTo>
                  <a:cubicBezTo>
                    <a:pt x="68" y="61"/>
                    <a:pt x="70" y="60"/>
                    <a:pt x="71" y="62"/>
                  </a:cubicBezTo>
                  <a:cubicBezTo>
                    <a:pt x="72" y="63"/>
                    <a:pt x="71" y="64"/>
                    <a:pt x="72" y="66"/>
                  </a:cubicBezTo>
                  <a:cubicBezTo>
                    <a:pt x="72" y="67"/>
                    <a:pt x="73" y="69"/>
                    <a:pt x="72" y="70"/>
                  </a:cubicBezTo>
                  <a:cubicBezTo>
                    <a:pt x="73" y="71"/>
                    <a:pt x="74" y="71"/>
                    <a:pt x="75" y="72"/>
                  </a:cubicBezTo>
                  <a:cubicBezTo>
                    <a:pt x="78" y="75"/>
                    <a:pt x="80" y="77"/>
                    <a:pt x="84" y="76"/>
                  </a:cubicBezTo>
                  <a:cubicBezTo>
                    <a:pt x="86" y="76"/>
                    <a:pt x="88" y="77"/>
                    <a:pt x="90" y="77"/>
                  </a:cubicBezTo>
                  <a:cubicBezTo>
                    <a:pt x="92" y="77"/>
                    <a:pt x="93" y="75"/>
                    <a:pt x="95" y="75"/>
                  </a:cubicBezTo>
                  <a:cubicBezTo>
                    <a:pt x="97" y="76"/>
                    <a:pt x="99" y="79"/>
                    <a:pt x="100" y="81"/>
                  </a:cubicBezTo>
                  <a:cubicBezTo>
                    <a:pt x="101" y="82"/>
                    <a:pt x="100" y="83"/>
                    <a:pt x="100" y="85"/>
                  </a:cubicBezTo>
                  <a:cubicBezTo>
                    <a:pt x="100" y="87"/>
                    <a:pt x="103" y="88"/>
                    <a:pt x="103" y="90"/>
                  </a:cubicBezTo>
                  <a:cubicBezTo>
                    <a:pt x="103" y="91"/>
                    <a:pt x="106" y="91"/>
                    <a:pt x="107" y="91"/>
                  </a:cubicBezTo>
                  <a:cubicBezTo>
                    <a:pt x="109" y="91"/>
                    <a:pt x="109" y="91"/>
                    <a:pt x="110" y="93"/>
                  </a:cubicBezTo>
                  <a:cubicBezTo>
                    <a:pt x="112" y="97"/>
                    <a:pt x="114" y="92"/>
                    <a:pt x="116" y="90"/>
                  </a:cubicBezTo>
                  <a:cubicBezTo>
                    <a:pt x="117" y="87"/>
                    <a:pt x="121" y="87"/>
                    <a:pt x="123" y="85"/>
                  </a:cubicBezTo>
                  <a:cubicBezTo>
                    <a:pt x="125" y="85"/>
                    <a:pt x="125" y="85"/>
                    <a:pt x="126" y="84"/>
                  </a:cubicBezTo>
                  <a:cubicBezTo>
                    <a:pt x="127" y="81"/>
                    <a:pt x="128" y="82"/>
                    <a:pt x="130" y="82"/>
                  </a:cubicBezTo>
                  <a:cubicBezTo>
                    <a:pt x="132" y="82"/>
                    <a:pt x="136" y="85"/>
                    <a:pt x="137" y="83"/>
                  </a:cubicBezTo>
                  <a:cubicBezTo>
                    <a:pt x="137" y="81"/>
                    <a:pt x="137" y="80"/>
                    <a:pt x="139" y="79"/>
                  </a:cubicBezTo>
                  <a:cubicBezTo>
                    <a:pt x="141" y="78"/>
                    <a:pt x="143" y="80"/>
                    <a:pt x="145" y="80"/>
                  </a:cubicBezTo>
                  <a:cubicBezTo>
                    <a:pt x="147" y="81"/>
                    <a:pt x="151" y="81"/>
                    <a:pt x="153" y="81"/>
                  </a:cubicBezTo>
                  <a:cubicBezTo>
                    <a:pt x="159" y="81"/>
                    <a:pt x="164" y="83"/>
                    <a:pt x="170" y="84"/>
                  </a:cubicBezTo>
                  <a:cubicBezTo>
                    <a:pt x="169" y="82"/>
                    <a:pt x="171" y="81"/>
                    <a:pt x="173" y="79"/>
                  </a:cubicBezTo>
                  <a:cubicBezTo>
                    <a:pt x="174" y="78"/>
                    <a:pt x="173" y="78"/>
                    <a:pt x="172" y="76"/>
                  </a:cubicBezTo>
                  <a:cubicBezTo>
                    <a:pt x="171" y="75"/>
                    <a:pt x="171" y="73"/>
                    <a:pt x="171" y="71"/>
                  </a:cubicBezTo>
                  <a:cubicBezTo>
                    <a:pt x="170" y="71"/>
                    <a:pt x="170" y="67"/>
                    <a:pt x="169" y="68"/>
                  </a:cubicBezTo>
                  <a:cubicBezTo>
                    <a:pt x="170" y="67"/>
                    <a:pt x="173" y="67"/>
                    <a:pt x="175" y="66"/>
                  </a:cubicBezTo>
                  <a:cubicBezTo>
                    <a:pt x="178" y="66"/>
                    <a:pt x="180" y="68"/>
                    <a:pt x="182" y="66"/>
                  </a:cubicBezTo>
                  <a:cubicBezTo>
                    <a:pt x="183" y="66"/>
                    <a:pt x="181" y="65"/>
                    <a:pt x="181" y="64"/>
                  </a:cubicBezTo>
                  <a:cubicBezTo>
                    <a:pt x="180" y="63"/>
                    <a:pt x="181" y="61"/>
                    <a:pt x="182" y="60"/>
                  </a:cubicBezTo>
                  <a:cubicBezTo>
                    <a:pt x="183" y="59"/>
                    <a:pt x="184" y="53"/>
                    <a:pt x="185" y="54"/>
                  </a:cubicBezTo>
                  <a:cubicBezTo>
                    <a:pt x="187" y="55"/>
                    <a:pt x="188" y="56"/>
                    <a:pt x="190" y="56"/>
                  </a:cubicBezTo>
                  <a:cubicBezTo>
                    <a:pt x="191" y="55"/>
                    <a:pt x="192" y="57"/>
                    <a:pt x="193" y="56"/>
                  </a:cubicBezTo>
                  <a:cubicBezTo>
                    <a:pt x="194" y="56"/>
                    <a:pt x="196" y="55"/>
                    <a:pt x="197" y="54"/>
                  </a:cubicBezTo>
                  <a:cubicBezTo>
                    <a:pt x="198" y="53"/>
                    <a:pt x="196" y="51"/>
                    <a:pt x="196" y="49"/>
                  </a:cubicBezTo>
                  <a:cubicBezTo>
                    <a:pt x="197" y="46"/>
                    <a:pt x="200" y="47"/>
                    <a:pt x="202" y="44"/>
                  </a:cubicBezTo>
                  <a:cubicBezTo>
                    <a:pt x="202" y="43"/>
                    <a:pt x="202" y="43"/>
                    <a:pt x="203" y="42"/>
                  </a:cubicBezTo>
                  <a:cubicBezTo>
                    <a:pt x="203" y="41"/>
                    <a:pt x="202" y="40"/>
                    <a:pt x="201" y="39"/>
                  </a:cubicBezTo>
                  <a:cubicBezTo>
                    <a:pt x="201" y="38"/>
                    <a:pt x="202" y="39"/>
                    <a:pt x="201" y="39"/>
                  </a:cubicBezTo>
                  <a:close/>
                  <a:moveTo>
                    <a:pt x="148" y="58"/>
                  </a:moveTo>
                  <a:cubicBezTo>
                    <a:pt x="146" y="58"/>
                    <a:pt x="143" y="61"/>
                    <a:pt x="142" y="62"/>
                  </a:cubicBezTo>
                  <a:cubicBezTo>
                    <a:pt x="141" y="62"/>
                    <a:pt x="140" y="64"/>
                    <a:pt x="140" y="65"/>
                  </a:cubicBezTo>
                  <a:cubicBezTo>
                    <a:pt x="140" y="66"/>
                    <a:pt x="141" y="67"/>
                    <a:pt x="141" y="67"/>
                  </a:cubicBezTo>
                  <a:cubicBezTo>
                    <a:pt x="140" y="68"/>
                    <a:pt x="138" y="64"/>
                    <a:pt x="138" y="63"/>
                  </a:cubicBezTo>
                  <a:cubicBezTo>
                    <a:pt x="138" y="61"/>
                    <a:pt x="139" y="60"/>
                    <a:pt x="141" y="59"/>
                  </a:cubicBezTo>
                  <a:cubicBezTo>
                    <a:pt x="143" y="58"/>
                    <a:pt x="145" y="57"/>
                    <a:pt x="147" y="57"/>
                  </a:cubicBezTo>
                  <a:cubicBezTo>
                    <a:pt x="147" y="57"/>
                    <a:pt x="152" y="58"/>
                    <a:pt x="152" y="58"/>
                  </a:cubicBezTo>
                  <a:cubicBezTo>
                    <a:pt x="151" y="59"/>
                    <a:pt x="148" y="58"/>
                    <a:pt x="148" y="58"/>
                  </a:cubicBezTo>
                  <a:cubicBezTo>
                    <a:pt x="146" y="58"/>
                    <a:pt x="149" y="58"/>
                    <a:pt x="148" y="58"/>
                  </a:cubicBezTo>
                  <a:close/>
                  <a:moveTo>
                    <a:pt x="165" y="59"/>
                  </a:moveTo>
                  <a:cubicBezTo>
                    <a:pt x="164" y="61"/>
                    <a:pt x="157" y="60"/>
                    <a:pt x="156" y="58"/>
                  </a:cubicBezTo>
                  <a:cubicBezTo>
                    <a:pt x="156" y="58"/>
                    <a:pt x="160" y="58"/>
                    <a:pt x="160" y="58"/>
                  </a:cubicBezTo>
                  <a:cubicBezTo>
                    <a:pt x="162" y="58"/>
                    <a:pt x="163" y="58"/>
                    <a:pt x="165" y="57"/>
                  </a:cubicBezTo>
                  <a:cubicBezTo>
                    <a:pt x="165" y="57"/>
                    <a:pt x="165" y="59"/>
                    <a:pt x="165" y="59"/>
                  </a:cubicBezTo>
                  <a:cubicBezTo>
                    <a:pt x="164" y="60"/>
                    <a:pt x="165" y="58"/>
                    <a:pt x="165" y="5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0" name="Freeform 701">
              <a:extLst>
                <a:ext uri="{FF2B5EF4-FFF2-40B4-BE49-F238E27FC236}">
                  <a16:creationId xmlns:a16="http://schemas.microsoft.com/office/drawing/2014/main" id="{02CF8742-117F-4389-BCFA-85896EF56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312" y="3364745"/>
              <a:ext cx="499082" cy="531867"/>
            </a:xfrm>
            <a:custGeom>
              <a:avLst/>
              <a:gdLst>
                <a:gd name="T0" fmla="*/ 121 w 140"/>
                <a:gd name="T1" fmla="*/ 66 h 149"/>
                <a:gd name="T2" fmla="*/ 129 w 140"/>
                <a:gd name="T3" fmla="*/ 54 h 149"/>
                <a:gd name="T4" fmla="*/ 137 w 140"/>
                <a:gd name="T5" fmla="*/ 46 h 149"/>
                <a:gd name="T6" fmla="*/ 135 w 140"/>
                <a:gd name="T7" fmla="*/ 41 h 149"/>
                <a:gd name="T8" fmla="*/ 127 w 140"/>
                <a:gd name="T9" fmla="*/ 37 h 149"/>
                <a:gd name="T10" fmla="*/ 119 w 140"/>
                <a:gd name="T11" fmla="*/ 43 h 149"/>
                <a:gd name="T12" fmla="*/ 106 w 140"/>
                <a:gd name="T13" fmla="*/ 51 h 149"/>
                <a:gd name="T14" fmla="*/ 100 w 140"/>
                <a:gd name="T15" fmla="*/ 45 h 149"/>
                <a:gd name="T16" fmla="*/ 92 w 140"/>
                <a:gd name="T17" fmla="*/ 52 h 149"/>
                <a:gd name="T18" fmla="*/ 77 w 140"/>
                <a:gd name="T19" fmla="*/ 47 h 149"/>
                <a:gd name="T20" fmla="*/ 62 w 140"/>
                <a:gd name="T21" fmla="*/ 41 h 149"/>
                <a:gd name="T22" fmla="*/ 63 w 140"/>
                <a:gd name="T23" fmla="*/ 32 h 149"/>
                <a:gd name="T24" fmla="*/ 52 w 140"/>
                <a:gd name="T25" fmla="*/ 22 h 149"/>
                <a:gd name="T26" fmla="*/ 55 w 140"/>
                <a:gd name="T27" fmla="*/ 12 h 149"/>
                <a:gd name="T28" fmla="*/ 50 w 140"/>
                <a:gd name="T29" fmla="*/ 2 h 149"/>
                <a:gd name="T30" fmla="*/ 40 w 140"/>
                <a:gd name="T31" fmla="*/ 8 h 149"/>
                <a:gd name="T32" fmla="*/ 30 w 140"/>
                <a:gd name="T33" fmla="*/ 12 h 149"/>
                <a:gd name="T34" fmla="*/ 33 w 140"/>
                <a:gd name="T35" fmla="*/ 22 h 149"/>
                <a:gd name="T36" fmla="*/ 29 w 140"/>
                <a:gd name="T37" fmla="*/ 33 h 149"/>
                <a:gd name="T38" fmla="*/ 19 w 140"/>
                <a:gd name="T39" fmla="*/ 44 h 149"/>
                <a:gd name="T40" fmla="*/ 7 w 140"/>
                <a:gd name="T41" fmla="*/ 50 h 149"/>
                <a:gd name="T42" fmla="*/ 14 w 140"/>
                <a:gd name="T43" fmla="*/ 64 h 149"/>
                <a:gd name="T44" fmla="*/ 5 w 140"/>
                <a:gd name="T45" fmla="*/ 64 h 149"/>
                <a:gd name="T46" fmla="*/ 11 w 140"/>
                <a:gd name="T47" fmla="*/ 72 h 149"/>
                <a:gd name="T48" fmla="*/ 11 w 140"/>
                <a:gd name="T49" fmla="*/ 82 h 149"/>
                <a:gd name="T50" fmla="*/ 19 w 140"/>
                <a:gd name="T51" fmla="*/ 78 h 149"/>
                <a:gd name="T52" fmla="*/ 23 w 140"/>
                <a:gd name="T53" fmla="*/ 75 h 149"/>
                <a:gd name="T54" fmla="*/ 22 w 140"/>
                <a:gd name="T55" fmla="*/ 78 h 149"/>
                <a:gd name="T56" fmla="*/ 24 w 140"/>
                <a:gd name="T57" fmla="*/ 82 h 149"/>
                <a:gd name="T58" fmla="*/ 24 w 140"/>
                <a:gd name="T59" fmla="*/ 95 h 149"/>
                <a:gd name="T60" fmla="*/ 26 w 140"/>
                <a:gd name="T61" fmla="*/ 107 h 149"/>
                <a:gd name="T62" fmla="*/ 39 w 140"/>
                <a:gd name="T63" fmla="*/ 134 h 149"/>
                <a:gd name="T64" fmla="*/ 50 w 140"/>
                <a:gd name="T65" fmla="*/ 143 h 149"/>
                <a:gd name="T66" fmla="*/ 57 w 140"/>
                <a:gd name="T67" fmla="*/ 132 h 149"/>
                <a:gd name="T68" fmla="*/ 65 w 140"/>
                <a:gd name="T69" fmla="*/ 107 h 149"/>
                <a:gd name="T70" fmla="*/ 81 w 140"/>
                <a:gd name="T71" fmla="*/ 93 h 149"/>
                <a:gd name="T72" fmla="*/ 91 w 140"/>
                <a:gd name="T73" fmla="*/ 84 h 149"/>
                <a:gd name="T74" fmla="*/ 98 w 140"/>
                <a:gd name="T75" fmla="*/ 74 h 149"/>
                <a:gd name="T76" fmla="*/ 101 w 140"/>
                <a:gd name="T77" fmla="*/ 78 h 149"/>
                <a:gd name="T78" fmla="*/ 100 w 140"/>
                <a:gd name="T79" fmla="*/ 58 h 149"/>
                <a:gd name="T80" fmla="*/ 104 w 140"/>
                <a:gd name="T81" fmla="*/ 57 h 149"/>
                <a:gd name="T82" fmla="*/ 114 w 140"/>
                <a:gd name="T83" fmla="*/ 60 h 149"/>
                <a:gd name="T84" fmla="*/ 115 w 140"/>
                <a:gd name="T8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9">
                  <a:moveTo>
                    <a:pt x="117" y="76"/>
                  </a:moveTo>
                  <a:cubicBezTo>
                    <a:pt x="121" y="77"/>
                    <a:pt x="119" y="73"/>
                    <a:pt x="120" y="71"/>
                  </a:cubicBezTo>
                  <a:cubicBezTo>
                    <a:pt x="120" y="69"/>
                    <a:pt x="121" y="67"/>
                    <a:pt x="121" y="66"/>
                  </a:cubicBezTo>
                  <a:cubicBezTo>
                    <a:pt x="122" y="65"/>
                    <a:pt x="124" y="67"/>
                    <a:pt x="125" y="65"/>
                  </a:cubicBezTo>
                  <a:cubicBezTo>
                    <a:pt x="126" y="63"/>
                    <a:pt x="126" y="61"/>
                    <a:pt x="126" y="59"/>
                  </a:cubicBezTo>
                  <a:cubicBezTo>
                    <a:pt x="127" y="57"/>
                    <a:pt x="129" y="56"/>
                    <a:pt x="129" y="54"/>
                  </a:cubicBezTo>
                  <a:cubicBezTo>
                    <a:pt x="129" y="52"/>
                    <a:pt x="132" y="50"/>
                    <a:pt x="133" y="49"/>
                  </a:cubicBezTo>
                  <a:cubicBezTo>
                    <a:pt x="136" y="46"/>
                    <a:pt x="135" y="49"/>
                    <a:pt x="137" y="50"/>
                  </a:cubicBezTo>
                  <a:cubicBezTo>
                    <a:pt x="137" y="50"/>
                    <a:pt x="137" y="46"/>
                    <a:pt x="137" y="46"/>
                  </a:cubicBezTo>
                  <a:cubicBezTo>
                    <a:pt x="137" y="45"/>
                    <a:pt x="140" y="45"/>
                    <a:pt x="138" y="43"/>
                  </a:cubicBezTo>
                  <a:cubicBezTo>
                    <a:pt x="137" y="43"/>
                    <a:pt x="135" y="43"/>
                    <a:pt x="134" y="43"/>
                  </a:cubicBezTo>
                  <a:cubicBezTo>
                    <a:pt x="134" y="42"/>
                    <a:pt x="135" y="41"/>
                    <a:pt x="135" y="41"/>
                  </a:cubicBezTo>
                  <a:cubicBezTo>
                    <a:pt x="136" y="40"/>
                    <a:pt x="135" y="39"/>
                    <a:pt x="134" y="38"/>
                  </a:cubicBezTo>
                  <a:cubicBezTo>
                    <a:pt x="133" y="37"/>
                    <a:pt x="133" y="37"/>
                    <a:pt x="132" y="38"/>
                  </a:cubicBezTo>
                  <a:cubicBezTo>
                    <a:pt x="130" y="39"/>
                    <a:pt x="129" y="38"/>
                    <a:pt x="127" y="37"/>
                  </a:cubicBezTo>
                  <a:cubicBezTo>
                    <a:pt x="126" y="37"/>
                    <a:pt x="124" y="39"/>
                    <a:pt x="124" y="40"/>
                  </a:cubicBezTo>
                  <a:cubicBezTo>
                    <a:pt x="123" y="41"/>
                    <a:pt x="122" y="40"/>
                    <a:pt x="121" y="41"/>
                  </a:cubicBezTo>
                  <a:cubicBezTo>
                    <a:pt x="120" y="41"/>
                    <a:pt x="119" y="42"/>
                    <a:pt x="119" y="43"/>
                  </a:cubicBezTo>
                  <a:cubicBezTo>
                    <a:pt x="117" y="45"/>
                    <a:pt x="116" y="46"/>
                    <a:pt x="114" y="45"/>
                  </a:cubicBezTo>
                  <a:cubicBezTo>
                    <a:pt x="113" y="46"/>
                    <a:pt x="114" y="48"/>
                    <a:pt x="115" y="49"/>
                  </a:cubicBezTo>
                  <a:cubicBezTo>
                    <a:pt x="117" y="53"/>
                    <a:pt x="108" y="50"/>
                    <a:pt x="106" y="51"/>
                  </a:cubicBezTo>
                  <a:cubicBezTo>
                    <a:pt x="105" y="52"/>
                    <a:pt x="102" y="51"/>
                    <a:pt x="101" y="50"/>
                  </a:cubicBezTo>
                  <a:cubicBezTo>
                    <a:pt x="100" y="49"/>
                    <a:pt x="101" y="47"/>
                    <a:pt x="101" y="47"/>
                  </a:cubicBezTo>
                  <a:cubicBezTo>
                    <a:pt x="101" y="47"/>
                    <a:pt x="101" y="44"/>
                    <a:pt x="100" y="45"/>
                  </a:cubicBezTo>
                  <a:cubicBezTo>
                    <a:pt x="98" y="45"/>
                    <a:pt x="96" y="45"/>
                    <a:pt x="96" y="48"/>
                  </a:cubicBezTo>
                  <a:cubicBezTo>
                    <a:pt x="97" y="49"/>
                    <a:pt x="98" y="52"/>
                    <a:pt x="97" y="52"/>
                  </a:cubicBezTo>
                  <a:cubicBezTo>
                    <a:pt x="95" y="52"/>
                    <a:pt x="94" y="54"/>
                    <a:pt x="92" y="52"/>
                  </a:cubicBezTo>
                  <a:cubicBezTo>
                    <a:pt x="91" y="50"/>
                    <a:pt x="90" y="53"/>
                    <a:pt x="89" y="52"/>
                  </a:cubicBezTo>
                  <a:cubicBezTo>
                    <a:pt x="86" y="51"/>
                    <a:pt x="85" y="51"/>
                    <a:pt x="82" y="50"/>
                  </a:cubicBezTo>
                  <a:cubicBezTo>
                    <a:pt x="80" y="49"/>
                    <a:pt x="79" y="47"/>
                    <a:pt x="77" y="47"/>
                  </a:cubicBezTo>
                  <a:cubicBezTo>
                    <a:pt x="74" y="48"/>
                    <a:pt x="74" y="47"/>
                    <a:pt x="72" y="46"/>
                  </a:cubicBezTo>
                  <a:cubicBezTo>
                    <a:pt x="70" y="45"/>
                    <a:pt x="68" y="46"/>
                    <a:pt x="67" y="45"/>
                  </a:cubicBezTo>
                  <a:cubicBezTo>
                    <a:pt x="65" y="43"/>
                    <a:pt x="63" y="42"/>
                    <a:pt x="62" y="41"/>
                  </a:cubicBezTo>
                  <a:cubicBezTo>
                    <a:pt x="60" y="40"/>
                    <a:pt x="59" y="40"/>
                    <a:pt x="60" y="38"/>
                  </a:cubicBezTo>
                  <a:cubicBezTo>
                    <a:pt x="61" y="37"/>
                    <a:pt x="60" y="35"/>
                    <a:pt x="62" y="34"/>
                  </a:cubicBezTo>
                  <a:cubicBezTo>
                    <a:pt x="64" y="33"/>
                    <a:pt x="65" y="34"/>
                    <a:pt x="63" y="32"/>
                  </a:cubicBezTo>
                  <a:cubicBezTo>
                    <a:pt x="61" y="31"/>
                    <a:pt x="59" y="29"/>
                    <a:pt x="57" y="28"/>
                  </a:cubicBezTo>
                  <a:cubicBezTo>
                    <a:pt x="56" y="28"/>
                    <a:pt x="55" y="26"/>
                    <a:pt x="53" y="26"/>
                  </a:cubicBezTo>
                  <a:cubicBezTo>
                    <a:pt x="53" y="26"/>
                    <a:pt x="53" y="23"/>
                    <a:pt x="52" y="22"/>
                  </a:cubicBezTo>
                  <a:cubicBezTo>
                    <a:pt x="47" y="17"/>
                    <a:pt x="57" y="23"/>
                    <a:pt x="57" y="19"/>
                  </a:cubicBezTo>
                  <a:cubicBezTo>
                    <a:pt x="57" y="17"/>
                    <a:pt x="56" y="17"/>
                    <a:pt x="54" y="15"/>
                  </a:cubicBezTo>
                  <a:cubicBezTo>
                    <a:pt x="53" y="14"/>
                    <a:pt x="53" y="13"/>
                    <a:pt x="55" y="12"/>
                  </a:cubicBezTo>
                  <a:cubicBezTo>
                    <a:pt x="57" y="12"/>
                    <a:pt x="56" y="9"/>
                    <a:pt x="58" y="8"/>
                  </a:cubicBezTo>
                  <a:cubicBezTo>
                    <a:pt x="59" y="7"/>
                    <a:pt x="61" y="6"/>
                    <a:pt x="60" y="4"/>
                  </a:cubicBezTo>
                  <a:cubicBezTo>
                    <a:pt x="58" y="1"/>
                    <a:pt x="53" y="0"/>
                    <a:pt x="50" y="2"/>
                  </a:cubicBezTo>
                  <a:cubicBezTo>
                    <a:pt x="49" y="3"/>
                    <a:pt x="49" y="3"/>
                    <a:pt x="47" y="4"/>
                  </a:cubicBezTo>
                  <a:cubicBezTo>
                    <a:pt x="46" y="4"/>
                    <a:pt x="46" y="6"/>
                    <a:pt x="45" y="7"/>
                  </a:cubicBezTo>
                  <a:cubicBezTo>
                    <a:pt x="43" y="8"/>
                    <a:pt x="41" y="7"/>
                    <a:pt x="40" y="8"/>
                  </a:cubicBezTo>
                  <a:cubicBezTo>
                    <a:pt x="39" y="9"/>
                    <a:pt x="37" y="9"/>
                    <a:pt x="35" y="8"/>
                  </a:cubicBezTo>
                  <a:cubicBezTo>
                    <a:pt x="33" y="8"/>
                    <a:pt x="32" y="7"/>
                    <a:pt x="30" y="8"/>
                  </a:cubicBezTo>
                  <a:cubicBezTo>
                    <a:pt x="28" y="8"/>
                    <a:pt x="29" y="11"/>
                    <a:pt x="30" y="12"/>
                  </a:cubicBezTo>
                  <a:cubicBezTo>
                    <a:pt x="30" y="14"/>
                    <a:pt x="30" y="16"/>
                    <a:pt x="30" y="17"/>
                  </a:cubicBezTo>
                  <a:cubicBezTo>
                    <a:pt x="31" y="19"/>
                    <a:pt x="33" y="19"/>
                    <a:pt x="35" y="20"/>
                  </a:cubicBezTo>
                  <a:cubicBezTo>
                    <a:pt x="36" y="22"/>
                    <a:pt x="34" y="22"/>
                    <a:pt x="33" y="22"/>
                  </a:cubicBezTo>
                  <a:cubicBezTo>
                    <a:pt x="32" y="24"/>
                    <a:pt x="33" y="26"/>
                    <a:pt x="33" y="28"/>
                  </a:cubicBezTo>
                  <a:cubicBezTo>
                    <a:pt x="33" y="29"/>
                    <a:pt x="31" y="29"/>
                    <a:pt x="31" y="29"/>
                  </a:cubicBezTo>
                  <a:cubicBezTo>
                    <a:pt x="29" y="30"/>
                    <a:pt x="31" y="33"/>
                    <a:pt x="29" y="33"/>
                  </a:cubicBezTo>
                  <a:cubicBezTo>
                    <a:pt x="27" y="34"/>
                    <a:pt x="26" y="35"/>
                    <a:pt x="26" y="36"/>
                  </a:cubicBezTo>
                  <a:cubicBezTo>
                    <a:pt x="25" y="38"/>
                    <a:pt x="24" y="38"/>
                    <a:pt x="22" y="39"/>
                  </a:cubicBezTo>
                  <a:cubicBezTo>
                    <a:pt x="20" y="40"/>
                    <a:pt x="20" y="43"/>
                    <a:pt x="19" y="44"/>
                  </a:cubicBezTo>
                  <a:cubicBezTo>
                    <a:pt x="18" y="46"/>
                    <a:pt x="16" y="45"/>
                    <a:pt x="15" y="47"/>
                  </a:cubicBezTo>
                  <a:cubicBezTo>
                    <a:pt x="13" y="48"/>
                    <a:pt x="12" y="44"/>
                    <a:pt x="11" y="46"/>
                  </a:cubicBezTo>
                  <a:cubicBezTo>
                    <a:pt x="10" y="47"/>
                    <a:pt x="6" y="49"/>
                    <a:pt x="7" y="50"/>
                  </a:cubicBezTo>
                  <a:cubicBezTo>
                    <a:pt x="7" y="52"/>
                    <a:pt x="10" y="52"/>
                    <a:pt x="10" y="54"/>
                  </a:cubicBezTo>
                  <a:cubicBezTo>
                    <a:pt x="9" y="57"/>
                    <a:pt x="11" y="57"/>
                    <a:pt x="13" y="58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4" y="64"/>
                    <a:pt x="11" y="64"/>
                    <a:pt x="10" y="64"/>
                  </a:cubicBezTo>
                  <a:cubicBezTo>
                    <a:pt x="9" y="64"/>
                    <a:pt x="8" y="65"/>
                    <a:pt x="7" y="65"/>
                  </a:cubicBezTo>
                  <a:cubicBezTo>
                    <a:pt x="7" y="65"/>
                    <a:pt x="6" y="64"/>
                    <a:pt x="5" y="64"/>
                  </a:cubicBezTo>
                  <a:cubicBezTo>
                    <a:pt x="4" y="64"/>
                    <a:pt x="0" y="66"/>
                    <a:pt x="0" y="67"/>
                  </a:cubicBezTo>
                  <a:cubicBezTo>
                    <a:pt x="2" y="69"/>
                    <a:pt x="3" y="70"/>
                    <a:pt x="5" y="72"/>
                  </a:cubicBezTo>
                  <a:cubicBezTo>
                    <a:pt x="5" y="72"/>
                    <a:pt x="11" y="72"/>
                    <a:pt x="11" y="72"/>
                  </a:cubicBezTo>
                  <a:cubicBezTo>
                    <a:pt x="11" y="73"/>
                    <a:pt x="9" y="74"/>
                    <a:pt x="8" y="74"/>
                  </a:cubicBezTo>
                  <a:cubicBezTo>
                    <a:pt x="7" y="75"/>
                    <a:pt x="4" y="73"/>
                    <a:pt x="4" y="75"/>
                  </a:cubicBezTo>
                  <a:cubicBezTo>
                    <a:pt x="4" y="77"/>
                    <a:pt x="9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17" y="82"/>
                    <a:pt x="20" y="81"/>
                    <a:pt x="21" y="79"/>
                  </a:cubicBezTo>
                  <a:cubicBezTo>
                    <a:pt x="21" y="79"/>
                    <a:pt x="20" y="78"/>
                    <a:pt x="19" y="78"/>
                  </a:cubicBezTo>
                  <a:cubicBezTo>
                    <a:pt x="19" y="77"/>
                    <a:pt x="20" y="77"/>
                    <a:pt x="20" y="77"/>
                  </a:cubicBezTo>
                  <a:cubicBezTo>
                    <a:pt x="21" y="76"/>
                    <a:pt x="20" y="75"/>
                    <a:pt x="21" y="75"/>
                  </a:cubicBezTo>
                  <a:cubicBezTo>
                    <a:pt x="21" y="75"/>
                    <a:pt x="23" y="75"/>
                    <a:pt x="23" y="75"/>
                  </a:cubicBezTo>
                  <a:cubicBezTo>
                    <a:pt x="23" y="76"/>
                    <a:pt x="21" y="76"/>
                    <a:pt x="22" y="77"/>
                  </a:cubicBezTo>
                  <a:cubicBezTo>
                    <a:pt x="22" y="77"/>
                    <a:pt x="23" y="77"/>
                    <a:pt x="23" y="77"/>
                  </a:cubicBezTo>
                  <a:cubicBezTo>
                    <a:pt x="23" y="78"/>
                    <a:pt x="22" y="78"/>
                    <a:pt x="22" y="78"/>
                  </a:cubicBezTo>
                  <a:cubicBezTo>
                    <a:pt x="21" y="78"/>
                    <a:pt x="23" y="78"/>
                    <a:pt x="23" y="78"/>
                  </a:cubicBezTo>
                  <a:cubicBezTo>
                    <a:pt x="23" y="79"/>
                    <a:pt x="22" y="79"/>
                    <a:pt x="22" y="80"/>
                  </a:cubicBezTo>
                  <a:cubicBezTo>
                    <a:pt x="21" y="80"/>
                    <a:pt x="23" y="81"/>
                    <a:pt x="24" y="82"/>
                  </a:cubicBezTo>
                  <a:cubicBezTo>
                    <a:pt x="25" y="83"/>
                    <a:pt x="23" y="85"/>
                    <a:pt x="22" y="87"/>
                  </a:cubicBezTo>
                  <a:cubicBezTo>
                    <a:pt x="22" y="88"/>
                    <a:pt x="23" y="89"/>
                    <a:pt x="24" y="90"/>
                  </a:cubicBezTo>
                  <a:cubicBezTo>
                    <a:pt x="24" y="92"/>
                    <a:pt x="24" y="93"/>
                    <a:pt x="24" y="95"/>
                  </a:cubicBezTo>
                  <a:cubicBezTo>
                    <a:pt x="24" y="97"/>
                    <a:pt x="23" y="100"/>
                    <a:pt x="23" y="101"/>
                  </a:cubicBezTo>
                  <a:cubicBezTo>
                    <a:pt x="23" y="101"/>
                    <a:pt x="24" y="99"/>
                    <a:pt x="24" y="99"/>
                  </a:cubicBezTo>
                  <a:cubicBezTo>
                    <a:pt x="25" y="100"/>
                    <a:pt x="26" y="106"/>
                    <a:pt x="26" y="107"/>
                  </a:cubicBezTo>
                  <a:cubicBezTo>
                    <a:pt x="27" y="109"/>
                    <a:pt x="29" y="112"/>
                    <a:pt x="30" y="115"/>
                  </a:cubicBezTo>
                  <a:cubicBezTo>
                    <a:pt x="31" y="118"/>
                    <a:pt x="31" y="121"/>
                    <a:pt x="32" y="124"/>
                  </a:cubicBezTo>
                  <a:cubicBezTo>
                    <a:pt x="34" y="128"/>
                    <a:pt x="37" y="131"/>
                    <a:pt x="39" y="134"/>
                  </a:cubicBezTo>
                  <a:cubicBezTo>
                    <a:pt x="40" y="137"/>
                    <a:pt x="40" y="140"/>
                    <a:pt x="41" y="143"/>
                  </a:cubicBezTo>
                  <a:cubicBezTo>
                    <a:pt x="43" y="146"/>
                    <a:pt x="45" y="149"/>
                    <a:pt x="48" y="146"/>
                  </a:cubicBezTo>
                  <a:cubicBezTo>
                    <a:pt x="50" y="145"/>
                    <a:pt x="50" y="144"/>
                    <a:pt x="50" y="143"/>
                  </a:cubicBezTo>
                  <a:cubicBezTo>
                    <a:pt x="50" y="141"/>
                    <a:pt x="52" y="140"/>
                    <a:pt x="53" y="139"/>
                  </a:cubicBezTo>
                  <a:cubicBezTo>
                    <a:pt x="54" y="138"/>
                    <a:pt x="56" y="138"/>
                    <a:pt x="57" y="137"/>
                  </a:cubicBezTo>
                  <a:cubicBezTo>
                    <a:pt x="58" y="136"/>
                    <a:pt x="57" y="133"/>
                    <a:pt x="57" y="132"/>
                  </a:cubicBezTo>
                  <a:cubicBezTo>
                    <a:pt x="56" y="128"/>
                    <a:pt x="61" y="125"/>
                    <a:pt x="60" y="122"/>
                  </a:cubicBezTo>
                  <a:cubicBezTo>
                    <a:pt x="59" y="119"/>
                    <a:pt x="58" y="116"/>
                    <a:pt x="58" y="113"/>
                  </a:cubicBezTo>
                  <a:cubicBezTo>
                    <a:pt x="58" y="109"/>
                    <a:pt x="62" y="108"/>
                    <a:pt x="65" y="107"/>
                  </a:cubicBezTo>
                  <a:cubicBezTo>
                    <a:pt x="66" y="106"/>
                    <a:pt x="69" y="106"/>
                    <a:pt x="69" y="105"/>
                  </a:cubicBezTo>
                  <a:cubicBezTo>
                    <a:pt x="70" y="103"/>
                    <a:pt x="71" y="102"/>
                    <a:pt x="72" y="101"/>
                  </a:cubicBezTo>
                  <a:cubicBezTo>
                    <a:pt x="75" y="98"/>
                    <a:pt x="78" y="95"/>
                    <a:pt x="81" y="93"/>
                  </a:cubicBezTo>
                  <a:cubicBezTo>
                    <a:pt x="82" y="92"/>
                    <a:pt x="83" y="90"/>
                    <a:pt x="84" y="89"/>
                  </a:cubicBezTo>
                  <a:cubicBezTo>
                    <a:pt x="85" y="88"/>
                    <a:pt x="87" y="88"/>
                    <a:pt x="88" y="87"/>
                  </a:cubicBezTo>
                  <a:cubicBezTo>
                    <a:pt x="89" y="86"/>
                    <a:pt x="90" y="85"/>
                    <a:pt x="91" y="84"/>
                  </a:cubicBezTo>
                  <a:cubicBezTo>
                    <a:pt x="92" y="83"/>
                    <a:pt x="90" y="82"/>
                    <a:pt x="90" y="81"/>
                  </a:cubicBezTo>
                  <a:cubicBezTo>
                    <a:pt x="91" y="79"/>
                    <a:pt x="94" y="79"/>
                    <a:pt x="95" y="78"/>
                  </a:cubicBezTo>
                  <a:cubicBezTo>
                    <a:pt x="96" y="78"/>
                    <a:pt x="98" y="75"/>
                    <a:pt x="98" y="74"/>
                  </a:cubicBezTo>
                  <a:cubicBezTo>
                    <a:pt x="98" y="76"/>
                    <a:pt x="96" y="76"/>
                    <a:pt x="97" y="78"/>
                  </a:cubicBezTo>
                  <a:cubicBezTo>
                    <a:pt x="99" y="79"/>
                    <a:pt x="100" y="76"/>
                    <a:pt x="100" y="76"/>
                  </a:cubicBezTo>
                  <a:cubicBezTo>
                    <a:pt x="101" y="77"/>
                    <a:pt x="100" y="78"/>
                    <a:pt x="101" y="78"/>
                  </a:cubicBezTo>
                  <a:cubicBezTo>
                    <a:pt x="102" y="75"/>
                    <a:pt x="101" y="72"/>
                    <a:pt x="99" y="69"/>
                  </a:cubicBezTo>
                  <a:cubicBezTo>
                    <a:pt x="98" y="67"/>
                    <a:pt x="96" y="65"/>
                    <a:pt x="97" y="62"/>
                  </a:cubicBezTo>
                  <a:cubicBezTo>
                    <a:pt x="98" y="59"/>
                    <a:pt x="103" y="61"/>
                    <a:pt x="100" y="58"/>
                  </a:cubicBezTo>
                  <a:cubicBezTo>
                    <a:pt x="99" y="57"/>
                    <a:pt x="97" y="56"/>
                    <a:pt x="98" y="54"/>
                  </a:cubicBezTo>
                  <a:cubicBezTo>
                    <a:pt x="99" y="53"/>
                    <a:pt x="100" y="54"/>
                    <a:pt x="102" y="55"/>
                  </a:cubicBezTo>
                  <a:cubicBezTo>
                    <a:pt x="103" y="56"/>
                    <a:pt x="104" y="55"/>
                    <a:pt x="104" y="57"/>
                  </a:cubicBezTo>
                  <a:cubicBezTo>
                    <a:pt x="104" y="58"/>
                    <a:pt x="104" y="59"/>
                    <a:pt x="106" y="60"/>
                  </a:cubicBezTo>
                  <a:cubicBezTo>
                    <a:pt x="107" y="60"/>
                    <a:pt x="109" y="60"/>
                    <a:pt x="110" y="60"/>
                  </a:cubicBezTo>
                  <a:cubicBezTo>
                    <a:pt x="111" y="60"/>
                    <a:pt x="113" y="61"/>
                    <a:pt x="114" y="60"/>
                  </a:cubicBezTo>
                  <a:cubicBezTo>
                    <a:pt x="119" y="59"/>
                    <a:pt x="115" y="65"/>
                    <a:pt x="113" y="66"/>
                  </a:cubicBezTo>
                  <a:cubicBezTo>
                    <a:pt x="110" y="66"/>
                    <a:pt x="112" y="70"/>
                    <a:pt x="112" y="71"/>
                  </a:cubicBezTo>
                  <a:cubicBezTo>
                    <a:pt x="113" y="71"/>
                    <a:pt x="115" y="67"/>
                    <a:pt x="115" y="68"/>
                  </a:cubicBezTo>
                  <a:cubicBezTo>
                    <a:pt x="115" y="71"/>
                    <a:pt x="117" y="74"/>
                    <a:pt x="117" y="7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1" name="Freeform 702">
              <a:extLst>
                <a:ext uri="{FF2B5EF4-FFF2-40B4-BE49-F238E27FC236}">
                  <a16:creationId xmlns:a16="http://schemas.microsoft.com/office/drawing/2014/main" id="{42B6998C-3900-4CB0-965C-BB0EFE281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749" y="3511677"/>
              <a:ext cx="145717" cy="349722"/>
            </a:xfrm>
            <a:custGeom>
              <a:avLst/>
              <a:gdLst>
                <a:gd name="T0" fmla="*/ 37 w 41"/>
                <a:gd name="T1" fmla="*/ 37 h 98"/>
                <a:gd name="T2" fmla="*/ 34 w 41"/>
                <a:gd name="T3" fmla="*/ 35 h 98"/>
                <a:gd name="T4" fmla="*/ 31 w 41"/>
                <a:gd name="T5" fmla="*/ 29 h 98"/>
                <a:gd name="T6" fmla="*/ 32 w 41"/>
                <a:gd name="T7" fmla="*/ 25 h 98"/>
                <a:gd name="T8" fmla="*/ 25 w 41"/>
                <a:gd name="T9" fmla="*/ 22 h 98"/>
                <a:gd name="T10" fmla="*/ 30 w 41"/>
                <a:gd name="T11" fmla="*/ 10 h 98"/>
                <a:gd name="T12" fmla="*/ 28 w 41"/>
                <a:gd name="T13" fmla="*/ 6 h 98"/>
                <a:gd name="T14" fmla="*/ 23 w 41"/>
                <a:gd name="T15" fmla="*/ 2 h 98"/>
                <a:gd name="T16" fmla="*/ 22 w 41"/>
                <a:gd name="T17" fmla="*/ 9 h 98"/>
                <a:gd name="T18" fmla="*/ 18 w 41"/>
                <a:gd name="T19" fmla="*/ 9 h 98"/>
                <a:gd name="T20" fmla="*/ 13 w 41"/>
                <a:gd name="T21" fmla="*/ 15 h 98"/>
                <a:gd name="T22" fmla="*/ 11 w 41"/>
                <a:gd name="T23" fmla="*/ 21 h 98"/>
                <a:gd name="T24" fmla="*/ 6 w 41"/>
                <a:gd name="T25" fmla="*/ 25 h 98"/>
                <a:gd name="T26" fmla="*/ 2 w 41"/>
                <a:gd name="T27" fmla="*/ 35 h 98"/>
                <a:gd name="T28" fmla="*/ 0 w 41"/>
                <a:gd name="T29" fmla="*/ 40 h 98"/>
                <a:gd name="T30" fmla="*/ 4 w 41"/>
                <a:gd name="T31" fmla="*/ 44 h 98"/>
                <a:gd name="T32" fmla="*/ 7 w 41"/>
                <a:gd name="T33" fmla="*/ 52 h 98"/>
                <a:gd name="T34" fmla="*/ 11 w 41"/>
                <a:gd name="T35" fmla="*/ 58 h 98"/>
                <a:gd name="T36" fmla="*/ 11 w 41"/>
                <a:gd name="T37" fmla="*/ 64 h 98"/>
                <a:gd name="T38" fmla="*/ 12 w 41"/>
                <a:gd name="T39" fmla="*/ 66 h 98"/>
                <a:gd name="T40" fmla="*/ 14 w 41"/>
                <a:gd name="T41" fmla="*/ 66 h 98"/>
                <a:gd name="T42" fmla="*/ 17 w 41"/>
                <a:gd name="T43" fmla="*/ 65 h 98"/>
                <a:gd name="T44" fmla="*/ 22 w 41"/>
                <a:gd name="T45" fmla="*/ 64 h 98"/>
                <a:gd name="T46" fmla="*/ 25 w 41"/>
                <a:gd name="T47" fmla="*/ 72 h 98"/>
                <a:gd name="T48" fmla="*/ 29 w 41"/>
                <a:gd name="T49" fmla="*/ 80 h 98"/>
                <a:gd name="T50" fmla="*/ 30 w 41"/>
                <a:gd name="T51" fmla="*/ 85 h 98"/>
                <a:gd name="T52" fmla="*/ 29 w 41"/>
                <a:gd name="T53" fmla="*/ 88 h 98"/>
                <a:gd name="T54" fmla="*/ 29 w 41"/>
                <a:gd name="T55" fmla="*/ 98 h 98"/>
                <a:gd name="T56" fmla="*/ 34 w 41"/>
                <a:gd name="T57" fmla="*/ 85 h 98"/>
                <a:gd name="T58" fmla="*/ 28 w 41"/>
                <a:gd name="T59" fmla="*/ 71 h 98"/>
                <a:gd name="T60" fmla="*/ 30 w 41"/>
                <a:gd name="T61" fmla="*/ 65 h 98"/>
                <a:gd name="T62" fmla="*/ 26 w 41"/>
                <a:gd name="T63" fmla="*/ 49 h 98"/>
                <a:gd name="T64" fmla="*/ 34 w 41"/>
                <a:gd name="T65" fmla="*/ 44 h 98"/>
                <a:gd name="T66" fmla="*/ 41 w 41"/>
                <a:gd name="T67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98">
                  <a:moveTo>
                    <a:pt x="39" y="38"/>
                  </a:moveTo>
                  <a:cubicBezTo>
                    <a:pt x="38" y="38"/>
                    <a:pt x="37" y="39"/>
                    <a:pt x="37" y="37"/>
                  </a:cubicBezTo>
                  <a:cubicBezTo>
                    <a:pt x="37" y="37"/>
                    <a:pt x="37" y="36"/>
                    <a:pt x="37" y="36"/>
                  </a:cubicBezTo>
                  <a:cubicBezTo>
                    <a:pt x="37" y="35"/>
                    <a:pt x="34" y="35"/>
                    <a:pt x="34" y="35"/>
                  </a:cubicBezTo>
                  <a:cubicBezTo>
                    <a:pt x="33" y="34"/>
                    <a:pt x="34" y="32"/>
                    <a:pt x="34" y="31"/>
                  </a:cubicBezTo>
                  <a:cubicBezTo>
                    <a:pt x="35" y="29"/>
                    <a:pt x="32" y="30"/>
                    <a:pt x="31" y="29"/>
                  </a:cubicBezTo>
                  <a:cubicBezTo>
                    <a:pt x="31" y="28"/>
                    <a:pt x="30" y="28"/>
                    <a:pt x="30" y="27"/>
                  </a:cubicBezTo>
                  <a:cubicBezTo>
                    <a:pt x="30" y="26"/>
                    <a:pt x="32" y="25"/>
                    <a:pt x="32" y="25"/>
                  </a:cubicBezTo>
                  <a:cubicBezTo>
                    <a:pt x="31" y="23"/>
                    <a:pt x="25" y="26"/>
                    <a:pt x="24" y="25"/>
                  </a:cubicBezTo>
                  <a:cubicBezTo>
                    <a:pt x="24" y="25"/>
                    <a:pt x="25" y="23"/>
                    <a:pt x="25" y="22"/>
                  </a:cubicBezTo>
                  <a:cubicBezTo>
                    <a:pt x="24" y="21"/>
                    <a:pt x="27" y="19"/>
                    <a:pt x="27" y="18"/>
                  </a:cubicBezTo>
                  <a:cubicBezTo>
                    <a:pt x="29" y="15"/>
                    <a:pt x="31" y="13"/>
                    <a:pt x="30" y="10"/>
                  </a:cubicBezTo>
                  <a:cubicBezTo>
                    <a:pt x="30" y="9"/>
                    <a:pt x="31" y="8"/>
                    <a:pt x="31" y="7"/>
                  </a:cubicBezTo>
                  <a:cubicBezTo>
                    <a:pt x="31" y="5"/>
                    <a:pt x="29" y="7"/>
                    <a:pt x="28" y="6"/>
                  </a:cubicBezTo>
                  <a:cubicBezTo>
                    <a:pt x="28" y="4"/>
                    <a:pt x="27" y="3"/>
                    <a:pt x="27" y="2"/>
                  </a:cubicBezTo>
                  <a:cubicBezTo>
                    <a:pt x="25" y="0"/>
                    <a:pt x="25" y="3"/>
                    <a:pt x="23" y="2"/>
                  </a:cubicBezTo>
                  <a:cubicBezTo>
                    <a:pt x="24" y="4"/>
                    <a:pt x="22" y="4"/>
                    <a:pt x="22" y="5"/>
                  </a:cubicBezTo>
                  <a:cubicBezTo>
                    <a:pt x="22" y="5"/>
                    <a:pt x="22" y="9"/>
                    <a:pt x="22" y="9"/>
                  </a:cubicBezTo>
                  <a:cubicBezTo>
                    <a:pt x="21" y="9"/>
                    <a:pt x="21" y="7"/>
                    <a:pt x="21" y="7"/>
                  </a:cubicBezTo>
                  <a:cubicBezTo>
                    <a:pt x="19" y="7"/>
                    <a:pt x="18" y="8"/>
                    <a:pt x="18" y="9"/>
                  </a:cubicBezTo>
                  <a:cubicBezTo>
                    <a:pt x="17" y="10"/>
                    <a:pt x="15" y="10"/>
                    <a:pt x="14" y="11"/>
                  </a:cubicBezTo>
                  <a:cubicBezTo>
                    <a:pt x="13" y="12"/>
                    <a:pt x="14" y="14"/>
                    <a:pt x="13" y="15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1" y="19"/>
                    <a:pt x="11" y="20"/>
                    <a:pt x="11" y="21"/>
                  </a:cubicBezTo>
                  <a:cubicBezTo>
                    <a:pt x="11" y="23"/>
                    <a:pt x="10" y="25"/>
                    <a:pt x="9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5" y="27"/>
                    <a:pt x="6" y="35"/>
                    <a:pt x="4" y="35"/>
                  </a:cubicBezTo>
                  <a:cubicBezTo>
                    <a:pt x="4" y="35"/>
                    <a:pt x="2" y="35"/>
                    <a:pt x="2" y="35"/>
                  </a:cubicBezTo>
                  <a:cubicBezTo>
                    <a:pt x="2" y="36"/>
                    <a:pt x="2" y="37"/>
                    <a:pt x="2" y="37"/>
                  </a:cubicBezTo>
                  <a:cubicBezTo>
                    <a:pt x="2" y="38"/>
                    <a:pt x="1" y="39"/>
                    <a:pt x="0" y="40"/>
                  </a:cubicBezTo>
                  <a:cubicBezTo>
                    <a:pt x="0" y="41"/>
                    <a:pt x="4" y="46"/>
                    <a:pt x="5" y="47"/>
                  </a:cubicBezTo>
                  <a:cubicBezTo>
                    <a:pt x="5" y="47"/>
                    <a:pt x="4" y="44"/>
                    <a:pt x="4" y="44"/>
                  </a:cubicBezTo>
                  <a:cubicBezTo>
                    <a:pt x="4" y="44"/>
                    <a:pt x="7" y="48"/>
                    <a:pt x="7" y="48"/>
                  </a:cubicBezTo>
                  <a:cubicBezTo>
                    <a:pt x="8" y="50"/>
                    <a:pt x="6" y="50"/>
                    <a:pt x="7" y="52"/>
                  </a:cubicBezTo>
                  <a:cubicBezTo>
                    <a:pt x="6" y="51"/>
                    <a:pt x="8" y="51"/>
                    <a:pt x="9" y="52"/>
                  </a:cubicBezTo>
                  <a:cubicBezTo>
                    <a:pt x="10" y="54"/>
                    <a:pt x="11" y="56"/>
                    <a:pt x="11" y="58"/>
                  </a:cubicBezTo>
                  <a:cubicBezTo>
                    <a:pt x="11" y="58"/>
                    <a:pt x="10" y="67"/>
                    <a:pt x="10" y="67"/>
                  </a:cubicBezTo>
                  <a:cubicBezTo>
                    <a:pt x="11" y="67"/>
                    <a:pt x="11" y="64"/>
                    <a:pt x="11" y="64"/>
                  </a:cubicBezTo>
                  <a:cubicBezTo>
                    <a:pt x="11" y="64"/>
                    <a:pt x="11" y="67"/>
                    <a:pt x="11" y="67"/>
                  </a:cubicBezTo>
                  <a:cubicBezTo>
                    <a:pt x="11" y="67"/>
                    <a:pt x="12" y="66"/>
                    <a:pt x="12" y="66"/>
                  </a:cubicBezTo>
                  <a:cubicBezTo>
                    <a:pt x="12" y="66"/>
                    <a:pt x="12" y="68"/>
                    <a:pt x="12" y="68"/>
                  </a:cubicBezTo>
                  <a:cubicBezTo>
                    <a:pt x="13" y="68"/>
                    <a:pt x="13" y="66"/>
                    <a:pt x="14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4" y="67"/>
                    <a:pt x="17" y="66"/>
                    <a:pt x="17" y="65"/>
                  </a:cubicBezTo>
                  <a:cubicBezTo>
                    <a:pt x="18" y="65"/>
                    <a:pt x="23" y="62"/>
                    <a:pt x="21" y="61"/>
                  </a:cubicBezTo>
                  <a:cubicBezTo>
                    <a:pt x="22" y="61"/>
                    <a:pt x="21" y="63"/>
                    <a:pt x="22" y="64"/>
                  </a:cubicBezTo>
                  <a:cubicBezTo>
                    <a:pt x="23" y="64"/>
                    <a:pt x="24" y="64"/>
                    <a:pt x="24" y="65"/>
                  </a:cubicBezTo>
                  <a:cubicBezTo>
                    <a:pt x="25" y="67"/>
                    <a:pt x="25" y="70"/>
                    <a:pt x="25" y="72"/>
                  </a:cubicBezTo>
                  <a:cubicBezTo>
                    <a:pt x="26" y="75"/>
                    <a:pt x="26" y="77"/>
                    <a:pt x="28" y="79"/>
                  </a:cubicBezTo>
                  <a:cubicBezTo>
                    <a:pt x="28" y="79"/>
                    <a:pt x="29" y="80"/>
                    <a:pt x="29" y="80"/>
                  </a:cubicBezTo>
                  <a:cubicBezTo>
                    <a:pt x="29" y="82"/>
                    <a:pt x="30" y="82"/>
                    <a:pt x="30" y="82"/>
                  </a:cubicBezTo>
                  <a:cubicBezTo>
                    <a:pt x="31" y="83"/>
                    <a:pt x="29" y="85"/>
                    <a:pt x="30" y="85"/>
                  </a:cubicBezTo>
                  <a:cubicBezTo>
                    <a:pt x="30" y="85"/>
                    <a:pt x="30" y="85"/>
                    <a:pt x="31" y="85"/>
                  </a:cubicBezTo>
                  <a:cubicBezTo>
                    <a:pt x="31" y="86"/>
                    <a:pt x="29" y="87"/>
                    <a:pt x="29" y="88"/>
                  </a:cubicBezTo>
                  <a:cubicBezTo>
                    <a:pt x="29" y="90"/>
                    <a:pt x="30" y="88"/>
                    <a:pt x="31" y="89"/>
                  </a:cubicBezTo>
                  <a:cubicBezTo>
                    <a:pt x="31" y="89"/>
                    <a:pt x="29" y="97"/>
                    <a:pt x="29" y="98"/>
                  </a:cubicBezTo>
                  <a:cubicBezTo>
                    <a:pt x="31" y="96"/>
                    <a:pt x="32" y="92"/>
                    <a:pt x="33" y="90"/>
                  </a:cubicBezTo>
                  <a:cubicBezTo>
                    <a:pt x="34" y="88"/>
                    <a:pt x="35" y="87"/>
                    <a:pt x="34" y="85"/>
                  </a:cubicBezTo>
                  <a:cubicBezTo>
                    <a:pt x="33" y="83"/>
                    <a:pt x="33" y="82"/>
                    <a:pt x="33" y="80"/>
                  </a:cubicBezTo>
                  <a:cubicBezTo>
                    <a:pt x="32" y="78"/>
                    <a:pt x="27" y="74"/>
                    <a:pt x="28" y="71"/>
                  </a:cubicBezTo>
                  <a:cubicBezTo>
                    <a:pt x="28" y="71"/>
                    <a:pt x="30" y="70"/>
                    <a:pt x="30" y="69"/>
                  </a:cubicBezTo>
                  <a:cubicBezTo>
                    <a:pt x="29" y="67"/>
                    <a:pt x="30" y="67"/>
                    <a:pt x="30" y="65"/>
                  </a:cubicBezTo>
                  <a:cubicBezTo>
                    <a:pt x="31" y="62"/>
                    <a:pt x="27" y="60"/>
                    <a:pt x="26" y="58"/>
                  </a:cubicBezTo>
                  <a:cubicBezTo>
                    <a:pt x="23" y="56"/>
                    <a:pt x="25" y="52"/>
                    <a:pt x="26" y="49"/>
                  </a:cubicBezTo>
                  <a:cubicBezTo>
                    <a:pt x="26" y="47"/>
                    <a:pt x="27" y="47"/>
                    <a:pt x="29" y="47"/>
                  </a:cubicBezTo>
                  <a:cubicBezTo>
                    <a:pt x="31" y="47"/>
                    <a:pt x="33" y="45"/>
                    <a:pt x="34" y="44"/>
                  </a:cubicBezTo>
                  <a:cubicBezTo>
                    <a:pt x="36" y="43"/>
                    <a:pt x="37" y="44"/>
                    <a:pt x="39" y="42"/>
                  </a:cubicBezTo>
                  <a:cubicBezTo>
                    <a:pt x="40" y="40"/>
                    <a:pt x="41" y="39"/>
                    <a:pt x="41" y="38"/>
                  </a:cubicBezTo>
                  <a:cubicBezTo>
                    <a:pt x="41" y="38"/>
                    <a:pt x="40" y="38"/>
                    <a:pt x="39" y="3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2" name="Freeform 703">
              <a:extLst>
                <a:ext uri="{FF2B5EF4-FFF2-40B4-BE49-F238E27FC236}">
                  <a16:creationId xmlns:a16="http://schemas.microsoft.com/office/drawing/2014/main" id="{EBA5046E-E7EB-4C1E-A586-B8C1F8223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9747" y="3554177"/>
              <a:ext cx="81360" cy="99574"/>
            </a:xfrm>
            <a:custGeom>
              <a:avLst/>
              <a:gdLst>
                <a:gd name="T0" fmla="*/ 21 w 23"/>
                <a:gd name="T1" fmla="*/ 26 h 28"/>
                <a:gd name="T2" fmla="*/ 20 w 23"/>
                <a:gd name="T3" fmla="*/ 17 h 28"/>
                <a:gd name="T4" fmla="*/ 18 w 23"/>
                <a:gd name="T5" fmla="*/ 16 h 28"/>
                <a:gd name="T6" fmla="*/ 16 w 23"/>
                <a:gd name="T7" fmla="*/ 18 h 28"/>
                <a:gd name="T8" fmla="*/ 17 w 23"/>
                <a:gd name="T9" fmla="*/ 13 h 28"/>
                <a:gd name="T10" fmla="*/ 18 w 23"/>
                <a:gd name="T11" fmla="*/ 7 h 28"/>
                <a:gd name="T12" fmla="*/ 14 w 23"/>
                <a:gd name="T13" fmla="*/ 7 h 28"/>
                <a:gd name="T14" fmla="*/ 10 w 23"/>
                <a:gd name="T15" fmla="*/ 7 h 28"/>
                <a:gd name="T16" fmla="*/ 8 w 23"/>
                <a:gd name="T17" fmla="*/ 4 h 28"/>
                <a:gd name="T18" fmla="*/ 6 w 23"/>
                <a:gd name="T19" fmla="*/ 2 h 28"/>
                <a:gd name="T20" fmla="*/ 2 w 23"/>
                <a:gd name="T21" fmla="*/ 1 h 28"/>
                <a:gd name="T22" fmla="*/ 4 w 23"/>
                <a:gd name="T23" fmla="*/ 5 h 28"/>
                <a:gd name="T24" fmla="*/ 1 w 23"/>
                <a:gd name="T25" fmla="*/ 9 h 28"/>
                <a:gd name="T26" fmla="*/ 3 w 23"/>
                <a:gd name="T27" fmla="*/ 16 h 28"/>
                <a:gd name="T28" fmla="*/ 5 w 23"/>
                <a:gd name="T29" fmla="*/ 25 h 28"/>
                <a:gd name="T30" fmla="*/ 6 w 23"/>
                <a:gd name="T31" fmla="*/ 22 h 28"/>
                <a:gd name="T32" fmla="*/ 7 w 23"/>
                <a:gd name="T33" fmla="*/ 24 h 28"/>
                <a:gd name="T34" fmla="*/ 7 w 23"/>
                <a:gd name="T35" fmla="*/ 23 h 28"/>
                <a:gd name="T36" fmla="*/ 8 w 23"/>
                <a:gd name="T37" fmla="*/ 21 h 28"/>
                <a:gd name="T38" fmla="*/ 13 w 23"/>
                <a:gd name="T39" fmla="*/ 22 h 28"/>
                <a:gd name="T40" fmla="*/ 11 w 23"/>
                <a:gd name="T41" fmla="*/ 16 h 28"/>
                <a:gd name="T42" fmla="*/ 13 w 23"/>
                <a:gd name="T43" fmla="*/ 19 h 28"/>
                <a:gd name="T44" fmla="*/ 17 w 23"/>
                <a:gd name="T45" fmla="*/ 20 h 28"/>
                <a:gd name="T46" fmla="*/ 18 w 23"/>
                <a:gd name="T47" fmla="*/ 22 h 28"/>
                <a:gd name="T48" fmla="*/ 19 w 23"/>
                <a:gd name="T49" fmla="*/ 28 h 28"/>
                <a:gd name="T50" fmla="*/ 21 w 23"/>
                <a:gd name="T51" fmla="*/ 26 h 28"/>
                <a:gd name="T52" fmla="*/ 21 w 23"/>
                <a:gd name="T53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8">
                  <a:moveTo>
                    <a:pt x="21" y="26"/>
                  </a:moveTo>
                  <a:cubicBezTo>
                    <a:pt x="22" y="24"/>
                    <a:pt x="20" y="19"/>
                    <a:pt x="20" y="17"/>
                  </a:cubicBezTo>
                  <a:cubicBezTo>
                    <a:pt x="20" y="17"/>
                    <a:pt x="19" y="13"/>
                    <a:pt x="18" y="16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6" y="17"/>
                    <a:pt x="14" y="13"/>
                    <a:pt x="17" y="13"/>
                  </a:cubicBezTo>
                  <a:cubicBezTo>
                    <a:pt x="19" y="12"/>
                    <a:pt x="23" y="6"/>
                    <a:pt x="18" y="7"/>
                  </a:cubicBezTo>
                  <a:cubicBezTo>
                    <a:pt x="17" y="8"/>
                    <a:pt x="15" y="7"/>
                    <a:pt x="14" y="7"/>
                  </a:cubicBezTo>
                  <a:cubicBezTo>
                    <a:pt x="13" y="7"/>
                    <a:pt x="11" y="7"/>
                    <a:pt x="10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2"/>
                    <a:pt x="7" y="3"/>
                    <a:pt x="6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3"/>
                    <a:pt x="3" y="4"/>
                    <a:pt x="4" y="5"/>
                  </a:cubicBezTo>
                  <a:cubicBezTo>
                    <a:pt x="7" y="8"/>
                    <a:pt x="2" y="6"/>
                    <a:pt x="1" y="9"/>
                  </a:cubicBezTo>
                  <a:cubicBezTo>
                    <a:pt x="0" y="12"/>
                    <a:pt x="2" y="14"/>
                    <a:pt x="3" y="16"/>
                  </a:cubicBezTo>
                  <a:cubicBezTo>
                    <a:pt x="5" y="19"/>
                    <a:pt x="6" y="22"/>
                    <a:pt x="5" y="25"/>
                  </a:cubicBezTo>
                  <a:cubicBezTo>
                    <a:pt x="6" y="26"/>
                    <a:pt x="6" y="23"/>
                    <a:pt x="6" y="22"/>
                  </a:cubicBezTo>
                  <a:cubicBezTo>
                    <a:pt x="6" y="23"/>
                    <a:pt x="6" y="24"/>
                    <a:pt x="7" y="24"/>
                  </a:cubicBezTo>
                  <a:cubicBezTo>
                    <a:pt x="7" y="24"/>
                    <a:pt x="7" y="23"/>
                    <a:pt x="7" y="23"/>
                  </a:cubicBezTo>
                  <a:cubicBezTo>
                    <a:pt x="8" y="26"/>
                    <a:pt x="8" y="23"/>
                    <a:pt x="8" y="21"/>
                  </a:cubicBezTo>
                  <a:cubicBezTo>
                    <a:pt x="8" y="22"/>
                    <a:pt x="12" y="25"/>
                    <a:pt x="13" y="22"/>
                  </a:cubicBezTo>
                  <a:cubicBezTo>
                    <a:pt x="13" y="21"/>
                    <a:pt x="12" y="16"/>
                    <a:pt x="11" y="16"/>
                  </a:cubicBezTo>
                  <a:cubicBezTo>
                    <a:pt x="12" y="16"/>
                    <a:pt x="13" y="18"/>
                    <a:pt x="13" y="19"/>
                  </a:cubicBezTo>
                  <a:cubicBezTo>
                    <a:pt x="14" y="20"/>
                    <a:pt x="17" y="18"/>
                    <a:pt x="17" y="20"/>
                  </a:cubicBezTo>
                  <a:cubicBezTo>
                    <a:pt x="17" y="21"/>
                    <a:pt x="18" y="20"/>
                    <a:pt x="18" y="22"/>
                  </a:cubicBezTo>
                  <a:cubicBezTo>
                    <a:pt x="18" y="24"/>
                    <a:pt x="18" y="26"/>
                    <a:pt x="19" y="28"/>
                  </a:cubicBezTo>
                  <a:cubicBezTo>
                    <a:pt x="20" y="27"/>
                    <a:pt x="20" y="27"/>
                    <a:pt x="21" y="26"/>
                  </a:cubicBezTo>
                  <a:cubicBezTo>
                    <a:pt x="22" y="25"/>
                    <a:pt x="20" y="27"/>
                    <a:pt x="21" y="2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3" name="Freeform 704">
              <a:extLst>
                <a:ext uri="{FF2B5EF4-FFF2-40B4-BE49-F238E27FC236}">
                  <a16:creationId xmlns:a16="http://schemas.microsoft.com/office/drawing/2014/main" id="{028620B6-4669-4DF4-8C43-CF1174315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751" y="3664680"/>
              <a:ext cx="149360" cy="274434"/>
            </a:xfrm>
            <a:custGeom>
              <a:avLst/>
              <a:gdLst>
                <a:gd name="T0" fmla="*/ 40 w 42"/>
                <a:gd name="T1" fmla="*/ 30 h 77"/>
                <a:gd name="T2" fmla="*/ 41 w 42"/>
                <a:gd name="T3" fmla="*/ 27 h 77"/>
                <a:gd name="T4" fmla="*/ 39 w 42"/>
                <a:gd name="T5" fmla="*/ 24 h 77"/>
                <a:gd name="T6" fmla="*/ 36 w 42"/>
                <a:gd name="T7" fmla="*/ 20 h 77"/>
                <a:gd name="T8" fmla="*/ 35 w 42"/>
                <a:gd name="T9" fmla="*/ 15 h 77"/>
                <a:gd name="T10" fmla="*/ 30 w 42"/>
                <a:gd name="T11" fmla="*/ 12 h 77"/>
                <a:gd name="T12" fmla="*/ 25 w 42"/>
                <a:gd name="T13" fmla="*/ 14 h 77"/>
                <a:gd name="T14" fmla="*/ 21 w 42"/>
                <a:gd name="T15" fmla="*/ 14 h 77"/>
                <a:gd name="T16" fmla="*/ 17 w 42"/>
                <a:gd name="T17" fmla="*/ 16 h 77"/>
                <a:gd name="T18" fmla="*/ 19 w 42"/>
                <a:gd name="T19" fmla="*/ 12 h 77"/>
                <a:gd name="T20" fmla="*/ 19 w 42"/>
                <a:gd name="T21" fmla="*/ 9 h 77"/>
                <a:gd name="T22" fmla="*/ 18 w 42"/>
                <a:gd name="T23" fmla="*/ 5 h 77"/>
                <a:gd name="T24" fmla="*/ 15 w 42"/>
                <a:gd name="T25" fmla="*/ 4 h 77"/>
                <a:gd name="T26" fmla="*/ 9 w 42"/>
                <a:gd name="T27" fmla="*/ 1 h 77"/>
                <a:gd name="T28" fmla="*/ 4 w 42"/>
                <a:gd name="T29" fmla="*/ 4 h 77"/>
                <a:gd name="T30" fmla="*/ 1 w 42"/>
                <a:gd name="T31" fmla="*/ 8 h 77"/>
                <a:gd name="T32" fmla="*/ 0 w 42"/>
                <a:gd name="T33" fmla="*/ 13 h 77"/>
                <a:gd name="T34" fmla="*/ 3 w 42"/>
                <a:gd name="T35" fmla="*/ 16 h 77"/>
                <a:gd name="T36" fmla="*/ 6 w 42"/>
                <a:gd name="T37" fmla="*/ 20 h 77"/>
                <a:gd name="T38" fmla="*/ 5 w 42"/>
                <a:gd name="T39" fmla="*/ 24 h 77"/>
                <a:gd name="T40" fmla="*/ 5 w 42"/>
                <a:gd name="T41" fmla="*/ 27 h 77"/>
                <a:gd name="T42" fmla="*/ 4 w 42"/>
                <a:gd name="T43" fmla="*/ 28 h 77"/>
                <a:gd name="T44" fmla="*/ 6 w 42"/>
                <a:gd name="T45" fmla="*/ 33 h 77"/>
                <a:gd name="T46" fmla="*/ 9 w 42"/>
                <a:gd name="T47" fmla="*/ 37 h 77"/>
                <a:gd name="T48" fmla="*/ 10 w 42"/>
                <a:gd name="T49" fmla="*/ 42 h 77"/>
                <a:gd name="T50" fmla="*/ 6 w 42"/>
                <a:gd name="T51" fmla="*/ 52 h 77"/>
                <a:gd name="T52" fmla="*/ 5 w 42"/>
                <a:gd name="T53" fmla="*/ 55 h 77"/>
                <a:gd name="T54" fmla="*/ 4 w 42"/>
                <a:gd name="T55" fmla="*/ 58 h 77"/>
                <a:gd name="T56" fmla="*/ 5 w 42"/>
                <a:gd name="T57" fmla="*/ 62 h 77"/>
                <a:gd name="T58" fmla="*/ 11 w 42"/>
                <a:gd name="T59" fmla="*/ 69 h 77"/>
                <a:gd name="T60" fmla="*/ 13 w 42"/>
                <a:gd name="T61" fmla="*/ 72 h 77"/>
                <a:gd name="T62" fmla="*/ 16 w 42"/>
                <a:gd name="T63" fmla="*/ 72 h 77"/>
                <a:gd name="T64" fmla="*/ 18 w 42"/>
                <a:gd name="T65" fmla="*/ 74 h 77"/>
                <a:gd name="T66" fmla="*/ 19 w 42"/>
                <a:gd name="T67" fmla="*/ 76 h 77"/>
                <a:gd name="T68" fmla="*/ 21 w 42"/>
                <a:gd name="T69" fmla="*/ 76 h 77"/>
                <a:gd name="T70" fmla="*/ 23 w 42"/>
                <a:gd name="T71" fmla="*/ 74 h 77"/>
                <a:gd name="T72" fmla="*/ 16 w 42"/>
                <a:gd name="T73" fmla="*/ 69 h 77"/>
                <a:gd name="T74" fmla="*/ 13 w 42"/>
                <a:gd name="T75" fmla="*/ 67 h 77"/>
                <a:gd name="T76" fmla="*/ 15 w 42"/>
                <a:gd name="T77" fmla="*/ 67 h 77"/>
                <a:gd name="T78" fmla="*/ 12 w 42"/>
                <a:gd name="T79" fmla="*/ 60 h 77"/>
                <a:gd name="T80" fmla="*/ 11 w 42"/>
                <a:gd name="T81" fmla="*/ 58 h 77"/>
                <a:gd name="T82" fmla="*/ 9 w 42"/>
                <a:gd name="T83" fmla="*/ 56 h 77"/>
                <a:gd name="T84" fmla="*/ 11 w 42"/>
                <a:gd name="T85" fmla="*/ 48 h 77"/>
                <a:gd name="T86" fmla="*/ 13 w 42"/>
                <a:gd name="T87" fmla="*/ 43 h 77"/>
                <a:gd name="T88" fmla="*/ 14 w 42"/>
                <a:gd name="T89" fmla="*/ 36 h 77"/>
                <a:gd name="T90" fmla="*/ 17 w 42"/>
                <a:gd name="T91" fmla="*/ 40 h 77"/>
                <a:gd name="T92" fmla="*/ 22 w 42"/>
                <a:gd name="T93" fmla="*/ 41 h 77"/>
                <a:gd name="T94" fmla="*/ 27 w 42"/>
                <a:gd name="T95" fmla="*/ 44 h 77"/>
                <a:gd name="T96" fmla="*/ 24 w 42"/>
                <a:gd name="T97" fmla="*/ 38 h 77"/>
                <a:gd name="T98" fmla="*/ 28 w 42"/>
                <a:gd name="T99" fmla="*/ 33 h 77"/>
                <a:gd name="T100" fmla="*/ 34 w 42"/>
                <a:gd name="T101" fmla="*/ 32 h 77"/>
                <a:gd name="T102" fmla="*/ 38 w 42"/>
                <a:gd name="T103" fmla="*/ 33 h 77"/>
                <a:gd name="T104" fmla="*/ 40 w 42"/>
                <a:gd name="T105" fmla="*/ 30 h 77"/>
                <a:gd name="T106" fmla="*/ 40 w 42"/>
                <a:gd name="T107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77">
                  <a:moveTo>
                    <a:pt x="40" y="30"/>
                  </a:moveTo>
                  <a:cubicBezTo>
                    <a:pt x="41" y="30"/>
                    <a:pt x="40" y="28"/>
                    <a:pt x="41" y="27"/>
                  </a:cubicBezTo>
                  <a:cubicBezTo>
                    <a:pt x="42" y="26"/>
                    <a:pt x="40" y="24"/>
                    <a:pt x="39" y="24"/>
                  </a:cubicBezTo>
                  <a:cubicBezTo>
                    <a:pt x="38" y="23"/>
                    <a:pt x="36" y="22"/>
                    <a:pt x="36" y="20"/>
                  </a:cubicBezTo>
                  <a:cubicBezTo>
                    <a:pt x="36" y="18"/>
                    <a:pt x="37" y="17"/>
                    <a:pt x="35" y="15"/>
                  </a:cubicBezTo>
                  <a:cubicBezTo>
                    <a:pt x="34" y="14"/>
                    <a:pt x="32" y="12"/>
                    <a:pt x="30" y="12"/>
                  </a:cubicBezTo>
                  <a:cubicBezTo>
                    <a:pt x="28" y="12"/>
                    <a:pt x="27" y="14"/>
                    <a:pt x="25" y="14"/>
                  </a:cubicBezTo>
                  <a:cubicBezTo>
                    <a:pt x="23" y="13"/>
                    <a:pt x="23" y="13"/>
                    <a:pt x="21" y="14"/>
                  </a:cubicBezTo>
                  <a:cubicBezTo>
                    <a:pt x="21" y="14"/>
                    <a:pt x="18" y="17"/>
                    <a:pt x="17" y="16"/>
                  </a:cubicBezTo>
                  <a:cubicBezTo>
                    <a:pt x="17" y="15"/>
                    <a:pt x="20" y="13"/>
                    <a:pt x="19" y="12"/>
                  </a:cubicBezTo>
                  <a:cubicBezTo>
                    <a:pt x="17" y="11"/>
                    <a:pt x="19" y="10"/>
                    <a:pt x="19" y="9"/>
                  </a:cubicBezTo>
                  <a:cubicBezTo>
                    <a:pt x="19" y="8"/>
                    <a:pt x="19" y="5"/>
                    <a:pt x="18" y="5"/>
                  </a:cubicBezTo>
                  <a:cubicBezTo>
                    <a:pt x="16" y="6"/>
                    <a:pt x="14" y="6"/>
                    <a:pt x="15" y="4"/>
                  </a:cubicBezTo>
                  <a:cubicBezTo>
                    <a:pt x="16" y="0"/>
                    <a:pt x="11" y="0"/>
                    <a:pt x="9" y="1"/>
                  </a:cubicBezTo>
                  <a:cubicBezTo>
                    <a:pt x="8" y="3"/>
                    <a:pt x="6" y="4"/>
                    <a:pt x="4" y="4"/>
                  </a:cubicBezTo>
                  <a:cubicBezTo>
                    <a:pt x="2" y="4"/>
                    <a:pt x="1" y="7"/>
                    <a:pt x="1" y="8"/>
                  </a:cubicBezTo>
                  <a:cubicBezTo>
                    <a:pt x="1" y="10"/>
                    <a:pt x="0" y="11"/>
                    <a:pt x="0" y="13"/>
                  </a:cubicBezTo>
                  <a:cubicBezTo>
                    <a:pt x="0" y="15"/>
                    <a:pt x="1" y="15"/>
                    <a:pt x="3" y="16"/>
                  </a:cubicBezTo>
                  <a:cubicBezTo>
                    <a:pt x="4" y="18"/>
                    <a:pt x="5" y="19"/>
                    <a:pt x="6" y="20"/>
                  </a:cubicBezTo>
                  <a:cubicBezTo>
                    <a:pt x="7" y="22"/>
                    <a:pt x="5" y="23"/>
                    <a:pt x="5" y="24"/>
                  </a:cubicBezTo>
                  <a:cubicBezTo>
                    <a:pt x="5" y="25"/>
                    <a:pt x="6" y="26"/>
                    <a:pt x="5" y="27"/>
                  </a:cubicBezTo>
                  <a:cubicBezTo>
                    <a:pt x="5" y="27"/>
                    <a:pt x="4" y="27"/>
                    <a:pt x="4" y="28"/>
                  </a:cubicBezTo>
                  <a:cubicBezTo>
                    <a:pt x="3" y="29"/>
                    <a:pt x="5" y="32"/>
                    <a:pt x="6" y="33"/>
                  </a:cubicBezTo>
                  <a:cubicBezTo>
                    <a:pt x="7" y="34"/>
                    <a:pt x="8" y="35"/>
                    <a:pt x="9" y="37"/>
                  </a:cubicBezTo>
                  <a:cubicBezTo>
                    <a:pt x="9" y="39"/>
                    <a:pt x="9" y="40"/>
                    <a:pt x="10" y="42"/>
                  </a:cubicBezTo>
                  <a:cubicBezTo>
                    <a:pt x="11" y="46"/>
                    <a:pt x="8" y="49"/>
                    <a:pt x="6" y="52"/>
                  </a:cubicBezTo>
                  <a:cubicBezTo>
                    <a:pt x="6" y="53"/>
                    <a:pt x="5" y="54"/>
                    <a:pt x="5" y="55"/>
                  </a:cubicBezTo>
                  <a:cubicBezTo>
                    <a:pt x="4" y="56"/>
                    <a:pt x="4" y="57"/>
                    <a:pt x="4" y="58"/>
                  </a:cubicBezTo>
                  <a:cubicBezTo>
                    <a:pt x="4" y="59"/>
                    <a:pt x="3" y="62"/>
                    <a:pt x="5" y="62"/>
                  </a:cubicBezTo>
                  <a:cubicBezTo>
                    <a:pt x="8" y="64"/>
                    <a:pt x="9" y="67"/>
                    <a:pt x="11" y="69"/>
                  </a:cubicBezTo>
                  <a:cubicBezTo>
                    <a:pt x="12" y="70"/>
                    <a:pt x="12" y="71"/>
                    <a:pt x="13" y="72"/>
                  </a:cubicBezTo>
                  <a:cubicBezTo>
                    <a:pt x="14" y="72"/>
                    <a:pt x="15" y="72"/>
                    <a:pt x="16" y="72"/>
                  </a:cubicBezTo>
                  <a:cubicBezTo>
                    <a:pt x="17" y="73"/>
                    <a:pt x="18" y="73"/>
                    <a:pt x="18" y="74"/>
                  </a:cubicBezTo>
                  <a:cubicBezTo>
                    <a:pt x="18" y="75"/>
                    <a:pt x="18" y="76"/>
                    <a:pt x="19" y="76"/>
                  </a:cubicBezTo>
                  <a:cubicBezTo>
                    <a:pt x="19" y="77"/>
                    <a:pt x="20" y="76"/>
                    <a:pt x="21" y="76"/>
                  </a:cubicBezTo>
                  <a:cubicBezTo>
                    <a:pt x="22" y="76"/>
                    <a:pt x="23" y="74"/>
                    <a:pt x="23" y="74"/>
                  </a:cubicBezTo>
                  <a:cubicBezTo>
                    <a:pt x="21" y="71"/>
                    <a:pt x="20" y="70"/>
                    <a:pt x="16" y="69"/>
                  </a:cubicBezTo>
                  <a:cubicBezTo>
                    <a:pt x="15" y="69"/>
                    <a:pt x="14" y="68"/>
                    <a:pt x="13" y="67"/>
                  </a:cubicBezTo>
                  <a:cubicBezTo>
                    <a:pt x="13" y="65"/>
                    <a:pt x="14" y="67"/>
                    <a:pt x="15" y="67"/>
                  </a:cubicBezTo>
                  <a:cubicBezTo>
                    <a:pt x="14" y="67"/>
                    <a:pt x="12" y="61"/>
                    <a:pt x="12" y="60"/>
                  </a:cubicBezTo>
                  <a:cubicBezTo>
                    <a:pt x="12" y="59"/>
                    <a:pt x="12" y="59"/>
                    <a:pt x="11" y="58"/>
                  </a:cubicBezTo>
                  <a:cubicBezTo>
                    <a:pt x="10" y="58"/>
                    <a:pt x="9" y="57"/>
                    <a:pt x="9" y="56"/>
                  </a:cubicBezTo>
                  <a:cubicBezTo>
                    <a:pt x="8" y="53"/>
                    <a:pt x="10" y="50"/>
                    <a:pt x="11" y="48"/>
                  </a:cubicBezTo>
                  <a:cubicBezTo>
                    <a:pt x="11" y="46"/>
                    <a:pt x="13" y="44"/>
                    <a:pt x="13" y="43"/>
                  </a:cubicBezTo>
                  <a:cubicBezTo>
                    <a:pt x="13" y="41"/>
                    <a:pt x="12" y="37"/>
                    <a:pt x="14" y="36"/>
                  </a:cubicBezTo>
                  <a:cubicBezTo>
                    <a:pt x="17" y="36"/>
                    <a:pt x="17" y="37"/>
                    <a:pt x="17" y="40"/>
                  </a:cubicBezTo>
                  <a:cubicBezTo>
                    <a:pt x="16" y="42"/>
                    <a:pt x="20" y="41"/>
                    <a:pt x="22" y="41"/>
                  </a:cubicBezTo>
                  <a:cubicBezTo>
                    <a:pt x="23" y="41"/>
                    <a:pt x="26" y="43"/>
                    <a:pt x="27" y="44"/>
                  </a:cubicBezTo>
                  <a:cubicBezTo>
                    <a:pt x="27" y="42"/>
                    <a:pt x="25" y="41"/>
                    <a:pt x="24" y="38"/>
                  </a:cubicBezTo>
                  <a:cubicBezTo>
                    <a:pt x="24" y="36"/>
                    <a:pt x="26" y="35"/>
                    <a:pt x="28" y="33"/>
                  </a:cubicBezTo>
                  <a:cubicBezTo>
                    <a:pt x="29" y="32"/>
                    <a:pt x="32" y="32"/>
                    <a:pt x="34" y="32"/>
                  </a:cubicBezTo>
                  <a:cubicBezTo>
                    <a:pt x="36" y="32"/>
                    <a:pt x="37" y="32"/>
                    <a:pt x="38" y="33"/>
                  </a:cubicBezTo>
                  <a:cubicBezTo>
                    <a:pt x="40" y="33"/>
                    <a:pt x="39" y="32"/>
                    <a:pt x="40" y="30"/>
                  </a:cubicBezTo>
                  <a:cubicBezTo>
                    <a:pt x="41" y="30"/>
                    <a:pt x="40" y="31"/>
                    <a:pt x="40" y="3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4" name="Freeform 705">
              <a:extLst>
                <a:ext uri="{FF2B5EF4-FFF2-40B4-BE49-F238E27FC236}">
                  <a16:creationId xmlns:a16="http://schemas.microsoft.com/office/drawing/2014/main" id="{1E952F4F-65D8-4326-A50D-4DDDF1946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4110" y="3607608"/>
              <a:ext cx="136002" cy="278078"/>
            </a:xfrm>
            <a:custGeom>
              <a:avLst/>
              <a:gdLst>
                <a:gd name="T0" fmla="*/ 37 w 38"/>
                <a:gd name="T1" fmla="*/ 55 h 78"/>
                <a:gd name="T2" fmla="*/ 36 w 38"/>
                <a:gd name="T3" fmla="*/ 49 h 78"/>
                <a:gd name="T4" fmla="*/ 32 w 38"/>
                <a:gd name="T5" fmla="*/ 41 h 78"/>
                <a:gd name="T6" fmla="*/ 28 w 38"/>
                <a:gd name="T7" fmla="*/ 37 h 78"/>
                <a:gd name="T8" fmla="*/ 22 w 38"/>
                <a:gd name="T9" fmla="*/ 31 h 78"/>
                <a:gd name="T10" fmla="*/ 18 w 38"/>
                <a:gd name="T11" fmla="*/ 26 h 78"/>
                <a:gd name="T12" fmla="*/ 19 w 38"/>
                <a:gd name="T13" fmla="*/ 20 h 78"/>
                <a:gd name="T14" fmla="*/ 23 w 38"/>
                <a:gd name="T15" fmla="*/ 15 h 78"/>
                <a:gd name="T16" fmla="*/ 29 w 38"/>
                <a:gd name="T17" fmla="*/ 11 h 78"/>
                <a:gd name="T18" fmla="*/ 23 w 38"/>
                <a:gd name="T19" fmla="*/ 7 h 78"/>
                <a:gd name="T20" fmla="*/ 24 w 38"/>
                <a:gd name="T21" fmla="*/ 4 h 78"/>
                <a:gd name="T22" fmla="*/ 19 w 38"/>
                <a:gd name="T23" fmla="*/ 3 h 78"/>
                <a:gd name="T24" fmla="*/ 14 w 38"/>
                <a:gd name="T25" fmla="*/ 3 h 78"/>
                <a:gd name="T26" fmla="*/ 11 w 38"/>
                <a:gd name="T27" fmla="*/ 5 h 78"/>
                <a:gd name="T28" fmla="*/ 8 w 38"/>
                <a:gd name="T29" fmla="*/ 5 h 78"/>
                <a:gd name="T30" fmla="*/ 5 w 38"/>
                <a:gd name="T31" fmla="*/ 5 h 78"/>
                <a:gd name="T32" fmla="*/ 3 w 38"/>
                <a:gd name="T33" fmla="*/ 5 h 78"/>
                <a:gd name="T34" fmla="*/ 0 w 38"/>
                <a:gd name="T35" fmla="*/ 6 h 78"/>
                <a:gd name="T36" fmla="*/ 4 w 38"/>
                <a:gd name="T37" fmla="*/ 9 h 78"/>
                <a:gd name="T38" fmla="*/ 5 w 38"/>
                <a:gd name="T39" fmla="*/ 13 h 78"/>
                <a:gd name="T40" fmla="*/ 9 w 38"/>
                <a:gd name="T41" fmla="*/ 14 h 78"/>
                <a:gd name="T42" fmla="*/ 12 w 38"/>
                <a:gd name="T43" fmla="*/ 17 h 78"/>
                <a:gd name="T44" fmla="*/ 13 w 38"/>
                <a:gd name="T45" fmla="*/ 21 h 78"/>
                <a:gd name="T46" fmla="*/ 10 w 38"/>
                <a:gd name="T47" fmla="*/ 22 h 78"/>
                <a:gd name="T48" fmla="*/ 14 w 38"/>
                <a:gd name="T49" fmla="*/ 25 h 78"/>
                <a:gd name="T50" fmla="*/ 19 w 38"/>
                <a:gd name="T51" fmla="*/ 31 h 78"/>
                <a:gd name="T52" fmla="*/ 23 w 38"/>
                <a:gd name="T53" fmla="*/ 35 h 78"/>
                <a:gd name="T54" fmla="*/ 26 w 38"/>
                <a:gd name="T55" fmla="*/ 39 h 78"/>
                <a:gd name="T56" fmla="*/ 28 w 38"/>
                <a:gd name="T57" fmla="*/ 43 h 78"/>
                <a:gd name="T58" fmla="*/ 27 w 38"/>
                <a:gd name="T59" fmla="*/ 48 h 78"/>
                <a:gd name="T60" fmla="*/ 28 w 38"/>
                <a:gd name="T61" fmla="*/ 52 h 78"/>
                <a:gd name="T62" fmla="*/ 28 w 38"/>
                <a:gd name="T63" fmla="*/ 57 h 78"/>
                <a:gd name="T64" fmla="*/ 23 w 38"/>
                <a:gd name="T65" fmla="*/ 60 h 78"/>
                <a:gd name="T66" fmla="*/ 20 w 38"/>
                <a:gd name="T67" fmla="*/ 62 h 78"/>
                <a:gd name="T68" fmla="*/ 20 w 38"/>
                <a:gd name="T69" fmla="*/ 65 h 78"/>
                <a:gd name="T70" fmla="*/ 18 w 38"/>
                <a:gd name="T71" fmla="*/ 66 h 78"/>
                <a:gd name="T72" fmla="*/ 14 w 38"/>
                <a:gd name="T73" fmla="*/ 67 h 78"/>
                <a:gd name="T74" fmla="*/ 15 w 38"/>
                <a:gd name="T75" fmla="*/ 70 h 78"/>
                <a:gd name="T76" fmla="*/ 14 w 38"/>
                <a:gd name="T77" fmla="*/ 74 h 78"/>
                <a:gd name="T78" fmla="*/ 14 w 38"/>
                <a:gd name="T79" fmla="*/ 77 h 78"/>
                <a:gd name="T80" fmla="*/ 18 w 38"/>
                <a:gd name="T81" fmla="*/ 75 h 78"/>
                <a:gd name="T82" fmla="*/ 19 w 38"/>
                <a:gd name="T83" fmla="*/ 71 h 78"/>
                <a:gd name="T84" fmla="*/ 22 w 38"/>
                <a:gd name="T85" fmla="*/ 72 h 78"/>
                <a:gd name="T86" fmla="*/ 21 w 38"/>
                <a:gd name="T87" fmla="*/ 70 h 78"/>
                <a:gd name="T88" fmla="*/ 23 w 38"/>
                <a:gd name="T89" fmla="*/ 71 h 78"/>
                <a:gd name="T90" fmla="*/ 24 w 38"/>
                <a:gd name="T91" fmla="*/ 67 h 78"/>
                <a:gd name="T92" fmla="*/ 26 w 38"/>
                <a:gd name="T93" fmla="*/ 68 h 78"/>
                <a:gd name="T94" fmla="*/ 30 w 38"/>
                <a:gd name="T95" fmla="*/ 66 h 78"/>
                <a:gd name="T96" fmla="*/ 36 w 38"/>
                <a:gd name="T97" fmla="*/ 61 h 78"/>
                <a:gd name="T98" fmla="*/ 36 w 38"/>
                <a:gd name="T99" fmla="*/ 57 h 78"/>
                <a:gd name="T100" fmla="*/ 37 w 38"/>
                <a:gd name="T101" fmla="*/ 55 h 78"/>
                <a:gd name="T102" fmla="*/ 37 w 38"/>
                <a:gd name="T103" fmla="*/ 5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" h="78">
                  <a:moveTo>
                    <a:pt x="37" y="55"/>
                  </a:moveTo>
                  <a:cubicBezTo>
                    <a:pt x="36" y="54"/>
                    <a:pt x="36" y="52"/>
                    <a:pt x="36" y="49"/>
                  </a:cubicBezTo>
                  <a:cubicBezTo>
                    <a:pt x="35" y="46"/>
                    <a:pt x="34" y="44"/>
                    <a:pt x="32" y="41"/>
                  </a:cubicBezTo>
                  <a:cubicBezTo>
                    <a:pt x="31" y="39"/>
                    <a:pt x="30" y="38"/>
                    <a:pt x="28" y="37"/>
                  </a:cubicBezTo>
                  <a:cubicBezTo>
                    <a:pt x="26" y="35"/>
                    <a:pt x="23" y="34"/>
                    <a:pt x="22" y="31"/>
                  </a:cubicBezTo>
                  <a:cubicBezTo>
                    <a:pt x="22" y="29"/>
                    <a:pt x="20" y="28"/>
                    <a:pt x="18" y="26"/>
                  </a:cubicBezTo>
                  <a:cubicBezTo>
                    <a:pt x="17" y="25"/>
                    <a:pt x="18" y="21"/>
                    <a:pt x="19" y="20"/>
                  </a:cubicBezTo>
                  <a:cubicBezTo>
                    <a:pt x="21" y="19"/>
                    <a:pt x="23" y="17"/>
                    <a:pt x="23" y="15"/>
                  </a:cubicBezTo>
                  <a:cubicBezTo>
                    <a:pt x="24" y="14"/>
                    <a:pt x="28" y="12"/>
                    <a:pt x="29" y="11"/>
                  </a:cubicBezTo>
                  <a:cubicBezTo>
                    <a:pt x="27" y="10"/>
                    <a:pt x="25" y="9"/>
                    <a:pt x="23" y="7"/>
                  </a:cubicBezTo>
                  <a:cubicBezTo>
                    <a:pt x="21" y="6"/>
                    <a:pt x="24" y="6"/>
                    <a:pt x="24" y="4"/>
                  </a:cubicBezTo>
                  <a:cubicBezTo>
                    <a:pt x="24" y="4"/>
                    <a:pt x="19" y="3"/>
                    <a:pt x="19" y="3"/>
                  </a:cubicBezTo>
                  <a:cubicBezTo>
                    <a:pt x="17" y="2"/>
                    <a:pt x="15" y="0"/>
                    <a:pt x="14" y="3"/>
                  </a:cubicBezTo>
                  <a:cubicBezTo>
                    <a:pt x="13" y="4"/>
                    <a:pt x="12" y="4"/>
                    <a:pt x="11" y="5"/>
                  </a:cubicBezTo>
                  <a:cubicBezTo>
                    <a:pt x="9" y="8"/>
                    <a:pt x="9" y="4"/>
                    <a:pt x="8" y="5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3" y="4"/>
                    <a:pt x="1" y="6"/>
                    <a:pt x="0" y="6"/>
                  </a:cubicBezTo>
                  <a:cubicBezTo>
                    <a:pt x="0" y="7"/>
                    <a:pt x="3" y="9"/>
                    <a:pt x="4" y="9"/>
                  </a:cubicBezTo>
                  <a:cubicBezTo>
                    <a:pt x="5" y="11"/>
                    <a:pt x="4" y="12"/>
                    <a:pt x="5" y="13"/>
                  </a:cubicBezTo>
                  <a:cubicBezTo>
                    <a:pt x="5" y="15"/>
                    <a:pt x="8" y="15"/>
                    <a:pt x="9" y="14"/>
                  </a:cubicBezTo>
                  <a:cubicBezTo>
                    <a:pt x="11" y="13"/>
                    <a:pt x="12" y="16"/>
                    <a:pt x="12" y="17"/>
                  </a:cubicBezTo>
                  <a:cubicBezTo>
                    <a:pt x="13" y="19"/>
                    <a:pt x="15" y="19"/>
                    <a:pt x="13" y="21"/>
                  </a:cubicBezTo>
                  <a:cubicBezTo>
                    <a:pt x="11" y="22"/>
                    <a:pt x="10" y="19"/>
                    <a:pt x="10" y="22"/>
                  </a:cubicBezTo>
                  <a:cubicBezTo>
                    <a:pt x="10" y="24"/>
                    <a:pt x="13" y="24"/>
                    <a:pt x="14" y="25"/>
                  </a:cubicBezTo>
                  <a:cubicBezTo>
                    <a:pt x="16" y="27"/>
                    <a:pt x="17" y="29"/>
                    <a:pt x="19" y="31"/>
                  </a:cubicBezTo>
                  <a:cubicBezTo>
                    <a:pt x="20" y="33"/>
                    <a:pt x="22" y="33"/>
                    <a:pt x="23" y="35"/>
                  </a:cubicBezTo>
                  <a:cubicBezTo>
                    <a:pt x="24" y="37"/>
                    <a:pt x="24" y="38"/>
                    <a:pt x="26" y="39"/>
                  </a:cubicBezTo>
                  <a:cubicBezTo>
                    <a:pt x="27" y="40"/>
                    <a:pt x="26" y="42"/>
                    <a:pt x="28" y="43"/>
                  </a:cubicBezTo>
                  <a:cubicBezTo>
                    <a:pt x="29" y="44"/>
                    <a:pt x="28" y="47"/>
                    <a:pt x="27" y="48"/>
                  </a:cubicBezTo>
                  <a:cubicBezTo>
                    <a:pt x="26" y="49"/>
                    <a:pt x="27" y="51"/>
                    <a:pt x="28" y="52"/>
                  </a:cubicBezTo>
                  <a:cubicBezTo>
                    <a:pt x="28" y="54"/>
                    <a:pt x="28" y="55"/>
                    <a:pt x="28" y="57"/>
                  </a:cubicBezTo>
                  <a:cubicBezTo>
                    <a:pt x="26" y="59"/>
                    <a:pt x="26" y="59"/>
                    <a:pt x="23" y="60"/>
                  </a:cubicBezTo>
                  <a:cubicBezTo>
                    <a:pt x="21" y="60"/>
                    <a:pt x="24" y="63"/>
                    <a:pt x="20" y="62"/>
                  </a:cubicBezTo>
                  <a:cubicBezTo>
                    <a:pt x="18" y="62"/>
                    <a:pt x="20" y="64"/>
                    <a:pt x="20" y="65"/>
                  </a:cubicBezTo>
                  <a:cubicBezTo>
                    <a:pt x="21" y="67"/>
                    <a:pt x="19" y="66"/>
                    <a:pt x="18" y="66"/>
                  </a:cubicBezTo>
                  <a:cubicBezTo>
                    <a:pt x="16" y="66"/>
                    <a:pt x="15" y="66"/>
                    <a:pt x="14" y="67"/>
                  </a:cubicBezTo>
                  <a:cubicBezTo>
                    <a:pt x="11" y="69"/>
                    <a:pt x="13" y="69"/>
                    <a:pt x="15" y="70"/>
                  </a:cubicBezTo>
                  <a:cubicBezTo>
                    <a:pt x="16" y="70"/>
                    <a:pt x="14" y="73"/>
                    <a:pt x="14" y="74"/>
                  </a:cubicBezTo>
                  <a:cubicBezTo>
                    <a:pt x="13" y="74"/>
                    <a:pt x="13" y="78"/>
                    <a:pt x="14" y="77"/>
                  </a:cubicBezTo>
                  <a:cubicBezTo>
                    <a:pt x="16" y="76"/>
                    <a:pt x="17" y="75"/>
                    <a:pt x="18" y="75"/>
                  </a:cubicBezTo>
                  <a:cubicBezTo>
                    <a:pt x="22" y="74"/>
                    <a:pt x="20" y="73"/>
                    <a:pt x="19" y="71"/>
                  </a:cubicBezTo>
                  <a:cubicBezTo>
                    <a:pt x="20" y="71"/>
                    <a:pt x="21" y="73"/>
                    <a:pt x="22" y="72"/>
                  </a:cubicBezTo>
                  <a:cubicBezTo>
                    <a:pt x="23" y="71"/>
                    <a:pt x="21" y="70"/>
                    <a:pt x="21" y="70"/>
                  </a:cubicBezTo>
                  <a:cubicBezTo>
                    <a:pt x="21" y="69"/>
                    <a:pt x="23" y="71"/>
                    <a:pt x="23" y="71"/>
                  </a:cubicBezTo>
                  <a:cubicBezTo>
                    <a:pt x="22" y="71"/>
                    <a:pt x="23" y="67"/>
                    <a:pt x="24" y="67"/>
                  </a:cubicBezTo>
                  <a:cubicBezTo>
                    <a:pt x="24" y="66"/>
                    <a:pt x="26" y="68"/>
                    <a:pt x="26" y="68"/>
                  </a:cubicBezTo>
                  <a:cubicBezTo>
                    <a:pt x="28" y="68"/>
                    <a:pt x="29" y="67"/>
                    <a:pt x="30" y="66"/>
                  </a:cubicBezTo>
                  <a:cubicBezTo>
                    <a:pt x="31" y="65"/>
                    <a:pt x="36" y="63"/>
                    <a:pt x="36" y="61"/>
                  </a:cubicBezTo>
                  <a:cubicBezTo>
                    <a:pt x="36" y="60"/>
                    <a:pt x="35" y="59"/>
                    <a:pt x="36" y="57"/>
                  </a:cubicBezTo>
                  <a:cubicBezTo>
                    <a:pt x="36" y="56"/>
                    <a:pt x="38" y="57"/>
                    <a:pt x="37" y="55"/>
                  </a:cubicBezTo>
                  <a:cubicBezTo>
                    <a:pt x="36" y="54"/>
                    <a:pt x="38" y="56"/>
                    <a:pt x="37" y="5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5" name="Freeform 706">
              <a:extLst>
                <a:ext uri="{FF2B5EF4-FFF2-40B4-BE49-F238E27FC236}">
                  <a16:creationId xmlns:a16="http://schemas.microsoft.com/office/drawing/2014/main" id="{5E4CD289-F804-43DF-BBC1-B8CF09FA9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538" y="3629465"/>
              <a:ext cx="131146" cy="160289"/>
            </a:xfrm>
            <a:custGeom>
              <a:avLst/>
              <a:gdLst>
                <a:gd name="T0" fmla="*/ 37 w 37"/>
                <a:gd name="T1" fmla="*/ 38 h 45"/>
                <a:gd name="T2" fmla="*/ 35 w 37"/>
                <a:gd name="T3" fmla="*/ 35 h 45"/>
                <a:gd name="T4" fmla="*/ 33 w 37"/>
                <a:gd name="T5" fmla="*/ 32 h 45"/>
                <a:gd name="T6" fmla="*/ 30 w 37"/>
                <a:gd name="T7" fmla="*/ 28 h 45"/>
                <a:gd name="T8" fmla="*/ 26 w 37"/>
                <a:gd name="T9" fmla="*/ 22 h 45"/>
                <a:gd name="T10" fmla="*/ 22 w 37"/>
                <a:gd name="T11" fmla="*/ 18 h 45"/>
                <a:gd name="T12" fmla="*/ 19 w 37"/>
                <a:gd name="T13" fmla="*/ 15 h 45"/>
                <a:gd name="T14" fmla="*/ 22 w 37"/>
                <a:gd name="T15" fmla="*/ 14 h 45"/>
                <a:gd name="T16" fmla="*/ 21 w 37"/>
                <a:gd name="T17" fmla="*/ 10 h 45"/>
                <a:gd name="T18" fmla="*/ 14 w 37"/>
                <a:gd name="T19" fmla="*/ 8 h 45"/>
                <a:gd name="T20" fmla="*/ 13 w 37"/>
                <a:gd name="T21" fmla="*/ 4 h 45"/>
                <a:gd name="T22" fmla="*/ 9 w 37"/>
                <a:gd name="T23" fmla="*/ 0 h 45"/>
                <a:gd name="T24" fmla="*/ 7 w 37"/>
                <a:gd name="T25" fmla="*/ 0 h 45"/>
                <a:gd name="T26" fmla="*/ 8 w 37"/>
                <a:gd name="T27" fmla="*/ 4 h 45"/>
                <a:gd name="T28" fmla="*/ 8 w 37"/>
                <a:gd name="T29" fmla="*/ 7 h 45"/>
                <a:gd name="T30" fmla="*/ 4 w 37"/>
                <a:gd name="T31" fmla="*/ 5 h 45"/>
                <a:gd name="T32" fmla="*/ 0 w 37"/>
                <a:gd name="T33" fmla="*/ 10 h 45"/>
                <a:gd name="T34" fmla="*/ 4 w 37"/>
                <a:gd name="T35" fmla="*/ 15 h 45"/>
                <a:gd name="T36" fmla="*/ 4 w 37"/>
                <a:gd name="T37" fmla="*/ 22 h 45"/>
                <a:gd name="T38" fmla="*/ 3 w 37"/>
                <a:gd name="T39" fmla="*/ 26 h 45"/>
                <a:gd name="T40" fmla="*/ 7 w 37"/>
                <a:gd name="T41" fmla="*/ 25 h 45"/>
                <a:gd name="T42" fmla="*/ 10 w 37"/>
                <a:gd name="T43" fmla="*/ 23 h 45"/>
                <a:gd name="T44" fmla="*/ 15 w 37"/>
                <a:gd name="T45" fmla="*/ 22 h 45"/>
                <a:gd name="T46" fmla="*/ 23 w 37"/>
                <a:gd name="T47" fmla="*/ 28 h 45"/>
                <a:gd name="T48" fmla="*/ 27 w 37"/>
                <a:gd name="T49" fmla="*/ 36 h 45"/>
                <a:gd name="T50" fmla="*/ 27 w 37"/>
                <a:gd name="T51" fmla="*/ 39 h 45"/>
                <a:gd name="T52" fmla="*/ 25 w 37"/>
                <a:gd name="T53" fmla="*/ 43 h 45"/>
                <a:gd name="T54" fmla="*/ 29 w 37"/>
                <a:gd name="T55" fmla="*/ 43 h 45"/>
                <a:gd name="T56" fmla="*/ 32 w 37"/>
                <a:gd name="T57" fmla="*/ 42 h 45"/>
                <a:gd name="T58" fmla="*/ 35 w 37"/>
                <a:gd name="T59" fmla="*/ 42 h 45"/>
                <a:gd name="T60" fmla="*/ 37 w 37"/>
                <a:gd name="T61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45">
                  <a:moveTo>
                    <a:pt x="37" y="38"/>
                  </a:moveTo>
                  <a:cubicBezTo>
                    <a:pt x="37" y="37"/>
                    <a:pt x="36" y="37"/>
                    <a:pt x="35" y="35"/>
                  </a:cubicBezTo>
                  <a:cubicBezTo>
                    <a:pt x="35" y="33"/>
                    <a:pt x="34" y="34"/>
                    <a:pt x="33" y="32"/>
                  </a:cubicBezTo>
                  <a:cubicBezTo>
                    <a:pt x="32" y="30"/>
                    <a:pt x="32" y="29"/>
                    <a:pt x="30" y="28"/>
                  </a:cubicBezTo>
                  <a:cubicBezTo>
                    <a:pt x="28" y="26"/>
                    <a:pt x="27" y="24"/>
                    <a:pt x="26" y="22"/>
                  </a:cubicBezTo>
                  <a:cubicBezTo>
                    <a:pt x="25" y="21"/>
                    <a:pt x="23" y="19"/>
                    <a:pt x="22" y="18"/>
                  </a:cubicBezTo>
                  <a:cubicBezTo>
                    <a:pt x="20" y="17"/>
                    <a:pt x="19" y="18"/>
                    <a:pt x="19" y="15"/>
                  </a:cubicBezTo>
                  <a:cubicBezTo>
                    <a:pt x="19" y="14"/>
                    <a:pt x="21" y="16"/>
                    <a:pt x="22" y="14"/>
                  </a:cubicBezTo>
                  <a:cubicBezTo>
                    <a:pt x="24" y="13"/>
                    <a:pt x="22" y="12"/>
                    <a:pt x="21" y="10"/>
                  </a:cubicBezTo>
                  <a:cubicBezTo>
                    <a:pt x="19" y="5"/>
                    <a:pt x="16" y="11"/>
                    <a:pt x="14" y="8"/>
                  </a:cubicBezTo>
                  <a:cubicBezTo>
                    <a:pt x="13" y="7"/>
                    <a:pt x="14" y="5"/>
                    <a:pt x="13" y="4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6" y="1"/>
                    <a:pt x="8" y="3"/>
                    <a:pt x="8" y="4"/>
                  </a:cubicBezTo>
                  <a:cubicBezTo>
                    <a:pt x="8" y="5"/>
                    <a:pt x="9" y="7"/>
                    <a:pt x="8" y="7"/>
                  </a:cubicBezTo>
                  <a:cubicBezTo>
                    <a:pt x="6" y="7"/>
                    <a:pt x="6" y="5"/>
                    <a:pt x="4" y="5"/>
                  </a:cubicBezTo>
                  <a:cubicBezTo>
                    <a:pt x="3" y="4"/>
                    <a:pt x="0" y="10"/>
                    <a:pt x="0" y="10"/>
                  </a:cubicBezTo>
                  <a:cubicBezTo>
                    <a:pt x="1" y="13"/>
                    <a:pt x="0" y="17"/>
                    <a:pt x="4" y="15"/>
                  </a:cubicBezTo>
                  <a:cubicBezTo>
                    <a:pt x="6" y="14"/>
                    <a:pt x="4" y="22"/>
                    <a:pt x="4" y="22"/>
                  </a:cubicBezTo>
                  <a:cubicBezTo>
                    <a:pt x="6" y="23"/>
                    <a:pt x="4" y="24"/>
                    <a:pt x="3" y="26"/>
                  </a:cubicBezTo>
                  <a:cubicBezTo>
                    <a:pt x="3" y="27"/>
                    <a:pt x="6" y="25"/>
                    <a:pt x="7" y="25"/>
                  </a:cubicBezTo>
                  <a:cubicBezTo>
                    <a:pt x="7" y="24"/>
                    <a:pt x="9" y="23"/>
                    <a:pt x="10" y="23"/>
                  </a:cubicBezTo>
                  <a:cubicBezTo>
                    <a:pt x="12" y="24"/>
                    <a:pt x="13" y="24"/>
                    <a:pt x="15" y="22"/>
                  </a:cubicBezTo>
                  <a:cubicBezTo>
                    <a:pt x="17" y="21"/>
                    <a:pt x="24" y="25"/>
                    <a:pt x="23" y="28"/>
                  </a:cubicBezTo>
                  <a:cubicBezTo>
                    <a:pt x="21" y="32"/>
                    <a:pt x="25" y="33"/>
                    <a:pt x="27" y="36"/>
                  </a:cubicBezTo>
                  <a:cubicBezTo>
                    <a:pt x="27" y="37"/>
                    <a:pt x="27" y="38"/>
                    <a:pt x="27" y="39"/>
                  </a:cubicBezTo>
                  <a:cubicBezTo>
                    <a:pt x="27" y="40"/>
                    <a:pt x="26" y="42"/>
                    <a:pt x="25" y="43"/>
                  </a:cubicBezTo>
                  <a:cubicBezTo>
                    <a:pt x="26" y="43"/>
                    <a:pt x="29" y="45"/>
                    <a:pt x="29" y="43"/>
                  </a:cubicBezTo>
                  <a:cubicBezTo>
                    <a:pt x="29" y="42"/>
                    <a:pt x="31" y="41"/>
                    <a:pt x="32" y="42"/>
                  </a:cubicBezTo>
                  <a:cubicBezTo>
                    <a:pt x="33" y="43"/>
                    <a:pt x="34" y="43"/>
                    <a:pt x="35" y="42"/>
                  </a:cubicBezTo>
                  <a:cubicBezTo>
                    <a:pt x="37" y="42"/>
                    <a:pt x="37" y="40"/>
                    <a:pt x="37" y="3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6" name="Freeform 707">
              <a:extLst>
                <a:ext uri="{FF2B5EF4-FFF2-40B4-BE49-F238E27FC236}">
                  <a16:creationId xmlns:a16="http://schemas.microsoft.com/office/drawing/2014/main" id="{28849D3B-2C5C-4035-85C9-4BC668BF6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4762" y="4064188"/>
              <a:ext cx="160289" cy="136002"/>
            </a:xfrm>
            <a:custGeom>
              <a:avLst/>
              <a:gdLst>
                <a:gd name="T0" fmla="*/ 45 w 45"/>
                <a:gd name="T1" fmla="*/ 29 h 38"/>
                <a:gd name="T2" fmla="*/ 45 w 45"/>
                <a:gd name="T3" fmla="*/ 26 h 38"/>
                <a:gd name="T4" fmla="*/ 45 w 45"/>
                <a:gd name="T5" fmla="*/ 24 h 38"/>
                <a:gd name="T6" fmla="*/ 45 w 45"/>
                <a:gd name="T7" fmla="*/ 15 h 38"/>
                <a:gd name="T8" fmla="*/ 45 w 45"/>
                <a:gd name="T9" fmla="*/ 6 h 38"/>
                <a:gd name="T10" fmla="*/ 35 w 45"/>
                <a:gd name="T11" fmla="*/ 3 h 38"/>
                <a:gd name="T12" fmla="*/ 30 w 45"/>
                <a:gd name="T13" fmla="*/ 0 h 38"/>
                <a:gd name="T14" fmla="*/ 26 w 45"/>
                <a:gd name="T15" fmla="*/ 3 h 38"/>
                <a:gd name="T16" fmla="*/ 22 w 45"/>
                <a:gd name="T17" fmla="*/ 5 h 38"/>
                <a:gd name="T18" fmla="*/ 18 w 45"/>
                <a:gd name="T19" fmla="*/ 10 h 38"/>
                <a:gd name="T20" fmla="*/ 14 w 45"/>
                <a:gd name="T21" fmla="*/ 8 h 38"/>
                <a:gd name="T22" fmla="*/ 11 w 45"/>
                <a:gd name="T23" fmla="*/ 5 h 38"/>
                <a:gd name="T24" fmla="*/ 9 w 45"/>
                <a:gd name="T25" fmla="*/ 6 h 38"/>
                <a:gd name="T26" fmla="*/ 7 w 45"/>
                <a:gd name="T27" fmla="*/ 5 h 38"/>
                <a:gd name="T28" fmla="*/ 4 w 45"/>
                <a:gd name="T29" fmla="*/ 6 h 38"/>
                <a:gd name="T30" fmla="*/ 0 w 45"/>
                <a:gd name="T31" fmla="*/ 7 h 38"/>
                <a:gd name="T32" fmla="*/ 3 w 45"/>
                <a:gd name="T33" fmla="*/ 8 h 38"/>
                <a:gd name="T34" fmla="*/ 4 w 45"/>
                <a:gd name="T35" fmla="*/ 11 h 38"/>
                <a:gd name="T36" fmla="*/ 7 w 45"/>
                <a:gd name="T37" fmla="*/ 14 h 38"/>
                <a:gd name="T38" fmla="*/ 9 w 45"/>
                <a:gd name="T39" fmla="*/ 8 h 38"/>
                <a:gd name="T40" fmla="*/ 10 w 45"/>
                <a:gd name="T41" fmla="*/ 12 h 38"/>
                <a:gd name="T42" fmla="*/ 15 w 45"/>
                <a:gd name="T43" fmla="*/ 12 h 38"/>
                <a:gd name="T44" fmla="*/ 18 w 45"/>
                <a:gd name="T45" fmla="*/ 15 h 38"/>
                <a:gd name="T46" fmla="*/ 27 w 45"/>
                <a:gd name="T47" fmla="*/ 19 h 38"/>
                <a:gd name="T48" fmla="*/ 32 w 45"/>
                <a:gd name="T49" fmla="*/ 22 h 38"/>
                <a:gd name="T50" fmla="*/ 34 w 45"/>
                <a:gd name="T51" fmla="*/ 26 h 38"/>
                <a:gd name="T52" fmla="*/ 36 w 45"/>
                <a:gd name="T53" fmla="*/ 27 h 38"/>
                <a:gd name="T54" fmla="*/ 34 w 45"/>
                <a:gd name="T55" fmla="*/ 28 h 38"/>
                <a:gd name="T56" fmla="*/ 36 w 45"/>
                <a:gd name="T57" fmla="*/ 29 h 38"/>
                <a:gd name="T58" fmla="*/ 35 w 45"/>
                <a:gd name="T59" fmla="*/ 30 h 38"/>
                <a:gd name="T60" fmla="*/ 32 w 45"/>
                <a:gd name="T61" fmla="*/ 31 h 38"/>
                <a:gd name="T62" fmla="*/ 29 w 45"/>
                <a:gd name="T63" fmla="*/ 34 h 38"/>
                <a:gd name="T64" fmla="*/ 34 w 45"/>
                <a:gd name="T65" fmla="*/ 35 h 38"/>
                <a:gd name="T66" fmla="*/ 36 w 45"/>
                <a:gd name="T67" fmla="*/ 31 h 38"/>
                <a:gd name="T68" fmla="*/ 36 w 45"/>
                <a:gd name="T69" fmla="*/ 33 h 38"/>
                <a:gd name="T70" fmla="*/ 40 w 45"/>
                <a:gd name="T71" fmla="*/ 32 h 38"/>
                <a:gd name="T72" fmla="*/ 45 w 45"/>
                <a:gd name="T73" fmla="*/ 38 h 38"/>
                <a:gd name="T74" fmla="*/ 45 w 45"/>
                <a:gd name="T7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38">
                  <a:moveTo>
                    <a:pt x="45" y="29"/>
                  </a:moveTo>
                  <a:cubicBezTo>
                    <a:pt x="45" y="28"/>
                    <a:pt x="44" y="27"/>
                    <a:pt x="45" y="26"/>
                  </a:cubicBezTo>
                  <a:cubicBezTo>
                    <a:pt x="45" y="25"/>
                    <a:pt x="45" y="25"/>
                    <a:pt x="45" y="24"/>
                  </a:cubicBezTo>
                  <a:cubicBezTo>
                    <a:pt x="45" y="21"/>
                    <a:pt x="45" y="18"/>
                    <a:pt x="45" y="15"/>
                  </a:cubicBezTo>
                  <a:cubicBezTo>
                    <a:pt x="45" y="12"/>
                    <a:pt x="45" y="9"/>
                    <a:pt x="45" y="6"/>
                  </a:cubicBezTo>
                  <a:cubicBezTo>
                    <a:pt x="45" y="6"/>
                    <a:pt x="36" y="3"/>
                    <a:pt x="35" y="3"/>
                  </a:cubicBezTo>
                  <a:cubicBezTo>
                    <a:pt x="33" y="2"/>
                    <a:pt x="32" y="1"/>
                    <a:pt x="30" y="0"/>
                  </a:cubicBezTo>
                  <a:cubicBezTo>
                    <a:pt x="27" y="0"/>
                    <a:pt x="27" y="2"/>
                    <a:pt x="26" y="3"/>
                  </a:cubicBezTo>
                  <a:cubicBezTo>
                    <a:pt x="26" y="4"/>
                    <a:pt x="23" y="4"/>
                    <a:pt x="22" y="5"/>
                  </a:cubicBezTo>
                  <a:cubicBezTo>
                    <a:pt x="21" y="7"/>
                    <a:pt x="20" y="9"/>
                    <a:pt x="18" y="10"/>
                  </a:cubicBezTo>
                  <a:cubicBezTo>
                    <a:pt x="16" y="11"/>
                    <a:pt x="14" y="10"/>
                    <a:pt x="14" y="8"/>
                  </a:cubicBezTo>
                  <a:cubicBezTo>
                    <a:pt x="13" y="6"/>
                    <a:pt x="12" y="6"/>
                    <a:pt x="11" y="5"/>
                  </a:cubicBezTo>
                  <a:cubicBezTo>
                    <a:pt x="11" y="3"/>
                    <a:pt x="10" y="5"/>
                    <a:pt x="9" y="6"/>
                  </a:cubicBezTo>
                  <a:cubicBezTo>
                    <a:pt x="8" y="6"/>
                    <a:pt x="7" y="5"/>
                    <a:pt x="7" y="5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7"/>
                    <a:pt x="0" y="6"/>
                    <a:pt x="0" y="7"/>
                  </a:cubicBezTo>
                  <a:cubicBezTo>
                    <a:pt x="0" y="8"/>
                    <a:pt x="2" y="8"/>
                    <a:pt x="3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4" y="13"/>
                    <a:pt x="7" y="13"/>
                    <a:pt x="7" y="14"/>
                  </a:cubicBezTo>
                  <a:cubicBezTo>
                    <a:pt x="7" y="12"/>
                    <a:pt x="7" y="9"/>
                    <a:pt x="9" y="8"/>
                  </a:cubicBezTo>
                  <a:cubicBezTo>
                    <a:pt x="7" y="9"/>
                    <a:pt x="8" y="11"/>
                    <a:pt x="10" y="12"/>
                  </a:cubicBezTo>
                  <a:cubicBezTo>
                    <a:pt x="12" y="13"/>
                    <a:pt x="13" y="13"/>
                    <a:pt x="15" y="12"/>
                  </a:cubicBezTo>
                  <a:cubicBezTo>
                    <a:pt x="12" y="13"/>
                    <a:pt x="17" y="15"/>
                    <a:pt x="18" y="15"/>
                  </a:cubicBezTo>
                  <a:cubicBezTo>
                    <a:pt x="21" y="16"/>
                    <a:pt x="24" y="18"/>
                    <a:pt x="27" y="19"/>
                  </a:cubicBezTo>
                  <a:cubicBezTo>
                    <a:pt x="29" y="20"/>
                    <a:pt x="31" y="21"/>
                    <a:pt x="32" y="22"/>
                  </a:cubicBezTo>
                  <a:cubicBezTo>
                    <a:pt x="32" y="24"/>
                    <a:pt x="33" y="25"/>
                    <a:pt x="34" y="26"/>
                  </a:cubicBezTo>
                  <a:cubicBezTo>
                    <a:pt x="34" y="26"/>
                    <a:pt x="36" y="27"/>
                    <a:pt x="36" y="27"/>
                  </a:cubicBezTo>
                  <a:cubicBezTo>
                    <a:pt x="36" y="27"/>
                    <a:pt x="34" y="28"/>
                    <a:pt x="34" y="28"/>
                  </a:cubicBezTo>
                  <a:cubicBezTo>
                    <a:pt x="34" y="28"/>
                    <a:pt x="36" y="28"/>
                    <a:pt x="36" y="29"/>
                  </a:cubicBezTo>
                  <a:cubicBezTo>
                    <a:pt x="36" y="28"/>
                    <a:pt x="35" y="29"/>
                    <a:pt x="35" y="30"/>
                  </a:cubicBezTo>
                  <a:cubicBezTo>
                    <a:pt x="34" y="31"/>
                    <a:pt x="33" y="30"/>
                    <a:pt x="32" y="31"/>
                  </a:cubicBezTo>
                  <a:cubicBezTo>
                    <a:pt x="31" y="31"/>
                    <a:pt x="28" y="34"/>
                    <a:pt x="29" y="34"/>
                  </a:cubicBezTo>
                  <a:cubicBezTo>
                    <a:pt x="30" y="35"/>
                    <a:pt x="32" y="35"/>
                    <a:pt x="34" y="35"/>
                  </a:cubicBezTo>
                  <a:cubicBezTo>
                    <a:pt x="34" y="34"/>
                    <a:pt x="35" y="30"/>
                    <a:pt x="36" y="31"/>
                  </a:cubicBezTo>
                  <a:cubicBezTo>
                    <a:pt x="36" y="32"/>
                    <a:pt x="33" y="33"/>
                    <a:pt x="36" y="33"/>
                  </a:cubicBezTo>
                  <a:cubicBezTo>
                    <a:pt x="38" y="34"/>
                    <a:pt x="39" y="34"/>
                    <a:pt x="40" y="32"/>
                  </a:cubicBezTo>
                  <a:cubicBezTo>
                    <a:pt x="39" y="34"/>
                    <a:pt x="44" y="37"/>
                    <a:pt x="45" y="38"/>
                  </a:cubicBezTo>
                  <a:cubicBezTo>
                    <a:pt x="45" y="35"/>
                    <a:pt x="45" y="32"/>
                    <a:pt x="45" y="2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7" name="Freeform 708">
              <a:extLst>
                <a:ext uri="{FF2B5EF4-FFF2-40B4-BE49-F238E27FC236}">
                  <a16:creationId xmlns:a16="http://schemas.microsoft.com/office/drawing/2014/main" id="{BBF6C480-60CA-4F34-A71E-0428628D9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1409" y="4086046"/>
              <a:ext cx="182147" cy="145717"/>
            </a:xfrm>
            <a:custGeom>
              <a:avLst/>
              <a:gdLst>
                <a:gd name="T0" fmla="*/ 50 w 51"/>
                <a:gd name="T1" fmla="*/ 39 h 41"/>
                <a:gd name="T2" fmla="*/ 45 w 51"/>
                <a:gd name="T3" fmla="*/ 37 h 41"/>
                <a:gd name="T4" fmla="*/ 47 w 51"/>
                <a:gd name="T5" fmla="*/ 36 h 41"/>
                <a:gd name="T6" fmla="*/ 42 w 51"/>
                <a:gd name="T7" fmla="*/ 34 h 41"/>
                <a:gd name="T8" fmla="*/ 38 w 51"/>
                <a:gd name="T9" fmla="*/ 30 h 41"/>
                <a:gd name="T10" fmla="*/ 37 w 51"/>
                <a:gd name="T11" fmla="*/ 28 h 41"/>
                <a:gd name="T12" fmla="*/ 34 w 51"/>
                <a:gd name="T13" fmla="*/ 26 h 41"/>
                <a:gd name="T14" fmla="*/ 29 w 51"/>
                <a:gd name="T15" fmla="*/ 21 h 41"/>
                <a:gd name="T16" fmla="*/ 34 w 51"/>
                <a:gd name="T17" fmla="*/ 21 h 41"/>
                <a:gd name="T18" fmla="*/ 34 w 51"/>
                <a:gd name="T19" fmla="*/ 18 h 41"/>
                <a:gd name="T20" fmla="*/ 31 w 51"/>
                <a:gd name="T21" fmla="*/ 17 h 41"/>
                <a:gd name="T22" fmla="*/ 25 w 51"/>
                <a:gd name="T23" fmla="*/ 12 h 41"/>
                <a:gd name="T24" fmla="*/ 19 w 51"/>
                <a:gd name="T25" fmla="*/ 7 h 41"/>
                <a:gd name="T26" fmla="*/ 16 w 51"/>
                <a:gd name="T27" fmla="*/ 6 h 41"/>
                <a:gd name="T28" fmla="*/ 13 w 51"/>
                <a:gd name="T29" fmla="*/ 4 h 41"/>
                <a:gd name="T30" fmla="*/ 8 w 51"/>
                <a:gd name="T31" fmla="*/ 2 h 41"/>
                <a:gd name="T32" fmla="*/ 1 w 51"/>
                <a:gd name="T33" fmla="*/ 0 h 41"/>
                <a:gd name="T34" fmla="*/ 1 w 51"/>
                <a:gd name="T35" fmla="*/ 10 h 41"/>
                <a:gd name="T36" fmla="*/ 1 w 51"/>
                <a:gd name="T37" fmla="*/ 20 h 41"/>
                <a:gd name="T38" fmla="*/ 1 w 51"/>
                <a:gd name="T39" fmla="*/ 25 h 41"/>
                <a:gd name="T40" fmla="*/ 1 w 51"/>
                <a:gd name="T41" fmla="*/ 30 h 41"/>
                <a:gd name="T42" fmla="*/ 4 w 51"/>
                <a:gd name="T43" fmla="*/ 33 h 41"/>
                <a:gd name="T44" fmla="*/ 13 w 51"/>
                <a:gd name="T45" fmla="*/ 31 h 41"/>
                <a:gd name="T46" fmla="*/ 9 w 51"/>
                <a:gd name="T47" fmla="*/ 28 h 41"/>
                <a:gd name="T48" fmla="*/ 14 w 51"/>
                <a:gd name="T49" fmla="*/ 30 h 41"/>
                <a:gd name="T50" fmla="*/ 13 w 51"/>
                <a:gd name="T51" fmla="*/ 26 h 41"/>
                <a:gd name="T52" fmla="*/ 15 w 51"/>
                <a:gd name="T53" fmla="*/ 27 h 41"/>
                <a:gd name="T54" fmla="*/ 18 w 51"/>
                <a:gd name="T55" fmla="*/ 25 h 41"/>
                <a:gd name="T56" fmla="*/ 26 w 51"/>
                <a:gd name="T57" fmla="*/ 27 h 41"/>
                <a:gd name="T58" fmla="*/ 31 w 51"/>
                <a:gd name="T59" fmla="*/ 33 h 41"/>
                <a:gd name="T60" fmla="*/ 36 w 51"/>
                <a:gd name="T61" fmla="*/ 38 h 41"/>
                <a:gd name="T62" fmla="*/ 45 w 51"/>
                <a:gd name="T63" fmla="*/ 40 h 41"/>
                <a:gd name="T64" fmla="*/ 48 w 51"/>
                <a:gd name="T65" fmla="*/ 40 h 41"/>
                <a:gd name="T66" fmla="*/ 50 w 51"/>
                <a:gd name="T67" fmla="*/ 39 h 41"/>
                <a:gd name="T68" fmla="*/ 50 w 51"/>
                <a:gd name="T6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1">
                  <a:moveTo>
                    <a:pt x="50" y="39"/>
                  </a:moveTo>
                  <a:cubicBezTo>
                    <a:pt x="48" y="38"/>
                    <a:pt x="46" y="38"/>
                    <a:pt x="45" y="37"/>
                  </a:cubicBezTo>
                  <a:cubicBezTo>
                    <a:pt x="44" y="36"/>
                    <a:pt x="46" y="35"/>
                    <a:pt x="47" y="36"/>
                  </a:cubicBezTo>
                  <a:cubicBezTo>
                    <a:pt x="45" y="35"/>
                    <a:pt x="42" y="36"/>
                    <a:pt x="42" y="34"/>
                  </a:cubicBezTo>
                  <a:cubicBezTo>
                    <a:pt x="42" y="32"/>
                    <a:pt x="39" y="32"/>
                    <a:pt x="38" y="30"/>
                  </a:cubicBezTo>
                  <a:cubicBezTo>
                    <a:pt x="37" y="29"/>
                    <a:pt x="38" y="29"/>
                    <a:pt x="37" y="28"/>
                  </a:cubicBezTo>
                  <a:cubicBezTo>
                    <a:pt x="36" y="27"/>
                    <a:pt x="35" y="27"/>
                    <a:pt x="34" y="26"/>
                  </a:cubicBezTo>
                  <a:cubicBezTo>
                    <a:pt x="34" y="26"/>
                    <a:pt x="30" y="21"/>
                    <a:pt x="29" y="21"/>
                  </a:cubicBezTo>
                  <a:cubicBezTo>
                    <a:pt x="30" y="20"/>
                    <a:pt x="33" y="21"/>
                    <a:pt x="34" y="21"/>
                  </a:cubicBezTo>
                  <a:cubicBezTo>
                    <a:pt x="36" y="21"/>
                    <a:pt x="35" y="20"/>
                    <a:pt x="34" y="18"/>
                  </a:cubicBezTo>
                  <a:cubicBezTo>
                    <a:pt x="34" y="17"/>
                    <a:pt x="32" y="17"/>
                    <a:pt x="31" y="17"/>
                  </a:cubicBezTo>
                  <a:cubicBezTo>
                    <a:pt x="28" y="15"/>
                    <a:pt x="26" y="14"/>
                    <a:pt x="25" y="12"/>
                  </a:cubicBezTo>
                  <a:cubicBezTo>
                    <a:pt x="24" y="10"/>
                    <a:pt x="21" y="8"/>
                    <a:pt x="19" y="7"/>
                  </a:cubicBezTo>
                  <a:cubicBezTo>
                    <a:pt x="18" y="6"/>
                    <a:pt x="17" y="6"/>
                    <a:pt x="16" y="6"/>
                  </a:cubicBezTo>
                  <a:cubicBezTo>
                    <a:pt x="15" y="6"/>
                    <a:pt x="14" y="4"/>
                    <a:pt x="13" y="4"/>
                  </a:cubicBezTo>
                  <a:cubicBezTo>
                    <a:pt x="12" y="3"/>
                    <a:pt x="10" y="3"/>
                    <a:pt x="8" y="2"/>
                  </a:cubicBezTo>
                  <a:cubicBezTo>
                    <a:pt x="6" y="2"/>
                    <a:pt x="4" y="0"/>
                    <a:pt x="1" y="0"/>
                  </a:cubicBezTo>
                  <a:cubicBezTo>
                    <a:pt x="1" y="3"/>
                    <a:pt x="1" y="7"/>
                    <a:pt x="1" y="10"/>
                  </a:cubicBezTo>
                  <a:cubicBezTo>
                    <a:pt x="1" y="13"/>
                    <a:pt x="2" y="17"/>
                    <a:pt x="1" y="20"/>
                  </a:cubicBezTo>
                  <a:cubicBezTo>
                    <a:pt x="0" y="21"/>
                    <a:pt x="1" y="23"/>
                    <a:pt x="1" y="25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1" y="33"/>
                    <a:pt x="2" y="33"/>
                    <a:pt x="4" y="33"/>
                  </a:cubicBezTo>
                  <a:cubicBezTo>
                    <a:pt x="7" y="33"/>
                    <a:pt x="10" y="33"/>
                    <a:pt x="13" y="31"/>
                  </a:cubicBezTo>
                  <a:cubicBezTo>
                    <a:pt x="14" y="31"/>
                    <a:pt x="9" y="28"/>
                    <a:pt x="9" y="28"/>
                  </a:cubicBezTo>
                  <a:cubicBezTo>
                    <a:pt x="10" y="28"/>
                    <a:pt x="14" y="31"/>
                    <a:pt x="14" y="30"/>
                  </a:cubicBezTo>
                  <a:cubicBezTo>
                    <a:pt x="14" y="29"/>
                    <a:pt x="13" y="28"/>
                    <a:pt x="13" y="26"/>
                  </a:cubicBezTo>
                  <a:cubicBezTo>
                    <a:pt x="13" y="26"/>
                    <a:pt x="16" y="28"/>
                    <a:pt x="15" y="27"/>
                  </a:cubicBezTo>
                  <a:cubicBezTo>
                    <a:pt x="15" y="25"/>
                    <a:pt x="17" y="25"/>
                    <a:pt x="18" y="25"/>
                  </a:cubicBezTo>
                  <a:cubicBezTo>
                    <a:pt x="19" y="25"/>
                    <a:pt x="26" y="28"/>
                    <a:pt x="26" y="27"/>
                  </a:cubicBezTo>
                  <a:cubicBezTo>
                    <a:pt x="26" y="29"/>
                    <a:pt x="30" y="31"/>
                    <a:pt x="31" y="33"/>
                  </a:cubicBezTo>
                  <a:cubicBezTo>
                    <a:pt x="32" y="35"/>
                    <a:pt x="34" y="38"/>
                    <a:pt x="36" y="38"/>
                  </a:cubicBezTo>
                  <a:cubicBezTo>
                    <a:pt x="39" y="38"/>
                    <a:pt x="42" y="39"/>
                    <a:pt x="45" y="40"/>
                  </a:cubicBezTo>
                  <a:cubicBezTo>
                    <a:pt x="46" y="40"/>
                    <a:pt x="48" y="41"/>
                    <a:pt x="48" y="40"/>
                  </a:cubicBezTo>
                  <a:cubicBezTo>
                    <a:pt x="48" y="39"/>
                    <a:pt x="51" y="39"/>
                    <a:pt x="50" y="39"/>
                  </a:cubicBezTo>
                  <a:cubicBezTo>
                    <a:pt x="49" y="38"/>
                    <a:pt x="51" y="39"/>
                    <a:pt x="50" y="3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8" name="Freeform 709">
              <a:extLst>
                <a:ext uri="{FF2B5EF4-FFF2-40B4-BE49-F238E27FC236}">
                  <a16:creationId xmlns:a16="http://schemas.microsoft.com/office/drawing/2014/main" id="{DFD28D75-5A90-43F8-A097-E4123F361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5540" y="3953687"/>
              <a:ext cx="182147" cy="160289"/>
            </a:xfrm>
            <a:custGeom>
              <a:avLst/>
              <a:gdLst>
                <a:gd name="T0" fmla="*/ 33 w 51"/>
                <a:gd name="T1" fmla="*/ 5 h 45"/>
                <a:gd name="T2" fmla="*/ 29 w 51"/>
                <a:gd name="T3" fmla="*/ 13 h 45"/>
                <a:gd name="T4" fmla="*/ 20 w 51"/>
                <a:gd name="T5" fmla="*/ 16 h 45"/>
                <a:gd name="T6" fmla="*/ 15 w 51"/>
                <a:gd name="T7" fmla="*/ 18 h 45"/>
                <a:gd name="T8" fmla="*/ 10 w 51"/>
                <a:gd name="T9" fmla="*/ 19 h 45"/>
                <a:gd name="T10" fmla="*/ 7 w 51"/>
                <a:gd name="T11" fmla="*/ 18 h 45"/>
                <a:gd name="T12" fmla="*/ 3 w 51"/>
                <a:gd name="T13" fmla="*/ 14 h 45"/>
                <a:gd name="T14" fmla="*/ 0 w 51"/>
                <a:gd name="T15" fmla="*/ 20 h 45"/>
                <a:gd name="T16" fmla="*/ 4 w 51"/>
                <a:gd name="T17" fmla="*/ 29 h 45"/>
                <a:gd name="T18" fmla="*/ 8 w 51"/>
                <a:gd name="T19" fmla="*/ 37 h 45"/>
                <a:gd name="T20" fmla="*/ 13 w 51"/>
                <a:gd name="T21" fmla="*/ 39 h 45"/>
                <a:gd name="T22" fmla="*/ 14 w 51"/>
                <a:gd name="T23" fmla="*/ 41 h 45"/>
                <a:gd name="T24" fmla="*/ 19 w 51"/>
                <a:gd name="T25" fmla="*/ 41 h 45"/>
                <a:gd name="T26" fmla="*/ 21 w 51"/>
                <a:gd name="T27" fmla="*/ 39 h 45"/>
                <a:gd name="T28" fmla="*/ 25 w 51"/>
                <a:gd name="T29" fmla="*/ 40 h 45"/>
                <a:gd name="T30" fmla="*/ 28 w 51"/>
                <a:gd name="T31" fmla="*/ 40 h 45"/>
                <a:gd name="T32" fmla="*/ 31 w 51"/>
                <a:gd name="T33" fmla="*/ 43 h 45"/>
                <a:gd name="T34" fmla="*/ 34 w 51"/>
                <a:gd name="T35" fmla="*/ 42 h 45"/>
                <a:gd name="T36" fmla="*/ 36 w 51"/>
                <a:gd name="T37" fmla="*/ 43 h 45"/>
                <a:gd name="T38" fmla="*/ 37 w 51"/>
                <a:gd name="T39" fmla="*/ 37 h 45"/>
                <a:gd name="T40" fmla="*/ 37 w 51"/>
                <a:gd name="T41" fmla="*/ 33 h 45"/>
                <a:gd name="T42" fmla="*/ 39 w 51"/>
                <a:gd name="T43" fmla="*/ 30 h 45"/>
                <a:gd name="T44" fmla="*/ 42 w 51"/>
                <a:gd name="T45" fmla="*/ 24 h 45"/>
                <a:gd name="T46" fmla="*/ 47 w 51"/>
                <a:gd name="T47" fmla="*/ 19 h 45"/>
                <a:gd name="T48" fmla="*/ 49 w 51"/>
                <a:gd name="T49" fmla="*/ 18 h 45"/>
                <a:gd name="T50" fmla="*/ 45 w 51"/>
                <a:gd name="T51" fmla="*/ 13 h 45"/>
                <a:gd name="T52" fmla="*/ 42 w 51"/>
                <a:gd name="T53" fmla="*/ 7 h 45"/>
                <a:gd name="T54" fmla="*/ 44 w 51"/>
                <a:gd name="T55" fmla="*/ 6 h 45"/>
                <a:gd name="T56" fmla="*/ 44 w 51"/>
                <a:gd name="T57" fmla="*/ 3 h 45"/>
                <a:gd name="T58" fmla="*/ 33 w 51"/>
                <a:gd name="T59" fmla="*/ 5 h 45"/>
                <a:gd name="T60" fmla="*/ 33 w 51"/>
                <a:gd name="T6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45">
                  <a:moveTo>
                    <a:pt x="33" y="5"/>
                  </a:moveTo>
                  <a:cubicBezTo>
                    <a:pt x="32" y="8"/>
                    <a:pt x="31" y="10"/>
                    <a:pt x="29" y="13"/>
                  </a:cubicBezTo>
                  <a:cubicBezTo>
                    <a:pt x="28" y="17"/>
                    <a:pt x="23" y="17"/>
                    <a:pt x="20" y="16"/>
                  </a:cubicBezTo>
                  <a:cubicBezTo>
                    <a:pt x="18" y="15"/>
                    <a:pt x="16" y="17"/>
                    <a:pt x="15" y="18"/>
                  </a:cubicBezTo>
                  <a:cubicBezTo>
                    <a:pt x="14" y="19"/>
                    <a:pt x="11" y="18"/>
                    <a:pt x="10" y="19"/>
                  </a:cubicBezTo>
                  <a:cubicBezTo>
                    <a:pt x="8" y="20"/>
                    <a:pt x="8" y="20"/>
                    <a:pt x="7" y="18"/>
                  </a:cubicBezTo>
                  <a:cubicBezTo>
                    <a:pt x="5" y="17"/>
                    <a:pt x="4" y="16"/>
                    <a:pt x="3" y="14"/>
                  </a:cubicBezTo>
                  <a:cubicBezTo>
                    <a:pt x="2" y="13"/>
                    <a:pt x="0" y="19"/>
                    <a:pt x="0" y="20"/>
                  </a:cubicBezTo>
                  <a:cubicBezTo>
                    <a:pt x="0" y="23"/>
                    <a:pt x="3" y="26"/>
                    <a:pt x="4" y="29"/>
                  </a:cubicBezTo>
                  <a:cubicBezTo>
                    <a:pt x="6" y="32"/>
                    <a:pt x="5" y="35"/>
                    <a:pt x="8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6" y="38"/>
                    <a:pt x="13" y="40"/>
                    <a:pt x="14" y="41"/>
                  </a:cubicBezTo>
                  <a:cubicBezTo>
                    <a:pt x="15" y="41"/>
                    <a:pt x="18" y="41"/>
                    <a:pt x="19" y="41"/>
                  </a:cubicBezTo>
                  <a:cubicBezTo>
                    <a:pt x="20" y="40"/>
                    <a:pt x="20" y="38"/>
                    <a:pt x="21" y="39"/>
                  </a:cubicBezTo>
                  <a:cubicBezTo>
                    <a:pt x="22" y="40"/>
                    <a:pt x="24" y="41"/>
                    <a:pt x="25" y="40"/>
                  </a:cubicBezTo>
                  <a:cubicBezTo>
                    <a:pt x="26" y="40"/>
                    <a:pt x="28" y="39"/>
                    <a:pt x="28" y="40"/>
                  </a:cubicBezTo>
                  <a:cubicBezTo>
                    <a:pt x="29" y="43"/>
                    <a:pt x="27" y="45"/>
                    <a:pt x="31" y="43"/>
                  </a:cubicBezTo>
                  <a:cubicBezTo>
                    <a:pt x="32" y="43"/>
                    <a:pt x="33" y="42"/>
                    <a:pt x="34" y="42"/>
                  </a:cubicBezTo>
                  <a:cubicBezTo>
                    <a:pt x="35" y="42"/>
                    <a:pt x="36" y="43"/>
                    <a:pt x="36" y="43"/>
                  </a:cubicBezTo>
                  <a:cubicBezTo>
                    <a:pt x="37" y="41"/>
                    <a:pt x="35" y="39"/>
                    <a:pt x="37" y="37"/>
                  </a:cubicBezTo>
                  <a:cubicBezTo>
                    <a:pt x="38" y="36"/>
                    <a:pt x="37" y="35"/>
                    <a:pt x="37" y="33"/>
                  </a:cubicBezTo>
                  <a:cubicBezTo>
                    <a:pt x="37" y="32"/>
                    <a:pt x="38" y="31"/>
                    <a:pt x="39" y="30"/>
                  </a:cubicBezTo>
                  <a:cubicBezTo>
                    <a:pt x="41" y="28"/>
                    <a:pt x="43" y="27"/>
                    <a:pt x="42" y="24"/>
                  </a:cubicBezTo>
                  <a:cubicBezTo>
                    <a:pt x="42" y="22"/>
                    <a:pt x="45" y="18"/>
                    <a:pt x="47" y="19"/>
                  </a:cubicBezTo>
                  <a:cubicBezTo>
                    <a:pt x="48" y="20"/>
                    <a:pt x="51" y="19"/>
                    <a:pt x="49" y="18"/>
                  </a:cubicBezTo>
                  <a:cubicBezTo>
                    <a:pt x="48" y="16"/>
                    <a:pt x="45" y="15"/>
                    <a:pt x="45" y="13"/>
                  </a:cubicBezTo>
                  <a:cubicBezTo>
                    <a:pt x="45" y="11"/>
                    <a:pt x="43" y="9"/>
                    <a:pt x="42" y="7"/>
                  </a:cubicBezTo>
                  <a:cubicBezTo>
                    <a:pt x="41" y="4"/>
                    <a:pt x="44" y="7"/>
                    <a:pt x="44" y="6"/>
                  </a:cubicBezTo>
                  <a:cubicBezTo>
                    <a:pt x="45" y="5"/>
                    <a:pt x="41" y="4"/>
                    <a:pt x="44" y="3"/>
                  </a:cubicBezTo>
                  <a:cubicBezTo>
                    <a:pt x="40" y="2"/>
                    <a:pt x="34" y="0"/>
                    <a:pt x="33" y="5"/>
                  </a:cubicBezTo>
                  <a:cubicBezTo>
                    <a:pt x="32" y="7"/>
                    <a:pt x="34" y="3"/>
                    <a:pt x="33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9" name="Freeform 710">
              <a:extLst>
                <a:ext uri="{FF2B5EF4-FFF2-40B4-BE49-F238E27FC236}">
                  <a16:creationId xmlns:a16="http://schemas.microsoft.com/office/drawing/2014/main" id="{16176C01-BFD9-4E49-8D51-35E9C9EAE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6468" y="3911185"/>
              <a:ext cx="174861" cy="114145"/>
            </a:xfrm>
            <a:custGeom>
              <a:avLst/>
              <a:gdLst>
                <a:gd name="T0" fmla="*/ 45 w 49"/>
                <a:gd name="T1" fmla="*/ 10 h 32"/>
                <a:gd name="T2" fmla="*/ 47 w 49"/>
                <a:gd name="T3" fmla="*/ 8 h 32"/>
                <a:gd name="T4" fmla="*/ 43 w 49"/>
                <a:gd name="T5" fmla="*/ 7 h 32"/>
                <a:gd name="T6" fmla="*/ 42 w 49"/>
                <a:gd name="T7" fmla="*/ 6 h 32"/>
                <a:gd name="T8" fmla="*/ 41 w 49"/>
                <a:gd name="T9" fmla="*/ 6 h 32"/>
                <a:gd name="T10" fmla="*/ 41 w 49"/>
                <a:gd name="T11" fmla="*/ 4 h 32"/>
                <a:gd name="T12" fmla="*/ 39 w 49"/>
                <a:gd name="T13" fmla="*/ 2 h 32"/>
                <a:gd name="T14" fmla="*/ 37 w 49"/>
                <a:gd name="T15" fmla="*/ 2 h 32"/>
                <a:gd name="T16" fmla="*/ 36 w 49"/>
                <a:gd name="T17" fmla="*/ 1 h 32"/>
                <a:gd name="T18" fmla="*/ 32 w 49"/>
                <a:gd name="T19" fmla="*/ 6 h 32"/>
                <a:gd name="T20" fmla="*/ 30 w 49"/>
                <a:gd name="T21" fmla="*/ 8 h 32"/>
                <a:gd name="T22" fmla="*/ 29 w 49"/>
                <a:gd name="T23" fmla="*/ 9 h 32"/>
                <a:gd name="T24" fmla="*/ 29 w 49"/>
                <a:gd name="T25" fmla="*/ 10 h 32"/>
                <a:gd name="T26" fmla="*/ 25 w 49"/>
                <a:gd name="T27" fmla="*/ 12 h 32"/>
                <a:gd name="T28" fmla="*/ 25 w 49"/>
                <a:gd name="T29" fmla="*/ 15 h 32"/>
                <a:gd name="T30" fmla="*/ 27 w 49"/>
                <a:gd name="T31" fmla="*/ 14 h 32"/>
                <a:gd name="T32" fmla="*/ 29 w 49"/>
                <a:gd name="T33" fmla="*/ 13 h 32"/>
                <a:gd name="T34" fmla="*/ 28 w 49"/>
                <a:gd name="T35" fmla="*/ 11 h 32"/>
                <a:gd name="T36" fmla="*/ 29 w 49"/>
                <a:gd name="T37" fmla="*/ 13 h 32"/>
                <a:gd name="T38" fmla="*/ 26 w 49"/>
                <a:gd name="T39" fmla="*/ 14 h 32"/>
                <a:gd name="T40" fmla="*/ 23 w 49"/>
                <a:gd name="T41" fmla="*/ 13 h 32"/>
                <a:gd name="T42" fmla="*/ 14 w 49"/>
                <a:gd name="T43" fmla="*/ 20 h 32"/>
                <a:gd name="T44" fmla="*/ 9 w 49"/>
                <a:gd name="T45" fmla="*/ 23 h 32"/>
                <a:gd name="T46" fmla="*/ 7 w 49"/>
                <a:gd name="T47" fmla="*/ 26 h 32"/>
                <a:gd name="T48" fmla="*/ 9 w 49"/>
                <a:gd name="T49" fmla="*/ 28 h 32"/>
                <a:gd name="T50" fmla="*/ 0 w 49"/>
                <a:gd name="T51" fmla="*/ 26 h 32"/>
                <a:gd name="T52" fmla="*/ 5 w 49"/>
                <a:gd name="T53" fmla="*/ 32 h 32"/>
                <a:gd name="T54" fmla="*/ 7 w 49"/>
                <a:gd name="T55" fmla="*/ 31 h 32"/>
                <a:gd name="T56" fmla="*/ 12 w 49"/>
                <a:gd name="T57" fmla="*/ 30 h 32"/>
                <a:gd name="T58" fmla="*/ 20 w 49"/>
                <a:gd name="T59" fmla="*/ 29 h 32"/>
                <a:gd name="T60" fmla="*/ 27 w 49"/>
                <a:gd name="T61" fmla="*/ 24 h 32"/>
                <a:gd name="T62" fmla="*/ 30 w 49"/>
                <a:gd name="T63" fmla="*/ 18 h 32"/>
                <a:gd name="T64" fmla="*/ 34 w 49"/>
                <a:gd name="T65" fmla="*/ 14 h 32"/>
                <a:gd name="T66" fmla="*/ 43 w 49"/>
                <a:gd name="T67" fmla="*/ 14 h 32"/>
                <a:gd name="T68" fmla="*/ 45 w 49"/>
                <a:gd name="T6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" h="32">
                  <a:moveTo>
                    <a:pt x="45" y="10"/>
                  </a:moveTo>
                  <a:cubicBezTo>
                    <a:pt x="48" y="10"/>
                    <a:pt x="49" y="9"/>
                    <a:pt x="47" y="8"/>
                  </a:cubicBezTo>
                  <a:cubicBezTo>
                    <a:pt x="45" y="7"/>
                    <a:pt x="45" y="6"/>
                    <a:pt x="43" y="7"/>
                  </a:cubicBezTo>
                  <a:cubicBezTo>
                    <a:pt x="42" y="8"/>
                    <a:pt x="43" y="7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1" y="6"/>
                    <a:pt x="41" y="4"/>
                    <a:pt x="41" y="4"/>
                  </a:cubicBezTo>
                  <a:cubicBezTo>
                    <a:pt x="40" y="3"/>
                    <a:pt x="39" y="2"/>
                    <a:pt x="39" y="2"/>
                  </a:cubicBezTo>
                  <a:cubicBezTo>
                    <a:pt x="37" y="0"/>
                    <a:pt x="38" y="1"/>
                    <a:pt x="37" y="2"/>
                  </a:cubicBezTo>
                  <a:cubicBezTo>
                    <a:pt x="36" y="3"/>
                    <a:pt x="36" y="1"/>
                    <a:pt x="36" y="1"/>
                  </a:cubicBezTo>
                  <a:cubicBezTo>
                    <a:pt x="35" y="1"/>
                    <a:pt x="32" y="5"/>
                    <a:pt x="32" y="6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29" y="8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1"/>
                    <a:pt x="26" y="11"/>
                    <a:pt x="25" y="12"/>
                  </a:cubicBezTo>
                  <a:cubicBezTo>
                    <a:pt x="22" y="12"/>
                    <a:pt x="23" y="14"/>
                    <a:pt x="25" y="15"/>
                  </a:cubicBezTo>
                  <a:cubicBezTo>
                    <a:pt x="27" y="17"/>
                    <a:pt x="26" y="15"/>
                    <a:pt x="27" y="14"/>
                  </a:cubicBezTo>
                  <a:cubicBezTo>
                    <a:pt x="27" y="13"/>
                    <a:pt x="29" y="13"/>
                    <a:pt x="29" y="13"/>
                  </a:cubicBezTo>
                  <a:cubicBezTo>
                    <a:pt x="29" y="13"/>
                    <a:pt x="28" y="12"/>
                    <a:pt x="28" y="11"/>
                  </a:cubicBezTo>
                  <a:cubicBezTo>
                    <a:pt x="28" y="12"/>
                    <a:pt x="29" y="13"/>
                    <a:pt x="29" y="13"/>
                  </a:cubicBezTo>
                  <a:cubicBezTo>
                    <a:pt x="29" y="13"/>
                    <a:pt x="27" y="13"/>
                    <a:pt x="26" y="14"/>
                  </a:cubicBezTo>
                  <a:cubicBezTo>
                    <a:pt x="26" y="17"/>
                    <a:pt x="24" y="14"/>
                    <a:pt x="23" y="13"/>
                  </a:cubicBezTo>
                  <a:cubicBezTo>
                    <a:pt x="20" y="16"/>
                    <a:pt x="18" y="19"/>
                    <a:pt x="14" y="20"/>
                  </a:cubicBezTo>
                  <a:cubicBezTo>
                    <a:pt x="12" y="21"/>
                    <a:pt x="10" y="21"/>
                    <a:pt x="9" y="23"/>
                  </a:cubicBezTo>
                  <a:cubicBezTo>
                    <a:pt x="8" y="24"/>
                    <a:pt x="8" y="25"/>
                    <a:pt x="7" y="26"/>
                  </a:cubicBezTo>
                  <a:cubicBezTo>
                    <a:pt x="7" y="27"/>
                    <a:pt x="9" y="28"/>
                    <a:pt x="9" y="28"/>
                  </a:cubicBezTo>
                  <a:cubicBezTo>
                    <a:pt x="8" y="29"/>
                    <a:pt x="1" y="26"/>
                    <a:pt x="0" y="26"/>
                  </a:cubicBezTo>
                  <a:cubicBezTo>
                    <a:pt x="1" y="28"/>
                    <a:pt x="3" y="31"/>
                    <a:pt x="5" y="32"/>
                  </a:cubicBezTo>
                  <a:cubicBezTo>
                    <a:pt x="6" y="32"/>
                    <a:pt x="7" y="31"/>
                    <a:pt x="7" y="31"/>
                  </a:cubicBezTo>
                  <a:cubicBezTo>
                    <a:pt x="9" y="30"/>
                    <a:pt x="12" y="31"/>
                    <a:pt x="12" y="30"/>
                  </a:cubicBezTo>
                  <a:cubicBezTo>
                    <a:pt x="15" y="27"/>
                    <a:pt x="17" y="28"/>
                    <a:pt x="20" y="29"/>
                  </a:cubicBezTo>
                  <a:cubicBezTo>
                    <a:pt x="23" y="29"/>
                    <a:pt x="26" y="27"/>
                    <a:pt x="27" y="24"/>
                  </a:cubicBezTo>
                  <a:cubicBezTo>
                    <a:pt x="28" y="22"/>
                    <a:pt x="29" y="20"/>
                    <a:pt x="30" y="18"/>
                  </a:cubicBezTo>
                  <a:cubicBezTo>
                    <a:pt x="30" y="15"/>
                    <a:pt x="31" y="14"/>
                    <a:pt x="34" y="14"/>
                  </a:cubicBezTo>
                  <a:cubicBezTo>
                    <a:pt x="37" y="14"/>
                    <a:pt x="40" y="15"/>
                    <a:pt x="43" y="14"/>
                  </a:cubicBezTo>
                  <a:cubicBezTo>
                    <a:pt x="47" y="13"/>
                    <a:pt x="40" y="10"/>
                    <a:pt x="45" y="1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0" name="Freeform 711">
              <a:extLst>
                <a:ext uri="{FF2B5EF4-FFF2-40B4-BE49-F238E27FC236}">
                  <a16:creationId xmlns:a16="http://schemas.microsoft.com/office/drawing/2014/main" id="{EDEE0A09-528F-4FE9-9C10-DBC37064F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0677" y="3515320"/>
              <a:ext cx="60715" cy="35215"/>
            </a:xfrm>
            <a:custGeom>
              <a:avLst/>
              <a:gdLst>
                <a:gd name="T0" fmla="*/ 2 w 17"/>
                <a:gd name="T1" fmla="*/ 8 h 10"/>
                <a:gd name="T2" fmla="*/ 7 w 17"/>
                <a:gd name="T3" fmla="*/ 9 h 10"/>
                <a:gd name="T4" fmla="*/ 12 w 17"/>
                <a:gd name="T5" fmla="*/ 9 h 10"/>
                <a:gd name="T6" fmla="*/ 16 w 17"/>
                <a:gd name="T7" fmla="*/ 8 h 10"/>
                <a:gd name="T8" fmla="*/ 15 w 17"/>
                <a:gd name="T9" fmla="*/ 3 h 10"/>
                <a:gd name="T10" fmla="*/ 10 w 17"/>
                <a:gd name="T11" fmla="*/ 3 h 10"/>
                <a:gd name="T12" fmla="*/ 6 w 17"/>
                <a:gd name="T13" fmla="*/ 1 h 10"/>
                <a:gd name="T14" fmla="*/ 2 w 17"/>
                <a:gd name="T15" fmla="*/ 8 h 10"/>
                <a:gd name="T16" fmla="*/ 2 w 1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3" y="9"/>
                    <a:pt x="6" y="10"/>
                    <a:pt x="7" y="9"/>
                  </a:cubicBezTo>
                  <a:cubicBezTo>
                    <a:pt x="9" y="8"/>
                    <a:pt x="10" y="10"/>
                    <a:pt x="12" y="9"/>
                  </a:cubicBezTo>
                  <a:cubicBezTo>
                    <a:pt x="13" y="9"/>
                    <a:pt x="17" y="9"/>
                    <a:pt x="16" y="8"/>
                  </a:cubicBezTo>
                  <a:cubicBezTo>
                    <a:pt x="15" y="6"/>
                    <a:pt x="14" y="5"/>
                    <a:pt x="15" y="3"/>
                  </a:cubicBezTo>
                  <a:cubicBezTo>
                    <a:pt x="13" y="2"/>
                    <a:pt x="11" y="4"/>
                    <a:pt x="10" y="3"/>
                  </a:cubicBezTo>
                  <a:cubicBezTo>
                    <a:pt x="9" y="2"/>
                    <a:pt x="7" y="0"/>
                    <a:pt x="6" y="1"/>
                  </a:cubicBezTo>
                  <a:cubicBezTo>
                    <a:pt x="4" y="3"/>
                    <a:pt x="0" y="6"/>
                    <a:pt x="2" y="8"/>
                  </a:cubicBezTo>
                  <a:cubicBezTo>
                    <a:pt x="3" y="9"/>
                    <a:pt x="1" y="7"/>
                    <a:pt x="2" y="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1" name="Freeform 712">
              <a:extLst>
                <a:ext uri="{FF2B5EF4-FFF2-40B4-BE49-F238E27FC236}">
                  <a16:creationId xmlns:a16="http://schemas.microsoft.com/office/drawing/2014/main" id="{E9B9428A-FAC8-4A06-B46A-1BC798A2F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1031" y="3475248"/>
              <a:ext cx="132359" cy="82573"/>
            </a:xfrm>
            <a:custGeom>
              <a:avLst/>
              <a:gdLst>
                <a:gd name="T0" fmla="*/ 1 w 37"/>
                <a:gd name="T1" fmla="*/ 3 h 23"/>
                <a:gd name="T2" fmla="*/ 0 w 37"/>
                <a:gd name="T3" fmla="*/ 9 h 23"/>
                <a:gd name="T4" fmla="*/ 5 w 37"/>
                <a:gd name="T5" fmla="*/ 13 h 23"/>
                <a:gd name="T6" fmla="*/ 7 w 37"/>
                <a:gd name="T7" fmla="*/ 14 h 23"/>
                <a:gd name="T8" fmla="*/ 12 w 37"/>
                <a:gd name="T9" fmla="*/ 15 h 23"/>
                <a:gd name="T10" fmla="*/ 15 w 37"/>
                <a:gd name="T11" fmla="*/ 16 h 23"/>
                <a:gd name="T12" fmla="*/ 19 w 37"/>
                <a:gd name="T13" fmla="*/ 16 h 23"/>
                <a:gd name="T14" fmla="*/ 22 w 37"/>
                <a:gd name="T15" fmla="*/ 19 h 23"/>
                <a:gd name="T16" fmla="*/ 26 w 37"/>
                <a:gd name="T17" fmla="*/ 20 h 23"/>
                <a:gd name="T18" fmla="*/ 29 w 37"/>
                <a:gd name="T19" fmla="*/ 22 h 23"/>
                <a:gd name="T20" fmla="*/ 32 w 37"/>
                <a:gd name="T21" fmla="*/ 20 h 23"/>
                <a:gd name="T22" fmla="*/ 35 w 37"/>
                <a:gd name="T23" fmla="*/ 22 h 23"/>
                <a:gd name="T24" fmla="*/ 37 w 37"/>
                <a:gd name="T25" fmla="*/ 21 h 23"/>
                <a:gd name="T26" fmla="*/ 37 w 37"/>
                <a:gd name="T27" fmla="*/ 18 h 23"/>
                <a:gd name="T28" fmla="*/ 37 w 37"/>
                <a:gd name="T29" fmla="*/ 14 h 23"/>
                <a:gd name="T30" fmla="*/ 32 w 37"/>
                <a:gd name="T31" fmla="*/ 14 h 23"/>
                <a:gd name="T32" fmla="*/ 31 w 37"/>
                <a:gd name="T33" fmla="*/ 13 h 23"/>
                <a:gd name="T34" fmla="*/ 28 w 37"/>
                <a:gd name="T35" fmla="*/ 13 h 23"/>
                <a:gd name="T36" fmla="*/ 26 w 37"/>
                <a:gd name="T37" fmla="*/ 12 h 23"/>
                <a:gd name="T38" fmla="*/ 24 w 37"/>
                <a:gd name="T39" fmla="*/ 12 h 23"/>
                <a:gd name="T40" fmla="*/ 20 w 37"/>
                <a:gd name="T41" fmla="*/ 10 h 23"/>
                <a:gd name="T42" fmla="*/ 18 w 37"/>
                <a:gd name="T43" fmla="*/ 8 h 23"/>
                <a:gd name="T44" fmla="*/ 16 w 37"/>
                <a:gd name="T45" fmla="*/ 7 h 23"/>
                <a:gd name="T46" fmla="*/ 10 w 37"/>
                <a:gd name="T47" fmla="*/ 2 h 23"/>
                <a:gd name="T48" fmla="*/ 8 w 37"/>
                <a:gd name="T49" fmla="*/ 0 h 23"/>
                <a:gd name="T50" fmla="*/ 5 w 37"/>
                <a:gd name="T51" fmla="*/ 2 h 23"/>
                <a:gd name="T52" fmla="*/ 4 w 37"/>
                <a:gd name="T53" fmla="*/ 2 h 23"/>
                <a:gd name="T54" fmla="*/ 1 w 37"/>
                <a:gd name="T55" fmla="*/ 3 h 23"/>
                <a:gd name="T56" fmla="*/ 1 w 37"/>
                <a:gd name="T57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1" y="3"/>
                  </a:moveTo>
                  <a:cubicBezTo>
                    <a:pt x="0" y="4"/>
                    <a:pt x="0" y="8"/>
                    <a:pt x="0" y="9"/>
                  </a:cubicBezTo>
                  <a:cubicBezTo>
                    <a:pt x="1" y="10"/>
                    <a:pt x="4" y="11"/>
                    <a:pt x="5" y="13"/>
                  </a:cubicBezTo>
                  <a:cubicBezTo>
                    <a:pt x="6" y="13"/>
                    <a:pt x="7" y="14"/>
                    <a:pt x="7" y="14"/>
                  </a:cubicBezTo>
                  <a:cubicBezTo>
                    <a:pt x="9" y="15"/>
                    <a:pt x="10" y="14"/>
                    <a:pt x="12" y="15"/>
                  </a:cubicBezTo>
                  <a:cubicBezTo>
                    <a:pt x="13" y="15"/>
                    <a:pt x="14" y="16"/>
                    <a:pt x="15" y="16"/>
                  </a:cubicBezTo>
                  <a:cubicBezTo>
                    <a:pt x="16" y="16"/>
                    <a:pt x="18" y="16"/>
                    <a:pt x="19" y="16"/>
                  </a:cubicBezTo>
                  <a:cubicBezTo>
                    <a:pt x="20" y="17"/>
                    <a:pt x="21" y="18"/>
                    <a:pt x="22" y="19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0"/>
                    <a:pt x="28" y="22"/>
                    <a:pt x="29" y="22"/>
                  </a:cubicBezTo>
                  <a:cubicBezTo>
                    <a:pt x="30" y="22"/>
                    <a:pt x="31" y="20"/>
                    <a:pt x="32" y="20"/>
                  </a:cubicBezTo>
                  <a:cubicBezTo>
                    <a:pt x="33" y="21"/>
                    <a:pt x="33" y="23"/>
                    <a:pt x="35" y="22"/>
                  </a:cubicBezTo>
                  <a:cubicBezTo>
                    <a:pt x="35" y="22"/>
                    <a:pt x="37" y="21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36" y="17"/>
                    <a:pt x="37" y="16"/>
                    <a:pt x="37" y="14"/>
                  </a:cubicBezTo>
                  <a:cubicBezTo>
                    <a:pt x="35" y="14"/>
                    <a:pt x="34" y="15"/>
                    <a:pt x="32" y="14"/>
                  </a:cubicBezTo>
                  <a:cubicBezTo>
                    <a:pt x="32" y="14"/>
                    <a:pt x="31" y="13"/>
                    <a:pt x="31" y="13"/>
                  </a:cubicBezTo>
                  <a:cubicBezTo>
                    <a:pt x="30" y="13"/>
                    <a:pt x="29" y="14"/>
                    <a:pt x="28" y="13"/>
                  </a:cubicBezTo>
                  <a:cubicBezTo>
                    <a:pt x="28" y="13"/>
                    <a:pt x="27" y="12"/>
                    <a:pt x="26" y="12"/>
                  </a:cubicBezTo>
                  <a:cubicBezTo>
                    <a:pt x="25" y="12"/>
                    <a:pt x="24" y="14"/>
                    <a:pt x="24" y="12"/>
                  </a:cubicBezTo>
                  <a:cubicBezTo>
                    <a:pt x="22" y="10"/>
                    <a:pt x="21" y="11"/>
                    <a:pt x="20" y="10"/>
                  </a:cubicBezTo>
                  <a:cubicBezTo>
                    <a:pt x="19" y="9"/>
                    <a:pt x="19" y="8"/>
                    <a:pt x="18" y="8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4" y="6"/>
                    <a:pt x="11" y="4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6" y="1"/>
                    <a:pt x="5" y="2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4"/>
                    <a:pt x="2" y="3"/>
                    <a:pt x="1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2" name="Freeform 713">
              <a:extLst>
                <a:ext uri="{FF2B5EF4-FFF2-40B4-BE49-F238E27FC236}">
                  <a16:creationId xmlns:a16="http://schemas.microsoft.com/office/drawing/2014/main" id="{EB4E1138-6FBE-4C34-9F30-149CD9689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752" y="3775182"/>
              <a:ext cx="99572" cy="82573"/>
            </a:xfrm>
            <a:custGeom>
              <a:avLst/>
              <a:gdLst>
                <a:gd name="T0" fmla="*/ 14 w 28"/>
                <a:gd name="T1" fmla="*/ 19 h 23"/>
                <a:gd name="T2" fmla="*/ 19 w 28"/>
                <a:gd name="T3" fmla="*/ 18 h 23"/>
                <a:gd name="T4" fmla="*/ 19 w 28"/>
                <a:gd name="T5" fmla="*/ 15 h 23"/>
                <a:gd name="T6" fmla="*/ 21 w 28"/>
                <a:gd name="T7" fmla="*/ 14 h 23"/>
                <a:gd name="T8" fmla="*/ 24 w 28"/>
                <a:gd name="T9" fmla="*/ 12 h 23"/>
                <a:gd name="T10" fmla="*/ 27 w 28"/>
                <a:gd name="T11" fmla="*/ 9 h 23"/>
                <a:gd name="T12" fmla="*/ 26 w 28"/>
                <a:gd name="T13" fmla="*/ 1 h 23"/>
                <a:gd name="T14" fmla="*/ 22 w 28"/>
                <a:gd name="T15" fmla="*/ 1 h 23"/>
                <a:gd name="T16" fmla="*/ 19 w 28"/>
                <a:gd name="T17" fmla="*/ 2 h 23"/>
                <a:gd name="T18" fmla="*/ 17 w 28"/>
                <a:gd name="T19" fmla="*/ 2 h 23"/>
                <a:gd name="T20" fmla="*/ 3 w 28"/>
                <a:gd name="T21" fmla="*/ 3 h 23"/>
                <a:gd name="T22" fmla="*/ 0 w 28"/>
                <a:gd name="T23" fmla="*/ 7 h 23"/>
                <a:gd name="T24" fmla="*/ 1 w 28"/>
                <a:gd name="T25" fmla="*/ 10 h 23"/>
                <a:gd name="T26" fmla="*/ 3 w 28"/>
                <a:gd name="T27" fmla="*/ 14 h 23"/>
                <a:gd name="T28" fmla="*/ 5 w 28"/>
                <a:gd name="T29" fmla="*/ 18 h 23"/>
                <a:gd name="T30" fmla="*/ 6 w 28"/>
                <a:gd name="T31" fmla="*/ 19 h 23"/>
                <a:gd name="T32" fmla="*/ 7 w 28"/>
                <a:gd name="T33" fmla="*/ 21 h 23"/>
                <a:gd name="T34" fmla="*/ 8 w 28"/>
                <a:gd name="T35" fmla="*/ 23 h 23"/>
                <a:gd name="T36" fmla="*/ 14 w 28"/>
                <a:gd name="T37" fmla="*/ 19 h 23"/>
                <a:gd name="T38" fmla="*/ 14 w 28"/>
                <a:gd name="T3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23">
                  <a:moveTo>
                    <a:pt x="14" y="19"/>
                  </a:moveTo>
                  <a:cubicBezTo>
                    <a:pt x="14" y="18"/>
                    <a:pt x="20" y="20"/>
                    <a:pt x="19" y="18"/>
                  </a:cubicBezTo>
                  <a:cubicBezTo>
                    <a:pt x="19" y="18"/>
                    <a:pt x="18" y="15"/>
                    <a:pt x="19" y="15"/>
                  </a:cubicBezTo>
                  <a:cubicBezTo>
                    <a:pt x="20" y="15"/>
                    <a:pt x="21" y="16"/>
                    <a:pt x="21" y="14"/>
                  </a:cubicBezTo>
                  <a:cubicBezTo>
                    <a:pt x="21" y="12"/>
                    <a:pt x="23" y="13"/>
                    <a:pt x="24" y="12"/>
                  </a:cubicBezTo>
                  <a:cubicBezTo>
                    <a:pt x="26" y="12"/>
                    <a:pt x="26" y="10"/>
                    <a:pt x="27" y="9"/>
                  </a:cubicBezTo>
                  <a:cubicBezTo>
                    <a:pt x="28" y="7"/>
                    <a:pt x="25" y="2"/>
                    <a:pt x="26" y="1"/>
                  </a:cubicBezTo>
                  <a:cubicBezTo>
                    <a:pt x="24" y="2"/>
                    <a:pt x="24" y="2"/>
                    <a:pt x="22" y="1"/>
                  </a:cubicBezTo>
                  <a:cubicBezTo>
                    <a:pt x="21" y="0"/>
                    <a:pt x="19" y="2"/>
                    <a:pt x="19" y="2"/>
                  </a:cubicBezTo>
                  <a:cubicBezTo>
                    <a:pt x="19" y="4"/>
                    <a:pt x="17" y="2"/>
                    <a:pt x="17" y="2"/>
                  </a:cubicBezTo>
                  <a:cubicBezTo>
                    <a:pt x="13" y="1"/>
                    <a:pt x="6" y="0"/>
                    <a:pt x="3" y="3"/>
                  </a:cubicBezTo>
                  <a:cubicBezTo>
                    <a:pt x="2" y="4"/>
                    <a:pt x="0" y="5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4" y="16"/>
                    <a:pt x="4" y="17"/>
                    <a:pt x="5" y="18"/>
                  </a:cubicBezTo>
                  <a:cubicBezTo>
                    <a:pt x="5" y="19"/>
                    <a:pt x="6" y="18"/>
                    <a:pt x="6" y="19"/>
                  </a:cubicBezTo>
                  <a:cubicBezTo>
                    <a:pt x="7" y="19"/>
                    <a:pt x="6" y="20"/>
                    <a:pt x="7" y="21"/>
                  </a:cubicBezTo>
                  <a:cubicBezTo>
                    <a:pt x="9" y="21"/>
                    <a:pt x="8" y="22"/>
                    <a:pt x="8" y="23"/>
                  </a:cubicBezTo>
                  <a:cubicBezTo>
                    <a:pt x="8" y="22"/>
                    <a:pt x="14" y="20"/>
                    <a:pt x="14" y="19"/>
                  </a:cubicBezTo>
                  <a:cubicBezTo>
                    <a:pt x="14" y="19"/>
                    <a:pt x="14" y="20"/>
                    <a:pt x="14" y="1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3" name="Freeform 714">
              <a:extLst>
                <a:ext uri="{FF2B5EF4-FFF2-40B4-BE49-F238E27FC236}">
                  <a16:creationId xmlns:a16="http://schemas.microsoft.com/office/drawing/2014/main" id="{F9739F5B-8224-44FD-8F37-FFFB2A576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8894" y="3920899"/>
              <a:ext cx="78930" cy="93503"/>
            </a:xfrm>
            <a:custGeom>
              <a:avLst/>
              <a:gdLst>
                <a:gd name="T0" fmla="*/ 10 w 22"/>
                <a:gd name="T1" fmla="*/ 3 h 26"/>
                <a:gd name="T2" fmla="*/ 7 w 22"/>
                <a:gd name="T3" fmla="*/ 4 h 26"/>
                <a:gd name="T4" fmla="*/ 6 w 22"/>
                <a:gd name="T5" fmla="*/ 4 h 26"/>
                <a:gd name="T6" fmla="*/ 5 w 22"/>
                <a:gd name="T7" fmla="*/ 1 h 26"/>
                <a:gd name="T8" fmla="*/ 0 w 22"/>
                <a:gd name="T9" fmla="*/ 0 h 26"/>
                <a:gd name="T10" fmla="*/ 1 w 22"/>
                <a:gd name="T11" fmla="*/ 6 h 26"/>
                <a:gd name="T12" fmla="*/ 4 w 22"/>
                <a:gd name="T13" fmla="*/ 14 h 26"/>
                <a:gd name="T14" fmla="*/ 9 w 22"/>
                <a:gd name="T15" fmla="*/ 21 h 26"/>
                <a:gd name="T16" fmla="*/ 19 w 22"/>
                <a:gd name="T17" fmla="*/ 26 h 26"/>
                <a:gd name="T18" fmla="*/ 20 w 22"/>
                <a:gd name="T19" fmla="*/ 23 h 26"/>
                <a:gd name="T20" fmla="*/ 16 w 22"/>
                <a:gd name="T21" fmla="*/ 14 h 26"/>
                <a:gd name="T22" fmla="*/ 16 w 22"/>
                <a:gd name="T23" fmla="*/ 6 h 26"/>
                <a:gd name="T24" fmla="*/ 10 w 22"/>
                <a:gd name="T25" fmla="*/ 3 h 26"/>
                <a:gd name="T26" fmla="*/ 10 w 22"/>
                <a:gd name="T2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6">
                  <a:moveTo>
                    <a:pt x="10" y="3"/>
                  </a:moveTo>
                  <a:cubicBezTo>
                    <a:pt x="9" y="3"/>
                    <a:pt x="8" y="4"/>
                    <a:pt x="7" y="4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4"/>
                    <a:pt x="5" y="2"/>
                    <a:pt x="5" y="1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1"/>
                    <a:pt x="1" y="4"/>
                    <a:pt x="1" y="6"/>
                  </a:cubicBezTo>
                  <a:cubicBezTo>
                    <a:pt x="2" y="8"/>
                    <a:pt x="3" y="11"/>
                    <a:pt x="4" y="14"/>
                  </a:cubicBezTo>
                  <a:cubicBezTo>
                    <a:pt x="6" y="16"/>
                    <a:pt x="7" y="19"/>
                    <a:pt x="9" y="21"/>
                  </a:cubicBezTo>
                  <a:cubicBezTo>
                    <a:pt x="12" y="22"/>
                    <a:pt x="15" y="26"/>
                    <a:pt x="19" y="26"/>
                  </a:cubicBezTo>
                  <a:cubicBezTo>
                    <a:pt x="22" y="26"/>
                    <a:pt x="21" y="25"/>
                    <a:pt x="20" y="23"/>
                  </a:cubicBezTo>
                  <a:cubicBezTo>
                    <a:pt x="18" y="20"/>
                    <a:pt x="16" y="18"/>
                    <a:pt x="16" y="14"/>
                  </a:cubicBezTo>
                  <a:cubicBezTo>
                    <a:pt x="16" y="11"/>
                    <a:pt x="18" y="9"/>
                    <a:pt x="16" y="6"/>
                  </a:cubicBezTo>
                  <a:cubicBezTo>
                    <a:pt x="15" y="5"/>
                    <a:pt x="11" y="0"/>
                    <a:pt x="10" y="3"/>
                  </a:cubicBezTo>
                  <a:cubicBezTo>
                    <a:pt x="9" y="4"/>
                    <a:pt x="10" y="2"/>
                    <a:pt x="10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4" name="Freeform 715">
              <a:extLst>
                <a:ext uri="{FF2B5EF4-FFF2-40B4-BE49-F238E27FC236}">
                  <a16:creationId xmlns:a16="http://schemas.microsoft.com/office/drawing/2014/main" id="{E873BD58-8423-4197-806A-95B84FA5F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457" y="2976166"/>
              <a:ext cx="1067379" cy="695800"/>
            </a:xfrm>
            <a:custGeom>
              <a:avLst/>
              <a:gdLst>
                <a:gd name="T0" fmla="*/ 279 w 300"/>
                <a:gd name="T1" fmla="*/ 37 h 195"/>
                <a:gd name="T2" fmla="*/ 244 w 300"/>
                <a:gd name="T3" fmla="*/ 1 h 195"/>
                <a:gd name="T4" fmla="*/ 223 w 300"/>
                <a:gd name="T5" fmla="*/ 18 h 195"/>
                <a:gd name="T6" fmla="*/ 214 w 300"/>
                <a:gd name="T7" fmla="*/ 27 h 195"/>
                <a:gd name="T8" fmla="*/ 205 w 300"/>
                <a:gd name="T9" fmla="*/ 39 h 195"/>
                <a:gd name="T10" fmla="*/ 224 w 300"/>
                <a:gd name="T11" fmla="*/ 46 h 195"/>
                <a:gd name="T12" fmla="*/ 197 w 300"/>
                <a:gd name="T13" fmla="*/ 55 h 195"/>
                <a:gd name="T14" fmla="*/ 180 w 300"/>
                <a:gd name="T15" fmla="*/ 66 h 195"/>
                <a:gd name="T16" fmla="*/ 146 w 300"/>
                <a:gd name="T17" fmla="*/ 75 h 195"/>
                <a:gd name="T18" fmla="*/ 121 w 300"/>
                <a:gd name="T19" fmla="*/ 70 h 195"/>
                <a:gd name="T20" fmla="*/ 94 w 300"/>
                <a:gd name="T21" fmla="*/ 56 h 195"/>
                <a:gd name="T22" fmla="*/ 66 w 300"/>
                <a:gd name="T23" fmla="*/ 30 h 195"/>
                <a:gd name="T24" fmla="*/ 56 w 300"/>
                <a:gd name="T25" fmla="*/ 44 h 195"/>
                <a:gd name="T26" fmla="*/ 44 w 300"/>
                <a:gd name="T27" fmla="*/ 51 h 195"/>
                <a:gd name="T28" fmla="*/ 34 w 300"/>
                <a:gd name="T29" fmla="*/ 63 h 195"/>
                <a:gd name="T30" fmla="*/ 28 w 300"/>
                <a:gd name="T31" fmla="*/ 76 h 195"/>
                <a:gd name="T32" fmla="*/ 11 w 300"/>
                <a:gd name="T33" fmla="*/ 84 h 195"/>
                <a:gd name="T34" fmla="*/ 1 w 300"/>
                <a:gd name="T35" fmla="*/ 91 h 195"/>
                <a:gd name="T36" fmla="*/ 7 w 300"/>
                <a:gd name="T37" fmla="*/ 103 h 195"/>
                <a:gd name="T38" fmla="*/ 23 w 300"/>
                <a:gd name="T39" fmla="*/ 111 h 195"/>
                <a:gd name="T40" fmla="*/ 27 w 300"/>
                <a:gd name="T41" fmla="*/ 121 h 195"/>
                <a:gd name="T42" fmla="*/ 27 w 300"/>
                <a:gd name="T43" fmla="*/ 135 h 195"/>
                <a:gd name="T44" fmla="*/ 40 w 300"/>
                <a:gd name="T45" fmla="*/ 140 h 195"/>
                <a:gd name="T46" fmla="*/ 62 w 300"/>
                <a:gd name="T47" fmla="*/ 154 h 195"/>
                <a:gd name="T48" fmla="*/ 74 w 300"/>
                <a:gd name="T49" fmla="*/ 156 h 195"/>
                <a:gd name="T50" fmla="*/ 92 w 300"/>
                <a:gd name="T51" fmla="*/ 151 h 195"/>
                <a:gd name="T52" fmla="*/ 106 w 300"/>
                <a:gd name="T53" fmla="*/ 146 h 195"/>
                <a:gd name="T54" fmla="*/ 116 w 300"/>
                <a:gd name="T55" fmla="*/ 155 h 195"/>
                <a:gd name="T56" fmla="*/ 117 w 300"/>
                <a:gd name="T57" fmla="*/ 166 h 195"/>
                <a:gd name="T58" fmla="*/ 119 w 300"/>
                <a:gd name="T59" fmla="*/ 178 h 195"/>
                <a:gd name="T60" fmla="*/ 125 w 300"/>
                <a:gd name="T61" fmla="*/ 187 h 195"/>
                <a:gd name="T62" fmla="*/ 134 w 300"/>
                <a:gd name="T63" fmla="*/ 186 h 195"/>
                <a:gd name="T64" fmla="*/ 143 w 300"/>
                <a:gd name="T65" fmla="*/ 182 h 195"/>
                <a:gd name="T66" fmla="*/ 155 w 300"/>
                <a:gd name="T67" fmla="*/ 180 h 195"/>
                <a:gd name="T68" fmla="*/ 168 w 300"/>
                <a:gd name="T69" fmla="*/ 186 h 195"/>
                <a:gd name="T70" fmla="*/ 175 w 300"/>
                <a:gd name="T71" fmla="*/ 195 h 195"/>
                <a:gd name="T72" fmla="*/ 189 w 300"/>
                <a:gd name="T73" fmla="*/ 186 h 195"/>
                <a:gd name="T74" fmla="*/ 202 w 300"/>
                <a:gd name="T75" fmla="*/ 182 h 195"/>
                <a:gd name="T76" fmla="*/ 215 w 300"/>
                <a:gd name="T77" fmla="*/ 173 h 195"/>
                <a:gd name="T78" fmla="*/ 221 w 300"/>
                <a:gd name="T79" fmla="*/ 164 h 195"/>
                <a:gd name="T80" fmla="*/ 228 w 300"/>
                <a:gd name="T81" fmla="*/ 156 h 195"/>
                <a:gd name="T82" fmla="*/ 232 w 300"/>
                <a:gd name="T83" fmla="*/ 149 h 195"/>
                <a:gd name="T84" fmla="*/ 236 w 300"/>
                <a:gd name="T85" fmla="*/ 143 h 195"/>
                <a:gd name="T86" fmla="*/ 231 w 300"/>
                <a:gd name="T87" fmla="*/ 139 h 195"/>
                <a:gd name="T88" fmla="*/ 229 w 300"/>
                <a:gd name="T89" fmla="*/ 132 h 195"/>
                <a:gd name="T90" fmla="*/ 221 w 300"/>
                <a:gd name="T91" fmla="*/ 115 h 195"/>
                <a:gd name="T92" fmla="*/ 229 w 300"/>
                <a:gd name="T93" fmla="*/ 106 h 195"/>
                <a:gd name="T94" fmla="*/ 238 w 300"/>
                <a:gd name="T95" fmla="*/ 102 h 195"/>
                <a:gd name="T96" fmla="*/ 220 w 300"/>
                <a:gd name="T97" fmla="*/ 102 h 195"/>
                <a:gd name="T98" fmla="*/ 221 w 300"/>
                <a:gd name="T99" fmla="*/ 90 h 195"/>
                <a:gd name="T100" fmla="*/ 234 w 300"/>
                <a:gd name="T101" fmla="*/ 87 h 195"/>
                <a:gd name="T102" fmla="*/ 238 w 300"/>
                <a:gd name="T103" fmla="*/ 89 h 195"/>
                <a:gd name="T104" fmla="*/ 259 w 300"/>
                <a:gd name="T105" fmla="*/ 77 h 195"/>
                <a:gd name="T106" fmla="*/ 271 w 300"/>
                <a:gd name="T107" fmla="*/ 72 h 195"/>
                <a:gd name="T108" fmla="*/ 281 w 300"/>
                <a:gd name="T109" fmla="*/ 60 h 195"/>
                <a:gd name="T110" fmla="*/ 295 w 300"/>
                <a:gd name="T111" fmla="*/ 4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" h="195">
                  <a:moveTo>
                    <a:pt x="298" y="37"/>
                  </a:moveTo>
                  <a:cubicBezTo>
                    <a:pt x="298" y="35"/>
                    <a:pt x="294" y="36"/>
                    <a:pt x="293" y="37"/>
                  </a:cubicBezTo>
                  <a:cubicBezTo>
                    <a:pt x="291" y="37"/>
                    <a:pt x="290" y="38"/>
                    <a:pt x="288" y="39"/>
                  </a:cubicBezTo>
                  <a:cubicBezTo>
                    <a:pt x="286" y="40"/>
                    <a:pt x="279" y="40"/>
                    <a:pt x="279" y="37"/>
                  </a:cubicBezTo>
                  <a:cubicBezTo>
                    <a:pt x="277" y="33"/>
                    <a:pt x="276" y="31"/>
                    <a:pt x="272" y="29"/>
                  </a:cubicBezTo>
                  <a:cubicBezTo>
                    <a:pt x="269" y="28"/>
                    <a:pt x="263" y="28"/>
                    <a:pt x="262" y="24"/>
                  </a:cubicBezTo>
                  <a:cubicBezTo>
                    <a:pt x="261" y="18"/>
                    <a:pt x="259" y="11"/>
                    <a:pt x="255" y="6"/>
                  </a:cubicBezTo>
                  <a:cubicBezTo>
                    <a:pt x="252" y="3"/>
                    <a:pt x="248" y="3"/>
                    <a:pt x="244" y="1"/>
                  </a:cubicBezTo>
                  <a:cubicBezTo>
                    <a:pt x="240" y="0"/>
                    <a:pt x="233" y="1"/>
                    <a:pt x="229" y="3"/>
                  </a:cubicBezTo>
                  <a:cubicBezTo>
                    <a:pt x="228" y="4"/>
                    <a:pt x="226" y="5"/>
                    <a:pt x="225" y="6"/>
                  </a:cubicBezTo>
                  <a:cubicBezTo>
                    <a:pt x="225" y="7"/>
                    <a:pt x="228" y="7"/>
                    <a:pt x="228" y="8"/>
                  </a:cubicBezTo>
                  <a:cubicBezTo>
                    <a:pt x="229" y="12"/>
                    <a:pt x="224" y="15"/>
                    <a:pt x="223" y="18"/>
                  </a:cubicBezTo>
                  <a:cubicBezTo>
                    <a:pt x="222" y="19"/>
                    <a:pt x="222" y="20"/>
                    <a:pt x="222" y="21"/>
                  </a:cubicBezTo>
                  <a:cubicBezTo>
                    <a:pt x="222" y="22"/>
                    <a:pt x="222" y="22"/>
                    <a:pt x="222" y="23"/>
                  </a:cubicBezTo>
                  <a:cubicBezTo>
                    <a:pt x="222" y="25"/>
                    <a:pt x="219" y="25"/>
                    <a:pt x="217" y="26"/>
                  </a:cubicBezTo>
                  <a:cubicBezTo>
                    <a:pt x="216" y="26"/>
                    <a:pt x="215" y="27"/>
                    <a:pt x="214" y="27"/>
                  </a:cubicBezTo>
                  <a:cubicBezTo>
                    <a:pt x="213" y="27"/>
                    <a:pt x="208" y="25"/>
                    <a:pt x="208" y="25"/>
                  </a:cubicBezTo>
                  <a:cubicBezTo>
                    <a:pt x="207" y="27"/>
                    <a:pt x="206" y="30"/>
                    <a:pt x="205" y="32"/>
                  </a:cubicBezTo>
                  <a:cubicBezTo>
                    <a:pt x="205" y="33"/>
                    <a:pt x="204" y="34"/>
                    <a:pt x="204" y="35"/>
                  </a:cubicBezTo>
                  <a:cubicBezTo>
                    <a:pt x="204" y="35"/>
                    <a:pt x="202" y="41"/>
                    <a:pt x="205" y="39"/>
                  </a:cubicBezTo>
                  <a:cubicBezTo>
                    <a:pt x="206" y="38"/>
                    <a:pt x="206" y="38"/>
                    <a:pt x="208" y="38"/>
                  </a:cubicBezTo>
                  <a:cubicBezTo>
                    <a:pt x="209" y="38"/>
                    <a:pt x="211" y="40"/>
                    <a:pt x="212" y="39"/>
                  </a:cubicBezTo>
                  <a:cubicBezTo>
                    <a:pt x="216" y="36"/>
                    <a:pt x="219" y="38"/>
                    <a:pt x="222" y="42"/>
                  </a:cubicBezTo>
                  <a:cubicBezTo>
                    <a:pt x="223" y="43"/>
                    <a:pt x="225" y="45"/>
                    <a:pt x="224" y="46"/>
                  </a:cubicBezTo>
                  <a:cubicBezTo>
                    <a:pt x="224" y="46"/>
                    <a:pt x="220" y="45"/>
                    <a:pt x="219" y="45"/>
                  </a:cubicBezTo>
                  <a:cubicBezTo>
                    <a:pt x="216" y="46"/>
                    <a:pt x="212" y="46"/>
                    <a:pt x="209" y="47"/>
                  </a:cubicBezTo>
                  <a:cubicBezTo>
                    <a:pt x="206" y="48"/>
                    <a:pt x="206" y="54"/>
                    <a:pt x="202" y="54"/>
                  </a:cubicBezTo>
                  <a:cubicBezTo>
                    <a:pt x="200" y="54"/>
                    <a:pt x="198" y="53"/>
                    <a:pt x="197" y="55"/>
                  </a:cubicBezTo>
                  <a:cubicBezTo>
                    <a:pt x="196" y="56"/>
                    <a:pt x="194" y="58"/>
                    <a:pt x="192" y="58"/>
                  </a:cubicBezTo>
                  <a:cubicBezTo>
                    <a:pt x="189" y="57"/>
                    <a:pt x="183" y="53"/>
                    <a:pt x="182" y="59"/>
                  </a:cubicBezTo>
                  <a:cubicBezTo>
                    <a:pt x="182" y="61"/>
                    <a:pt x="184" y="62"/>
                    <a:pt x="184" y="63"/>
                  </a:cubicBezTo>
                  <a:cubicBezTo>
                    <a:pt x="184" y="65"/>
                    <a:pt x="181" y="65"/>
                    <a:pt x="180" y="66"/>
                  </a:cubicBezTo>
                  <a:cubicBezTo>
                    <a:pt x="177" y="69"/>
                    <a:pt x="176" y="72"/>
                    <a:pt x="172" y="72"/>
                  </a:cubicBezTo>
                  <a:cubicBezTo>
                    <a:pt x="167" y="72"/>
                    <a:pt x="162" y="72"/>
                    <a:pt x="157" y="73"/>
                  </a:cubicBezTo>
                  <a:cubicBezTo>
                    <a:pt x="155" y="74"/>
                    <a:pt x="151" y="78"/>
                    <a:pt x="150" y="77"/>
                  </a:cubicBezTo>
                  <a:cubicBezTo>
                    <a:pt x="148" y="77"/>
                    <a:pt x="147" y="75"/>
                    <a:pt x="146" y="75"/>
                  </a:cubicBezTo>
                  <a:cubicBezTo>
                    <a:pt x="144" y="75"/>
                    <a:pt x="143" y="75"/>
                    <a:pt x="141" y="75"/>
                  </a:cubicBezTo>
                  <a:cubicBezTo>
                    <a:pt x="139" y="74"/>
                    <a:pt x="137" y="74"/>
                    <a:pt x="135" y="72"/>
                  </a:cubicBezTo>
                  <a:cubicBezTo>
                    <a:pt x="133" y="71"/>
                    <a:pt x="132" y="71"/>
                    <a:pt x="131" y="70"/>
                  </a:cubicBezTo>
                  <a:cubicBezTo>
                    <a:pt x="127" y="70"/>
                    <a:pt x="125" y="70"/>
                    <a:pt x="121" y="70"/>
                  </a:cubicBezTo>
                  <a:cubicBezTo>
                    <a:pt x="118" y="70"/>
                    <a:pt x="113" y="71"/>
                    <a:pt x="109" y="70"/>
                  </a:cubicBezTo>
                  <a:cubicBezTo>
                    <a:pt x="108" y="70"/>
                    <a:pt x="107" y="68"/>
                    <a:pt x="107" y="67"/>
                  </a:cubicBezTo>
                  <a:cubicBezTo>
                    <a:pt x="105" y="65"/>
                    <a:pt x="104" y="63"/>
                    <a:pt x="102" y="61"/>
                  </a:cubicBezTo>
                  <a:cubicBezTo>
                    <a:pt x="99" y="59"/>
                    <a:pt x="97" y="56"/>
                    <a:pt x="94" y="56"/>
                  </a:cubicBezTo>
                  <a:cubicBezTo>
                    <a:pt x="92" y="56"/>
                    <a:pt x="81" y="56"/>
                    <a:pt x="83" y="52"/>
                  </a:cubicBezTo>
                  <a:cubicBezTo>
                    <a:pt x="85" y="48"/>
                    <a:pt x="84" y="41"/>
                    <a:pt x="79" y="38"/>
                  </a:cubicBezTo>
                  <a:cubicBezTo>
                    <a:pt x="75" y="35"/>
                    <a:pt x="70" y="35"/>
                    <a:pt x="69" y="29"/>
                  </a:cubicBezTo>
                  <a:cubicBezTo>
                    <a:pt x="68" y="30"/>
                    <a:pt x="67" y="29"/>
                    <a:pt x="66" y="30"/>
                  </a:cubicBezTo>
                  <a:cubicBezTo>
                    <a:pt x="65" y="31"/>
                    <a:pt x="65" y="31"/>
                    <a:pt x="65" y="32"/>
                  </a:cubicBezTo>
                  <a:cubicBezTo>
                    <a:pt x="63" y="35"/>
                    <a:pt x="60" y="34"/>
                    <a:pt x="59" y="37"/>
                  </a:cubicBezTo>
                  <a:cubicBezTo>
                    <a:pt x="59" y="39"/>
                    <a:pt x="61" y="41"/>
                    <a:pt x="60" y="42"/>
                  </a:cubicBezTo>
                  <a:cubicBezTo>
                    <a:pt x="59" y="43"/>
                    <a:pt x="57" y="44"/>
                    <a:pt x="56" y="44"/>
                  </a:cubicBezTo>
                  <a:cubicBezTo>
                    <a:pt x="55" y="45"/>
                    <a:pt x="54" y="43"/>
                    <a:pt x="53" y="44"/>
                  </a:cubicBezTo>
                  <a:cubicBezTo>
                    <a:pt x="51" y="44"/>
                    <a:pt x="50" y="43"/>
                    <a:pt x="48" y="42"/>
                  </a:cubicBezTo>
                  <a:cubicBezTo>
                    <a:pt x="47" y="41"/>
                    <a:pt x="46" y="46"/>
                    <a:pt x="45" y="47"/>
                  </a:cubicBezTo>
                  <a:cubicBezTo>
                    <a:pt x="45" y="48"/>
                    <a:pt x="44" y="50"/>
                    <a:pt x="44" y="51"/>
                  </a:cubicBezTo>
                  <a:cubicBezTo>
                    <a:pt x="44" y="53"/>
                    <a:pt x="45" y="53"/>
                    <a:pt x="45" y="54"/>
                  </a:cubicBezTo>
                  <a:cubicBezTo>
                    <a:pt x="45" y="56"/>
                    <a:pt x="39" y="54"/>
                    <a:pt x="39" y="54"/>
                  </a:cubicBezTo>
                  <a:cubicBezTo>
                    <a:pt x="37" y="55"/>
                    <a:pt x="33" y="55"/>
                    <a:pt x="32" y="56"/>
                  </a:cubicBezTo>
                  <a:cubicBezTo>
                    <a:pt x="33" y="55"/>
                    <a:pt x="34" y="62"/>
                    <a:pt x="34" y="63"/>
                  </a:cubicBezTo>
                  <a:cubicBezTo>
                    <a:pt x="35" y="64"/>
                    <a:pt x="36" y="65"/>
                    <a:pt x="37" y="66"/>
                  </a:cubicBezTo>
                  <a:cubicBezTo>
                    <a:pt x="37" y="67"/>
                    <a:pt x="34" y="69"/>
                    <a:pt x="33" y="70"/>
                  </a:cubicBezTo>
                  <a:cubicBezTo>
                    <a:pt x="32" y="71"/>
                    <a:pt x="33" y="74"/>
                    <a:pt x="32" y="74"/>
                  </a:cubicBezTo>
                  <a:cubicBezTo>
                    <a:pt x="31" y="75"/>
                    <a:pt x="29" y="75"/>
                    <a:pt x="28" y="76"/>
                  </a:cubicBezTo>
                  <a:cubicBezTo>
                    <a:pt x="26" y="77"/>
                    <a:pt x="25" y="78"/>
                    <a:pt x="24" y="79"/>
                  </a:cubicBezTo>
                  <a:cubicBezTo>
                    <a:pt x="22" y="79"/>
                    <a:pt x="21" y="79"/>
                    <a:pt x="19" y="80"/>
                  </a:cubicBezTo>
                  <a:cubicBezTo>
                    <a:pt x="17" y="80"/>
                    <a:pt x="16" y="81"/>
                    <a:pt x="15" y="83"/>
                  </a:cubicBezTo>
                  <a:cubicBezTo>
                    <a:pt x="15" y="83"/>
                    <a:pt x="11" y="84"/>
                    <a:pt x="11" y="84"/>
                  </a:cubicBezTo>
                  <a:cubicBezTo>
                    <a:pt x="11" y="84"/>
                    <a:pt x="11" y="83"/>
                    <a:pt x="11" y="83"/>
                  </a:cubicBezTo>
                  <a:cubicBezTo>
                    <a:pt x="10" y="83"/>
                    <a:pt x="9" y="83"/>
                    <a:pt x="7" y="83"/>
                  </a:cubicBezTo>
                  <a:cubicBezTo>
                    <a:pt x="6" y="83"/>
                    <a:pt x="3" y="85"/>
                    <a:pt x="3" y="86"/>
                  </a:cubicBezTo>
                  <a:cubicBezTo>
                    <a:pt x="2" y="88"/>
                    <a:pt x="1" y="90"/>
                    <a:pt x="1" y="91"/>
                  </a:cubicBezTo>
                  <a:cubicBezTo>
                    <a:pt x="0" y="93"/>
                    <a:pt x="3" y="95"/>
                    <a:pt x="4" y="95"/>
                  </a:cubicBezTo>
                  <a:cubicBezTo>
                    <a:pt x="7" y="95"/>
                    <a:pt x="6" y="95"/>
                    <a:pt x="7" y="98"/>
                  </a:cubicBezTo>
                  <a:cubicBezTo>
                    <a:pt x="7" y="99"/>
                    <a:pt x="8" y="99"/>
                    <a:pt x="8" y="101"/>
                  </a:cubicBezTo>
                  <a:cubicBezTo>
                    <a:pt x="8" y="101"/>
                    <a:pt x="7" y="103"/>
                    <a:pt x="7" y="103"/>
                  </a:cubicBezTo>
                  <a:cubicBezTo>
                    <a:pt x="9" y="104"/>
                    <a:pt x="10" y="104"/>
                    <a:pt x="11" y="105"/>
                  </a:cubicBezTo>
                  <a:cubicBezTo>
                    <a:pt x="13" y="107"/>
                    <a:pt x="12" y="109"/>
                    <a:pt x="14" y="110"/>
                  </a:cubicBezTo>
                  <a:cubicBezTo>
                    <a:pt x="16" y="111"/>
                    <a:pt x="18" y="112"/>
                    <a:pt x="20" y="113"/>
                  </a:cubicBezTo>
                  <a:cubicBezTo>
                    <a:pt x="21" y="113"/>
                    <a:pt x="22" y="112"/>
                    <a:pt x="23" y="111"/>
                  </a:cubicBezTo>
                  <a:cubicBezTo>
                    <a:pt x="26" y="109"/>
                    <a:pt x="31" y="110"/>
                    <a:pt x="33" y="113"/>
                  </a:cubicBezTo>
                  <a:cubicBezTo>
                    <a:pt x="34" y="115"/>
                    <a:pt x="32" y="116"/>
                    <a:pt x="31" y="117"/>
                  </a:cubicBezTo>
                  <a:cubicBezTo>
                    <a:pt x="30" y="118"/>
                    <a:pt x="30" y="118"/>
                    <a:pt x="30" y="119"/>
                  </a:cubicBezTo>
                  <a:cubicBezTo>
                    <a:pt x="29" y="121"/>
                    <a:pt x="28" y="121"/>
                    <a:pt x="27" y="121"/>
                  </a:cubicBezTo>
                  <a:cubicBezTo>
                    <a:pt x="24" y="123"/>
                    <a:pt x="32" y="126"/>
                    <a:pt x="29" y="128"/>
                  </a:cubicBezTo>
                  <a:cubicBezTo>
                    <a:pt x="28" y="130"/>
                    <a:pt x="27" y="129"/>
                    <a:pt x="25" y="129"/>
                  </a:cubicBezTo>
                  <a:cubicBezTo>
                    <a:pt x="21" y="128"/>
                    <a:pt x="26" y="132"/>
                    <a:pt x="26" y="132"/>
                  </a:cubicBezTo>
                  <a:cubicBezTo>
                    <a:pt x="26" y="134"/>
                    <a:pt x="25" y="135"/>
                    <a:pt x="27" y="135"/>
                  </a:cubicBezTo>
                  <a:cubicBezTo>
                    <a:pt x="29" y="136"/>
                    <a:pt x="29" y="137"/>
                    <a:pt x="31" y="138"/>
                  </a:cubicBezTo>
                  <a:cubicBezTo>
                    <a:pt x="33" y="138"/>
                    <a:pt x="34" y="140"/>
                    <a:pt x="36" y="141"/>
                  </a:cubicBezTo>
                  <a:cubicBezTo>
                    <a:pt x="36" y="141"/>
                    <a:pt x="37" y="142"/>
                    <a:pt x="38" y="142"/>
                  </a:cubicBezTo>
                  <a:cubicBezTo>
                    <a:pt x="39" y="142"/>
                    <a:pt x="38" y="140"/>
                    <a:pt x="40" y="140"/>
                  </a:cubicBezTo>
                  <a:cubicBezTo>
                    <a:pt x="44" y="140"/>
                    <a:pt x="46" y="147"/>
                    <a:pt x="50" y="147"/>
                  </a:cubicBezTo>
                  <a:cubicBezTo>
                    <a:pt x="52" y="147"/>
                    <a:pt x="52" y="150"/>
                    <a:pt x="54" y="150"/>
                  </a:cubicBezTo>
                  <a:cubicBezTo>
                    <a:pt x="56" y="151"/>
                    <a:pt x="57" y="153"/>
                    <a:pt x="58" y="153"/>
                  </a:cubicBezTo>
                  <a:cubicBezTo>
                    <a:pt x="60" y="151"/>
                    <a:pt x="60" y="154"/>
                    <a:pt x="62" y="154"/>
                  </a:cubicBezTo>
                  <a:cubicBezTo>
                    <a:pt x="63" y="154"/>
                    <a:pt x="63" y="153"/>
                    <a:pt x="64" y="153"/>
                  </a:cubicBezTo>
                  <a:cubicBezTo>
                    <a:pt x="65" y="153"/>
                    <a:pt x="65" y="154"/>
                    <a:pt x="66" y="155"/>
                  </a:cubicBezTo>
                  <a:cubicBezTo>
                    <a:pt x="68" y="155"/>
                    <a:pt x="70" y="155"/>
                    <a:pt x="72" y="154"/>
                  </a:cubicBezTo>
                  <a:cubicBezTo>
                    <a:pt x="75" y="153"/>
                    <a:pt x="73" y="155"/>
                    <a:pt x="74" y="156"/>
                  </a:cubicBezTo>
                  <a:cubicBezTo>
                    <a:pt x="74" y="156"/>
                    <a:pt x="76" y="153"/>
                    <a:pt x="77" y="153"/>
                  </a:cubicBezTo>
                  <a:cubicBezTo>
                    <a:pt x="78" y="152"/>
                    <a:pt x="80" y="152"/>
                    <a:pt x="81" y="153"/>
                  </a:cubicBezTo>
                  <a:cubicBezTo>
                    <a:pt x="83" y="155"/>
                    <a:pt x="85" y="153"/>
                    <a:pt x="87" y="154"/>
                  </a:cubicBezTo>
                  <a:cubicBezTo>
                    <a:pt x="89" y="155"/>
                    <a:pt x="91" y="153"/>
                    <a:pt x="92" y="151"/>
                  </a:cubicBezTo>
                  <a:cubicBezTo>
                    <a:pt x="93" y="151"/>
                    <a:pt x="93" y="150"/>
                    <a:pt x="94" y="150"/>
                  </a:cubicBezTo>
                  <a:cubicBezTo>
                    <a:pt x="95" y="149"/>
                    <a:pt x="96" y="150"/>
                    <a:pt x="97" y="149"/>
                  </a:cubicBezTo>
                  <a:cubicBezTo>
                    <a:pt x="98" y="148"/>
                    <a:pt x="99" y="146"/>
                    <a:pt x="101" y="147"/>
                  </a:cubicBezTo>
                  <a:cubicBezTo>
                    <a:pt x="103" y="148"/>
                    <a:pt x="103" y="148"/>
                    <a:pt x="106" y="146"/>
                  </a:cubicBezTo>
                  <a:cubicBezTo>
                    <a:pt x="107" y="145"/>
                    <a:pt x="109" y="148"/>
                    <a:pt x="109" y="149"/>
                  </a:cubicBezTo>
                  <a:cubicBezTo>
                    <a:pt x="108" y="151"/>
                    <a:pt x="106" y="152"/>
                    <a:pt x="108" y="152"/>
                  </a:cubicBezTo>
                  <a:cubicBezTo>
                    <a:pt x="111" y="152"/>
                    <a:pt x="111" y="152"/>
                    <a:pt x="114" y="151"/>
                  </a:cubicBezTo>
                  <a:cubicBezTo>
                    <a:pt x="115" y="151"/>
                    <a:pt x="116" y="154"/>
                    <a:pt x="116" y="155"/>
                  </a:cubicBezTo>
                  <a:cubicBezTo>
                    <a:pt x="116" y="155"/>
                    <a:pt x="116" y="157"/>
                    <a:pt x="117" y="156"/>
                  </a:cubicBezTo>
                  <a:cubicBezTo>
                    <a:pt x="117" y="156"/>
                    <a:pt x="119" y="156"/>
                    <a:pt x="119" y="157"/>
                  </a:cubicBezTo>
                  <a:cubicBezTo>
                    <a:pt x="119" y="158"/>
                    <a:pt x="117" y="159"/>
                    <a:pt x="118" y="160"/>
                  </a:cubicBezTo>
                  <a:cubicBezTo>
                    <a:pt x="119" y="162"/>
                    <a:pt x="118" y="165"/>
                    <a:pt x="117" y="166"/>
                  </a:cubicBezTo>
                  <a:cubicBezTo>
                    <a:pt x="116" y="168"/>
                    <a:pt x="114" y="169"/>
                    <a:pt x="113" y="170"/>
                  </a:cubicBezTo>
                  <a:cubicBezTo>
                    <a:pt x="113" y="171"/>
                    <a:pt x="113" y="176"/>
                    <a:pt x="112" y="175"/>
                  </a:cubicBezTo>
                  <a:cubicBezTo>
                    <a:pt x="113" y="176"/>
                    <a:pt x="119" y="173"/>
                    <a:pt x="120" y="175"/>
                  </a:cubicBezTo>
                  <a:cubicBezTo>
                    <a:pt x="120" y="175"/>
                    <a:pt x="118" y="176"/>
                    <a:pt x="119" y="178"/>
                  </a:cubicBezTo>
                  <a:cubicBezTo>
                    <a:pt x="120" y="180"/>
                    <a:pt x="123" y="180"/>
                    <a:pt x="122" y="181"/>
                  </a:cubicBezTo>
                  <a:cubicBezTo>
                    <a:pt x="122" y="182"/>
                    <a:pt x="121" y="184"/>
                    <a:pt x="121" y="185"/>
                  </a:cubicBezTo>
                  <a:cubicBezTo>
                    <a:pt x="122" y="186"/>
                    <a:pt x="125" y="185"/>
                    <a:pt x="125" y="186"/>
                  </a:cubicBezTo>
                  <a:cubicBezTo>
                    <a:pt x="125" y="186"/>
                    <a:pt x="125" y="187"/>
                    <a:pt x="125" y="187"/>
                  </a:cubicBezTo>
                  <a:cubicBezTo>
                    <a:pt x="125" y="189"/>
                    <a:pt x="126" y="188"/>
                    <a:pt x="127" y="188"/>
                  </a:cubicBezTo>
                  <a:cubicBezTo>
                    <a:pt x="128" y="188"/>
                    <a:pt x="129" y="187"/>
                    <a:pt x="130" y="188"/>
                  </a:cubicBezTo>
                  <a:cubicBezTo>
                    <a:pt x="131" y="188"/>
                    <a:pt x="132" y="189"/>
                    <a:pt x="133" y="190"/>
                  </a:cubicBezTo>
                  <a:cubicBezTo>
                    <a:pt x="135" y="191"/>
                    <a:pt x="134" y="187"/>
                    <a:pt x="134" y="186"/>
                  </a:cubicBezTo>
                  <a:cubicBezTo>
                    <a:pt x="132" y="182"/>
                    <a:pt x="134" y="184"/>
                    <a:pt x="136" y="182"/>
                  </a:cubicBezTo>
                  <a:cubicBezTo>
                    <a:pt x="138" y="181"/>
                    <a:pt x="137" y="182"/>
                    <a:pt x="139" y="183"/>
                  </a:cubicBezTo>
                  <a:cubicBezTo>
                    <a:pt x="139" y="183"/>
                    <a:pt x="141" y="182"/>
                    <a:pt x="141" y="182"/>
                  </a:cubicBezTo>
                  <a:cubicBezTo>
                    <a:pt x="141" y="183"/>
                    <a:pt x="143" y="181"/>
                    <a:pt x="143" y="182"/>
                  </a:cubicBezTo>
                  <a:cubicBezTo>
                    <a:pt x="144" y="183"/>
                    <a:pt x="144" y="184"/>
                    <a:pt x="146" y="182"/>
                  </a:cubicBezTo>
                  <a:cubicBezTo>
                    <a:pt x="147" y="181"/>
                    <a:pt x="147" y="182"/>
                    <a:pt x="148" y="181"/>
                  </a:cubicBezTo>
                  <a:cubicBezTo>
                    <a:pt x="149" y="180"/>
                    <a:pt x="149" y="178"/>
                    <a:pt x="151" y="178"/>
                  </a:cubicBezTo>
                  <a:cubicBezTo>
                    <a:pt x="152" y="178"/>
                    <a:pt x="153" y="180"/>
                    <a:pt x="155" y="180"/>
                  </a:cubicBezTo>
                  <a:cubicBezTo>
                    <a:pt x="155" y="180"/>
                    <a:pt x="159" y="181"/>
                    <a:pt x="159" y="181"/>
                  </a:cubicBezTo>
                  <a:cubicBezTo>
                    <a:pt x="159" y="182"/>
                    <a:pt x="157" y="183"/>
                    <a:pt x="157" y="184"/>
                  </a:cubicBezTo>
                  <a:cubicBezTo>
                    <a:pt x="158" y="185"/>
                    <a:pt x="160" y="186"/>
                    <a:pt x="161" y="187"/>
                  </a:cubicBezTo>
                  <a:cubicBezTo>
                    <a:pt x="163" y="188"/>
                    <a:pt x="167" y="189"/>
                    <a:pt x="168" y="186"/>
                  </a:cubicBezTo>
                  <a:cubicBezTo>
                    <a:pt x="168" y="186"/>
                    <a:pt x="170" y="188"/>
                    <a:pt x="170" y="188"/>
                  </a:cubicBezTo>
                  <a:cubicBezTo>
                    <a:pt x="171" y="189"/>
                    <a:pt x="172" y="187"/>
                    <a:pt x="174" y="188"/>
                  </a:cubicBezTo>
                  <a:cubicBezTo>
                    <a:pt x="175" y="189"/>
                    <a:pt x="173" y="190"/>
                    <a:pt x="173" y="191"/>
                  </a:cubicBezTo>
                  <a:cubicBezTo>
                    <a:pt x="173" y="192"/>
                    <a:pt x="175" y="194"/>
                    <a:pt x="175" y="195"/>
                  </a:cubicBezTo>
                  <a:cubicBezTo>
                    <a:pt x="176" y="195"/>
                    <a:pt x="177" y="194"/>
                    <a:pt x="178" y="194"/>
                  </a:cubicBezTo>
                  <a:cubicBezTo>
                    <a:pt x="178" y="193"/>
                    <a:pt x="175" y="192"/>
                    <a:pt x="176" y="191"/>
                  </a:cubicBezTo>
                  <a:cubicBezTo>
                    <a:pt x="178" y="188"/>
                    <a:pt x="180" y="188"/>
                    <a:pt x="183" y="187"/>
                  </a:cubicBezTo>
                  <a:cubicBezTo>
                    <a:pt x="185" y="186"/>
                    <a:pt x="187" y="186"/>
                    <a:pt x="189" y="186"/>
                  </a:cubicBezTo>
                  <a:cubicBezTo>
                    <a:pt x="190" y="186"/>
                    <a:pt x="190" y="184"/>
                    <a:pt x="191" y="184"/>
                  </a:cubicBezTo>
                  <a:cubicBezTo>
                    <a:pt x="193" y="184"/>
                    <a:pt x="192" y="183"/>
                    <a:pt x="192" y="182"/>
                  </a:cubicBezTo>
                  <a:cubicBezTo>
                    <a:pt x="192" y="183"/>
                    <a:pt x="196" y="182"/>
                    <a:pt x="196" y="182"/>
                  </a:cubicBezTo>
                  <a:cubicBezTo>
                    <a:pt x="198" y="181"/>
                    <a:pt x="200" y="182"/>
                    <a:pt x="202" y="182"/>
                  </a:cubicBezTo>
                  <a:cubicBezTo>
                    <a:pt x="204" y="182"/>
                    <a:pt x="205" y="181"/>
                    <a:pt x="207" y="180"/>
                  </a:cubicBezTo>
                  <a:cubicBezTo>
                    <a:pt x="208" y="180"/>
                    <a:pt x="208" y="177"/>
                    <a:pt x="209" y="177"/>
                  </a:cubicBezTo>
                  <a:cubicBezTo>
                    <a:pt x="211" y="177"/>
                    <a:pt x="212" y="176"/>
                    <a:pt x="213" y="175"/>
                  </a:cubicBezTo>
                  <a:cubicBezTo>
                    <a:pt x="214" y="175"/>
                    <a:pt x="215" y="174"/>
                    <a:pt x="215" y="173"/>
                  </a:cubicBezTo>
                  <a:cubicBezTo>
                    <a:pt x="214" y="173"/>
                    <a:pt x="218" y="172"/>
                    <a:pt x="218" y="172"/>
                  </a:cubicBezTo>
                  <a:cubicBezTo>
                    <a:pt x="219" y="171"/>
                    <a:pt x="220" y="169"/>
                    <a:pt x="221" y="168"/>
                  </a:cubicBezTo>
                  <a:cubicBezTo>
                    <a:pt x="222" y="167"/>
                    <a:pt x="222" y="167"/>
                    <a:pt x="222" y="166"/>
                  </a:cubicBezTo>
                  <a:cubicBezTo>
                    <a:pt x="223" y="164"/>
                    <a:pt x="221" y="165"/>
                    <a:pt x="221" y="164"/>
                  </a:cubicBezTo>
                  <a:cubicBezTo>
                    <a:pt x="221" y="164"/>
                    <a:pt x="226" y="164"/>
                    <a:pt x="223" y="162"/>
                  </a:cubicBezTo>
                  <a:cubicBezTo>
                    <a:pt x="222" y="161"/>
                    <a:pt x="223" y="161"/>
                    <a:pt x="224" y="161"/>
                  </a:cubicBezTo>
                  <a:cubicBezTo>
                    <a:pt x="225" y="161"/>
                    <a:pt x="225" y="160"/>
                    <a:pt x="226" y="159"/>
                  </a:cubicBezTo>
                  <a:cubicBezTo>
                    <a:pt x="227" y="158"/>
                    <a:pt x="227" y="157"/>
                    <a:pt x="228" y="156"/>
                  </a:cubicBezTo>
                  <a:cubicBezTo>
                    <a:pt x="228" y="156"/>
                    <a:pt x="228" y="154"/>
                    <a:pt x="228" y="154"/>
                  </a:cubicBezTo>
                  <a:cubicBezTo>
                    <a:pt x="229" y="153"/>
                    <a:pt x="230" y="153"/>
                    <a:pt x="231" y="152"/>
                  </a:cubicBezTo>
                  <a:cubicBezTo>
                    <a:pt x="232" y="151"/>
                    <a:pt x="231" y="150"/>
                    <a:pt x="231" y="150"/>
                  </a:cubicBezTo>
                  <a:cubicBezTo>
                    <a:pt x="231" y="149"/>
                    <a:pt x="232" y="149"/>
                    <a:pt x="232" y="149"/>
                  </a:cubicBezTo>
                  <a:cubicBezTo>
                    <a:pt x="233" y="149"/>
                    <a:pt x="232" y="147"/>
                    <a:pt x="232" y="147"/>
                  </a:cubicBezTo>
                  <a:cubicBezTo>
                    <a:pt x="232" y="147"/>
                    <a:pt x="234" y="148"/>
                    <a:pt x="234" y="147"/>
                  </a:cubicBezTo>
                  <a:cubicBezTo>
                    <a:pt x="236" y="146"/>
                    <a:pt x="234" y="146"/>
                    <a:pt x="233" y="145"/>
                  </a:cubicBezTo>
                  <a:cubicBezTo>
                    <a:pt x="233" y="145"/>
                    <a:pt x="236" y="143"/>
                    <a:pt x="236" y="143"/>
                  </a:cubicBezTo>
                  <a:cubicBezTo>
                    <a:pt x="235" y="145"/>
                    <a:pt x="232" y="142"/>
                    <a:pt x="231" y="141"/>
                  </a:cubicBezTo>
                  <a:cubicBezTo>
                    <a:pt x="231" y="141"/>
                    <a:pt x="230" y="142"/>
                    <a:pt x="229" y="142"/>
                  </a:cubicBezTo>
                  <a:cubicBezTo>
                    <a:pt x="228" y="143"/>
                    <a:pt x="227" y="141"/>
                    <a:pt x="226" y="142"/>
                  </a:cubicBezTo>
                  <a:cubicBezTo>
                    <a:pt x="228" y="141"/>
                    <a:pt x="230" y="140"/>
                    <a:pt x="231" y="139"/>
                  </a:cubicBezTo>
                  <a:cubicBezTo>
                    <a:pt x="232" y="138"/>
                    <a:pt x="235" y="138"/>
                    <a:pt x="233" y="136"/>
                  </a:cubicBezTo>
                  <a:cubicBezTo>
                    <a:pt x="231" y="135"/>
                    <a:pt x="230" y="134"/>
                    <a:pt x="228" y="132"/>
                  </a:cubicBezTo>
                  <a:cubicBezTo>
                    <a:pt x="228" y="131"/>
                    <a:pt x="223" y="133"/>
                    <a:pt x="223" y="130"/>
                  </a:cubicBezTo>
                  <a:cubicBezTo>
                    <a:pt x="223" y="132"/>
                    <a:pt x="228" y="132"/>
                    <a:pt x="229" y="132"/>
                  </a:cubicBezTo>
                  <a:cubicBezTo>
                    <a:pt x="230" y="132"/>
                    <a:pt x="233" y="135"/>
                    <a:pt x="234" y="133"/>
                  </a:cubicBezTo>
                  <a:cubicBezTo>
                    <a:pt x="235" y="131"/>
                    <a:pt x="229" y="129"/>
                    <a:pt x="229" y="127"/>
                  </a:cubicBezTo>
                  <a:cubicBezTo>
                    <a:pt x="228" y="125"/>
                    <a:pt x="228" y="121"/>
                    <a:pt x="226" y="120"/>
                  </a:cubicBezTo>
                  <a:cubicBezTo>
                    <a:pt x="225" y="118"/>
                    <a:pt x="219" y="118"/>
                    <a:pt x="221" y="115"/>
                  </a:cubicBezTo>
                  <a:cubicBezTo>
                    <a:pt x="222" y="113"/>
                    <a:pt x="223" y="112"/>
                    <a:pt x="224" y="111"/>
                  </a:cubicBezTo>
                  <a:cubicBezTo>
                    <a:pt x="226" y="109"/>
                    <a:pt x="224" y="110"/>
                    <a:pt x="225" y="109"/>
                  </a:cubicBezTo>
                  <a:cubicBezTo>
                    <a:pt x="225" y="108"/>
                    <a:pt x="228" y="109"/>
                    <a:pt x="228" y="109"/>
                  </a:cubicBezTo>
                  <a:cubicBezTo>
                    <a:pt x="229" y="108"/>
                    <a:pt x="227" y="107"/>
                    <a:pt x="229" y="106"/>
                  </a:cubicBezTo>
                  <a:cubicBezTo>
                    <a:pt x="231" y="106"/>
                    <a:pt x="232" y="105"/>
                    <a:pt x="233" y="104"/>
                  </a:cubicBezTo>
                  <a:cubicBezTo>
                    <a:pt x="234" y="104"/>
                    <a:pt x="235" y="104"/>
                    <a:pt x="235" y="104"/>
                  </a:cubicBezTo>
                  <a:cubicBezTo>
                    <a:pt x="236" y="104"/>
                    <a:pt x="235" y="105"/>
                    <a:pt x="236" y="105"/>
                  </a:cubicBezTo>
                  <a:cubicBezTo>
                    <a:pt x="237" y="106"/>
                    <a:pt x="238" y="103"/>
                    <a:pt x="238" y="102"/>
                  </a:cubicBezTo>
                  <a:cubicBezTo>
                    <a:pt x="236" y="100"/>
                    <a:pt x="234" y="101"/>
                    <a:pt x="233" y="101"/>
                  </a:cubicBezTo>
                  <a:cubicBezTo>
                    <a:pt x="231" y="101"/>
                    <a:pt x="230" y="99"/>
                    <a:pt x="228" y="100"/>
                  </a:cubicBezTo>
                  <a:cubicBezTo>
                    <a:pt x="227" y="100"/>
                    <a:pt x="226" y="102"/>
                    <a:pt x="224" y="102"/>
                  </a:cubicBezTo>
                  <a:cubicBezTo>
                    <a:pt x="223" y="103"/>
                    <a:pt x="221" y="103"/>
                    <a:pt x="220" y="102"/>
                  </a:cubicBezTo>
                  <a:cubicBezTo>
                    <a:pt x="219" y="101"/>
                    <a:pt x="221" y="99"/>
                    <a:pt x="220" y="98"/>
                  </a:cubicBezTo>
                  <a:cubicBezTo>
                    <a:pt x="218" y="97"/>
                    <a:pt x="210" y="97"/>
                    <a:pt x="213" y="92"/>
                  </a:cubicBezTo>
                  <a:cubicBezTo>
                    <a:pt x="214" y="91"/>
                    <a:pt x="215" y="92"/>
                    <a:pt x="217" y="92"/>
                  </a:cubicBezTo>
                  <a:cubicBezTo>
                    <a:pt x="218" y="92"/>
                    <a:pt x="220" y="91"/>
                    <a:pt x="221" y="90"/>
                  </a:cubicBezTo>
                  <a:cubicBezTo>
                    <a:pt x="223" y="87"/>
                    <a:pt x="226" y="85"/>
                    <a:pt x="229" y="83"/>
                  </a:cubicBezTo>
                  <a:cubicBezTo>
                    <a:pt x="230" y="81"/>
                    <a:pt x="231" y="81"/>
                    <a:pt x="233" y="81"/>
                  </a:cubicBezTo>
                  <a:cubicBezTo>
                    <a:pt x="233" y="82"/>
                    <a:pt x="236" y="82"/>
                    <a:pt x="236" y="83"/>
                  </a:cubicBezTo>
                  <a:cubicBezTo>
                    <a:pt x="235" y="84"/>
                    <a:pt x="235" y="86"/>
                    <a:pt x="234" y="87"/>
                  </a:cubicBezTo>
                  <a:cubicBezTo>
                    <a:pt x="233" y="87"/>
                    <a:pt x="231" y="88"/>
                    <a:pt x="231" y="89"/>
                  </a:cubicBezTo>
                  <a:cubicBezTo>
                    <a:pt x="231" y="90"/>
                    <a:pt x="234" y="90"/>
                    <a:pt x="234" y="90"/>
                  </a:cubicBezTo>
                  <a:cubicBezTo>
                    <a:pt x="234" y="90"/>
                    <a:pt x="230" y="93"/>
                    <a:pt x="231" y="93"/>
                  </a:cubicBezTo>
                  <a:cubicBezTo>
                    <a:pt x="232" y="94"/>
                    <a:pt x="237" y="89"/>
                    <a:pt x="238" y="89"/>
                  </a:cubicBezTo>
                  <a:cubicBezTo>
                    <a:pt x="240" y="88"/>
                    <a:pt x="242" y="87"/>
                    <a:pt x="244" y="87"/>
                  </a:cubicBezTo>
                  <a:cubicBezTo>
                    <a:pt x="246" y="87"/>
                    <a:pt x="246" y="87"/>
                    <a:pt x="247" y="85"/>
                  </a:cubicBezTo>
                  <a:cubicBezTo>
                    <a:pt x="249" y="84"/>
                    <a:pt x="252" y="83"/>
                    <a:pt x="254" y="81"/>
                  </a:cubicBezTo>
                  <a:cubicBezTo>
                    <a:pt x="255" y="80"/>
                    <a:pt x="257" y="77"/>
                    <a:pt x="259" y="77"/>
                  </a:cubicBezTo>
                  <a:cubicBezTo>
                    <a:pt x="260" y="76"/>
                    <a:pt x="266" y="80"/>
                    <a:pt x="266" y="77"/>
                  </a:cubicBezTo>
                  <a:cubicBezTo>
                    <a:pt x="266" y="76"/>
                    <a:pt x="265" y="75"/>
                    <a:pt x="266" y="74"/>
                  </a:cubicBezTo>
                  <a:cubicBezTo>
                    <a:pt x="267" y="74"/>
                    <a:pt x="268" y="74"/>
                    <a:pt x="269" y="74"/>
                  </a:cubicBezTo>
                  <a:cubicBezTo>
                    <a:pt x="271" y="74"/>
                    <a:pt x="270" y="73"/>
                    <a:pt x="271" y="72"/>
                  </a:cubicBezTo>
                  <a:cubicBezTo>
                    <a:pt x="273" y="71"/>
                    <a:pt x="274" y="72"/>
                    <a:pt x="274" y="70"/>
                  </a:cubicBezTo>
                  <a:cubicBezTo>
                    <a:pt x="274" y="67"/>
                    <a:pt x="277" y="70"/>
                    <a:pt x="278" y="71"/>
                  </a:cubicBezTo>
                  <a:cubicBezTo>
                    <a:pt x="278" y="69"/>
                    <a:pt x="281" y="69"/>
                    <a:pt x="281" y="67"/>
                  </a:cubicBezTo>
                  <a:cubicBezTo>
                    <a:pt x="281" y="65"/>
                    <a:pt x="282" y="62"/>
                    <a:pt x="281" y="60"/>
                  </a:cubicBezTo>
                  <a:cubicBezTo>
                    <a:pt x="279" y="57"/>
                    <a:pt x="280" y="58"/>
                    <a:pt x="282" y="56"/>
                  </a:cubicBezTo>
                  <a:cubicBezTo>
                    <a:pt x="284" y="55"/>
                    <a:pt x="285" y="54"/>
                    <a:pt x="287" y="55"/>
                  </a:cubicBezTo>
                  <a:cubicBezTo>
                    <a:pt x="290" y="56"/>
                    <a:pt x="290" y="56"/>
                    <a:pt x="291" y="53"/>
                  </a:cubicBezTo>
                  <a:cubicBezTo>
                    <a:pt x="292" y="51"/>
                    <a:pt x="294" y="50"/>
                    <a:pt x="295" y="47"/>
                  </a:cubicBezTo>
                  <a:cubicBezTo>
                    <a:pt x="295" y="45"/>
                    <a:pt x="296" y="43"/>
                    <a:pt x="298" y="41"/>
                  </a:cubicBezTo>
                  <a:cubicBezTo>
                    <a:pt x="300" y="39"/>
                    <a:pt x="298" y="39"/>
                    <a:pt x="298" y="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5" name="Freeform 716">
              <a:extLst>
                <a:ext uri="{FF2B5EF4-FFF2-40B4-BE49-F238E27FC236}">
                  <a16:creationId xmlns:a16="http://schemas.microsoft.com/office/drawing/2014/main" id="{42C7C9CE-B761-4138-B6AE-5D9362B2C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9747" y="3011382"/>
              <a:ext cx="558582" cy="242861"/>
            </a:xfrm>
            <a:custGeom>
              <a:avLst/>
              <a:gdLst>
                <a:gd name="T0" fmla="*/ 0 w 157"/>
                <a:gd name="T1" fmla="*/ 19 h 68"/>
                <a:gd name="T2" fmla="*/ 7 w 157"/>
                <a:gd name="T3" fmla="*/ 26 h 68"/>
                <a:gd name="T4" fmla="*/ 12 w 157"/>
                <a:gd name="T5" fmla="*/ 29 h 68"/>
                <a:gd name="T6" fmla="*/ 15 w 157"/>
                <a:gd name="T7" fmla="*/ 36 h 68"/>
                <a:gd name="T8" fmla="*/ 15 w 157"/>
                <a:gd name="T9" fmla="*/ 38 h 68"/>
                <a:gd name="T10" fmla="*/ 15 w 157"/>
                <a:gd name="T11" fmla="*/ 40 h 68"/>
                <a:gd name="T12" fmla="*/ 16 w 157"/>
                <a:gd name="T13" fmla="*/ 45 h 68"/>
                <a:gd name="T14" fmla="*/ 28 w 157"/>
                <a:gd name="T15" fmla="*/ 47 h 68"/>
                <a:gd name="T16" fmla="*/ 36 w 157"/>
                <a:gd name="T17" fmla="*/ 54 h 68"/>
                <a:gd name="T18" fmla="*/ 39 w 157"/>
                <a:gd name="T19" fmla="*/ 59 h 68"/>
                <a:gd name="T20" fmla="*/ 44 w 157"/>
                <a:gd name="T21" fmla="*/ 60 h 68"/>
                <a:gd name="T22" fmla="*/ 56 w 157"/>
                <a:gd name="T23" fmla="*/ 60 h 68"/>
                <a:gd name="T24" fmla="*/ 64 w 157"/>
                <a:gd name="T25" fmla="*/ 61 h 68"/>
                <a:gd name="T26" fmla="*/ 69 w 157"/>
                <a:gd name="T27" fmla="*/ 64 h 68"/>
                <a:gd name="T28" fmla="*/ 76 w 157"/>
                <a:gd name="T29" fmla="*/ 66 h 68"/>
                <a:gd name="T30" fmla="*/ 81 w 157"/>
                <a:gd name="T31" fmla="*/ 67 h 68"/>
                <a:gd name="T32" fmla="*/ 93 w 157"/>
                <a:gd name="T33" fmla="*/ 62 h 68"/>
                <a:gd name="T34" fmla="*/ 106 w 157"/>
                <a:gd name="T35" fmla="*/ 61 h 68"/>
                <a:gd name="T36" fmla="*/ 113 w 157"/>
                <a:gd name="T37" fmla="*/ 55 h 68"/>
                <a:gd name="T38" fmla="*/ 114 w 157"/>
                <a:gd name="T39" fmla="*/ 51 h 68"/>
                <a:gd name="T40" fmla="*/ 115 w 157"/>
                <a:gd name="T41" fmla="*/ 47 h 68"/>
                <a:gd name="T42" fmla="*/ 126 w 157"/>
                <a:gd name="T43" fmla="*/ 46 h 68"/>
                <a:gd name="T44" fmla="*/ 130 w 157"/>
                <a:gd name="T45" fmla="*/ 44 h 68"/>
                <a:gd name="T46" fmla="*/ 137 w 157"/>
                <a:gd name="T47" fmla="*/ 42 h 68"/>
                <a:gd name="T48" fmla="*/ 139 w 157"/>
                <a:gd name="T49" fmla="*/ 38 h 68"/>
                <a:gd name="T50" fmla="*/ 143 w 157"/>
                <a:gd name="T51" fmla="*/ 37 h 68"/>
                <a:gd name="T52" fmla="*/ 154 w 157"/>
                <a:gd name="T53" fmla="*/ 36 h 68"/>
                <a:gd name="T54" fmla="*/ 150 w 157"/>
                <a:gd name="T55" fmla="*/ 29 h 68"/>
                <a:gd name="T56" fmla="*/ 145 w 157"/>
                <a:gd name="T57" fmla="*/ 28 h 68"/>
                <a:gd name="T58" fmla="*/ 141 w 157"/>
                <a:gd name="T59" fmla="*/ 29 h 68"/>
                <a:gd name="T60" fmla="*/ 136 w 157"/>
                <a:gd name="T61" fmla="*/ 28 h 68"/>
                <a:gd name="T62" fmla="*/ 134 w 157"/>
                <a:gd name="T63" fmla="*/ 27 h 68"/>
                <a:gd name="T64" fmla="*/ 137 w 157"/>
                <a:gd name="T65" fmla="*/ 19 h 68"/>
                <a:gd name="T66" fmla="*/ 137 w 157"/>
                <a:gd name="T67" fmla="*/ 14 h 68"/>
                <a:gd name="T68" fmla="*/ 131 w 157"/>
                <a:gd name="T69" fmla="*/ 14 h 68"/>
                <a:gd name="T70" fmla="*/ 124 w 157"/>
                <a:gd name="T71" fmla="*/ 15 h 68"/>
                <a:gd name="T72" fmla="*/ 114 w 157"/>
                <a:gd name="T73" fmla="*/ 19 h 68"/>
                <a:gd name="T74" fmla="*/ 103 w 157"/>
                <a:gd name="T75" fmla="*/ 19 h 68"/>
                <a:gd name="T76" fmla="*/ 98 w 157"/>
                <a:gd name="T77" fmla="*/ 17 h 68"/>
                <a:gd name="T78" fmla="*/ 94 w 157"/>
                <a:gd name="T79" fmla="*/ 15 h 68"/>
                <a:gd name="T80" fmla="*/ 83 w 157"/>
                <a:gd name="T81" fmla="*/ 11 h 68"/>
                <a:gd name="T82" fmla="*/ 77 w 157"/>
                <a:gd name="T83" fmla="*/ 13 h 68"/>
                <a:gd name="T84" fmla="*/ 71 w 157"/>
                <a:gd name="T85" fmla="*/ 12 h 68"/>
                <a:gd name="T86" fmla="*/ 68 w 157"/>
                <a:gd name="T87" fmla="*/ 8 h 68"/>
                <a:gd name="T88" fmla="*/ 64 w 157"/>
                <a:gd name="T89" fmla="*/ 5 h 68"/>
                <a:gd name="T90" fmla="*/ 58 w 157"/>
                <a:gd name="T91" fmla="*/ 3 h 68"/>
                <a:gd name="T92" fmla="*/ 52 w 157"/>
                <a:gd name="T93" fmla="*/ 1 h 68"/>
                <a:gd name="T94" fmla="*/ 45 w 157"/>
                <a:gd name="T95" fmla="*/ 7 h 68"/>
                <a:gd name="T96" fmla="*/ 47 w 157"/>
                <a:gd name="T97" fmla="*/ 13 h 68"/>
                <a:gd name="T98" fmla="*/ 41 w 157"/>
                <a:gd name="T99" fmla="*/ 15 h 68"/>
                <a:gd name="T100" fmla="*/ 37 w 157"/>
                <a:gd name="T101" fmla="*/ 14 h 68"/>
                <a:gd name="T102" fmla="*/ 34 w 157"/>
                <a:gd name="T103" fmla="*/ 14 h 68"/>
                <a:gd name="T104" fmla="*/ 28 w 157"/>
                <a:gd name="T105" fmla="*/ 10 h 68"/>
                <a:gd name="T106" fmla="*/ 21 w 157"/>
                <a:gd name="T107" fmla="*/ 9 h 68"/>
                <a:gd name="T108" fmla="*/ 13 w 157"/>
                <a:gd name="T109" fmla="*/ 13 h 68"/>
                <a:gd name="T110" fmla="*/ 7 w 157"/>
                <a:gd name="T111" fmla="*/ 17 h 68"/>
                <a:gd name="T112" fmla="*/ 0 w 157"/>
                <a:gd name="T113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" h="68">
                  <a:moveTo>
                    <a:pt x="0" y="19"/>
                  </a:moveTo>
                  <a:cubicBezTo>
                    <a:pt x="1" y="23"/>
                    <a:pt x="3" y="25"/>
                    <a:pt x="7" y="26"/>
                  </a:cubicBezTo>
                  <a:cubicBezTo>
                    <a:pt x="9" y="27"/>
                    <a:pt x="10" y="28"/>
                    <a:pt x="12" y="29"/>
                  </a:cubicBezTo>
                  <a:cubicBezTo>
                    <a:pt x="13" y="31"/>
                    <a:pt x="14" y="34"/>
                    <a:pt x="15" y="36"/>
                  </a:cubicBezTo>
                  <a:cubicBezTo>
                    <a:pt x="16" y="37"/>
                    <a:pt x="15" y="37"/>
                    <a:pt x="15" y="38"/>
                  </a:cubicBezTo>
                  <a:cubicBezTo>
                    <a:pt x="14" y="38"/>
                    <a:pt x="15" y="39"/>
                    <a:pt x="15" y="40"/>
                  </a:cubicBezTo>
                  <a:cubicBezTo>
                    <a:pt x="14" y="43"/>
                    <a:pt x="13" y="43"/>
                    <a:pt x="16" y="45"/>
                  </a:cubicBezTo>
                  <a:cubicBezTo>
                    <a:pt x="20" y="46"/>
                    <a:pt x="24" y="45"/>
                    <a:pt x="28" y="47"/>
                  </a:cubicBezTo>
                  <a:cubicBezTo>
                    <a:pt x="30" y="49"/>
                    <a:pt x="34" y="52"/>
                    <a:pt x="36" y="54"/>
                  </a:cubicBezTo>
                  <a:cubicBezTo>
                    <a:pt x="37" y="55"/>
                    <a:pt x="38" y="57"/>
                    <a:pt x="39" y="59"/>
                  </a:cubicBezTo>
                  <a:cubicBezTo>
                    <a:pt x="40" y="61"/>
                    <a:pt x="43" y="60"/>
                    <a:pt x="44" y="60"/>
                  </a:cubicBezTo>
                  <a:cubicBezTo>
                    <a:pt x="48" y="60"/>
                    <a:pt x="52" y="60"/>
                    <a:pt x="56" y="60"/>
                  </a:cubicBezTo>
                  <a:cubicBezTo>
                    <a:pt x="58" y="60"/>
                    <a:pt x="62" y="60"/>
                    <a:pt x="64" y="61"/>
                  </a:cubicBezTo>
                  <a:cubicBezTo>
                    <a:pt x="66" y="62"/>
                    <a:pt x="67" y="64"/>
                    <a:pt x="69" y="64"/>
                  </a:cubicBezTo>
                  <a:cubicBezTo>
                    <a:pt x="71" y="65"/>
                    <a:pt x="74" y="66"/>
                    <a:pt x="76" y="66"/>
                  </a:cubicBezTo>
                  <a:cubicBezTo>
                    <a:pt x="78" y="65"/>
                    <a:pt x="80" y="68"/>
                    <a:pt x="81" y="67"/>
                  </a:cubicBezTo>
                  <a:cubicBezTo>
                    <a:pt x="85" y="65"/>
                    <a:pt x="88" y="63"/>
                    <a:pt x="93" y="62"/>
                  </a:cubicBezTo>
                  <a:cubicBezTo>
                    <a:pt x="97" y="62"/>
                    <a:pt x="103" y="63"/>
                    <a:pt x="106" y="61"/>
                  </a:cubicBezTo>
                  <a:cubicBezTo>
                    <a:pt x="109" y="59"/>
                    <a:pt x="110" y="56"/>
                    <a:pt x="113" y="55"/>
                  </a:cubicBezTo>
                  <a:cubicBezTo>
                    <a:pt x="116" y="54"/>
                    <a:pt x="116" y="53"/>
                    <a:pt x="114" y="51"/>
                  </a:cubicBezTo>
                  <a:cubicBezTo>
                    <a:pt x="113" y="50"/>
                    <a:pt x="113" y="48"/>
                    <a:pt x="115" y="47"/>
                  </a:cubicBezTo>
                  <a:cubicBezTo>
                    <a:pt x="118" y="44"/>
                    <a:pt x="122" y="50"/>
                    <a:pt x="126" y="46"/>
                  </a:cubicBezTo>
                  <a:cubicBezTo>
                    <a:pt x="127" y="45"/>
                    <a:pt x="128" y="44"/>
                    <a:pt x="130" y="44"/>
                  </a:cubicBezTo>
                  <a:cubicBezTo>
                    <a:pt x="133" y="43"/>
                    <a:pt x="134" y="44"/>
                    <a:pt x="137" y="42"/>
                  </a:cubicBezTo>
                  <a:cubicBezTo>
                    <a:pt x="138" y="41"/>
                    <a:pt x="138" y="38"/>
                    <a:pt x="139" y="38"/>
                  </a:cubicBezTo>
                  <a:cubicBezTo>
                    <a:pt x="141" y="37"/>
                    <a:pt x="142" y="37"/>
                    <a:pt x="143" y="37"/>
                  </a:cubicBezTo>
                  <a:cubicBezTo>
                    <a:pt x="147" y="36"/>
                    <a:pt x="150" y="35"/>
                    <a:pt x="154" y="36"/>
                  </a:cubicBezTo>
                  <a:cubicBezTo>
                    <a:pt x="157" y="36"/>
                    <a:pt x="151" y="29"/>
                    <a:pt x="150" y="29"/>
                  </a:cubicBezTo>
                  <a:cubicBezTo>
                    <a:pt x="149" y="28"/>
                    <a:pt x="147" y="27"/>
                    <a:pt x="145" y="28"/>
                  </a:cubicBezTo>
                  <a:cubicBezTo>
                    <a:pt x="143" y="28"/>
                    <a:pt x="143" y="30"/>
                    <a:pt x="141" y="29"/>
                  </a:cubicBezTo>
                  <a:cubicBezTo>
                    <a:pt x="140" y="28"/>
                    <a:pt x="137" y="27"/>
                    <a:pt x="136" y="28"/>
                  </a:cubicBezTo>
                  <a:cubicBezTo>
                    <a:pt x="135" y="30"/>
                    <a:pt x="134" y="29"/>
                    <a:pt x="134" y="27"/>
                  </a:cubicBezTo>
                  <a:cubicBezTo>
                    <a:pt x="134" y="25"/>
                    <a:pt x="137" y="21"/>
                    <a:pt x="137" y="19"/>
                  </a:cubicBezTo>
                  <a:cubicBezTo>
                    <a:pt x="138" y="17"/>
                    <a:pt x="141" y="14"/>
                    <a:pt x="137" y="14"/>
                  </a:cubicBezTo>
                  <a:cubicBezTo>
                    <a:pt x="134" y="14"/>
                    <a:pt x="134" y="15"/>
                    <a:pt x="131" y="14"/>
                  </a:cubicBezTo>
                  <a:cubicBezTo>
                    <a:pt x="128" y="13"/>
                    <a:pt x="127" y="13"/>
                    <a:pt x="124" y="15"/>
                  </a:cubicBezTo>
                  <a:cubicBezTo>
                    <a:pt x="121" y="17"/>
                    <a:pt x="117" y="18"/>
                    <a:pt x="114" y="19"/>
                  </a:cubicBezTo>
                  <a:cubicBezTo>
                    <a:pt x="109" y="20"/>
                    <a:pt x="107" y="19"/>
                    <a:pt x="103" y="19"/>
                  </a:cubicBezTo>
                  <a:cubicBezTo>
                    <a:pt x="101" y="18"/>
                    <a:pt x="100" y="18"/>
                    <a:pt x="98" y="17"/>
                  </a:cubicBezTo>
                  <a:cubicBezTo>
                    <a:pt x="97" y="17"/>
                    <a:pt x="96" y="15"/>
                    <a:pt x="94" y="15"/>
                  </a:cubicBezTo>
                  <a:cubicBezTo>
                    <a:pt x="90" y="14"/>
                    <a:pt x="88" y="12"/>
                    <a:pt x="83" y="11"/>
                  </a:cubicBezTo>
                  <a:cubicBezTo>
                    <a:pt x="81" y="11"/>
                    <a:pt x="79" y="12"/>
                    <a:pt x="77" y="13"/>
                  </a:cubicBezTo>
                  <a:cubicBezTo>
                    <a:pt x="75" y="14"/>
                    <a:pt x="73" y="13"/>
                    <a:pt x="71" y="12"/>
                  </a:cubicBezTo>
                  <a:cubicBezTo>
                    <a:pt x="69" y="11"/>
                    <a:pt x="68" y="11"/>
                    <a:pt x="68" y="8"/>
                  </a:cubicBezTo>
                  <a:cubicBezTo>
                    <a:pt x="67" y="6"/>
                    <a:pt x="67" y="6"/>
                    <a:pt x="64" y="5"/>
                  </a:cubicBezTo>
                  <a:cubicBezTo>
                    <a:pt x="62" y="4"/>
                    <a:pt x="60" y="3"/>
                    <a:pt x="58" y="3"/>
                  </a:cubicBezTo>
                  <a:cubicBezTo>
                    <a:pt x="56" y="3"/>
                    <a:pt x="53" y="0"/>
                    <a:pt x="52" y="1"/>
                  </a:cubicBezTo>
                  <a:cubicBezTo>
                    <a:pt x="50" y="1"/>
                    <a:pt x="46" y="5"/>
                    <a:pt x="45" y="7"/>
                  </a:cubicBezTo>
                  <a:cubicBezTo>
                    <a:pt x="45" y="9"/>
                    <a:pt x="48" y="11"/>
                    <a:pt x="47" y="13"/>
                  </a:cubicBezTo>
                  <a:cubicBezTo>
                    <a:pt x="46" y="15"/>
                    <a:pt x="43" y="17"/>
                    <a:pt x="41" y="15"/>
                  </a:cubicBezTo>
                  <a:cubicBezTo>
                    <a:pt x="39" y="15"/>
                    <a:pt x="38" y="14"/>
                    <a:pt x="37" y="14"/>
                  </a:cubicBezTo>
                  <a:cubicBezTo>
                    <a:pt x="36" y="14"/>
                    <a:pt x="35" y="14"/>
                    <a:pt x="34" y="14"/>
                  </a:cubicBezTo>
                  <a:cubicBezTo>
                    <a:pt x="31" y="13"/>
                    <a:pt x="31" y="11"/>
                    <a:pt x="28" y="10"/>
                  </a:cubicBezTo>
                  <a:cubicBezTo>
                    <a:pt x="26" y="9"/>
                    <a:pt x="23" y="8"/>
                    <a:pt x="21" y="9"/>
                  </a:cubicBezTo>
                  <a:cubicBezTo>
                    <a:pt x="18" y="10"/>
                    <a:pt x="16" y="12"/>
                    <a:pt x="13" y="13"/>
                  </a:cubicBezTo>
                  <a:cubicBezTo>
                    <a:pt x="11" y="14"/>
                    <a:pt x="9" y="16"/>
                    <a:pt x="7" y="17"/>
                  </a:cubicBezTo>
                  <a:cubicBezTo>
                    <a:pt x="4" y="17"/>
                    <a:pt x="2" y="19"/>
                    <a:pt x="0" y="1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6" name="Freeform 717">
              <a:extLst>
                <a:ext uri="{FF2B5EF4-FFF2-40B4-BE49-F238E27FC236}">
                  <a16:creationId xmlns:a16="http://schemas.microsoft.com/office/drawing/2014/main" id="{8C5581E2-C396-4499-BF46-61EA1C6F6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4293" y="2545087"/>
              <a:ext cx="223433" cy="384937"/>
            </a:xfrm>
            <a:custGeom>
              <a:avLst/>
              <a:gdLst>
                <a:gd name="T0" fmla="*/ 61 w 63"/>
                <a:gd name="T1" fmla="*/ 25 h 108"/>
                <a:gd name="T2" fmla="*/ 61 w 63"/>
                <a:gd name="T3" fmla="*/ 20 h 108"/>
                <a:gd name="T4" fmla="*/ 61 w 63"/>
                <a:gd name="T5" fmla="*/ 16 h 108"/>
                <a:gd name="T6" fmla="*/ 60 w 63"/>
                <a:gd name="T7" fmla="*/ 13 h 108"/>
                <a:gd name="T8" fmla="*/ 60 w 63"/>
                <a:gd name="T9" fmla="*/ 11 h 108"/>
                <a:gd name="T10" fmla="*/ 57 w 63"/>
                <a:gd name="T11" fmla="*/ 7 h 108"/>
                <a:gd name="T12" fmla="*/ 51 w 63"/>
                <a:gd name="T13" fmla="*/ 5 h 108"/>
                <a:gd name="T14" fmla="*/ 44 w 63"/>
                <a:gd name="T15" fmla="*/ 1 h 108"/>
                <a:gd name="T16" fmla="*/ 44 w 63"/>
                <a:gd name="T17" fmla="*/ 5 h 108"/>
                <a:gd name="T18" fmla="*/ 34 w 63"/>
                <a:gd name="T19" fmla="*/ 5 h 108"/>
                <a:gd name="T20" fmla="*/ 34 w 63"/>
                <a:gd name="T21" fmla="*/ 10 h 108"/>
                <a:gd name="T22" fmla="*/ 29 w 63"/>
                <a:gd name="T23" fmla="*/ 10 h 108"/>
                <a:gd name="T24" fmla="*/ 27 w 63"/>
                <a:gd name="T25" fmla="*/ 12 h 108"/>
                <a:gd name="T26" fmla="*/ 25 w 63"/>
                <a:gd name="T27" fmla="*/ 15 h 108"/>
                <a:gd name="T28" fmla="*/ 25 w 63"/>
                <a:gd name="T29" fmla="*/ 18 h 108"/>
                <a:gd name="T30" fmla="*/ 24 w 63"/>
                <a:gd name="T31" fmla="*/ 20 h 108"/>
                <a:gd name="T32" fmla="*/ 20 w 63"/>
                <a:gd name="T33" fmla="*/ 25 h 108"/>
                <a:gd name="T34" fmla="*/ 17 w 63"/>
                <a:gd name="T35" fmla="*/ 27 h 108"/>
                <a:gd name="T36" fmla="*/ 16 w 63"/>
                <a:gd name="T37" fmla="*/ 33 h 108"/>
                <a:gd name="T38" fmla="*/ 13 w 63"/>
                <a:gd name="T39" fmla="*/ 38 h 108"/>
                <a:gd name="T40" fmla="*/ 15 w 63"/>
                <a:gd name="T41" fmla="*/ 42 h 108"/>
                <a:gd name="T42" fmla="*/ 9 w 63"/>
                <a:gd name="T43" fmla="*/ 44 h 108"/>
                <a:gd name="T44" fmla="*/ 5 w 63"/>
                <a:gd name="T45" fmla="*/ 51 h 108"/>
                <a:gd name="T46" fmla="*/ 6 w 63"/>
                <a:gd name="T47" fmla="*/ 57 h 108"/>
                <a:gd name="T48" fmla="*/ 8 w 63"/>
                <a:gd name="T49" fmla="*/ 63 h 108"/>
                <a:gd name="T50" fmla="*/ 7 w 63"/>
                <a:gd name="T51" fmla="*/ 67 h 108"/>
                <a:gd name="T52" fmla="*/ 7 w 63"/>
                <a:gd name="T53" fmla="*/ 74 h 108"/>
                <a:gd name="T54" fmla="*/ 4 w 63"/>
                <a:gd name="T55" fmla="*/ 78 h 108"/>
                <a:gd name="T56" fmla="*/ 3 w 63"/>
                <a:gd name="T57" fmla="*/ 83 h 108"/>
                <a:gd name="T58" fmla="*/ 0 w 63"/>
                <a:gd name="T59" fmla="*/ 82 h 108"/>
                <a:gd name="T60" fmla="*/ 4 w 63"/>
                <a:gd name="T61" fmla="*/ 90 h 108"/>
                <a:gd name="T62" fmla="*/ 7 w 63"/>
                <a:gd name="T63" fmla="*/ 97 h 108"/>
                <a:gd name="T64" fmla="*/ 8 w 63"/>
                <a:gd name="T65" fmla="*/ 102 h 108"/>
                <a:gd name="T66" fmla="*/ 10 w 63"/>
                <a:gd name="T67" fmla="*/ 107 h 108"/>
                <a:gd name="T68" fmla="*/ 14 w 63"/>
                <a:gd name="T69" fmla="*/ 108 h 108"/>
                <a:gd name="T70" fmla="*/ 15 w 63"/>
                <a:gd name="T71" fmla="*/ 105 h 108"/>
                <a:gd name="T72" fmla="*/ 24 w 63"/>
                <a:gd name="T73" fmla="*/ 101 h 108"/>
                <a:gd name="T74" fmla="*/ 27 w 63"/>
                <a:gd name="T75" fmla="*/ 92 h 108"/>
                <a:gd name="T76" fmla="*/ 26 w 63"/>
                <a:gd name="T77" fmla="*/ 87 h 108"/>
                <a:gd name="T78" fmla="*/ 28 w 63"/>
                <a:gd name="T79" fmla="*/ 84 h 108"/>
                <a:gd name="T80" fmla="*/ 32 w 63"/>
                <a:gd name="T81" fmla="*/ 82 h 108"/>
                <a:gd name="T82" fmla="*/ 32 w 63"/>
                <a:gd name="T83" fmla="*/ 81 h 108"/>
                <a:gd name="T84" fmla="*/ 35 w 63"/>
                <a:gd name="T85" fmla="*/ 80 h 108"/>
                <a:gd name="T86" fmla="*/ 34 w 63"/>
                <a:gd name="T87" fmla="*/ 78 h 108"/>
                <a:gd name="T88" fmla="*/ 36 w 63"/>
                <a:gd name="T89" fmla="*/ 77 h 108"/>
                <a:gd name="T90" fmla="*/ 35 w 63"/>
                <a:gd name="T91" fmla="*/ 73 h 108"/>
                <a:gd name="T92" fmla="*/ 29 w 63"/>
                <a:gd name="T93" fmla="*/ 66 h 108"/>
                <a:gd name="T94" fmla="*/ 30 w 63"/>
                <a:gd name="T95" fmla="*/ 60 h 108"/>
                <a:gd name="T96" fmla="*/ 30 w 63"/>
                <a:gd name="T97" fmla="*/ 56 h 108"/>
                <a:gd name="T98" fmla="*/ 33 w 63"/>
                <a:gd name="T99" fmla="*/ 53 h 108"/>
                <a:gd name="T100" fmla="*/ 39 w 63"/>
                <a:gd name="T101" fmla="*/ 48 h 108"/>
                <a:gd name="T102" fmla="*/ 49 w 63"/>
                <a:gd name="T103" fmla="*/ 41 h 108"/>
                <a:gd name="T104" fmla="*/ 50 w 63"/>
                <a:gd name="T105" fmla="*/ 35 h 108"/>
                <a:gd name="T106" fmla="*/ 50 w 63"/>
                <a:gd name="T107" fmla="*/ 32 h 108"/>
                <a:gd name="T108" fmla="*/ 54 w 63"/>
                <a:gd name="T109" fmla="*/ 30 h 108"/>
                <a:gd name="T110" fmla="*/ 58 w 63"/>
                <a:gd name="T111" fmla="*/ 29 h 108"/>
                <a:gd name="T112" fmla="*/ 60 w 63"/>
                <a:gd name="T113" fmla="*/ 28 h 108"/>
                <a:gd name="T114" fmla="*/ 63 w 63"/>
                <a:gd name="T115" fmla="*/ 28 h 108"/>
                <a:gd name="T116" fmla="*/ 61 w 63"/>
                <a:gd name="T117" fmla="*/ 25 h 108"/>
                <a:gd name="T118" fmla="*/ 61 w 63"/>
                <a:gd name="T11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" h="108">
                  <a:moveTo>
                    <a:pt x="61" y="25"/>
                  </a:moveTo>
                  <a:cubicBezTo>
                    <a:pt x="60" y="24"/>
                    <a:pt x="62" y="22"/>
                    <a:pt x="61" y="20"/>
                  </a:cubicBezTo>
                  <a:cubicBezTo>
                    <a:pt x="60" y="18"/>
                    <a:pt x="61" y="18"/>
                    <a:pt x="61" y="16"/>
                  </a:cubicBezTo>
                  <a:cubicBezTo>
                    <a:pt x="61" y="15"/>
                    <a:pt x="60" y="14"/>
                    <a:pt x="60" y="13"/>
                  </a:cubicBezTo>
                  <a:cubicBezTo>
                    <a:pt x="59" y="12"/>
                    <a:pt x="60" y="12"/>
                    <a:pt x="60" y="11"/>
                  </a:cubicBezTo>
                  <a:cubicBezTo>
                    <a:pt x="59" y="9"/>
                    <a:pt x="59" y="8"/>
                    <a:pt x="57" y="7"/>
                  </a:cubicBezTo>
                  <a:cubicBezTo>
                    <a:pt x="55" y="6"/>
                    <a:pt x="53" y="6"/>
                    <a:pt x="51" y="5"/>
                  </a:cubicBezTo>
                  <a:cubicBezTo>
                    <a:pt x="49" y="3"/>
                    <a:pt x="47" y="0"/>
                    <a:pt x="44" y="1"/>
                  </a:cubicBezTo>
                  <a:cubicBezTo>
                    <a:pt x="43" y="1"/>
                    <a:pt x="44" y="4"/>
                    <a:pt x="44" y="5"/>
                  </a:cubicBezTo>
                  <a:cubicBezTo>
                    <a:pt x="43" y="8"/>
                    <a:pt x="37" y="6"/>
                    <a:pt x="34" y="5"/>
                  </a:cubicBezTo>
                  <a:cubicBezTo>
                    <a:pt x="34" y="7"/>
                    <a:pt x="34" y="8"/>
                    <a:pt x="34" y="10"/>
                  </a:cubicBezTo>
                  <a:cubicBezTo>
                    <a:pt x="33" y="10"/>
                    <a:pt x="31" y="9"/>
                    <a:pt x="29" y="10"/>
                  </a:cubicBezTo>
                  <a:cubicBezTo>
                    <a:pt x="28" y="10"/>
                    <a:pt x="28" y="11"/>
                    <a:pt x="27" y="12"/>
                  </a:cubicBezTo>
                  <a:cubicBezTo>
                    <a:pt x="27" y="13"/>
                    <a:pt x="25" y="14"/>
                    <a:pt x="25" y="15"/>
                  </a:cubicBezTo>
                  <a:cubicBezTo>
                    <a:pt x="24" y="16"/>
                    <a:pt x="26" y="18"/>
                    <a:pt x="25" y="18"/>
                  </a:cubicBezTo>
                  <a:cubicBezTo>
                    <a:pt x="25" y="19"/>
                    <a:pt x="24" y="19"/>
                    <a:pt x="24" y="20"/>
                  </a:cubicBezTo>
                  <a:cubicBezTo>
                    <a:pt x="22" y="21"/>
                    <a:pt x="20" y="23"/>
                    <a:pt x="20" y="25"/>
                  </a:cubicBezTo>
                  <a:cubicBezTo>
                    <a:pt x="20" y="27"/>
                    <a:pt x="18" y="25"/>
                    <a:pt x="17" y="27"/>
                  </a:cubicBezTo>
                  <a:cubicBezTo>
                    <a:pt x="17" y="29"/>
                    <a:pt x="17" y="31"/>
                    <a:pt x="16" y="33"/>
                  </a:cubicBezTo>
                  <a:cubicBezTo>
                    <a:pt x="16" y="35"/>
                    <a:pt x="13" y="36"/>
                    <a:pt x="13" y="38"/>
                  </a:cubicBezTo>
                  <a:cubicBezTo>
                    <a:pt x="13" y="39"/>
                    <a:pt x="16" y="41"/>
                    <a:pt x="15" y="42"/>
                  </a:cubicBezTo>
                  <a:cubicBezTo>
                    <a:pt x="13" y="44"/>
                    <a:pt x="11" y="43"/>
                    <a:pt x="9" y="44"/>
                  </a:cubicBezTo>
                  <a:cubicBezTo>
                    <a:pt x="6" y="45"/>
                    <a:pt x="5" y="48"/>
                    <a:pt x="5" y="51"/>
                  </a:cubicBezTo>
                  <a:cubicBezTo>
                    <a:pt x="6" y="53"/>
                    <a:pt x="6" y="55"/>
                    <a:pt x="6" y="57"/>
                  </a:cubicBezTo>
                  <a:cubicBezTo>
                    <a:pt x="6" y="60"/>
                    <a:pt x="4" y="61"/>
                    <a:pt x="8" y="63"/>
                  </a:cubicBezTo>
                  <a:cubicBezTo>
                    <a:pt x="10" y="65"/>
                    <a:pt x="9" y="66"/>
                    <a:pt x="7" y="67"/>
                  </a:cubicBezTo>
                  <a:cubicBezTo>
                    <a:pt x="6" y="68"/>
                    <a:pt x="8" y="72"/>
                    <a:pt x="7" y="74"/>
                  </a:cubicBezTo>
                  <a:cubicBezTo>
                    <a:pt x="7" y="76"/>
                    <a:pt x="4" y="76"/>
                    <a:pt x="4" y="78"/>
                  </a:cubicBezTo>
                  <a:cubicBezTo>
                    <a:pt x="4" y="79"/>
                    <a:pt x="4" y="83"/>
                    <a:pt x="3" y="83"/>
                  </a:cubicBezTo>
                  <a:cubicBezTo>
                    <a:pt x="3" y="83"/>
                    <a:pt x="1" y="82"/>
                    <a:pt x="0" y="82"/>
                  </a:cubicBezTo>
                  <a:cubicBezTo>
                    <a:pt x="0" y="86"/>
                    <a:pt x="4" y="87"/>
                    <a:pt x="4" y="90"/>
                  </a:cubicBezTo>
                  <a:cubicBezTo>
                    <a:pt x="3" y="91"/>
                    <a:pt x="6" y="96"/>
                    <a:pt x="7" y="97"/>
                  </a:cubicBezTo>
                  <a:cubicBezTo>
                    <a:pt x="9" y="99"/>
                    <a:pt x="8" y="100"/>
                    <a:pt x="8" y="102"/>
                  </a:cubicBezTo>
                  <a:cubicBezTo>
                    <a:pt x="8" y="103"/>
                    <a:pt x="10" y="105"/>
                    <a:pt x="10" y="107"/>
                  </a:cubicBezTo>
                  <a:cubicBezTo>
                    <a:pt x="9" y="108"/>
                    <a:pt x="13" y="107"/>
                    <a:pt x="14" y="108"/>
                  </a:cubicBezTo>
                  <a:cubicBezTo>
                    <a:pt x="16" y="108"/>
                    <a:pt x="15" y="107"/>
                    <a:pt x="15" y="105"/>
                  </a:cubicBezTo>
                  <a:cubicBezTo>
                    <a:pt x="15" y="100"/>
                    <a:pt x="23" y="104"/>
                    <a:pt x="24" y="101"/>
                  </a:cubicBezTo>
                  <a:cubicBezTo>
                    <a:pt x="25" y="98"/>
                    <a:pt x="26" y="95"/>
                    <a:pt x="27" y="92"/>
                  </a:cubicBezTo>
                  <a:cubicBezTo>
                    <a:pt x="27" y="90"/>
                    <a:pt x="27" y="88"/>
                    <a:pt x="26" y="87"/>
                  </a:cubicBezTo>
                  <a:cubicBezTo>
                    <a:pt x="25" y="85"/>
                    <a:pt x="26" y="85"/>
                    <a:pt x="28" y="84"/>
                  </a:cubicBezTo>
                  <a:cubicBezTo>
                    <a:pt x="29" y="84"/>
                    <a:pt x="32" y="83"/>
                    <a:pt x="32" y="82"/>
                  </a:cubicBezTo>
                  <a:cubicBezTo>
                    <a:pt x="32" y="82"/>
                    <a:pt x="32" y="81"/>
                    <a:pt x="32" y="81"/>
                  </a:cubicBezTo>
                  <a:cubicBezTo>
                    <a:pt x="33" y="81"/>
                    <a:pt x="35" y="81"/>
                    <a:pt x="35" y="80"/>
                  </a:cubicBezTo>
                  <a:cubicBezTo>
                    <a:pt x="35" y="79"/>
                    <a:pt x="34" y="79"/>
                    <a:pt x="34" y="78"/>
                  </a:cubicBezTo>
                  <a:cubicBezTo>
                    <a:pt x="35" y="78"/>
                    <a:pt x="36" y="77"/>
                    <a:pt x="36" y="77"/>
                  </a:cubicBezTo>
                  <a:cubicBezTo>
                    <a:pt x="38" y="75"/>
                    <a:pt x="37" y="74"/>
                    <a:pt x="35" y="73"/>
                  </a:cubicBezTo>
                  <a:cubicBezTo>
                    <a:pt x="33" y="71"/>
                    <a:pt x="29" y="70"/>
                    <a:pt x="29" y="66"/>
                  </a:cubicBezTo>
                  <a:cubicBezTo>
                    <a:pt x="29" y="64"/>
                    <a:pt x="29" y="62"/>
                    <a:pt x="30" y="60"/>
                  </a:cubicBezTo>
                  <a:cubicBezTo>
                    <a:pt x="31" y="58"/>
                    <a:pt x="31" y="58"/>
                    <a:pt x="30" y="56"/>
                  </a:cubicBezTo>
                  <a:cubicBezTo>
                    <a:pt x="29" y="56"/>
                    <a:pt x="33" y="53"/>
                    <a:pt x="33" y="53"/>
                  </a:cubicBezTo>
                  <a:cubicBezTo>
                    <a:pt x="35" y="51"/>
                    <a:pt x="36" y="49"/>
                    <a:pt x="39" y="48"/>
                  </a:cubicBezTo>
                  <a:cubicBezTo>
                    <a:pt x="42" y="47"/>
                    <a:pt x="47" y="44"/>
                    <a:pt x="49" y="41"/>
                  </a:cubicBezTo>
                  <a:cubicBezTo>
                    <a:pt x="51" y="38"/>
                    <a:pt x="46" y="36"/>
                    <a:pt x="50" y="35"/>
                  </a:cubicBezTo>
                  <a:cubicBezTo>
                    <a:pt x="52" y="34"/>
                    <a:pt x="51" y="34"/>
                    <a:pt x="50" y="32"/>
                  </a:cubicBezTo>
                  <a:cubicBezTo>
                    <a:pt x="50" y="31"/>
                    <a:pt x="53" y="30"/>
                    <a:pt x="54" y="30"/>
                  </a:cubicBezTo>
                  <a:cubicBezTo>
                    <a:pt x="56" y="28"/>
                    <a:pt x="57" y="27"/>
                    <a:pt x="58" y="29"/>
                  </a:cubicBezTo>
                  <a:cubicBezTo>
                    <a:pt x="59" y="29"/>
                    <a:pt x="60" y="28"/>
                    <a:pt x="60" y="28"/>
                  </a:cubicBezTo>
                  <a:cubicBezTo>
                    <a:pt x="61" y="28"/>
                    <a:pt x="62" y="28"/>
                    <a:pt x="63" y="28"/>
                  </a:cubicBezTo>
                  <a:cubicBezTo>
                    <a:pt x="63" y="27"/>
                    <a:pt x="62" y="27"/>
                    <a:pt x="61" y="25"/>
                  </a:cubicBezTo>
                  <a:cubicBezTo>
                    <a:pt x="60" y="24"/>
                    <a:pt x="61" y="26"/>
                    <a:pt x="61" y="2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7" name="Freeform 718">
              <a:extLst>
                <a:ext uri="{FF2B5EF4-FFF2-40B4-BE49-F238E27FC236}">
                  <a16:creationId xmlns:a16="http://schemas.microsoft.com/office/drawing/2014/main" id="{52D4016E-2AB8-4EA3-B3FE-45C47252B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25" y="2515944"/>
              <a:ext cx="191861" cy="299935"/>
            </a:xfrm>
            <a:custGeom>
              <a:avLst/>
              <a:gdLst>
                <a:gd name="T0" fmla="*/ 53 w 54"/>
                <a:gd name="T1" fmla="*/ 59 h 84"/>
                <a:gd name="T2" fmla="*/ 47 w 54"/>
                <a:gd name="T3" fmla="*/ 55 h 84"/>
                <a:gd name="T4" fmla="*/ 49 w 54"/>
                <a:gd name="T5" fmla="*/ 51 h 84"/>
                <a:gd name="T6" fmla="*/ 44 w 54"/>
                <a:gd name="T7" fmla="*/ 44 h 84"/>
                <a:gd name="T8" fmla="*/ 46 w 54"/>
                <a:gd name="T9" fmla="*/ 43 h 84"/>
                <a:gd name="T10" fmla="*/ 44 w 54"/>
                <a:gd name="T11" fmla="*/ 38 h 84"/>
                <a:gd name="T12" fmla="*/ 45 w 54"/>
                <a:gd name="T13" fmla="*/ 36 h 84"/>
                <a:gd name="T14" fmla="*/ 44 w 54"/>
                <a:gd name="T15" fmla="*/ 32 h 84"/>
                <a:gd name="T16" fmla="*/ 42 w 54"/>
                <a:gd name="T17" fmla="*/ 26 h 84"/>
                <a:gd name="T18" fmla="*/ 45 w 54"/>
                <a:gd name="T19" fmla="*/ 23 h 84"/>
                <a:gd name="T20" fmla="*/ 44 w 54"/>
                <a:gd name="T21" fmla="*/ 19 h 84"/>
                <a:gd name="T22" fmla="*/ 38 w 54"/>
                <a:gd name="T23" fmla="*/ 13 h 84"/>
                <a:gd name="T24" fmla="*/ 40 w 54"/>
                <a:gd name="T25" fmla="*/ 12 h 84"/>
                <a:gd name="T26" fmla="*/ 39 w 54"/>
                <a:gd name="T27" fmla="*/ 10 h 84"/>
                <a:gd name="T28" fmla="*/ 41 w 54"/>
                <a:gd name="T29" fmla="*/ 3 h 84"/>
                <a:gd name="T30" fmla="*/ 37 w 54"/>
                <a:gd name="T31" fmla="*/ 1 h 84"/>
                <a:gd name="T32" fmla="*/ 34 w 54"/>
                <a:gd name="T33" fmla="*/ 0 h 84"/>
                <a:gd name="T34" fmla="*/ 29 w 54"/>
                <a:gd name="T35" fmla="*/ 1 h 84"/>
                <a:gd name="T36" fmla="*/ 25 w 54"/>
                <a:gd name="T37" fmla="*/ 5 h 84"/>
                <a:gd name="T38" fmla="*/ 24 w 54"/>
                <a:gd name="T39" fmla="*/ 10 h 84"/>
                <a:gd name="T40" fmla="*/ 21 w 54"/>
                <a:gd name="T41" fmla="*/ 13 h 84"/>
                <a:gd name="T42" fmla="*/ 17 w 54"/>
                <a:gd name="T43" fmla="*/ 11 h 84"/>
                <a:gd name="T44" fmla="*/ 14 w 54"/>
                <a:gd name="T45" fmla="*/ 12 h 84"/>
                <a:gd name="T46" fmla="*/ 7 w 54"/>
                <a:gd name="T47" fmla="*/ 10 h 84"/>
                <a:gd name="T48" fmla="*/ 4 w 54"/>
                <a:gd name="T49" fmla="*/ 7 h 84"/>
                <a:gd name="T50" fmla="*/ 0 w 54"/>
                <a:gd name="T51" fmla="*/ 9 h 84"/>
                <a:gd name="T52" fmla="*/ 8 w 54"/>
                <a:gd name="T53" fmla="*/ 14 h 84"/>
                <a:gd name="T54" fmla="*/ 12 w 54"/>
                <a:gd name="T55" fmla="*/ 16 h 84"/>
                <a:gd name="T56" fmla="*/ 14 w 54"/>
                <a:gd name="T57" fmla="*/ 19 h 84"/>
                <a:gd name="T58" fmla="*/ 14 w 54"/>
                <a:gd name="T59" fmla="*/ 21 h 84"/>
                <a:gd name="T60" fmla="*/ 15 w 54"/>
                <a:gd name="T61" fmla="*/ 24 h 84"/>
                <a:gd name="T62" fmla="*/ 15 w 54"/>
                <a:gd name="T63" fmla="*/ 27 h 84"/>
                <a:gd name="T64" fmla="*/ 16 w 54"/>
                <a:gd name="T65" fmla="*/ 29 h 84"/>
                <a:gd name="T66" fmla="*/ 15 w 54"/>
                <a:gd name="T67" fmla="*/ 33 h 84"/>
                <a:gd name="T68" fmla="*/ 17 w 54"/>
                <a:gd name="T69" fmla="*/ 36 h 84"/>
                <a:gd name="T70" fmla="*/ 21 w 54"/>
                <a:gd name="T71" fmla="*/ 38 h 84"/>
                <a:gd name="T72" fmla="*/ 22 w 54"/>
                <a:gd name="T73" fmla="*/ 41 h 84"/>
                <a:gd name="T74" fmla="*/ 23 w 54"/>
                <a:gd name="T75" fmla="*/ 44 h 84"/>
                <a:gd name="T76" fmla="*/ 20 w 54"/>
                <a:gd name="T77" fmla="*/ 44 h 84"/>
                <a:gd name="T78" fmla="*/ 16 w 54"/>
                <a:gd name="T79" fmla="*/ 49 h 84"/>
                <a:gd name="T80" fmla="*/ 13 w 54"/>
                <a:gd name="T81" fmla="*/ 51 h 84"/>
                <a:gd name="T82" fmla="*/ 10 w 54"/>
                <a:gd name="T83" fmla="*/ 54 h 84"/>
                <a:gd name="T84" fmla="*/ 4 w 54"/>
                <a:gd name="T85" fmla="*/ 57 h 84"/>
                <a:gd name="T86" fmla="*/ 2 w 54"/>
                <a:gd name="T87" fmla="*/ 62 h 84"/>
                <a:gd name="T88" fmla="*/ 4 w 54"/>
                <a:gd name="T89" fmla="*/ 67 h 84"/>
                <a:gd name="T90" fmla="*/ 4 w 54"/>
                <a:gd name="T91" fmla="*/ 73 h 84"/>
                <a:gd name="T92" fmla="*/ 4 w 54"/>
                <a:gd name="T93" fmla="*/ 78 h 84"/>
                <a:gd name="T94" fmla="*/ 7 w 54"/>
                <a:gd name="T95" fmla="*/ 80 h 84"/>
                <a:gd name="T96" fmla="*/ 5 w 54"/>
                <a:gd name="T97" fmla="*/ 81 h 84"/>
                <a:gd name="T98" fmla="*/ 8 w 54"/>
                <a:gd name="T99" fmla="*/ 79 h 84"/>
                <a:gd name="T100" fmla="*/ 8 w 54"/>
                <a:gd name="T101" fmla="*/ 83 h 84"/>
                <a:gd name="T102" fmla="*/ 11 w 54"/>
                <a:gd name="T103" fmla="*/ 80 h 84"/>
                <a:gd name="T104" fmla="*/ 11 w 54"/>
                <a:gd name="T105" fmla="*/ 83 h 84"/>
                <a:gd name="T106" fmla="*/ 23 w 54"/>
                <a:gd name="T107" fmla="*/ 80 h 84"/>
                <a:gd name="T108" fmla="*/ 36 w 54"/>
                <a:gd name="T109" fmla="*/ 78 h 84"/>
                <a:gd name="T110" fmla="*/ 46 w 54"/>
                <a:gd name="T111" fmla="*/ 68 h 84"/>
                <a:gd name="T112" fmla="*/ 53 w 54"/>
                <a:gd name="T113" fmla="*/ 59 h 84"/>
                <a:gd name="T114" fmla="*/ 53 w 54"/>
                <a:gd name="T115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84">
                  <a:moveTo>
                    <a:pt x="53" y="59"/>
                  </a:moveTo>
                  <a:cubicBezTo>
                    <a:pt x="52" y="57"/>
                    <a:pt x="49" y="56"/>
                    <a:pt x="47" y="55"/>
                  </a:cubicBezTo>
                  <a:cubicBezTo>
                    <a:pt x="44" y="53"/>
                    <a:pt x="48" y="53"/>
                    <a:pt x="49" y="51"/>
                  </a:cubicBezTo>
                  <a:cubicBezTo>
                    <a:pt x="49" y="51"/>
                    <a:pt x="45" y="45"/>
                    <a:pt x="44" y="44"/>
                  </a:cubicBezTo>
                  <a:cubicBezTo>
                    <a:pt x="44" y="44"/>
                    <a:pt x="46" y="43"/>
                    <a:pt x="46" y="43"/>
                  </a:cubicBezTo>
                  <a:cubicBezTo>
                    <a:pt x="46" y="42"/>
                    <a:pt x="44" y="39"/>
                    <a:pt x="44" y="38"/>
                  </a:cubicBezTo>
                  <a:cubicBezTo>
                    <a:pt x="44" y="37"/>
                    <a:pt x="45" y="37"/>
                    <a:pt x="45" y="36"/>
                  </a:cubicBezTo>
                  <a:cubicBezTo>
                    <a:pt x="46" y="35"/>
                    <a:pt x="44" y="33"/>
                    <a:pt x="44" y="32"/>
                  </a:cubicBezTo>
                  <a:cubicBezTo>
                    <a:pt x="42" y="30"/>
                    <a:pt x="40" y="28"/>
                    <a:pt x="42" y="26"/>
                  </a:cubicBezTo>
                  <a:cubicBezTo>
                    <a:pt x="43" y="25"/>
                    <a:pt x="45" y="24"/>
                    <a:pt x="45" y="23"/>
                  </a:cubicBezTo>
                  <a:cubicBezTo>
                    <a:pt x="46" y="21"/>
                    <a:pt x="44" y="20"/>
                    <a:pt x="44" y="19"/>
                  </a:cubicBezTo>
                  <a:cubicBezTo>
                    <a:pt x="43" y="18"/>
                    <a:pt x="36" y="15"/>
                    <a:pt x="38" y="13"/>
                  </a:cubicBezTo>
                  <a:cubicBezTo>
                    <a:pt x="38" y="13"/>
                    <a:pt x="40" y="12"/>
                    <a:pt x="40" y="12"/>
                  </a:cubicBezTo>
                  <a:cubicBezTo>
                    <a:pt x="40" y="12"/>
                    <a:pt x="37" y="10"/>
                    <a:pt x="39" y="10"/>
                  </a:cubicBezTo>
                  <a:cubicBezTo>
                    <a:pt x="42" y="10"/>
                    <a:pt x="44" y="5"/>
                    <a:pt x="41" y="3"/>
                  </a:cubicBezTo>
                  <a:cubicBezTo>
                    <a:pt x="40" y="2"/>
                    <a:pt x="38" y="2"/>
                    <a:pt x="37" y="1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2" y="1"/>
                    <a:pt x="31" y="0"/>
                    <a:pt x="29" y="1"/>
                  </a:cubicBezTo>
                  <a:cubicBezTo>
                    <a:pt x="28" y="2"/>
                    <a:pt x="26" y="4"/>
                    <a:pt x="25" y="5"/>
                  </a:cubicBezTo>
                  <a:cubicBezTo>
                    <a:pt x="25" y="6"/>
                    <a:pt x="25" y="10"/>
                    <a:pt x="24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18" y="11"/>
                    <a:pt x="17" y="11"/>
                  </a:cubicBezTo>
                  <a:cubicBezTo>
                    <a:pt x="16" y="11"/>
                    <a:pt x="15" y="12"/>
                    <a:pt x="14" y="12"/>
                  </a:cubicBezTo>
                  <a:cubicBezTo>
                    <a:pt x="11" y="13"/>
                    <a:pt x="9" y="12"/>
                    <a:pt x="7" y="10"/>
                  </a:cubicBezTo>
                  <a:cubicBezTo>
                    <a:pt x="7" y="9"/>
                    <a:pt x="5" y="7"/>
                    <a:pt x="4" y="7"/>
                  </a:cubicBezTo>
                  <a:cubicBezTo>
                    <a:pt x="3" y="7"/>
                    <a:pt x="1" y="9"/>
                    <a:pt x="0" y="9"/>
                  </a:cubicBezTo>
                  <a:cubicBezTo>
                    <a:pt x="2" y="11"/>
                    <a:pt x="5" y="13"/>
                    <a:pt x="8" y="14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3" y="18"/>
                    <a:pt x="14" y="19"/>
                  </a:cubicBezTo>
                  <a:cubicBezTo>
                    <a:pt x="14" y="20"/>
                    <a:pt x="13" y="20"/>
                    <a:pt x="14" y="21"/>
                  </a:cubicBezTo>
                  <a:cubicBezTo>
                    <a:pt x="14" y="22"/>
                    <a:pt x="16" y="23"/>
                    <a:pt x="15" y="24"/>
                  </a:cubicBezTo>
                  <a:cubicBezTo>
                    <a:pt x="15" y="25"/>
                    <a:pt x="14" y="26"/>
                    <a:pt x="15" y="27"/>
                  </a:cubicBezTo>
                  <a:cubicBezTo>
                    <a:pt x="15" y="27"/>
                    <a:pt x="16" y="29"/>
                    <a:pt x="16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33"/>
                    <a:pt x="17" y="36"/>
                    <a:pt x="17" y="36"/>
                  </a:cubicBezTo>
                  <a:cubicBezTo>
                    <a:pt x="18" y="37"/>
                    <a:pt x="20" y="38"/>
                    <a:pt x="21" y="38"/>
                  </a:cubicBezTo>
                  <a:cubicBezTo>
                    <a:pt x="22" y="39"/>
                    <a:pt x="22" y="40"/>
                    <a:pt x="22" y="41"/>
                  </a:cubicBezTo>
                  <a:cubicBezTo>
                    <a:pt x="22" y="42"/>
                    <a:pt x="23" y="43"/>
                    <a:pt x="23" y="44"/>
                  </a:cubicBezTo>
                  <a:cubicBezTo>
                    <a:pt x="23" y="45"/>
                    <a:pt x="21" y="44"/>
                    <a:pt x="20" y="44"/>
                  </a:cubicBezTo>
                  <a:cubicBezTo>
                    <a:pt x="19" y="44"/>
                    <a:pt x="16" y="48"/>
                    <a:pt x="16" y="49"/>
                  </a:cubicBezTo>
                  <a:cubicBezTo>
                    <a:pt x="15" y="50"/>
                    <a:pt x="14" y="50"/>
                    <a:pt x="13" y="51"/>
                  </a:cubicBezTo>
                  <a:cubicBezTo>
                    <a:pt x="12" y="52"/>
                    <a:pt x="11" y="53"/>
                    <a:pt x="10" y="54"/>
                  </a:cubicBezTo>
                  <a:cubicBezTo>
                    <a:pt x="9" y="54"/>
                    <a:pt x="4" y="58"/>
                    <a:pt x="4" y="57"/>
                  </a:cubicBezTo>
                  <a:cubicBezTo>
                    <a:pt x="4" y="59"/>
                    <a:pt x="2" y="60"/>
                    <a:pt x="2" y="62"/>
                  </a:cubicBezTo>
                  <a:cubicBezTo>
                    <a:pt x="3" y="64"/>
                    <a:pt x="2" y="67"/>
                    <a:pt x="4" y="67"/>
                  </a:cubicBezTo>
                  <a:cubicBezTo>
                    <a:pt x="5" y="67"/>
                    <a:pt x="4" y="72"/>
                    <a:pt x="4" y="73"/>
                  </a:cubicBezTo>
                  <a:cubicBezTo>
                    <a:pt x="4" y="75"/>
                    <a:pt x="2" y="77"/>
                    <a:pt x="4" y="78"/>
                  </a:cubicBezTo>
                  <a:cubicBezTo>
                    <a:pt x="4" y="78"/>
                    <a:pt x="8" y="79"/>
                    <a:pt x="7" y="80"/>
                  </a:cubicBezTo>
                  <a:cubicBezTo>
                    <a:pt x="7" y="80"/>
                    <a:pt x="5" y="81"/>
                    <a:pt x="5" y="81"/>
                  </a:cubicBezTo>
                  <a:cubicBezTo>
                    <a:pt x="7" y="81"/>
                    <a:pt x="7" y="79"/>
                    <a:pt x="8" y="79"/>
                  </a:cubicBezTo>
                  <a:cubicBezTo>
                    <a:pt x="10" y="78"/>
                    <a:pt x="8" y="83"/>
                    <a:pt x="8" y="83"/>
                  </a:cubicBezTo>
                  <a:cubicBezTo>
                    <a:pt x="8" y="83"/>
                    <a:pt x="11" y="80"/>
                    <a:pt x="11" y="80"/>
                  </a:cubicBezTo>
                  <a:cubicBezTo>
                    <a:pt x="12" y="79"/>
                    <a:pt x="11" y="83"/>
                    <a:pt x="11" y="83"/>
                  </a:cubicBezTo>
                  <a:cubicBezTo>
                    <a:pt x="14" y="84"/>
                    <a:pt x="20" y="81"/>
                    <a:pt x="23" y="80"/>
                  </a:cubicBezTo>
                  <a:cubicBezTo>
                    <a:pt x="27" y="79"/>
                    <a:pt x="31" y="79"/>
                    <a:pt x="36" y="78"/>
                  </a:cubicBezTo>
                  <a:cubicBezTo>
                    <a:pt x="39" y="74"/>
                    <a:pt x="43" y="71"/>
                    <a:pt x="46" y="68"/>
                  </a:cubicBezTo>
                  <a:cubicBezTo>
                    <a:pt x="48" y="66"/>
                    <a:pt x="54" y="62"/>
                    <a:pt x="53" y="59"/>
                  </a:cubicBezTo>
                  <a:cubicBezTo>
                    <a:pt x="52" y="57"/>
                    <a:pt x="54" y="62"/>
                    <a:pt x="53" y="5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8" name="Freeform 719">
              <a:extLst>
                <a:ext uri="{FF2B5EF4-FFF2-40B4-BE49-F238E27FC236}">
                  <a16:creationId xmlns:a16="http://schemas.microsoft.com/office/drawing/2014/main" id="{13BC357A-7DCD-4EF7-88AA-AEE6EB928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790" y="2480728"/>
              <a:ext cx="455366" cy="381294"/>
            </a:xfrm>
            <a:custGeom>
              <a:avLst/>
              <a:gdLst>
                <a:gd name="T0" fmla="*/ 38 w 128"/>
                <a:gd name="T1" fmla="*/ 87 h 107"/>
                <a:gd name="T2" fmla="*/ 38 w 128"/>
                <a:gd name="T3" fmla="*/ 63 h 107"/>
                <a:gd name="T4" fmla="*/ 47 w 128"/>
                <a:gd name="T5" fmla="*/ 52 h 107"/>
                <a:gd name="T6" fmla="*/ 56 w 128"/>
                <a:gd name="T7" fmla="*/ 34 h 107"/>
                <a:gd name="T8" fmla="*/ 72 w 128"/>
                <a:gd name="T9" fmla="*/ 25 h 107"/>
                <a:gd name="T10" fmla="*/ 86 w 128"/>
                <a:gd name="T11" fmla="*/ 22 h 107"/>
                <a:gd name="T12" fmla="*/ 102 w 128"/>
                <a:gd name="T13" fmla="*/ 20 h 107"/>
                <a:gd name="T14" fmla="*/ 112 w 128"/>
                <a:gd name="T15" fmla="*/ 10 h 107"/>
                <a:gd name="T16" fmla="*/ 120 w 128"/>
                <a:gd name="T17" fmla="*/ 13 h 107"/>
                <a:gd name="T18" fmla="*/ 127 w 128"/>
                <a:gd name="T19" fmla="*/ 6 h 107"/>
                <a:gd name="T20" fmla="*/ 114 w 128"/>
                <a:gd name="T21" fmla="*/ 5 h 107"/>
                <a:gd name="T22" fmla="*/ 116 w 128"/>
                <a:gd name="T23" fmla="*/ 2 h 107"/>
                <a:gd name="T24" fmla="*/ 106 w 128"/>
                <a:gd name="T25" fmla="*/ 3 h 107"/>
                <a:gd name="T26" fmla="*/ 100 w 128"/>
                <a:gd name="T27" fmla="*/ 1 h 107"/>
                <a:gd name="T28" fmla="*/ 95 w 128"/>
                <a:gd name="T29" fmla="*/ 3 h 107"/>
                <a:gd name="T30" fmla="*/ 91 w 128"/>
                <a:gd name="T31" fmla="*/ 6 h 107"/>
                <a:gd name="T32" fmla="*/ 90 w 128"/>
                <a:gd name="T33" fmla="*/ 11 h 107"/>
                <a:gd name="T34" fmla="*/ 84 w 128"/>
                <a:gd name="T35" fmla="*/ 10 h 107"/>
                <a:gd name="T36" fmla="*/ 80 w 128"/>
                <a:gd name="T37" fmla="*/ 13 h 107"/>
                <a:gd name="T38" fmla="*/ 76 w 128"/>
                <a:gd name="T39" fmla="*/ 15 h 107"/>
                <a:gd name="T40" fmla="*/ 72 w 128"/>
                <a:gd name="T41" fmla="*/ 16 h 107"/>
                <a:gd name="T42" fmla="*/ 68 w 128"/>
                <a:gd name="T43" fmla="*/ 10 h 107"/>
                <a:gd name="T44" fmla="*/ 67 w 128"/>
                <a:gd name="T45" fmla="*/ 14 h 107"/>
                <a:gd name="T46" fmla="*/ 65 w 128"/>
                <a:gd name="T47" fmla="*/ 14 h 107"/>
                <a:gd name="T48" fmla="*/ 62 w 128"/>
                <a:gd name="T49" fmla="*/ 18 h 107"/>
                <a:gd name="T50" fmla="*/ 61 w 128"/>
                <a:gd name="T51" fmla="*/ 21 h 107"/>
                <a:gd name="T52" fmla="*/ 57 w 128"/>
                <a:gd name="T53" fmla="*/ 20 h 107"/>
                <a:gd name="T54" fmla="*/ 54 w 128"/>
                <a:gd name="T55" fmla="*/ 20 h 107"/>
                <a:gd name="T56" fmla="*/ 51 w 128"/>
                <a:gd name="T57" fmla="*/ 22 h 107"/>
                <a:gd name="T58" fmla="*/ 49 w 128"/>
                <a:gd name="T59" fmla="*/ 23 h 107"/>
                <a:gd name="T60" fmla="*/ 54 w 128"/>
                <a:gd name="T61" fmla="*/ 25 h 107"/>
                <a:gd name="T62" fmla="*/ 56 w 128"/>
                <a:gd name="T63" fmla="*/ 25 h 107"/>
                <a:gd name="T64" fmla="*/ 57 w 128"/>
                <a:gd name="T65" fmla="*/ 28 h 107"/>
                <a:gd name="T66" fmla="*/ 49 w 128"/>
                <a:gd name="T67" fmla="*/ 31 h 107"/>
                <a:gd name="T68" fmla="*/ 53 w 128"/>
                <a:gd name="T69" fmla="*/ 33 h 107"/>
                <a:gd name="T70" fmla="*/ 49 w 128"/>
                <a:gd name="T71" fmla="*/ 35 h 107"/>
                <a:gd name="T72" fmla="*/ 43 w 128"/>
                <a:gd name="T73" fmla="*/ 40 h 107"/>
                <a:gd name="T74" fmla="*/ 42 w 128"/>
                <a:gd name="T75" fmla="*/ 43 h 107"/>
                <a:gd name="T76" fmla="*/ 39 w 128"/>
                <a:gd name="T77" fmla="*/ 45 h 107"/>
                <a:gd name="T78" fmla="*/ 39 w 128"/>
                <a:gd name="T79" fmla="*/ 49 h 107"/>
                <a:gd name="T80" fmla="*/ 39 w 128"/>
                <a:gd name="T81" fmla="*/ 52 h 107"/>
                <a:gd name="T82" fmla="*/ 35 w 128"/>
                <a:gd name="T83" fmla="*/ 56 h 107"/>
                <a:gd name="T84" fmla="*/ 27 w 128"/>
                <a:gd name="T85" fmla="*/ 62 h 107"/>
                <a:gd name="T86" fmla="*/ 31 w 128"/>
                <a:gd name="T87" fmla="*/ 64 h 107"/>
                <a:gd name="T88" fmla="*/ 28 w 128"/>
                <a:gd name="T89" fmla="*/ 66 h 107"/>
                <a:gd name="T90" fmla="*/ 19 w 128"/>
                <a:gd name="T91" fmla="*/ 68 h 107"/>
                <a:gd name="T92" fmla="*/ 16 w 128"/>
                <a:gd name="T93" fmla="*/ 72 h 107"/>
                <a:gd name="T94" fmla="*/ 10 w 128"/>
                <a:gd name="T95" fmla="*/ 73 h 107"/>
                <a:gd name="T96" fmla="*/ 10 w 128"/>
                <a:gd name="T97" fmla="*/ 74 h 107"/>
                <a:gd name="T98" fmla="*/ 5 w 128"/>
                <a:gd name="T99" fmla="*/ 75 h 107"/>
                <a:gd name="T100" fmla="*/ 4 w 128"/>
                <a:gd name="T101" fmla="*/ 81 h 107"/>
                <a:gd name="T102" fmla="*/ 1 w 128"/>
                <a:gd name="T103" fmla="*/ 86 h 107"/>
                <a:gd name="T104" fmla="*/ 6 w 128"/>
                <a:gd name="T105" fmla="*/ 92 h 107"/>
                <a:gd name="T106" fmla="*/ 7 w 128"/>
                <a:gd name="T107" fmla="*/ 94 h 107"/>
                <a:gd name="T108" fmla="*/ 3 w 128"/>
                <a:gd name="T109" fmla="*/ 93 h 107"/>
                <a:gd name="T110" fmla="*/ 5 w 128"/>
                <a:gd name="T111" fmla="*/ 97 h 107"/>
                <a:gd name="T112" fmla="*/ 5 w 128"/>
                <a:gd name="T113" fmla="*/ 103 h 107"/>
                <a:gd name="T114" fmla="*/ 27 w 128"/>
                <a:gd name="T115" fmla="*/ 99 h 107"/>
                <a:gd name="T116" fmla="*/ 34 w 128"/>
                <a:gd name="T11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" h="107">
                  <a:moveTo>
                    <a:pt x="34" y="101"/>
                  </a:moveTo>
                  <a:cubicBezTo>
                    <a:pt x="34" y="101"/>
                    <a:pt x="35" y="98"/>
                    <a:pt x="35" y="97"/>
                  </a:cubicBezTo>
                  <a:cubicBezTo>
                    <a:pt x="35" y="95"/>
                    <a:pt x="36" y="94"/>
                    <a:pt x="38" y="93"/>
                  </a:cubicBezTo>
                  <a:cubicBezTo>
                    <a:pt x="40" y="91"/>
                    <a:pt x="38" y="88"/>
                    <a:pt x="38" y="87"/>
                  </a:cubicBezTo>
                  <a:cubicBezTo>
                    <a:pt x="38" y="84"/>
                    <a:pt x="42" y="84"/>
                    <a:pt x="39" y="82"/>
                  </a:cubicBezTo>
                  <a:cubicBezTo>
                    <a:pt x="37" y="80"/>
                    <a:pt x="36" y="80"/>
                    <a:pt x="37" y="77"/>
                  </a:cubicBezTo>
                  <a:cubicBezTo>
                    <a:pt x="38" y="75"/>
                    <a:pt x="37" y="73"/>
                    <a:pt x="37" y="71"/>
                  </a:cubicBezTo>
                  <a:cubicBezTo>
                    <a:pt x="36" y="68"/>
                    <a:pt x="35" y="65"/>
                    <a:pt x="38" y="63"/>
                  </a:cubicBezTo>
                  <a:cubicBezTo>
                    <a:pt x="39" y="62"/>
                    <a:pt x="41" y="62"/>
                    <a:pt x="42" y="61"/>
                  </a:cubicBezTo>
                  <a:cubicBezTo>
                    <a:pt x="43" y="61"/>
                    <a:pt x="44" y="62"/>
                    <a:pt x="45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4" y="55"/>
                    <a:pt x="46" y="54"/>
                    <a:pt x="47" y="52"/>
                  </a:cubicBezTo>
                  <a:cubicBezTo>
                    <a:pt x="47" y="51"/>
                    <a:pt x="48" y="48"/>
                    <a:pt x="48" y="46"/>
                  </a:cubicBezTo>
                  <a:cubicBezTo>
                    <a:pt x="48" y="44"/>
                    <a:pt x="52" y="44"/>
                    <a:pt x="51" y="43"/>
                  </a:cubicBezTo>
                  <a:cubicBezTo>
                    <a:pt x="51" y="41"/>
                    <a:pt x="53" y="40"/>
                    <a:pt x="54" y="38"/>
                  </a:cubicBezTo>
                  <a:cubicBezTo>
                    <a:pt x="56" y="36"/>
                    <a:pt x="56" y="37"/>
                    <a:pt x="56" y="34"/>
                  </a:cubicBezTo>
                  <a:cubicBezTo>
                    <a:pt x="55" y="33"/>
                    <a:pt x="59" y="28"/>
                    <a:pt x="60" y="28"/>
                  </a:cubicBezTo>
                  <a:cubicBezTo>
                    <a:pt x="61" y="27"/>
                    <a:pt x="64" y="28"/>
                    <a:pt x="65" y="28"/>
                  </a:cubicBezTo>
                  <a:cubicBezTo>
                    <a:pt x="65" y="26"/>
                    <a:pt x="65" y="25"/>
                    <a:pt x="65" y="23"/>
                  </a:cubicBezTo>
                  <a:cubicBezTo>
                    <a:pt x="68" y="24"/>
                    <a:pt x="70" y="24"/>
                    <a:pt x="72" y="25"/>
                  </a:cubicBezTo>
                  <a:cubicBezTo>
                    <a:pt x="76" y="25"/>
                    <a:pt x="74" y="21"/>
                    <a:pt x="75" y="19"/>
                  </a:cubicBezTo>
                  <a:cubicBezTo>
                    <a:pt x="75" y="19"/>
                    <a:pt x="77" y="19"/>
                    <a:pt x="78" y="19"/>
                  </a:cubicBezTo>
                  <a:cubicBezTo>
                    <a:pt x="79" y="18"/>
                    <a:pt x="81" y="16"/>
                    <a:pt x="82" y="18"/>
                  </a:cubicBezTo>
                  <a:cubicBezTo>
                    <a:pt x="84" y="19"/>
                    <a:pt x="84" y="21"/>
                    <a:pt x="86" y="22"/>
                  </a:cubicBezTo>
                  <a:cubicBezTo>
                    <a:pt x="87" y="22"/>
                    <a:pt x="89" y="22"/>
                    <a:pt x="90" y="22"/>
                  </a:cubicBezTo>
                  <a:cubicBezTo>
                    <a:pt x="91" y="22"/>
                    <a:pt x="92" y="21"/>
                    <a:pt x="94" y="21"/>
                  </a:cubicBezTo>
                  <a:cubicBezTo>
                    <a:pt x="95" y="21"/>
                    <a:pt x="96" y="23"/>
                    <a:pt x="98" y="23"/>
                  </a:cubicBezTo>
                  <a:cubicBezTo>
                    <a:pt x="98" y="22"/>
                    <a:pt x="102" y="20"/>
                    <a:pt x="102" y="20"/>
                  </a:cubicBezTo>
                  <a:cubicBezTo>
                    <a:pt x="102" y="17"/>
                    <a:pt x="102" y="16"/>
                    <a:pt x="103" y="14"/>
                  </a:cubicBezTo>
                  <a:cubicBezTo>
                    <a:pt x="104" y="13"/>
                    <a:pt x="106" y="11"/>
                    <a:pt x="107" y="11"/>
                  </a:cubicBezTo>
                  <a:cubicBezTo>
                    <a:pt x="108" y="11"/>
                    <a:pt x="109" y="11"/>
                    <a:pt x="110" y="11"/>
                  </a:cubicBezTo>
                  <a:cubicBezTo>
                    <a:pt x="111" y="11"/>
                    <a:pt x="111" y="10"/>
                    <a:pt x="112" y="10"/>
                  </a:cubicBezTo>
                  <a:cubicBezTo>
                    <a:pt x="113" y="10"/>
                    <a:pt x="115" y="12"/>
                    <a:pt x="116" y="12"/>
                  </a:cubicBezTo>
                  <a:cubicBezTo>
                    <a:pt x="118" y="13"/>
                    <a:pt x="119" y="14"/>
                    <a:pt x="119" y="17"/>
                  </a:cubicBezTo>
                  <a:cubicBezTo>
                    <a:pt x="121" y="17"/>
                    <a:pt x="126" y="14"/>
                    <a:pt x="124" y="12"/>
                  </a:cubicBezTo>
                  <a:cubicBezTo>
                    <a:pt x="126" y="13"/>
                    <a:pt x="121" y="13"/>
                    <a:pt x="120" y="13"/>
                  </a:cubicBezTo>
                  <a:cubicBezTo>
                    <a:pt x="125" y="12"/>
                    <a:pt x="118" y="9"/>
                    <a:pt x="117" y="10"/>
                  </a:cubicBezTo>
                  <a:cubicBezTo>
                    <a:pt x="118" y="9"/>
                    <a:pt x="119" y="10"/>
                    <a:pt x="119" y="10"/>
                  </a:cubicBezTo>
                  <a:cubicBezTo>
                    <a:pt x="121" y="10"/>
                    <a:pt x="123" y="10"/>
                    <a:pt x="124" y="9"/>
                  </a:cubicBezTo>
                  <a:cubicBezTo>
                    <a:pt x="125" y="9"/>
                    <a:pt x="128" y="7"/>
                    <a:pt x="127" y="6"/>
                  </a:cubicBezTo>
                  <a:cubicBezTo>
                    <a:pt x="125" y="5"/>
                    <a:pt x="122" y="4"/>
                    <a:pt x="119" y="3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6" y="5"/>
                    <a:pt x="114" y="8"/>
                    <a:pt x="114" y="7"/>
                  </a:cubicBezTo>
                  <a:cubicBezTo>
                    <a:pt x="114" y="7"/>
                    <a:pt x="114" y="6"/>
                    <a:pt x="114" y="5"/>
                  </a:cubicBezTo>
                  <a:cubicBezTo>
                    <a:pt x="114" y="5"/>
                    <a:pt x="112" y="5"/>
                    <a:pt x="112" y="5"/>
                  </a:cubicBezTo>
                  <a:cubicBezTo>
                    <a:pt x="113" y="4"/>
                    <a:pt x="115" y="5"/>
                    <a:pt x="115" y="4"/>
                  </a:cubicBezTo>
                  <a:cubicBezTo>
                    <a:pt x="115" y="4"/>
                    <a:pt x="112" y="4"/>
                    <a:pt x="112" y="4"/>
                  </a:cubicBezTo>
                  <a:cubicBezTo>
                    <a:pt x="112" y="3"/>
                    <a:pt x="116" y="3"/>
                    <a:pt x="116" y="2"/>
                  </a:cubicBezTo>
                  <a:cubicBezTo>
                    <a:pt x="115" y="1"/>
                    <a:pt x="109" y="0"/>
                    <a:pt x="110" y="2"/>
                  </a:cubicBezTo>
                  <a:cubicBezTo>
                    <a:pt x="111" y="3"/>
                    <a:pt x="111" y="3"/>
                    <a:pt x="110" y="4"/>
                  </a:cubicBezTo>
                  <a:cubicBezTo>
                    <a:pt x="109" y="5"/>
                    <a:pt x="107" y="7"/>
                    <a:pt x="106" y="7"/>
                  </a:cubicBezTo>
                  <a:cubicBezTo>
                    <a:pt x="105" y="7"/>
                    <a:pt x="106" y="3"/>
                    <a:pt x="106" y="3"/>
                  </a:cubicBezTo>
                  <a:cubicBezTo>
                    <a:pt x="106" y="2"/>
                    <a:pt x="101" y="9"/>
                    <a:pt x="100" y="9"/>
                  </a:cubicBezTo>
                  <a:cubicBezTo>
                    <a:pt x="97" y="9"/>
                    <a:pt x="100" y="5"/>
                    <a:pt x="101" y="4"/>
                  </a:cubicBezTo>
                  <a:cubicBezTo>
                    <a:pt x="102" y="4"/>
                    <a:pt x="103" y="2"/>
                    <a:pt x="103" y="2"/>
                  </a:cubicBezTo>
                  <a:cubicBezTo>
                    <a:pt x="102" y="1"/>
                    <a:pt x="100" y="0"/>
                    <a:pt x="100" y="1"/>
                  </a:cubicBezTo>
                  <a:cubicBezTo>
                    <a:pt x="100" y="1"/>
                    <a:pt x="101" y="2"/>
                    <a:pt x="101" y="2"/>
                  </a:cubicBezTo>
                  <a:cubicBezTo>
                    <a:pt x="101" y="2"/>
                    <a:pt x="99" y="2"/>
                    <a:pt x="98" y="2"/>
                  </a:cubicBezTo>
                  <a:cubicBezTo>
                    <a:pt x="97" y="3"/>
                    <a:pt x="98" y="2"/>
                    <a:pt x="97" y="1"/>
                  </a:cubicBezTo>
                  <a:cubicBezTo>
                    <a:pt x="97" y="1"/>
                    <a:pt x="95" y="3"/>
                    <a:pt x="95" y="3"/>
                  </a:cubicBezTo>
                  <a:cubicBezTo>
                    <a:pt x="95" y="4"/>
                    <a:pt x="97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5"/>
                    <a:pt x="94" y="6"/>
                    <a:pt x="94" y="7"/>
                  </a:cubicBezTo>
                  <a:cubicBezTo>
                    <a:pt x="95" y="5"/>
                    <a:pt x="91" y="6"/>
                    <a:pt x="91" y="6"/>
                  </a:cubicBezTo>
                  <a:cubicBezTo>
                    <a:pt x="91" y="6"/>
                    <a:pt x="93" y="5"/>
                    <a:pt x="93" y="4"/>
                  </a:cubicBezTo>
                  <a:cubicBezTo>
                    <a:pt x="93" y="5"/>
                    <a:pt x="89" y="6"/>
                    <a:pt x="88" y="6"/>
                  </a:cubicBezTo>
                  <a:cubicBezTo>
                    <a:pt x="87" y="6"/>
                    <a:pt x="91" y="9"/>
                    <a:pt x="91" y="9"/>
                  </a:cubicBezTo>
                  <a:cubicBezTo>
                    <a:pt x="91" y="9"/>
                    <a:pt x="90" y="11"/>
                    <a:pt x="90" y="11"/>
                  </a:cubicBezTo>
                  <a:cubicBezTo>
                    <a:pt x="90" y="11"/>
                    <a:pt x="87" y="8"/>
                    <a:pt x="87" y="8"/>
                  </a:cubicBezTo>
                  <a:cubicBezTo>
                    <a:pt x="87" y="8"/>
                    <a:pt x="85" y="11"/>
                    <a:pt x="85" y="8"/>
                  </a:cubicBezTo>
                  <a:cubicBezTo>
                    <a:pt x="84" y="7"/>
                    <a:pt x="81" y="9"/>
                    <a:pt x="80" y="8"/>
                  </a:cubicBezTo>
                  <a:cubicBezTo>
                    <a:pt x="81" y="9"/>
                    <a:pt x="84" y="9"/>
                    <a:pt x="84" y="10"/>
                  </a:cubicBezTo>
                  <a:cubicBezTo>
                    <a:pt x="84" y="10"/>
                    <a:pt x="83" y="10"/>
                    <a:pt x="83" y="11"/>
                  </a:cubicBezTo>
                  <a:cubicBezTo>
                    <a:pt x="83" y="12"/>
                    <a:pt x="84" y="12"/>
                    <a:pt x="84" y="13"/>
                  </a:cubicBezTo>
                  <a:cubicBezTo>
                    <a:pt x="84" y="13"/>
                    <a:pt x="81" y="12"/>
                    <a:pt x="81" y="11"/>
                  </a:cubicBezTo>
                  <a:cubicBezTo>
                    <a:pt x="80" y="11"/>
                    <a:pt x="80" y="12"/>
                    <a:pt x="80" y="13"/>
                  </a:cubicBezTo>
                  <a:cubicBezTo>
                    <a:pt x="79" y="13"/>
                    <a:pt x="79" y="12"/>
                    <a:pt x="79" y="11"/>
                  </a:cubicBezTo>
                  <a:cubicBezTo>
                    <a:pt x="79" y="11"/>
                    <a:pt x="77" y="13"/>
                    <a:pt x="77" y="13"/>
                  </a:cubicBezTo>
                  <a:cubicBezTo>
                    <a:pt x="76" y="14"/>
                    <a:pt x="78" y="14"/>
                    <a:pt x="78" y="15"/>
                  </a:cubicBezTo>
                  <a:cubicBezTo>
                    <a:pt x="78" y="15"/>
                    <a:pt x="76" y="15"/>
                    <a:pt x="76" y="15"/>
                  </a:cubicBezTo>
                  <a:cubicBezTo>
                    <a:pt x="75" y="14"/>
                    <a:pt x="76" y="13"/>
                    <a:pt x="76" y="12"/>
                  </a:cubicBezTo>
                  <a:cubicBezTo>
                    <a:pt x="76" y="12"/>
                    <a:pt x="73" y="14"/>
                    <a:pt x="73" y="14"/>
                  </a:cubicBezTo>
                  <a:cubicBezTo>
                    <a:pt x="73" y="14"/>
                    <a:pt x="73" y="14"/>
                    <a:pt x="74" y="14"/>
                  </a:cubicBezTo>
                  <a:cubicBezTo>
                    <a:pt x="73" y="14"/>
                    <a:pt x="72" y="16"/>
                    <a:pt x="72" y="16"/>
                  </a:cubicBezTo>
                  <a:cubicBezTo>
                    <a:pt x="71" y="15"/>
                    <a:pt x="73" y="14"/>
                    <a:pt x="72" y="14"/>
                  </a:cubicBezTo>
                  <a:cubicBezTo>
                    <a:pt x="71" y="13"/>
                    <a:pt x="70" y="13"/>
                    <a:pt x="70" y="12"/>
                  </a:cubicBezTo>
                  <a:cubicBezTo>
                    <a:pt x="70" y="12"/>
                    <a:pt x="72" y="12"/>
                    <a:pt x="72" y="12"/>
                  </a:cubicBezTo>
                  <a:cubicBezTo>
                    <a:pt x="72" y="11"/>
                    <a:pt x="69" y="10"/>
                    <a:pt x="68" y="10"/>
                  </a:cubicBezTo>
                  <a:cubicBezTo>
                    <a:pt x="68" y="11"/>
                    <a:pt x="69" y="13"/>
                    <a:pt x="69" y="13"/>
                  </a:cubicBezTo>
                  <a:cubicBezTo>
                    <a:pt x="69" y="13"/>
                    <a:pt x="65" y="14"/>
                    <a:pt x="66" y="14"/>
                  </a:cubicBezTo>
                  <a:cubicBezTo>
                    <a:pt x="66" y="14"/>
                    <a:pt x="68" y="14"/>
                    <a:pt x="68" y="14"/>
                  </a:cubicBezTo>
                  <a:cubicBezTo>
                    <a:pt x="68" y="14"/>
                    <a:pt x="67" y="14"/>
                    <a:pt x="67" y="14"/>
                  </a:cubicBezTo>
                  <a:cubicBezTo>
                    <a:pt x="68" y="16"/>
                    <a:pt x="70" y="14"/>
                    <a:pt x="69" y="14"/>
                  </a:cubicBezTo>
                  <a:cubicBezTo>
                    <a:pt x="70" y="15"/>
                    <a:pt x="69" y="16"/>
                    <a:pt x="69" y="16"/>
                  </a:cubicBezTo>
                  <a:cubicBezTo>
                    <a:pt x="69" y="17"/>
                    <a:pt x="67" y="15"/>
                    <a:pt x="67" y="15"/>
                  </a:cubicBezTo>
                  <a:cubicBezTo>
                    <a:pt x="66" y="15"/>
                    <a:pt x="66" y="14"/>
                    <a:pt x="65" y="14"/>
                  </a:cubicBezTo>
                  <a:cubicBezTo>
                    <a:pt x="65" y="14"/>
                    <a:pt x="64" y="16"/>
                    <a:pt x="63" y="15"/>
                  </a:cubicBezTo>
                  <a:cubicBezTo>
                    <a:pt x="63" y="14"/>
                    <a:pt x="60" y="16"/>
                    <a:pt x="60" y="16"/>
                  </a:cubicBezTo>
                  <a:cubicBezTo>
                    <a:pt x="60" y="16"/>
                    <a:pt x="60" y="19"/>
                    <a:pt x="60" y="19"/>
                  </a:cubicBezTo>
                  <a:cubicBezTo>
                    <a:pt x="60" y="20"/>
                    <a:pt x="61" y="17"/>
                    <a:pt x="62" y="18"/>
                  </a:cubicBezTo>
                  <a:cubicBezTo>
                    <a:pt x="62" y="18"/>
                    <a:pt x="64" y="19"/>
                    <a:pt x="64" y="18"/>
                  </a:cubicBezTo>
                  <a:cubicBezTo>
                    <a:pt x="64" y="19"/>
                    <a:pt x="63" y="19"/>
                    <a:pt x="63" y="20"/>
                  </a:cubicBezTo>
                  <a:cubicBezTo>
                    <a:pt x="62" y="20"/>
                    <a:pt x="63" y="22"/>
                    <a:pt x="62" y="22"/>
                  </a:cubicBezTo>
                  <a:cubicBezTo>
                    <a:pt x="62" y="23"/>
                    <a:pt x="61" y="21"/>
                    <a:pt x="61" y="21"/>
                  </a:cubicBezTo>
                  <a:cubicBezTo>
                    <a:pt x="60" y="21"/>
                    <a:pt x="60" y="23"/>
                    <a:pt x="59" y="23"/>
                  </a:cubicBezTo>
                  <a:cubicBezTo>
                    <a:pt x="59" y="23"/>
                    <a:pt x="59" y="21"/>
                    <a:pt x="59" y="21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7" y="22"/>
                    <a:pt x="57" y="20"/>
                    <a:pt x="57" y="20"/>
                  </a:cubicBezTo>
                  <a:cubicBezTo>
                    <a:pt x="57" y="19"/>
                    <a:pt x="56" y="22"/>
                    <a:pt x="55" y="22"/>
                  </a:cubicBezTo>
                  <a:cubicBezTo>
                    <a:pt x="53" y="23"/>
                    <a:pt x="56" y="17"/>
                    <a:pt x="56" y="17"/>
                  </a:cubicBezTo>
                  <a:cubicBezTo>
                    <a:pt x="55" y="17"/>
                    <a:pt x="53" y="18"/>
                    <a:pt x="53" y="18"/>
                  </a:cubicBezTo>
                  <a:cubicBezTo>
                    <a:pt x="52" y="19"/>
                    <a:pt x="54" y="20"/>
                    <a:pt x="54" y="20"/>
                  </a:cubicBezTo>
                  <a:cubicBezTo>
                    <a:pt x="53" y="20"/>
                    <a:pt x="53" y="20"/>
                    <a:pt x="52" y="20"/>
                  </a:cubicBezTo>
                  <a:cubicBezTo>
                    <a:pt x="52" y="20"/>
                    <a:pt x="52" y="21"/>
                    <a:pt x="51" y="22"/>
                  </a:cubicBezTo>
                  <a:cubicBezTo>
                    <a:pt x="52" y="21"/>
                    <a:pt x="47" y="21"/>
                    <a:pt x="49" y="22"/>
                  </a:cubicBezTo>
                  <a:cubicBezTo>
                    <a:pt x="49" y="23"/>
                    <a:pt x="51" y="22"/>
                    <a:pt x="51" y="22"/>
                  </a:cubicBezTo>
                  <a:cubicBezTo>
                    <a:pt x="51" y="22"/>
                    <a:pt x="50" y="23"/>
                    <a:pt x="51" y="23"/>
                  </a:cubicBezTo>
                  <a:cubicBezTo>
                    <a:pt x="51" y="23"/>
                    <a:pt x="52" y="23"/>
                    <a:pt x="52" y="22"/>
                  </a:cubicBezTo>
                  <a:cubicBezTo>
                    <a:pt x="52" y="22"/>
                    <a:pt x="52" y="24"/>
                    <a:pt x="51" y="24"/>
                  </a:cubicBezTo>
                  <a:cubicBezTo>
                    <a:pt x="50" y="24"/>
                    <a:pt x="50" y="23"/>
                    <a:pt x="49" y="23"/>
                  </a:cubicBezTo>
                  <a:cubicBezTo>
                    <a:pt x="48" y="24"/>
                    <a:pt x="48" y="26"/>
                    <a:pt x="47" y="26"/>
                  </a:cubicBezTo>
                  <a:cubicBezTo>
                    <a:pt x="47" y="26"/>
                    <a:pt x="44" y="26"/>
                    <a:pt x="44" y="26"/>
                  </a:cubicBezTo>
                  <a:cubicBezTo>
                    <a:pt x="44" y="29"/>
                    <a:pt x="51" y="25"/>
                    <a:pt x="51" y="25"/>
                  </a:cubicBezTo>
                  <a:cubicBezTo>
                    <a:pt x="52" y="25"/>
                    <a:pt x="53" y="24"/>
                    <a:pt x="54" y="25"/>
                  </a:cubicBezTo>
                  <a:cubicBezTo>
                    <a:pt x="56" y="25"/>
                    <a:pt x="55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6" y="25"/>
                    <a:pt x="57" y="23"/>
                    <a:pt x="58" y="23"/>
                  </a:cubicBezTo>
                  <a:cubicBezTo>
                    <a:pt x="57" y="23"/>
                    <a:pt x="57" y="25"/>
                    <a:pt x="56" y="25"/>
                  </a:cubicBezTo>
                  <a:cubicBezTo>
                    <a:pt x="57" y="25"/>
                    <a:pt x="58" y="25"/>
                    <a:pt x="58" y="25"/>
                  </a:cubicBezTo>
                  <a:cubicBezTo>
                    <a:pt x="58" y="25"/>
                    <a:pt x="56" y="26"/>
                    <a:pt x="56" y="27"/>
                  </a:cubicBezTo>
                  <a:cubicBezTo>
                    <a:pt x="56" y="27"/>
                    <a:pt x="61" y="25"/>
                    <a:pt x="61" y="26"/>
                  </a:cubicBezTo>
                  <a:cubicBezTo>
                    <a:pt x="60" y="27"/>
                    <a:pt x="57" y="26"/>
                    <a:pt x="57" y="28"/>
                  </a:cubicBezTo>
                  <a:cubicBezTo>
                    <a:pt x="56" y="31"/>
                    <a:pt x="54" y="27"/>
                    <a:pt x="54" y="27"/>
                  </a:cubicBezTo>
                  <a:cubicBezTo>
                    <a:pt x="54" y="26"/>
                    <a:pt x="54" y="29"/>
                    <a:pt x="54" y="29"/>
                  </a:cubicBezTo>
                  <a:cubicBezTo>
                    <a:pt x="54" y="29"/>
                    <a:pt x="53" y="27"/>
                    <a:pt x="52" y="27"/>
                  </a:cubicBezTo>
                  <a:cubicBezTo>
                    <a:pt x="51" y="28"/>
                    <a:pt x="49" y="30"/>
                    <a:pt x="49" y="31"/>
                  </a:cubicBezTo>
                  <a:cubicBezTo>
                    <a:pt x="49" y="31"/>
                    <a:pt x="51" y="30"/>
                    <a:pt x="51" y="30"/>
                  </a:cubicBezTo>
                  <a:cubicBezTo>
                    <a:pt x="51" y="31"/>
                    <a:pt x="53" y="30"/>
                    <a:pt x="53" y="31"/>
                  </a:cubicBezTo>
                  <a:cubicBezTo>
                    <a:pt x="53" y="30"/>
                    <a:pt x="50" y="31"/>
                    <a:pt x="50" y="32"/>
                  </a:cubicBezTo>
                  <a:cubicBezTo>
                    <a:pt x="51" y="33"/>
                    <a:pt x="54" y="31"/>
                    <a:pt x="53" y="33"/>
                  </a:cubicBezTo>
                  <a:cubicBezTo>
                    <a:pt x="54" y="31"/>
                    <a:pt x="47" y="34"/>
                    <a:pt x="47" y="34"/>
                  </a:cubicBezTo>
                  <a:cubicBezTo>
                    <a:pt x="47" y="33"/>
                    <a:pt x="53" y="35"/>
                    <a:pt x="52" y="35"/>
                  </a:cubicBezTo>
                  <a:cubicBezTo>
                    <a:pt x="51" y="36"/>
                    <a:pt x="50" y="34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6"/>
                    <a:pt x="46" y="34"/>
                    <a:pt x="45" y="36"/>
                  </a:cubicBezTo>
                  <a:cubicBezTo>
                    <a:pt x="45" y="36"/>
                    <a:pt x="48" y="36"/>
                    <a:pt x="48" y="36"/>
                  </a:cubicBezTo>
                  <a:cubicBezTo>
                    <a:pt x="46" y="38"/>
                    <a:pt x="44" y="36"/>
                    <a:pt x="45" y="39"/>
                  </a:cubicBezTo>
                  <a:cubicBezTo>
                    <a:pt x="45" y="39"/>
                    <a:pt x="43" y="40"/>
                    <a:pt x="43" y="40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2" y="42"/>
                    <a:pt x="42" y="42"/>
                  </a:cubicBezTo>
                  <a:cubicBezTo>
                    <a:pt x="43" y="42"/>
                    <a:pt x="42" y="43"/>
                    <a:pt x="42" y="43"/>
                  </a:cubicBezTo>
                  <a:cubicBezTo>
                    <a:pt x="43" y="43"/>
                    <a:pt x="45" y="44"/>
                    <a:pt x="46" y="43"/>
                  </a:cubicBezTo>
                  <a:cubicBezTo>
                    <a:pt x="44" y="44"/>
                    <a:pt x="44" y="44"/>
                    <a:pt x="42" y="44"/>
                  </a:cubicBezTo>
                  <a:cubicBezTo>
                    <a:pt x="41" y="44"/>
                    <a:pt x="38" y="44"/>
                    <a:pt x="38" y="45"/>
                  </a:cubicBezTo>
                  <a:cubicBezTo>
                    <a:pt x="38" y="45"/>
                    <a:pt x="39" y="45"/>
                    <a:pt x="39" y="45"/>
                  </a:cubicBezTo>
                  <a:cubicBezTo>
                    <a:pt x="39" y="45"/>
                    <a:pt x="38" y="46"/>
                    <a:pt x="38" y="46"/>
                  </a:cubicBezTo>
                  <a:cubicBezTo>
                    <a:pt x="38" y="46"/>
                    <a:pt x="40" y="45"/>
                    <a:pt x="40" y="46"/>
                  </a:cubicBezTo>
                  <a:cubicBezTo>
                    <a:pt x="40" y="46"/>
                    <a:pt x="38" y="48"/>
                    <a:pt x="38" y="48"/>
                  </a:cubicBezTo>
                  <a:cubicBezTo>
                    <a:pt x="38" y="48"/>
                    <a:pt x="39" y="48"/>
                    <a:pt x="39" y="49"/>
                  </a:cubicBezTo>
                  <a:cubicBezTo>
                    <a:pt x="39" y="49"/>
                    <a:pt x="37" y="49"/>
                    <a:pt x="37" y="49"/>
                  </a:cubicBezTo>
                  <a:cubicBezTo>
                    <a:pt x="37" y="49"/>
                    <a:pt x="39" y="50"/>
                    <a:pt x="39" y="50"/>
                  </a:cubicBezTo>
                  <a:cubicBezTo>
                    <a:pt x="38" y="50"/>
                    <a:pt x="37" y="50"/>
                    <a:pt x="37" y="50"/>
                  </a:cubicBezTo>
                  <a:cubicBezTo>
                    <a:pt x="37" y="51"/>
                    <a:pt x="38" y="52"/>
                    <a:pt x="39" y="52"/>
                  </a:cubicBezTo>
                  <a:cubicBezTo>
                    <a:pt x="37" y="52"/>
                    <a:pt x="35" y="52"/>
                    <a:pt x="34" y="54"/>
                  </a:cubicBezTo>
                  <a:cubicBezTo>
                    <a:pt x="34" y="55"/>
                    <a:pt x="30" y="54"/>
                    <a:pt x="30" y="54"/>
                  </a:cubicBezTo>
                  <a:cubicBezTo>
                    <a:pt x="30" y="57"/>
                    <a:pt x="36" y="54"/>
                    <a:pt x="37" y="54"/>
                  </a:cubicBezTo>
                  <a:cubicBezTo>
                    <a:pt x="36" y="54"/>
                    <a:pt x="35" y="56"/>
                    <a:pt x="35" y="56"/>
                  </a:cubicBezTo>
                  <a:cubicBezTo>
                    <a:pt x="32" y="56"/>
                    <a:pt x="34" y="57"/>
                    <a:pt x="33" y="58"/>
                  </a:cubicBezTo>
                  <a:cubicBezTo>
                    <a:pt x="32" y="59"/>
                    <a:pt x="30" y="57"/>
                    <a:pt x="29" y="58"/>
                  </a:cubicBezTo>
                  <a:cubicBezTo>
                    <a:pt x="29" y="59"/>
                    <a:pt x="26" y="61"/>
                    <a:pt x="26" y="61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3"/>
                    <a:pt x="24" y="63"/>
                    <a:pt x="24" y="63"/>
                  </a:cubicBezTo>
                  <a:cubicBezTo>
                    <a:pt x="24" y="63"/>
                    <a:pt x="25" y="64"/>
                    <a:pt x="25" y="65"/>
                  </a:cubicBezTo>
                  <a:cubicBezTo>
                    <a:pt x="25" y="66"/>
                    <a:pt x="27" y="65"/>
                    <a:pt x="28" y="65"/>
                  </a:cubicBezTo>
                  <a:cubicBezTo>
                    <a:pt x="29" y="64"/>
                    <a:pt x="30" y="65"/>
                    <a:pt x="31" y="64"/>
                  </a:cubicBezTo>
                  <a:cubicBezTo>
                    <a:pt x="31" y="64"/>
                    <a:pt x="30" y="63"/>
                    <a:pt x="30" y="62"/>
                  </a:cubicBezTo>
                  <a:cubicBezTo>
                    <a:pt x="30" y="62"/>
                    <a:pt x="32" y="63"/>
                    <a:pt x="33" y="64"/>
                  </a:cubicBezTo>
                  <a:cubicBezTo>
                    <a:pt x="33" y="64"/>
                    <a:pt x="30" y="66"/>
                    <a:pt x="30" y="66"/>
                  </a:cubicBezTo>
                  <a:cubicBezTo>
                    <a:pt x="29" y="66"/>
                    <a:pt x="28" y="67"/>
                    <a:pt x="28" y="66"/>
                  </a:cubicBezTo>
                  <a:cubicBezTo>
                    <a:pt x="27" y="65"/>
                    <a:pt x="26" y="67"/>
                    <a:pt x="25" y="67"/>
                  </a:cubicBezTo>
                  <a:cubicBezTo>
                    <a:pt x="24" y="66"/>
                    <a:pt x="24" y="63"/>
                    <a:pt x="23" y="66"/>
                  </a:cubicBezTo>
                  <a:cubicBezTo>
                    <a:pt x="21" y="70"/>
                    <a:pt x="20" y="65"/>
                    <a:pt x="21" y="65"/>
                  </a:cubicBezTo>
                  <a:cubicBezTo>
                    <a:pt x="19" y="65"/>
                    <a:pt x="21" y="69"/>
                    <a:pt x="19" y="68"/>
                  </a:cubicBezTo>
                  <a:cubicBezTo>
                    <a:pt x="15" y="68"/>
                    <a:pt x="18" y="70"/>
                    <a:pt x="17" y="71"/>
                  </a:cubicBezTo>
                  <a:cubicBezTo>
                    <a:pt x="16" y="71"/>
                    <a:pt x="16" y="69"/>
                    <a:pt x="16" y="69"/>
                  </a:cubicBezTo>
                  <a:cubicBezTo>
                    <a:pt x="14" y="69"/>
                    <a:pt x="12" y="70"/>
                    <a:pt x="11" y="71"/>
                  </a:cubicBezTo>
                  <a:cubicBezTo>
                    <a:pt x="11" y="72"/>
                    <a:pt x="15" y="72"/>
                    <a:pt x="16" y="72"/>
                  </a:cubicBezTo>
                  <a:cubicBezTo>
                    <a:pt x="16" y="72"/>
                    <a:pt x="19" y="71"/>
                    <a:pt x="19" y="71"/>
                  </a:cubicBezTo>
                  <a:cubicBezTo>
                    <a:pt x="20" y="72"/>
                    <a:pt x="15" y="72"/>
                    <a:pt x="15" y="72"/>
                  </a:cubicBezTo>
                  <a:cubicBezTo>
                    <a:pt x="14" y="72"/>
                    <a:pt x="14" y="73"/>
                    <a:pt x="13" y="73"/>
                  </a:cubicBezTo>
                  <a:cubicBezTo>
                    <a:pt x="12" y="73"/>
                    <a:pt x="11" y="73"/>
                    <a:pt x="10" y="73"/>
                  </a:cubicBezTo>
                  <a:cubicBezTo>
                    <a:pt x="8" y="72"/>
                    <a:pt x="7" y="73"/>
                    <a:pt x="9" y="74"/>
                  </a:cubicBezTo>
                  <a:cubicBezTo>
                    <a:pt x="10" y="74"/>
                    <a:pt x="12" y="74"/>
                    <a:pt x="12" y="76"/>
                  </a:cubicBezTo>
                  <a:cubicBezTo>
                    <a:pt x="12" y="76"/>
                    <a:pt x="11" y="78"/>
                    <a:pt x="11" y="77"/>
                  </a:cubicBezTo>
                  <a:cubicBezTo>
                    <a:pt x="10" y="77"/>
                    <a:pt x="12" y="75"/>
                    <a:pt x="10" y="74"/>
                  </a:cubicBezTo>
                  <a:cubicBezTo>
                    <a:pt x="7" y="74"/>
                    <a:pt x="9" y="75"/>
                    <a:pt x="8" y="76"/>
                  </a:cubicBezTo>
                  <a:cubicBezTo>
                    <a:pt x="8" y="76"/>
                    <a:pt x="8" y="73"/>
                    <a:pt x="7" y="73"/>
                  </a:cubicBezTo>
                  <a:cubicBezTo>
                    <a:pt x="7" y="72"/>
                    <a:pt x="5" y="78"/>
                    <a:pt x="6" y="77"/>
                  </a:cubicBezTo>
                  <a:cubicBezTo>
                    <a:pt x="5" y="77"/>
                    <a:pt x="5" y="75"/>
                    <a:pt x="5" y="75"/>
                  </a:cubicBezTo>
                  <a:cubicBezTo>
                    <a:pt x="4" y="75"/>
                    <a:pt x="4" y="77"/>
                    <a:pt x="4" y="77"/>
                  </a:cubicBezTo>
                  <a:cubicBezTo>
                    <a:pt x="3" y="78"/>
                    <a:pt x="1" y="77"/>
                    <a:pt x="1" y="78"/>
                  </a:cubicBezTo>
                  <a:cubicBezTo>
                    <a:pt x="1" y="79"/>
                    <a:pt x="0" y="80"/>
                    <a:pt x="1" y="80"/>
                  </a:cubicBezTo>
                  <a:cubicBezTo>
                    <a:pt x="2" y="80"/>
                    <a:pt x="3" y="80"/>
                    <a:pt x="4" y="81"/>
                  </a:cubicBezTo>
                  <a:cubicBezTo>
                    <a:pt x="4" y="81"/>
                    <a:pt x="0" y="82"/>
                    <a:pt x="1" y="83"/>
                  </a:cubicBezTo>
                  <a:cubicBezTo>
                    <a:pt x="1" y="84"/>
                    <a:pt x="3" y="84"/>
                    <a:pt x="3" y="84"/>
                  </a:cubicBezTo>
                  <a:cubicBezTo>
                    <a:pt x="3" y="84"/>
                    <a:pt x="6" y="83"/>
                    <a:pt x="6" y="84"/>
                  </a:cubicBezTo>
                  <a:cubicBezTo>
                    <a:pt x="5" y="85"/>
                    <a:pt x="2" y="84"/>
                    <a:pt x="1" y="86"/>
                  </a:cubicBezTo>
                  <a:cubicBezTo>
                    <a:pt x="0" y="87"/>
                    <a:pt x="6" y="87"/>
                    <a:pt x="4" y="89"/>
                  </a:cubicBezTo>
                  <a:cubicBezTo>
                    <a:pt x="4" y="89"/>
                    <a:pt x="3" y="87"/>
                    <a:pt x="2" y="88"/>
                  </a:cubicBezTo>
                  <a:cubicBezTo>
                    <a:pt x="1" y="89"/>
                    <a:pt x="1" y="90"/>
                    <a:pt x="2" y="91"/>
                  </a:cubicBezTo>
                  <a:cubicBezTo>
                    <a:pt x="3" y="91"/>
                    <a:pt x="5" y="92"/>
                    <a:pt x="6" y="92"/>
                  </a:cubicBezTo>
                  <a:cubicBezTo>
                    <a:pt x="7" y="91"/>
                    <a:pt x="8" y="89"/>
                    <a:pt x="9" y="90"/>
                  </a:cubicBezTo>
                  <a:cubicBezTo>
                    <a:pt x="8" y="90"/>
                    <a:pt x="7" y="91"/>
                    <a:pt x="7" y="91"/>
                  </a:cubicBezTo>
                  <a:cubicBezTo>
                    <a:pt x="7" y="92"/>
                    <a:pt x="6" y="92"/>
                    <a:pt x="5" y="92"/>
                  </a:cubicBezTo>
                  <a:cubicBezTo>
                    <a:pt x="5" y="92"/>
                    <a:pt x="7" y="93"/>
                    <a:pt x="7" y="94"/>
                  </a:cubicBezTo>
                  <a:cubicBezTo>
                    <a:pt x="7" y="94"/>
                    <a:pt x="4" y="92"/>
                    <a:pt x="5" y="94"/>
                  </a:cubicBezTo>
                  <a:cubicBezTo>
                    <a:pt x="5" y="95"/>
                    <a:pt x="8" y="96"/>
                    <a:pt x="8" y="96"/>
                  </a:cubicBezTo>
                  <a:cubicBezTo>
                    <a:pt x="8" y="97"/>
                    <a:pt x="5" y="95"/>
                    <a:pt x="4" y="96"/>
                  </a:cubicBezTo>
                  <a:cubicBezTo>
                    <a:pt x="2" y="96"/>
                    <a:pt x="4" y="93"/>
                    <a:pt x="3" y="93"/>
                  </a:cubicBezTo>
                  <a:cubicBezTo>
                    <a:pt x="3" y="93"/>
                    <a:pt x="1" y="95"/>
                    <a:pt x="2" y="96"/>
                  </a:cubicBezTo>
                  <a:cubicBezTo>
                    <a:pt x="3" y="96"/>
                    <a:pt x="2" y="98"/>
                    <a:pt x="2" y="98"/>
                  </a:cubicBezTo>
                  <a:cubicBezTo>
                    <a:pt x="3" y="99"/>
                    <a:pt x="4" y="97"/>
                    <a:pt x="5" y="96"/>
                  </a:cubicBezTo>
                  <a:cubicBezTo>
                    <a:pt x="5" y="96"/>
                    <a:pt x="5" y="97"/>
                    <a:pt x="5" y="97"/>
                  </a:cubicBezTo>
                  <a:cubicBezTo>
                    <a:pt x="6" y="97"/>
                    <a:pt x="6" y="96"/>
                    <a:pt x="7" y="96"/>
                  </a:cubicBezTo>
                  <a:cubicBezTo>
                    <a:pt x="7" y="96"/>
                    <a:pt x="7" y="98"/>
                    <a:pt x="6" y="98"/>
                  </a:cubicBezTo>
                  <a:cubicBezTo>
                    <a:pt x="4" y="99"/>
                    <a:pt x="8" y="101"/>
                    <a:pt x="8" y="100"/>
                  </a:cubicBezTo>
                  <a:cubicBezTo>
                    <a:pt x="8" y="102"/>
                    <a:pt x="1" y="100"/>
                    <a:pt x="5" y="103"/>
                  </a:cubicBezTo>
                  <a:cubicBezTo>
                    <a:pt x="7" y="104"/>
                    <a:pt x="8" y="105"/>
                    <a:pt x="10" y="105"/>
                  </a:cubicBezTo>
                  <a:cubicBezTo>
                    <a:pt x="10" y="105"/>
                    <a:pt x="13" y="107"/>
                    <a:pt x="14" y="107"/>
                  </a:cubicBezTo>
                  <a:cubicBezTo>
                    <a:pt x="17" y="107"/>
                    <a:pt x="21" y="104"/>
                    <a:pt x="23" y="102"/>
                  </a:cubicBezTo>
                  <a:cubicBezTo>
                    <a:pt x="24" y="100"/>
                    <a:pt x="25" y="100"/>
                    <a:pt x="27" y="99"/>
                  </a:cubicBezTo>
                  <a:cubicBezTo>
                    <a:pt x="28" y="98"/>
                    <a:pt x="28" y="95"/>
                    <a:pt x="29" y="95"/>
                  </a:cubicBezTo>
                  <a:cubicBezTo>
                    <a:pt x="29" y="95"/>
                    <a:pt x="29" y="98"/>
                    <a:pt x="30" y="98"/>
                  </a:cubicBezTo>
                  <a:cubicBezTo>
                    <a:pt x="32" y="99"/>
                    <a:pt x="31" y="99"/>
                    <a:pt x="31" y="100"/>
                  </a:cubicBezTo>
                  <a:cubicBezTo>
                    <a:pt x="32" y="100"/>
                    <a:pt x="33" y="100"/>
                    <a:pt x="34" y="101"/>
                  </a:cubicBezTo>
                  <a:cubicBezTo>
                    <a:pt x="34" y="102"/>
                    <a:pt x="33" y="100"/>
                    <a:pt x="34" y="10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9" name="Freeform 720">
              <a:extLst>
                <a:ext uri="{FF2B5EF4-FFF2-40B4-BE49-F238E27FC236}">
                  <a16:creationId xmlns:a16="http://schemas.microsoft.com/office/drawing/2014/main" id="{99B2385B-7297-4D02-B008-CE41FA57D1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1154" y="2252437"/>
              <a:ext cx="2883987" cy="1005449"/>
            </a:xfrm>
            <a:custGeom>
              <a:avLst/>
              <a:gdLst>
                <a:gd name="T0" fmla="*/ 785 w 810"/>
                <a:gd name="T1" fmla="*/ 109 h 282"/>
                <a:gd name="T2" fmla="*/ 725 w 810"/>
                <a:gd name="T3" fmla="*/ 77 h 282"/>
                <a:gd name="T4" fmla="*/ 665 w 810"/>
                <a:gd name="T5" fmla="*/ 80 h 282"/>
                <a:gd name="T6" fmla="*/ 607 w 810"/>
                <a:gd name="T7" fmla="*/ 65 h 282"/>
                <a:gd name="T8" fmla="*/ 578 w 810"/>
                <a:gd name="T9" fmla="*/ 56 h 282"/>
                <a:gd name="T10" fmla="*/ 555 w 810"/>
                <a:gd name="T11" fmla="*/ 61 h 282"/>
                <a:gd name="T12" fmla="*/ 521 w 810"/>
                <a:gd name="T13" fmla="*/ 59 h 282"/>
                <a:gd name="T14" fmla="*/ 495 w 810"/>
                <a:gd name="T15" fmla="*/ 44 h 282"/>
                <a:gd name="T16" fmla="*/ 469 w 810"/>
                <a:gd name="T17" fmla="*/ 49 h 282"/>
                <a:gd name="T18" fmla="*/ 423 w 810"/>
                <a:gd name="T19" fmla="*/ 43 h 282"/>
                <a:gd name="T20" fmla="*/ 383 w 810"/>
                <a:gd name="T21" fmla="*/ 50 h 282"/>
                <a:gd name="T22" fmla="*/ 423 w 810"/>
                <a:gd name="T23" fmla="*/ 17 h 282"/>
                <a:gd name="T24" fmla="*/ 378 w 810"/>
                <a:gd name="T25" fmla="*/ 7 h 282"/>
                <a:gd name="T26" fmla="*/ 355 w 810"/>
                <a:gd name="T27" fmla="*/ 17 h 282"/>
                <a:gd name="T28" fmla="*/ 320 w 810"/>
                <a:gd name="T29" fmla="*/ 22 h 282"/>
                <a:gd name="T30" fmla="*/ 297 w 810"/>
                <a:gd name="T31" fmla="*/ 32 h 282"/>
                <a:gd name="T32" fmla="*/ 269 w 810"/>
                <a:gd name="T33" fmla="*/ 49 h 282"/>
                <a:gd name="T34" fmla="*/ 247 w 810"/>
                <a:gd name="T35" fmla="*/ 58 h 282"/>
                <a:gd name="T36" fmla="*/ 242 w 810"/>
                <a:gd name="T37" fmla="*/ 50 h 282"/>
                <a:gd name="T38" fmla="*/ 259 w 810"/>
                <a:gd name="T39" fmla="*/ 97 h 282"/>
                <a:gd name="T40" fmla="*/ 227 w 810"/>
                <a:gd name="T41" fmla="*/ 107 h 282"/>
                <a:gd name="T42" fmla="*/ 231 w 810"/>
                <a:gd name="T43" fmla="*/ 88 h 282"/>
                <a:gd name="T44" fmla="*/ 206 w 810"/>
                <a:gd name="T45" fmla="*/ 60 h 282"/>
                <a:gd name="T46" fmla="*/ 191 w 810"/>
                <a:gd name="T47" fmla="*/ 83 h 282"/>
                <a:gd name="T48" fmla="*/ 131 w 810"/>
                <a:gd name="T49" fmla="*/ 90 h 282"/>
                <a:gd name="T50" fmla="*/ 92 w 810"/>
                <a:gd name="T51" fmla="*/ 100 h 282"/>
                <a:gd name="T52" fmla="*/ 84 w 810"/>
                <a:gd name="T53" fmla="*/ 107 h 282"/>
                <a:gd name="T54" fmla="*/ 53 w 810"/>
                <a:gd name="T55" fmla="*/ 120 h 282"/>
                <a:gd name="T56" fmla="*/ 31 w 810"/>
                <a:gd name="T57" fmla="*/ 102 h 282"/>
                <a:gd name="T58" fmla="*/ 29 w 810"/>
                <a:gd name="T59" fmla="*/ 84 h 282"/>
                <a:gd name="T60" fmla="*/ 5 w 810"/>
                <a:gd name="T61" fmla="*/ 88 h 282"/>
                <a:gd name="T62" fmla="*/ 7 w 810"/>
                <a:gd name="T63" fmla="*/ 152 h 282"/>
                <a:gd name="T64" fmla="*/ 16 w 810"/>
                <a:gd name="T65" fmla="*/ 187 h 282"/>
                <a:gd name="T66" fmla="*/ 40 w 810"/>
                <a:gd name="T67" fmla="*/ 223 h 282"/>
                <a:gd name="T68" fmla="*/ 53 w 810"/>
                <a:gd name="T69" fmla="*/ 244 h 282"/>
                <a:gd name="T70" fmla="*/ 82 w 810"/>
                <a:gd name="T71" fmla="*/ 272 h 282"/>
                <a:gd name="T72" fmla="*/ 109 w 810"/>
                <a:gd name="T73" fmla="*/ 250 h 282"/>
                <a:gd name="T74" fmla="*/ 108 w 810"/>
                <a:gd name="T75" fmla="*/ 222 h 282"/>
                <a:gd name="T76" fmla="*/ 160 w 810"/>
                <a:gd name="T77" fmla="*/ 223 h 282"/>
                <a:gd name="T78" fmla="*/ 196 w 810"/>
                <a:gd name="T79" fmla="*/ 196 h 282"/>
                <a:gd name="T80" fmla="*/ 252 w 810"/>
                <a:gd name="T81" fmla="*/ 204 h 282"/>
                <a:gd name="T82" fmla="*/ 331 w 810"/>
                <a:gd name="T83" fmla="*/ 226 h 282"/>
                <a:gd name="T84" fmla="*/ 415 w 810"/>
                <a:gd name="T85" fmla="*/ 231 h 282"/>
                <a:gd name="T86" fmla="*/ 483 w 810"/>
                <a:gd name="T87" fmla="*/ 207 h 282"/>
                <a:gd name="T88" fmla="*/ 521 w 810"/>
                <a:gd name="T89" fmla="*/ 258 h 282"/>
                <a:gd name="T90" fmla="*/ 558 w 810"/>
                <a:gd name="T91" fmla="*/ 226 h 282"/>
                <a:gd name="T92" fmla="*/ 543 w 810"/>
                <a:gd name="T93" fmla="*/ 199 h 282"/>
                <a:gd name="T94" fmla="*/ 591 w 810"/>
                <a:gd name="T95" fmla="*/ 162 h 282"/>
                <a:gd name="T96" fmla="*/ 627 w 810"/>
                <a:gd name="T97" fmla="*/ 165 h 282"/>
                <a:gd name="T98" fmla="*/ 657 w 810"/>
                <a:gd name="T99" fmla="*/ 153 h 282"/>
                <a:gd name="T100" fmla="*/ 669 w 810"/>
                <a:gd name="T101" fmla="*/ 154 h 282"/>
                <a:gd name="T102" fmla="*/ 649 w 810"/>
                <a:gd name="T103" fmla="*/ 210 h 282"/>
                <a:gd name="T104" fmla="*/ 667 w 810"/>
                <a:gd name="T105" fmla="*/ 171 h 282"/>
                <a:gd name="T106" fmla="*/ 710 w 810"/>
                <a:gd name="T107" fmla="*/ 156 h 282"/>
                <a:gd name="T108" fmla="*/ 738 w 810"/>
                <a:gd name="T109" fmla="*/ 121 h 282"/>
                <a:gd name="T110" fmla="*/ 765 w 810"/>
                <a:gd name="T111" fmla="*/ 116 h 282"/>
                <a:gd name="T112" fmla="*/ 802 w 810"/>
                <a:gd name="T113" fmla="*/ 115 h 282"/>
                <a:gd name="T114" fmla="*/ 388 w 810"/>
                <a:gd name="T115" fmla="*/ 2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0" h="282">
                  <a:moveTo>
                    <a:pt x="808" y="111"/>
                  </a:moveTo>
                  <a:cubicBezTo>
                    <a:pt x="806" y="109"/>
                    <a:pt x="803" y="108"/>
                    <a:pt x="801" y="106"/>
                  </a:cubicBezTo>
                  <a:cubicBezTo>
                    <a:pt x="800" y="105"/>
                    <a:pt x="799" y="104"/>
                    <a:pt x="797" y="103"/>
                  </a:cubicBezTo>
                  <a:cubicBezTo>
                    <a:pt x="796" y="103"/>
                    <a:pt x="794" y="103"/>
                    <a:pt x="793" y="102"/>
                  </a:cubicBezTo>
                  <a:cubicBezTo>
                    <a:pt x="793" y="103"/>
                    <a:pt x="794" y="103"/>
                    <a:pt x="794" y="103"/>
                  </a:cubicBezTo>
                  <a:cubicBezTo>
                    <a:pt x="795" y="103"/>
                    <a:pt x="792" y="104"/>
                    <a:pt x="791" y="103"/>
                  </a:cubicBezTo>
                  <a:cubicBezTo>
                    <a:pt x="791" y="103"/>
                    <a:pt x="792" y="103"/>
                    <a:pt x="792" y="102"/>
                  </a:cubicBezTo>
                  <a:cubicBezTo>
                    <a:pt x="791" y="101"/>
                    <a:pt x="786" y="103"/>
                    <a:pt x="785" y="102"/>
                  </a:cubicBezTo>
                  <a:cubicBezTo>
                    <a:pt x="787" y="103"/>
                    <a:pt x="787" y="103"/>
                    <a:pt x="787" y="106"/>
                  </a:cubicBezTo>
                  <a:cubicBezTo>
                    <a:pt x="786" y="107"/>
                    <a:pt x="788" y="109"/>
                    <a:pt x="788" y="109"/>
                  </a:cubicBezTo>
                  <a:cubicBezTo>
                    <a:pt x="787" y="109"/>
                    <a:pt x="787" y="108"/>
                    <a:pt x="787" y="108"/>
                  </a:cubicBezTo>
                  <a:cubicBezTo>
                    <a:pt x="786" y="107"/>
                    <a:pt x="786" y="109"/>
                    <a:pt x="785" y="109"/>
                  </a:cubicBezTo>
                  <a:cubicBezTo>
                    <a:pt x="785" y="109"/>
                    <a:pt x="783" y="105"/>
                    <a:pt x="783" y="105"/>
                  </a:cubicBezTo>
                  <a:cubicBezTo>
                    <a:pt x="783" y="104"/>
                    <a:pt x="783" y="104"/>
                    <a:pt x="783" y="104"/>
                  </a:cubicBezTo>
                  <a:cubicBezTo>
                    <a:pt x="783" y="103"/>
                    <a:pt x="782" y="102"/>
                    <a:pt x="783" y="101"/>
                  </a:cubicBezTo>
                  <a:cubicBezTo>
                    <a:pt x="784" y="99"/>
                    <a:pt x="782" y="100"/>
                    <a:pt x="781" y="99"/>
                  </a:cubicBezTo>
                  <a:cubicBezTo>
                    <a:pt x="781" y="98"/>
                    <a:pt x="779" y="97"/>
                    <a:pt x="778" y="97"/>
                  </a:cubicBezTo>
                  <a:cubicBezTo>
                    <a:pt x="771" y="93"/>
                    <a:pt x="765" y="89"/>
                    <a:pt x="758" y="87"/>
                  </a:cubicBezTo>
                  <a:cubicBezTo>
                    <a:pt x="756" y="86"/>
                    <a:pt x="755" y="85"/>
                    <a:pt x="754" y="84"/>
                  </a:cubicBezTo>
                  <a:cubicBezTo>
                    <a:pt x="753" y="83"/>
                    <a:pt x="751" y="82"/>
                    <a:pt x="749" y="82"/>
                  </a:cubicBezTo>
                  <a:cubicBezTo>
                    <a:pt x="746" y="81"/>
                    <a:pt x="743" y="80"/>
                    <a:pt x="739" y="78"/>
                  </a:cubicBezTo>
                  <a:cubicBezTo>
                    <a:pt x="736" y="78"/>
                    <a:pt x="732" y="78"/>
                    <a:pt x="730" y="78"/>
                  </a:cubicBezTo>
                  <a:cubicBezTo>
                    <a:pt x="728" y="78"/>
                    <a:pt x="727" y="78"/>
                    <a:pt x="726" y="78"/>
                  </a:cubicBezTo>
                  <a:cubicBezTo>
                    <a:pt x="726" y="78"/>
                    <a:pt x="725" y="77"/>
                    <a:pt x="725" y="77"/>
                  </a:cubicBezTo>
                  <a:cubicBezTo>
                    <a:pt x="724" y="78"/>
                    <a:pt x="724" y="79"/>
                    <a:pt x="723" y="78"/>
                  </a:cubicBezTo>
                  <a:cubicBezTo>
                    <a:pt x="720" y="78"/>
                    <a:pt x="717" y="77"/>
                    <a:pt x="714" y="76"/>
                  </a:cubicBezTo>
                  <a:cubicBezTo>
                    <a:pt x="713" y="76"/>
                    <a:pt x="710" y="75"/>
                    <a:pt x="710" y="77"/>
                  </a:cubicBezTo>
                  <a:cubicBezTo>
                    <a:pt x="709" y="79"/>
                    <a:pt x="708" y="79"/>
                    <a:pt x="710" y="80"/>
                  </a:cubicBezTo>
                  <a:cubicBezTo>
                    <a:pt x="712" y="82"/>
                    <a:pt x="714" y="86"/>
                    <a:pt x="709" y="87"/>
                  </a:cubicBezTo>
                  <a:cubicBezTo>
                    <a:pt x="708" y="88"/>
                    <a:pt x="705" y="88"/>
                    <a:pt x="704" y="86"/>
                  </a:cubicBezTo>
                  <a:cubicBezTo>
                    <a:pt x="703" y="85"/>
                    <a:pt x="703" y="84"/>
                    <a:pt x="700" y="84"/>
                  </a:cubicBezTo>
                  <a:cubicBezTo>
                    <a:pt x="697" y="83"/>
                    <a:pt x="699" y="82"/>
                    <a:pt x="698" y="81"/>
                  </a:cubicBezTo>
                  <a:cubicBezTo>
                    <a:pt x="698" y="80"/>
                    <a:pt x="695" y="79"/>
                    <a:pt x="694" y="80"/>
                  </a:cubicBezTo>
                  <a:cubicBezTo>
                    <a:pt x="691" y="83"/>
                    <a:pt x="686" y="80"/>
                    <a:pt x="682" y="80"/>
                  </a:cubicBezTo>
                  <a:cubicBezTo>
                    <a:pt x="678" y="80"/>
                    <a:pt x="674" y="79"/>
                    <a:pt x="670" y="79"/>
                  </a:cubicBezTo>
                  <a:cubicBezTo>
                    <a:pt x="668" y="79"/>
                    <a:pt x="667" y="79"/>
                    <a:pt x="665" y="80"/>
                  </a:cubicBezTo>
                  <a:cubicBezTo>
                    <a:pt x="663" y="81"/>
                    <a:pt x="664" y="84"/>
                    <a:pt x="664" y="86"/>
                  </a:cubicBezTo>
                  <a:cubicBezTo>
                    <a:pt x="664" y="86"/>
                    <a:pt x="664" y="86"/>
                    <a:pt x="664" y="86"/>
                  </a:cubicBezTo>
                  <a:cubicBezTo>
                    <a:pt x="663" y="86"/>
                    <a:pt x="662" y="81"/>
                    <a:pt x="661" y="80"/>
                  </a:cubicBezTo>
                  <a:cubicBezTo>
                    <a:pt x="660" y="80"/>
                    <a:pt x="656" y="80"/>
                    <a:pt x="655" y="78"/>
                  </a:cubicBezTo>
                  <a:cubicBezTo>
                    <a:pt x="655" y="75"/>
                    <a:pt x="659" y="74"/>
                    <a:pt x="655" y="71"/>
                  </a:cubicBezTo>
                  <a:cubicBezTo>
                    <a:pt x="653" y="70"/>
                    <a:pt x="651" y="69"/>
                    <a:pt x="648" y="68"/>
                  </a:cubicBezTo>
                  <a:cubicBezTo>
                    <a:pt x="642" y="66"/>
                    <a:pt x="635" y="68"/>
                    <a:pt x="629" y="69"/>
                  </a:cubicBezTo>
                  <a:cubicBezTo>
                    <a:pt x="626" y="69"/>
                    <a:pt x="623" y="69"/>
                    <a:pt x="619" y="69"/>
                  </a:cubicBezTo>
                  <a:cubicBezTo>
                    <a:pt x="618" y="69"/>
                    <a:pt x="618" y="69"/>
                    <a:pt x="617" y="69"/>
                  </a:cubicBezTo>
                  <a:cubicBezTo>
                    <a:pt x="615" y="68"/>
                    <a:pt x="617" y="68"/>
                    <a:pt x="618" y="67"/>
                  </a:cubicBezTo>
                  <a:cubicBezTo>
                    <a:pt x="618" y="66"/>
                    <a:pt x="613" y="65"/>
                    <a:pt x="613" y="65"/>
                  </a:cubicBezTo>
                  <a:cubicBezTo>
                    <a:pt x="612" y="64"/>
                    <a:pt x="608" y="65"/>
                    <a:pt x="607" y="65"/>
                  </a:cubicBezTo>
                  <a:cubicBezTo>
                    <a:pt x="607" y="65"/>
                    <a:pt x="611" y="64"/>
                    <a:pt x="610" y="63"/>
                  </a:cubicBezTo>
                  <a:cubicBezTo>
                    <a:pt x="609" y="63"/>
                    <a:pt x="608" y="64"/>
                    <a:pt x="607" y="64"/>
                  </a:cubicBezTo>
                  <a:cubicBezTo>
                    <a:pt x="606" y="63"/>
                    <a:pt x="604" y="62"/>
                    <a:pt x="604" y="62"/>
                  </a:cubicBezTo>
                  <a:cubicBezTo>
                    <a:pt x="603" y="62"/>
                    <a:pt x="600" y="60"/>
                    <a:pt x="602" y="60"/>
                  </a:cubicBezTo>
                  <a:cubicBezTo>
                    <a:pt x="603" y="60"/>
                    <a:pt x="605" y="60"/>
                    <a:pt x="606" y="60"/>
                  </a:cubicBezTo>
                  <a:cubicBezTo>
                    <a:pt x="609" y="60"/>
                    <a:pt x="605" y="57"/>
                    <a:pt x="604" y="57"/>
                  </a:cubicBezTo>
                  <a:cubicBezTo>
                    <a:pt x="602" y="55"/>
                    <a:pt x="597" y="56"/>
                    <a:pt x="594" y="55"/>
                  </a:cubicBezTo>
                  <a:cubicBezTo>
                    <a:pt x="592" y="55"/>
                    <a:pt x="591" y="57"/>
                    <a:pt x="589" y="59"/>
                  </a:cubicBezTo>
                  <a:cubicBezTo>
                    <a:pt x="589" y="59"/>
                    <a:pt x="582" y="63"/>
                    <a:pt x="582" y="60"/>
                  </a:cubicBezTo>
                  <a:cubicBezTo>
                    <a:pt x="583" y="58"/>
                    <a:pt x="584" y="60"/>
                    <a:pt x="586" y="59"/>
                  </a:cubicBezTo>
                  <a:cubicBezTo>
                    <a:pt x="586" y="59"/>
                    <a:pt x="585" y="56"/>
                    <a:pt x="584" y="56"/>
                  </a:cubicBezTo>
                  <a:cubicBezTo>
                    <a:pt x="584" y="56"/>
                    <a:pt x="578" y="56"/>
                    <a:pt x="578" y="56"/>
                  </a:cubicBezTo>
                  <a:cubicBezTo>
                    <a:pt x="579" y="55"/>
                    <a:pt x="581" y="54"/>
                    <a:pt x="583" y="54"/>
                  </a:cubicBezTo>
                  <a:cubicBezTo>
                    <a:pt x="584" y="55"/>
                    <a:pt x="591" y="55"/>
                    <a:pt x="591" y="55"/>
                  </a:cubicBezTo>
                  <a:cubicBezTo>
                    <a:pt x="591" y="54"/>
                    <a:pt x="585" y="54"/>
                    <a:pt x="584" y="53"/>
                  </a:cubicBezTo>
                  <a:cubicBezTo>
                    <a:pt x="582" y="53"/>
                    <a:pt x="580" y="53"/>
                    <a:pt x="578" y="53"/>
                  </a:cubicBezTo>
                  <a:cubicBezTo>
                    <a:pt x="574" y="52"/>
                    <a:pt x="570" y="52"/>
                    <a:pt x="566" y="51"/>
                  </a:cubicBezTo>
                  <a:cubicBezTo>
                    <a:pt x="565" y="51"/>
                    <a:pt x="561" y="50"/>
                    <a:pt x="561" y="50"/>
                  </a:cubicBezTo>
                  <a:cubicBezTo>
                    <a:pt x="561" y="51"/>
                    <a:pt x="562" y="52"/>
                    <a:pt x="561" y="52"/>
                  </a:cubicBezTo>
                  <a:cubicBezTo>
                    <a:pt x="560" y="53"/>
                    <a:pt x="559" y="53"/>
                    <a:pt x="558" y="53"/>
                  </a:cubicBezTo>
                  <a:cubicBezTo>
                    <a:pt x="557" y="53"/>
                    <a:pt x="552" y="54"/>
                    <a:pt x="553" y="56"/>
                  </a:cubicBezTo>
                  <a:cubicBezTo>
                    <a:pt x="554" y="58"/>
                    <a:pt x="556" y="55"/>
                    <a:pt x="557" y="56"/>
                  </a:cubicBezTo>
                  <a:cubicBezTo>
                    <a:pt x="557" y="56"/>
                    <a:pt x="554" y="57"/>
                    <a:pt x="555" y="59"/>
                  </a:cubicBezTo>
                  <a:cubicBezTo>
                    <a:pt x="556" y="59"/>
                    <a:pt x="555" y="60"/>
                    <a:pt x="555" y="61"/>
                  </a:cubicBezTo>
                  <a:cubicBezTo>
                    <a:pt x="556" y="61"/>
                    <a:pt x="557" y="62"/>
                    <a:pt x="557" y="63"/>
                  </a:cubicBezTo>
                  <a:cubicBezTo>
                    <a:pt x="557" y="63"/>
                    <a:pt x="553" y="63"/>
                    <a:pt x="552" y="63"/>
                  </a:cubicBezTo>
                  <a:cubicBezTo>
                    <a:pt x="550" y="63"/>
                    <a:pt x="552" y="62"/>
                    <a:pt x="552" y="62"/>
                  </a:cubicBezTo>
                  <a:cubicBezTo>
                    <a:pt x="551" y="61"/>
                    <a:pt x="548" y="62"/>
                    <a:pt x="548" y="62"/>
                  </a:cubicBezTo>
                  <a:cubicBezTo>
                    <a:pt x="546" y="63"/>
                    <a:pt x="544" y="62"/>
                    <a:pt x="543" y="62"/>
                  </a:cubicBezTo>
                  <a:cubicBezTo>
                    <a:pt x="542" y="62"/>
                    <a:pt x="546" y="63"/>
                    <a:pt x="546" y="63"/>
                  </a:cubicBezTo>
                  <a:cubicBezTo>
                    <a:pt x="549" y="64"/>
                    <a:pt x="546" y="66"/>
                    <a:pt x="545" y="65"/>
                  </a:cubicBezTo>
                  <a:cubicBezTo>
                    <a:pt x="544" y="65"/>
                    <a:pt x="544" y="64"/>
                    <a:pt x="544" y="63"/>
                  </a:cubicBezTo>
                  <a:cubicBezTo>
                    <a:pt x="543" y="63"/>
                    <a:pt x="542" y="63"/>
                    <a:pt x="541" y="63"/>
                  </a:cubicBezTo>
                  <a:cubicBezTo>
                    <a:pt x="539" y="62"/>
                    <a:pt x="537" y="61"/>
                    <a:pt x="534" y="62"/>
                  </a:cubicBezTo>
                  <a:cubicBezTo>
                    <a:pt x="531" y="62"/>
                    <a:pt x="529" y="65"/>
                    <a:pt x="526" y="63"/>
                  </a:cubicBezTo>
                  <a:cubicBezTo>
                    <a:pt x="524" y="62"/>
                    <a:pt x="522" y="61"/>
                    <a:pt x="521" y="59"/>
                  </a:cubicBezTo>
                  <a:cubicBezTo>
                    <a:pt x="520" y="58"/>
                    <a:pt x="518" y="62"/>
                    <a:pt x="517" y="62"/>
                  </a:cubicBezTo>
                  <a:cubicBezTo>
                    <a:pt x="516" y="64"/>
                    <a:pt x="515" y="70"/>
                    <a:pt x="512" y="69"/>
                  </a:cubicBezTo>
                  <a:cubicBezTo>
                    <a:pt x="510" y="68"/>
                    <a:pt x="508" y="68"/>
                    <a:pt x="506" y="66"/>
                  </a:cubicBezTo>
                  <a:cubicBezTo>
                    <a:pt x="505" y="65"/>
                    <a:pt x="503" y="63"/>
                    <a:pt x="502" y="62"/>
                  </a:cubicBezTo>
                  <a:cubicBezTo>
                    <a:pt x="501" y="60"/>
                    <a:pt x="499" y="59"/>
                    <a:pt x="498" y="58"/>
                  </a:cubicBezTo>
                  <a:cubicBezTo>
                    <a:pt x="496" y="56"/>
                    <a:pt x="500" y="57"/>
                    <a:pt x="501" y="57"/>
                  </a:cubicBezTo>
                  <a:cubicBezTo>
                    <a:pt x="502" y="57"/>
                    <a:pt x="504" y="56"/>
                    <a:pt x="504" y="55"/>
                  </a:cubicBezTo>
                  <a:cubicBezTo>
                    <a:pt x="504" y="55"/>
                    <a:pt x="499" y="52"/>
                    <a:pt x="499" y="52"/>
                  </a:cubicBezTo>
                  <a:cubicBezTo>
                    <a:pt x="499" y="52"/>
                    <a:pt x="502" y="52"/>
                    <a:pt x="502" y="51"/>
                  </a:cubicBezTo>
                  <a:cubicBezTo>
                    <a:pt x="501" y="50"/>
                    <a:pt x="499" y="50"/>
                    <a:pt x="499" y="50"/>
                  </a:cubicBezTo>
                  <a:cubicBezTo>
                    <a:pt x="499" y="48"/>
                    <a:pt x="504" y="47"/>
                    <a:pt x="499" y="46"/>
                  </a:cubicBezTo>
                  <a:cubicBezTo>
                    <a:pt x="498" y="46"/>
                    <a:pt x="497" y="44"/>
                    <a:pt x="495" y="44"/>
                  </a:cubicBezTo>
                  <a:cubicBezTo>
                    <a:pt x="494" y="44"/>
                    <a:pt x="492" y="43"/>
                    <a:pt x="491" y="44"/>
                  </a:cubicBezTo>
                  <a:cubicBezTo>
                    <a:pt x="490" y="44"/>
                    <a:pt x="490" y="45"/>
                    <a:pt x="489" y="45"/>
                  </a:cubicBezTo>
                  <a:cubicBezTo>
                    <a:pt x="488" y="44"/>
                    <a:pt x="488" y="44"/>
                    <a:pt x="487" y="44"/>
                  </a:cubicBezTo>
                  <a:cubicBezTo>
                    <a:pt x="486" y="44"/>
                    <a:pt x="484" y="44"/>
                    <a:pt x="483" y="43"/>
                  </a:cubicBezTo>
                  <a:cubicBezTo>
                    <a:pt x="482" y="43"/>
                    <a:pt x="481" y="43"/>
                    <a:pt x="480" y="41"/>
                  </a:cubicBezTo>
                  <a:cubicBezTo>
                    <a:pt x="479" y="41"/>
                    <a:pt x="480" y="40"/>
                    <a:pt x="478" y="41"/>
                  </a:cubicBezTo>
                  <a:cubicBezTo>
                    <a:pt x="478" y="41"/>
                    <a:pt x="477" y="42"/>
                    <a:pt x="476" y="42"/>
                  </a:cubicBezTo>
                  <a:cubicBezTo>
                    <a:pt x="475" y="42"/>
                    <a:pt x="475" y="41"/>
                    <a:pt x="474" y="42"/>
                  </a:cubicBezTo>
                  <a:cubicBezTo>
                    <a:pt x="474" y="43"/>
                    <a:pt x="473" y="44"/>
                    <a:pt x="473" y="45"/>
                  </a:cubicBezTo>
                  <a:cubicBezTo>
                    <a:pt x="473" y="46"/>
                    <a:pt x="475" y="46"/>
                    <a:pt x="474" y="47"/>
                  </a:cubicBezTo>
                  <a:cubicBezTo>
                    <a:pt x="473" y="48"/>
                    <a:pt x="474" y="48"/>
                    <a:pt x="473" y="48"/>
                  </a:cubicBezTo>
                  <a:cubicBezTo>
                    <a:pt x="472" y="48"/>
                    <a:pt x="470" y="48"/>
                    <a:pt x="469" y="49"/>
                  </a:cubicBezTo>
                  <a:cubicBezTo>
                    <a:pt x="470" y="48"/>
                    <a:pt x="473" y="50"/>
                    <a:pt x="473" y="50"/>
                  </a:cubicBezTo>
                  <a:cubicBezTo>
                    <a:pt x="472" y="51"/>
                    <a:pt x="469" y="49"/>
                    <a:pt x="467" y="49"/>
                  </a:cubicBezTo>
                  <a:cubicBezTo>
                    <a:pt x="465" y="49"/>
                    <a:pt x="462" y="49"/>
                    <a:pt x="459" y="49"/>
                  </a:cubicBezTo>
                  <a:cubicBezTo>
                    <a:pt x="458" y="49"/>
                    <a:pt x="458" y="48"/>
                    <a:pt x="457" y="48"/>
                  </a:cubicBezTo>
                  <a:cubicBezTo>
                    <a:pt x="456" y="47"/>
                    <a:pt x="453" y="48"/>
                    <a:pt x="452" y="48"/>
                  </a:cubicBezTo>
                  <a:cubicBezTo>
                    <a:pt x="451" y="47"/>
                    <a:pt x="449" y="47"/>
                    <a:pt x="448" y="46"/>
                  </a:cubicBezTo>
                  <a:cubicBezTo>
                    <a:pt x="448" y="45"/>
                    <a:pt x="450" y="45"/>
                    <a:pt x="450" y="44"/>
                  </a:cubicBezTo>
                  <a:cubicBezTo>
                    <a:pt x="451" y="43"/>
                    <a:pt x="442" y="43"/>
                    <a:pt x="441" y="43"/>
                  </a:cubicBezTo>
                  <a:cubicBezTo>
                    <a:pt x="436" y="42"/>
                    <a:pt x="432" y="43"/>
                    <a:pt x="427" y="43"/>
                  </a:cubicBezTo>
                  <a:cubicBezTo>
                    <a:pt x="424" y="43"/>
                    <a:pt x="425" y="43"/>
                    <a:pt x="426" y="45"/>
                  </a:cubicBezTo>
                  <a:cubicBezTo>
                    <a:pt x="426" y="46"/>
                    <a:pt x="424" y="45"/>
                    <a:pt x="424" y="45"/>
                  </a:cubicBezTo>
                  <a:cubicBezTo>
                    <a:pt x="422" y="45"/>
                    <a:pt x="423" y="44"/>
                    <a:pt x="423" y="43"/>
                  </a:cubicBezTo>
                  <a:cubicBezTo>
                    <a:pt x="423" y="41"/>
                    <a:pt x="422" y="38"/>
                    <a:pt x="420" y="40"/>
                  </a:cubicBezTo>
                  <a:cubicBezTo>
                    <a:pt x="420" y="42"/>
                    <a:pt x="416" y="42"/>
                    <a:pt x="414" y="41"/>
                  </a:cubicBezTo>
                  <a:cubicBezTo>
                    <a:pt x="413" y="40"/>
                    <a:pt x="415" y="38"/>
                    <a:pt x="411" y="39"/>
                  </a:cubicBezTo>
                  <a:cubicBezTo>
                    <a:pt x="410" y="39"/>
                    <a:pt x="409" y="39"/>
                    <a:pt x="408" y="39"/>
                  </a:cubicBezTo>
                  <a:cubicBezTo>
                    <a:pt x="407" y="38"/>
                    <a:pt x="406" y="39"/>
                    <a:pt x="404" y="40"/>
                  </a:cubicBezTo>
                  <a:cubicBezTo>
                    <a:pt x="402" y="42"/>
                    <a:pt x="407" y="41"/>
                    <a:pt x="407" y="42"/>
                  </a:cubicBezTo>
                  <a:cubicBezTo>
                    <a:pt x="407" y="44"/>
                    <a:pt x="403" y="43"/>
                    <a:pt x="402" y="44"/>
                  </a:cubicBezTo>
                  <a:cubicBezTo>
                    <a:pt x="401" y="45"/>
                    <a:pt x="399" y="45"/>
                    <a:pt x="397" y="46"/>
                  </a:cubicBezTo>
                  <a:cubicBezTo>
                    <a:pt x="395" y="47"/>
                    <a:pt x="393" y="47"/>
                    <a:pt x="390" y="47"/>
                  </a:cubicBezTo>
                  <a:cubicBezTo>
                    <a:pt x="388" y="47"/>
                    <a:pt x="388" y="47"/>
                    <a:pt x="387" y="49"/>
                  </a:cubicBezTo>
                  <a:cubicBezTo>
                    <a:pt x="386" y="50"/>
                    <a:pt x="382" y="51"/>
                    <a:pt x="381" y="51"/>
                  </a:cubicBezTo>
                  <a:cubicBezTo>
                    <a:pt x="381" y="50"/>
                    <a:pt x="383" y="50"/>
                    <a:pt x="383" y="50"/>
                  </a:cubicBezTo>
                  <a:cubicBezTo>
                    <a:pt x="385" y="49"/>
                    <a:pt x="385" y="47"/>
                    <a:pt x="386" y="46"/>
                  </a:cubicBezTo>
                  <a:cubicBezTo>
                    <a:pt x="387" y="44"/>
                    <a:pt x="388" y="46"/>
                    <a:pt x="389" y="45"/>
                  </a:cubicBezTo>
                  <a:cubicBezTo>
                    <a:pt x="390" y="45"/>
                    <a:pt x="390" y="44"/>
                    <a:pt x="391" y="44"/>
                  </a:cubicBezTo>
                  <a:cubicBezTo>
                    <a:pt x="394" y="42"/>
                    <a:pt x="398" y="41"/>
                    <a:pt x="401" y="39"/>
                  </a:cubicBezTo>
                  <a:cubicBezTo>
                    <a:pt x="403" y="38"/>
                    <a:pt x="405" y="37"/>
                    <a:pt x="407" y="36"/>
                  </a:cubicBezTo>
                  <a:cubicBezTo>
                    <a:pt x="411" y="33"/>
                    <a:pt x="416" y="31"/>
                    <a:pt x="420" y="29"/>
                  </a:cubicBezTo>
                  <a:cubicBezTo>
                    <a:pt x="423" y="28"/>
                    <a:pt x="426" y="26"/>
                    <a:pt x="423" y="23"/>
                  </a:cubicBezTo>
                  <a:cubicBezTo>
                    <a:pt x="422" y="22"/>
                    <a:pt x="422" y="24"/>
                    <a:pt x="421" y="23"/>
                  </a:cubicBezTo>
                  <a:cubicBezTo>
                    <a:pt x="420" y="22"/>
                    <a:pt x="419" y="22"/>
                    <a:pt x="418" y="21"/>
                  </a:cubicBezTo>
                  <a:cubicBezTo>
                    <a:pt x="418" y="20"/>
                    <a:pt x="423" y="22"/>
                    <a:pt x="423" y="22"/>
                  </a:cubicBezTo>
                  <a:cubicBezTo>
                    <a:pt x="424" y="22"/>
                    <a:pt x="427" y="22"/>
                    <a:pt x="425" y="20"/>
                  </a:cubicBezTo>
                  <a:cubicBezTo>
                    <a:pt x="424" y="19"/>
                    <a:pt x="424" y="18"/>
                    <a:pt x="423" y="17"/>
                  </a:cubicBezTo>
                  <a:cubicBezTo>
                    <a:pt x="422" y="15"/>
                    <a:pt x="421" y="19"/>
                    <a:pt x="420" y="19"/>
                  </a:cubicBezTo>
                  <a:cubicBezTo>
                    <a:pt x="420" y="18"/>
                    <a:pt x="420" y="17"/>
                    <a:pt x="420" y="17"/>
                  </a:cubicBezTo>
                  <a:cubicBezTo>
                    <a:pt x="420" y="16"/>
                    <a:pt x="420" y="16"/>
                    <a:pt x="419" y="15"/>
                  </a:cubicBezTo>
                  <a:cubicBezTo>
                    <a:pt x="419" y="14"/>
                    <a:pt x="417" y="13"/>
                    <a:pt x="416" y="13"/>
                  </a:cubicBezTo>
                  <a:cubicBezTo>
                    <a:pt x="414" y="12"/>
                    <a:pt x="413" y="12"/>
                    <a:pt x="411" y="11"/>
                  </a:cubicBezTo>
                  <a:cubicBezTo>
                    <a:pt x="409" y="11"/>
                    <a:pt x="409" y="11"/>
                    <a:pt x="406" y="12"/>
                  </a:cubicBezTo>
                  <a:cubicBezTo>
                    <a:pt x="404" y="12"/>
                    <a:pt x="397" y="9"/>
                    <a:pt x="396" y="12"/>
                  </a:cubicBezTo>
                  <a:cubicBezTo>
                    <a:pt x="395" y="13"/>
                    <a:pt x="389" y="14"/>
                    <a:pt x="388" y="13"/>
                  </a:cubicBezTo>
                  <a:cubicBezTo>
                    <a:pt x="388" y="13"/>
                    <a:pt x="394" y="9"/>
                    <a:pt x="392" y="8"/>
                  </a:cubicBezTo>
                  <a:cubicBezTo>
                    <a:pt x="392" y="8"/>
                    <a:pt x="385" y="9"/>
                    <a:pt x="384" y="8"/>
                  </a:cubicBezTo>
                  <a:cubicBezTo>
                    <a:pt x="384" y="7"/>
                    <a:pt x="386" y="7"/>
                    <a:pt x="386" y="7"/>
                  </a:cubicBezTo>
                  <a:cubicBezTo>
                    <a:pt x="386" y="6"/>
                    <a:pt x="378" y="7"/>
                    <a:pt x="378" y="7"/>
                  </a:cubicBezTo>
                  <a:cubicBezTo>
                    <a:pt x="379" y="5"/>
                    <a:pt x="383" y="6"/>
                    <a:pt x="384" y="5"/>
                  </a:cubicBezTo>
                  <a:cubicBezTo>
                    <a:pt x="385" y="4"/>
                    <a:pt x="387" y="5"/>
                    <a:pt x="386" y="4"/>
                  </a:cubicBezTo>
                  <a:cubicBezTo>
                    <a:pt x="386" y="3"/>
                    <a:pt x="386" y="2"/>
                    <a:pt x="385" y="2"/>
                  </a:cubicBezTo>
                  <a:cubicBezTo>
                    <a:pt x="382" y="2"/>
                    <a:pt x="381" y="1"/>
                    <a:pt x="378" y="1"/>
                  </a:cubicBezTo>
                  <a:cubicBezTo>
                    <a:pt x="376" y="0"/>
                    <a:pt x="374" y="1"/>
                    <a:pt x="372" y="2"/>
                  </a:cubicBezTo>
                  <a:cubicBezTo>
                    <a:pt x="368" y="3"/>
                    <a:pt x="364" y="6"/>
                    <a:pt x="362" y="8"/>
                  </a:cubicBezTo>
                  <a:cubicBezTo>
                    <a:pt x="361" y="9"/>
                    <a:pt x="361" y="9"/>
                    <a:pt x="362" y="10"/>
                  </a:cubicBezTo>
                  <a:cubicBezTo>
                    <a:pt x="363" y="10"/>
                    <a:pt x="362" y="11"/>
                    <a:pt x="362" y="12"/>
                  </a:cubicBezTo>
                  <a:cubicBezTo>
                    <a:pt x="362" y="14"/>
                    <a:pt x="366" y="13"/>
                    <a:pt x="366" y="14"/>
                  </a:cubicBezTo>
                  <a:cubicBezTo>
                    <a:pt x="366" y="13"/>
                    <a:pt x="361" y="14"/>
                    <a:pt x="360" y="14"/>
                  </a:cubicBezTo>
                  <a:cubicBezTo>
                    <a:pt x="359" y="14"/>
                    <a:pt x="353" y="13"/>
                    <a:pt x="352" y="14"/>
                  </a:cubicBezTo>
                  <a:cubicBezTo>
                    <a:pt x="352" y="13"/>
                    <a:pt x="355" y="17"/>
                    <a:pt x="355" y="17"/>
                  </a:cubicBezTo>
                  <a:cubicBezTo>
                    <a:pt x="356" y="18"/>
                    <a:pt x="351" y="16"/>
                    <a:pt x="350" y="16"/>
                  </a:cubicBezTo>
                  <a:cubicBezTo>
                    <a:pt x="349" y="16"/>
                    <a:pt x="347" y="17"/>
                    <a:pt x="345" y="18"/>
                  </a:cubicBezTo>
                  <a:cubicBezTo>
                    <a:pt x="345" y="18"/>
                    <a:pt x="345" y="18"/>
                    <a:pt x="344" y="18"/>
                  </a:cubicBezTo>
                  <a:cubicBezTo>
                    <a:pt x="342" y="18"/>
                    <a:pt x="344" y="18"/>
                    <a:pt x="343" y="17"/>
                  </a:cubicBezTo>
                  <a:cubicBezTo>
                    <a:pt x="343" y="18"/>
                    <a:pt x="338" y="20"/>
                    <a:pt x="338" y="20"/>
                  </a:cubicBezTo>
                  <a:cubicBezTo>
                    <a:pt x="338" y="19"/>
                    <a:pt x="340" y="18"/>
                    <a:pt x="340" y="18"/>
                  </a:cubicBezTo>
                  <a:cubicBezTo>
                    <a:pt x="340" y="17"/>
                    <a:pt x="335" y="18"/>
                    <a:pt x="334" y="17"/>
                  </a:cubicBezTo>
                  <a:cubicBezTo>
                    <a:pt x="334" y="17"/>
                    <a:pt x="336" y="16"/>
                    <a:pt x="336" y="16"/>
                  </a:cubicBezTo>
                  <a:cubicBezTo>
                    <a:pt x="335" y="17"/>
                    <a:pt x="330" y="18"/>
                    <a:pt x="328" y="18"/>
                  </a:cubicBezTo>
                  <a:cubicBezTo>
                    <a:pt x="323" y="19"/>
                    <a:pt x="329" y="19"/>
                    <a:pt x="330" y="20"/>
                  </a:cubicBezTo>
                  <a:cubicBezTo>
                    <a:pt x="329" y="19"/>
                    <a:pt x="324" y="21"/>
                    <a:pt x="323" y="21"/>
                  </a:cubicBezTo>
                  <a:cubicBezTo>
                    <a:pt x="322" y="21"/>
                    <a:pt x="321" y="21"/>
                    <a:pt x="320" y="22"/>
                  </a:cubicBezTo>
                  <a:cubicBezTo>
                    <a:pt x="319" y="23"/>
                    <a:pt x="317" y="22"/>
                    <a:pt x="315" y="22"/>
                  </a:cubicBezTo>
                  <a:cubicBezTo>
                    <a:pt x="314" y="22"/>
                    <a:pt x="313" y="24"/>
                    <a:pt x="311" y="24"/>
                  </a:cubicBezTo>
                  <a:cubicBezTo>
                    <a:pt x="309" y="25"/>
                    <a:pt x="308" y="24"/>
                    <a:pt x="307" y="25"/>
                  </a:cubicBezTo>
                  <a:cubicBezTo>
                    <a:pt x="306" y="26"/>
                    <a:pt x="305" y="27"/>
                    <a:pt x="304" y="27"/>
                  </a:cubicBezTo>
                  <a:cubicBezTo>
                    <a:pt x="302" y="27"/>
                    <a:pt x="300" y="27"/>
                    <a:pt x="299" y="27"/>
                  </a:cubicBezTo>
                  <a:cubicBezTo>
                    <a:pt x="299" y="27"/>
                    <a:pt x="302" y="29"/>
                    <a:pt x="302" y="29"/>
                  </a:cubicBezTo>
                  <a:cubicBezTo>
                    <a:pt x="301" y="30"/>
                    <a:pt x="295" y="30"/>
                    <a:pt x="295" y="30"/>
                  </a:cubicBezTo>
                  <a:cubicBezTo>
                    <a:pt x="295" y="30"/>
                    <a:pt x="299" y="30"/>
                    <a:pt x="299" y="30"/>
                  </a:cubicBezTo>
                  <a:cubicBezTo>
                    <a:pt x="299" y="30"/>
                    <a:pt x="297" y="30"/>
                    <a:pt x="296" y="30"/>
                  </a:cubicBezTo>
                  <a:cubicBezTo>
                    <a:pt x="297" y="30"/>
                    <a:pt x="299" y="31"/>
                    <a:pt x="299" y="31"/>
                  </a:cubicBezTo>
                  <a:cubicBezTo>
                    <a:pt x="298" y="31"/>
                    <a:pt x="298" y="31"/>
                    <a:pt x="297" y="31"/>
                  </a:cubicBezTo>
                  <a:cubicBezTo>
                    <a:pt x="298" y="31"/>
                    <a:pt x="297" y="32"/>
                    <a:pt x="297" y="32"/>
                  </a:cubicBezTo>
                  <a:cubicBezTo>
                    <a:pt x="297" y="33"/>
                    <a:pt x="294" y="32"/>
                    <a:pt x="294" y="32"/>
                  </a:cubicBezTo>
                  <a:cubicBezTo>
                    <a:pt x="294" y="33"/>
                    <a:pt x="296" y="33"/>
                    <a:pt x="296" y="34"/>
                  </a:cubicBezTo>
                  <a:cubicBezTo>
                    <a:pt x="297" y="34"/>
                    <a:pt x="295" y="34"/>
                    <a:pt x="295" y="34"/>
                  </a:cubicBezTo>
                  <a:cubicBezTo>
                    <a:pt x="295" y="36"/>
                    <a:pt x="299" y="34"/>
                    <a:pt x="298" y="36"/>
                  </a:cubicBezTo>
                  <a:cubicBezTo>
                    <a:pt x="296" y="38"/>
                    <a:pt x="301" y="39"/>
                    <a:pt x="298" y="40"/>
                  </a:cubicBezTo>
                  <a:cubicBezTo>
                    <a:pt x="296" y="40"/>
                    <a:pt x="294" y="40"/>
                    <a:pt x="292" y="40"/>
                  </a:cubicBezTo>
                  <a:cubicBezTo>
                    <a:pt x="291" y="41"/>
                    <a:pt x="291" y="42"/>
                    <a:pt x="289" y="41"/>
                  </a:cubicBezTo>
                  <a:cubicBezTo>
                    <a:pt x="288" y="41"/>
                    <a:pt x="287" y="41"/>
                    <a:pt x="286" y="41"/>
                  </a:cubicBezTo>
                  <a:cubicBezTo>
                    <a:pt x="282" y="42"/>
                    <a:pt x="278" y="42"/>
                    <a:pt x="274" y="42"/>
                  </a:cubicBezTo>
                  <a:cubicBezTo>
                    <a:pt x="272" y="42"/>
                    <a:pt x="270" y="42"/>
                    <a:pt x="269" y="43"/>
                  </a:cubicBezTo>
                  <a:cubicBezTo>
                    <a:pt x="268" y="44"/>
                    <a:pt x="267" y="45"/>
                    <a:pt x="267" y="46"/>
                  </a:cubicBezTo>
                  <a:cubicBezTo>
                    <a:pt x="267" y="47"/>
                    <a:pt x="269" y="48"/>
                    <a:pt x="269" y="49"/>
                  </a:cubicBezTo>
                  <a:cubicBezTo>
                    <a:pt x="268" y="51"/>
                    <a:pt x="268" y="52"/>
                    <a:pt x="269" y="53"/>
                  </a:cubicBezTo>
                  <a:cubicBezTo>
                    <a:pt x="271" y="55"/>
                    <a:pt x="274" y="54"/>
                    <a:pt x="276" y="56"/>
                  </a:cubicBezTo>
                  <a:cubicBezTo>
                    <a:pt x="276" y="56"/>
                    <a:pt x="278" y="60"/>
                    <a:pt x="278" y="60"/>
                  </a:cubicBezTo>
                  <a:cubicBezTo>
                    <a:pt x="274" y="60"/>
                    <a:pt x="273" y="60"/>
                    <a:pt x="270" y="58"/>
                  </a:cubicBezTo>
                  <a:cubicBezTo>
                    <a:pt x="267" y="56"/>
                    <a:pt x="262" y="54"/>
                    <a:pt x="258" y="54"/>
                  </a:cubicBezTo>
                  <a:cubicBezTo>
                    <a:pt x="256" y="54"/>
                    <a:pt x="257" y="53"/>
                    <a:pt x="255" y="52"/>
                  </a:cubicBezTo>
                  <a:cubicBezTo>
                    <a:pt x="254" y="52"/>
                    <a:pt x="250" y="52"/>
                    <a:pt x="250" y="54"/>
                  </a:cubicBezTo>
                  <a:cubicBezTo>
                    <a:pt x="250" y="55"/>
                    <a:pt x="254" y="55"/>
                    <a:pt x="254" y="55"/>
                  </a:cubicBezTo>
                  <a:cubicBezTo>
                    <a:pt x="254" y="55"/>
                    <a:pt x="251" y="56"/>
                    <a:pt x="252" y="56"/>
                  </a:cubicBezTo>
                  <a:cubicBezTo>
                    <a:pt x="254" y="57"/>
                    <a:pt x="255" y="56"/>
                    <a:pt x="256" y="58"/>
                  </a:cubicBezTo>
                  <a:cubicBezTo>
                    <a:pt x="256" y="60"/>
                    <a:pt x="253" y="59"/>
                    <a:pt x="252" y="59"/>
                  </a:cubicBezTo>
                  <a:cubicBezTo>
                    <a:pt x="250" y="58"/>
                    <a:pt x="249" y="57"/>
                    <a:pt x="247" y="58"/>
                  </a:cubicBezTo>
                  <a:cubicBezTo>
                    <a:pt x="245" y="58"/>
                    <a:pt x="246" y="61"/>
                    <a:pt x="247" y="62"/>
                  </a:cubicBezTo>
                  <a:cubicBezTo>
                    <a:pt x="248" y="63"/>
                    <a:pt x="250" y="63"/>
                    <a:pt x="251" y="63"/>
                  </a:cubicBezTo>
                  <a:cubicBezTo>
                    <a:pt x="253" y="64"/>
                    <a:pt x="255" y="64"/>
                    <a:pt x="256" y="65"/>
                  </a:cubicBezTo>
                  <a:cubicBezTo>
                    <a:pt x="257" y="66"/>
                    <a:pt x="257" y="67"/>
                    <a:pt x="257" y="67"/>
                  </a:cubicBezTo>
                  <a:cubicBezTo>
                    <a:pt x="258" y="67"/>
                    <a:pt x="259" y="67"/>
                    <a:pt x="260" y="67"/>
                  </a:cubicBezTo>
                  <a:cubicBezTo>
                    <a:pt x="260" y="67"/>
                    <a:pt x="257" y="68"/>
                    <a:pt x="257" y="68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2" y="65"/>
                    <a:pt x="249" y="65"/>
                    <a:pt x="246" y="65"/>
                  </a:cubicBezTo>
                  <a:cubicBezTo>
                    <a:pt x="245" y="65"/>
                    <a:pt x="240" y="64"/>
                    <a:pt x="242" y="62"/>
                  </a:cubicBezTo>
                  <a:cubicBezTo>
                    <a:pt x="243" y="62"/>
                    <a:pt x="242" y="61"/>
                    <a:pt x="242" y="60"/>
                  </a:cubicBezTo>
                  <a:cubicBezTo>
                    <a:pt x="241" y="59"/>
                    <a:pt x="242" y="58"/>
                    <a:pt x="242" y="57"/>
                  </a:cubicBezTo>
                  <a:cubicBezTo>
                    <a:pt x="243" y="55"/>
                    <a:pt x="244" y="51"/>
                    <a:pt x="242" y="50"/>
                  </a:cubicBezTo>
                  <a:cubicBezTo>
                    <a:pt x="238" y="49"/>
                    <a:pt x="241" y="54"/>
                    <a:pt x="240" y="56"/>
                  </a:cubicBezTo>
                  <a:cubicBezTo>
                    <a:pt x="238" y="58"/>
                    <a:pt x="235" y="59"/>
                    <a:pt x="233" y="61"/>
                  </a:cubicBezTo>
                  <a:cubicBezTo>
                    <a:pt x="230" y="64"/>
                    <a:pt x="231" y="63"/>
                    <a:pt x="233" y="65"/>
                  </a:cubicBezTo>
                  <a:cubicBezTo>
                    <a:pt x="234" y="66"/>
                    <a:pt x="237" y="69"/>
                    <a:pt x="237" y="71"/>
                  </a:cubicBezTo>
                  <a:cubicBezTo>
                    <a:pt x="237" y="71"/>
                    <a:pt x="236" y="73"/>
                    <a:pt x="235" y="73"/>
                  </a:cubicBezTo>
                  <a:cubicBezTo>
                    <a:pt x="234" y="75"/>
                    <a:pt x="233" y="77"/>
                    <a:pt x="233" y="79"/>
                  </a:cubicBezTo>
                  <a:cubicBezTo>
                    <a:pt x="233" y="79"/>
                    <a:pt x="234" y="84"/>
                    <a:pt x="235" y="84"/>
                  </a:cubicBezTo>
                  <a:cubicBezTo>
                    <a:pt x="237" y="84"/>
                    <a:pt x="239" y="84"/>
                    <a:pt x="241" y="83"/>
                  </a:cubicBezTo>
                  <a:cubicBezTo>
                    <a:pt x="243" y="82"/>
                    <a:pt x="246" y="83"/>
                    <a:pt x="248" y="84"/>
                  </a:cubicBezTo>
                  <a:cubicBezTo>
                    <a:pt x="251" y="84"/>
                    <a:pt x="253" y="86"/>
                    <a:pt x="254" y="89"/>
                  </a:cubicBezTo>
                  <a:cubicBezTo>
                    <a:pt x="255" y="91"/>
                    <a:pt x="251" y="94"/>
                    <a:pt x="253" y="95"/>
                  </a:cubicBezTo>
                  <a:cubicBezTo>
                    <a:pt x="253" y="95"/>
                    <a:pt x="259" y="97"/>
                    <a:pt x="259" y="97"/>
                  </a:cubicBezTo>
                  <a:cubicBezTo>
                    <a:pt x="259" y="98"/>
                    <a:pt x="252" y="96"/>
                    <a:pt x="251" y="96"/>
                  </a:cubicBezTo>
                  <a:cubicBezTo>
                    <a:pt x="251" y="96"/>
                    <a:pt x="250" y="93"/>
                    <a:pt x="250" y="93"/>
                  </a:cubicBezTo>
                  <a:cubicBezTo>
                    <a:pt x="251" y="91"/>
                    <a:pt x="252" y="90"/>
                    <a:pt x="250" y="89"/>
                  </a:cubicBezTo>
                  <a:cubicBezTo>
                    <a:pt x="248" y="88"/>
                    <a:pt x="249" y="86"/>
                    <a:pt x="247" y="85"/>
                  </a:cubicBezTo>
                  <a:cubicBezTo>
                    <a:pt x="245" y="85"/>
                    <a:pt x="243" y="86"/>
                    <a:pt x="241" y="86"/>
                  </a:cubicBezTo>
                  <a:cubicBezTo>
                    <a:pt x="241" y="86"/>
                    <a:pt x="237" y="87"/>
                    <a:pt x="237" y="88"/>
                  </a:cubicBezTo>
                  <a:cubicBezTo>
                    <a:pt x="238" y="88"/>
                    <a:pt x="239" y="88"/>
                    <a:pt x="238" y="88"/>
                  </a:cubicBezTo>
                  <a:cubicBezTo>
                    <a:pt x="238" y="89"/>
                    <a:pt x="236" y="90"/>
                    <a:pt x="237" y="91"/>
                  </a:cubicBezTo>
                  <a:cubicBezTo>
                    <a:pt x="241" y="93"/>
                    <a:pt x="238" y="96"/>
                    <a:pt x="236" y="98"/>
                  </a:cubicBezTo>
                  <a:cubicBezTo>
                    <a:pt x="235" y="99"/>
                    <a:pt x="234" y="101"/>
                    <a:pt x="234" y="102"/>
                  </a:cubicBezTo>
                  <a:cubicBezTo>
                    <a:pt x="233" y="103"/>
                    <a:pt x="231" y="104"/>
                    <a:pt x="229" y="104"/>
                  </a:cubicBezTo>
                  <a:cubicBezTo>
                    <a:pt x="228" y="105"/>
                    <a:pt x="227" y="105"/>
                    <a:pt x="227" y="107"/>
                  </a:cubicBezTo>
                  <a:cubicBezTo>
                    <a:pt x="226" y="109"/>
                    <a:pt x="224" y="108"/>
                    <a:pt x="223" y="108"/>
                  </a:cubicBezTo>
                  <a:cubicBezTo>
                    <a:pt x="220" y="107"/>
                    <a:pt x="218" y="108"/>
                    <a:pt x="216" y="107"/>
                  </a:cubicBezTo>
                  <a:cubicBezTo>
                    <a:pt x="215" y="107"/>
                    <a:pt x="214" y="106"/>
                    <a:pt x="213" y="106"/>
                  </a:cubicBezTo>
                  <a:cubicBezTo>
                    <a:pt x="211" y="106"/>
                    <a:pt x="211" y="105"/>
                    <a:pt x="210" y="104"/>
                  </a:cubicBezTo>
                  <a:cubicBezTo>
                    <a:pt x="210" y="104"/>
                    <a:pt x="212" y="103"/>
                    <a:pt x="212" y="104"/>
                  </a:cubicBezTo>
                  <a:cubicBezTo>
                    <a:pt x="213" y="106"/>
                    <a:pt x="215" y="106"/>
                    <a:pt x="215" y="105"/>
                  </a:cubicBezTo>
                  <a:cubicBezTo>
                    <a:pt x="216" y="104"/>
                    <a:pt x="221" y="107"/>
                    <a:pt x="223" y="105"/>
                  </a:cubicBezTo>
                  <a:cubicBezTo>
                    <a:pt x="223" y="104"/>
                    <a:pt x="221" y="103"/>
                    <a:pt x="223" y="103"/>
                  </a:cubicBezTo>
                  <a:cubicBezTo>
                    <a:pt x="224" y="102"/>
                    <a:pt x="226" y="101"/>
                    <a:pt x="227" y="100"/>
                  </a:cubicBezTo>
                  <a:cubicBezTo>
                    <a:pt x="228" y="98"/>
                    <a:pt x="227" y="98"/>
                    <a:pt x="230" y="97"/>
                  </a:cubicBezTo>
                  <a:cubicBezTo>
                    <a:pt x="233" y="95"/>
                    <a:pt x="229" y="93"/>
                    <a:pt x="231" y="91"/>
                  </a:cubicBezTo>
                  <a:cubicBezTo>
                    <a:pt x="233" y="90"/>
                    <a:pt x="233" y="89"/>
                    <a:pt x="231" y="88"/>
                  </a:cubicBezTo>
                  <a:cubicBezTo>
                    <a:pt x="230" y="88"/>
                    <a:pt x="229" y="87"/>
                    <a:pt x="228" y="86"/>
                  </a:cubicBezTo>
                  <a:cubicBezTo>
                    <a:pt x="227" y="84"/>
                    <a:pt x="228" y="81"/>
                    <a:pt x="228" y="79"/>
                  </a:cubicBezTo>
                  <a:cubicBezTo>
                    <a:pt x="228" y="77"/>
                    <a:pt x="227" y="75"/>
                    <a:pt x="228" y="73"/>
                  </a:cubicBezTo>
                  <a:cubicBezTo>
                    <a:pt x="228" y="71"/>
                    <a:pt x="230" y="71"/>
                    <a:pt x="230" y="69"/>
                  </a:cubicBezTo>
                  <a:cubicBezTo>
                    <a:pt x="229" y="67"/>
                    <a:pt x="227" y="66"/>
                    <a:pt x="226" y="65"/>
                  </a:cubicBezTo>
                  <a:cubicBezTo>
                    <a:pt x="225" y="64"/>
                    <a:pt x="224" y="63"/>
                    <a:pt x="225" y="62"/>
                  </a:cubicBezTo>
                  <a:cubicBezTo>
                    <a:pt x="227" y="61"/>
                    <a:pt x="227" y="59"/>
                    <a:pt x="228" y="57"/>
                  </a:cubicBezTo>
                  <a:cubicBezTo>
                    <a:pt x="229" y="56"/>
                    <a:pt x="230" y="53"/>
                    <a:pt x="229" y="52"/>
                  </a:cubicBezTo>
                  <a:cubicBezTo>
                    <a:pt x="229" y="51"/>
                    <a:pt x="225" y="50"/>
                    <a:pt x="223" y="49"/>
                  </a:cubicBezTo>
                  <a:cubicBezTo>
                    <a:pt x="221" y="49"/>
                    <a:pt x="219" y="49"/>
                    <a:pt x="217" y="49"/>
                  </a:cubicBezTo>
                  <a:cubicBezTo>
                    <a:pt x="216" y="49"/>
                    <a:pt x="213" y="48"/>
                    <a:pt x="212" y="49"/>
                  </a:cubicBezTo>
                  <a:cubicBezTo>
                    <a:pt x="209" y="51"/>
                    <a:pt x="209" y="58"/>
                    <a:pt x="206" y="60"/>
                  </a:cubicBezTo>
                  <a:cubicBezTo>
                    <a:pt x="204" y="63"/>
                    <a:pt x="198" y="64"/>
                    <a:pt x="198" y="68"/>
                  </a:cubicBezTo>
                  <a:cubicBezTo>
                    <a:pt x="198" y="69"/>
                    <a:pt x="201" y="68"/>
                    <a:pt x="201" y="68"/>
                  </a:cubicBezTo>
                  <a:cubicBezTo>
                    <a:pt x="202" y="69"/>
                    <a:pt x="201" y="73"/>
                    <a:pt x="201" y="73"/>
                  </a:cubicBezTo>
                  <a:cubicBezTo>
                    <a:pt x="200" y="75"/>
                    <a:pt x="202" y="76"/>
                    <a:pt x="199" y="76"/>
                  </a:cubicBezTo>
                  <a:cubicBezTo>
                    <a:pt x="199" y="77"/>
                    <a:pt x="198" y="77"/>
                    <a:pt x="198" y="78"/>
                  </a:cubicBezTo>
                  <a:cubicBezTo>
                    <a:pt x="199" y="79"/>
                    <a:pt x="200" y="79"/>
                    <a:pt x="201" y="79"/>
                  </a:cubicBezTo>
                  <a:cubicBezTo>
                    <a:pt x="202" y="79"/>
                    <a:pt x="206" y="79"/>
                    <a:pt x="206" y="80"/>
                  </a:cubicBezTo>
                  <a:cubicBezTo>
                    <a:pt x="206" y="82"/>
                    <a:pt x="206" y="84"/>
                    <a:pt x="208" y="85"/>
                  </a:cubicBezTo>
                  <a:cubicBezTo>
                    <a:pt x="210" y="86"/>
                    <a:pt x="212" y="85"/>
                    <a:pt x="210" y="87"/>
                  </a:cubicBezTo>
                  <a:cubicBezTo>
                    <a:pt x="209" y="88"/>
                    <a:pt x="209" y="90"/>
                    <a:pt x="208" y="91"/>
                  </a:cubicBezTo>
                  <a:cubicBezTo>
                    <a:pt x="207" y="93"/>
                    <a:pt x="202" y="88"/>
                    <a:pt x="201" y="87"/>
                  </a:cubicBezTo>
                  <a:cubicBezTo>
                    <a:pt x="198" y="85"/>
                    <a:pt x="194" y="84"/>
                    <a:pt x="191" y="83"/>
                  </a:cubicBezTo>
                  <a:cubicBezTo>
                    <a:pt x="189" y="82"/>
                    <a:pt x="188" y="81"/>
                    <a:pt x="186" y="80"/>
                  </a:cubicBezTo>
                  <a:cubicBezTo>
                    <a:pt x="185" y="80"/>
                    <a:pt x="183" y="79"/>
                    <a:pt x="182" y="79"/>
                  </a:cubicBezTo>
                  <a:cubicBezTo>
                    <a:pt x="179" y="79"/>
                    <a:pt x="176" y="78"/>
                    <a:pt x="173" y="78"/>
                  </a:cubicBezTo>
                  <a:cubicBezTo>
                    <a:pt x="169" y="78"/>
                    <a:pt x="165" y="78"/>
                    <a:pt x="168" y="83"/>
                  </a:cubicBezTo>
                  <a:cubicBezTo>
                    <a:pt x="170" y="84"/>
                    <a:pt x="169" y="86"/>
                    <a:pt x="167" y="87"/>
                  </a:cubicBezTo>
                  <a:cubicBezTo>
                    <a:pt x="166" y="88"/>
                    <a:pt x="163" y="86"/>
                    <a:pt x="164" y="89"/>
                  </a:cubicBezTo>
                  <a:cubicBezTo>
                    <a:pt x="165" y="90"/>
                    <a:pt x="157" y="90"/>
                    <a:pt x="161" y="87"/>
                  </a:cubicBezTo>
                  <a:cubicBezTo>
                    <a:pt x="162" y="86"/>
                    <a:pt x="159" y="84"/>
                    <a:pt x="158" y="85"/>
                  </a:cubicBezTo>
                  <a:cubicBezTo>
                    <a:pt x="156" y="85"/>
                    <a:pt x="154" y="86"/>
                    <a:pt x="153" y="87"/>
                  </a:cubicBezTo>
                  <a:cubicBezTo>
                    <a:pt x="150" y="89"/>
                    <a:pt x="147" y="87"/>
                    <a:pt x="144" y="88"/>
                  </a:cubicBezTo>
                  <a:cubicBezTo>
                    <a:pt x="141" y="89"/>
                    <a:pt x="139" y="91"/>
                    <a:pt x="137" y="91"/>
                  </a:cubicBezTo>
                  <a:cubicBezTo>
                    <a:pt x="136" y="91"/>
                    <a:pt x="130" y="91"/>
                    <a:pt x="131" y="90"/>
                  </a:cubicBezTo>
                  <a:cubicBezTo>
                    <a:pt x="133" y="90"/>
                    <a:pt x="133" y="90"/>
                    <a:pt x="133" y="89"/>
                  </a:cubicBezTo>
                  <a:cubicBezTo>
                    <a:pt x="133" y="86"/>
                    <a:pt x="135" y="87"/>
                    <a:pt x="135" y="85"/>
                  </a:cubicBezTo>
                  <a:cubicBezTo>
                    <a:pt x="136" y="84"/>
                    <a:pt x="129" y="86"/>
                    <a:pt x="129" y="86"/>
                  </a:cubicBezTo>
                  <a:cubicBezTo>
                    <a:pt x="128" y="86"/>
                    <a:pt x="127" y="86"/>
                    <a:pt x="127" y="87"/>
                  </a:cubicBezTo>
                  <a:cubicBezTo>
                    <a:pt x="127" y="88"/>
                    <a:pt x="127" y="89"/>
                    <a:pt x="127" y="90"/>
                  </a:cubicBezTo>
                  <a:cubicBezTo>
                    <a:pt x="126" y="90"/>
                    <a:pt x="124" y="89"/>
                    <a:pt x="123" y="89"/>
                  </a:cubicBezTo>
                  <a:cubicBezTo>
                    <a:pt x="121" y="89"/>
                    <a:pt x="118" y="90"/>
                    <a:pt x="116" y="91"/>
                  </a:cubicBezTo>
                  <a:cubicBezTo>
                    <a:pt x="113" y="92"/>
                    <a:pt x="110" y="94"/>
                    <a:pt x="107" y="95"/>
                  </a:cubicBezTo>
                  <a:cubicBezTo>
                    <a:pt x="105" y="95"/>
                    <a:pt x="104" y="96"/>
                    <a:pt x="103" y="98"/>
                  </a:cubicBezTo>
                  <a:cubicBezTo>
                    <a:pt x="103" y="99"/>
                    <a:pt x="103" y="102"/>
                    <a:pt x="101" y="102"/>
                  </a:cubicBezTo>
                  <a:cubicBezTo>
                    <a:pt x="99" y="102"/>
                    <a:pt x="97" y="103"/>
                    <a:pt x="95" y="103"/>
                  </a:cubicBezTo>
                  <a:cubicBezTo>
                    <a:pt x="94" y="103"/>
                    <a:pt x="93" y="101"/>
                    <a:pt x="92" y="100"/>
                  </a:cubicBezTo>
                  <a:cubicBezTo>
                    <a:pt x="90" y="98"/>
                    <a:pt x="87" y="99"/>
                    <a:pt x="89" y="96"/>
                  </a:cubicBezTo>
                  <a:cubicBezTo>
                    <a:pt x="90" y="94"/>
                    <a:pt x="93" y="95"/>
                    <a:pt x="94" y="94"/>
                  </a:cubicBezTo>
                  <a:cubicBezTo>
                    <a:pt x="96" y="94"/>
                    <a:pt x="98" y="95"/>
                    <a:pt x="97" y="93"/>
                  </a:cubicBezTo>
                  <a:cubicBezTo>
                    <a:pt x="96" y="92"/>
                    <a:pt x="95" y="90"/>
                    <a:pt x="94" y="89"/>
                  </a:cubicBezTo>
                  <a:cubicBezTo>
                    <a:pt x="92" y="87"/>
                    <a:pt x="89" y="88"/>
                    <a:pt x="87" y="88"/>
                  </a:cubicBezTo>
                  <a:cubicBezTo>
                    <a:pt x="86" y="88"/>
                    <a:pt x="80" y="87"/>
                    <a:pt x="80" y="87"/>
                  </a:cubicBezTo>
                  <a:cubicBezTo>
                    <a:pt x="80" y="87"/>
                    <a:pt x="83" y="88"/>
                    <a:pt x="83" y="88"/>
                  </a:cubicBezTo>
                  <a:cubicBezTo>
                    <a:pt x="84" y="89"/>
                    <a:pt x="84" y="90"/>
                    <a:pt x="84" y="91"/>
                  </a:cubicBezTo>
                  <a:cubicBezTo>
                    <a:pt x="84" y="92"/>
                    <a:pt x="84" y="94"/>
                    <a:pt x="84" y="95"/>
                  </a:cubicBezTo>
                  <a:cubicBezTo>
                    <a:pt x="83" y="96"/>
                    <a:pt x="82" y="97"/>
                    <a:pt x="82" y="98"/>
                  </a:cubicBezTo>
                  <a:cubicBezTo>
                    <a:pt x="83" y="100"/>
                    <a:pt x="87" y="100"/>
                    <a:pt x="86" y="103"/>
                  </a:cubicBezTo>
                  <a:cubicBezTo>
                    <a:pt x="85" y="104"/>
                    <a:pt x="84" y="106"/>
                    <a:pt x="84" y="107"/>
                  </a:cubicBezTo>
                  <a:cubicBezTo>
                    <a:pt x="84" y="107"/>
                    <a:pt x="84" y="111"/>
                    <a:pt x="84" y="111"/>
                  </a:cubicBezTo>
                  <a:cubicBezTo>
                    <a:pt x="84" y="111"/>
                    <a:pt x="83" y="108"/>
                    <a:pt x="83" y="108"/>
                  </a:cubicBezTo>
                  <a:cubicBezTo>
                    <a:pt x="82" y="108"/>
                    <a:pt x="81" y="110"/>
                    <a:pt x="80" y="109"/>
                  </a:cubicBezTo>
                  <a:cubicBezTo>
                    <a:pt x="80" y="109"/>
                    <a:pt x="82" y="108"/>
                    <a:pt x="82" y="107"/>
                  </a:cubicBezTo>
                  <a:cubicBezTo>
                    <a:pt x="81" y="106"/>
                    <a:pt x="79" y="106"/>
                    <a:pt x="78" y="106"/>
                  </a:cubicBezTo>
                  <a:cubicBezTo>
                    <a:pt x="77" y="106"/>
                    <a:pt x="76" y="105"/>
                    <a:pt x="75" y="106"/>
                  </a:cubicBezTo>
                  <a:cubicBezTo>
                    <a:pt x="73" y="106"/>
                    <a:pt x="72" y="108"/>
                    <a:pt x="70" y="108"/>
                  </a:cubicBezTo>
                  <a:cubicBezTo>
                    <a:pt x="68" y="110"/>
                    <a:pt x="67" y="110"/>
                    <a:pt x="65" y="112"/>
                  </a:cubicBezTo>
                  <a:cubicBezTo>
                    <a:pt x="63" y="114"/>
                    <a:pt x="61" y="114"/>
                    <a:pt x="64" y="116"/>
                  </a:cubicBezTo>
                  <a:cubicBezTo>
                    <a:pt x="65" y="117"/>
                    <a:pt x="67" y="120"/>
                    <a:pt x="66" y="121"/>
                  </a:cubicBezTo>
                  <a:cubicBezTo>
                    <a:pt x="65" y="122"/>
                    <a:pt x="59" y="120"/>
                    <a:pt x="58" y="120"/>
                  </a:cubicBezTo>
                  <a:cubicBezTo>
                    <a:pt x="57" y="119"/>
                    <a:pt x="54" y="120"/>
                    <a:pt x="53" y="120"/>
                  </a:cubicBezTo>
                  <a:cubicBezTo>
                    <a:pt x="54" y="119"/>
                    <a:pt x="49" y="115"/>
                    <a:pt x="48" y="117"/>
                  </a:cubicBezTo>
                  <a:cubicBezTo>
                    <a:pt x="43" y="121"/>
                    <a:pt x="54" y="122"/>
                    <a:pt x="54" y="124"/>
                  </a:cubicBezTo>
                  <a:cubicBezTo>
                    <a:pt x="53" y="128"/>
                    <a:pt x="50" y="126"/>
                    <a:pt x="47" y="126"/>
                  </a:cubicBezTo>
                  <a:cubicBezTo>
                    <a:pt x="44" y="125"/>
                    <a:pt x="43" y="123"/>
                    <a:pt x="40" y="122"/>
                  </a:cubicBezTo>
                  <a:cubicBezTo>
                    <a:pt x="38" y="121"/>
                    <a:pt x="38" y="120"/>
                    <a:pt x="37" y="118"/>
                  </a:cubicBezTo>
                  <a:cubicBezTo>
                    <a:pt x="37" y="116"/>
                    <a:pt x="36" y="116"/>
                    <a:pt x="35" y="115"/>
                  </a:cubicBezTo>
                  <a:cubicBezTo>
                    <a:pt x="35" y="114"/>
                    <a:pt x="38" y="112"/>
                    <a:pt x="38" y="112"/>
                  </a:cubicBezTo>
                  <a:cubicBezTo>
                    <a:pt x="39" y="109"/>
                    <a:pt x="34" y="107"/>
                    <a:pt x="32" y="107"/>
                  </a:cubicBezTo>
                  <a:cubicBezTo>
                    <a:pt x="30" y="106"/>
                    <a:pt x="30" y="104"/>
                    <a:pt x="28" y="104"/>
                  </a:cubicBezTo>
                  <a:cubicBezTo>
                    <a:pt x="29" y="103"/>
                    <a:pt x="24" y="99"/>
                    <a:pt x="24" y="99"/>
                  </a:cubicBezTo>
                  <a:cubicBezTo>
                    <a:pt x="26" y="98"/>
                    <a:pt x="28" y="101"/>
                    <a:pt x="29" y="102"/>
                  </a:cubicBezTo>
                  <a:cubicBezTo>
                    <a:pt x="30" y="103"/>
                    <a:pt x="31" y="103"/>
                    <a:pt x="31" y="102"/>
                  </a:cubicBezTo>
                  <a:cubicBezTo>
                    <a:pt x="32" y="102"/>
                    <a:pt x="33" y="103"/>
                    <a:pt x="33" y="103"/>
                  </a:cubicBezTo>
                  <a:cubicBezTo>
                    <a:pt x="36" y="104"/>
                    <a:pt x="38" y="105"/>
                    <a:pt x="41" y="105"/>
                  </a:cubicBezTo>
                  <a:cubicBezTo>
                    <a:pt x="43" y="106"/>
                    <a:pt x="46" y="106"/>
                    <a:pt x="49" y="107"/>
                  </a:cubicBezTo>
                  <a:cubicBezTo>
                    <a:pt x="54" y="109"/>
                    <a:pt x="58" y="109"/>
                    <a:pt x="63" y="106"/>
                  </a:cubicBezTo>
                  <a:cubicBezTo>
                    <a:pt x="65" y="105"/>
                    <a:pt x="66" y="104"/>
                    <a:pt x="68" y="103"/>
                  </a:cubicBezTo>
                  <a:cubicBezTo>
                    <a:pt x="71" y="101"/>
                    <a:pt x="69" y="100"/>
                    <a:pt x="69" y="97"/>
                  </a:cubicBezTo>
                  <a:cubicBezTo>
                    <a:pt x="69" y="94"/>
                    <a:pt x="62" y="93"/>
                    <a:pt x="60" y="91"/>
                  </a:cubicBezTo>
                  <a:cubicBezTo>
                    <a:pt x="57" y="89"/>
                    <a:pt x="53" y="87"/>
                    <a:pt x="50" y="86"/>
                  </a:cubicBezTo>
                  <a:cubicBezTo>
                    <a:pt x="47" y="84"/>
                    <a:pt x="43" y="82"/>
                    <a:pt x="40" y="82"/>
                  </a:cubicBezTo>
                  <a:cubicBezTo>
                    <a:pt x="39" y="81"/>
                    <a:pt x="39" y="82"/>
                    <a:pt x="38" y="82"/>
                  </a:cubicBezTo>
                  <a:cubicBezTo>
                    <a:pt x="37" y="82"/>
                    <a:pt x="36" y="81"/>
                    <a:pt x="35" y="81"/>
                  </a:cubicBezTo>
                  <a:cubicBezTo>
                    <a:pt x="33" y="80"/>
                    <a:pt x="31" y="84"/>
                    <a:pt x="29" y="84"/>
                  </a:cubicBezTo>
                  <a:cubicBezTo>
                    <a:pt x="29" y="83"/>
                    <a:pt x="33" y="80"/>
                    <a:pt x="29" y="80"/>
                  </a:cubicBezTo>
                  <a:cubicBezTo>
                    <a:pt x="28" y="80"/>
                    <a:pt x="24" y="78"/>
                    <a:pt x="24" y="78"/>
                  </a:cubicBezTo>
                  <a:cubicBezTo>
                    <a:pt x="25" y="77"/>
                    <a:pt x="29" y="80"/>
                    <a:pt x="29" y="78"/>
                  </a:cubicBezTo>
                  <a:cubicBezTo>
                    <a:pt x="29" y="77"/>
                    <a:pt x="25" y="75"/>
                    <a:pt x="24" y="75"/>
                  </a:cubicBezTo>
                  <a:cubicBezTo>
                    <a:pt x="23" y="76"/>
                    <a:pt x="20" y="78"/>
                    <a:pt x="20" y="78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7" y="76"/>
                    <a:pt x="17" y="77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5" y="78"/>
                    <a:pt x="14" y="80"/>
                    <a:pt x="13" y="80"/>
                  </a:cubicBezTo>
                  <a:cubicBezTo>
                    <a:pt x="12" y="81"/>
                    <a:pt x="10" y="81"/>
                    <a:pt x="10" y="81"/>
                  </a:cubicBezTo>
                  <a:cubicBezTo>
                    <a:pt x="9" y="83"/>
                    <a:pt x="5" y="83"/>
                    <a:pt x="6" y="85"/>
                  </a:cubicBezTo>
                  <a:cubicBezTo>
                    <a:pt x="9" y="87"/>
                    <a:pt x="5" y="85"/>
                    <a:pt x="5" y="88"/>
                  </a:cubicBezTo>
                  <a:cubicBezTo>
                    <a:pt x="5" y="90"/>
                    <a:pt x="9" y="91"/>
                    <a:pt x="10" y="92"/>
                  </a:cubicBezTo>
                  <a:cubicBezTo>
                    <a:pt x="12" y="93"/>
                    <a:pt x="14" y="95"/>
                    <a:pt x="13" y="97"/>
                  </a:cubicBezTo>
                  <a:cubicBezTo>
                    <a:pt x="12" y="99"/>
                    <a:pt x="9" y="100"/>
                    <a:pt x="9" y="102"/>
                  </a:cubicBezTo>
                  <a:cubicBezTo>
                    <a:pt x="10" y="104"/>
                    <a:pt x="12" y="106"/>
                    <a:pt x="13" y="108"/>
                  </a:cubicBezTo>
                  <a:cubicBezTo>
                    <a:pt x="14" y="110"/>
                    <a:pt x="12" y="110"/>
                    <a:pt x="12" y="112"/>
                  </a:cubicBezTo>
                  <a:cubicBezTo>
                    <a:pt x="12" y="114"/>
                    <a:pt x="15" y="116"/>
                    <a:pt x="13" y="117"/>
                  </a:cubicBezTo>
                  <a:cubicBezTo>
                    <a:pt x="11" y="118"/>
                    <a:pt x="14" y="121"/>
                    <a:pt x="14" y="122"/>
                  </a:cubicBezTo>
                  <a:cubicBezTo>
                    <a:pt x="16" y="124"/>
                    <a:pt x="18" y="124"/>
                    <a:pt x="15" y="126"/>
                  </a:cubicBezTo>
                  <a:cubicBezTo>
                    <a:pt x="13" y="128"/>
                    <a:pt x="14" y="128"/>
                    <a:pt x="15" y="129"/>
                  </a:cubicBezTo>
                  <a:cubicBezTo>
                    <a:pt x="20" y="132"/>
                    <a:pt x="23" y="134"/>
                    <a:pt x="18" y="138"/>
                  </a:cubicBezTo>
                  <a:cubicBezTo>
                    <a:pt x="13" y="143"/>
                    <a:pt x="8" y="147"/>
                    <a:pt x="4" y="152"/>
                  </a:cubicBezTo>
                  <a:cubicBezTo>
                    <a:pt x="6" y="152"/>
                    <a:pt x="6" y="151"/>
                    <a:pt x="7" y="152"/>
                  </a:cubicBezTo>
                  <a:cubicBezTo>
                    <a:pt x="8" y="154"/>
                    <a:pt x="10" y="154"/>
                    <a:pt x="11" y="155"/>
                  </a:cubicBezTo>
                  <a:cubicBezTo>
                    <a:pt x="17" y="157"/>
                    <a:pt x="9" y="157"/>
                    <a:pt x="7" y="157"/>
                  </a:cubicBezTo>
                  <a:cubicBezTo>
                    <a:pt x="5" y="157"/>
                    <a:pt x="4" y="158"/>
                    <a:pt x="4" y="160"/>
                  </a:cubicBezTo>
                  <a:cubicBezTo>
                    <a:pt x="4" y="162"/>
                    <a:pt x="2" y="163"/>
                    <a:pt x="1" y="165"/>
                  </a:cubicBezTo>
                  <a:cubicBezTo>
                    <a:pt x="0" y="166"/>
                    <a:pt x="1" y="168"/>
                    <a:pt x="2" y="170"/>
                  </a:cubicBezTo>
                  <a:cubicBezTo>
                    <a:pt x="2" y="172"/>
                    <a:pt x="0" y="174"/>
                    <a:pt x="1" y="175"/>
                  </a:cubicBezTo>
                  <a:cubicBezTo>
                    <a:pt x="3" y="176"/>
                    <a:pt x="3" y="176"/>
                    <a:pt x="3" y="178"/>
                  </a:cubicBezTo>
                  <a:cubicBezTo>
                    <a:pt x="2" y="180"/>
                    <a:pt x="4" y="181"/>
                    <a:pt x="4" y="183"/>
                  </a:cubicBezTo>
                  <a:cubicBezTo>
                    <a:pt x="4" y="184"/>
                    <a:pt x="7" y="186"/>
                    <a:pt x="8" y="186"/>
                  </a:cubicBezTo>
                  <a:cubicBezTo>
                    <a:pt x="8" y="186"/>
                    <a:pt x="9" y="185"/>
                    <a:pt x="10" y="185"/>
                  </a:cubicBezTo>
                  <a:cubicBezTo>
                    <a:pt x="11" y="185"/>
                    <a:pt x="11" y="187"/>
                    <a:pt x="12" y="187"/>
                  </a:cubicBezTo>
                  <a:cubicBezTo>
                    <a:pt x="14" y="186"/>
                    <a:pt x="14" y="185"/>
                    <a:pt x="16" y="187"/>
                  </a:cubicBezTo>
                  <a:cubicBezTo>
                    <a:pt x="18" y="188"/>
                    <a:pt x="18" y="188"/>
                    <a:pt x="18" y="190"/>
                  </a:cubicBezTo>
                  <a:cubicBezTo>
                    <a:pt x="17" y="195"/>
                    <a:pt x="21" y="199"/>
                    <a:pt x="24" y="201"/>
                  </a:cubicBezTo>
                  <a:cubicBezTo>
                    <a:pt x="26" y="202"/>
                    <a:pt x="27" y="203"/>
                    <a:pt x="25" y="204"/>
                  </a:cubicBezTo>
                  <a:cubicBezTo>
                    <a:pt x="24" y="206"/>
                    <a:pt x="23" y="205"/>
                    <a:pt x="21" y="205"/>
                  </a:cubicBezTo>
                  <a:cubicBezTo>
                    <a:pt x="19" y="205"/>
                    <a:pt x="22" y="214"/>
                    <a:pt x="24" y="213"/>
                  </a:cubicBezTo>
                  <a:cubicBezTo>
                    <a:pt x="25" y="212"/>
                    <a:pt x="26" y="209"/>
                    <a:pt x="27" y="210"/>
                  </a:cubicBezTo>
                  <a:cubicBezTo>
                    <a:pt x="28" y="210"/>
                    <a:pt x="29" y="211"/>
                    <a:pt x="31" y="211"/>
                  </a:cubicBezTo>
                  <a:cubicBezTo>
                    <a:pt x="33" y="211"/>
                    <a:pt x="35" y="212"/>
                    <a:pt x="35" y="214"/>
                  </a:cubicBezTo>
                  <a:cubicBezTo>
                    <a:pt x="35" y="215"/>
                    <a:pt x="34" y="215"/>
                    <a:pt x="34" y="215"/>
                  </a:cubicBezTo>
                  <a:cubicBezTo>
                    <a:pt x="33" y="216"/>
                    <a:pt x="34" y="218"/>
                    <a:pt x="35" y="218"/>
                  </a:cubicBezTo>
                  <a:cubicBezTo>
                    <a:pt x="36" y="219"/>
                    <a:pt x="38" y="218"/>
                    <a:pt x="39" y="219"/>
                  </a:cubicBezTo>
                  <a:cubicBezTo>
                    <a:pt x="40" y="220"/>
                    <a:pt x="40" y="222"/>
                    <a:pt x="40" y="223"/>
                  </a:cubicBezTo>
                  <a:cubicBezTo>
                    <a:pt x="40" y="224"/>
                    <a:pt x="43" y="223"/>
                    <a:pt x="44" y="223"/>
                  </a:cubicBezTo>
                  <a:cubicBezTo>
                    <a:pt x="45" y="224"/>
                    <a:pt x="47" y="227"/>
                    <a:pt x="48" y="225"/>
                  </a:cubicBezTo>
                  <a:cubicBezTo>
                    <a:pt x="49" y="223"/>
                    <a:pt x="50" y="224"/>
                    <a:pt x="51" y="225"/>
                  </a:cubicBezTo>
                  <a:cubicBezTo>
                    <a:pt x="53" y="227"/>
                    <a:pt x="53" y="226"/>
                    <a:pt x="55" y="226"/>
                  </a:cubicBezTo>
                  <a:cubicBezTo>
                    <a:pt x="56" y="226"/>
                    <a:pt x="57" y="229"/>
                    <a:pt x="58" y="228"/>
                  </a:cubicBezTo>
                  <a:cubicBezTo>
                    <a:pt x="60" y="227"/>
                    <a:pt x="62" y="229"/>
                    <a:pt x="63" y="230"/>
                  </a:cubicBezTo>
                  <a:cubicBezTo>
                    <a:pt x="65" y="231"/>
                    <a:pt x="62" y="232"/>
                    <a:pt x="62" y="232"/>
                  </a:cubicBezTo>
                  <a:cubicBezTo>
                    <a:pt x="60" y="233"/>
                    <a:pt x="63" y="234"/>
                    <a:pt x="63" y="234"/>
                  </a:cubicBezTo>
                  <a:cubicBezTo>
                    <a:pt x="63" y="234"/>
                    <a:pt x="60" y="234"/>
                    <a:pt x="61" y="236"/>
                  </a:cubicBezTo>
                  <a:cubicBezTo>
                    <a:pt x="63" y="237"/>
                    <a:pt x="62" y="238"/>
                    <a:pt x="61" y="239"/>
                  </a:cubicBezTo>
                  <a:cubicBezTo>
                    <a:pt x="61" y="240"/>
                    <a:pt x="58" y="240"/>
                    <a:pt x="57" y="240"/>
                  </a:cubicBezTo>
                  <a:cubicBezTo>
                    <a:pt x="55" y="240"/>
                    <a:pt x="54" y="242"/>
                    <a:pt x="53" y="244"/>
                  </a:cubicBezTo>
                  <a:cubicBezTo>
                    <a:pt x="54" y="244"/>
                    <a:pt x="58" y="244"/>
                    <a:pt x="58" y="245"/>
                  </a:cubicBezTo>
                  <a:cubicBezTo>
                    <a:pt x="58" y="246"/>
                    <a:pt x="53" y="247"/>
                    <a:pt x="53" y="248"/>
                  </a:cubicBezTo>
                  <a:cubicBezTo>
                    <a:pt x="53" y="249"/>
                    <a:pt x="55" y="249"/>
                    <a:pt x="55" y="251"/>
                  </a:cubicBezTo>
                  <a:cubicBezTo>
                    <a:pt x="55" y="251"/>
                    <a:pt x="52" y="252"/>
                    <a:pt x="52" y="252"/>
                  </a:cubicBezTo>
                  <a:cubicBezTo>
                    <a:pt x="51" y="253"/>
                    <a:pt x="51" y="254"/>
                    <a:pt x="50" y="255"/>
                  </a:cubicBezTo>
                  <a:cubicBezTo>
                    <a:pt x="50" y="256"/>
                    <a:pt x="48" y="255"/>
                    <a:pt x="48" y="257"/>
                  </a:cubicBezTo>
                  <a:cubicBezTo>
                    <a:pt x="47" y="258"/>
                    <a:pt x="49" y="260"/>
                    <a:pt x="51" y="260"/>
                  </a:cubicBezTo>
                  <a:cubicBezTo>
                    <a:pt x="53" y="261"/>
                    <a:pt x="55" y="262"/>
                    <a:pt x="58" y="264"/>
                  </a:cubicBezTo>
                  <a:cubicBezTo>
                    <a:pt x="59" y="265"/>
                    <a:pt x="60" y="266"/>
                    <a:pt x="61" y="266"/>
                  </a:cubicBezTo>
                  <a:cubicBezTo>
                    <a:pt x="62" y="268"/>
                    <a:pt x="62" y="267"/>
                    <a:pt x="64" y="266"/>
                  </a:cubicBezTo>
                  <a:cubicBezTo>
                    <a:pt x="67" y="266"/>
                    <a:pt x="70" y="269"/>
                    <a:pt x="73" y="269"/>
                  </a:cubicBezTo>
                  <a:cubicBezTo>
                    <a:pt x="76" y="269"/>
                    <a:pt x="79" y="271"/>
                    <a:pt x="82" y="272"/>
                  </a:cubicBezTo>
                  <a:cubicBezTo>
                    <a:pt x="85" y="273"/>
                    <a:pt x="87" y="272"/>
                    <a:pt x="90" y="272"/>
                  </a:cubicBezTo>
                  <a:cubicBezTo>
                    <a:pt x="91" y="273"/>
                    <a:pt x="92" y="274"/>
                    <a:pt x="92" y="275"/>
                  </a:cubicBezTo>
                  <a:cubicBezTo>
                    <a:pt x="92" y="276"/>
                    <a:pt x="93" y="276"/>
                    <a:pt x="94" y="276"/>
                  </a:cubicBezTo>
                  <a:cubicBezTo>
                    <a:pt x="97" y="277"/>
                    <a:pt x="99" y="282"/>
                    <a:pt x="103" y="280"/>
                  </a:cubicBezTo>
                  <a:cubicBezTo>
                    <a:pt x="104" y="279"/>
                    <a:pt x="106" y="278"/>
                    <a:pt x="105" y="277"/>
                  </a:cubicBezTo>
                  <a:cubicBezTo>
                    <a:pt x="104" y="276"/>
                    <a:pt x="103" y="275"/>
                    <a:pt x="102" y="274"/>
                  </a:cubicBezTo>
                  <a:cubicBezTo>
                    <a:pt x="100" y="272"/>
                    <a:pt x="99" y="270"/>
                    <a:pt x="100" y="267"/>
                  </a:cubicBezTo>
                  <a:cubicBezTo>
                    <a:pt x="100" y="265"/>
                    <a:pt x="99" y="263"/>
                    <a:pt x="97" y="262"/>
                  </a:cubicBezTo>
                  <a:cubicBezTo>
                    <a:pt x="95" y="261"/>
                    <a:pt x="98" y="259"/>
                    <a:pt x="99" y="258"/>
                  </a:cubicBezTo>
                  <a:cubicBezTo>
                    <a:pt x="100" y="256"/>
                    <a:pt x="100" y="254"/>
                    <a:pt x="103" y="254"/>
                  </a:cubicBezTo>
                  <a:cubicBezTo>
                    <a:pt x="104" y="254"/>
                    <a:pt x="105" y="253"/>
                    <a:pt x="106" y="252"/>
                  </a:cubicBezTo>
                  <a:cubicBezTo>
                    <a:pt x="107" y="251"/>
                    <a:pt x="108" y="251"/>
                    <a:pt x="109" y="250"/>
                  </a:cubicBezTo>
                  <a:cubicBezTo>
                    <a:pt x="108" y="250"/>
                    <a:pt x="106" y="249"/>
                    <a:pt x="106" y="248"/>
                  </a:cubicBezTo>
                  <a:cubicBezTo>
                    <a:pt x="106" y="247"/>
                    <a:pt x="108" y="248"/>
                    <a:pt x="108" y="248"/>
                  </a:cubicBezTo>
                  <a:cubicBezTo>
                    <a:pt x="108" y="247"/>
                    <a:pt x="106" y="244"/>
                    <a:pt x="105" y="243"/>
                  </a:cubicBezTo>
                  <a:cubicBezTo>
                    <a:pt x="104" y="241"/>
                    <a:pt x="103" y="241"/>
                    <a:pt x="101" y="241"/>
                  </a:cubicBezTo>
                  <a:cubicBezTo>
                    <a:pt x="98" y="241"/>
                    <a:pt x="100" y="239"/>
                    <a:pt x="98" y="238"/>
                  </a:cubicBezTo>
                  <a:cubicBezTo>
                    <a:pt x="97" y="237"/>
                    <a:pt x="94" y="237"/>
                    <a:pt x="96" y="235"/>
                  </a:cubicBezTo>
                  <a:cubicBezTo>
                    <a:pt x="97" y="233"/>
                    <a:pt x="99" y="232"/>
                    <a:pt x="97" y="231"/>
                  </a:cubicBezTo>
                  <a:cubicBezTo>
                    <a:pt x="96" y="229"/>
                    <a:pt x="98" y="228"/>
                    <a:pt x="99" y="227"/>
                  </a:cubicBezTo>
                  <a:cubicBezTo>
                    <a:pt x="99" y="226"/>
                    <a:pt x="101" y="223"/>
                    <a:pt x="101" y="224"/>
                  </a:cubicBezTo>
                  <a:cubicBezTo>
                    <a:pt x="102" y="225"/>
                    <a:pt x="103" y="227"/>
                    <a:pt x="104" y="228"/>
                  </a:cubicBezTo>
                  <a:cubicBezTo>
                    <a:pt x="106" y="228"/>
                    <a:pt x="107" y="227"/>
                    <a:pt x="107" y="226"/>
                  </a:cubicBezTo>
                  <a:cubicBezTo>
                    <a:pt x="106" y="224"/>
                    <a:pt x="106" y="223"/>
                    <a:pt x="108" y="222"/>
                  </a:cubicBezTo>
                  <a:cubicBezTo>
                    <a:pt x="110" y="221"/>
                    <a:pt x="110" y="219"/>
                    <a:pt x="112" y="219"/>
                  </a:cubicBezTo>
                  <a:cubicBezTo>
                    <a:pt x="114" y="218"/>
                    <a:pt x="116" y="215"/>
                    <a:pt x="118" y="216"/>
                  </a:cubicBezTo>
                  <a:cubicBezTo>
                    <a:pt x="120" y="216"/>
                    <a:pt x="120" y="218"/>
                    <a:pt x="122" y="216"/>
                  </a:cubicBezTo>
                  <a:cubicBezTo>
                    <a:pt x="124" y="215"/>
                    <a:pt x="124" y="216"/>
                    <a:pt x="126" y="217"/>
                  </a:cubicBezTo>
                  <a:cubicBezTo>
                    <a:pt x="128" y="217"/>
                    <a:pt x="130" y="217"/>
                    <a:pt x="132" y="218"/>
                  </a:cubicBezTo>
                  <a:cubicBezTo>
                    <a:pt x="134" y="219"/>
                    <a:pt x="134" y="221"/>
                    <a:pt x="136" y="223"/>
                  </a:cubicBezTo>
                  <a:cubicBezTo>
                    <a:pt x="136" y="223"/>
                    <a:pt x="136" y="220"/>
                    <a:pt x="138" y="221"/>
                  </a:cubicBezTo>
                  <a:cubicBezTo>
                    <a:pt x="139" y="221"/>
                    <a:pt x="140" y="223"/>
                    <a:pt x="142" y="223"/>
                  </a:cubicBezTo>
                  <a:cubicBezTo>
                    <a:pt x="143" y="224"/>
                    <a:pt x="144" y="222"/>
                    <a:pt x="145" y="221"/>
                  </a:cubicBezTo>
                  <a:cubicBezTo>
                    <a:pt x="147" y="219"/>
                    <a:pt x="148" y="221"/>
                    <a:pt x="150" y="221"/>
                  </a:cubicBezTo>
                  <a:cubicBezTo>
                    <a:pt x="152" y="221"/>
                    <a:pt x="153" y="219"/>
                    <a:pt x="155" y="220"/>
                  </a:cubicBezTo>
                  <a:cubicBezTo>
                    <a:pt x="157" y="221"/>
                    <a:pt x="158" y="222"/>
                    <a:pt x="160" y="223"/>
                  </a:cubicBezTo>
                  <a:cubicBezTo>
                    <a:pt x="162" y="224"/>
                    <a:pt x="161" y="223"/>
                    <a:pt x="163" y="222"/>
                  </a:cubicBezTo>
                  <a:cubicBezTo>
                    <a:pt x="164" y="221"/>
                    <a:pt x="168" y="222"/>
                    <a:pt x="169" y="222"/>
                  </a:cubicBezTo>
                  <a:cubicBezTo>
                    <a:pt x="170" y="222"/>
                    <a:pt x="172" y="220"/>
                    <a:pt x="172" y="219"/>
                  </a:cubicBezTo>
                  <a:cubicBezTo>
                    <a:pt x="172" y="217"/>
                    <a:pt x="169" y="217"/>
                    <a:pt x="168" y="216"/>
                  </a:cubicBezTo>
                  <a:cubicBezTo>
                    <a:pt x="161" y="213"/>
                    <a:pt x="171" y="214"/>
                    <a:pt x="169" y="210"/>
                  </a:cubicBezTo>
                  <a:cubicBezTo>
                    <a:pt x="168" y="209"/>
                    <a:pt x="166" y="209"/>
                    <a:pt x="169" y="208"/>
                  </a:cubicBezTo>
                  <a:cubicBezTo>
                    <a:pt x="170" y="207"/>
                    <a:pt x="172" y="208"/>
                    <a:pt x="173" y="207"/>
                  </a:cubicBezTo>
                  <a:cubicBezTo>
                    <a:pt x="177" y="207"/>
                    <a:pt x="166" y="202"/>
                    <a:pt x="171" y="200"/>
                  </a:cubicBezTo>
                  <a:cubicBezTo>
                    <a:pt x="172" y="200"/>
                    <a:pt x="174" y="200"/>
                    <a:pt x="175" y="200"/>
                  </a:cubicBezTo>
                  <a:cubicBezTo>
                    <a:pt x="178" y="200"/>
                    <a:pt x="180" y="200"/>
                    <a:pt x="183" y="199"/>
                  </a:cubicBezTo>
                  <a:cubicBezTo>
                    <a:pt x="185" y="198"/>
                    <a:pt x="187" y="198"/>
                    <a:pt x="189" y="198"/>
                  </a:cubicBezTo>
                  <a:cubicBezTo>
                    <a:pt x="191" y="197"/>
                    <a:pt x="193" y="196"/>
                    <a:pt x="196" y="196"/>
                  </a:cubicBezTo>
                  <a:cubicBezTo>
                    <a:pt x="200" y="195"/>
                    <a:pt x="204" y="194"/>
                    <a:pt x="208" y="192"/>
                  </a:cubicBezTo>
                  <a:cubicBezTo>
                    <a:pt x="211" y="190"/>
                    <a:pt x="217" y="190"/>
                    <a:pt x="219" y="194"/>
                  </a:cubicBezTo>
                  <a:cubicBezTo>
                    <a:pt x="220" y="196"/>
                    <a:pt x="219" y="196"/>
                    <a:pt x="220" y="198"/>
                  </a:cubicBezTo>
                  <a:cubicBezTo>
                    <a:pt x="220" y="201"/>
                    <a:pt x="224" y="198"/>
                    <a:pt x="226" y="199"/>
                  </a:cubicBezTo>
                  <a:cubicBezTo>
                    <a:pt x="227" y="199"/>
                    <a:pt x="226" y="200"/>
                    <a:pt x="227" y="200"/>
                  </a:cubicBezTo>
                  <a:cubicBezTo>
                    <a:pt x="228" y="201"/>
                    <a:pt x="228" y="200"/>
                    <a:pt x="228" y="200"/>
                  </a:cubicBezTo>
                  <a:cubicBezTo>
                    <a:pt x="229" y="199"/>
                    <a:pt x="230" y="200"/>
                    <a:pt x="231" y="201"/>
                  </a:cubicBezTo>
                  <a:cubicBezTo>
                    <a:pt x="232" y="201"/>
                    <a:pt x="232" y="201"/>
                    <a:pt x="231" y="202"/>
                  </a:cubicBezTo>
                  <a:cubicBezTo>
                    <a:pt x="230" y="205"/>
                    <a:pt x="237" y="203"/>
                    <a:pt x="239" y="202"/>
                  </a:cubicBezTo>
                  <a:cubicBezTo>
                    <a:pt x="239" y="202"/>
                    <a:pt x="248" y="197"/>
                    <a:pt x="248" y="198"/>
                  </a:cubicBezTo>
                  <a:cubicBezTo>
                    <a:pt x="248" y="199"/>
                    <a:pt x="246" y="201"/>
                    <a:pt x="248" y="202"/>
                  </a:cubicBezTo>
                  <a:cubicBezTo>
                    <a:pt x="250" y="202"/>
                    <a:pt x="251" y="203"/>
                    <a:pt x="252" y="204"/>
                  </a:cubicBezTo>
                  <a:cubicBezTo>
                    <a:pt x="255" y="207"/>
                    <a:pt x="256" y="210"/>
                    <a:pt x="258" y="213"/>
                  </a:cubicBezTo>
                  <a:cubicBezTo>
                    <a:pt x="260" y="216"/>
                    <a:pt x="261" y="219"/>
                    <a:pt x="263" y="221"/>
                  </a:cubicBezTo>
                  <a:cubicBezTo>
                    <a:pt x="266" y="224"/>
                    <a:pt x="266" y="217"/>
                    <a:pt x="269" y="220"/>
                  </a:cubicBezTo>
                  <a:cubicBezTo>
                    <a:pt x="273" y="224"/>
                    <a:pt x="275" y="222"/>
                    <a:pt x="280" y="221"/>
                  </a:cubicBezTo>
                  <a:cubicBezTo>
                    <a:pt x="282" y="220"/>
                    <a:pt x="283" y="223"/>
                    <a:pt x="284" y="224"/>
                  </a:cubicBezTo>
                  <a:cubicBezTo>
                    <a:pt x="285" y="226"/>
                    <a:pt x="287" y="226"/>
                    <a:pt x="288" y="228"/>
                  </a:cubicBezTo>
                  <a:cubicBezTo>
                    <a:pt x="289" y="230"/>
                    <a:pt x="291" y="230"/>
                    <a:pt x="293" y="230"/>
                  </a:cubicBezTo>
                  <a:cubicBezTo>
                    <a:pt x="296" y="229"/>
                    <a:pt x="295" y="230"/>
                    <a:pt x="296" y="231"/>
                  </a:cubicBezTo>
                  <a:cubicBezTo>
                    <a:pt x="298" y="235"/>
                    <a:pt x="304" y="230"/>
                    <a:pt x="307" y="230"/>
                  </a:cubicBezTo>
                  <a:cubicBezTo>
                    <a:pt x="310" y="229"/>
                    <a:pt x="313" y="226"/>
                    <a:pt x="316" y="225"/>
                  </a:cubicBezTo>
                  <a:cubicBezTo>
                    <a:pt x="320" y="222"/>
                    <a:pt x="322" y="222"/>
                    <a:pt x="327" y="223"/>
                  </a:cubicBezTo>
                  <a:cubicBezTo>
                    <a:pt x="329" y="223"/>
                    <a:pt x="329" y="224"/>
                    <a:pt x="331" y="226"/>
                  </a:cubicBezTo>
                  <a:cubicBezTo>
                    <a:pt x="332" y="227"/>
                    <a:pt x="334" y="227"/>
                    <a:pt x="336" y="227"/>
                  </a:cubicBezTo>
                  <a:cubicBezTo>
                    <a:pt x="338" y="227"/>
                    <a:pt x="339" y="228"/>
                    <a:pt x="341" y="228"/>
                  </a:cubicBezTo>
                  <a:cubicBezTo>
                    <a:pt x="343" y="230"/>
                    <a:pt x="344" y="228"/>
                    <a:pt x="346" y="227"/>
                  </a:cubicBezTo>
                  <a:cubicBezTo>
                    <a:pt x="349" y="224"/>
                    <a:pt x="344" y="222"/>
                    <a:pt x="346" y="219"/>
                  </a:cubicBezTo>
                  <a:cubicBezTo>
                    <a:pt x="347" y="217"/>
                    <a:pt x="351" y="213"/>
                    <a:pt x="353" y="214"/>
                  </a:cubicBezTo>
                  <a:cubicBezTo>
                    <a:pt x="357" y="216"/>
                    <a:pt x="362" y="216"/>
                    <a:pt x="366" y="218"/>
                  </a:cubicBezTo>
                  <a:cubicBezTo>
                    <a:pt x="368" y="219"/>
                    <a:pt x="367" y="221"/>
                    <a:pt x="368" y="222"/>
                  </a:cubicBezTo>
                  <a:cubicBezTo>
                    <a:pt x="369" y="225"/>
                    <a:pt x="371" y="225"/>
                    <a:pt x="374" y="226"/>
                  </a:cubicBezTo>
                  <a:cubicBezTo>
                    <a:pt x="378" y="227"/>
                    <a:pt x="382" y="224"/>
                    <a:pt x="386" y="225"/>
                  </a:cubicBezTo>
                  <a:cubicBezTo>
                    <a:pt x="387" y="225"/>
                    <a:pt x="389" y="225"/>
                    <a:pt x="390" y="226"/>
                  </a:cubicBezTo>
                  <a:cubicBezTo>
                    <a:pt x="392" y="227"/>
                    <a:pt x="394" y="227"/>
                    <a:pt x="396" y="229"/>
                  </a:cubicBezTo>
                  <a:cubicBezTo>
                    <a:pt x="401" y="233"/>
                    <a:pt x="409" y="233"/>
                    <a:pt x="415" y="231"/>
                  </a:cubicBezTo>
                  <a:cubicBezTo>
                    <a:pt x="419" y="230"/>
                    <a:pt x="422" y="228"/>
                    <a:pt x="426" y="227"/>
                  </a:cubicBezTo>
                  <a:cubicBezTo>
                    <a:pt x="428" y="225"/>
                    <a:pt x="431" y="227"/>
                    <a:pt x="433" y="227"/>
                  </a:cubicBezTo>
                  <a:cubicBezTo>
                    <a:pt x="435" y="228"/>
                    <a:pt x="436" y="226"/>
                    <a:pt x="438" y="227"/>
                  </a:cubicBezTo>
                  <a:cubicBezTo>
                    <a:pt x="439" y="228"/>
                    <a:pt x="443" y="231"/>
                    <a:pt x="445" y="230"/>
                  </a:cubicBezTo>
                  <a:cubicBezTo>
                    <a:pt x="446" y="230"/>
                    <a:pt x="448" y="229"/>
                    <a:pt x="449" y="228"/>
                  </a:cubicBezTo>
                  <a:cubicBezTo>
                    <a:pt x="452" y="227"/>
                    <a:pt x="453" y="227"/>
                    <a:pt x="453" y="225"/>
                  </a:cubicBezTo>
                  <a:cubicBezTo>
                    <a:pt x="453" y="221"/>
                    <a:pt x="456" y="217"/>
                    <a:pt x="458" y="215"/>
                  </a:cubicBezTo>
                  <a:cubicBezTo>
                    <a:pt x="459" y="214"/>
                    <a:pt x="460" y="212"/>
                    <a:pt x="459" y="211"/>
                  </a:cubicBezTo>
                  <a:cubicBezTo>
                    <a:pt x="458" y="210"/>
                    <a:pt x="455" y="210"/>
                    <a:pt x="457" y="208"/>
                  </a:cubicBezTo>
                  <a:cubicBezTo>
                    <a:pt x="460" y="205"/>
                    <a:pt x="465" y="205"/>
                    <a:pt x="470" y="204"/>
                  </a:cubicBezTo>
                  <a:cubicBezTo>
                    <a:pt x="472" y="204"/>
                    <a:pt x="474" y="204"/>
                    <a:pt x="476" y="205"/>
                  </a:cubicBezTo>
                  <a:cubicBezTo>
                    <a:pt x="478" y="206"/>
                    <a:pt x="481" y="206"/>
                    <a:pt x="483" y="207"/>
                  </a:cubicBezTo>
                  <a:cubicBezTo>
                    <a:pt x="486" y="208"/>
                    <a:pt x="487" y="212"/>
                    <a:pt x="489" y="215"/>
                  </a:cubicBezTo>
                  <a:cubicBezTo>
                    <a:pt x="490" y="218"/>
                    <a:pt x="492" y="221"/>
                    <a:pt x="493" y="224"/>
                  </a:cubicBezTo>
                  <a:cubicBezTo>
                    <a:pt x="493" y="225"/>
                    <a:pt x="493" y="227"/>
                    <a:pt x="494" y="229"/>
                  </a:cubicBezTo>
                  <a:cubicBezTo>
                    <a:pt x="494" y="230"/>
                    <a:pt x="497" y="230"/>
                    <a:pt x="498" y="230"/>
                  </a:cubicBezTo>
                  <a:cubicBezTo>
                    <a:pt x="502" y="231"/>
                    <a:pt x="507" y="233"/>
                    <a:pt x="508" y="237"/>
                  </a:cubicBezTo>
                  <a:cubicBezTo>
                    <a:pt x="509" y="240"/>
                    <a:pt x="510" y="242"/>
                    <a:pt x="514" y="242"/>
                  </a:cubicBezTo>
                  <a:cubicBezTo>
                    <a:pt x="515" y="242"/>
                    <a:pt x="517" y="242"/>
                    <a:pt x="518" y="242"/>
                  </a:cubicBezTo>
                  <a:cubicBezTo>
                    <a:pt x="520" y="242"/>
                    <a:pt x="520" y="240"/>
                    <a:pt x="522" y="240"/>
                  </a:cubicBezTo>
                  <a:cubicBezTo>
                    <a:pt x="525" y="240"/>
                    <a:pt x="528" y="237"/>
                    <a:pt x="530" y="241"/>
                  </a:cubicBezTo>
                  <a:cubicBezTo>
                    <a:pt x="530" y="243"/>
                    <a:pt x="530" y="243"/>
                    <a:pt x="529" y="244"/>
                  </a:cubicBezTo>
                  <a:cubicBezTo>
                    <a:pt x="527" y="246"/>
                    <a:pt x="527" y="247"/>
                    <a:pt x="526" y="249"/>
                  </a:cubicBezTo>
                  <a:cubicBezTo>
                    <a:pt x="525" y="252"/>
                    <a:pt x="523" y="255"/>
                    <a:pt x="521" y="258"/>
                  </a:cubicBezTo>
                  <a:cubicBezTo>
                    <a:pt x="520" y="260"/>
                    <a:pt x="519" y="259"/>
                    <a:pt x="518" y="258"/>
                  </a:cubicBezTo>
                  <a:cubicBezTo>
                    <a:pt x="516" y="257"/>
                    <a:pt x="516" y="258"/>
                    <a:pt x="514" y="259"/>
                  </a:cubicBezTo>
                  <a:cubicBezTo>
                    <a:pt x="513" y="259"/>
                    <a:pt x="511" y="260"/>
                    <a:pt x="511" y="260"/>
                  </a:cubicBezTo>
                  <a:cubicBezTo>
                    <a:pt x="510" y="261"/>
                    <a:pt x="513" y="265"/>
                    <a:pt x="513" y="267"/>
                  </a:cubicBezTo>
                  <a:cubicBezTo>
                    <a:pt x="512" y="268"/>
                    <a:pt x="512" y="270"/>
                    <a:pt x="512" y="271"/>
                  </a:cubicBezTo>
                  <a:cubicBezTo>
                    <a:pt x="511" y="273"/>
                    <a:pt x="509" y="272"/>
                    <a:pt x="509" y="274"/>
                  </a:cubicBezTo>
                  <a:cubicBezTo>
                    <a:pt x="511" y="273"/>
                    <a:pt x="512" y="274"/>
                    <a:pt x="514" y="272"/>
                  </a:cubicBezTo>
                  <a:cubicBezTo>
                    <a:pt x="515" y="270"/>
                    <a:pt x="517" y="272"/>
                    <a:pt x="519" y="272"/>
                  </a:cubicBezTo>
                  <a:cubicBezTo>
                    <a:pt x="523" y="274"/>
                    <a:pt x="527" y="272"/>
                    <a:pt x="531" y="269"/>
                  </a:cubicBezTo>
                  <a:cubicBezTo>
                    <a:pt x="534" y="266"/>
                    <a:pt x="537" y="262"/>
                    <a:pt x="540" y="259"/>
                  </a:cubicBezTo>
                  <a:cubicBezTo>
                    <a:pt x="543" y="255"/>
                    <a:pt x="546" y="251"/>
                    <a:pt x="549" y="247"/>
                  </a:cubicBezTo>
                  <a:cubicBezTo>
                    <a:pt x="554" y="240"/>
                    <a:pt x="559" y="235"/>
                    <a:pt x="558" y="226"/>
                  </a:cubicBezTo>
                  <a:cubicBezTo>
                    <a:pt x="558" y="222"/>
                    <a:pt x="559" y="220"/>
                    <a:pt x="561" y="217"/>
                  </a:cubicBezTo>
                  <a:cubicBezTo>
                    <a:pt x="562" y="215"/>
                    <a:pt x="562" y="214"/>
                    <a:pt x="563" y="212"/>
                  </a:cubicBezTo>
                  <a:cubicBezTo>
                    <a:pt x="563" y="212"/>
                    <a:pt x="563" y="211"/>
                    <a:pt x="563" y="210"/>
                  </a:cubicBezTo>
                  <a:cubicBezTo>
                    <a:pt x="563" y="209"/>
                    <a:pt x="561" y="208"/>
                    <a:pt x="561" y="207"/>
                  </a:cubicBezTo>
                  <a:cubicBezTo>
                    <a:pt x="561" y="207"/>
                    <a:pt x="563" y="208"/>
                    <a:pt x="563" y="207"/>
                  </a:cubicBezTo>
                  <a:cubicBezTo>
                    <a:pt x="562" y="206"/>
                    <a:pt x="562" y="205"/>
                    <a:pt x="561" y="205"/>
                  </a:cubicBezTo>
                  <a:cubicBezTo>
                    <a:pt x="560" y="204"/>
                    <a:pt x="558" y="201"/>
                    <a:pt x="557" y="200"/>
                  </a:cubicBezTo>
                  <a:cubicBezTo>
                    <a:pt x="556" y="200"/>
                    <a:pt x="551" y="198"/>
                    <a:pt x="550" y="199"/>
                  </a:cubicBezTo>
                  <a:cubicBezTo>
                    <a:pt x="550" y="200"/>
                    <a:pt x="551" y="201"/>
                    <a:pt x="550" y="201"/>
                  </a:cubicBezTo>
                  <a:cubicBezTo>
                    <a:pt x="548" y="201"/>
                    <a:pt x="548" y="203"/>
                    <a:pt x="547" y="203"/>
                  </a:cubicBezTo>
                  <a:cubicBezTo>
                    <a:pt x="545" y="205"/>
                    <a:pt x="544" y="202"/>
                    <a:pt x="544" y="201"/>
                  </a:cubicBezTo>
                  <a:cubicBezTo>
                    <a:pt x="544" y="199"/>
                    <a:pt x="546" y="198"/>
                    <a:pt x="543" y="199"/>
                  </a:cubicBezTo>
                  <a:cubicBezTo>
                    <a:pt x="540" y="200"/>
                    <a:pt x="544" y="202"/>
                    <a:pt x="540" y="202"/>
                  </a:cubicBezTo>
                  <a:cubicBezTo>
                    <a:pt x="539" y="202"/>
                    <a:pt x="541" y="197"/>
                    <a:pt x="540" y="196"/>
                  </a:cubicBezTo>
                  <a:cubicBezTo>
                    <a:pt x="540" y="197"/>
                    <a:pt x="529" y="197"/>
                    <a:pt x="534" y="194"/>
                  </a:cubicBezTo>
                  <a:cubicBezTo>
                    <a:pt x="538" y="191"/>
                    <a:pt x="542" y="188"/>
                    <a:pt x="546" y="185"/>
                  </a:cubicBezTo>
                  <a:cubicBezTo>
                    <a:pt x="547" y="184"/>
                    <a:pt x="548" y="182"/>
                    <a:pt x="549" y="181"/>
                  </a:cubicBezTo>
                  <a:cubicBezTo>
                    <a:pt x="552" y="179"/>
                    <a:pt x="555" y="177"/>
                    <a:pt x="557" y="175"/>
                  </a:cubicBezTo>
                  <a:cubicBezTo>
                    <a:pt x="558" y="174"/>
                    <a:pt x="559" y="172"/>
                    <a:pt x="561" y="171"/>
                  </a:cubicBezTo>
                  <a:cubicBezTo>
                    <a:pt x="563" y="169"/>
                    <a:pt x="565" y="167"/>
                    <a:pt x="567" y="165"/>
                  </a:cubicBezTo>
                  <a:cubicBezTo>
                    <a:pt x="571" y="162"/>
                    <a:pt x="577" y="162"/>
                    <a:pt x="582" y="162"/>
                  </a:cubicBezTo>
                  <a:cubicBezTo>
                    <a:pt x="583" y="162"/>
                    <a:pt x="584" y="162"/>
                    <a:pt x="585" y="162"/>
                  </a:cubicBezTo>
                  <a:cubicBezTo>
                    <a:pt x="586" y="163"/>
                    <a:pt x="586" y="164"/>
                    <a:pt x="587" y="164"/>
                  </a:cubicBezTo>
                  <a:cubicBezTo>
                    <a:pt x="588" y="163"/>
                    <a:pt x="590" y="163"/>
                    <a:pt x="591" y="162"/>
                  </a:cubicBezTo>
                  <a:cubicBezTo>
                    <a:pt x="592" y="162"/>
                    <a:pt x="593" y="163"/>
                    <a:pt x="594" y="163"/>
                  </a:cubicBezTo>
                  <a:cubicBezTo>
                    <a:pt x="595" y="163"/>
                    <a:pt x="596" y="163"/>
                    <a:pt x="597" y="163"/>
                  </a:cubicBezTo>
                  <a:cubicBezTo>
                    <a:pt x="597" y="162"/>
                    <a:pt x="598" y="163"/>
                    <a:pt x="599" y="163"/>
                  </a:cubicBezTo>
                  <a:cubicBezTo>
                    <a:pt x="601" y="163"/>
                    <a:pt x="601" y="160"/>
                    <a:pt x="604" y="160"/>
                  </a:cubicBezTo>
                  <a:cubicBezTo>
                    <a:pt x="605" y="160"/>
                    <a:pt x="607" y="160"/>
                    <a:pt x="608" y="160"/>
                  </a:cubicBezTo>
                  <a:cubicBezTo>
                    <a:pt x="609" y="161"/>
                    <a:pt x="610" y="162"/>
                    <a:pt x="611" y="162"/>
                  </a:cubicBezTo>
                  <a:cubicBezTo>
                    <a:pt x="612" y="163"/>
                    <a:pt x="616" y="161"/>
                    <a:pt x="616" y="164"/>
                  </a:cubicBezTo>
                  <a:cubicBezTo>
                    <a:pt x="616" y="164"/>
                    <a:pt x="613" y="164"/>
                    <a:pt x="613" y="165"/>
                  </a:cubicBezTo>
                  <a:cubicBezTo>
                    <a:pt x="612" y="167"/>
                    <a:pt x="616" y="166"/>
                    <a:pt x="616" y="166"/>
                  </a:cubicBezTo>
                  <a:cubicBezTo>
                    <a:pt x="618" y="166"/>
                    <a:pt x="620" y="166"/>
                    <a:pt x="621" y="166"/>
                  </a:cubicBezTo>
                  <a:cubicBezTo>
                    <a:pt x="622" y="165"/>
                    <a:pt x="622" y="165"/>
                    <a:pt x="623" y="164"/>
                  </a:cubicBezTo>
                  <a:cubicBezTo>
                    <a:pt x="624" y="164"/>
                    <a:pt x="625" y="165"/>
                    <a:pt x="627" y="165"/>
                  </a:cubicBezTo>
                  <a:cubicBezTo>
                    <a:pt x="628" y="165"/>
                    <a:pt x="635" y="163"/>
                    <a:pt x="631" y="162"/>
                  </a:cubicBezTo>
                  <a:cubicBezTo>
                    <a:pt x="629" y="162"/>
                    <a:pt x="628" y="163"/>
                    <a:pt x="628" y="160"/>
                  </a:cubicBezTo>
                  <a:cubicBezTo>
                    <a:pt x="628" y="159"/>
                    <a:pt x="630" y="156"/>
                    <a:pt x="631" y="155"/>
                  </a:cubicBezTo>
                  <a:cubicBezTo>
                    <a:pt x="633" y="154"/>
                    <a:pt x="634" y="153"/>
                    <a:pt x="636" y="151"/>
                  </a:cubicBezTo>
                  <a:cubicBezTo>
                    <a:pt x="637" y="150"/>
                    <a:pt x="639" y="150"/>
                    <a:pt x="640" y="148"/>
                  </a:cubicBezTo>
                  <a:cubicBezTo>
                    <a:pt x="641" y="146"/>
                    <a:pt x="642" y="145"/>
                    <a:pt x="644" y="145"/>
                  </a:cubicBezTo>
                  <a:cubicBezTo>
                    <a:pt x="646" y="145"/>
                    <a:pt x="649" y="144"/>
                    <a:pt x="651" y="144"/>
                  </a:cubicBezTo>
                  <a:cubicBezTo>
                    <a:pt x="653" y="144"/>
                    <a:pt x="654" y="146"/>
                    <a:pt x="655" y="146"/>
                  </a:cubicBezTo>
                  <a:cubicBezTo>
                    <a:pt x="656" y="145"/>
                    <a:pt x="657" y="143"/>
                    <a:pt x="658" y="144"/>
                  </a:cubicBezTo>
                  <a:cubicBezTo>
                    <a:pt x="659" y="145"/>
                    <a:pt x="656" y="148"/>
                    <a:pt x="656" y="149"/>
                  </a:cubicBezTo>
                  <a:cubicBezTo>
                    <a:pt x="656" y="151"/>
                    <a:pt x="657" y="149"/>
                    <a:pt x="659" y="150"/>
                  </a:cubicBezTo>
                  <a:cubicBezTo>
                    <a:pt x="659" y="150"/>
                    <a:pt x="657" y="152"/>
                    <a:pt x="657" y="153"/>
                  </a:cubicBezTo>
                  <a:cubicBezTo>
                    <a:pt x="657" y="154"/>
                    <a:pt x="664" y="149"/>
                    <a:pt x="664" y="149"/>
                  </a:cubicBezTo>
                  <a:cubicBezTo>
                    <a:pt x="665" y="148"/>
                    <a:pt x="666" y="147"/>
                    <a:pt x="668" y="146"/>
                  </a:cubicBezTo>
                  <a:cubicBezTo>
                    <a:pt x="669" y="145"/>
                    <a:pt x="672" y="147"/>
                    <a:pt x="672" y="145"/>
                  </a:cubicBezTo>
                  <a:cubicBezTo>
                    <a:pt x="671" y="143"/>
                    <a:pt x="672" y="139"/>
                    <a:pt x="675" y="139"/>
                  </a:cubicBezTo>
                  <a:cubicBezTo>
                    <a:pt x="676" y="138"/>
                    <a:pt x="678" y="137"/>
                    <a:pt x="679" y="138"/>
                  </a:cubicBezTo>
                  <a:cubicBezTo>
                    <a:pt x="680" y="138"/>
                    <a:pt x="682" y="140"/>
                    <a:pt x="683" y="139"/>
                  </a:cubicBezTo>
                  <a:cubicBezTo>
                    <a:pt x="681" y="140"/>
                    <a:pt x="678" y="139"/>
                    <a:pt x="677" y="142"/>
                  </a:cubicBezTo>
                  <a:cubicBezTo>
                    <a:pt x="677" y="143"/>
                    <a:pt x="677" y="144"/>
                    <a:pt x="677" y="145"/>
                  </a:cubicBezTo>
                  <a:cubicBezTo>
                    <a:pt x="677" y="146"/>
                    <a:pt x="675" y="146"/>
                    <a:pt x="676" y="147"/>
                  </a:cubicBezTo>
                  <a:cubicBezTo>
                    <a:pt x="676" y="148"/>
                    <a:pt x="677" y="148"/>
                    <a:pt x="676" y="149"/>
                  </a:cubicBezTo>
                  <a:cubicBezTo>
                    <a:pt x="675" y="149"/>
                    <a:pt x="674" y="150"/>
                    <a:pt x="675" y="151"/>
                  </a:cubicBezTo>
                  <a:cubicBezTo>
                    <a:pt x="675" y="151"/>
                    <a:pt x="669" y="153"/>
                    <a:pt x="669" y="154"/>
                  </a:cubicBezTo>
                  <a:cubicBezTo>
                    <a:pt x="667" y="155"/>
                    <a:pt x="666" y="157"/>
                    <a:pt x="664" y="158"/>
                  </a:cubicBezTo>
                  <a:cubicBezTo>
                    <a:pt x="662" y="160"/>
                    <a:pt x="660" y="161"/>
                    <a:pt x="658" y="163"/>
                  </a:cubicBezTo>
                  <a:cubicBezTo>
                    <a:pt x="654" y="166"/>
                    <a:pt x="651" y="173"/>
                    <a:pt x="646" y="173"/>
                  </a:cubicBezTo>
                  <a:cubicBezTo>
                    <a:pt x="645" y="173"/>
                    <a:pt x="641" y="174"/>
                    <a:pt x="641" y="175"/>
                  </a:cubicBezTo>
                  <a:cubicBezTo>
                    <a:pt x="641" y="178"/>
                    <a:pt x="641" y="179"/>
                    <a:pt x="638" y="181"/>
                  </a:cubicBezTo>
                  <a:cubicBezTo>
                    <a:pt x="634" y="184"/>
                    <a:pt x="634" y="190"/>
                    <a:pt x="635" y="195"/>
                  </a:cubicBezTo>
                  <a:cubicBezTo>
                    <a:pt x="636" y="200"/>
                    <a:pt x="635" y="206"/>
                    <a:pt x="638" y="210"/>
                  </a:cubicBezTo>
                  <a:cubicBezTo>
                    <a:pt x="639" y="212"/>
                    <a:pt x="639" y="215"/>
                    <a:pt x="639" y="217"/>
                  </a:cubicBezTo>
                  <a:cubicBezTo>
                    <a:pt x="639" y="217"/>
                    <a:pt x="639" y="219"/>
                    <a:pt x="640" y="219"/>
                  </a:cubicBezTo>
                  <a:cubicBezTo>
                    <a:pt x="641" y="219"/>
                    <a:pt x="639" y="222"/>
                    <a:pt x="640" y="222"/>
                  </a:cubicBezTo>
                  <a:cubicBezTo>
                    <a:pt x="640" y="222"/>
                    <a:pt x="645" y="218"/>
                    <a:pt x="645" y="217"/>
                  </a:cubicBezTo>
                  <a:cubicBezTo>
                    <a:pt x="647" y="215"/>
                    <a:pt x="648" y="213"/>
                    <a:pt x="649" y="210"/>
                  </a:cubicBezTo>
                  <a:cubicBezTo>
                    <a:pt x="650" y="208"/>
                    <a:pt x="654" y="206"/>
                    <a:pt x="655" y="206"/>
                  </a:cubicBezTo>
                  <a:cubicBezTo>
                    <a:pt x="658" y="208"/>
                    <a:pt x="655" y="202"/>
                    <a:pt x="656" y="201"/>
                  </a:cubicBezTo>
                  <a:cubicBezTo>
                    <a:pt x="658" y="198"/>
                    <a:pt x="659" y="197"/>
                    <a:pt x="662" y="197"/>
                  </a:cubicBezTo>
                  <a:cubicBezTo>
                    <a:pt x="665" y="197"/>
                    <a:pt x="669" y="197"/>
                    <a:pt x="667" y="194"/>
                  </a:cubicBezTo>
                  <a:cubicBezTo>
                    <a:pt x="664" y="191"/>
                    <a:pt x="666" y="188"/>
                    <a:pt x="669" y="186"/>
                  </a:cubicBezTo>
                  <a:cubicBezTo>
                    <a:pt x="670" y="185"/>
                    <a:pt x="670" y="187"/>
                    <a:pt x="671" y="187"/>
                  </a:cubicBezTo>
                  <a:cubicBezTo>
                    <a:pt x="673" y="187"/>
                    <a:pt x="673" y="184"/>
                    <a:pt x="673" y="183"/>
                  </a:cubicBezTo>
                  <a:cubicBezTo>
                    <a:pt x="671" y="181"/>
                    <a:pt x="669" y="180"/>
                    <a:pt x="671" y="177"/>
                  </a:cubicBezTo>
                  <a:cubicBezTo>
                    <a:pt x="671" y="177"/>
                    <a:pt x="674" y="176"/>
                    <a:pt x="673" y="175"/>
                  </a:cubicBezTo>
                  <a:cubicBezTo>
                    <a:pt x="672" y="175"/>
                    <a:pt x="671" y="173"/>
                    <a:pt x="670" y="173"/>
                  </a:cubicBezTo>
                  <a:cubicBezTo>
                    <a:pt x="669" y="173"/>
                    <a:pt x="670" y="174"/>
                    <a:pt x="669" y="174"/>
                  </a:cubicBezTo>
                  <a:cubicBezTo>
                    <a:pt x="667" y="174"/>
                    <a:pt x="666" y="173"/>
                    <a:pt x="667" y="171"/>
                  </a:cubicBezTo>
                  <a:cubicBezTo>
                    <a:pt x="668" y="169"/>
                    <a:pt x="670" y="168"/>
                    <a:pt x="672" y="165"/>
                  </a:cubicBezTo>
                  <a:cubicBezTo>
                    <a:pt x="673" y="163"/>
                    <a:pt x="673" y="160"/>
                    <a:pt x="676" y="158"/>
                  </a:cubicBezTo>
                  <a:cubicBezTo>
                    <a:pt x="677" y="157"/>
                    <a:pt x="677" y="159"/>
                    <a:pt x="677" y="159"/>
                  </a:cubicBezTo>
                  <a:cubicBezTo>
                    <a:pt x="679" y="159"/>
                    <a:pt x="679" y="157"/>
                    <a:pt x="680" y="158"/>
                  </a:cubicBezTo>
                  <a:cubicBezTo>
                    <a:pt x="681" y="158"/>
                    <a:pt x="681" y="159"/>
                    <a:pt x="682" y="158"/>
                  </a:cubicBezTo>
                  <a:cubicBezTo>
                    <a:pt x="684" y="157"/>
                    <a:pt x="685" y="156"/>
                    <a:pt x="687" y="155"/>
                  </a:cubicBezTo>
                  <a:cubicBezTo>
                    <a:pt x="690" y="154"/>
                    <a:pt x="686" y="158"/>
                    <a:pt x="688" y="159"/>
                  </a:cubicBezTo>
                  <a:cubicBezTo>
                    <a:pt x="688" y="160"/>
                    <a:pt x="692" y="156"/>
                    <a:pt x="693" y="156"/>
                  </a:cubicBezTo>
                  <a:cubicBezTo>
                    <a:pt x="695" y="155"/>
                    <a:pt x="697" y="154"/>
                    <a:pt x="700" y="154"/>
                  </a:cubicBezTo>
                  <a:cubicBezTo>
                    <a:pt x="702" y="154"/>
                    <a:pt x="704" y="154"/>
                    <a:pt x="705" y="156"/>
                  </a:cubicBezTo>
                  <a:cubicBezTo>
                    <a:pt x="706" y="156"/>
                    <a:pt x="707" y="157"/>
                    <a:pt x="708" y="158"/>
                  </a:cubicBezTo>
                  <a:cubicBezTo>
                    <a:pt x="709" y="159"/>
                    <a:pt x="709" y="156"/>
                    <a:pt x="710" y="156"/>
                  </a:cubicBezTo>
                  <a:cubicBezTo>
                    <a:pt x="718" y="149"/>
                    <a:pt x="727" y="146"/>
                    <a:pt x="736" y="142"/>
                  </a:cubicBezTo>
                  <a:cubicBezTo>
                    <a:pt x="738" y="141"/>
                    <a:pt x="741" y="140"/>
                    <a:pt x="742" y="138"/>
                  </a:cubicBezTo>
                  <a:cubicBezTo>
                    <a:pt x="743" y="136"/>
                    <a:pt x="743" y="139"/>
                    <a:pt x="745" y="139"/>
                  </a:cubicBezTo>
                  <a:cubicBezTo>
                    <a:pt x="746" y="139"/>
                    <a:pt x="748" y="139"/>
                    <a:pt x="749" y="139"/>
                  </a:cubicBezTo>
                  <a:cubicBezTo>
                    <a:pt x="750" y="140"/>
                    <a:pt x="751" y="141"/>
                    <a:pt x="752" y="141"/>
                  </a:cubicBezTo>
                  <a:cubicBezTo>
                    <a:pt x="755" y="141"/>
                    <a:pt x="755" y="137"/>
                    <a:pt x="754" y="135"/>
                  </a:cubicBezTo>
                  <a:cubicBezTo>
                    <a:pt x="754" y="134"/>
                    <a:pt x="750" y="132"/>
                    <a:pt x="751" y="131"/>
                  </a:cubicBezTo>
                  <a:cubicBezTo>
                    <a:pt x="751" y="130"/>
                    <a:pt x="749" y="125"/>
                    <a:pt x="748" y="126"/>
                  </a:cubicBezTo>
                  <a:cubicBezTo>
                    <a:pt x="748" y="127"/>
                    <a:pt x="746" y="125"/>
                    <a:pt x="745" y="125"/>
                  </a:cubicBezTo>
                  <a:cubicBezTo>
                    <a:pt x="744" y="124"/>
                    <a:pt x="745" y="123"/>
                    <a:pt x="744" y="122"/>
                  </a:cubicBezTo>
                  <a:cubicBezTo>
                    <a:pt x="744" y="121"/>
                    <a:pt x="741" y="122"/>
                    <a:pt x="741" y="122"/>
                  </a:cubicBezTo>
                  <a:cubicBezTo>
                    <a:pt x="740" y="123"/>
                    <a:pt x="737" y="122"/>
                    <a:pt x="738" y="121"/>
                  </a:cubicBezTo>
                  <a:cubicBezTo>
                    <a:pt x="738" y="120"/>
                    <a:pt x="741" y="121"/>
                    <a:pt x="742" y="121"/>
                  </a:cubicBezTo>
                  <a:cubicBezTo>
                    <a:pt x="742" y="120"/>
                    <a:pt x="739" y="120"/>
                    <a:pt x="739" y="120"/>
                  </a:cubicBezTo>
                  <a:cubicBezTo>
                    <a:pt x="739" y="117"/>
                    <a:pt x="747" y="122"/>
                    <a:pt x="748" y="122"/>
                  </a:cubicBezTo>
                  <a:cubicBezTo>
                    <a:pt x="750" y="123"/>
                    <a:pt x="756" y="121"/>
                    <a:pt x="758" y="119"/>
                  </a:cubicBezTo>
                  <a:cubicBezTo>
                    <a:pt x="759" y="118"/>
                    <a:pt x="757" y="118"/>
                    <a:pt x="757" y="117"/>
                  </a:cubicBezTo>
                  <a:cubicBezTo>
                    <a:pt x="757" y="117"/>
                    <a:pt x="761" y="117"/>
                    <a:pt x="761" y="115"/>
                  </a:cubicBezTo>
                  <a:cubicBezTo>
                    <a:pt x="760" y="114"/>
                    <a:pt x="758" y="113"/>
                    <a:pt x="759" y="112"/>
                  </a:cubicBezTo>
                  <a:cubicBezTo>
                    <a:pt x="759" y="111"/>
                    <a:pt x="761" y="109"/>
                    <a:pt x="761" y="109"/>
                  </a:cubicBezTo>
                  <a:cubicBezTo>
                    <a:pt x="762" y="109"/>
                    <a:pt x="766" y="110"/>
                    <a:pt x="766" y="109"/>
                  </a:cubicBezTo>
                  <a:cubicBezTo>
                    <a:pt x="765" y="110"/>
                    <a:pt x="762" y="111"/>
                    <a:pt x="763" y="112"/>
                  </a:cubicBezTo>
                  <a:cubicBezTo>
                    <a:pt x="764" y="113"/>
                    <a:pt x="765" y="114"/>
                    <a:pt x="765" y="114"/>
                  </a:cubicBezTo>
                  <a:cubicBezTo>
                    <a:pt x="765" y="115"/>
                    <a:pt x="764" y="116"/>
                    <a:pt x="765" y="116"/>
                  </a:cubicBezTo>
                  <a:cubicBezTo>
                    <a:pt x="767" y="116"/>
                    <a:pt x="769" y="115"/>
                    <a:pt x="771" y="115"/>
                  </a:cubicBezTo>
                  <a:cubicBezTo>
                    <a:pt x="773" y="115"/>
                    <a:pt x="775" y="115"/>
                    <a:pt x="777" y="116"/>
                  </a:cubicBezTo>
                  <a:cubicBezTo>
                    <a:pt x="778" y="117"/>
                    <a:pt x="778" y="117"/>
                    <a:pt x="778" y="119"/>
                  </a:cubicBezTo>
                  <a:cubicBezTo>
                    <a:pt x="778" y="120"/>
                    <a:pt x="782" y="121"/>
                    <a:pt x="783" y="121"/>
                  </a:cubicBezTo>
                  <a:cubicBezTo>
                    <a:pt x="784" y="122"/>
                    <a:pt x="790" y="126"/>
                    <a:pt x="791" y="124"/>
                  </a:cubicBezTo>
                  <a:cubicBezTo>
                    <a:pt x="790" y="127"/>
                    <a:pt x="796" y="124"/>
                    <a:pt x="796" y="124"/>
                  </a:cubicBezTo>
                  <a:cubicBezTo>
                    <a:pt x="796" y="123"/>
                    <a:pt x="792" y="123"/>
                    <a:pt x="793" y="122"/>
                  </a:cubicBezTo>
                  <a:cubicBezTo>
                    <a:pt x="793" y="120"/>
                    <a:pt x="796" y="122"/>
                    <a:pt x="796" y="122"/>
                  </a:cubicBezTo>
                  <a:cubicBezTo>
                    <a:pt x="796" y="120"/>
                    <a:pt x="795" y="122"/>
                    <a:pt x="796" y="119"/>
                  </a:cubicBezTo>
                  <a:cubicBezTo>
                    <a:pt x="796" y="118"/>
                    <a:pt x="796" y="117"/>
                    <a:pt x="796" y="116"/>
                  </a:cubicBezTo>
                  <a:cubicBezTo>
                    <a:pt x="795" y="115"/>
                    <a:pt x="794" y="115"/>
                    <a:pt x="794" y="114"/>
                  </a:cubicBezTo>
                  <a:cubicBezTo>
                    <a:pt x="794" y="114"/>
                    <a:pt x="801" y="116"/>
                    <a:pt x="802" y="115"/>
                  </a:cubicBezTo>
                  <a:cubicBezTo>
                    <a:pt x="802" y="115"/>
                    <a:pt x="801" y="114"/>
                    <a:pt x="800" y="114"/>
                  </a:cubicBezTo>
                  <a:cubicBezTo>
                    <a:pt x="801" y="114"/>
                    <a:pt x="804" y="115"/>
                    <a:pt x="805" y="114"/>
                  </a:cubicBezTo>
                  <a:cubicBezTo>
                    <a:pt x="805" y="113"/>
                    <a:pt x="805" y="112"/>
                    <a:pt x="806" y="111"/>
                  </a:cubicBezTo>
                  <a:cubicBezTo>
                    <a:pt x="806" y="111"/>
                    <a:pt x="809" y="111"/>
                    <a:pt x="809" y="111"/>
                  </a:cubicBezTo>
                  <a:cubicBezTo>
                    <a:pt x="809" y="111"/>
                    <a:pt x="808" y="111"/>
                    <a:pt x="808" y="111"/>
                  </a:cubicBezTo>
                  <a:cubicBezTo>
                    <a:pt x="807" y="110"/>
                    <a:pt x="810" y="111"/>
                    <a:pt x="808" y="111"/>
                  </a:cubicBezTo>
                  <a:close/>
                  <a:moveTo>
                    <a:pt x="405" y="192"/>
                  </a:moveTo>
                  <a:cubicBezTo>
                    <a:pt x="404" y="195"/>
                    <a:pt x="404" y="198"/>
                    <a:pt x="403" y="201"/>
                  </a:cubicBezTo>
                  <a:cubicBezTo>
                    <a:pt x="402" y="203"/>
                    <a:pt x="399" y="202"/>
                    <a:pt x="399" y="204"/>
                  </a:cubicBezTo>
                  <a:cubicBezTo>
                    <a:pt x="399" y="204"/>
                    <a:pt x="401" y="204"/>
                    <a:pt x="402" y="204"/>
                  </a:cubicBezTo>
                  <a:cubicBezTo>
                    <a:pt x="402" y="204"/>
                    <a:pt x="393" y="210"/>
                    <a:pt x="392" y="210"/>
                  </a:cubicBezTo>
                  <a:cubicBezTo>
                    <a:pt x="391" y="211"/>
                    <a:pt x="390" y="212"/>
                    <a:pt x="388" y="212"/>
                  </a:cubicBezTo>
                  <a:cubicBezTo>
                    <a:pt x="387" y="213"/>
                    <a:pt x="386" y="215"/>
                    <a:pt x="385" y="216"/>
                  </a:cubicBezTo>
                  <a:cubicBezTo>
                    <a:pt x="384" y="217"/>
                    <a:pt x="377" y="219"/>
                    <a:pt x="376" y="217"/>
                  </a:cubicBezTo>
                  <a:cubicBezTo>
                    <a:pt x="376" y="216"/>
                    <a:pt x="383" y="214"/>
                    <a:pt x="384" y="213"/>
                  </a:cubicBezTo>
                  <a:cubicBezTo>
                    <a:pt x="387" y="211"/>
                    <a:pt x="390" y="208"/>
                    <a:pt x="393" y="206"/>
                  </a:cubicBezTo>
                  <a:cubicBezTo>
                    <a:pt x="395" y="205"/>
                    <a:pt x="395" y="202"/>
                    <a:pt x="397" y="201"/>
                  </a:cubicBezTo>
                  <a:cubicBezTo>
                    <a:pt x="399" y="198"/>
                    <a:pt x="401" y="195"/>
                    <a:pt x="402" y="192"/>
                  </a:cubicBezTo>
                  <a:cubicBezTo>
                    <a:pt x="402" y="190"/>
                    <a:pt x="402" y="190"/>
                    <a:pt x="404" y="189"/>
                  </a:cubicBezTo>
                  <a:cubicBezTo>
                    <a:pt x="406" y="188"/>
                    <a:pt x="405" y="191"/>
                    <a:pt x="405" y="192"/>
                  </a:cubicBezTo>
                  <a:cubicBezTo>
                    <a:pt x="404" y="193"/>
                    <a:pt x="405" y="190"/>
                    <a:pt x="405" y="19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0" name="Freeform 721">
              <a:extLst>
                <a:ext uri="{FF2B5EF4-FFF2-40B4-BE49-F238E27FC236}">
                  <a16:creationId xmlns:a16="http://schemas.microsoft.com/office/drawing/2014/main" id="{5338F2A3-8D1C-4D65-9D2E-8EA830436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2338" y="2961596"/>
              <a:ext cx="53430" cy="114145"/>
            </a:xfrm>
            <a:custGeom>
              <a:avLst/>
              <a:gdLst>
                <a:gd name="T0" fmla="*/ 13 w 15"/>
                <a:gd name="T1" fmla="*/ 26 h 32"/>
                <a:gd name="T2" fmla="*/ 10 w 15"/>
                <a:gd name="T3" fmla="*/ 13 h 32"/>
                <a:gd name="T4" fmla="*/ 9 w 15"/>
                <a:gd name="T5" fmla="*/ 4 h 32"/>
                <a:gd name="T6" fmla="*/ 9 w 15"/>
                <a:gd name="T7" fmla="*/ 1 h 32"/>
                <a:gd name="T8" fmla="*/ 6 w 15"/>
                <a:gd name="T9" fmla="*/ 0 h 32"/>
                <a:gd name="T10" fmla="*/ 7 w 15"/>
                <a:gd name="T11" fmla="*/ 3 h 32"/>
                <a:gd name="T12" fmla="*/ 6 w 15"/>
                <a:gd name="T13" fmla="*/ 5 h 32"/>
                <a:gd name="T14" fmla="*/ 4 w 15"/>
                <a:gd name="T15" fmla="*/ 7 h 32"/>
                <a:gd name="T16" fmla="*/ 4 w 15"/>
                <a:gd name="T17" fmla="*/ 9 h 32"/>
                <a:gd name="T18" fmla="*/ 2 w 15"/>
                <a:gd name="T19" fmla="*/ 14 h 32"/>
                <a:gd name="T20" fmla="*/ 5 w 15"/>
                <a:gd name="T21" fmla="*/ 20 h 32"/>
                <a:gd name="T22" fmla="*/ 6 w 15"/>
                <a:gd name="T23" fmla="*/ 32 h 32"/>
                <a:gd name="T24" fmla="*/ 15 w 15"/>
                <a:gd name="T25" fmla="*/ 32 h 32"/>
                <a:gd name="T26" fmla="*/ 13 w 15"/>
                <a:gd name="T27" fmla="*/ 26 h 32"/>
                <a:gd name="T28" fmla="*/ 13 w 15"/>
                <a:gd name="T2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2">
                  <a:moveTo>
                    <a:pt x="13" y="26"/>
                  </a:moveTo>
                  <a:cubicBezTo>
                    <a:pt x="13" y="22"/>
                    <a:pt x="9" y="17"/>
                    <a:pt x="10" y="13"/>
                  </a:cubicBezTo>
                  <a:cubicBezTo>
                    <a:pt x="11" y="10"/>
                    <a:pt x="10" y="7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9" y="0"/>
                    <a:pt x="6" y="0"/>
                    <a:pt x="6" y="0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8" y="4"/>
                    <a:pt x="7" y="5"/>
                    <a:pt x="6" y="5"/>
                  </a:cubicBezTo>
                  <a:cubicBezTo>
                    <a:pt x="5" y="6"/>
                    <a:pt x="4" y="5"/>
                    <a:pt x="4" y="7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3" y="11"/>
                    <a:pt x="3" y="13"/>
                    <a:pt x="2" y="14"/>
                  </a:cubicBezTo>
                  <a:cubicBezTo>
                    <a:pt x="0" y="15"/>
                    <a:pt x="4" y="18"/>
                    <a:pt x="5" y="20"/>
                  </a:cubicBezTo>
                  <a:cubicBezTo>
                    <a:pt x="6" y="22"/>
                    <a:pt x="4" y="32"/>
                    <a:pt x="6" y="32"/>
                  </a:cubicBezTo>
                  <a:cubicBezTo>
                    <a:pt x="9" y="32"/>
                    <a:pt x="12" y="32"/>
                    <a:pt x="15" y="32"/>
                  </a:cubicBezTo>
                  <a:cubicBezTo>
                    <a:pt x="15" y="30"/>
                    <a:pt x="14" y="28"/>
                    <a:pt x="13" y="26"/>
                  </a:cubicBezTo>
                  <a:cubicBezTo>
                    <a:pt x="13" y="24"/>
                    <a:pt x="13" y="27"/>
                    <a:pt x="13" y="2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1" name="Freeform 722">
              <a:extLst>
                <a:ext uri="{FF2B5EF4-FFF2-40B4-BE49-F238E27FC236}">
                  <a16:creationId xmlns:a16="http://schemas.microsoft.com/office/drawing/2014/main" id="{BA6E4529-0741-4B66-ABE4-A19B3B020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3265" y="3072096"/>
              <a:ext cx="53430" cy="82573"/>
            </a:xfrm>
            <a:custGeom>
              <a:avLst/>
              <a:gdLst>
                <a:gd name="T0" fmla="*/ 12 w 15"/>
                <a:gd name="T1" fmla="*/ 1 h 23"/>
                <a:gd name="T2" fmla="*/ 7 w 15"/>
                <a:gd name="T3" fmla="*/ 1 h 23"/>
                <a:gd name="T4" fmla="*/ 2 w 15"/>
                <a:gd name="T5" fmla="*/ 2 h 23"/>
                <a:gd name="T6" fmla="*/ 1 w 15"/>
                <a:gd name="T7" fmla="*/ 7 h 23"/>
                <a:gd name="T8" fmla="*/ 2 w 15"/>
                <a:gd name="T9" fmla="*/ 11 h 23"/>
                <a:gd name="T10" fmla="*/ 1 w 15"/>
                <a:gd name="T11" fmla="*/ 23 h 23"/>
                <a:gd name="T12" fmla="*/ 4 w 15"/>
                <a:gd name="T13" fmla="*/ 20 h 23"/>
                <a:gd name="T14" fmla="*/ 7 w 15"/>
                <a:gd name="T15" fmla="*/ 20 h 23"/>
                <a:gd name="T16" fmla="*/ 9 w 15"/>
                <a:gd name="T17" fmla="*/ 23 h 23"/>
                <a:gd name="T18" fmla="*/ 9 w 15"/>
                <a:gd name="T19" fmla="*/ 20 h 23"/>
                <a:gd name="T20" fmla="*/ 6 w 15"/>
                <a:gd name="T21" fmla="*/ 16 h 23"/>
                <a:gd name="T22" fmla="*/ 4 w 15"/>
                <a:gd name="T23" fmla="*/ 7 h 23"/>
                <a:gd name="T24" fmla="*/ 9 w 15"/>
                <a:gd name="T25" fmla="*/ 3 h 23"/>
                <a:gd name="T26" fmla="*/ 15 w 15"/>
                <a:gd name="T27" fmla="*/ 6 h 23"/>
                <a:gd name="T28" fmla="*/ 12 w 15"/>
                <a:gd name="T2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3">
                  <a:moveTo>
                    <a:pt x="12" y="1"/>
                  </a:moveTo>
                  <a:cubicBezTo>
                    <a:pt x="11" y="1"/>
                    <a:pt x="9" y="1"/>
                    <a:pt x="7" y="1"/>
                  </a:cubicBezTo>
                  <a:cubicBezTo>
                    <a:pt x="5" y="1"/>
                    <a:pt x="3" y="0"/>
                    <a:pt x="2" y="2"/>
                  </a:cubicBezTo>
                  <a:cubicBezTo>
                    <a:pt x="2" y="4"/>
                    <a:pt x="1" y="5"/>
                    <a:pt x="1" y="7"/>
                  </a:cubicBezTo>
                  <a:cubicBezTo>
                    <a:pt x="1" y="8"/>
                    <a:pt x="2" y="9"/>
                    <a:pt x="2" y="11"/>
                  </a:cubicBezTo>
                  <a:cubicBezTo>
                    <a:pt x="2" y="12"/>
                    <a:pt x="0" y="23"/>
                    <a:pt x="1" y="23"/>
                  </a:cubicBezTo>
                  <a:cubicBezTo>
                    <a:pt x="3" y="22"/>
                    <a:pt x="1" y="19"/>
                    <a:pt x="4" y="20"/>
                  </a:cubicBezTo>
                  <a:cubicBezTo>
                    <a:pt x="5" y="20"/>
                    <a:pt x="7" y="19"/>
                    <a:pt x="7" y="20"/>
                  </a:cubicBezTo>
                  <a:cubicBezTo>
                    <a:pt x="8" y="20"/>
                    <a:pt x="8" y="23"/>
                    <a:pt x="9" y="23"/>
                  </a:cubicBezTo>
                  <a:cubicBezTo>
                    <a:pt x="9" y="23"/>
                    <a:pt x="9" y="20"/>
                    <a:pt x="9" y="20"/>
                  </a:cubicBezTo>
                  <a:cubicBezTo>
                    <a:pt x="9" y="18"/>
                    <a:pt x="7" y="17"/>
                    <a:pt x="6" y="16"/>
                  </a:cubicBezTo>
                  <a:cubicBezTo>
                    <a:pt x="5" y="14"/>
                    <a:pt x="2" y="9"/>
                    <a:pt x="4" y="7"/>
                  </a:cubicBezTo>
                  <a:cubicBezTo>
                    <a:pt x="7" y="5"/>
                    <a:pt x="6" y="4"/>
                    <a:pt x="9" y="3"/>
                  </a:cubicBezTo>
                  <a:cubicBezTo>
                    <a:pt x="11" y="2"/>
                    <a:pt x="14" y="4"/>
                    <a:pt x="15" y="6"/>
                  </a:cubicBezTo>
                  <a:cubicBezTo>
                    <a:pt x="14" y="4"/>
                    <a:pt x="13" y="2"/>
                    <a:pt x="12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2" name="Freeform 723">
              <a:extLst>
                <a:ext uri="{FF2B5EF4-FFF2-40B4-BE49-F238E27FC236}">
                  <a16:creationId xmlns:a16="http://schemas.microsoft.com/office/drawing/2014/main" id="{B91A3F38-E055-4D3D-B201-2789B75EA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545" y="3314959"/>
              <a:ext cx="75287" cy="89860"/>
            </a:xfrm>
            <a:custGeom>
              <a:avLst/>
              <a:gdLst>
                <a:gd name="T0" fmla="*/ 5 w 21"/>
                <a:gd name="T1" fmla="*/ 1 h 25"/>
                <a:gd name="T2" fmla="*/ 4 w 21"/>
                <a:gd name="T3" fmla="*/ 7 h 25"/>
                <a:gd name="T4" fmla="*/ 1 w 21"/>
                <a:gd name="T5" fmla="*/ 9 h 25"/>
                <a:gd name="T6" fmla="*/ 3 w 21"/>
                <a:gd name="T7" fmla="*/ 11 h 25"/>
                <a:gd name="T8" fmla="*/ 2 w 21"/>
                <a:gd name="T9" fmla="*/ 14 h 25"/>
                <a:gd name="T10" fmla="*/ 3 w 21"/>
                <a:gd name="T11" fmla="*/ 16 h 25"/>
                <a:gd name="T12" fmla="*/ 1 w 21"/>
                <a:gd name="T13" fmla="*/ 20 h 25"/>
                <a:gd name="T14" fmla="*/ 3 w 21"/>
                <a:gd name="T15" fmla="*/ 21 h 25"/>
                <a:gd name="T16" fmla="*/ 0 w 21"/>
                <a:gd name="T17" fmla="*/ 24 h 25"/>
                <a:gd name="T18" fmla="*/ 2 w 21"/>
                <a:gd name="T19" fmla="*/ 23 h 25"/>
                <a:gd name="T20" fmla="*/ 3 w 21"/>
                <a:gd name="T21" fmla="*/ 24 h 25"/>
                <a:gd name="T22" fmla="*/ 6 w 21"/>
                <a:gd name="T23" fmla="*/ 22 h 25"/>
                <a:gd name="T24" fmla="*/ 8 w 21"/>
                <a:gd name="T25" fmla="*/ 22 h 25"/>
                <a:gd name="T26" fmla="*/ 9 w 21"/>
                <a:gd name="T27" fmla="*/ 22 h 25"/>
                <a:gd name="T28" fmla="*/ 12 w 21"/>
                <a:gd name="T29" fmla="*/ 21 h 25"/>
                <a:gd name="T30" fmla="*/ 14 w 21"/>
                <a:gd name="T31" fmla="*/ 20 h 25"/>
                <a:gd name="T32" fmla="*/ 17 w 21"/>
                <a:gd name="T33" fmla="*/ 18 h 25"/>
                <a:gd name="T34" fmla="*/ 20 w 21"/>
                <a:gd name="T35" fmla="*/ 20 h 25"/>
                <a:gd name="T36" fmla="*/ 19 w 21"/>
                <a:gd name="T37" fmla="*/ 16 h 25"/>
                <a:gd name="T38" fmla="*/ 17 w 21"/>
                <a:gd name="T39" fmla="*/ 12 h 25"/>
                <a:gd name="T40" fmla="*/ 12 w 21"/>
                <a:gd name="T41" fmla="*/ 0 h 25"/>
                <a:gd name="T42" fmla="*/ 5 w 21"/>
                <a:gd name="T43" fmla="*/ 1 h 25"/>
                <a:gd name="T44" fmla="*/ 5 w 21"/>
                <a:gd name="T4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5">
                  <a:moveTo>
                    <a:pt x="5" y="1"/>
                  </a:moveTo>
                  <a:cubicBezTo>
                    <a:pt x="3" y="2"/>
                    <a:pt x="2" y="6"/>
                    <a:pt x="4" y="7"/>
                  </a:cubicBezTo>
                  <a:cubicBezTo>
                    <a:pt x="7" y="10"/>
                    <a:pt x="2" y="9"/>
                    <a:pt x="1" y="9"/>
                  </a:cubicBezTo>
                  <a:cubicBezTo>
                    <a:pt x="1" y="9"/>
                    <a:pt x="3" y="11"/>
                    <a:pt x="3" y="11"/>
                  </a:cubicBezTo>
                  <a:cubicBezTo>
                    <a:pt x="3" y="13"/>
                    <a:pt x="3" y="13"/>
                    <a:pt x="2" y="14"/>
                  </a:cubicBezTo>
                  <a:cubicBezTo>
                    <a:pt x="2" y="14"/>
                    <a:pt x="3" y="15"/>
                    <a:pt x="3" y="16"/>
                  </a:cubicBezTo>
                  <a:cubicBezTo>
                    <a:pt x="2" y="17"/>
                    <a:pt x="1" y="20"/>
                    <a:pt x="1" y="20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3" y="21"/>
                    <a:pt x="0" y="23"/>
                    <a:pt x="0" y="24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2" y="23"/>
                    <a:pt x="2" y="25"/>
                    <a:pt x="3" y="24"/>
                  </a:cubicBezTo>
                  <a:cubicBezTo>
                    <a:pt x="3" y="23"/>
                    <a:pt x="5" y="22"/>
                    <a:pt x="6" y="22"/>
                  </a:cubicBezTo>
                  <a:cubicBezTo>
                    <a:pt x="7" y="21"/>
                    <a:pt x="6" y="25"/>
                    <a:pt x="8" y="22"/>
                  </a:cubicBezTo>
                  <a:cubicBezTo>
                    <a:pt x="9" y="20"/>
                    <a:pt x="8" y="21"/>
                    <a:pt x="9" y="22"/>
                  </a:cubicBezTo>
                  <a:cubicBezTo>
                    <a:pt x="9" y="22"/>
                    <a:pt x="12" y="21"/>
                    <a:pt x="12" y="21"/>
                  </a:cubicBezTo>
                  <a:cubicBezTo>
                    <a:pt x="14" y="21"/>
                    <a:pt x="13" y="20"/>
                    <a:pt x="14" y="20"/>
                  </a:cubicBezTo>
                  <a:cubicBezTo>
                    <a:pt x="16" y="20"/>
                    <a:pt x="16" y="19"/>
                    <a:pt x="17" y="18"/>
                  </a:cubicBezTo>
                  <a:cubicBezTo>
                    <a:pt x="18" y="16"/>
                    <a:pt x="19" y="19"/>
                    <a:pt x="20" y="20"/>
                  </a:cubicBezTo>
                  <a:cubicBezTo>
                    <a:pt x="21" y="20"/>
                    <a:pt x="19" y="16"/>
                    <a:pt x="19" y="16"/>
                  </a:cubicBezTo>
                  <a:cubicBezTo>
                    <a:pt x="18" y="15"/>
                    <a:pt x="17" y="14"/>
                    <a:pt x="17" y="12"/>
                  </a:cubicBezTo>
                  <a:cubicBezTo>
                    <a:pt x="17" y="7"/>
                    <a:pt x="14" y="4"/>
                    <a:pt x="12" y="0"/>
                  </a:cubicBezTo>
                  <a:cubicBezTo>
                    <a:pt x="10" y="2"/>
                    <a:pt x="8" y="1"/>
                    <a:pt x="5" y="1"/>
                  </a:cubicBezTo>
                  <a:cubicBezTo>
                    <a:pt x="5" y="2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3" name="Freeform 724">
              <a:extLst>
                <a:ext uri="{FF2B5EF4-FFF2-40B4-BE49-F238E27FC236}">
                  <a16:creationId xmlns:a16="http://schemas.microsoft.com/office/drawing/2014/main" id="{127E9103-9B73-4555-9420-DD93C4186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975" y="3219029"/>
              <a:ext cx="114145" cy="110503"/>
            </a:xfrm>
            <a:custGeom>
              <a:avLst/>
              <a:gdLst>
                <a:gd name="T0" fmla="*/ 32 w 32"/>
                <a:gd name="T1" fmla="*/ 3 h 31"/>
                <a:gd name="T2" fmla="*/ 29 w 32"/>
                <a:gd name="T3" fmla="*/ 1 h 31"/>
                <a:gd name="T4" fmla="*/ 27 w 32"/>
                <a:gd name="T5" fmla="*/ 4 h 31"/>
                <a:gd name="T6" fmla="*/ 25 w 32"/>
                <a:gd name="T7" fmla="*/ 5 h 31"/>
                <a:gd name="T8" fmla="*/ 20 w 32"/>
                <a:gd name="T9" fmla="*/ 6 h 31"/>
                <a:gd name="T10" fmla="*/ 20 w 32"/>
                <a:gd name="T11" fmla="*/ 10 h 31"/>
                <a:gd name="T12" fmla="*/ 13 w 32"/>
                <a:gd name="T13" fmla="*/ 9 h 31"/>
                <a:gd name="T14" fmla="*/ 10 w 32"/>
                <a:gd name="T15" fmla="*/ 12 h 31"/>
                <a:gd name="T16" fmla="*/ 0 w 32"/>
                <a:gd name="T17" fmla="*/ 19 h 31"/>
                <a:gd name="T18" fmla="*/ 6 w 32"/>
                <a:gd name="T19" fmla="*/ 21 h 31"/>
                <a:gd name="T20" fmla="*/ 5 w 32"/>
                <a:gd name="T21" fmla="*/ 24 h 31"/>
                <a:gd name="T22" fmla="*/ 6 w 32"/>
                <a:gd name="T23" fmla="*/ 26 h 31"/>
                <a:gd name="T24" fmla="*/ 3 w 32"/>
                <a:gd name="T25" fmla="*/ 29 h 31"/>
                <a:gd name="T26" fmla="*/ 5 w 32"/>
                <a:gd name="T27" fmla="*/ 30 h 31"/>
                <a:gd name="T28" fmla="*/ 5 w 32"/>
                <a:gd name="T29" fmla="*/ 31 h 31"/>
                <a:gd name="T30" fmla="*/ 9 w 32"/>
                <a:gd name="T31" fmla="*/ 31 h 31"/>
                <a:gd name="T32" fmla="*/ 12 w 32"/>
                <a:gd name="T33" fmla="*/ 31 h 31"/>
                <a:gd name="T34" fmla="*/ 14 w 32"/>
                <a:gd name="T35" fmla="*/ 28 h 31"/>
                <a:gd name="T36" fmla="*/ 21 w 32"/>
                <a:gd name="T37" fmla="*/ 27 h 31"/>
                <a:gd name="T38" fmla="*/ 16 w 32"/>
                <a:gd name="T39" fmla="*/ 22 h 31"/>
                <a:gd name="T40" fmla="*/ 20 w 32"/>
                <a:gd name="T41" fmla="*/ 19 h 31"/>
                <a:gd name="T42" fmla="*/ 27 w 32"/>
                <a:gd name="T43" fmla="*/ 14 h 31"/>
                <a:gd name="T44" fmla="*/ 27 w 32"/>
                <a:gd name="T45" fmla="*/ 8 h 31"/>
                <a:gd name="T46" fmla="*/ 32 w 32"/>
                <a:gd name="T47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32" y="3"/>
                  </a:moveTo>
                  <a:cubicBezTo>
                    <a:pt x="31" y="2"/>
                    <a:pt x="30" y="0"/>
                    <a:pt x="29" y="1"/>
                  </a:cubicBezTo>
                  <a:cubicBezTo>
                    <a:pt x="28" y="1"/>
                    <a:pt x="28" y="3"/>
                    <a:pt x="27" y="4"/>
                  </a:cubicBezTo>
                  <a:cubicBezTo>
                    <a:pt x="27" y="4"/>
                    <a:pt x="26" y="3"/>
                    <a:pt x="25" y="5"/>
                  </a:cubicBezTo>
                  <a:cubicBezTo>
                    <a:pt x="24" y="6"/>
                    <a:pt x="22" y="6"/>
                    <a:pt x="20" y="6"/>
                  </a:cubicBezTo>
                  <a:cubicBezTo>
                    <a:pt x="18" y="7"/>
                    <a:pt x="22" y="9"/>
                    <a:pt x="20" y="10"/>
                  </a:cubicBezTo>
                  <a:cubicBezTo>
                    <a:pt x="17" y="11"/>
                    <a:pt x="16" y="9"/>
                    <a:pt x="13" y="9"/>
                  </a:cubicBezTo>
                  <a:cubicBezTo>
                    <a:pt x="12" y="8"/>
                    <a:pt x="10" y="11"/>
                    <a:pt x="10" y="12"/>
                  </a:cubicBezTo>
                  <a:cubicBezTo>
                    <a:pt x="7" y="15"/>
                    <a:pt x="1" y="15"/>
                    <a:pt x="0" y="19"/>
                  </a:cubicBezTo>
                  <a:cubicBezTo>
                    <a:pt x="0" y="19"/>
                    <a:pt x="6" y="21"/>
                    <a:pt x="6" y="21"/>
                  </a:cubicBezTo>
                  <a:cubicBezTo>
                    <a:pt x="6" y="22"/>
                    <a:pt x="5" y="24"/>
                    <a:pt x="5" y="24"/>
                  </a:cubicBezTo>
                  <a:cubicBezTo>
                    <a:pt x="5" y="26"/>
                    <a:pt x="6" y="25"/>
                    <a:pt x="6" y="26"/>
                  </a:cubicBezTo>
                  <a:cubicBezTo>
                    <a:pt x="6" y="25"/>
                    <a:pt x="2" y="28"/>
                    <a:pt x="3" y="29"/>
                  </a:cubicBezTo>
                  <a:cubicBezTo>
                    <a:pt x="3" y="29"/>
                    <a:pt x="5" y="30"/>
                    <a:pt x="5" y="30"/>
                  </a:cubicBezTo>
                  <a:cubicBezTo>
                    <a:pt x="6" y="30"/>
                    <a:pt x="5" y="30"/>
                    <a:pt x="5" y="31"/>
                  </a:cubicBezTo>
                  <a:cubicBezTo>
                    <a:pt x="5" y="30"/>
                    <a:pt x="9" y="30"/>
                    <a:pt x="9" y="31"/>
                  </a:cubicBezTo>
                  <a:cubicBezTo>
                    <a:pt x="10" y="31"/>
                    <a:pt x="11" y="31"/>
                    <a:pt x="12" y="31"/>
                  </a:cubicBezTo>
                  <a:cubicBezTo>
                    <a:pt x="12" y="31"/>
                    <a:pt x="13" y="29"/>
                    <a:pt x="14" y="28"/>
                  </a:cubicBezTo>
                  <a:cubicBezTo>
                    <a:pt x="17" y="28"/>
                    <a:pt x="19" y="29"/>
                    <a:pt x="21" y="27"/>
                  </a:cubicBezTo>
                  <a:cubicBezTo>
                    <a:pt x="21" y="25"/>
                    <a:pt x="16" y="23"/>
                    <a:pt x="16" y="22"/>
                  </a:cubicBezTo>
                  <a:cubicBezTo>
                    <a:pt x="17" y="21"/>
                    <a:pt x="18" y="20"/>
                    <a:pt x="20" y="19"/>
                  </a:cubicBezTo>
                  <a:cubicBezTo>
                    <a:pt x="22" y="17"/>
                    <a:pt x="24" y="15"/>
                    <a:pt x="27" y="14"/>
                  </a:cubicBezTo>
                  <a:cubicBezTo>
                    <a:pt x="29" y="12"/>
                    <a:pt x="26" y="9"/>
                    <a:pt x="27" y="8"/>
                  </a:cubicBezTo>
                  <a:cubicBezTo>
                    <a:pt x="29" y="6"/>
                    <a:pt x="30" y="4"/>
                    <a:pt x="32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4" name="Freeform 725">
              <a:extLst>
                <a:ext uri="{FF2B5EF4-FFF2-40B4-BE49-F238E27FC236}">
                  <a16:creationId xmlns:a16="http://schemas.microsoft.com/office/drawing/2014/main" id="{31DFB481-E702-474C-8AF1-3FDA477AE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355" y="2937308"/>
              <a:ext cx="85002" cy="88644"/>
            </a:xfrm>
            <a:custGeom>
              <a:avLst/>
              <a:gdLst>
                <a:gd name="T0" fmla="*/ 21 w 24"/>
                <a:gd name="T1" fmla="*/ 8 h 25"/>
                <a:gd name="T2" fmla="*/ 18 w 24"/>
                <a:gd name="T3" fmla="*/ 5 h 25"/>
                <a:gd name="T4" fmla="*/ 15 w 24"/>
                <a:gd name="T5" fmla="*/ 6 h 25"/>
                <a:gd name="T6" fmla="*/ 16 w 24"/>
                <a:gd name="T7" fmla="*/ 1 h 25"/>
                <a:gd name="T8" fmla="*/ 10 w 24"/>
                <a:gd name="T9" fmla="*/ 1 h 25"/>
                <a:gd name="T10" fmla="*/ 10 w 24"/>
                <a:gd name="T11" fmla="*/ 2 h 25"/>
                <a:gd name="T12" fmla="*/ 9 w 24"/>
                <a:gd name="T13" fmla="*/ 3 h 25"/>
                <a:gd name="T14" fmla="*/ 11 w 24"/>
                <a:gd name="T15" fmla="*/ 4 h 25"/>
                <a:gd name="T16" fmla="*/ 9 w 24"/>
                <a:gd name="T17" fmla="*/ 5 h 25"/>
                <a:gd name="T18" fmla="*/ 2 w 24"/>
                <a:gd name="T19" fmla="*/ 6 h 25"/>
                <a:gd name="T20" fmla="*/ 3 w 24"/>
                <a:gd name="T21" fmla="*/ 7 h 25"/>
                <a:gd name="T22" fmla="*/ 2 w 24"/>
                <a:gd name="T23" fmla="*/ 8 h 25"/>
                <a:gd name="T24" fmla="*/ 2 w 24"/>
                <a:gd name="T25" fmla="*/ 8 h 25"/>
                <a:gd name="T26" fmla="*/ 1 w 24"/>
                <a:gd name="T27" fmla="*/ 8 h 25"/>
                <a:gd name="T28" fmla="*/ 3 w 24"/>
                <a:gd name="T29" fmla="*/ 10 h 25"/>
                <a:gd name="T30" fmla="*/ 6 w 24"/>
                <a:gd name="T31" fmla="*/ 13 h 25"/>
                <a:gd name="T32" fmla="*/ 5 w 24"/>
                <a:gd name="T33" fmla="*/ 17 h 25"/>
                <a:gd name="T34" fmla="*/ 1 w 24"/>
                <a:gd name="T35" fmla="*/ 20 h 25"/>
                <a:gd name="T36" fmla="*/ 3 w 24"/>
                <a:gd name="T37" fmla="*/ 20 h 25"/>
                <a:gd name="T38" fmla="*/ 0 w 24"/>
                <a:gd name="T39" fmla="*/ 22 h 25"/>
                <a:gd name="T40" fmla="*/ 3 w 24"/>
                <a:gd name="T41" fmla="*/ 21 h 25"/>
                <a:gd name="T42" fmla="*/ 2 w 24"/>
                <a:gd name="T43" fmla="*/ 24 h 25"/>
                <a:gd name="T44" fmla="*/ 4 w 24"/>
                <a:gd name="T45" fmla="*/ 23 h 25"/>
                <a:gd name="T46" fmla="*/ 4 w 24"/>
                <a:gd name="T47" fmla="*/ 25 h 25"/>
                <a:gd name="T48" fmla="*/ 8 w 24"/>
                <a:gd name="T49" fmla="*/ 24 h 25"/>
                <a:gd name="T50" fmla="*/ 17 w 24"/>
                <a:gd name="T51" fmla="*/ 20 h 25"/>
                <a:gd name="T52" fmla="*/ 22 w 24"/>
                <a:gd name="T53" fmla="*/ 16 h 25"/>
                <a:gd name="T54" fmla="*/ 21 w 24"/>
                <a:gd name="T55" fmla="*/ 8 h 25"/>
                <a:gd name="T56" fmla="*/ 21 w 24"/>
                <a:gd name="T5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25">
                  <a:moveTo>
                    <a:pt x="21" y="8"/>
                  </a:moveTo>
                  <a:cubicBezTo>
                    <a:pt x="20" y="8"/>
                    <a:pt x="19" y="5"/>
                    <a:pt x="18" y="5"/>
                  </a:cubicBezTo>
                  <a:cubicBezTo>
                    <a:pt x="16" y="6"/>
                    <a:pt x="17" y="7"/>
                    <a:pt x="15" y="6"/>
                  </a:cubicBezTo>
                  <a:cubicBezTo>
                    <a:pt x="11" y="5"/>
                    <a:pt x="15" y="3"/>
                    <a:pt x="16" y="1"/>
                  </a:cubicBezTo>
                  <a:cubicBezTo>
                    <a:pt x="14" y="1"/>
                    <a:pt x="11" y="0"/>
                    <a:pt x="10" y="1"/>
                  </a:cubicBezTo>
                  <a:cubicBezTo>
                    <a:pt x="10" y="1"/>
                    <a:pt x="12" y="1"/>
                    <a:pt x="10" y="2"/>
                  </a:cubicBezTo>
                  <a:cubicBezTo>
                    <a:pt x="10" y="2"/>
                    <a:pt x="8" y="3"/>
                    <a:pt x="9" y="3"/>
                  </a:cubicBezTo>
                  <a:cubicBezTo>
                    <a:pt x="9" y="4"/>
                    <a:pt x="11" y="3"/>
                    <a:pt x="11" y="4"/>
                  </a:cubicBezTo>
                  <a:cubicBezTo>
                    <a:pt x="12" y="5"/>
                    <a:pt x="9" y="5"/>
                    <a:pt x="9" y="5"/>
                  </a:cubicBezTo>
                  <a:cubicBezTo>
                    <a:pt x="7" y="6"/>
                    <a:pt x="3" y="5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1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1" y="8"/>
                    <a:pt x="1" y="8"/>
                  </a:cubicBezTo>
                  <a:cubicBezTo>
                    <a:pt x="1" y="9"/>
                    <a:pt x="5" y="9"/>
                    <a:pt x="3" y="10"/>
                  </a:cubicBezTo>
                  <a:cubicBezTo>
                    <a:pt x="0" y="12"/>
                    <a:pt x="4" y="13"/>
                    <a:pt x="6" y="13"/>
                  </a:cubicBezTo>
                  <a:cubicBezTo>
                    <a:pt x="7" y="13"/>
                    <a:pt x="5" y="16"/>
                    <a:pt x="5" y="17"/>
                  </a:cubicBezTo>
                  <a:cubicBezTo>
                    <a:pt x="4" y="17"/>
                    <a:pt x="2" y="21"/>
                    <a:pt x="1" y="20"/>
                  </a:cubicBezTo>
                  <a:cubicBezTo>
                    <a:pt x="1" y="20"/>
                    <a:pt x="3" y="20"/>
                    <a:pt x="3" y="20"/>
                  </a:cubicBezTo>
                  <a:cubicBezTo>
                    <a:pt x="2" y="21"/>
                    <a:pt x="1" y="20"/>
                    <a:pt x="0" y="22"/>
                  </a:cubicBezTo>
                  <a:cubicBezTo>
                    <a:pt x="0" y="22"/>
                    <a:pt x="3" y="21"/>
                    <a:pt x="3" y="21"/>
                  </a:cubicBezTo>
                  <a:cubicBezTo>
                    <a:pt x="3" y="21"/>
                    <a:pt x="2" y="23"/>
                    <a:pt x="2" y="24"/>
                  </a:cubicBezTo>
                  <a:cubicBezTo>
                    <a:pt x="2" y="24"/>
                    <a:pt x="4" y="23"/>
                    <a:pt x="4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5" y="25"/>
                    <a:pt x="7" y="24"/>
                    <a:pt x="8" y="24"/>
                  </a:cubicBezTo>
                  <a:cubicBezTo>
                    <a:pt x="11" y="23"/>
                    <a:pt x="14" y="20"/>
                    <a:pt x="17" y="20"/>
                  </a:cubicBezTo>
                  <a:cubicBezTo>
                    <a:pt x="21" y="20"/>
                    <a:pt x="20" y="19"/>
                    <a:pt x="22" y="16"/>
                  </a:cubicBezTo>
                  <a:cubicBezTo>
                    <a:pt x="24" y="13"/>
                    <a:pt x="21" y="11"/>
                    <a:pt x="21" y="8"/>
                  </a:cubicBezTo>
                  <a:cubicBezTo>
                    <a:pt x="20" y="8"/>
                    <a:pt x="21" y="9"/>
                    <a:pt x="21" y="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5" name="Freeform 726">
              <a:extLst>
                <a:ext uri="{FF2B5EF4-FFF2-40B4-BE49-F238E27FC236}">
                  <a16:creationId xmlns:a16="http://schemas.microsoft.com/office/drawing/2014/main" id="{465E688B-0CB7-4F92-88D4-571FAA9DB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855" y="2933666"/>
              <a:ext cx="57073" cy="35215"/>
            </a:xfrm>
            <a:custGeom>
              <a:avLst/>
              <a:gdLst>
                <a:gd name="T0" fmla="*/ 1 w 16"/>
                <a:gd name="T1" fmla="*/ 6 h 10"/>
                <a:gd name="T2" fmla="*/ 4 w 16"/>
                <a:gd name="T3" fmla="*/ 8 h 10"/>
                <a:gd name="T4" fmla="*/ 5 w 16"/>
                <a:gd name="T5" fmla="*/ 7 h 10"/>
                <a:gd name="T6" fmla="*/ 8 w 16"/>
                <a:gd name="T7" fmla="*/ 8 h 10"/>
                <a:gd name="T8" fmla="*/ 11 w 16"/>
                <a:gd name="T9" fmla="*/ 4 h 10"/>
                <a:gd name="T10" fmla="*/ 11 w 16"/>
                <a:gd name="T11" fmla="*/ 2 h 10"/>
                <a:gd name="T12" fmla="*/ 7 w 16"/>
                <a:gd name="T13" fmla="*/ 1 h 10"/>
                <a:gd name="T14" fmla="*/ 4 w 16"/>
                <a:gd name="T15" fmla="*/ 2 h 10"/>
                <a:gd name="T16" fmla="*/ 1 w 16"/>
                <a:gd name="T17" fmla="*/ 6 h 10"/>
                <a:gd name="T18" fmla="*/ 1 w 16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0">
                  <a:moveTo>
                    <a:pt x="1" y="6"/>
                  </a:moveTo>
                  <a:cubicBezTo>
                    <a:pt x="0" y="7"/>
                    <a:pt x="3" y="8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10" y="10"/>
                    <a:pt x="16" y="5"/>
                    <a:pt x="11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0" y="0"/>
                    <a:pt x="9" y="0"/>
                    <a:pt x="7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3"/>
                    <a:pt x="1" y="4"/>
                    <a:pt x="1" y="6"/>
                  </a:cubicBezTo>
                  <a:cubicBezTo>
                    <a:pt x="1" y="6"/>
                    <a:pt x="1" y="5"/>
                    <a:pt x="1" y="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6" name="Freeform 727">
              <a:extLst>
                <a:ext uri="{FF2B5EF4-FFF2-40B4-BE49-F238E27FC236}">
                  <a16:creationId xmlns:a16="http://schemas.microsoft.com/office/drawing/2014/main" id="{26D981CA-7C7C-4F6A-9B3C-DED578464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213" y="3200814"/>
              <a:ext cx="223433" cy="163932"/>
            </a:xfrm>
            <a:custGeom>
              <a:avLst/>
              <a:gdLst>
                <a:gd name="T0" fmla="*/ 58 w 63"/>
                <a:gd name="T1" fmla="*/ 8 h 46"/>
                <a:gd name="T2" fmla="*/ 52 w 63"/>
                <a:gd name="T3" fmla="*/ 6 h 46"/>
                <a:gd name="T4" fmla="*/ 49 w 63"/>
                <a:gd name="T5" fmla="*/ 6 h 46"/>
                <a:gd name="T6" fmla="*/ 45 w 63"/>
                <a:gd name="T7" fmla="*/ 6 h 46"/>
                <a:gd name="T8" fmla="*/ 40 w 63"/>
                <a:gd name="T9" fmla="*/ 4 h 46"/>
                <a:gd name="T10" fmla="*/ 38 w 63"/>
                <a:gd name="T11" fmla="*/ 2 h 46"/>
                <a:gd name="T12" fmla="*/ 35 w 63"/>
                <a:gd name="T13" fmla="*/ 2 h 46"/>
                <a:gd name="T14" fmla="*/ 31 w 63"/>
                <a:gd name="T15" fmla="*/ 2 h 46"/>
                <a:gd name="T16" fmla="*/ 27 w 63"/>
                <a:gd name="T17" fmla="*/ 2 h 46"/>
                <a:gd name="T18" fmla="*/ 17 w 63"/>
                <a:gd name="T19" fmla="*/ 1 h 46"/>
                <a:gd name="T20" fmla="*/ 8 w 63"/>
                <a:gd name="T21" fmla="*/ 0 h 46"/>
                <a:gd name="T22" fmla="*/ 2 w 63"/>
                <a:gd name="T23" fmla="*/ 3 h 46"/>
                <a:gd name="T24" fmla="*/ 2 w 63"/>
                <a:gd name="T25" fmla="*/ 6 h 46"/>
                <a:gd name="T26" fmla="*/ 2 w 63"/>
                <a:gd name="T27" fmla="*/ 11 h 46"/>
                <a:gd name="T28" fmla="*/ 5 w 63"/>
                <a:gd name="T29" fmla="*/ 10 h 46"/>
                <a:gd name="T30" fmla="*/ 7 w 63"/>
                <a:gd name="T31" fmla="*/ 12 h 46"/>
                <a:gd name="T32" fmla="*/ 12 w 63"/>
                <a:gd name="T33" fmla="*/ 11 h 46"/>
                <a:gd name="T34" fmla="*/ 14 w 63"/>
                <a:gd name="T35" fmla="*/ 14 h 46"/>
                <a:gd name="T36" fmla="*/ 13 w 63"/>
                <a:gd name="T37" fmla="*/ 20 h 46"/>
                <a:gd name="T38" fmla="*/ 12 w 63"/>
                <a:gd name="T39" fmla="*/ 25 h 46"/>
                <a:gd name="T40" fmla="*/ 12 w 63"/>
                <a:gd name="T41" fmla="*/ 28 h 46"/>
                <a:gd name="T42" fmla="*/ 10 w 63"/>
                <a:gd name="T43" fmla="*/ 33 h 46"/>
                <a:gd name="T44" fmla="*/ 10 w 63"/>
                <a:gd name="T45" fmla="*/ 38 h 46"/>
                <a:gd name="T46" fmla="*/ 17 w 63"/>
                <a:gd name="T47" fmla="*/ 44 h 46"/>
                <a:gd name="T48" fmla="*/ 20 w 63"/>
                <a:gd name="T49" fmla="*/ 45 h 46"/>
                <a:gd name="T50" fmla="*/ 21 w 63"/>
                <a:gd name="T51" fmla="*/ 43 h 46"/>
                <a:gd name="T52" fmla="*/ 24 w 63"/>
                <a:gd name="T53" fmla="*/ 42 h 46"/>
                <a:gd name="T54" fmla="*/ 36 w 63"/>
                <a:gd name="T55" fmla="*/ 41 h 46"/>
                <a:gd name="T56" fmla="*/ 39 w 63"/>
                <a:gd name="T57" fmla="*/ 38 h 46"/>
                <a:gd name="T58" fmla="*/ 43 w 63"/>
                <a:gd name="T59" fmla="*/ 35 h 46"/>
                <a:gd name="T60" fmla="*/ 47 w 63"/>
                <a:gd name="T61" fmla="*/ 30 h 46"/>
                <a:gd name="T62" fmla="*/ 45 w 63"/>
                <a:gd name="T63" fmla="*/ 26 h 46"/>
                <a:gd name="T64" fmla="*/ 48 w 63"/>
                <a:gd name="T65" fmla="*/ 21 h 46"/>
                <a:gd name="T66" fmla="*/ 50 w 63"/>
                <a:gd name="T67" fmla="*/ 19 h 46"/>
                <a:gd name="T68" fmla="*/ 51 w 63"/>
                <a:gd name="T69" fmla="*/ 17 h 46"/>
                <a:gd name="T70" fmla="*/ 60 w 63"/>
                <a:gd name="T71" fmla="*/ 13 h 46"/>
                <a:gd name="T72" fmla="*/ 63 w 63"/>
                <a:gd name="T73" fmla="*/ 9 h 46"/>
                <a:gd name="T74" fmla="*/ 58 w 63"/>
                <a:gd name="T75" fmla="*/ 8 h 46"/>
                <a:gd name="T76" fmla="*/ 58 w 63"/>
                <a:gd name="T7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46">
                  <a:moveTo>
                    <a:pt x="58" y="8"/>
                  </a:moveTo>
                  <a:cubicBezTo>
                    <a:pt x="55" y="8"/>
                    <a:pt x="54" y="7"/>
                    <a:pt x="52" y="6"/>
                  </a:cubicBezTo>
                  <a:cubicBezTo>
                    <a:pt x="51" y="5"/>
                    <a:pt x="50" y="6"/>
                    <a:pt x="49" y="6"/>
                  </a:cubicBezTo>
                  <a:cubicBezTo>
                    <a:pt x="48" y="6"/>
                    <a:pt x="46" y="6"/>
                    <a:pt x="45" y="6"/>
                  </a:cubicBezTo>
                  <a:cubicBezTo>
                    <a:pt x="43" y="5"/>
                    <a:pt x="41" y="4"/>
                    <a:pt x="40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7" y="3"/>
                    <a:pt x="36" y="2"/>
                    <a:pt x="35" y="2"/>
                  </a:cubicBezTo>
                  <a:cubicBezTo>
                    <a:pt x="33" y="1"/>
                    <a:pt x="32" y="2"/>
                    <a:pt x="31" y="2"/>
                  </a:cubicBezTo>
                  <a:cubicBezTo>
                    <a:pt x="29" y="2"/>
                    <a:pt x="28" y="2"/>
                    <a:pt x="27" y="2"/>
                  </a:cubicBezTo>
                  <a:cubicBezTo>
                    <a:pt x="24" y="2"/>
                    <a:pt x="21" y="1"/>
                    <a:pt x="17" y="1"/>
                  </a:cubicBezTo>
                  <a:cubicBezTo>
                    <a:pt x="15" y="1"/>
                    <a:pt x="11" y="0"/>
                    <a:pt x="8" y="0"/>
                  </a:cubicBezTo>
                  <a:cubicBezTo>
                    <a:pt x="7" y="1"/>
                    <a:pt x="4" y="2"/>
                    <a:pt x="2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8"/>
                    <a:pt x="2" y="9"/>
                    <a:pt x="2" y="11"/>
                  </a:cubicBezTo>
                  <a:cubicBezTo>
                    <a:pt x="3" y="11"/>
                    <a:pt x="5" y="10"/>
                    <a:pt x="5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2"/>
                    <a:pt x="10" y="11"/>
                    <a:pt x="12" y="11"/>
                  </a:cubicBezTo>
                  <a:cubicBezTo>
                    <a:pt x="14" y="10"/>
                    <a:pt x="16" y="13"/>
                    <a:pt x="14" y="14"/>
                  </a:cubicBezTo>
                  <a:cubicBezTo>
                    <a:pt x="12" y="16"/>
                    <a:pt x="13" y="17"/>
                    <a:pt x="13" y="20"/>
                  </a:cubicBezTo>
                  <a:cubicBezTo>
                    <a:pt x="12" y="21"/>
                    <a:pt x="13" y="24"/>
                    <a:pt x="12" y="25"/>
                  </a:cubicBezTo>
                  <a:cubicBezTo>
                    <a:pt x="9" y="25"/>
                    <a:pt x="10" y="26"/>
                    <a:pt x="12" y="28"/>
                  </a:cubicBezTo>
                  <a:cubicBezTo>
                    <a:pt x="13" y="29"/>
                    <a:pt x="10" y="31"/>
                    <a:pt x="10" y="33"/>
                  </a:cubicBezTo>
                  <a:cubicBezTo>
                    <a:pt x="12" y="35"/>
                    <a:pt x="10" y="36"/>
                    <a:pt x="10" y="38"/>
                  </a:cubicBezTo>
                  <a:cubicBezTo>
                    <a:pt x="13" y="37"/>
                    <a:pt x="15" y="42"/>
                    <a:pt x="17" y="44"/>
                  </a:cubicBezTo>
                  <a:cubicBezTo>
                    <a:pt x="17" y="45"/>
                    <a:pt x="19" y="46"/>
                    <a:pt x="20" y="45"/>
                  </a:cubicBezTo>
                  <a:cubicBezTo>
                    <a:pt x="20" y="45"/>
                    <a:pt x="21" y="44"/>
                    <a:pt x="21" y="43"/>
                  </a:cubicBezTo>
                  <a:cubicBezTo>
                    <a:pt x="22" y="43"/>
                    <a:pt x="24" y="42"/>
                    <a:pt x="24" y="42"/>
                  </a:cubicBezTo>
                  <a:cubicBezTo>
                    <a:pt x="28" y="41"/>
                    <a:pt x="32" y="42"/>
                    <a:pt x="36" y="41"/>
                  </a:cubicBezTo>
                  <a:cubicBezTo>
                    <a:pt x="37" y="40"/>
                    <a:pt x="37" y="39"/>
                    <a:pt x="39" y="38"/>
                  </a:cubicBezTo>
                  <a:cubicBezTo>
                    <a:pt x="41" y="37"/>
                    <a:pt x="42" y="36"/>
                    <a:pt x="43" y="35"/>
                  </a:cubicBezTo>
                  <a:cubicBezTo>
                    <a:pt x="44" y="32"/>
                    <a:pt x="45" y="31"/>
                    <a:pt x="47" y="30"/>
                  </a:cubicBezTo>
                  <a:cubicBezTo>
                    <a:pt x="48" y="29"/>
                    <a:pt x="46" y="27"/>
                    <a:pt x="45" y="26"/>
                  </a:cubicBezTo>
                  <a:cubicBezTo>
                    <a:pt x="45" y="25"/>
                    <a:pt x="47" y="22"/>
                    <a:pt x="48" y="21"/>
                  </a:cubicBezTo>
                  <a:cubicBezTo>
                    <a:pt x="48" y="21"/>
                    <a:pt x="49" y="20"/>
                    <a:pt x="50" y="19"/>
                  </a:cubicBezTo>
                  <a:cubicBezTo>
                    <a:pt x="50" y="19"/>
                    <a:pt x="50" y="17"/>
                    <a:pt x="51" y="17"/>
                  </a:cubicBezTo>
                  <a:cubicBezTo>
                    <a:pt x="54" y="15"/>
                    <a:pt x="57" y="14"/>
                    <a:pt x="60" y="13"/>
                  </a:cubicBezTo>
                  <a:cubicBezTo>
                    <a:pt x="61" y="12"/>
                    <a:pt x="63" y="11"/>
                    <a:pt x="63" y="9"/>
                  </a:cubicBezTo>
                  <a:cubicBezTo>
                    <a:pt x="62" y="7"/>
                    <a:pt x="60" y="9"/>
                    <a:pt x="58" y="8"/>
                  </a:cubicBezTo>
                  <a:cubicBezTo>
                    <a:pt x="55" y="8"/>
                    <a:pt x="60" y="9"/>
                    <a:pt x="58" y="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7" name="Freeform 728">
              <a:extLst>
                <a:ext uri="{FF2B5EF4-FFF2-40B4-BE49-F238E27FC236}">
                  <a16:creationId xmlns:a16="http://schemas.microsoft.com/office/drawing/2014/main" id="{E905BFA0-793A-4C6A-84F8-8BF7A0445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213" y="3236030"/>
              <a:ext cx="57073" cy="108075"/>
            </a:xfrm>
            <a:custGeom>
              <a:avLst/>
              <a:gdLst>
                <a:gd name="T0" fmla="*/ 11 w 16"/>
                <a:gd name="T1" fmla="*/ 25 h 30"/>
                <a:gd name="T2" fmla="*/ 11 w 16"/>
                <a:gd name="T3" fmla="*/ 21 h 30"/>
                <a:gd name="T4" fmla="*/ 10 w 16"/>
                <a:gd name="T5" fmla="*/ 16 h 30"/>
                <a:gd name="T6" fmla="*/ 12 w 16"/>
                <a:gd name="T7" fmla="*/ 14 h 30"/>
                <a:gd name="T8" fmla="*/ 13 w 16"/>
                <a:gd name="T9" fmla="*/ 9 h 30"/>
                <a:gd name="T10" fmla="*/ 14 w 16"/>
                <a:gd name="T11" fmla="*/ 4 h 30"/>
                <a:gd name="T12" fmla="*/ 12 w 16"/>
                <a:gd name="T13" fmla="*/ 1 h 30"/>
                <a:gd name="T14" fmla="*/ 7 w 16"/>
                <a:gd name="T15" fmla="*/ 2 h 30"/>
                <a:gd name="T16" fmla="*/ 5 w 16"/>
                <a:gd name="T17" fmla="*/ 0 h 30"/>
                <a:gd name="T18" fmla="*/ 4 w 16"/>
                <a:gd name="T19" fmla="*/ 0 h 30"/>
                <a:gd name="T20" fmla="*/ 3 w 16"/>
                <a:gd name="T21" fmla="*/ 4 h 30"/>
                <a:gd name="T22" fmla="*/ 3 w 16"/>
                <a:gd name="T23" fmla="*/ 8 h 30"/>
                <a:gd name="T24" fmla="*/ 2 w 16"/>
                <a:gd name="T25" fmla="*/ 13 h 30"/>
                <a:gd name="T26" fmla="*/ 0 w 16"/>
                <a:gd name="T27" fmla="*/ 20 h 30"/>
                <a:gd name="T28" fmla="*/ 2 w 16"/>
                <a:gd name="T29" fmla="*/ 22 h 30"/>
                <a:gd name="T30" fmla="*/ 2 w 16"/>
                <a:gd name="T31" fmla="*/ 28 h 30"/>
                <a:gd name="T32" fmla="*/ 6 w 16"/>
                <a:gd name="T33" fmla="*/ 30 h 30"/>
                <a:gd name="T34" fmla="*/ 11 w 16"/>
                <a:gd name="T35" fmla="*/ 25 h 30"/>
                <a:gd name="T36" fmla="*/ 11 w 16"/>
                <a:gd name="T37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30">
                  <a:moveTo>
                    <a:pt x="11" y="25"/>
                  </a:moveTo>
                  <a:cubicBezTo>
                    <a:pt x="12" y="23"/>
                    <a:pt x="10" y="22"/>
                    <a:pt x="11" y="21"/>
                  </a:cubicBezTo>
                  <a:cubicBezTo>
                    <a:pt x="12" y="18"/>
                    <a:pt x="12" y="18"/>
                    <a:pt x="10" y="16"/>
                  </a:cubicBezTo>
                  <a:cubicBezTo>
                    <a:pt x="9" y="14"/>
                    <a:pt x="11" y="15"/>
                    <a:pt x="12" y="14"/>
                  </a:cubicBezTo>
                  <a:cubicBezTo>
                    <a:pt x="13" y="13"/>
                    <a:pt x="13" y="10"/>
                    <a:pt x="13" y="9"/>
                  </a:cubicBezTo>
                  <a:cubicBezTo>
                    <a:pt x="13" y="6"/>
                    <a:pt x="12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ubicBezTo>
                    <a:pt x="10" y="1"/>
                    <a:pt x="9" y="2"/>
                    <a:pt x="7" y="2"/>
                  </a:cubicBezTo>
                  <a:cubicBezTo>
                    <a:pt x="5" y="2"/>
                    <a:pt x="6" y="0"/>
                    <a:pt x="5" y="0"/>
                  </a:cubicBezTo>
                  <a:cubicBezTo>
                    <a:pt x="6" y="0"/>
                    <a:pt x="3" y="0"/>
                    <a:pt x="4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3" y="5"/>
                    <a:pt x="3" y="7"/>
                    <a:pt x="3" y="8"/>
                  </a:cubicBezTo>
                  <a:cubicBezTo>
                    <a:pt x="2" y="10"/>
                    <a:pt x="2" y="12"/>
                    <a:pt x="2" y="13"/>
                  </a:cubicBezTo>
                  <a:cubicBezTo>
                    <a:pt x="1" y="16"/>
                    <a:pt x="0" y="17"/>
                    <a:pt x="0" y="20"/>
                  </a:cubicBezTo>
                  <a:cubicBezTo>
                    <a:pt x="1" y="21"/>
                    <a:pt x="2" y="20"/>
                    <a:pt x="2" y="22"/>
                  </a:cubicBezTo>
                  <a:cubicBezTo>
                    <a:pt x="3" y="23"/>
                    <a:pt x="2" y="26"/>
                    <a:pt x="2" y="28"/>
                  </a:cubicBezTo>
                  <a:cubicBezTo>
                    <a:pt x="2" y="30"/>
                    <a:pt x="4" y="30"/>
                    <a:pt x="6" y="30"/>
                  </a:cubicBezTo>
                  <a:cubicBezTo>
                    <a:pt x="10" y="30"/>
                    <a:pt x="9" y="27"/>
                    <a:pt x="11" y="25"/>
                  </a:cubicBezTo>
                  <a:cubicBezTo>
                    <a:pt x="12" y="23"/>
                    <a:pt x="10" y="26"/>
                    <a:pt x="11" y="2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8" name="Freeform 729">
              <a:extLst>
                <a:ext uri="{FF2B5EF4-FFF2-40B4-BE49-F238E27FC236}">
                  <a16:creationId xmlns:a16="http://schemas.microsoft.com/office/drawing/2014/main" id="{2788EF29-E157-4487-87CB-CEF04269A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512" y="4213548"/>
              <a:ext cx="188219" cy="314507"/>
            </a:xfrm>
            <a:custGeom>
              <a:avLst/>
              <a:gdLst>
                <a:gd name="T0" fmla="*/ 52 w 53"/>
                <a:gd name="T1" fmla="*/ 23 h 88"/>
                <a:gd name="T2" fmla="*/ 50 w 53"/>
                <a:gd name="T3" fmla="*/ 3 h 88"/>
                <a:gd name="T4" fmla="*/ 46 w 53"/>
                <a:gd name="T5" fmla="*/ 3 h 88"/>
                <a:gd name="T6" fmla="*/ 41 w 53"/>
                <a:gd name="T7" fmla="*/ 6 h 88"/>
                <a:gd name="T8" fmla="*/ 38 w 53"/>
                <a:gd name="T9" fmla="*/ 7 h 88"/>
                <a:gd name="T10" fmla="*/ 32 w 53"/>
                <a:gd name="T11" fmla="*/ 7 h 88"/>
                <a:gd name="T12" fmla="*/ 28 w 53"/>
                <a:gd name="T13" fmla="*/ 7 h 88"/>
                <a:gd name="T14" fmla="*/ 23 w 53"/>
                <a:gd name="T15" fmla="*/ 7 h 88"/>
                <a:gd name="T16" fmla="*/ 24 w 53"/>
                <a:gd name="T17" fmla="*/ 18 h 88"/>
                <a:gd name="T18" fmla="*/ 25 w 53"/>
                <a:gd name="T19" fmla="*/ 20 h 88"/>
                <a:gd name="T20" fmla="*/ 27 w 53"/>
                <a:gd name="T21" fmla="*/ 22 h 88"/>
                <a:gd name="T22" fmla="*/ 27 w 53"/>
                <a:gd name="T23" fmla="*/ 28 h 88"/>
                <a:gd name="T24" fmla="*/ 25 w 53"/>
                <a:gd name="T25" fmla="*/ 31 h 88"/>
                <a:gd name="T26" fmla="*/ 24 w 53"/>
                <a:gd name="T27" fmla="*/ 35 h 88"/>
                <a:gd name="T28" fmla="*/ 20 w 53"/>
                <a:gd name="T29" fmla="*/ 31 h 88"/>
                <a:gd name="T30" fmla="*/ 21 w 53"/>
                <a:gd name="T31" fmla="*/ 25 h 88"/>
                <a:gd name="T32" fmla="*/ 16 w 53"/>
                <a:gd name="T33" fmla="*/ 22 h 88"/>
                <a:gd name="T34" fmla="*/ 13 w 53"/>
                <a:gd name="T35" fmla="*/ 20 h 88"/>
                <a:gd name="T36" fmla="*/ 2 w 53"/>
                <a:gd name="T37" fmla="*/ 24 h 88"/>
                <a:gd name="T38" fmla="*/ 0 w 53"/>
                <a:gd name="T39" fmla="*/ 26 h 88"/>
                <a:gd name="T40" fmla="*/ 1 w 53"/>
                <a:gd name="T41" fmla="*/ 30 h 88"/>
                <a:gd name="T42" fmla="*/ 12 w 53"/>
                <a:gd name="T43" fmla="*/ 35 h 88"/>
                <a:gd name="T44" fmla="*/ 13 w 53"/>
                <a:gd name="T45" fmla="*/ 44 h 88"/>
                <a:gd name="T46" fmla="*/ 12 w 53"/>
                <a:gd name="T47" fmla="*/ 52 h 88"/>
                <a:gd name="T48" fmla="*/ 6 w 53"/>
                <a:gd name="T49" fmla="*/ 62 h 88"/>
                <a:gd name="T50" fmla="*/ 6 w 53"/>
                <a:gd name="T51" fmla="*/ 69 h 88"/>
                <a:gd name="T52" fmla="*/ 8 w 53"/>
                <a:gd name="T53" fmla="*/ 78 h 88"/>
                <a:gd name="T54" fmla="*/ 9 w 53"/>
                <a:gd name="T55" fmla="*/ 87 h 88"/>
                <a:gd name="T56" fmla="*/ 12 w 53"/>
                <a:gd name="T57" fmla="*/ 86 h 88"/>
                <a:gd name="T58" fmla="*/ 13 w 53"/>
                <a:gd name="T59" fmla="*/ 83 h 88"/>
                <a:gd name="T60" fmla="*/ 11 w 53"/>
                <a:gd name="T61" fmla="*/ 83 h 88"/>
                <a:gd name="T62" fmla="*/ 16 w 53"/>
                <a:gd name="T63" fmla="*/ 77 h 88"/>
                <a:gd name="T64" fmla="*/ 25 w 53"/>
                <a:gd name="T65" fmla="*/ 72 h 88"/>
                <a:gd name="T66" fmla="*/ 25 w 53"/>
                <a:gd name="T67" fmla="*/ 64 h 88"/>
                <a:gd name="T68" fmla="*/ 21 w 53"/>
                <a:gd name="T69" fmla="*/ 48 h 88"/>
                <a:gd name="T70" fmla="*/ 24 w 53"/>
                <a:gd name="T71" fmla="*/ 48 h 88"/>
                <a:gd name="T72" fmla="*/ 29 w 53"/>
                <a:gd name="T73" fmla="*/ 44 h 88"/>
                <a:gd name="T74" fmla="*/ 35 w 53"/>
                <a:gd name="T75" fmla="*/ 38 h 88"/>
                <a:gd name="T76" fmla="*/ 40 w 53"/>
                <a:gd name="T77" fmla="*/ 36 h 88"/>
                <a:gd name="T78" fmla="*/ 46 w 53"/>
                <a:gd name="T79" fmla="*/ 32 h 88"/>
                <a:gd name="T80" fmla="*/ 52 w 53"/>
                <a:gd name="T81" fmla="*/ 23 h 88"/>
                <a:gd name="T82" fmla="*/ 52 w 53"/>
                <a:gd name="T83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" h="88">
                  <a:moveTo>
                    <a:pt x="52" y="23"/>
                  </a:moveTo>
                  <a:cubicBezTo>
                    <a:pt x="49" y="17"/>
                    <a:pt x="50" y="9"/>
                    <a:pt x="50" y="3"/>
                  </a:cubicBezTo>
                  <a:cubicBezTo>
                    <a:pt x="50" y="0"/>
                    <a:pt x="48" y="2"/>
                    <a:pt x="46" y="3"/>
                  </a:cubicBezTo>
                  <a:cubicBezTo>
                    <a:pt x="45" y="4"/>
                    <a:pt x="43" y="6"/>
                    <a:pt x="41" y="6"/>
                  </a:cubicBezTo>
                  <a:cubicBezTo>
                    <a:pt x="40" y="6"/>
                    <a:pt x="38" y="5"/>
                    <a:pt x="38" y="7"/>
                  </a:cubicBezTo>
                  <a:cubicBezTo>
                    <a:pt x="36" y="10"/>
                    <a:pt x="34" y="7"/>
                    <a:pt x="32" y="7"/>
                  </a:cubicBezTo>
                  <a:cubicBezTo>
                    <a:pt x="30" y="7"/>
                    <a:pt x="30" y="9"/>
                    <a:pt x="28" y="7"/>
                  </a:cubicBezTo>
                  <a:cubicBezTo>
                    <a:pt x="27" y="7"/>
                    <a:pt x="24" y="7"/>
                    <a:pt x="23" y="7"/>
                  </a:cubicBezTo>
                  <a:cubicBezTo>
                    <a:pt x="20" y="7"/>
                    <a:pt x="21" y="16"/>
                    <a:pt x="24" y="18"/>
                  </a:cubicBezTo>
                  <a:cubicBezTo>
                    <a:pt x="24" y="18"/>
                    <a:pt x="24" y="20"/>
                    <a:pt x="25" y="20"/>
                  </a:cubicBezTo>
                  <a:cubicBezTo>
                    <a:pt x="25" y="21"/>
                    <a:pt x="26" y="21"/>
                    <a:pt x="27" y="22"/>
                  </a:cubicBezTo>
                  <a:cubicBezTo>
                    <a:pt x="27" y="24"/>
                    <a:pt x="27" y="27"/>
                    <a:pt x="27" y="28"/>
                  </a:cubicBezTo>
                  <a:cubicBezTo>
                    <a:pt x="27" y="30"/>
                    <a:pt x="28" y="31"/>
                    <a:pt x="25" y="31"/>
                  </a:cubicBezTo>
                  <a:cubicBezTo>
                    <a:pt x="24" y="31"/>
                    <a:pt x="24" y="34"/>
                    <a:pt x="24" y="35"/>
                  </a:cubicBezTo>
                  <a:cubicBezTo>
                    <a:pt x="23" y="34"/>
                    <a:pt x="21" y="32"/>
                    <a:pt x="20" y="31"/>
                  </a:cubicBezTo>
                  <a:cubicBezTo>
                    <a:pt x="19" y="29"/>
                    <a:pt x="21" y="27"/>
                    <a:pt x="21" y="25"/>
                  </a:cubicBezTo>
                  <a:cubicBezTo>
                    <a:pt x="22" y="20"/>
                    <a:pt x="19" y="24"/>
                    <a:pt x="16" y="22"/>
                  </a:cubicBezTo>
                  <a:cubicBezTo>
                    <a:pt x="15" y="21"/>
                    <a:pt x="15" y="19"/>
                    <a:pt x="13" y="20"/>
                  </a:cubicBezTo>
                  <a:cubicBezTo>
                    <a:pt x="9" y="22"/>
                    <a:pt x="6" y="23"/>
                    <a:pt x="2" y="24"/>
                  </a:cubicBezTo>
                  <a:cubicBezTo>
                    <a:pt x="1" y="25"/>
                    <a:pt x="0" y="25"/>
                    <a:pt x="0" y="26"/>
                  </a:cubicBezTo>
                  <a:cubicBezTo>
                    <a:pt x="0" y="27"/>
                    <a:pt x="1" y="29"/>
                    <a:pt x="1" y="30"/>
                  </a:cubicBezTo>
                  <a:cubicBezTo>
                    <a:pt x="4" y="30"/>
                    <a:pt x="12" y="32"/>
                    <a:pt x="12" y="35"/>
                  </a:cubicBezTo>
                  <a:cubicBezTo>
                    <a:pt x="13" y="38"/>
                    <a:pt x="13" y="41"/>
                    <a:pt x="13" y="44"/>
                  </a:cubicBezTo>
                  <a:cubicBezTo>
                    <a:pt x="12" y="46"/>
                    <a:pt x="14" y="49"/>
                    <a:pt x="12" y="52"/>
                  </a:cubicBezTo>
                  <a:cubicBezTo>
                    <a:pt x="10" y="55"/>
                    <a:pt x="8" y="59"/>
                    <a:pt x="6" y="62"/>
                  </a:cubicBezTo>
                  <a:cubicBezTo>
                    <a:pt x="4" y="64"/>
                    <a:pt x="6" y="68"/>
                    <a:pt x="6" y="69"/>
                  </a:cubicBezTo>
                  <a:cubicBezTo>
                    <a:pt x="8" y="73"/>
                    <a:pt x="8" y="75"/>
                    <a:pt x="8" y="78"/>
                  </a:cubicBezTo>
                  <a:cubicBezTo>
                    <a:pt x="8" y="81"/>
                    <a:pt x="8" y="84"/>
                    <a:pt x="9" y="87"/>
                  </a:cubicBezTo>
                  <a:cubicBezTo>
                    <a:pt x="9" y="88"/>
                    <a:pt x="12" y="87"/>
                    <a:pt x="12" y="86"/>
                  </a:cubicBezTo>
                  <a:cubicBezTo>
                    <a:pt x="13" y="85"/>
                    <a:pt x="13" y="83"/>
                    <a:pt x="13" y="83"/>
                  </a:cubicBezTo>
                  <a:cubicBezTo>
                    <a:pt x="12" y="83"/>
                    <a:pt x="11" y="83"/>
                    <a:pt x="11" y="83"/>
                  </a:cubicBezTo>
                  <a:cubicBezTo>
                    <a:pt x="11" y="80"/>
                    <a:pt x="14" y="78"/>
                    <a:pt x="16" y="77"/>
                  </a:cubicBezTo>
                  <a:cubicBezTo>
                    <a:pt x="19" y="76"/>
                    <a:pt x="23" y="75"/>
                    <a:pt x="25" y="72"/>
                  </a:cubicBezTo>
                  <a:cubicBezTo>
                    <a:pt x="25" y="71"/>
                    <a:pt x="25" y="66"/>
                    <a:pt x="25" y="64"/>
                  </a:cubicBezTo>
                  <a:cubicBezTo>
                    <a:pt x="25" y="62"/>
                    <a:pt x="21" y="48"/>
                    <a:pt x="21" y="48"/>
                  </a:cubicBezTo>
                  <a:cubicBezTo>
                    <a:pt x="22" y="47"/>
                    <a:pt x="22" y="50"/>
                    <a:pt x="24" y="48"/>
                  </a:cubicBezTo>
                  <a:cubicBezTo>
                    <a:pt x="26" y="46"/>
                    <a:pt x="27" y="45"/>
                    <a:pt x="29" y="44"/>
                  </a:cubicBezTo>
                  <a:cubicBezTo>
                    <a:pt x="31" y="43"/>
                    <a:pt x="32" y="37"/>
                    <a:pt x="35" y="38"/>
                  </a:cubicBezTo>
                  <a:cubicBezTo>
                    <a:pt x="36" y="38"/>
                    <a:pt x="38" y="36"/>
                    <a:pt x="40" y="36"/>
                  </a:cubicBezTo>
                  <a:cubicBezTo>
                    <a:pt x="42" y="35"/>
                    <a:pt x="44" y="34"/>
                    <a:pt x="46" y="32"/>
                  </a:cubicBezTo>
                  <a:cubicBezTo>
                    <a:pt x="47" y="31"/>
                    <a:pt x="53" y="25"/>
                    <a:pt x="52" y="23"/>
                  </a:cubicBezTo>
                  <a:cubicBezTo>
                    <a:pt x="51" y="22"/>
                    <a:pt x="52" y="24"/>
                    <a:pt x="52" y="2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9" name="Freeform 730">
              <a:extLst>
                <a:ext uri="{FF2B5EF4-FFF2-40B4-BE49-F238E27FC236}">
                  <a16:creationId xmlns:a16="http://schemas.microsoft.com/office/drawing/2014/main" id="{DCE97EFB-0225-42D5-B045-F7CC9C406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1013" y="4203834"/>
              <a:ext cx="57073" cy="134789"/>
            </a:xfrm>
            <a:custGeom>
              <a:avLst/>
              <a:gdLst>
                <a:gd name="T0" fmla="*/ 4 w 16"/>
                <a:gd name="T1" fmla="*/ 25 h 38"/>
                <a:gd name="T2" fmla="*/ 9 w 16"/>
                <a:gd name="T3" fmla="*/ 26 h 38"/>
                <a:gd name="T4" fmla="*/ 8 w 16"/>
                <a:gd name="T5" fmla="*/ 31 h 38"/>
                <a:gd name="T6" fmla="*/ 12 w 16"/>
                <a:gd name="T7" fmla="*/ 38 h 38"/>
                <a:gd name="T8" fmla="*/ 12 w 16"/>
                <a:gd name="T9" fmla="*/ 34 h 38"/>
                <a:gd name="T10" fmla="*/ 15 w 16"/>
                <a:gd name="T11" fmla="*/ 33 h 38"/>
                <a:gd name="T12" fmla="*/ 15 w 16"/>
                <a:gd name="T13" fmla="*/ 27 h 38"/>
                <a:gd name="T14" fmla="*/ 12 w 16"/>
                <a:gd name="T15" fmla="*/ 22 h 38"/>
                <a:gd name="T16" fmla="*/ 8 w 16"/>
                <a:gd name="T17" fmla="*/ 20 h 38"/>
                <a:gd name="T18" fmla="*/ 8 w 16"/>
                <a:gd name="T19" fmla="*/ 16 h 38"/>
                <a:gd name="T20" fmla="*/ 7 w 16"/>
                <a:gd name="T21" fmla="*/ 14 h 38"/>
                <a:gd name="T22" fmla="*/ 8 w 16"/>
                <a:gd name="T23" fmla="*/ 8 h 38"/>
                <a:gd name="T24" fmla="*/ 7 w 16"/>
                <a:gd name="T25" fmla="*/ 3 h 38"/>
                <a:gd name="T26" fmla="*/ 7 w 16"/>
                <a:gd name="T27" fmla="*/ 1 h 38"/>
                <a:gd name="T28" fmla="*/ 2 w 16"/>
                <a:gd name="T29" fmla="*/ 0 h 38"/>
                <a:gd name="T30" fmla="*/ 4 w 16"/>
                <a:gd name="T31" fmla="*/ 6 h 38"/>
                <a:gd name="T32" fmla="*/ 4 w 16"/>
                <a:gd name="T33" fmla="*/ 14 h 38"/>
                <a:gd name="T34" fmla="*/ 2 w 16"/>
                <a:gd name="T35" fmla="*/ 16 h 38"/>
                <a:gd name="T36" fmla="*/ 1 w 16"/>
                <a:gd name="T37" fmla="*/ 20 h 38"/>
                <a:gd name="T38" fmla="*/ 4 w 16"/>
                <a:gd name="T39" fmla="*/ 25 h 38"/>
                <a:gd name="T40" fmla="*/ 4 w 16"/>
                <a:gd name="T41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38">
                  <a:moveTo>
                    <a:pt x="4" y="25"/>
                  </a:moveTo>
                  <a:cubicBezTo>
                    <a:pt x="6" y="26"/>
                    <a:pt x="9" y="24"/>
                    <a:pt x="9" y="26"/>
                  </a:cubicBezTo>
                  <a:cubicBezTo>
                    <a:pt x="10" y="28"/>
                    <a:pt x="9" y="29"/>
                    <a:pt x="8" y="31"/>
                  </a:cubicBezTo>
                  <a:cubicBezTo>
                    <a:pt x="6" y="33"/>
                    <a:pt x="10" y="36"/>
                    <a:pt x="12" y="38"/>
                  </a:cubicBezTo>
                  <a:cubicBezTo>
                    <a:pt x="13" y="37"/>
                    <a:pt x="12" y="35"/>
                    <a:pt x="12" y="34"/>
                  </a:cubicBezTo>
                  <a:cubicBezTo>
                    <a:pt x="13" y="33"/>
                    <a:pt x="16" y="35"/>
                    <a:pt x="15" y="33"/>
                  </a:cubicBezTo>
                  <a:cubicBezTo>
                    <a:pt x="15" y="31"/>
                    <a:pt x="15" y="29"/>
                    <a:pt x="15" y="27"/>
                  </a:cubicBezTo>
                  <a:cubicBezTo>
                    <a:pt x="14" y="25"/>
                    <a:pt x="13" y="24"/>
                    <a:pt x="12" y="22"/>
                  </a:cubicBezTo>
                  <a:cubicBezTo>
                    <a:pt x="11" y="25"/>
                    <a:pt x="8" y="21"/>
                    <a:pt x="8" y="20"/>
                  </a:cubicBezTo>
                  <a:cubicBezTo>
                    <a:pt x="8" y="18"/>
                    <a:pt x="8" y="17"/>
                    <a:pt x="8" y="16"/>
                  </a:cubicBezTo>
                  <a:cubicBezTo>
                    <a:pt x="8" y="14"/>
                    <a:pt x="8" y="15"/>
                    <a:pt x="7" y="14"/>
                  </a:cubicBezTo>
                  <a:cubicBezTo>
                    <a:pt x="6" y="14"/>
                    <a:pt x="8" y="8"/>
                    <a:pt x="8" y="8"/>
                  </a:cubicBezTo>
                  <a:cubicBezTo>
                    <a:pt x="8" y="6"/>
                    <a:pt x="7" y="5"/>
                    <a:pt x="7" y="3"/>
                  </a:cubicBezTo>
                  <a:cubicBezTo>
                    <a:pt x="6" y="2"/>
                    <a:pt x="5" y="0"/>
                    <a:pt x="7" y="1"/>
                  </a:cubicBezTo>
                  <a:cubicBezTo>
                    <a:pt x="6" y="0"/>
                    <a:pt x="3" y="0"/>
                    <a:pt x="2" y="0"/>
                  </a:cubicBezTo>
                  <a:cubicBezTo>
                    <a:pt x="2" y="1"/>
                    <a:pt x="6" y="5"/>
                    <a:pt x="4" y="6"/>
                  </a:cubicBezTo>
                  <a:cubicBezTo>
                    <a:pt x="1" y="7"/>
                    <a:pt x="2" y="12"/>
                    <a:pt x="4" y="14"/>
                  </a:cubicBezTo>
                  <a:cubicBezTo>
                    <a:pt x="4" y="15"/>
                    <a:pt x="2" y="15"/>
                    <a:pt x="2" y="16"/>
                  </a:cubicBezTo>
                  <a:cubicBezTo>
                    <a:pt x="1" y="16"/>
                    <a:pt x="1" y="19"/>
                    <a:pt x="1" y="20"/>
                  </a:cubicBezTo>
                  <a:cubicBezTo>
                    <a:pt x="0" y="22"/>
                    <a:pt x="3" y="24"/>
                    <a:pt x="4" y="25"/>
                  </a:cubicBezTo>
                  <a:cubicBezTo>
                    <a:pt x="5" y="26"/>
                    <a:pt x="4" y="24"/>
                    <a:pt x="4" y="2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0" name="Freeform 731">
              <a:extLst>
                <a:ext uri="{FF2B5EF4-FFF2-40B4-BE49-F238E27FC236}">
                  <a16:creationId xmlns:a16="http://schemas.microsoft.com/office/drawing/2014/main" id="{DEDF14EC-5EB6-48FB-978A-DDF1A6E13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938" y="4178333"/>
              <a:ext cx="213719" cy="178505"/>
            </a:xfrm>
            <a:custGeom>
              <a:avLst/>
              <a:gdLst>
                <a:gd name="T0" fmla="*/ 56 w 60"/>
                <a:gd name="T1" fmla="*/ 30 h 50"/>
                <a:gd name="T2" fmla="*/ 55 w 60"/>
                <a:gd name="T3" fmla="*/ 24 h 50"/>
                <a:gd name="T4" fmla="*/ 57 w 60"/>
                <a:gd name="T5" fmla="*/ 22 h 50"/>
                <a:gd name="T6" fmla="*/ 57 w 60"/>
                <a:gd name="T7" fmla="*/ 19 h 50"/>
                <a:gd name="T8" fmla="*/ 58 w 60"/>
                <a:gd name="T9" fmla="*/ 13 h 50"/>
                <a:gd name="T10" fmla="*/ 56 w 60"/>
                <a:gd name="T11" fmla="*/ 8 h 50"/>
                <a:gd name="T12" fmla="*/ 51 w 60"/>
                <a:gd name="T13" fmla="*/ 5 h 50"/>
                <a:gd name="T14" fmla="*/ 48 w 60"/>
                <a:gd name="T15" fmla="*/ 3 h 50"/>
                <a:gd name="T16" fmla="*/ 45 w 60"/>
                <a:gd name="T17" fmla="*/ 0 h 50"/>
                <a:gd name="T18" fmla="*/ 38 w 60"/>
                <a:gd name="T19" fmla="*/ 1 h 50"/>
                <a:gd name="T20" fmla="*/ 34 w 60"/>
                <a:gd name="T21" fmla="*/ 4 h 50"/>
                <a:gd name="T22" fmla="*/ 35 w 60"/>
                <a:gd name="T23" fmla="*/ 10 h 50"/>
                <a:gd name="T24" fmla="*/ 33 w 60"/>
                <a:gd name="T25" fmla="*/ 17 h 50"/>
                <a:gd name="T26" fmla="*/ 37 w 60"/>
                <a:gd name="T27" fmla="*/ 21 h 50"/>
                <a:gd name="T28" fmla="*/ 40 w 60"/>
                <a:gd name="T29" fmla="*/ 23 h 50"/>
                <a:gd name="T30" fmla="*/ 39 w 60"/>
                <a:gd name="T31" fmla="*/ 26 h 50"/>
                <a:gd name="T32" fmla="*/ 35 w 60"/>
                <a:gd name="T33" fmla="*/ 26 h 50"/>
                <a:gd name="T34" fmla="*/ 31 w 60"/>
                <a:gd name="T35" fmla="*/ 22 h 50"/>
                <a:gd name="T36" fmla="*/ 27 w 60"/>
                <a:gd name="T37" fmla="*/ 17 h 50"/>
                <a:gd name="T38" fmla="*/ 20 w 60"/>
                <a:gd name="T39" fmla="*/ 18 h 50"/>
                <a:gd name="T40" fmla="*/ 16 w 60"/>
                <a:gd name="T41" fmla="*/ 16 h 50"/>
                <a:gd name="T42" fmla="*/ 14 w 60"/>
                <a:gd name="T43" fmla="*/ 16 h 50"/>
                <a:gd name="T44" fmla="*/ 11 w 60"/>
                <a:gd name="T45" fmla="*/ 14 h 50"/>
                <a:gd name="T46" fmla="*/ 11 w 60"/>
                <a:gd name="T47" fmla="*/ 20 h 50"/>
                <a:gd name="T48" fmla="*/ 10 w 60"/>
                <a:gd name="T49" fmla="*/ 24 h 50"/>
                <a:gd name="T50" fmla="*/ 2 w 60"/>
                <a:gd name="T51" fmla="*/ 24 h 50"/>
                <a:gd name="T52" fmla="*/ 1 w 60"/>
                <a:gd name="T53" fmla="*/ 29 h 50"/>
                <a:gd name="T54" fmla="*/ 3 w 60"/>
                <a:gd name="T55" fmla="*/ 43 h 50"/>
                <a:gd name="T56" fmla="*/ 8 w 60"/>
                <a:gd name="T57" fmla="*/ 48 h 50"/>
                <a:gd name="T58" fmla="*/ 16 w 60"/>
                <a:gd name="T59" fmla="*/ 50 h 50"/>
                <a:gd name="T60" fmla="*/ 18 w 60"/>
                <a:gd name="T61" fmla="*/ 50 h 50"/>
                <a:gd name="T62" fmla="*/ 22 w 60"/>
                <a:gd name="T63" fmla="*/ 50 h 50"/>
                <a:gd name="T64" fmla="*/ 28 w 60"/>
                <a:gd name="T65" fmla="*/ 47 h 50"/>
                <a:gd name="T66" fmla="*/ 31 w 60"/>
                <a:gd name="T67" fmla="*/ 44 h 50"/>
                <a:gd name="T68" fmla="*/ 35 w 60"/>
                <a:gd name="T69" fmla="*/ 41 h 50"/>
                <a:gd name="T70" fmla="*/ 37 w 60"/>
                <a:gd name="T71" fmla="*/ 38 h 50"/>
                <a:gd name="T72" fmla="*/ 43 w 60"/>
                <a:gd name="T73" fmla="*/ 38 h 50"/>
                <a:gd name="T74" fmla="*/ 42 w 60"/>
                <a:gd name="T75" fmla="*/ 35 h 50"/>
                <a:gd name="T76" fmla="*/ 46 w 60"/>
                <a:gd name="T77" fmla="*/ 33 h 50"/>
                <a:gd name="T78" fmla="*/ 56 w 60"/>
                <a:gd name="T79" fmla="*/ 30 h 50"/>
                <a:gd name="T80" fmla="*/ 56 w 60"/>
                <a:gd name="T81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50">
                  <a:moveTo>
                    <a:pt x="56" y="30"/>
                  </a:moveTo>
                  <a:cubicBezTo>
                    <a:pt x="54" y="27"/>
                    <a:pt x="56" y="27"/>
                    <a:pt x="55" y="24"/>
                  </a:cubicBezTo>
                  <a:cubicBezTo>
                    <a:pt x="55" y="23"/>
                    <a:pt x="56" y="23"/>
                    <a:pt x="57" y="22"/>
                  </a:cubicBezTo>
                  <a:cubicBezTo>
                    <a:pt x="58" y="21"/>
                    <a:pt x="57" y="20"/>
                    <a:pt x="57" y="19"/>
                  </a:cubicBezTo>
                  <a:cubicBezTo>
                    <a:pt x="56" y="17"/>
                    <a:pt x="56" y="14"/>
                    <a:pt x="58" y="13"/>
                  </a:cubicBezTo>
                  <a:cubicBezTo>
                    <a:pt x="60" y="12"/>
                    <a:pt x="57" y="9"/>
                    <a:pt x="56" y="8"/>
                  </a:cubicBezTo>
                  <a:cubicBezTo>
                    <a:pt x="55" y="6"/>
                    <a:pt x="53" y="5"/>
                    <a:pt x="51" y="5"/>
                  </a:cubicBezTo>
                  <a:cubicBezTo>
                    <a:pt x="50" y="4"/>
                    <a:pt x="49" y="3"/>
                    <a:pt x="48" y="3"/>
                  </a:cubicBezTo>
                  <a:cubicBezTo>
                    <a:pt x="47" y="2"/>
                    <a:pt x="46" y="1"/>
                    <a:pt x="45" y="0"/>
                  </a:cubicBezTo>
                  <a:cubicBezTo>
                    <a:pt x="45" y="0"/>
                    <a:pt x="39" y="1"/>
                    <a:pt x="38" y="1"/>
                  </a:cubicBezTo>
                  <a:cubicBezTo>
                    <a:pt x="36" y="1"/>
                    <a:pt x="36" y="3"/>
                    <a:pt x="34" y="4"/>
                  </a:cubicBezTo>
                  <a:cubicBezTo>
                    <a:pt x="33" y="6"/>
                    <a:pt x="34" y="9"/>
                    <a:pt x="35" y="10"/>
                  </a:cubicBezTo>
                  <a:cubicBezTo>
                    <a:pt x="35" y="13"/>
                    <a:pt x="33" y="14"/>
                    <a:pt x="33" y="17"/>
                  </a:cubicBezTo>
                  <a:cubicBezTo>
                    <a:pt x="33" y="18"/>
                    <a:pt x="35" y="21"/>
                    <a:pt x="37" y="21"/>
                  </a:cubicBezTo>
                  <a:cubicBezTo>
                    <a:pt x="39" y="21"/>
                    <a:pt x="40" y="20"/>
                    <a:pt x="40" y="23"/>
                  </a:cubicBezTo>
                  <a:cubicBezTo>
                    <a:pt x="40" y="25"/>
                    <a:pt x="40" y="26"/>
                    <a:pt x="39" y="26"/>
                  </a:cubicBezTo>
                  <a:cubicBezTo>
                    <a:pt x="37" y="27"/>
                    <a:pt x="36" y="28"/>
                    <a:pt x="35" y="26"/>
                  </a:cubicBezTo>
                  <a:cubicBezTo>
                    <a:pt x="34" y="24"/>
                    <a:pt x="33" y="22"/>
                    <a:pt x="31" y="22"/>
                  </a:cubicBezTo>
                  <a:cubicBezTo>
                    <a:pt x="29" y="21"/>
                    <a:pt x="28" y="19"/>
                    <a:pt x="27" y="17"/>
                  </a:cubicBezTo>
                  <a:cubicBezTo>
                    <a:pt x="25" y="21"/>
                    <a:pt x="23" y="19"/>
                    <a:pt x="20" y="18"/>
                  </a:cubicBezTo>
                  <a:cubicBezTo>
                    <a:pt x="18" y="18"/>
                    <a:pt x="18" y="16"/>
                    <a:pt x="16" y="16"/>
                  </a:cubicBezTo>
                  <a:cubicBezTo>
                    <a:pt x="16" y="16"/>
                    <a:pt x="15" y="17"/>
                    <a:pt x="14" y="16"/>
                  </a:cubicBezTo>
                  <a:cubicBezTo>
                    <a:pt x="13" y="16"/>
                    <a:pt x="13" y="14"/>
                    <a:pt x="11" y="14"/>
                  </a:cubicBezTo>
                  <a:cubicBezTo>
                    <a:pt x="11" y="16"/>
                    <a:pt x="11" y="18"/>
                    <a:pt x="11" y="20"/>
                  </a:cubicBezTo>
                  <a:cubicBezTo>
                    <a:pt x="11" y="22"/>
                    <a:pt x="12" y="24"/>
                    <a:pt x="10" y="24"/>
                  </a:cubicBezTo>
                  <a:cubicBezTo>
                    <a:pt x="7" y="24"/>
                    <a:pt x="4" y="24"/>
                    <a:pt x="2" y="24"/>
                  </a:cubicBezTo>
                  <a:cubicBezTo>
                    <a:pt x="1" y="24"/>
                    <a:pt x="1" y="28"/>
                    <a:pt x="1" y="29"/>
                  </a:cubicBezTo>
                  <a:cubicBezTo>
                    <a:pt x="1" y="33"/>
                    <a:pt x="0" y="40"/>
                    <a:pt x="3" y="43"/>
                  </a:cubicBezTo>
                  <a:cubicBezTo>
                    <a:pt x="4" y="44"/>
                    <a:pt x="7" y="48"/>
                    <a:pt x="8" y="48"/>
                  </a:cubicBezTo>
                  <a:cubicBezTo>
                    <a:pt x="10" y="47"/>
                    <a:pt x="19" y="47"/>
                    <a:pt x="16" y="50"/>
                  </a:cubicBezTo>
                  <a:cubicBezTo>
                    <a:pt x="18" y="50"/>
                    <a:pt x="17" y="50"/>
                    <a:pt x="18" y="50"/>
                  </a:cubicBezTo>
                  <a:cubicBezTo>
                    <a:pt x="20" y="49"/>
                    <a:pt x="21" y="50"/>
                    <a:pt x="22" y="50"/>
                  </a:cubicBezTo>
                  <a:cubicBezTo>
                    <a:pt x="25" y="50"/>
                    <a:pt x="27" y="50"/>
                    <a:pt x="28" y="47"/>
                  </a:cubicBezTo>
                  <a:cubicBezTo>
                    <a:pt x="29" y="46"/>
                    <a:pt x="30" y="45"/>
                    <a:pt x="31" y="44"/>
                  </a:cubicBezTo>
                  <a:cubicBezTo>
                    <a:pt x="32" y="43"/>
                    <a:pt x="34" y="43"/>
                    <a:pt x="35" y="41"/>
                  </a:cubicBezTo>
                  <a:cubicBezTo>
                    <a:pt x="36" y="40"/>
                    <a:pt x="36" y="39"/>
                    <a:pt x="37" y="38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2" y="37"/>
                    <a:pt x="42" y="35"/>
                    <a:pt x="42" y="35"/>
                  </a:cubicBezTo>
                  <a:cubicBezTo>
                    <a:pt x="44" y="34"/>
                    <a:pt x="45" y="34"/>
                    <a:pt x="46" y="33"/>
                  </a:cubicBezTo>
                  <a:cubicBezTo>
                    <a:pt x="49" y="32"/>
                    <a:pt x="53" y="31"/>
                    <a:pt x="56" y="30"/>
                  </a:cubicBezTo>
                  <a:cubicBezTo>
                    <a:pt x="55" y="29"/>
                    <a:pt x="55" y="30"/>
                    <a:pt x="56" y="3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1" name="Freeform 732">
              <a:extLst>
                <a:ext uri="{FF2B5EF4-FFF2-40B4-BE49-F238E27FC236}">
                  <a16:creationId xmlns:a16="http://schemas.microsoft.com/office/drawing/2014/main" id="{83631BF9-3FAB-4AC6-A876-0B681EB3A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221" y="4338622"/>
              <a:ext cx="227076" cy="224648"/>
            </a:xfrm>
            <a:custGeom>
              <a:avLst/>
              <a:gdLst>
                <a:gd name="T0" fmla="*/ 33 w 64"/>
                <a:gd name="T1" fmla="*/ 5 h 63"/>
                <a:gd name="T2" fmla="*/ 31 w 64"/>
                <a:gd name="T3" fmla="*/ 2 h 63"/>
                <a:gd name="T4" fmla="*/ 28 w 64"/>
                <a:gd name="T5" fmla="*/ 2 h 63"/>
                <a:gd name="T6" fmla="*/ 18 w 64"/>
                <a:gd name="T7" fmla="*/ 2 h 63"/>
                <a:gd name="T8" fmla="*/ 10 w 64"/>
                <a:gd name="T9" fmla="*/ 2 h 63"/>
                <a:gd name="T10" fmla="*/ 7 w 64"/>
                <a:gd name="T11" fmla="*/ 0 h 63"/>
                <a:gd name="T12" fmla="*/ 4 w 64"/>
                <a:gd name="T13" fmla="*/ 2 h 63"/>
                <a:gd name="T14" fmla="*/ 1 w 64"/>
                <a:gd name="T15" fmla="*/ 2 h 63"/>
                <a:gd name="T16" fmla="*/ 6 w 64"/>
                <a:gd name="T17" fmla="*/ 14 h 63"/>
                <a:gd name="T18" fmla="*/ 9 w 64"/>
                <a:gd name="T19" fmla="*/ 21 h 63"/>
                <a:gd name="T20" fmla="*/ 13 w 64"/>
                <a:gd name="T21" fmla="*/ 29 h 63"/>
                <a:gd name="T22" fmla="*/ 13 w 64"/>
                <a:gd name="T23" fmla="*/ 34 h 63"/>
                <a:gd name="T24" fmla="*/ 14 w 64"/>
                <a:gd name="T25" fmla="*/ 42 h 63"/>
                <a:gd name="T26" fmla="*/ 16 w 64"/>
                <a:gd name="T27" fmla="*/ 51 h 63"/>
                <a:gd name="T28" fmla="*/ 22 w 64"/>
                <a:gd name="T29" fmla="*/ 61 h 63"/>
                <a:gd name="T30" fmla="*/ 28 w 64"/>
                <a:gd name="T31" fmla="*/ 62 h 63"/>
                <a:gd name="T32" fmla="*/ 33 w 64"/>
                <a:gd name="T33" fmla="*/ 62 h 63"/>
                <a:gd name="T34" fmla="*/ 38 w 64"/>
                <a:gd name="T35" fmla="*/ 58 h 63"/>
                <a:gd name="T36" fmla="*/ 38 w 64"/>
                <a:gd name="T37" fmla="*/ 40 h 63"/>
                <a:gd name="T38" fmla="*/ 38 w 64"/>
                <a:gd name="T39" fmla="*/ 28 h 63"/>
                <a:gd name="T40" fmla="*/ 39 w 64"/>
                <a:gd name="T41" fmla="*/ 26 h 63"/>
                <a:gd name="T42" fmla="*/ 43 w 64"/>
                <a:gd name="T43" fmla="*/ 26 h 63"/>
                <a:gd name="T44" fmla="*/ 43 w 64"/>
                <a:gd name="T45" fmla="*/ 7 h 63"/>
                <a:gd name="T46" fmla="*/ 51 w 64"/>
                <a:gd name="T47" fmla="*/ 6 h 63"/>
                <a:gd name="T48" fmla="*/ 53 w 64"/>
                <a:gd name="T49" fmla="*/ 5 h 63"/>
                <a:gd name="T50" fmla="*/ 56 w 64"/>
                <a:gd name="T51" fmla="*/ 8 h 63"/>
                <a:gd name="T52" fmla="*/ 58 w 64"/>
                <a:gd name="T53" fmla="*/ 6 h 63"/>
                <a:gd name="T54" fmla="*/ 62 w 64"/>
                <a:gd name="T55" fmla="*/ 5 h 63"/>
                <a:gd name="T56" fmla="*/ 59 w 64"/>
                <a:gd name="T57" fmla="*/ 2 h 63"/>
                <a:gd name="T58" fmla="*/ 45 w 64"/>
                <a:gd name="T59" fmla="*/ 5 h 63"/>
                <a:gd name="T60" fmla="*/ 33 w 64"/>
                <a:gd name="T6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63">
                  <a:moveTo>
                    <a:pt x="33" y="5"/>
                  </a:moveTo>
                  <a:cubicBezTo>
                    <a:pt x="32" y="5"/>
                    <a:pt x="31" y="2"/>
                    <a:pt x="31" y="2"/>
                  </a:cubicBezTo>
                  <a:cubicBezTo>
                    <a:pt x="30" y="2"/>
                    <a:pt x="29" y="2"/>
                    <a:pt x="28" y="2"/>
                  </a:cubicBezTo>
                  <a:cubicBezTo>
                    <a:pt x="25" y="2"/>
                    <a:pt x="21" y="2"/>
                    <a:pt x="18" y="2"/>
                  </a:cubicBezTo>
                  <a:cubicBezTo>
                    <a:pt x="15" y="2"/>
                    <a:pt x="13" y="2"/>
                    <a:pt x="10" y="2"/>
                  </a:cubicBezTo>
                  <a:cubicBezTo>
                    <a:pt x="9" y="2"/>
                    <a:pt x="9" y="0"/>
                    <a:pt x="7" y="0"/>
                  </a:cubicBezTo>
                  <a:cubicBezTo>
                    <a:pt x="6" y="0"/>
                    <a:pt x="5" y="2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7"/>
                    <a:pt x="4" y="9"/>
                    <a:pt x="6" y="14"/>
                  </a:cubicBezTo>
                  <a:cubicBezTo>
                    <a:pt x="7" y="16"/>
                    <a:pt x="8" y="19"/>
                    <a:pt x="9" y="21"/>
                  </a:cubicBezTo>
                  <a:cubicBezTo>
                    <a:pt x="10" y="24"/>
                    <a:pt x="12" y="26"/>
                    <a:pt x="13" y="29"/>
                  </a:cubicBezTo>
                  <a:cubicBezTo>
                    <a:pt x="13" y="30"/>
                    <a:pt x="13" y="33"/>
                    <a:pt x="13" y="34"/>
                  </a:cubicBezTo>
                  <a:cubicBezTo>
                    <a:pt x="13" y="37"/>
                    <a:pt x="14" y="39"/>
                    <a:pt x="14" y="42"/>
                  </a:cubicBezTo>
                  <a:cubicBezTo>
                    <a:pt x="15" y="45"/>
                    <a:pt x="15" y="48"/>
                    <a:pt x="16" y="51"/>
                  </a:cubicBezTo>
                  <a:cubicBezTo>
                    <a:pt x="17" y="55"/>
                    <a:pt x="20" y="58"/>
                    <a:pt x="22" y="61"/>
                  </a:cubicBezTo>
                  <a:cubicBezTo>
                    <a:pt x="25" y="58"/>
                    <a:pt x="25" y="60"/>
                    <a:pt x="28" y="62"/>
                  </a:cubicBezTo>
                  <a:cubicBezTo>
                    <a:pt x="29" y="63"/>
                    <a:pt x="32" y="63"/>
                    <a:pt x="33" y="62"/>
                  </a:cubicBezTo>
                  <a:cubicBezTo>
                    <a:pt x="36" y="62"/>
                    <a:pt x="38" y="61"/>
                    <a:pt x="38" y="58"/>
                  </a:cubicBezTo>
                  <a:cubicBezTo>
                    <a:pt x="38" y="52"/>
                    <a:pt x="38" y="46"/>
                    <a:pt x="38" y="40"/>
                  </a:cubicBezTo>
                  <a:cubicBezTo>
                    <a:pt x="38" y="36"/>
                    <a:pt x="38" y="32"/>
                    <a:pt x="38" y="28"/>
                  </a:cubicBezTo>
                  <a:cubicBezTo>
                    <a:pt x="38" y="27"/>
                    <a:pt x="38" y="26"/>
                    <a:pt x="39" y="26"/>
                  </a:cubicBezTo>
                  <a:cubicBezTo>
                    <a:pt x="39" y="26"/>
                    <a:pt x="43" y="26"/>
                    <a:pt x="43" y="26"/>
                  </a:cubicBezTo>
                  <a:cubicBezTo>
                    <a:pt x="43" y="20"/>
                    <a:pt x="43" y="13"/>
                    <a:pt x="43" y="7"/>
                  </a:cubicBezTo>
                  <a:cubicBezTo>
                    <a:pt x="46" y="8"/>
                    <a:pt x="48" y="6"/>
                    <a:pt x="51" y="6"/>
                  </a:cubicBezTo>
                  <a:cubicBezTo>
                    <a:pt x="51" y="5"/>
                    <a:pt x="52" y="5"/>
                    <a:pt x="53" y="5"/>
                  </a:cubicBezTo>
                  <a:cubicBezTo>
                    <a:pt x="53" y="5"/>
                    <a:pt x="55" y="8"/>
                    <a:pt x="56" y="8"/>
                  </a:cubicBezTo>
                  <a:cubicBezTo>
                    <a:pt x="57" y="7"/>
                    <a:pt x="56" y="6"/>
                    <a:pt x="58" y="6"/>
                  </a:cubicBezTo>
                  <a:cubicBezTo>
                    <a:pt x="59" y="6"/>
                    <a:pt x="60" y="5"/>
                    <a:pt x="62" y="5"/>
                  </a:cubicBezTo>
                  <a:cubicBezTo>
                    <a:pt x="64" y="4"/>
                    <a:pt x="60" y="2"/>
                    <a:pt x="59" y="2"/>
                  </a:cubicBezTo>
                  <a:cubicBezTo>
                    <a:pt x="54" y="2"/>
                    <a:pt x="50" y="5"/>
                    <a:pt x="45" y="5"/>
                  </a:cubicBezTo>
                  <a:cubicBezTo>
                    <a:pt x="41" y="5"/>
                    <a:pt x="37" y="5"/>
                    <a:pt x="33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2" name="Freeform 733">
              <a:extLst>
                <a:ext uri="{FF2B5EF4-FFF2-40B4-BE49-F238E27FC236}">
                  <a16:creationId xmlns:a16="http://schemas.microsoft.com/office/drawing/2014/main" id="{08F6B687-F9BA-4A47-9356-5A6FAB7A7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292" y="3935472"/>
              <a:ext cx="324221" cy="338793"/>
            </a:xfrm>
            <a:custGeom>
              <a:avLst/>
              <a:gdLst>
                <a:gd name="T0" fmla="*/ 89 w 91"/>
                <a:gd name="T1" fmla="*/ 10 h 95"/>
                <a:gd name="T2" fmla="*/ 83 w 91"/>
                <a:gd name="T3" fmla="*/ 4 h 95"/>
                <a:gd name="T4" fmla="*/ 77 w 91"/>
                <a:gd name="T5" fmla="*/ 6 h 95"/>
                <a:gd name="T6" fmla="*/ 72 w 91"/>
                <a:gd name="T7" fmla="*/ 1 h 95"/>
                <a:gd name="T8" fmla="*/ 65 w 91"/>
                <a:gd name="T9" fmla="*/ 1 h 95"/>
                <a:gd name="T10" fmla="*/ 57 w 91"/>
                <a:gd name="T11" fmla="*/ 2 h 95"/>
                <a:gd name="T12" fmla="*/ 48 w 91"/>
                <a:gd name="T13" fmla="*/ 6 h 95"/>
                <a:gd name="T14" fmla="*/ 35 w 91"/>
                <a:gd name="T15" fmla="*/ 2 h 95"/>
                <a:gd name="T16" fmla="*/ 30 w 91"/>
                <a:gd name="T17" fmla="*/ 12 h 95"/>
                <a:gd name="T18" fmla="*/ 19 w 91"/>
                <a:gd name="T19" fmla="*/ 35 h 95"/>
                <a:gd name="T20" fmla="*/ 17 w 91"/>
                <a:gd name="T21" fmla="*/ 48 h 95"/>
                <a:gd name="T22" fmla="*/ 10 w 91"/>
                <a:gd name="T23" fmla="*/ 49 h 95"/>
                <a:gd name="T24" fmla="*/ 2 w 91"/>
                <a:gd name="T25" fmla="*/ 55 h 95"/>
                <a:gd name="T26" fmla="*/ 1 w 91"/>
                <a:gd name="T27" fmla="*/ 59 h 95"/>
                <a:gd name="T28" fmla="*/ 18 w 91"/>
                <a:gd name="T29" fmla="*/ 57 h 95"/>
                <a:gd name="T30" fmla="*/ 26 w 91"/>
                <a:gd name="T31" fmla="*/ 68 h 95"/>
                <a:gd name="T32" fmla="*/ 35 w 91"/>
                <a:gd name="T33" fmla="*/ 63 h 95"/>
                <a:gd name="T34" fmla="*/ 41 w 91"/>
                <a:gd name="T35" fmla="*/ 64 h 95"/>
                <a:gd name="T36" fmla="*/ 46 w 91"/>
                <a:gd name="T37" fmla="*/ 70 h 95"/>
                <a:gd name="T38" fmla="*/ 47 w 91"/>
                <a:gd name="T39" fmla="*/ 78 h 95"/>
                <a:gd name="T40" fmla="*/ 53 w 91"/>
                <a:gd name="T41" fmla="*/ 82 h 95"/>
                <a:gd name="T42" fmla="*/ 60 w 91"/>
                <a:gd name="T43" fmla="*/ 84 h 95"/>
                <a:gd name="T44" fmla="*/ 66 w 91"/>
                <a:gd name="T45" fmla="*/ 87 h 95"/>
                <a:gd name="T46" fmla="*/ 76 w 91"/>
                <a:gd name="T47" fmla="*/ 90 h 95"/>
                <a:gd name="T48" fmla="*/ 84 w 91"/>
                <a:gd name="T49" fmla="*/ 94 h 95"/>
                <a:gd name="T50" fmla="*/ 77 w 91"/>
                <a:gd name="T51" fmla="*/ 85 h 95"/>
                <a:gd name="T52" fmla="*/ 78 w 91"/>
                <a:gd name="T53" fmla="*/ 73 h 95"/>
                <a:gd name="T54" fmla="*/ 80 w 91"/>
                <a:gd name="T55" fmla="*/ 70 h 95"/>
                <a:gd name="T56" fmla="*/ 84 w 91"/>
                <a:gd name="T57" fmla="*/ 63 h 95"/>
                <a:gd name="T58" fmla="*/ 81 w 91"/>
                <a:gd name="T59" fmla="*/ 55 h 95"/>
                <a:gd name="T60" fmla="*/ 81 w 91"/>
                <a:gd name="T61" fmla="*/ 45 h 95"/>
                <a:gd name="T62" fmla="*/ 83 w 91"/>
                <a:gd name="T63" fmla="*/ 28 h 95"/>
                <a:gd name="T64" fmla="*/ 90 w 91"/>
                <a:gd name="T65" fmla="*/ 18 h 95"/>
                <a:gd name="T66" fmla="*/ 90 w 91"/>
                <a:gd name="T67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95">
                  <a:moveTo>
                    <a:pt x="90" y="15"/>
                  </a:moveTo>
                  <a:cubicBezTo>
                    <a:pt x="89" y="14"/>
                    <a:pt x="89" y="12"/>
                    <a:pt x="89" y="10"/>
                  </a:cubicBezTo>
                  <a:cubicBezTo>
                    <a:pt x="89" y="9"/>
                    <a:pt x="87" y="8"/>
                    <a:pt x="86" y="7"/>
                  </a:cubicBezTo>
                  <a:cubicBezTo>
                    <a:pt x="86" y="6"/>
                    <a:pt x="84" y="4"/>
                    <a:pt x="83" y="4"/>
                  </a:cubicBezTo>
                  <a:cubicBezTo>
                    <a:pt x="82" y="4"/>
                    <a:pt x="82" y="6"/>
                    <a:pt x="80" y="5"/>
                  </a:cubicBezTo>
                  <a:cubicBezTo>
                    <a:pt x="78" y="4"/>
                    <a:pt x="79" y="5"/>
                    <a:pt x="77" y="6"/>
                  </a:cubicBezTo>
                  <a:cubicBezTo>
                    <a:pt x="77" y="6"/>
                    <a:pt x="75" y="5"/>
                    <a:pt x="75" y="4"/>
                  </a:cubicBezTo>
                  <a:cubicBezTo>
                    <a:pt x="74" y="3"/>
                    <a:pt x="73" y="2"/>
                    <a:pt x="72" y="1"/>
                  </a:cubicBezTo>
                  <a:cubicBezTo>
                    <a:pt x="71" y="0"/>
                    <a:pt x="70" y="2"/>
                    <a:pt x="69" y="2"/>
                  </a:cubicBezTo>
                  <a:cubicBezTo>
                    <a:pt x="68" y="3"/>
                    <a:pt x="66" y="2"/>
                    <a:pt x="65" y="1"/>
                  </a:cubicBezTo>
                  <a:cubicBezTo>
                    <a:pt x="63" y="0"/>
                    <a:pt x="63" y="1"/>
                    <a:pt x="61" y="2"/>
                  </a:cubicBezTo>
                  <a:cubicBezTo>
                    <a:pt x="60" y="3"/>
                    <a:pt x="58" y="2"/>
                    <a:pt x="57" y="2"/>
                  </a:cubicBezTo>
                  <a:cubicBezTo>
                    <a:pt x="56" y="3"/>
                    <a:pt x="53" y="3"/>
                    <a:pt x="52" y="3"/>
                  </a:cubicBezTo>
                  <a:cubicBezTo>
                    <a:pt x="49" y="1"/>
                    <a:pt x="51" y="6"/>
                    <a:pt x="48" y="6"/>
                  </a:cubicBezTo>
                  <a:cubicBezTo>
                    <a:pt x="46" y="7"/>
                    <a:pt x="42" y="6"/>
                    <a:pt x="40" y="5"/>
                  </a:cubicBezTo>
                  <a:cubicBezTo>
                    <a:pt x="38" y="4"/>
                    <a:pt x="37" y="2"/>
                    <a:pt x="35" y="2"/>
                  </a:cubicBezTo>
                  <a:cubicBezTo>
                    <a:pt x="34" y="1"/>
                    <a:pt x="32" y="3"/>
                    <a:pt x="31" y="4"/>
                  </a:cubicBezTo>
                  <a:cubicBezTo>
                    <a:pt x="29" y="6"/>
                    <a:pt x="31" y="9"/>
                    <a:pt x="30" y="12"/>
                  </a:cubicBezTo>
                  <a:cubicBezTo>
                    <a:pt x="27" y="17"/>
                    <a:pt x="27" y="23"/>
                    <a:pt x="24" y="27"/>
                  </a:cubicBezTo>
                  <a:cubicBezTo>
                    <a:pt x="22" y="30"/>
                    <a:pt x="21" y="32"/>
                    <a:pt x="19" y="35"/>
                  </a:cubicBezTo>
                  <a:cubicBezTo>
                    <a:pt x="18" y="37"/>
                    <a:pt x="18" y="39"/>
                    <a:pt x="18" y="41"/>
                  </a:cubicBezTo>
                  <a:cubicBezTo>
                    <a:pt x="18" y="44"/>
                    <a:pt x="19" y="46"/>
                    <a:pt x="17" y="48"/>
                  </a:cubicBezTo>
                  <a:cubicBezTo>
                    <a:pt x="16" y="48"/>
                    <a:pt x="11" y="51"/>
                    <a:pt x="11" y="51"/>
                  </a:cubicBezTo>
                  <a:cubicBezTo>
                    <a:pt x="10" y="51"/>
                    <a:pt x="12" y="48"/>
                    <a:pt x="10" y="49"/>
                  </a:cubicBezTo>
                  <a:cubicBezTo>
                    <a:pt x="7" y="51"/>
                    <a:pt x="7" y="53"/>
                    <a:pt x="5" y="50"/>
                  </a:cubicBezTo>
                  <a:cubicBezTo>
                    <a:pt x="4" y="51"/>
                    <a:pt x="2" y="53"/>
                    <a:pt x="2" y="55"/>
                  </a:cubicBezTo>
                  <a:cubicBezTo>
                    <a:pt x="2" y="55"/>
                    <a:pt x="2" y="56"/>
                    <a:pt x="1" y="56"/>
                  </a:cubicBezTo>
                  <a:cubicBezTo>
                    <a:pt x="0" y="57"/>
                    <a:pt x="1" y="58"/>
                    <a:pt x="1" y="59"/>
                  </a:cubicBezTo>
                  <a:cubicBezTo>
                    <a:pt x="5" y="56"/>
                    <a:pt x="8" y="57"/>
                    <a:pt x="13" y="57"/>
                  </a:cubicBezTo>
                  <a:cubicBezTo>
                    <a:pt x="15" y="57"/>
                    <a:pt x="16" y="57"/>
                    <a:pt x="18" y="57"/>
                  </a:cubicBezTo>
                  <a:cubicBezTo>
                    <a:pt x="20" y="57"/>
                    <a:pt x="21" y="60"/>
                    <a:pt x="22" y="62"/>
                  </a:cubicBezTo>
                  <a:cubicBezTo>
                    <a:pt x="23" y="64"/>
                    <a:pt x="24" y="67"/>
                    <a:pt x="26" y="68"/>
                  </a:cubicBezTo>
                  <a:cubicBezTo>
                    <a:pt x="27" y="69"/>
                    <a:pt x="31" y="68"/>
                    <a:pt x="33" y="67"/>
                  </a:cubicBezTo>
                  <a:cubicBezTo>
                    <a:pt x="34" y="67"/>
                    <a:pt x="34" y="64"/>
                    <a:pt x="35" y="63"/>
                  </a:cubicBezTo>
                  <a:cubicBezTo>
                    <a:pt x="35" y="61"/>
                    <a:pt x="38" y="62"/>
                    <a:pt x="39" y="62"/>
                  </a:cubicBezTo>
                  <a:cubicBezTo>
                    <a:pt x="39" y="64"/>
                    <a:pt x="39" y="64"/>
                    <a:pt x="41" y="64"/>
                  </a:cubicBezTo>
                  <a:cubicBezTo>
                    <a:pt x="42" y="64"/>
                    <a:pt x="45" y="63"/>
                    <a:pt x="45" y="65"/>
                  </a:cubicBezTo>
                  <a:cubicBezTo>
                    <a:pt x="45" y="67"/>
                    <a:pt x="46" y="68"/>
                    <a:pt x="46" y="70"/>
                  </a:cubicBezTo>
                  <a:cubicBezTo>
                    <a:pt x="46" y="71"/>
                    <a:pt x="46" y="72"/>
                    <a:pt x="45" y="74"/>
                  </a:cubicBezTo>
                  <a:cubicBezTo>
                    <a:pt x="45" y="75"/>
                    <a:pt x="46" y="77"/>
                    <a:pt x="47" y="78"/>
                  </a:cubicBezTo>
                  <a:cubicBezTo>
                    <a:pt x="48" y="79"/>
                    <a:pt x="47" y="81"/>
                    <a:pt x="47" y="82"/>
                  </a:cubicBezTo>
                  <a:cubicBezTo>
                    <a:pt x="47" y="85"/>
                    <a:pt x="52" y="82"/>
                    <a:pt x="53" y="82"/>
                  </a:cubicBezTo>
                  <a:cubicBezTo>
                    <a:pt x="55" y="82"/>
                    <a:pt x="56" y="82"/>
                    <a:pt x="57" y="83"/>
                  </a:cubicBezTo>
                  <a:cubicBezTo>
                    <a:pt x="59" y="85"/>
                    <a:pt x="58" y="84"/>
                    <a:pt x="60" y="84"/>
                  </a:cubicBezTo>
                  <a:cubicBezTo>
                    <a:pt x="62" y="84"/>
                    <a:pt x="62" y="85"/>
                    <a:pt x="63" y="86"/>
                  </a:cubicBezTo>
                  <a:cubicBezTo>
                    <a:pt x="64" y="86"/>
                    <a:pt x="65" y="87"/>
                    <a:pt x="66" y="87"/>
                  </a:cubicBezTo>
                  <a:cubicBezTo>
                    <a:pt x="69" y="88"/>
                    <a:pt x="70" y="88"/>
                    <a:pt x="71" y="85"/>
                  </a:cubicBezTo>
                  <a:cubicBezTo>
                    <a:pt x="72" y="88"/>
                    <a:pt x="73" y="89"/>
                    <a:pt x="76" y="90"/>
                  </a:cubicBezTo>
                  <a:cubicBezTo>
                    <a:pt x="78" y="91"/>
                    <a:pt x="78" y="94"/>
                    <a:pt x="80" y="95"/>
                  </a:cubicBezTo>
                  <a:cubicBezTo>
                    <a:pt x="80" y="95"/>
                    <a:pt x="84" y="94"/>
                    <a:pt x="84" y="94"/>
                  </a:cubicBezTo>
                  <a:cubicBezTo>
                    <a:pt x="84" y="92"/>
                    <a:pt x="85" y="88"/>
                    <a:pt x="83" y="89"/>
                  </a:cubicBezTo>
                  <a:cubicBezTo>
                    <a:pt x="80" y="90"/>
                    <a:pt x="78" y="88"/>
                    <a:pt x="77" y="85"/>
                  </a:cubicBezTo>
                  <a:cubicBezTo>
                    <a:pt x="77" y="83"/>
                    <a:pt x="79" y="80"/>
                    <a:pt x="78" y="77"/>
                  </a:cubicBezTo>
                  <a:cubicBezTo>
                    <a:pt x="78" y="76"/>
                    <a:pt x="77" y="74"/>
                    <a:pt x="78" y="73"/>
                  </a:cubicBezTo>
                  <a:cubicBezTo>
                    <a:pt x="78" y="73"/>
                    <a:pt x="78" y="72"/>
                    <a:pt x="79" y="72"/>
                  </a:cubicBezTo>
                  <a:cubicBezTo>
                    <a:pt x="80" y="72"/>
                    <a:pt x="79" y="70"/>
                    <a:pt x="80" y="70"/>
                  </a:cubicBezTo>
                  <a:cubicBezTo>
                    <a:pt x="81" y="68"/>
                    <a:pt x="86" y="68"/>
                    <a:pt x="87" y="68"/>
                  </a:cubicBezTo>
                  <a:cubicBezTo>
                    <a:pt x="85" y="67"/>
                    <a:pt x="86" y="64"/>
                    <a:pt x="84" y="63"/>
                  </a:cubicBezTo>
                  <a:cubicBezTo>
                    <a:pt x="83" y="62"/>
                    <a:pt x="82" y="61"/>
                    <a:pt x="82" y="60"/>
                  </a:cubicBezTo>
                  <a:cubicBezTo>
                    <a:pt x="82" y="58"/>
                    <a:pt x="82" y="56"/>
                    <a:pt x="81" y="55"/>
                  </a:cubicBezTo>
                  <a:cubicBezTo>
                    <a:pt x="81" y="53"/>
                    <a:pt x="80" y="52"/>
                    <a:pt x="80" y="50"/>
                  </a:cubicBezTo>
                  <a:cubicBezTo>
                    <a:pt x="80" y="49"/>
                    <a:pt x="80" y="44"/>
                    <a:pt x="81" y="45"/>
                  </a:cubicBezTo>
                  <a:cubicBezTo>
                    <a:pt x="80" y="41"/>
                    <a:pt x="80" y="39"/>
                    <a:pt x="82" y="35"/>
                  </a:cubicBezTo>
                  <a:cubicBezTo>
                    <a:pt x="83" y="32"/>
                    <a:pt x="83" y="31"/>
                    <a:pt x="83" y="28"/>
                  </a:cubicBezTo>
                  <a:cubicBezTo>
                    <a:pt x="83" y="25"/>
                    <a:pt x="85" y="23"/>
                    <a:pt x="87" y="21"/>
                  </a:cubicBezTo>
                  <a:cubicBezTo>
                    <a:pt x="88" y="20"/>
                    <a:pt x="89" y="19"/>
                    <a:pt x="90" y="18"/>
                  </a:cubicBezTo>
                  <a:cubicBezTo>
                    <a:pt x="91" y="17"/>
                    <a:pt x="91" y="17"/>
                    <a:pt x="90" y="15"/>
                  </a:cubicBezTo>
                  <a:cubicBezTo>
                    <a:pt x="89" y="15"/>
                    <a:pt x="91" y="16"/>
                    <a:pt x="90" y="1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3" name="Freeform 734">
              <a:extLst>
                <a:ext uri="{FF2B5EF4-FFF2-40B4-BE49-F238E27FC236}">
                  <a16:creationId xmlns:a16="http://schemas.microsoft.com/office/drawing/2014/main" id="{B4353631-2967-45A0-8E15-2E13030C5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7649" y="4135833"/>
              <a:ext cx="200362" cy="224648"/>
            </a:xfrm>
            <a:custGeom>
              <a:avLst/>
              <a:gdLst>
                <a:gd name="T0" fmla="*/ 51 w 56"/>
                <a:gd name="T1" fmla="*/ 27 h 63"/>
                <a:gd name="T2" fmla="*/ 48 w 56"/>
                <a:gd name="T3" fmla="*/ 26 h 63"/>
                <a:gd name="T4" fmla="*/ 47 w 56"/>
                <a:gd name="T5" fmla="*/ 21 h 63"/>
                <a:gd name="T6" fmla="*/ 46 w 56"/>
                <a:gd name="T7" fmla="*/ 12 h 63"/>
                <a:gd name="T8" fmla="*/ 46 w 56"/>
                <a:gd name="T9" fmla="*/ 8 h 63"/>
                <a:gd name="T10" fmla="*/ 43 w 56"/>
                <a:gd name="T11" fmla="*/ 8 h 63"/>
                <a:gd name="T12" fmla="*/ 40 w 56"/>
                <a:gd name="T13" fmla="*/ 6 h 63"/>
                <a:gd name="T14" fmla="*/ 35 w 56"/>
                <a:gd name="T15" fmla="*/ 8 h 63"/>
                <a:gd name="T16" fmla="*/ 34 w 56"/>
                <a:gd name="T17" fmla="*/ 11 h 63"/>
                <a:gd name="T18" fmla="*/ 29 w 56"/>
                <a:gd name="T19" fmla="*/ 12 h 63"/>
                <a:gd name="T20" fmla="*/ 18 w 56"/>
                <a:gd name="T21" fmla="*/ 1 h 63"/>
                <a:gd name="T22" fmla="*/ 3 w 56"/>
                <a:gd name="T23" fmla="*/ 2 h 63"/>
                <a:gd name="T24" fmla="*/ 6 w 56"/>
                <a:gd name="T25" fmla="*/ 12 h 63"/>
                <a:gd name="T26" fmla="*/ 6 w 56"/>
                <a:gd name="T27" fmla="*/ 16 h 63"/>
                <a:gd name="T28" fmla="*/ 6 w 56"/>
                <a:gd name="T29" fmla="*/ 20 h 63"/>
                <a:gd name="T30" fmla="*/ 8 w 56"/>
                <a:gd name="T31" fmla="*/ 33 h 63"/>
                <a:gd name="T32" fmla="*/ 3 w 56"/>
                <a:gd name="T33" fmla="*/ 41 h 63"/>
                <a:gd name="T34" fmla="*/ 0 w 56"/>
                <a:gd name="T35" fmla="*/ 50 h 63"/>
                <a:gd name="T36" fmla="*/ 0 w 56"/>
                <a:gd name="T37" fmla="*/ 55 h 63"/>
                <a:gd name="T38" fmla="*/ 0 w 56"/>
                <a:gd name="T39" fmla="*/ 59 h 63"/>
                <a:gd name="T40" fmla="*/ 3 w 56"/>
                <a:gd name="T41" fmla="*/ 59 h 63"/>
                <a:gd name="T42" fmla="*/ 8 w 56"/>
                <a:gd name="T43" fmla="*/ 58 h 63"/>
                <a:gd name="T44" fmla="*/ 9 w 56"/>
                <a:gd name="T45" fmla="*/ 59 h 63"/>
                <a:gd name="T46" fmla="*/ 16 w 56"/>
                <a:gd name="T47" fmla="*/ 59 h 63"/>
                <a:gd name="T48" fmla="*/ 25 w 56"/>
                <a:gd name="T49" fmla="*/ 59 h 63"/>
                <a:gd name="T50" fmla="*/ 30 w 56"/>
                <a:gd name="T51" fmla="*/ 59 h 63"/>
                <a:gd name="T52" fmla="*/ 39 w 56"/>
                <a:gd name="T53" fmla="*/ 62 h 63"/>
                <a:gd name="T54" fmla="*/ 53 w 56"/>
                <a:gd name="T55" fmla="*/ 60 h 63"/>
                <a:gd name="T56" fmla="*/ 46 w 56"/>
                <a:gd name="T57" fmla="*/ 51 h 63"/>
                <a:gd name="T58" fmla="*/ 46 w 56"/>
                <a:gd name="T59" fmla="*/ 37 h 63"/>
                <a:gd name="T60" fmla="*/ 56 w 56"/>
                <a:gd name="T61" fmla="*/ 35 h 63"/>
                <a:gd name="T62" fmla="*/ 56 w 56"/>
                <a:gd name="T63" fmla="*/ 27 h 63"/>
                <a:gd name="T64" fmla="*/ 51 w 56"/>
                <a:gd name="T6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3">
                  <a:moveTo>
                    <a:pt x="51" y="27"/>
                  </a:moveTo>
                  <a:cubicBezTo>
                    <a:pt x="49" y="27"/>
                    <a:pt x="48" y="28"/>
                    <a:pt x="48" y="26"/>
                  </a:cubicBezTo>
                  <a:cubicBezTo>
                    <a:pt x="48" y="24"/>
                    <a:pt x="48" y="23"/>
                    <a:pt x="47" y="21"/>
                  </a:cubicBezTo>
                  <a:cubicBezTo>
                    <a:pt x="45" y="18"/>
                    <a:pt x="48" y="15"/>
                    <a:pt x="46" y="12"/>
                  </a:cubicBezTo>
                  <a:cubicBezTo>
                    <a:pt x="46" y="11"/>
                    <a:pt x="46" y="8"/>
                    <a:pt x="46" y="8"/>
                  </a:cubicBezTo>
                  <a:cubicBezTo>
                    <a:pt x="46" y="8"/>
                    <a:pt x="43" y="8"/>
                    <a:pt x="43" y="8"/>
                  </a:cubicBezTo>
                  <a:cubicBezTo>
                    <a:pt x="40" y="8"/>
                    <a:pt x="40" y="9"/>
                    <a:pt x="40" y="6"/>
                  </a:cubicBezTo>
                  <a:cubicBezTo>
                    <a:pt x="37" y="6"/>
                    <a:pt x="36" y="5"/>
                    <a:pt x="35" y="8"/>
                  </a:cubicBezTo>
                  <a:cubicBezTo>
                    <a:pt x="35" y="8"/>
                    <a:pt x="35" y="11"/>
                    <a:pt x="34" y="11"/>
                  </a:cubicBezTo>
                  <a:cubicBezTo>
                    <a:pt x="33" y="12"/>
                    <a:pt x="31" y="12"/>
                    <a:pt x="29" y="12"/>
                  </a:cubicBezTo>
                  <a:cubicBezTo>
                    <a:pt x="22" y="13"/>
                    <a:pt x="24" y="1"/>
                    <a:pt x="18" y="1"/>
                  </a:cubicBezTo>
                  <a:cubicBezTo>
                    <a:pt x="13" y="1"/>
                    <a:pt x="7" y="0"/>
                    <a:pt x="3" y="2"/>
                  </a:cubicBezTo>
                  <a:cubicBezTo>
                    <a:pt x="1" y="4"/>
                    <a:pt x="6" y="10"/>
                    <a:pt x="6" y="12"/>
                  </a:cubicBezTo>
                  <a:cubicBezTo>
                    <a:pt x="7" y="13"/>
                    <a:pt x="7" y="15"/>
                    <a:pt x="6" y="16"/>
                  </a:cubicBezTo>
                  <a:cubicBezTo>
                    <a:pt x="4" y="17"/>
                    <a:pt x="6" y="19"/>
                    <a:pt x="6" y="20"/>
                  </a:cubicBezTo>
                  <a:cubicBezTo>
                    <a:pt x="9" y="24"/>
                    <a:pt x="11" y="29"/>
                    <a:pt x="8" y="33"/>
                  </a:cubicBezTo>
                  <a:cubicBezTo>
                    <a:pt x="6" y="36"/>
                    <a:pt x="4" y="38"/>
                    <a:pt x="3" y="41"/>
                  </a:cubicBezTo>
                  <a:cubicBezTo>
                    <a:pt x="2" y="44"/>
                    <a:pt x="1" y="47"/>
                    <a:pt x="0" y="50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1" y="59"/>
                    <a:pt x="2" y="59"/>
                    <a:pt x="3" y="59"/>
                  </a:cubicBezTo>
                  <a:cubicBezTo>
                    <a:pt x="5" y="59"/>
                    <a:pt x="5" y="56"/>
                    <a:pt x="8" y="58"/>
                  </a:cubicBezTo>
                  <a:cubicBezTo>
                    <a:pt x="8" y="58"/>
                    <a:pt x="9" y="59"/>
                    <a:pt x="9" y="59"/>
                  </a:cubicBezTo>
                  <a:cubicBezTo>
                    <a:pt x="12" y="59"/>
                    <a:pt x="14" y="59"/>
                    <a:pt x="16" y="59"/>
                  </a:cubicBezTo>
                  <a:cubicBezTo>
                    <a:pt x="19" y="59"/>
                    <a:pt x="22" y="59"/>
                    <a:pt x="25" y="59"/>
                  </a:cubicBezTo>
                  <a:cubicBezTo>
                    <a:pt x="26" y="59"/>
                    <a:pt x="29" y="59"/>
                    <a:pt x="30" y="59"/>
                  </a:cubicBezTo>
                  <a:cubicBezTo>
                    <a:pt x="32" y="63"/>
                    <a:pt x="36" y="62"/>
                    <a:pt x="39" y="62"/>
                  </a:cubicBezTo>
                  <a:cubicBezTo>
                    <a:pt x="44" y="62"/>
                    <a:pt x="48" y="61"/>
                    <a:pt x="53" y="60"/>
                  </a:cubicBezTo>
                  <a:cubicBezTo>
                    <a:pt x="50" y="57"/>
                    <a:pt x="46" y="55"/>
                    <a:pt x="46" y="51"/>
                  </a:cubicBezTo>
                  <a:cubicBezTo>
                    <a:pt x="46" y="46"/>
                    <a:pt x="46" y="41"/>
                    <a:pt x="46" y="37"/>
                  </a:cubicBezTo>
                  <a:cubicBezTo>
                    <a:pt x="46" y="36"/>
                    <a:pt x="56" y="38"/>
                    <a:pt x="56" y="35"/>
                  </a:cubicBezTo>
                  <a:cubicBezTo>
                    <a:pt x="56" y="33"/>
                    <a:pt x="56" y="30"/>
                    <a:pt x="56" y="27"/>
                  </a:cubicBezTo>
                  <a:cubicBezTo>
                    <a:pt x="56" y="24"/>
                    <a:pt x="53" y="27"/>
                    <a:pt x="51" y="2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4" name="Freeform 735">
              <a:extLst>
                <a:ext uri="{FF2B5EF4-FFF2-40B4-BE49-F238E27FC236}">
                  <a16:creationId xmlns:a16="http://schemas.microsoft.com/office/drawing/2014/main" id="{2D55000E-9039-49FF-A3E0-24EB67A78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6367" y="4349552"/>
              <a:ext cx="163932" cy="171218"/>
            </a:xfrm>
            <a:custGeom>
              <a:avLst/>
              <a:gdLst>
                <a:gd name="T0" fmla="*/ 25 w 46"/>
                <a:gd name="T1" fmla="*/ 2 h 48"/>
                <a:gd name="T2" fmla="*/ 21 w 46"/>
                <a:gd name="T3" fmla="*/ 3 h 48"/>
                <a:gd name="T4" fmla="*/ 18 w 46"/>
                <a:gd name="T5" fmla="*/ 4 h 48"/>
                <a:gd name="T6" fmla="*/ 6 w 46"/>
                <a:gd name="T7" fmla="*/ 4 h 48"/>
                <a:gd name="T8" fmla="*/ 6 w 46"/>
                <a:gd name="T9" fmla="*/ 18 h 48"/>
                <a:gd name="T10" fmla="*/ 6 w 46"/>
                <a:gd name="T11" fmla="*/ 23 h 48"/>
                <a:gd name="T12" fmla="*/ 1 w 46"/>
                <a:gd name="T13" fmla="*/ 24 h 48"/>
                <a:gd name="T14" fmla="*/ 1 w 46"/>
                <a:gd name="T15" fmla="*/ 31 h 48"/>
                <a:gd name="T16" fmla="*/ 1 w 46"/>
                <a:gd name="T17" fmla="*/ 38 h 48"/>
                <a:gd name="T18" fmla="*/ 4 w 46"/>
                <a:gd name="T19" fmla="*/ 47 h 48"/>
                <a:gd name="T20" fmla="*/ 8 w 46"/>
                <a:gd name="T21" fmla="*/ 48 h 48"/>
                <a:gd name="T22" fmla="*/ 13 w 46"/>
                <a:gd name="T23" fmla="*/ 44 h 48"/>
                <a:gd name="T24" fmla="*/ 19 w 46"/>
                <a:gd name="T25" fmla="*/ 41 h 48"/>
                <a:gd name="T26" fmla="*/ 29 w 46"/>
                <a:gd name="T27" fmla="*/ 39 h 48"/>
                <a:gd name="T28" fmla="*/ 31 w 46"/>
                <a:gd name="T29" fmla="*/ 37 h 48"/>
                <a:gd name="T30" fmla="*/ 34 w 46"/>
                <a:gd name="T31" fmla="*/ 34 h 48"/>
                <a:gd name="T32" fmla="*/ 43 w 46"/>
                <a:gd name="T33" fmla="*/ 26 h 48"/>
                <a:gd name="T34" fmla="*/ 44 w 46"/>
                <a:gd name="T35" fmla="*/ 22 h 48"/>
                <a:gd name="T36" fmla="*/ 40 w 46"/>
                <a:gd name="T37" fmla="*/ 21 h 48"/>
                <a:gd name="T38" fmla="*/ 38 w 46"/>
                <a:gd name="T39" fmla="*/ 17 h 48"/>
                <a:gd name="T40" fmla="*/ 39 w 46"/>
                <a:gd name="T41" fmla="*/ 15 h 48"/>
                <a:gd name="T42" fmla="*/ 36 w 46"/>
                <a:gd name="T43" fmla="*/ 14 h 48"/>
                <a:gd name="T44" fmla="*/ 36 w 46"/>
                <a:gd name="T45" fmla="*/ 13 h 48"/>
                <a:gd name="T46" fmla="*/ 34 w 46"/>
                <a:gd name="T47" fmla="*/ 12 h 48"/>
                <a:gd name="T48" fmla="*/ 30 w 46"/>
                <a:gd name="T49" fmla="*/ 7 h 48"/>
                <a:gd name="T50" fmla="*/ 25 w 46"/>
                <a:gd name="T51" fmla="*/ 2 h 48"/>
                <a:gd name="T52" fmla="*/ 25 w 46"/>
                <a:gd name="T53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" h="48">
                  <a:moveTo>
                    <a:pt x="25" y="2"/>
                  </a:moveTo>
                  <a:cubicBezTo>
                    <a:pt x="24" y="3"/>
                    <a:pt x="22" y="3"/>
                    <a:pt x="21" y="3"/>
                  </a:cubicBezTo>
                  <a:cubicBezTo>
                    <a:pt x="19" y="3"/>
                    <a:pt x="20" y="6"/>
                    <a:pt x="18" y="4"/>
                  </a:cubicBezTo>
                  <a:cubicBezTo>
                    <a:pt x="15" y="0"/>
                    <a:pt x="10" y="5"/>
                    <a:pt x="6" y="4"/>
                  </a:cubicBezTo>
                  <a:cubicBezTo>
                    <a:pt x="6" y="9"/>
                    <a:pt x="6" y="14"/>
                    <a:pt x="6" y="18"/>
                  </a:cubicBezTo>
                  <a:cubicBezTo>
                    <a:pt x="6" y="19"/>
                    <a:pt x="7" y="23"/>
                    <a:pt x="6" y="23"/>
                  </a:cubicBezTo>
                  <a:cubicBezTo>
                    <a:pt x="5" y="24"/>
                    <a:pt x="1" y="22"/>
                    <a:pt x="1" y="24"/>
                  </a:cubicBezTo>
                  <a:cubicBezTo>
                    <a:pt x="1" y="26"/>
                    <a:pt x="1" y="29"/>
                    <a:pt x="1" y="31"/>
                  </a:cubicBezTo>
                  <a:cubicBezTo>
                    <a:pt x="1" y="33"/>
                    <a:pt x="0" y="36"/>
                    <a:pt x="1" y="38"/>
                  </a:cubicBezTo>
                  <a:cubicBezTo>
                    <a:pt x="5" y="39"/>
                    <a:pt x="6" y="44"/>
                    <a:pt x="4" y="47"/>
                  </a:cubicBezTo>
                  <a:cubicBezTo>
                    <a:pt x="4" y="48"/>
                    <a:pt x="8" y="48"/>
                    <a:pt x="8" y="48"/>
                  </a:cubicBezTo>
                  <a:cubicBezTo>
                    <a:pt x="10" y="48"/>
                    <a:pt x="11" y="46"/>
                    <a:pt x="13" y="44"/>
                  </a:cubicBezTo>
                  <a:cubicBezTo>
                    <a:pt x="15" y="42"/>
                    <a:pt x="15" y="39"/>
                    <a:pt x="19" y="41"/>
                  </a:cubicBezTo>
                  <a:cubicBezTo>
                    <a:pt x="23" y="43"/>
                    <a:pt x="27" y="44"/>
                    <a:pt x="29" y="39"/>
                  </a:cubicBezTo>
                  <a:cubicBezTo>
                    <a:pt x="29" y="38"/>
                    <a:pt x="29" y="37"/>
                    <a:pt x="31" y="37"/>
                  </a:cubicBezTo>
                  <a:cubicBezTo>
                    <a:pt x="33" y="37"/>
                    <a:pt x="34" y="35"/>
                    <a:pt x="34" y="34"/>
                  </a:cubicBezTo>
                  <a:cubicBezTo>
                    <a:pt x="36" y="31"/>
                    <a:pt x="40" y="28"/>
                    <a:pt x="43" y="26"/>
                  </a:cubicBezTo>
                  <a:cubicBezTo>
                    <a:pt x="45" y="25"/>
                    <a:pt x="46" y="24"/>
                    <a:pt x="44" y="22"/>
                  </a:cubicBezTo>
                  <a:cubicBezTo>
                    <a:pt x="43" y="21"/>
                    <a:pt x="40" y="22"/>
                    <a:pt x="40" y="21"/>
                  </a:cubicBezTo>
                  <a:cubicBezTo>
                    <a:pt x="39" y="20"/>
                    <a:pt x="38" y="19"/>
                    <a:pt x="38" y="17"/>
                  </a:cubicBezTo>
                  <a:cubicBezTo>
                    <a:pt x="38" y="17"/>
                    <a:pt x="39" y="16"/>
                    <a:pt x="39" y="15"/>
                  </a:cubicBezTo>
                  <a:cubicBezTo>
                    <a:pt x="38" y="15"/>
                    <a:pt x="37" y="15"/>
                    <a:pt x="36" y="14"/>
                  </a:cubicBezTo>
                  <a:cubicBezTo>
                    <a:pt x="36" y="14"/>
                    <a:pt x="37" y="13"/>
                    <a:pt x="36" y="13"/>
                  </a:cubicBezTo>
                  <a:cubicBezTo>
                    <a:pt x="35" y="13"/>
                    <a:pt x="35" y="12"/>
                    <a:pt x="34" y="12"/>
                  </a:cubicBezTo>
                  <a:cubicBezTo>
                    <a:pt x="32" y="11"/>
                    <a:pt x="31" y="10"/>
                    <a:pt x="30" y="7"/>
                  </a:cubicBezTo>
                  <a:cubicBezTo>
                    <a:pt x="30" y="6"/>
                    <a:pt x="27" y="2"/>
                    <a:pt x="25" y="2"/>
                  </a:cubicBezTo>
                  <a:cubicBezTo>
                    <a:pt x="25" y="2"/>
                    <a:pt x="26" y="2"/>
                    <a:pt x="25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5" name="Freeform 736">
              <a:extLst>
                <a:ext uri="{FF2B5EF4-FFF2-40B4-BE49-F238E27FC236}">
                  <a16:creationId xmlns:a16="http://schemas.microsoft.com/office/drawing/2014/main" id="{E6B0A105-4653-4091-9739-AD5454315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011" y="4314335"/>
              <a:ext cx="139646" cy="123860"/>
            </a:xfrm>
            <a:custGeom>
              <a:avLst/>
              <a:gdLst>
                <a:gd name="T0" fmla="*/ 39 w 39"/>
                <a:gd name="T1" fmla="*/ 22 h 35"/>
                <a:gd name="T2" fmla="*/ 38 w 39"/>
                <a:gd name="T3" fmla="*/ 18 h 35"/>
                <a:gd name="T4" fmla="*/ 39 w 39"/>
                <a:gd name="T5" fmla="*/ 14 h 35"/>
                <a:gd name="T6" fmla="*/ 38 w 39"/>
                <a:gd name="T7" fmla="*/ 7 h 35"/>
                <a:gd name="T8" fmla="*/ 27 w 39"/>
                <a:gd name="T9" fmla="*/ 2 h 35"/>
                <a:gd name="T10" fmla="*/ 24 w 39"/>
                <a:gd name="T11" fmla="*/ 0 h 35"/>
                <a:gd name="T12" fmla="*/ 19 w 39"/>
                <a:gd name="T13" fmla="*/ 3 h 35"/>
                <a:gd name="T14" fmla="*/ 13 w 39"/>
                <a:gd name="T15" fmla="*/ 7 h 35"/>
                <a:gd name="T16" fmla="*/ 9 w 39"/>
                <a:gd name="T17" fmla="*/ 12 h 35"/>
                <a:gd name="T18" fmla="*/ 2 w 39"/>
                <a:gd name="T19" fmla="*/ 12 h 35"/>
                <a:gd name="T20" fmla="*/ 5 w 39"/>
                <a:gd name="T21" fmla="*/ 16 h 35"/>
                <a:gd name="T22" fmla="*/ 8 w 39"/>
                <a:gd name="T23" fmla="*/ 21 h 35"/>
                <a:gd name="T24" fmla="*/ 11 w 39"/>
                <a:gd name="T25" fmla="*/ 23 h 35"/>
                <a:gd name="T26" fmla="*/ 11 w 39"/>
                <a:gd name="T27" fmla="*/ 24 h 35"/>
                <a:gd name="T28" fmla="*/ 14 w 39"/>
                <a:gd name="T29" fmla="*/ 25 h 35"/>
                <a:gd name="T30" fmla="*/ 13 w 39"/>
                <a:gd name="T31" fmla="*/ 28 h 35"/>
                <a:gd name="T32" fmla="*/ 15 w 39"/>
                <a:gd name="T33" fmla="*/ 31 h 35"/>
                <a:gd name="T34" fmla="*/ 20 w 39"/>
                <a:gd name="T35" fmla="*/ 34 h 35"/>
                <a:gd name="T36" fmla="*/ 25 w 39"/>
                <a:gd name="T37" fmla="*/ 35 h 35"/>
                <a:gd name="T38" fmla="*/ 27 w 39"/>
                <a:gd name="T39" fmla="*/ 35 h 35"/>
                <a:gd name="T40" fmla="*/ 34 w 39"/>
                <a:gd name="T41" fmla="*/ 31 h 35"/>
                <a:gd name="T42" fmla="*/ 36 w 39"/>
                <a:gd name="T43" fmla="*/ 27 h 35"/>
                <a:gd name="T44" fmla="*/ 39 w 39"/>
                <a:gd name="T45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5">
                  <a:moveTo>
                    <a:pt x="39" y="22"/>
                  </a:moveTo>
                  <a:cubicBezTo>
                    <a:pt x="39" y="21"/>
                    <a:pt x="38" y="19"/>
                    <a:pt x="38" y="18"/>
                  </a:cubicBezTo>
                  <a:cubicBezTo>
                    <a:pt x="38" y="16"/>
                    <a:pt x="39" y="15"/>
                    <a:pt x="39" y="14"/>
                  </a:cubicBezTo>
                  <a:cubicBezTo>
                    <a:pt x="39" y="11"/>
                    <a:pt x="39" y="9"/>
                    <a:pt x="38" y="7"/>
                  </a:cubicBezTo>
                  <a:cubicBezTo>
                    <a:pt x="38" y="4"/>
                    <a:pt x="29" y="2"/>
                    <a:pt x="27" y="2"/>
                  </a:cubicBezTo>
                  <a:cubicBezTo>
                    <a:pt x="27" y="0"/>
                    <a:pt x="27" y="0"/>
                    <a:pt x="24" y="0"/>
                  </a:cubicBezTo>
                  <a:cubicBezTo>
                    <a:pt x="21" y="0"/>
                    <a:pt x="21" y="1"/>
                    <a:pt x="19" y="3"/>
                  </a:cubicBezTo>
                  <a:cubicBezTo>
                    <a:pt x="18" y="5"/>
                    <a:pt x="15" y="6"/>
                    <a:pt x="13" y="7"/>
                  </a:cubicBezTo>
                  <a:cubicBezTo>
                    <a:pt x="12" y="9"/>
                    <a:pt x="11" y="12"/>
                    <a:pt x="9" y="12"/>
                  </a:cubicBezTo>
                  <a:cubicBezTo>
                    <a:pt x="7" y="12"/>
                    <a:pt x="5" y="11"/>
                    <a:pt x="2" y="12"/>
                  </a:cubicBezTo>
                  <a:cubicBezTo>
                    <a:pt x="0" y="13"/>
                    <a:pt x="4" y="15"/>
                    <a:pt x="5" y="16"/>
                  </a:cubicBezTo>
                  <a:cubicBezTo>
                    <a:pt x="6" y="18"/>
                    <a:pt x="6" y="20"/>
                    <a:pt x="8" y="21"/>
                  </a:cubicBezTo>
                  <a:cubicBezTo>
                    <a:pt x="9" y="22"/>
                    <a:pt x="10" y="23"/>
                    <a:pt x="11" y="23"/>
                  </a:cubicBezTo>
                  <a:cubicBezTo>
                    <a:pt x="12" y="23"/>
                    <a:pt x="11" y="24"/>
                    <a:pt x="11" y="24"/>
                  </a:cubicBezTo>
                  <a:cubicBezTo>
                    <a:pt x="12" y="24"/>
                    <a:pt x="13" y="25"/>
                    <a:pt x="14" y="25"/>
                  </a:cubicBezTo>
                  <a:cubicBezTo>
                    <a:pt x="14" y="26"/>
                    <a:pt x="13" y="27"/>
                    <a:pt x="13" y="28"/>
                  </a:cubicBezTo>
                  <a:cubicBezTo>
                    <a:pt x="13" y="29"/>
                    <a:pt x="14" y="31"/>
                    <a:pt x="15" y="31"/>
                  </a:cubicBezTo>
                  <a:cubicBezTo>
                    <a:pt x="18" y="31"/>
                    <a:pt x="19" y="31"/>
                    <a:pt x="20" y="34"/>
                  </a:cubicBezTo>
                  <a:cubicBezTo>
                    <a:pt x="21" y="35"/>
                    <a:pt x="23" y="34"/>
                    <a:pt x="25" y="35"/>
                  </a:cubicBezTo>
                  <a:cubicBezTo>
                    <a:pt x="26" y="35"/>
                    <a:pt x="26" y="35"/>
                    <a:pt x="27" y="35"/>
                  </a:cubicBezTo>
                  <a:cubicBezTo>
                    <a:pt x="31" y="35"/>
                    <a:pt x="32" y="34"/>
                    <a:pt x="34" y="31"/>
                  </a:cubicBezTo>
                  <a:cubicBezTo>
                    <a:pt x="35" y="30"/>
                    <a:pt x="36" y="28"/>
                    <a:pt x="36" y="27"/>
                  </a:cubicBezTo>
                  <a:cubicBezTo>
                    <a:pt x="37" y="25"/>
                    <a:pt x="39" y="24"/>
                    <a:pt x="39" y="2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6" name="Freeform 737">
              <a:extLst>
                <a:ext uri="{FF2B5EF4-FFF2-40B4-BE49-F238E27FC236}">
                  <a16:creationId xmlns:a16="http://schemas.microsoft.com/office/drawing/2014/main" id="{D82FEFF5-60F9-4EB2-AF04-2BF4E8FC4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512" y="4498911"/>
              <a:ext cx="35215" cy="40073"/>
            </a:xfrm>
            <a:custGeom>
              <a:avLst/>
              <a:gdLst>
                <a:gd name="T0" fmla="*/ 5 w 10"/>
                <a:gd name="T1" fmla="*/ 1 h 11"/>
                <a:gd name="T2" fmla="*/ 7 w 10"/>
                <a:gd name="T3" fmla="*/ 9 h 11"/>
                <a:gd name="T4" fmla="*/ 5 w 10"/>
                <a:gd name="T5" fmla="*/ 1 h 11"/>
                <a:gd name="T6" fmla="*/ 5 w 10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5" y="1"/>
                  </a:moveTo>
                  <a:cubicBezTo>
                    <a:pt x="0" y="2"/>
                    <a:pt x="3" y="11"/>
                    <a:pt x="7" y="9"/>
                  </a:cubicBezTo>
                  <a:cubicBezTo>
                    <a:pt x="10" y="8"/>
                    <a:pt x="9" y="0"/>
                    <a:pt x="5" y="1"/>
                  </a:cubicBezTo>
                  <a:cubicBezTo>
                    <a:pt x="3" y="1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7" name="Freeform 738">
              <a:extLst>
                <a:ext uri="{FF2B5EF4-FFF2-40B4-BE49-F238E27FC236}">
                  <a16:creationId xmlns:a16="http://schemas.microsoft.com/office/drawing/2014/main" id="{B3200644-1752-42E4-8B45-D825DDFC9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9294" y="4434553"/>
              <a:ext cx="281720" cy="246504"/>
            </a:xfrm>
            <a:custGeom>
              <a:avLst/>
              <a:gdLst>
                <a:gd name="T0" fmla="*/ 74 w 79"/>
                <a:gd name="T1" fmla="*/ 27 h 69"/>
                <a:gd name="T2" fmla="*/ 69 w 79"/>
                <a:gd name="T3" fmla="*/ 22 h 69"/>
                <a:gd name="T4" fmla="*/ 72 w 79"/>
                <a:gd name="T5" fmla="*/ 19 h 69"/>
                <a:gd name="T6" fmla="*/ 75 w 79"/>
                <a:gd name="T7" fmla="*/ 20 h 69"/>
                <a:gd name="T8" fmla="*/ 75 w 79"/>
                <a:gd name="T9" fmla="*/ 11 h 69"/>
                <a:gd name="T10" fmla="*/ 73 w 79"/>
                <a:gd name="T11" fmla="*/ 7 h 69"/>
                <a:gd name="T12" fmla="*/ 72 w 79"/>
                <a:gd name="T13" fmla="*/ 1 h 69"/>
                <a:gd name="T14" fmla="*/ 66 w 79"/>
                <a:gd name="T15" fmla="*/ 1 h 69"/>
                <a:gd name="T16" fmla="*/ 60 w 79"/>
                <a:gd name="T17" fmla="*/ 2 h 69"/>
                <a:gd name="T18" fmla="*/ 55 w 79"/>
                <a:gd name="T19" fmla="*/ 5 h 69"/>
                <a:gd name="T20" fmla="*/ 51 w 79"/>
                <a:gd name="T21" fmla="*/ 8 h 69"/>
                <a:gd name="T22" fmla="*/ 49 w 79"/>
                <a:gd name="T23" fmla="*/ 12 h 69"/>
                <a:gd name="T24" fmla="*/ 45 w 79"/>
                <a:gd name="T25" fmla="*/ 14 h 69"/>
                <a:gd name="T26" fmla="*/ 44 w 79"/>
                <a:gd name="T27" fmla="*/ 17 h 69"/>
                <a:gd name="T28" fmla="*/ 34 w 79"/>
                <a:gd name="T29" fmla="*/ 17 h 69"/>
                <a:gd name="T30" fmla="*/ 28 w 79"/>
                <a:gd name="T31" fmla="*/ 21 h 69"/>
                <a:gd name="T32" fmla="*/ 24 w 79"/>
                <a:gd name="T33" fmla="*/ 24 h 69"/>
                <a:gd name="T34" fmla="*/ 20 w 79"/>
                <a:gd name="T35" fmla="*/ 23 h 69"/>
                <a:gd name="T36" fmla="*/ 17 w 79"/>
                <a:gd name="T37" fmla="*/ 14 h 69"/>
                <a:gd name="T38" fmla="*/ 17 w 79"/>
                <a:gd name="T39" fmla="*/ 29 h 69"/>
                <a:gd name="T40" fmla="*/ 17 w 79"/>
                <a:gd name="T41" fmla="*/ 33 h 69"/>
                <a:gd name="T42" fmla="*/ 9 w 79"/>
                <a:gd name="T43" fmla="*/ 35 h 69"/>
                <a:gd name="T44" fmla="*/ 6 w 79"/>
                <a:gd name="T45" fmla="*/ 34 h 69"/>
                <a:gd name="T46" fmla="*/ 2 w 79"/>
                <a:gd name="T47" fmla="*/ 33 h 69"/>
                <a:gd name="T48" fmla="*/ 3 w 79"/>
                <a:gd name="T49" fmla="*/ 40 h 69"/>
                <a:gd name="T50" fmla="*/ 5 w 79"/>
                <a:gd name="T51" fmla="*/ 45 h 69"/>
                <a:gd name="T52" fmla="*/ 9 w 79"/>
                <a:gd name="T53" fmla="*/ 56 h 69"/>
                <a:gd name="T54" fmla="*/ 8 w 79"/>
                <a:gd name="T55" fmla="*/ 60 h 69"/>
                <a:gd name="T56" fmla="*/ 9 w 79"/>
                <a:gd name="T57" fmla="*/ 62 h 69"/>
                <a:gd name="T58" fmla="*/ 10 w 79"/>
                <a:gd name="T59" fmla="*/ 66 h 69"/>
                <a:gd name="T60" fmla="*/ 11 w 79"/>
                <a:gd name="T61" fmla="*/ 64 h 69"/>
                <a:gd name="T62" fmla="*/ 15 w 79"/>
                <a:gd name="T63" fmla="*/ 68 h 69"/>
                <a:gd name="T64" fmla="*/ 21 w 79"/>
                <a:gd name="T65" fmla="*/ 66 h 69"/>
                <a:gd name="T66" fmla="*/ 26 w 79"/>
                <a:gd name="T67" fmla="*/ 65 h 69"/>
                <a:gd name="T68" fmla="*/ 31 w 79"/>
                <a:gd name="T69" fmla="*/ 64 h 69"/>
                <a:gd name="T70" fmla="*/ 38 w 79"/>
                <a:gd name="T71" fmla="*/ 64 h 69"/>
                <a:gd name="T72" fmla="*/ 39 w 79"/>
                <a:gd name="T73" fmla="*/ 64 h 69"/>
                <a:gd name="T74" fmla="*/ 41 w 79"/>
                <a:gd name="T75" fmla="*/ 63 h 69"/>
                <a:gd name="T76" fmla="*/ 42 w 79"/>
                <a:gd name="T77" fmla="*/ 62 h 69"/>
                <a:gd name="T78" fmla="*/ 44 w 79"/>
                <a:gd name="T79" fmla="*/ 65 h 69"/>
                <a:gd name="T80" fmla="*/ 46 w 79"/>
                <a:gd name="T81" fmla="*/ 62 h 69"/>
                <a:gd name="T82" fmla="*/ 57 w 79"/>
                <a:gd name="T83" fmla="*/ 56 h 69"/>
                <a:gd name="T84" fmla="*/ 65 w 79"/>
                <a:gd name="T85" fmla="*/ 48 h 69"/>
                <a:gd name="T86" fmla="*/ 72 w 79"/>
                <a:gd name="T87" fmla="*/ 37 h 69"/>
                <a:gd name="T88" fmla="*/ 77 w 79"/>
                <a:gd name="T89" fmla="*/ 33 h 69"/>
                <a:gd name="T90" fmla="*/ 79 w 79"/>
                <a:gd name="T91" fmla="*/ 25 h 69"/>
                <a:gd name="T92" fmla="*/ 76 w 79"/>
                <a:gd name="T93" fmla="*/ 25 h 69"/>
                <a:gd name="T94" fmla="*/ 74 w 79"/>
                <a:gd name="T95" fmla="*/ 27 h 69"/>
                <a:gd name="T96" fmla="*/ 62 w 79"/>
                <a:gd name="T97" fmla="*/ 39 h 69"/>
                <a:gd name="T98" fmla="*/ 61 w 79"/>
                <a:gd name="T99" fmla="*/ 41 h 69"/>
                <a:gd name="T100" fmla="*/ 57 w 79"/>
                <a:gd name="T101" fmla="*/ 43 h 69"/>
                <a:gd name="T102" fmla="*/ 55 w 79"/>
                <a:gd name="T103" fmla="*/ 44 h 69"/>
                <a:gd name="T104" fmla="*/ 52 w 79"/>
                <a:gd name="T105" fmla="*/ 41 h 69"/>
                <a:gd name="T106" fmla="*/ 56 w 79"/>
                <a:gd name="T107" fmla="*/ 35 h 69"/>
                <a:gd name="T108" fmla="*/ 60 w 79"/>
                <a:gd name="T109" fmla="*/ 35 h 69"/>
                <a:gd name="T110" fmla="*/ 62 w 79"/>
                <a:gd name="T111" fmla="*/ 39 h 69"/>
                <a:gd name="T112" fmla="*/ 62 w 79"/>
                <a:gd name="T113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" h="69">
                  <a:moveTo>
                    <a:pt x="74" y="27"/>
                  </a:moveTo>
                  <a:cubicBezTo>
                    <a:pt x="71" y="27"/>
                    <a:pt x="68" y="24"/>
                    <a:pt x="69" y="22"/>
                  </a:cubicBezTo>
                  <a:cubicBezTo>
                    <a:pt x="69" y="20"/>
                    <a:pt x="71" y="19"/>
                    <a:pt x="72" y="19"/>
                  </a:cubicBezTo>
                  <a:cubicBezTo>
                    <a:pt x="73" y="19"/>
                    <a:pt x="74" y="20"/>
                    <a:pt x="75" y="20"/>
                  </a:cubicBezTo>
                  <a:cubicBezTo>
                    <a:pt x="75" y="17"/>
                    <a:pt x="76" y="14"/>
                    <a:pt x="75" y="11"/>
                  </a:cubicBezTo>
                  <a:cubicBezTo>
                    <a:pt x="74" y="10"/>
                    <a:pt x="73" y="8"/>
                    <a:pt x="73" y="7"/>
                  </a:cubicBezTo>
                  <a:cubicBezTo>
                    <a:pt x="72" y="5"/>
                    <a:pt x="72" y="3"/>
                    <a:pt x="72" y="1"/>
                  </a:cubicBezTo>
                  <a:cubicBezTo>
                    <a:pt x="70" y="2"/>
                    <a:pt x="67" y="1"/>
                    <a:pt x="66" y="1"/>
                  </a:cubicBezTo>
                  <a:cubicBezTo>
                    <a:pt x="63" y="0"/>
                    <a:pt x="61" y="0"/>
                    <a:pt x="60" y="2"/>
                  </a:cubicBezTo>
                  <a:cubicBezTo>
                    <a:pt x="58" y="3"/>
                    <a:pt x="56" y="3"/>
                    <a:pt x="55" y="5"/>
                  </a:cubicBezTo>
                  <a:cubicBezTo>
                    <a:pt x="54" y="6"/>
                    <a:pt x="52" y="7"/>
                    <a:pt x="51" y="8"/>
                  </a:cubicBezTo>
                  <a:cubicBezTo>
                    <a:pt x="50" y="9"/>
                    <a:pt x="50" y="11"/>
                    <a:pt x="49" y="12"/>
                  </a:cubicBezTo>
                  <a:cubicBezTo>
                    <a:pt x="48" y="14"/>
                    <a:pt x="46" y="12"/>
                    <a:pt x="45" y="14"/>
                  </a:cubicBezTo>
                  <a:cubicBezTo>
                    <a:pt x="44" y="15"/>
                    <a:pt x="45" y="16"/>
                    <a:pt x="44" y="17"/>
                  </a:cubicBezTo>
                  <a:cubicBezTo>
                    <a:pt x="42" y="21"/>
                    <a:pt x="37" y="18"/>
                    <a:pt x="34" y="17"/>
                  </a:cubicBezTo>
                  <a:cubicBezTo>
                    <a:pt x="31" y="15"/>
                    <a:pt x="30" y="19"/>
                    <a:pt x="28" y="21"/>
                  </a:cubicBezTo>
                  <a:cubicBezTo>
                    <a:pt x="27" y="22"/>
                    <a:pt x="26" y="24"/>
                    <a:pt x="24" y="24"/>
                  </a:cubicBezTo>
                  <a:cubicBezTo>
                    <a:pt x="24" y="24"/>
                    <a:pt x="20" y="24"/>
                    <a:pt x="20" y="23"/>
                  </a:cubicBezTo>
                  <a:cubicBezTo>
                    <a:pt x="22" y="20"/>
                    <a:pt x="21" y="15"/>
                    <a:pt x="17" y="14"/>
                  </a:cubicBezTo>
                  <a:cubicBezTo>
                    <a:pt x="17" y="19"/>
                    <a:pt x="17" y="24"/>
                    <a:pt x="17" y="29"/>
                  </a:cubicBezTo>
                  <a:cubicBezTo>
                    <a:pt x="17" y="29"/>
                    <a:pt x="18" y="32"/>
                    <a:pt x="17" y="33"/>
                  </a:cubicBezTo>
                  <a:cubicBezTo>
                    <a:pt x="14" y="35"/>
                    <a:pt x="13" y="36"/>
                    <a:pt x="9" y="35"/>
                  </a:cubicBezTo>
                  <a:cubicBezTo>
                    <a:pt x="8" y="35"/>
                    <a:pt x="7" y="35"/>
                    <a:pt x="6" y="34"/>
                  </a:cubicBezTo>
                  <a:cubicBezTo>
                    <a:pt x="5" y="32"/>
                    <a:pt x="4" y="31"/>
                    <a:pt x="2" y="33"/>
                  </a:cubicBezTo>
                  <a:cubicBezTo>
                    <a:pt x="0" y="35"/>
                    <a:pt x="2" y="38"/>
                    <a:pt x="3" y="40"/>
                  </a:cubicBezTo>
                  <a:cubicBezTo>
                    <a:pt x="4" y="41"/>
                    <a:pt x="5" y="43"/>
                    <a:pt x="5" y="45"/>
                  </a:cubicBezTo>
                  <a:cubicBezTo>
                    <a:pt x="7" y="49"/>
                    <a:pt x="11" y="51"/>
                    <a:pt x="9" y="56"/>
                  </a:cubicBezTo>
                  <a:cubicBezTo>
                    <a:pt x="8" y="58"/>
                    <a:pt x="7" y="58"/>
                    <a:pt x="8" y="60"/>
                  </a:cubicBezTo>
                  <a:cubicBezTo>
                    <a:pt x="9" y="61"/>
                    <a:pt x="9" y="62"/>
                    <a:pt x="9" y="62"/>
                  </a:cubicBezTo>
                  <a:cubicBezTo>
                    <a:pt x="10" y="63"/>
                    <a:pt x="9" y="65"/>
                    <a:pt x="10" y="66"/>
                  </a:cubicBezTo>
                  <a:cubicBezTo>
                    <a:pt x="10" y="66"/>
                    <a:pt x="10" y="64"/>
                    <a:pt x="11" y="64"/>
                  </a:cubicBezTo>
                  <a:cubicBezTo>
                    <a:pt x="11" y="64"/>
                    <a:pt x="14" y="67"/>
                    <a:pt x="15" y="68"/>
                  </a:cubicBezTo>
                  <a:cubicBezTo>
                    <a:pt x="17" y="69"/>
                    <a:pt x="19" y="66"/>
                    <a:pt x="21" y="66"/>
                  </a:cubicBezTo>
                  <a:cubicBezTo>
                    <a:pt x="23" y="65"/>
                    <a:pt x="25" y="67"/>
                    <a:pt x="26" y="65"/>
                  </a:cubicBezTo>
                  <a:cubicBezTo>
                    <a:pt x="28" y="64"/>
                    <a:pt x="29" y="64"/>
                    <a:pt x="31" y="64"/>
                  </a:cubicBezTo>
                  <a:cubicBezTo>
                    <a:pt x="33" y="64"/>
                    <a:pt x="35" y="64"/>
                    <a:pt x="38" y="64"/>
                  </a:cubicBezTo>
                  <a:cubicBezTo>
                    <a:pt x="38" y="64"/>
                    <a:pt x="39" y="64"/>
                    <a:pt x="39" y="64"/>
                  </a:cubicBezTo>
                  <a:cubicBezTo>
                    <a:pt x="40" y="64"/>
                    <a:pt x="40" y="63"/>
                    <a:pt x="41" y="63"/>
                  </a:cubicBezTo>
                  <a:cubicBezTo>
                    <a:pt x="41" y="63"/>
                    <a:pt x="41" y="62"/>
                    <a:pt x="42" y="62"/>
                  </a:cubicBezTo>
                  <a:cubicBezTo>
                    <a:pt x="42" y="63"/>
                    <a:pt x="42" y="65"/>
                    <a:pt x="44" y="65"/>
                  </a:cubicBezTo>
                  <a:cubicBezTo>
                    <a:pt x="44" y="65"/>
                    <a:pt x="43" y="61"/>
                    <a:pt x="46" y="62"/>
                  </a:cubicBezTo>
                  <a:cubicBezTo>
                    <a:pt x="50" y="63"/>
                    <a:pt x="54" y="59"/>
                    <a:pt x="57" y="56"/>
                  </a:cubicBezTo>
                  <a:cubicBezTo>
                    <a:pt x="60" y="54"/>
                    <a:pt x="62" y="51"/>
                    <a:pt x="65" y="48"/>
                  </a:cubicBezTo>
                  <a:cubicBezTo>
                    <a:pt x="68" y="45"/>
                    <a:pt x="69" y="41"/>
                    <a:pt x="72" y="37"/>
                  </a:cubicBezTo>
                  <a:cubicBezTo>
                    <a:pt x="73" y="36"/>
                    <a:pt x="76" y="35"/>
                    <a:pt x="77" y="33"/>
                  </a:cubicBezTo>
                  <a:cubicBezTo>
                    <a:pt x="78" y="31"/>
                    <a:pt x="79" y="27"/>
                    <a:pt x="79" y="25"/>
                  </a:cubicBezTo>
                  <a:cubicBezTo>
                    <a:pt x="78" y="25"/>
                    <a:pt x="77" y="25"/>
                    <a:pt x="76" y="25"/>
                  </a:cubicBezTo>
                  <a:cubicBezTo>
                    <a:pt x="75" y="25"/>
                    <a:pt x="75" y="27"/>
                    <a:pt x="74" y="27"/>
                  </a:cubicBezTo>
                  <a:close/>
                  <a:moveTo>
                    <a:pt x="62" y="39"/>
                  </a:moveTo>
                  <a:cubicBezTo>
                    <a:pt x="61" y="39"/>
                    <a:pt x="61" y="41"/>
                    <a:pt x="61" y="41"/>
                  </a:cubicBezTo>
                  <a:cubicBezTo>
                    <a:pt x="60" y="43"/>
                    <a:pt x="58" y="42"/>
                    <a:pt x="57" y="43"/>
                  </a:cubicBezTo>
                  <a:cubicBezTo>
                    <a:pt x="56" y="43"/>
                    <a:pt x="56" y="44"/>
                    <a:pt x="55" y="44"/>
                  </a:cubicBezTo>
                  <a:cubicBezTo>
                    <a:pt x="53" y="44"/>
                    <a:pt x="52" y="42"/>
                    <a:pt x="52" y="41"/>
                  </a:cubicBezTo>
                  <a:cubicBezTo>
                    <a:pt x="51" y="39"/>
                    <a:pt x="54" y="36"/>
                    <a:pt x="56" y="35"/>
                  </a:cubicBezTo>
                  <a:cubicBezTo>
                    <a:pt x="57" y="34"/>
                    <a:pt x="59" y="34"/>
                    <a:pt x="60" y="35"/>
                  </a:cubicBezTo>
                  <a:cubicBezTo>
                    <a:pt x="61" y="36"/>
                    <a:pt x="64" y="38"/>
                    <a:pt x="62" y="39"/>
                  </a:cubicBezTo>
                  <a:cubicBezTo>
                    <a:pt x="61" y="39"/>
                    <a:pt x="63" y="38"/>
                    <a:pt x="62" y="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8" name="Freeform 739">
              <a:extLst>
                <a:ext uri="{FF2B5EF4-FFF2-40B4-BE49-F238E27FC236}">
                  <a16:creationId xmlns:a16="http://schemas.microsoft.com/office/drawing/2014/main" id="{381A2B17-7F61-455C-ACB1-C0A80D6A3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1439" y="4552341"/>
              <a:ext cx="46143" cy="47359"/>
            </a:xfrm>
            <a:custGeom>
              <a:avLst/>
              <a:gdLst>
                <a:gd name="T0" fmla="*/ 11 w 13"/>
                <a:gd name="T1" fmla="*/ 4 h 13"/>
                <a:gd name="T2" fmla="*/ 3 w 13"/>
                <a:gd name="T3" fmla="*/ 3 h 13"/>
                <a:gd name="T4" fmla="*/ 2 w 13"/>
                <a:gd name="T5" fmla="*/ 9 h 13"/>
                <a:gd name="T6" fmla="*/ 7 w 13"/>
                <a:gd name="T7" fmla="*/ 9 h 13"/>
                <a:gd name="T8" fmla="*/ 11 w 13"/>
                <a:gd name="T9" fmla="*/ 4 h 13"/>
                <a:gd name="T10" fmla="*/ 11 w 13"/>
                <a:gd name="T1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4"/>
                  </a:moveTo>
                  <a:cubicBezTo>
                    <a:pt x="9" y="2"/>
                    <a:pt x="5" y="0"/>
                    <a:pt x="3" y="3"/>
                  </a:cubicBezTo>
                  <a:cubicBezTo>
                    <a:pt x="1" y="5"/>
                    <a:pt x="0" y="7"/>
                    <a:pt x="2" y="9"/>
                  </a:cubicBezTo>
                  <a:cubicBezTo>
                    <a:pt x="4" y="13"/>
                    <a:pt x="5" y="9"/>
                    <a:pt x="7" y="9"/>
                  </a:cubicBezTo>
                  <a:cubicBezTo>
                    <a:pt x="10" y="9"/>
                    <a:pt x="13" y="5"/>
                    <a:pt x="11" y="4"/>
                  </a:cubicBezTo>
                  <a:cubicBezTo>
                    <a:pt x="10" y="3"/>
                    <a:pt x="12" y="4"/>
                    <a:pt x="11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9" name="Freeform 740">
              <a:extLst>
                <a:ext uri="{FF2B5EF4-FFF2-40B4-BE49-F238E27FC236}">
                  <a16:creationId xmlns:a16="http://schemas.microsoft.com/office/drawing/2014/main" id="{939F93EE-0F8D-4773-93C4-0D9DBA9B1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292" y="4110331"/>
              <a:ext cx="18214" cy="29143"/>
            </a:xfrm>
            <a:custGeom>
              <a:avLst/>
              <a:gdLst>
                <a:gd name="T0" fmla="*/ 2 w 5"/>
                <a:gd name="T1" fmla="*/ 5 h 8"/>
                <a:gd name="T2" fmla="*/ 5 w 5"/>
                <a:gd name="T3" fmla="*/ 1 h 8"/>
                <a:gd name="T4" fmla="*/ 1 w 5"/>
                <a:gd name="T5" fmla="*/ 3 h 8"/>
                <a:gd name="T6" fmla="*/ 0 w 5"/>
                <a:gd name="T7" fmla="*/ 8 h 8"/>
                <a:gd name="T8" fmla="*/ 2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2" y="5"/>
                  </a:moveTo>
                  <a:cubicBezTo>
                    <a:pt x="2" y="4"/>
                    <a:pt x="4" y="2"/>
                    <a:pt x="5" y="1"/>
                  </a:cubicBezTo>
                  <a:cubicBezTo>
                    <a:pt x="4" y="0"/>
                    <a:pt x="2" y="2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2" y="7"/>
                    <a:pt x="2" y="6"/>
                    <a:pt x="2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0" name="Freeform 741">
              <a:extLst>
                <a:ext uri="{FF2B5EF4-FFF2-40B4-BE49-F238E27FC236}">
                  <a16:creationId xmlns:a16="http://schemas.microsoft.com/office/drawing/2014/main" id="{0569FC0D-E44D-483C-8456-79A21D721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4291" y="3964615"/>
              <a:ext cx="123860" cy="160289"/>
            </a:xfrm>
            <a:custGeom>
              <a:avLst/>
              <a:gdLst>
                <a:gd name="T0" fmla="*/ 11 w 35"/>
                <a:gd name="T1" fmla="*/ 44 h 45"/>
                <a:gd name="T2" fmla="*/ 15 w 35"/>
                <a:gd name="T3" fmla="*/ 41 h 45"/>
                <a:gd name="T4" fmla="*/ 16 w 35"/>
                <a:gd name="T5" fmla="*/ 43 h 45"/>
                <a:gd name="T6" fmla="*/ 23 w 35"/>
                <a:gd name="T7" fmla="*/ 37 h 45"/>
                <a:gd name="T8" fmla="*/ 25 w 35"/>
                <a:gd name="T9" fmla="*/ 26 h 45"/>
                <a:gd name="T10" fmla="*/ 31 w 35"/>
                <a:gd name="T11" fmla="*/ 16 h 45"/>
                <a:gd name="T12" fmla="*/ 33 w 35"/>
                <a:gd name="T13" fmla="*/ 8 h 45"/>
                <a:gd name="T14" fmla="*/ 35 w 35"/>
                <a:gd name="T15" fmla="*/ 2 h 45"/>
                <a:gd name="T16" fmla="*/ 29 w 35"/>
                <a:gd name="T17" fmla="*/ 1 h 45"/>
                <a:gd name="T18" fmla="*/ 26 w 35"/>
                <a:gd name="T19" fmla="*/ 2 h 45"/>
                <a:gd name="T20" fmla="*/ 25 w 35"/>
                <a:gd name="T21" fmla="*/ 6 h 45"/>
                <a:gd name="T22" fmla="*/ 20 w 35"/>
                <a:gd name="T23" fmla="*/ 10 h 45"/>
                <a:gd name="T24" fmla="*/ 10 w 35"/>
                <a:gd name="T25" fmla="*/ 8 h 45"/>
                <a:gd name="T26" fmla="*/ 13 w 35"/>
                <a:gd name="T27" fmla="*/ 13 h 45"/>
                <a:gd name="T28" fmla="*/ 14 w 35"/>
                <a:gd name="T29" fmla="*/ 19 h 45"/>
                <a:gd name="T30" fmla="*/ 15 w 35"/>
                <a:gd name="T31" fmla="*/ 22 h 45"/>
                <a:gd name="T32" fmla="*/ 16 w 35"/>
                <a:gd name="T33" fmla="*/ 25 h 45"/>
                <a:gd name="T34" fmla="*/ 15 w 35"/>
                <a:gd name="T35" fmla="*/ 32 h 45"/>
                <a:gd name="T36" fmla="*/ 13 w 35"/>
                <a:gd name="T37" fmla="*/ 31 h 45"/>
                <a:gd name="T38" fmla="*/ 10 w 35"/>
                <a:gd name="T39" fmla="*/ 32 h 45"/>
                <a:gd name="T40" fmla="*/ 8 w 35"/>
                <a:gd name="T41" fmla="*/ 29 h 45"/>
                <a:gd name="T42" fmla="*/ 6 w 35"/>
                <a:gd name="T43" fmla="*/ 32 h 45"/>
                <a:gd name="T44" fmla="*/ 4 w 35"/>
                <a:gd name="T45" fmla="*/ 32 h 45"/>
                <a:gd name="T46" fmla="*/ 3 w 35"/>
                <a:gd name="T47" fmla="*/ 35 h 45"/>
                <a:gd name="T48" fmla="*/ 0 w 35"/>
                <a:gd name="T49" fmla="*/ 39 h 45"/>
                <a:gd name="T50" fmla="*/ 5 w 35"/>
                <a:gd name="T51" fmla="*/ 45 h 45"/>
                <a:gd name="T52" fmla="*/ 8 w 35"/>
                <a:gd name="T53" fmla="*/ 42 h 45"/>
                <a:gd name="T54" fmla="*/ 11 w 35"/>
                <a:gd name="T55" fmla="*/ 44 h 45"/>
                <a:gd name="T56" fmla="*/ 11 w 35"/>
                <a:gd name="T5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5">
                  <a:moveTo>
                    <a:pt x="11" y="44"/>
                  </a:moveTo>
                  <a:cubicBezTo>
                    <a:pt x="12" y="44"/>
                    <a:pt x="14" y="42"/>
                    <a:pt x="15" y="41"/>
                  </a:cubicBezTo>
                  <a:cubicBezTo>
                    <a:pt x="17" y="40"/>
                    <a:pt x="15" y="43"/>
                    <a:pt x="16" y="43"/>
                  </a:cubicBezTo>
                  <a:cubicBezTo>
                    <a:pt x="16" y="43"/>
                    <a:pt x="23" y="39"/>
                    <a:pt x="23" y="37"/>
                  </a:cubicBezTo>
                  <a:cubicBezTo>
                    <a:pt x="23" y="33"/>
                    <a:pt x="23" y="29"/>
                    <a:pt x="25" y="26"/>
                  </a:cubicBezTo>
                  <a:cubicBezTo>
                    <a:pt x="27" y="22"/>
                    <a:pt x="30" y="19"/>
                    <a:pt x="31" y="16"/>
                  </a:cubicBezTo>
                  <a:cubicBezTo>
                    <a:pt x="32" y="13"/>
                    <a:pt x="32" y="11"/>
                    <a:pt x="33" y="8"/>
                  </a:cubicBezTo>
                  <a:cubicBezTo>
                    <a:pt x="33" y="6"/>
                    <a:pt x="35" y="4"/>
                    <a:pt x="35" y="2"/>
                  </a:cubicBezTo>
                  <a:cubicBezTo>
                    <a:pt x="33" y="2"/>
                    <a:pt x="31" y="0"/>
                    <a:pt x="29" y="1"/>
                  </a:cubicBezTo>
                  <a:cubicBezTo>
                    <a:pt x="28" y="1"/>
                    <a:pt x="26" y="1"/>
                    <a:pt x="26" y="2"/>
                  </a:cubicBezTo>
                  <a:cubicBezTo>
                    <a:pt x="25" y="4"/>
                    <a:pt x="25" y="5"/>
                    <a:pt x="25" y="6"/>
                  </a:cubicBezTo>
                  <a:cubicBezTo>
                    <a:pt x="24" y="9"/>
                    <a:pt x="23" y="10"/>
                    <a:pt x="20" y="10"/>
                  </a:cubicBezTo>
                  <a:cubicBezTo>
                    <a:pt x="17" y="9"/>
                    <a:pt x="13" y="8"/>
                    <a:pt x="10" y="8"/>
                  </a:cubicBezTo>
                  <a:cubicBezTo>
                    <a:pt x="10" y="10"/>
                    <a:pt x="9" y="14"/>
                    <a:pt x="13" y="13"/>
                  </a:cubicBezTo>
                  <a:cubicBezTo>
                    <a:pt x="17" y="11"/>
                    <a:pt x="14" y="17"/>
                    <a:pt x="14" y="19"/>
                  </a:cubicBezTo>
                  <a:cubicBezTo>
                    <a:pt x="14" y="20"/>
                    <a:pt x="14" y="21"/>
                    <a:pt x="15" y="22"/>
                  </a:cubicBezTo>
                  <a:cubicBezTo>
                    <a:pt x="16" y="23"/>
                    <a:pt x="16" y="24"/>
                    <a:pt x="16" y="25"/>
                  </a:cubicBezTo>
                  <a:cubicBezTo>
                    <a:pt x="16" y="27"/>
                    <a:pt x="16" y="30"/>
                    <a:pt x="15" y="32"/>
                  </a:cubicBezTo>
                  <a:cubicBezTo>
                    <a:pt x="15" y="33"/>
                    <a:pt x="13" y="31"/>
                    <a:pt x="13" y="31"/>
                  </a:cubicBezTo>
                  <a:cubicBezTo>
                    <a:pt x="11" y="31"/>
                    <a:pt x="11" y="33"/>
                    <a:pt x="10" y="32"/>
                  </a:cubicBezTo>
                  <a:cubicBezTo>
                    <a:pt x="10" y="31"/>
                    <a:pt x="9" y="30"/>
                    <a:pt x="8" y="29"/>
                  </a:cubicBezTo>
                  <a:cubicBezTo>
                    <a:pt x="7" y="29"/>
                    <a:pt x="7" y="31"/>
                    <a:pt x="6" y="32"/>
                  </a:cubicBezTo>
                  <a:cubicBezTo>
                    <a:pt x="6" y="32"/>
                    <a:pt x="4" y="32"/>
                    <a:pt x="4" y="32"/>
                  </a:cubicBezTo>
                  <a:cubicBezTo>
                    <a:pt x="2" y="32"/>
                    <a:pt x="3" y="34"/>
                    <a:pt x="3" y="35"/>
                  </a:cubicBezTo>
                  <a:cubicBezTo>
                    <a:pt x="4" y="38"/>
                    <a:pt x="3" y="37"/>
                    <a:pt x="0" y="39"/>
                  </a:cubicBezTo>
                  <a:cubicBezTo>
                    <a:pt x="2" y="41"/>
                    <a:pt x="4" y="42"/>
                    <a:pt x="5" y="45"/>
                  </a:cubicBezTo>
                  <a:cubicBezTo>
                    <a:pt x="6" y="44"/>
                    <a:pt x="7" y="43"/>
                    <a:pt x="8" y="42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4"/>
                    <a:pt x="10" y="43"/>
                    <a:pt x="11" y="4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1" name="Freeform 742">
              <a:extLst>
                <a:ext uri="{FF2B5EF4-FFF2-40B4-BE49-F238E27FC236}">
                  <a16:creationId xmlns:a16="http://schemas.microsoft.com/office/drawing/2014/main" id="{E557AC8C-CC1D-48DA-9B81-BB0A76220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7721" y="3835898"/>
              <a:ext cx="227076" cy="160289"/>
            </a:xfrm>
            <a:custGeom>
              <a:avLst/>
              <a:gdLst>
                <a:gd name="T0" fmla="*/ 12 w 64"/>
                <a:gd name="T1" fmla="*/ 37 h 45"/>
                <a:gd name="T2" fmla="*/ 17 w 64"/>
                <a:gd name="T3" fmla="*/ 37 h 45"/>
                <a:gd name="T4" fmla="*/ 20 w 64"/>
                <a:gd name="T5" fmla="*/ 38 h 45"/>
                <a:gd name="T6" fmla="*/ 21 w 64"/>
                <a:gd name="T7" fmla="*/ 33 h 45"/>
                <a:gd name="T8" fmla="*/ 25 w 64"/>
                <a:gd name="T9" fmla="*/ 30 h 45"/>
                <a:gd name="T10" fmla="*/ 30 w 64"/>
                <a:gd name="T11" fmla="*/ 33 h 45"/>
                <a:gd name="T12" fmla="*/ 36 w 64"/>
                <a:gd name="T13" fmla="*/ 34 h 45"/>
                <a:gd name="T14" fmla="*/ 39 w 64"/>
                <a:gd name="T15" fmla="*/ 34 h 45"/>
                <a:gd name="T16" fmla="*/ 41 w 64"/>
                <a:gd name="T17" fmla="*/ 30 h 45"/>
                <a:gd name="T18" fmla="*/ 45 w 64"/>
                <a:gd name="T19" fmla="*/ 31 h 45"/>
                <a:gd name="T20" fmla="*/ 50 w 64"/>
                <a:gd name="T21" fmla="*/ 31 h 45"/>
                <a:gd name="T22" fmla="*/ 55 w 64"/>
                <a:gd name="T23" fmla="*/ 29 h 45"/>
                <a:gd name="T24" fmla="*/ 60 w 64"/>
                <a:gd name="T25" fmla="*/ 30 h 45"/>
                <a:gd name="T26" fmla="*/ 58 w 64"/>
                <a:gd name="T27" fmla="*/ 24 h 45"/>
                <a:gd name="T28" fmla="*/ 55 w 64"/>
                <a:gd name="T29" fmla="*/ 20 h 45"/>
                <a:gd name="T30" fmla="*/ 51 w 64"/>
                <a:gd name="T31" fmla="*/ 16 h 45"/>
                <a:gd name="T32" fmla="*/ 47 w 64"/>
                <a:gd name="T33" fmla="*/ 13 h 45"/>
                <a:gd name="T34" fmla="*/ 46 w 64"/>
                <a:gd name="T35" fmla="*/ 12 h 45"/>
                <a:gd name="T36" fmla="*/ 44 w 64"/>
                <a:gd name="T37" fmla="*/ 12 h 45"/>
                <a:gd name="T38" fmla="*/ 44 w 64"/>
                <a:gd name="T39" fmla="*/ 6 h 45"/>
                <a:gd name="T40" fmla="*/ 41 w 64"/>
                <a:gd name="T41" fmla="*/ 1 h 45"/>
                <a:gd name="T42" fmla="*/ 41 w 64"/>
                <a:gd name="T43" fmla="*/ 0 h 45"/>
                <a:gd name="T44" fmla="*/ 38 w 64"/>
                <a:gd name="T45" fmla="*/ 0 h 45"/>
                <a:gd name="T46" fmla="*/ 35 w 64"/>
                <a:gd name="T47" fmla="*/ 3 h 45"/>
                <a:gd name="T48" fmla="*/ 26 w 64"/>
                <a:gd name="T49" fmla="*/ 10 h 45"/>
                <a:gd name="T50" fmla="*/ 22 w 64"/>
                <a:gd name="T51" fmla="*/ 11 h 45"/>
                <a:gd name="T52" fmla="*/ 19 w 64"/>
                <a:gd name="T53" fmla="*/ 15 h 45"/>
                <a:gd name="T54" fmla="*/ 13 w 64"/>
                <a:gd name="T55" fmla="*/ 17 h 45"/>
                <a:gd name="T56" fmla="*/ 9 w 64"/>
                <a:gd name="T57" fmla="*/ 17 h 45"/>
                <a:gd name="T58" fmla="*/ 6 w 64"/>
                <a:gd name="T59" fmla="*/ 18 h 45"/>
                <a:gd name="T60" fmla="*/ 3 w 64"/>
                <a:gd name="T61" fmla="*/ 23 h 45"/>
                <a:gd name="T62" fmla="*/ 4 w 64"/>
                <a:gd name="T63" fmla="*/ 34 h 45"/>
                <a:gd name="T64" fmla="*/ 6 w 64"/>
                <a:gd name="T65" fmla="*/ 39 h 45"/>
                <a:gd name="T66" fmla="*/ 9 w 64"/>
                <a:gd name="T67" fmla="*/ 45 h 45"/>
                <a:gd name="T68" fmla="*/ 12 w 64"/>
                <a:gd name="T69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" h="45">
                  <a:moveTo>
                    <a:pt x="12" y="37"/>
                  </a:moveTo>
                  <a:cubicBezTo>
                    <a:pt x="13" y="37"/>
                    <a:pt x="16" y="36"/>
                    <a:pt x="17" y="37"/>
                  </a:cubicBezTo>
                  <a:cubicBezTo>
                    <a:pt x="17" y="38"/>
                    <a:pt x="20" y="38"/>
                    <a:pt x="20" y="38"/>
                  </a:cubicBezTo>
                  <a:cubicBezTo>
                    <a:pt x="21" y="36"/>
                    <a:pt x="20" y="34"/>
                    <a:pt x="21" y="33"/>
                  </a:cubicBezTo>
                  <a:cubicBezTo>
                    <a:pt x="21" y="32"/>
                    <a:pt x="23" y="29"/>
                    <a:pt x="25" y="30"/>
                  </a:cubicBezTo>
                  <a:cubicBezTo>
                    <a:pt x="27" y="30"/>
                    <a:pt x="28" y="32"/>
                    <a:pt x="30" y="33"/>
                  </a:cubicBezTo>
                  <a:cubicBezTo>
                    <a:pt x="32" y="34"/>
                    <a:pt x="34" y="34"/>
                    <a:pt x="36" y="34"/>
                  </a:cubicBezTo>
                  <a:cubicBezTo>
                    <a:pt x="37" y="34"/>
                    <a:pt x="39" y="35"/>
                    <a:pt x="39" y="34"/>
                  </a:cubicBezTo>
                  <a:cubicBezTo>
                    <a:pt x="40" y="33"/>
                    <a:pt x="40" y="29"/>
                    <a:pt x="41" y="30"/>
                  </a:cubicBezTo>
                  <a:cubicBezTo>
                    <a:pt x="43" y="31"/>
                    <a:pt x="43" y="31"/>
                    <a:pt x="45" y="31"/>
                  </a:cubicBezTo>
                  <a:cubicBezTo>
                    <a:pt x="47" y="30"/>
                    <a:pt x="48" y="31"/>
                    <a:pt x="50" y="31"/>
                  </a:cubicBezTo>
                  <a:cubicBezTo>
                    <a:pt x="52" y="31"/>
                    <a:pt x="53" y="28"/>
                    <a:pt x="55" y="29"/>
                  </a:cubicBezTo>
                  <a:cubicBezTo>
                    <a:pt x="56" y="29"/>
                    <a:pt x="58" y="31"/>
                    <a:pt x="60" y="30"/>
                  </a:cubicBezTo>
                  <a:cubicBezTo>
                    <a:pt x="64" y="28"/>
                    <a:pt x="59" y="26"/>
                    <a:pt x="58" y="24"/>
                  </a:cubicBezTo>
                  <a:cubicBezTo>
                    <a:pt x="57" y="22"/>
                    <a:pt x="57" y="21"/>
                    <a:pt x="55" y="20"/>
                  </a:cubicBezTo>
                  <a:cubicBezTo>
                    <a:pt x="53" y="19"/>
                    <a:pt x="52" y="18"/>
                    <a:pt x="51" y="16"/>
                  </a:cubicBezTo>
                  <a:cubicBezTo>
                    <a:pt x="51" y="14"/>
                    <a:pt x="49" y="14"/>
                    <a:pt x="47" y="13"/>
                  </a:cubicBezTo>
                  <a:cubicBezTo>
                    <a:pt x="47" y="13"/>
                    <a:pt x="47" y="12"/>
                    <a:pt x="46" y="12"/>
                  </a:cubicBezTo>
                  <a:cubicBezTo>
                    <a:pt x="46" y="12"/>
                    <a:pt x="44" y="12"/>
                    <a:pt x="44" y="12"/>
                  </a:cubicBezTo>
                  <a:cubicBezTo>
                    <a:pt x="43" y="11"/>
                    <a:pt x="44" y="7"/>
                    <a:pt x="44" y="6"/>
                  </a:cubicBezTo>
                  <a:cubicBezTo>
                    <a:pt x="44" y="4"/>
                    <a:pt x="42" y="3"/>
                    <a:pt x="41" y="1"/>
                  </a:cubicBezTo>
                  <a:cubicBezTo>
                    <a:pt x="41" y="1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36" y="1"/>
                    <a:pt x="36" y="1"/>
                    <a:pt x="35" y="3"/>
                  </a:cubicBezTo>
                  <a:cubicBezTo>
                    <a:pt x="35" y="6"/>
                    <a:pt x="28" y="10"/>
                    <a:pt x="26" y="10"/>
                  </a:cubicBezTo>
                  <a:cubicBezTo>
                    <a:pt x="25" y="10"/>
                    <a:pt x="21" y="10"/>
                    <a:pt x="22" y="11"/>
                  </a:cubicBezTo>
                  <a:cubicBezTo>
                    <a:pt x="23" y="13"/>
                    <a:pt x="20" y="15"/>
                    <a:pt x="19" y="15"/>
                  </a:cubicBezTo>
                  <a:cubicBezTo>
                    <a:pt x="17" y="16"/>
                    <a:pt x="15" y="17"/>
                    <a:pt x="13" y="17"/>
                  </a:cubicBezTo>
                  <a:cubicBezTo>
                    <a:pt x="11" y="18"/>
                    <a:pt x="11" y="16"/>
                    <a:pt x="9" y="17"/>
                  </a:cubicBezTo>
                  <a:cubicBezTo>
                    <a:pt x="7" y="18"/>
                    <a:pt x="6" y="17"/>
                    <a:pt x="6" y="18"/>
                  </a:cubicBezTo>
                  <a:cubicBezTo>
                    <a:pt x="5" y="20"/>
                    <a:pt x="4" y="22"/>
                    <a:pt x="3" y="23"/>
                  </a:cubicBezTo>
                  <a:cubicBezTo>
                    <a:pt x="0" y="27"/>
                    <a:pt x="2" y="30"/>
                    <a:pt x="4" y="34"/>
                  </a:cubicBezTo>
                  <a:cubicBezTo>
                    <a:pt x="5" y="36"/>
                    <a:pt x="5" y="37"/>
                    <a:pt x="6" y="39"/>
                  </a:cubicBezTo>
                  <a:cubicBezTo>
                    <a:pt x="8" y="41"/>
                    <a:pt x="9" y="42"/>
                    <a:pt x="9" y="45"/>
                  </a:cubicBezTo>
                  <a:cubicBezTo>
                    <a:pt x="9" y="44"/>
                    <a:pt x="10" y="37"/>
                    <a:pt x="12" y="3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2" name="Freeform 743">
              <a:extLst>
                <a:ext uri="{FF2B5EF4-FFF2-40B4-BE49-F238E27FC236}">
                  <a16:creationId xmlns:a16="http://schemas.microsoft.com/office/drawing/2014/main" id="{ED8644ED-BA14-42CD-9240-A5F572062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145" y="3607608"/>
              <a:ext cx="416509" cy="292649"/>
            </a:xfrm>
            <a:custGeom>
              <a:avLst/>
              <a:gdLst>
                <a:gd name="T0" fmla="*/ 83 w 117"/>
                <a:gd name="T1" fmla="*/ 82 h 82"/>
                <a:gd name="T2" fmla="*/ 93 w 117"/>
                <a:gd name="T3" fmla="*/ 76 h 82"/>
                <a:gd name="T4" fmla="*/ 105 w 117"/>
                <a:gd name="T5" fmla="*/ 68 h 82"/>
                <a:gd name="T6" fmla="*/ 112 w 117"/>
                <a:gd name="T7" fmla="*/ 64 h 82"/>
                <a:gd name="T8" fmla="*/ 107 w 117"/>
                <a:gd name="T9" fmla="*/ 55 h 82"/>
                <a:gd name="T10" fmla="*/ 110 w 117"/>
                <a:gd name="T11" fmla="*/ 46 h 82"/>
                <a:gd name="T12" fmla="*/ 114 w 117"/>
                <a:gd name="T13" fmla="*/ 40 h 82"/>
                <a:gd name="T14" fmla="*/ 117 w 117"/>
                <a:gd name="T15" fmla="*/ 21 h 82"/>
                <a:gd name="T16" fmla="*/ 81 w 117"/>
                <a:gd name="T17" fmla="*/ 1 h 82"/>
                <a:gd name="T18" fmla="*/ 75 w 117"/>
                <a:gd name="T19" fmla="*/ 2 h 82"/>
                <a:gd name="T20" fmla="*/ 67 w 117"/>
                <a:gd name="T21" fmla="*/ 2 h 82"/>
                <a:gd name="T22" fmla="*/ 59 w 117"/>
                <a:gd name="T23" fmla="*/ 1 h 82"/>
                <a:gd name="T24" fmla="*/ 29 w 117"/>
                <a:gd name="T25" fmla="*/ 21 h 82"/>
                <a:gd name="T26" fmla="*/ 22 w 117"/>
                <a:gd name="T27" fmla="*/ 25 h 82"/>
                <a:gd name="T28" fmla="*/ 19 w 117"/>
                <a:gd name="T29" fmla="*/ 42 h 82"/>
                <a:gd name="T30" fmla="*/ 8 w 117"/>
                <a:gd name="T31" fmla="*/ 43 h 82"/>
                <a:gd name="T32" fmla="*/ 5 w 117"/>
                <a:gd name="T33" fmla="*/ 51 h 82"/>
                <a:gd name="T34" fmla="*/ 11 w 117"/>
                <a:gd name="T35" fmla="*/ 56 h 82"/>
                <a:gd name="T36" fmla="*/ 19 w 117"/>
                <a:gd name="T37" fmla="*/ 62 h 82"/>
                <a:gd name="T38" fmla="*/ 21 w 117"/>
                <a:gd name="T39" fmla="*/ 55 h 82"/>
                <a:gd name="T40" fmla="*/ 28 w 117"/>
                <a:gd name="T41" fmla="*/ 50 h 82"/>
                <a:gd name="T42" fmla="*/ 35 w 117"/>
                <a:gd name="T43" fmla="*/ 53 h 82"/>
                <a:gd name="T44" fmla="*/ 46 w 117"/>
                <a:gd name="T45" fmla="*/ 55 h 82"/>
                <a:gd name="T46" fmla="*/ 64 w 117"/>
                <a:gd name="T47" fmla="*/ 53 h 82"/>
                <a:gd name="T48" fmla="*/ 68 w 117"/>
                <a:gd name="T49" fmla="*/ 47 h 82"/>
                <a:gd name="T50" fmla="*/ 77 w 117"/>
                <a:gd name="T51" fmla="*/ 31 h 82"/>
                <a:gd name="T52" fmla="*/ 79 w 117"/>
                <a:gd name="T53" fmla="*/ 16 h 82"/>
                <a:gd name="T54" fmla="*/ 75 w 117"/>
                <a:gd name="T55" fmla="*/ 2 h 82"/>
                <a:gd name="T56" fmla="*/ 78 w 117"/>
                <a:gd name="T57" fmla="*/ 16 h 82"/>
                <a:gd name="T58" fmla="*/ 77 w 117"/>
                <a:gd name="T59" fmla="*/ 35 h 82"/>
                <a:gd name="T60" fmla="*/ 68 w 117"/>
                <a:gd name="T61" fmla="*/ 46 h 82"/>
                <a:gd name="T62" fmla="*/ 72 w 117"/>
                <a:gd name="T63" fmla="*/ 55 h 82"/>
                <a:gd name="T64" fmla="*/ 75 w 117"/>
                <a:gd name="T65" fmla="*/ 65 h 82"/>
                <a:gd name="T66" fmla="*/ 72 w 117"/>
                <a:gd name="T67" fmla="*/ 74 h 82"/>
                <a:gd name="T68" fmla="*/ 77 w 117"/>
                <a:gd name="T69" fmla="*/ 81 h 82"/>
                <a:gd name="T70" fmla="*/ 80 w 117"/>
                <a:gd name="T71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82">
                  <a:moveTo>
                    <a:pt x="80" y="81"/>
                  </a:moveTo>
                  <a:cubicBezTo>
                    <a:pt x="81" y="80"/>
                    <a:pt x="82" y="82"/>
                    <a:pt x="83" y="82"/>
                  </a:cubicBezTo>
                  <a:cubicBezTo>
                    <a:pt x="85" y="81"/>
                    <a:pt x="87" y="80"/>
                    <a:pt x="89" y="79"/>
                  </a:cubicBezTo>
                  <a:cubicBezTo>
                    <a:pt x="90" y="79"/>
                    <a:pt x="93" y="78"/>
                    <a:pt x="93" y="76"/>
                  </a:cubicBezTo>
                  <a:cubicBezTo>
                    <a:pt x="93" y="74"/>
                    <a:pt x="94" y="75"/>
                    <a:pt x="96" y="74"/>
                  </a:cubicBezTo>
                  <a:cubicBezTo>
                    <a:pt x="99" y="74"/>
                    <a:pt x="103" y="71"/>
                    <a:pt x="105" y="68"/>
                  </a:cubicBezTo>
                  <a:cubicBezTo>
                    <a:pt x="106" y="67"/>
                    <a:pt x="106" y="66"/>
                    <a:pt x="107" y="65"/>
                  </a:cubicBezTo>
                  <a:cubicBezTo>
                    <a:pt x="108" y="64"/>
                    <a:pt x="110" y="64"/>
                    <a:pt x="112" y="64"/>
                  </a:cubicBezTo>
                  <a:cubicBezTo>
                    <a:pt x="112" y="62"/>
                    <a:pt x="110" y="61"/>
                    <a:pt x="109" y="59"/>
                  </a:cubicBezTo>
                  <a:cubicBezTo>
                    <a:pt x="109" y="58"/>
                    <a:pt x="110" y="55"/>
                    <a:pt x="107" y="55"/>
                  </a:cubicBezTo>
                  <a:cubicBezTo>
                    <a:pt x="106" y="55"/>
                    <a:pt x="109" y="53"/>
                    <a:pt x="108" y="52"/>
                  </a:cubicBezTo>
                  <a:cubicBezTo>
                    <a:pt x="108" y="49"/>
                    <a:pt x="109" y="48"/>
                    <a:pt x="110" y="46"/>
                  </a:cubicBezTo>
                  <a:cubicBezTo>
                    <a:pt x="110" y="44"/>
                    <a:pt x="112" y="44"/>
                    <a:pt x="112" y="42"/>
                  </a:cubicBezTo>
                  <a:cubicBezTo>
                    <a:pt x="112" y="41"/>
                    <a:pt x="113" y="40"/>
                    <a:pt x="114" y="40"/>
                  </a:cubicBezTo>
                  <a:cubicBezTo>
                    <a:pt x="117" y="40"/>
                    <a:pt x="117" y="40"/>
                    <a:pt x="117" y="38"/>
                  </a:cubicBezTo>
                  <a:cubicBezTo>
                    <a:pt x="117" y="32"/>
                    <a:pt x="117" y="27"/>
                    <a:pt x="117" y="21"/>
                  </a:cubicBezTo>
                  <a:cubicBezTo>
                    <a:pt x="117" y="19"/>
                    <a:pt x="113" y="18"/>
                    <a:pt x="111" y="17"/>
                  </a:cubicBezTo>
                  <a:cubicBezTo>
                    <a:pt x="101" y="12"/>
                    <a:pt x="91" y="6"/>
                    <a:pt x="81" y="1"/>
                  </a:cubicBezTo>
                  <a:cubicBezTo>
                    <a:pt x="80" y="1"/>
                    <a:pt x="80" y="0"/>
                    <a:pt x="79" y="0"/>
                  </a:cubicBezTo>
                  <a:cubicBezTo>
                    <a:pt x="78" y="1"/>
                    <a:pt x="76" y="2"/>
                    <a:pt x="75" y="2"/>
                  </a:cubicBezTo>
                  <a:cubicBezTo>
                    <a:pt x="74" y="3"/>
                    <a:pt x="72" y="5"/>
                    <a:pt x="71" y="5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2" y="0"/>
                    <a:pt x="61" y="0"/>
                    <a:pt x="59" y="1"/>
                  </a:cubicBezTo>
                  <a:cubicBezTo>
                    <a:pt x="52" y="5"/>
                    <a:pt x="45" y="10"/>
                    <a:pt x="38" y="14"/>
                  </a:cubicBezTo>
                  <a:cubicBezTo>
                    <a:pt x="35" y="16"/>
                    <a:pt x="32" y="18"/>
                    <a:pt x="29" y="21"/>
                  </a:cubicBezTo>
                  <a:cubicBezTo>
                    <a:pt x="28" y="22"/>
                    <a:pt x="27" y="22"/>
                    <a:pt x="26" y="22"/>
                  </a:cubicBezTo>
                  <a:cubicBezTo>
                    <a:pt x="23" y="22"/>
                    <a:pt x="22" y="22"/>
                    <a:pt x="22" y="25"/>
                  </a:cubicBezTo>
                  <a:cubicBezTo>
                    <a:pt x="22" y="28"/>
                    <a:pt x="22" y="31"/>
                    <a:pt x="22" y="34"/>
                  </a:cubicBezTo>
                  <a:cubicBezTo>
                    <a:pt x="22" y="37"/>
                    <a:pt x="21" y="40"/>
                    <a:pt x="19" y="42"/>
                  </a:cubicBezTo>
                  <a:cubicBezTo>
                    <a:pt x="18" y="43"/>
                    <a:pt x="15" y="43"/>
                    <a:pt x="14" y="43"/>
                  </a:cubicBezTo>
                  <a:cubicBezTo>
                    <a:pt x="12" y="43"/>
                    <a:pt x="10" y="43"/>
                    <a:pt x="8" y="43"/>
                  </a:cubicBezTo>
                  <a:cubicBezTo>
                    <a:pt x="6" y="43"/>
                    <a:pt x="4" y="44"/>
                    <a:pt x="2" y="44"/>
                  </a:cubicBezTo>
                  <a:cubicBezTo>
                    <a:pt x="0" y="44"/>
                    <a:pt x="5" y="51"/>
                    <a:pt x="5" y="51"/>
                  </a:cubicBezTo>
                  <a:cubicBezTo>
                    <a:pt x="6" y="54"/>
                    <a:pt x="7" y="56"/>
                    <a:pt x="10" y="57"/>
                  </a:cubicBezTo>
                  <a:cubicBezTo>
                    <a:pt x="10" y="57"/>
                    <a:pt x="11" y="56"/>
                    <a:pt x="11" y="56"/>
                  </a:cubicBezTo>
                  <a:cubicBezTo>
                    <a:pt x="12" y="57"/>
                    <a:pt x="12" y="60"/>
                    <a:pt x="14" y="58"/>
                  </a:cubicBezTo>
                  <a:cubicBezTo>
                    <a:pt x="16" y="56"/>
                    <a:pt x="18" y="61"/>
                    <a:pt x="19" y="62"/>
                  </a:cubicBezTo>
                  <a:cubicBezTo>
                    <a:pt x="19" y="61"/>
                    <a:pt x="20" y="59"/>
                    <a:pt x="20" y="58"/>
                  </a:cubicBezTo>
                  <a:cubicBezTo>
                    <a:pt x="20" y="57"/>
                    <a:pt x="21" y="56"/>
                    <a:pt x="21" y="55"/>
                  </a:cubicBezTo>
                  <a:cubicBezTo>
                    <a:pt x="22" y="52"/>
                    <a:pt x="22" y="52"/>
                    <a:pt x="25" y="51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9" y="49"/>
                    <a:pt x="30" y="51"/>
                    <a:pt x="31" y="51"/>
                  </a:cubicBezTo>
                  <a:cubicBezTo>
                    <a:pt x="33" y="51"/>
                    <a:pt x="34" y="52"/>
                    <a:pt x="35" y="53"/>
                  </a:cubicBezTo>
                  <a:cubicBezTo>
                    <a:pt x="36" y="54"/>
                    <a:pt x="37" y="54"/>
                    <a:pt x="39" y="54"/>
                  </a:cubicBezTo>
                  <a:cubicBezTo>
                    <a:pt x="42" y="52"/>
                    <a:pt x="43" y="55"/>
                    <a:pt x="46" y="55"/>
                  </a:cubicBezTo>
                  <a:cubicBezTo>
                    <a:pt x="49" y="55"/>
                    <a:pt x="52" y="53"/>
                    <a:pt x="55" y="53"/>
                  </a:cubicBezTo>
                  <a:cubicBezTo>
                    <a:pt x="57" y="53"/>
                    <a:pt x="61" y="54"/>
                    <a:pt x="64" y="53"/>
                  </a:cubicBezTo>
                  <a:cubicBezTo>
                    <a:pt x="65" y="53"/>
                    <a:pt x="66" y="52"/>
                    <a:pt x="67" y="51"/>
                  </a:cubicBezTo>
                  <a:cubicBezTo>
                    <a:pt x="69" y="50"/>
                    <a:pt x="68" y="49"/>
                    <a:pt x="68" y="47"/>
                  </a:cubicBezTo>
                  <a:cubicBezTo>
                    <a:pt x="68" y="42"/>
                    <a:pt x="73" y="39"/>
                    <a:pt x="77" y="35"/>
                  </a:cubicBezTo>
                  <a:cubicBezTo>
                    <a:pt x="78" y="34"/>
                    <a:pt x="77" y="32"/>
                    <a:pt x="77" y="31"/>
                  </a:cubicBezTo>
                  <a:cubicBezTo>
                    <a:pt x="77" y="28"/>
                    <a:pt x="77" y="26"/>
                    <a:pt x="77" y="23"/>
                  </a:cubicBezTo>
                  <a:cubicBezTo>
                    <a:pt x="78" y="21"/>
                    <a:pt x="79" y="18"/>
                    <a:pt x="79" y="16"/>
                  </a:cubicBezTo>
                  <a:cubicBezTo>
                    <a:pt x="78" y="14"/>
                    <a:pt x="77" y="12"/>
                    <a:pt x="76" y="11"/>
                  </a:cubicBezTo>
                  <a:cubicBezTo>
                    <a:pt x="74" y="8"/>
                    <a:pt x="75" y="5"/>
                    <a:pt x="75" y="2"/>
                  </a:cubicBezTo>
                  <a:cubicBezTo>
                    <a:pt x="75" y="5"/>
                    <a:pt x="75" y="7"/>
                    <a:pt x="75" y="9"/>
                  </a:cubicBezTo>
                  <a:cubicBezTo>
                    <a:pt x="75" y="11"/>
                    <a:pt x="78" y="14"/>
                    <a:pt x="78" y="16"/>
                  </a:cubicBezTo>
                  <a:cubicBezTo>
                    <a:pt x="79" y="19"/>
                    <a:pt x="77" y="23"/>
                    <a:pt x="77" y="26"/>
                  </a:cubicBezTo>
                  <a:cubicBezTo>
                    <a:pt x="77" y="28"/>
                    <a:pt x="78" y="32"/>
                    <a:pt x="77" y="35"/>
                  </a:cubicBezTo>
                  <a:cubicBezTo>
                    <a:pt x="76" y="37"/>
                    <a:pt x="72" y="39"/>
                    <a:pt x="71" y="41"/>
                  </a:cubicBezTo>
                  <a:cubicBezTo>
                    <a:pt x="69" y="42"/>
                    <a:pt x="68" y="44"/>
                    <a:pt x="68" y="46"/>
                  </a:cubicBezTo>
                  <a:cubicBezTo>
                    <a:pt x="67" y="49"/>
                    <a:pt x="69" y="50"/>
                    <a:pt x="70" y="53"/>
                  </a:cubicBezTo>
                  <a:cubicBezTo>
                    <a:pt x="70" y="54"/>
                    <a:pt x="71" y="54"/>
                    <a:pt x="72" y="55"/>
                  </a:cubicBezTo>
                  <a:cubicBezTo>
                    <a:pt x="74" y="56"/>
                    <a:pt x="75" y="57"/>
                    <a:pt x="75" y="59"/>
                  </a:cubicBezTo>
                  <a:cubicBezTo>
                    <a:pt x="75" y="61"/>
                    <a:pt x="75" y="63"/>
                    <a:pt x="75" y="65"/>
                  </a:cubicBezTo>
                  <a:cubicBezTo>
                    <a:pt x="75" y="66"/>
                    <a:pt x="76" y="68"/>
                    <a:pt x="77" y="70"/>
                  </a:cubicBezTo>
                  <a:cubicBezTo>
                    <a:pt x="74" y="70"/>
                    <a:pt x="67" y="70"/>
                    <a:pt x="72" y="74"/>
                  </a:cubicBezTo>
                  <a:cubicBezTo>
                    <a:pt x="74" y="75"/>
                    <a:pt x="75" y="76"/>
                    <a:pt x="76" y="78"/>
                  </a:cubicBezTo>
                  <a:cubicBezTo>
                    <a:pt x="76" y="79"/>
                    <a:pt x="77" y="80"/>
                    <a:pt x="77" y="81"/>
                  </a:cubicBezTo>
                  <a:cubicBezTo>
                    <a:pt x="77" y="82"/>
                    <a:pt x="80" y="81"/>
                    <a:pt x="80" y="81"/>
                  </a:cubicBezTo>
                  <a:cubicBezTo>
                    <a:pt x="82" y="80"/>
                    <a:pt x="80" y="81"/>
                    <a:pt x="80" y="8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3" name="Freeform 744">
              <a:extLst>
                <a:ext uri="{FF2B5EF4-FFF2-40B4-BE49-F238E27FC236}">
                  <a16:creationId xmlns:a16="http://schemas.microsoft.com/office/drawing/2014/main" id="{2EEB54AB-326D-4883-B9B6-3E45B9AB9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1580" y="3614893"/>
              <a:ext cx="292649" cy="360650"/>
            </a:xfrm>
            <a:custGeom>
              <a:avLst/>
              <a:gdLst>
                <a:gd name="T0" fmla="*/ 6 w 82"/>
                <a:gd name="T1" fmla="*/ 39 h 101"/>
                <a:gd name="T2" fmla="*/ 6 w 82"/>
                <a:gd name="T3" fmla="*/ 41 h 101"/>
                <a:gd name="T4" fmla="*/ 4 w 82"/>
                <a:gd name="T5" fmla="*/ 43 h 101"/>
                <a:gd name="T6" fmla="*/ 2 w 82"/>
                <a:gd name="T7" fmla="*/ 49 h 101"/>
                <a:gd name="T8" fmla="*/ 2 w 82"/>
                <a:gd name="T9" fmla="*/ 51 h 101"/>
                <a:gd name="T10" fmla="*/ 1 w 82"/>
                <a:gd name="T11" fmla="*/ 53 h 101"/>
                <a:gd name="T12" fmla="*/ 4 w 82"/>
                <a:gd name="T13" fmla="*/ 58 h 101"/>
                <a:gd name="T14" fmla="*/ 6 w 82"/>
                <a:gd name="T15" fmla="*/ 60 h 101"/>
                <a:gd name="T16" fmla="*/ 6 w 82"/>
                <a:gd name="T17" fmla="*/ 63 h 101"/>
                <a:gd name="T18" fmla="*/ 9 w 82"/>
                <a:gd name="T19" fmla="*/ 68 h 101"/>
                <a:gd name="T20" fmla="*/ 9 w 82"/>
                <a:gd name="T21" fmla="*/ 74 h 101"/>
                <a:gd name="T22" fmla="*/ 15 w 82"/>
                <a:gd name="T23" fmla="*/ 76 h 101"/>
                <a:gd name="T24" fmla="*/ 18 w 82"/>
                <a:gd name="T25" fmla="*/ 81 h 101"/>
                <a:gd name="T26" fmla="*/ 22 w 82"/>
                <a:gd name="T27" fmla="*/ 84 h 101"/>
                <a:gd name="T28" fmla="*/ 26 w 82"/>
                <a:gd name="T29" fmla="*/ 88 h 101"/>
                <a:gd name="T30" fmla="*/ 26 w 82"/>
                <a:gd name="T31" fmla="*/ 91 h 101"/>
                <a:gd name="T32" fmla="*/ 28 w 82"/>
                <a:gd name="T33" fmla="*/ 92 h 101"/>
                <a:gd name="T34" fmla="*/ 32 w 82"/>
                <a:gd name="T35" fmla="*/ 96 h 101"/>
                <a:gd name="T36" fmla="*/ 35 w 82"/>
                <a:gd name="T37" fmla="*/ 95 h 101"/>
                <a:gd name="T38" fmla="*/ 39 w 82"/>
                <a:gd name="T39" fmla="*/ 94 h 101"/>
                <a:gd name="T40" fmla="*/ 44 w 82"/>
                <a:gd name="T41" fmla="*/ 100 h 101"/>
                <a:gd name="T42" fmla="*/ 51 w 82"/>
                <a:gd name="T43" fmla="*/ 100 h 101"/>
                <a:gd name="T44" fmla="*/ 55 w 82"/>
                <a:gd name="T45" fmla="*/ 98 h 101"/>
                <a:gd name="T46" fmla="*/ 59 w 82"/>
                <a:gd name="T47" fmla="*/ 97 h 101"/>
                <a:gd name="T48" fmla="*/ 69 w 82"/>
                <a:gd name="T49" fmla="*/ 94 h 101"/>
                <a:gd name="T50" fmla="*/ 69 w 82"/>
                <a:gd name="T51" fmla="*/ 91 h 101"/>
                <a:gd name="T52" fmla="*/ 66 w 82"/>
                <a:gd name="T53" fmla="*/ 90 h 101"/>
                <a:gd name="T54" fmla="*/ 61 w 82"/>
                <a:gd name="T55" fmla="*/ 83 h 101"/>
                <a:gd name="T56" fmla="*/ 59 w 82"/>
                <a:gd name="T57" fmla="*/ 80 h 101"/>
                <a:gd name="T58" fmla="*/ 56 w 82"/>
                <a:gd name="T59" fmla="*/ 78 h 101"/>
                <a:gd name="T60" fmla="*/ 59 w 82"/>
                <a:gd name="T61" fmla="*/ 75 h 101"/>
                <a:gd name="T62" fmla="*/ 61 w 82"/>
                <a:gd name="T63" fmla="*/ 67 h 101"/>
                <a:gd name="T64" fmla="*/ 62 w 82"/>
                <a:gd name="T65" fmla="*/ 64 h 101"/>
                <a:gd name="T66" fmla="*/ 65 w 82"/>
                <a:gd name="T67" fmla="*/ 62 h 101"/>
                <a:gd name="T68" fmla="*/ 65 w 82"/>
                <a:gd name="T69" fmla="*/ 58 h 101"/>
                <a:gd name="T70" fmla="*/ 67 w 82"/>
                <a:gd name="T71" fmla="*/ 55 h 101"/>
                <a:gd name="T72" fmla="*/ 71 w 82"/>
                <a:gd name="T73" fmla="*/ 52 h 101"/>
                <a:gd name="T74" fmla="*/ 72 w 82"/>
                <a:gd name="T75" fmla="*/ 45 h 101"/>
                <a:gd name="T76" fmla="*/ 72 w 82"/>
                <a:gd name="T77" fmla="*/ 42 h 101"/>
                <a:gd name="T78" fmla="*/ 74 w 82"/>
                <a:gd name="T79" fmla="*/ 37 h 101"/>
                <a:gd name="T80" fmla="*/ 79 w 82"/>
                <a:gd name="T81" fmla="*/ 29 h 101"/>
                <a:gd name="T82" fmla="*/ 82 w 82"/>
                <a:gd name="T83" fmla="*/ 27 h 101"/>
                <a:gd name="T84" fmla="*/ 79 w 82"/>
                <a:gd name="T85" fmla="*/ 23 h 101"/>
                <a:gd name="T86" fmla="*/ 76 w 82"/>
                <a:gd name="T87" fmla="*/ 17 h 101"/>
                <a:gd name="T88" fmla="*/ 76 w 82"/>
                <a:gd name="T89" fmla="*/ 11 h 101"/>
                <a:gd name="T90" fmla="*/ 75 w 82"/>
                <a:gd name="T91" fmla="*/ 9 h 101"/>
                <a:gd name="T92" fmla="*/ 74 w 82"/>
                <a:gd name="T93" fmla="*/ 5 h 101"/>
                <a:gd name="T94" fmla="*/ 68 w 82"/>
                <a:gd name="T95" fmla="*/ 0 h 101"/>
                <a:gd name="T96" fmla="*/ 64 w 82"/>
                <a:gd name="T97" fmla="*/ 2 h 101"/>
                <a:gd name="T98" fmla="*/ 60 w 82"/>
                <a:gd name="T99" fmla="*/ 5 h 101"/>
                <a:gd name="T100" fmla="*/ 56 w 82"/>
                <a:gd name="T101" fmla="*/ 5 h 101"/>
                <a:gd name="T102" fmla="*/ 46 w 82"/>
                <a:gd name="T103" fmla="*/ 5 h 101"/>
                <a:gd name="T104" fmla="*/ 17 w 82"/>
                <a:gd name="T105" fmla="*/ 5 h 101"/>
                <a:gd name="T106" fmla="*/ 16 w 82"/>
                <a:gd name="T107" fmla="*/ 14 h 101"/>
                <a:gd name="T108" fmla="*/ 13 w 82"/>
                <a:gd name="T109" fmla="*/ 16 h 101"/>
                <a:gd name="T110" fmla="*/ 11 w 82"/>
                <a:gd name="T111" fmla="*/ 18 h 101"/>
                <a:gd name="T112" fmla="*/ 11 w 82"/>
                <a:gd name="T113" fmla="*/ 32 h 101"/>
                <a:gd name="T114" fmla="*/ 11 w 82"/>
                <a:gd name="T115" fmla="*/ 37 h 101"/>
                <a:gd name="T116" fmla="*/ 6 w 82"/>
                <a:gd name="T117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" h="101">
                  <a:moveTo>
                    <a:pt x="6" y="39"/>
                  </a:moveTo>
                  <a:cubicBezTo>
                    <a:pt x="6" y="39"/>
                    <a:pt x="6" y="40"/>
                    <a:pt x="6" y="41"/>
                  </a:cubicBezTo>
                  <a:cubicBezTo>
                    <a:pt x="5" y="42"/>
                    <a:pt x="4" y="42"/>
                    <a:pt x="4" y="43"/>
                  </a:cubicBezTo>
                  <a:cubicBezTo>
                    <a:pt x="4" y="45"/>
                    <a:pt x="2" y="47"/>
                    <a:pt x="2" y="49"/>
                  </a:cubicBezTo>
                  <a:cubicBezTo>
                    <a:pt x="2" y="50"/>
                    <a:pt x="3" y="51"/>
                    <a:pt x="2" y="51"/>
                  </a:cubicBezTo>
                  <a:cubicBezTo>
                    <a:pt x="2" y="52"/>
                    <a:pt x="0" y="53"/>
                    <a:pt x="1" y="53"/>
                  </a:cubicBezTo>
                  <a:cubicBezTo>
                    <a:pt x="4" y="53"/>
                    <a:pt x="3" y="57"/>
                    <a:pt x="4" y="58"/>
                  </a:cubicBezTo>
                  <a:cubicBezTo>
                    <a:pt x="4" y="59"/>
                    <a:pt x="5" y="59"/>
                    <a:pt x="6" y="60"/>
                  </a:cubicBezTo>
                  <a:cubicBezTo>
                    <a:pt x="6" y="61"/>
                    <a:pt x="6" y="62"/>
                    <a:pt x="6" y="63"/>
                  </a:cubicBezTo>
                  <a:cubicBezTo>
                    <a:pt x="7" y="65"/>
                    <a:pt x="9" y="66"/>
                    <a:pt x="9" y="68"/>
                  </a:cubicBezTo>
                  <a:cubicBezTo>
                    <a:pt x="9" y="69"/>
                    <a:pt x="8" y="74"/>
                    <a:pt x="9" y="74"/>
                  </a:cubicBezTo>
                  <a:cubicBezTo>
                    <a:pt x="12" y="74"/>
                    <a:pt x="13" y="75"/>
                    <a:pt x="15" y="76"/>
                  </a:cubicBezTo>
                  <a:cubicBezTo>
                    <a:pt x="17" y="77"/>
                    <a:pt x="16" y="80"/>
                    <a:pt x="18" y="81"/>
                  </a:cubicBezTo>
                  <a:cubicBezTo>
                    <a:pt x="19" y="82"/>
                    <a:pt x="22" y="82"/>
                    <a:pt x="22" y="84"/>
                  </a:cubicBezTo>
                  <a:cubicBezTo>
                    <a:pt x="22" y="86"/>
                    <a:pt x="25" y="87"/>
                    <a:pt x="26" y="88"/>
                  </a:cubicBezTo>
                  <a:cubicBezTo>
                    <a:pt x="26" y="89"/>
                    <a:pt x="26" y="90"/>
                    <a:pt x="26" y="91"/>
                  </a:cubicBezTo>
                  <a:cubicBezTo>
                    <a:pt x="27" y="91"/>
                    <a:pt x="28" y="92"/>
                    <a:pt x="28" y="92"/>
                  </a:cubicBezTo>
                  <a:cubicBezTo>
                    <a:pt x="29" y="93"/>
                    <a:pt x="30" y="95"/>
                    <a:pt x="32" y="96"/>
                  </a:cubicBezTo>
                  <a:cubicBezTo>
                    <a:pt x="33" y="97"/>
                    <a:pt x="33" y="93"/>
                    <a:pt x="35" y="95"/>
                  </a:cubicBezTo>
                  <a:cubicBezTo>
                    <a:pt x="37" y="96"/>
                    <a:pt x="37" y="94"/>
                    <a:pt x="39" y="94"/>
                  </a:cubicBezTo>
                  <a:cubicBezTo>
                    <a:pt x="41" y="95"/>
                    <a:pt x="42" y="98"/>
                    <a:pt x="44" y="100"/>
                  </a:cubicBezTo>
                  <a:cubicBezTo>
                    <a:pt x="46" y="95"/>
                    <a:pt x="49" y="101"/>
                    <a:pt x="51" y="100"/>
                  </a:cubicBezTo>
                  <a:cubicBezTo>
                    <a:pt x="52" y="99"/>
                    <a:pt x="53" y="98"/>
                    <a:pt x="55" y="98"/>
                  </a:cubicBezTo>
                  <a:cubicBezTo>
                    <a:pt x="56" y="98"/>
                    <a:pt x="58" y="98"/>
                    <a:pt x="59" y="97"/>
                  </a:cubicBezTo>
                  <a:cubicBezTo>
                    <a:pt x="61" y="93"/>
                    <a:pt x="65" y="91"/>
                    <a:pt x="69" y="94"/>
                  </a:cubicBezTo>
                  <a:cubicBezTo>
                    <a:pt x="69" y="93"/>
                    <a:pt x="69" y="92"/>
                    <a:pt x="69" y="91"/>
                  </a:cubicBezTo>
                  <a:cubicBezTo>
                    <a:pt x="69" y="90"/>
                    <a:pt x="66" y="90"/>
                    <a:pt x="66" y="90"/>
                  </a:cubicBezTo>
                  <a:cubicBezTo>
                    <a:pt x="64" y="88"/>
                    <a:pt x="63" y="85"/>
                    <a:pt x="61" y="83"/>
                  </a:cubicBezTo>
                  <a:cubicBezTo>
                    <a:pt x="60" y="82"/>
                    <a:pt x="60" y="81"/>
                    <a:pt x="59" y="80"/>
                  </a:cubicBezTo>
                  <a:cubicBezTo>
                    <a:pt x="58" y="79"/>
                    <a:pt x="57" y="79"/>
                    <a:pt x="56" y="78"/>
                  </a:cubicBezTo>
                  <a:cubicBezTo>
                    <a:pt x="53" y="75"/>
                    <a:pt x="59" y="75"/>
                    <a:pt x="59" y="75"/>
                  </a:cubicBezTo>
                  <a:cubicBezTo>
                    <a:pt x="61" y="74"/>
                    <a:pt x="60" y="69"/>
                    <a:pt x="61" y="67"/>
                  </a:cubicBezTo>
                  <a:cubicBezTo>
                    <a:pt x="61" y="66"/>
                    <a:pt x="61" y="64"/>
                    <a:pt x="62" y="64"/>
                  </a:cubicBezTo>
                  <a:cubicBezTo>
                    <a:pt x="63" y="63"/>
                    <a:pt x="65" y="63"/>
                    <a:pt x="65" y="62"/>
                  </a:cubicBezTo>
                  <a:cubicBezTo>
                    <a:pt x="65" y="61"/>
                    <a:pt x="65" y="60"/>
                    <a:pt x="65" y="58"/>
                  </a:cubicBezTo>
                  <a:cubicBezTo>
                    <a:pt x="65" y="57"/>
                    <a:pt x="66" y="56"/>
                    <a:pt x="67" y="55"/>
                  </a:cubicBezTo>
                  <a:cubicBezTo>
                    <a:pt x="68" y="53"/>
                    <a:pt x="70" y="54"/>
                    <a:pt x="71" y="52"/>
                  </a:cubicBezTo>
                  <a:cubicBezTo>
                    <a:pt x="71" y="50"/>
                    <a:pt x="72" y="48"/>
                    <a:pt x="72" y="45"/>
                  </a:cubicBezTo>
                  <a:cubicBezTo>
                    <a:pt x="72" y="44"/>
                    <a:pt x="72" y="43"/>
                    <a:pt x="72" y="42"/>
                  </a:cubicBezTo>
                  <a:cubicBezTo>
                    <a:pt x="72" y="40"/>
                    <a:pt x="74" y="38"/>
                    <a:pt x="74" y="37"/>
                  </a:cubicBezTo>
                  <a:cubicBezTo>
                    <a:pt x="74" y="33"/>
                    <a:pt x="75" y="30"/>
                    <a:pt x="79" y="29"/>
                  </a:cubicBezTo>
                  <a:cubicBezTo>
                    <a:pt x="80" y="29"/>
                    <a:pt x="81" y="29"/>
                    <a:pt x="82" y="27"/>
                  </a:cubicBezTo>
                  <a:cubicBezTo>
                    <a:pt x="82" y="26"/>
                    <a:pt x="80" y="24"/>
                    <a:pt x="79" y="23"/>
                  </a:cubicBezTo>
                  <a:cubicBezTo>
                    <a:pt x="77" y="21"/>
                    <a:pt x="76" y="19"/>
                    <a:pt x="76" y="17"/>
                  </a:cubicBezTo>
                  <a:cubicBezTo>
                    <a:pt x="76" y="16"/>
                    <a:pt x="75" y="11"/>
                    <a:pt x="76" y="11"/>
                  </a:cubicBezTo>
                  <a:cubicBezTo>
                    <a:pt x="77" y="10"/>
                    <a:pt x="76" y="10"/>
                    <a:pt x="75" y="9"/>
                  </a:cubicBezTo>
                  <a:cubicBezTo>
                    <a:pt x="74" y="8"/>
                    <a:pt x="74" y="7"/>
                    <a:pt x="74" y="5"/>
                  </a:cubicBezTo>
                  <a:cubicBezTo>
                    <a:pt x="72" y="3"/>
                    <a:pt x="69" y="2"/>
                    <a:pt x="68" y="0"/>
                  </a:cubicBezTo>
                  <a:cubicBezTo>
                    <a:pt x="67" y="0"/>
                    <a:pt x="65" y="1"/>
                    <a:pt x="64" y="2"/>
                  </a:cubicBezTo>
                  <a:cubicBezTo>
                    <a:pt x="63" y="5"/>
                    <a:pt x="61" y="3"/>
                    <a:pt x="60" y="5"/>
                  </a:cubicBezTo>
                  <a:cubicBezTo>
                    <a:pt x="59" y="9"/>
                    <a:pt x="58" y="5"/>
                    <a:pt x="56" y="5"/>
                  </a:cubicBezTo>
                  <a:cubicBezTo>
                    <a:pt x="52" y="5"/>
                    <a:pt x="49" y="5"/>
                    <a:pt x="46" y="5"/>
                  </a:cubicBezTo>
                  <a:cubicBezTo>
                    <a:pt x="37" y="5"/>
                    <a:pt x="27" y="5"/>
                    <a:pt x="17" y="5"/>
                  </a:cubicBezTo>
                  <a:cubicBezTo>
                    <a:pt x="15" y="5"/>
                    <a:pt x="16" y="12"/>
                    <a:pt x="16" y="14"/>
                  </a:cubicBezTo>
                  <a:cubicBezTo>
                    <a:pt x="16" y="16"/>
                    <a:pt x="15" y="16"/>
                    <a:pt x="13" y="16"/>
                  </a:cubicBezTo>
                  <a:cubicBezTo>
                    <a:pt x="10" y="16"/>
                    <a:pt x="11" y="16"/>
                    <a:pt x="11" y="18"/>
                  </a:cubicBezTo>
                  <a:cubicBezTo>
                    <a:pt x="11" y="23"/>
                    <a:pt x="11" y="27"/>
                    <a:pt x="11" y="32"/>
                  </a:cubicBezTo>
                  <a:cubicBezTo>
                    <a:pt x="11" y="34"/>
                    <a:pt x="11" y="36"/>
                    <a:pt x="11" y="37"/>
                  </a:cubicBezTo>
                  <a:cubicBezTo>
                    <a:pt x="11" y="39"/>
                    <a:pt x="7" y="38"/>
                    <a:pt x="6" y="3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4" name="Freeform 745">
              <a:extLst>
                <a:ext uri="{FF2B5EF4-FFF2-40B4-BE49-F238E27FC236}">
                  <a16:creationId xmlns:a16="http://schemas.microsoft.com/office/drawing/2014/main" id="{F13D5B15-A86D-4114-B590-AD9B1FBCB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801" y="3707181"/>
              <a:ext cx="114145" cy="103217"/>
            </a:xfrm>
            <a:custGeom>
              <a:avLst/>
              <a:gdLst>
                <a:gd name="T0" fmla="*/ 3 w 32"/>
                <a:gd name="T1" fmla="*/ 19 h 29"/>
                <a:gd name="T2" fmla="*/ 7 w 32"/>
                <a:gd name="T3" fmla="*/ 20 h 29"/>
                <a:gd name="T4" fmla="*/ 7 w 32"/>
                <a:gd name="T5" fmla="*/ 17 h 29"/>
                <a:gd name="T6" fmla="*/ 10 w 32"/>
                <a:gd name="T7" fmla="*/ 19 h 29"/>
                <a:gd name="T8" fmla="*/ 12 w 32"/>
                <a:gd name="T9" fmla="*/ 18 h 29"/>
                <a:gd name="T10" fmla="*/ 14 w 32"/>
                <a:gd name="T11" fmla="*/ 18 h 29"/>
                <a:gd name="T12" fmla="*/ 29 w 32"/>
                <a:gd name="T13" fmla="*/ 29 h 29"/>
                <a:gd name="T14" fmla="*/ 32 w 32"/>
                <a:gd name="T15" fmla="*/ 27 h 29"/>
                <a:gd name="T16" fmla="*/ 24 w 32"/>
                <a:gd name="T17" fmla="*/ 19 h 29"/>
                <a:gd name="T18" fmla="*/ 19 w 32"/>
                <a:gd name="T19" fmla="*/ 16 h 29"/>
                <a:gd name="T20" fmla="*/ 17 w 32"/>
                <a:gd name="T21" fmla="*/ 14 h 29"/>
                <a:gd name="T22" fmla="*/ 17 w 32"/>
                <a:gd name="T23" fmla="*/ 16 h 29"/>
                <a:gd name="T24" fmla="*/ 16 w 32"/>
                <a:gd name="T25" fmla="*/ 14 h 29"/>
                <a:gd name="T26" fmla="*/ 14 w 32"/>
                <a:gd name="T27" fmla="*/ 9 h 29"/>
                <a:gd name="T28" fmla="*/ 10 w 32"/>
                <a:gd name="T29" fmla="*/ 0 h 29"/>
                <a:gd name="T30" fmla="*/ 2 w 32"/>
                <a:gd name="T31" fmla="*/ 7 h 29"/>
                <a:gd name="T32" fmla="*/ 1 w 32"/>
                <a:gd name="T33" fmla="*/ 13 h 29"/>
                <a:gd name="T34" fmla="*/ 0 w 32"/>
                <a:gd name="T35" fmla="*/ 20 h 29"/>
                <a:gd name="T36" fmla="*/ 3 w 32"/>
                <a:gd name="T3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9">
                  <a:moveTo>
                    <a:pt x="3" y="19"/>
                  </a:moveTo>
                  <a:cubicBezTo>
                    <a:pt x="4" y="19"/>
                    <a:pt x="6" y="21"/>
                    <a:pt x="7" y="20"/>
                  </a:cubicBezTo>
                  <a:cubicBezTo>
                    <a:pt x="7" y="19"/>
                    <a:pt x="6" y="17"/>
                    <a:pt x="7" y="17"/>
                  </a:cubicBezTo>
                  <a:cubicBezTo>
                    <a:pt x="9" y="17"/>
                    <a:pt x="9" y="19"/>
                    <a:pt x="10" y="19"/>
                  </a:cubicBezTo>
                  <a:cubicBezTo>
                    <a:pt x="11" y="19"/>
                    <a:pt x="12" y="18"/>
                    <a:pt x="12" y="18"/>
                  </a:cubicBezTo>
                  <a:cubicBezTo>
                    <a:pt x="13" y="17"/>
                    <a:pt x="14" y="18"/>
                    <a:pt x="14" y="18"/>
                  </a:cubicBezTo>
                  <a:cubicBezTo>
                    <a:pt x="22" y="18"/>
                    <a:pt x="25" y="24"/>
                    <a:pt x="29" y="29"/>
                  </a:cubicBezTo>
                  <a:cubicBezTo>
                    <a:pt x="30" y="29"/>
                    <a:pt x="31" y="28"/>
                    <a:pt x="32" y="27"/>
                  </a:cubicBezTo>
                  <a:cubicBezTo>
                    <a:pt x="29" y="25"/>
                    <a:pt x="26" y="22"/>
                    <a:pt x="24" y="19"/>
                  </a:cubicBezTo>
                  <a:cubicBezTo>
                    <a:pt x="23" y="17"/>
                    <a:pt x="21" y="17"/>
                    <a:pt x="19" y="16"/>
                  </a:cubicBezTo>
                  <a:cubicBezTo>
                    <a:pt x="18" y="16"/>
                    <a:pt x="18" y="14"/>
                    <a:pt x="17" y="14"/>
                  </a:cubicBezTo>
                  <a:cubicBezTo>
                    <a:pt x="16" y="14"/>
                    <a:pt x="17" y="15"/>
                    <a:pt x="17" y="16"/>
                  </a:cubicBezTo>
                  <a:cubicBezTo>
                    <a:pt x="17" y="16"/>
                    <a:pt x="16" y="14"/>
                    <a:pt x="16" y="14"/>
                  </a:cubicBezTo>
                  <a:cubicBezTo>
                    <a:pt x="15" y="12"/>
                    <a:pt x="14" y="11"/>
                    <a:pt x="14" y="9"/>
                  </a:cubicBezTo>
                  <a:cubicBezTo>
                    <a:pt x="13" y="6"/>
                    <a:pt x="13" y="3"/>
                    <a:pt x="10" y="0"/>
                  </a:cubicBezTo>
                  <a:cubicBezTo>
                    <a:pt x="9" y="4"/>
                    <a:pt x="4" y="4"/>
                    <a:pt x="2" y="7"/>
                  </a:cubicBezTo>
                  <a:cubicBezTo>
                    <a:pt x="1" y="9"/>
                    <a:pt x="2" y="11"/>
                    <a:pt x="1" y="13"/>
                  </a:cubicBezTo>
                  <a:cubicBezTo>
                    <a:pt x="0" y="15"/>
                    <a:pt x="0" y="17"/>
                    <a:pt x="0" y="20"/>
                  </a:cubicBezTo>
                  <a:cubicBezTo>
                    <a:pt x="1" y="19"/>
                    <a:pt x="2" y="19"/>
                    <a:pt x="3" y="1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5" name="Freeform 746">
              <a:extLst>
                <a:ext uri="{FF2B5EF4-FFF2-40B4-BE49-F238E27FC236}">
                  <a16:creationId xmlns:a16="http://schemas.microsoft.com/office/drawing/2014/main" id="{8258E7A8-6B4C-4FB8-8A6D-B3FC30CD3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299" y="3756969"/>
              <a:ext cx="263505" cy="218576"/>
            </a:xfrm>
            <a:custGeom>
              <a:avLst/>
              <a:gdLst>
                <a:gd name="T0" fmla="*/ 70 w 74"/>
                <a:gd name="T1" fmla="*/ 38 h 61"/>
                <a:gd name="T2" fmla="*/ 57 w 74"/>
                <a:gd name="T3" fmla="*/ 33 h 61"/>
                <a:gd name="T4" fmla="*/ 51 w 74"/>
                <a:gd name="T5" fmla="*/ 29 h 61"/>
                <a:gd name="T6" fmla="*/ 48 w 74"/>
                <a:gd name="T7" fmla="*/ 24 h 61"/>
                <a:gd name="T8" fmla="*/ 51 w 74"/>
                <a:gd name="T9" fmla="*/ 20 h 61"/>
                <a:gd name="T10" fmla="*/ 45 w 74"/>
                <a:gd name="T11" fmla="*/ 23 h 61"/>
                <a:gd name="T12" fmla="*/ 44 w 74"/>
                <a:gd name="T13" fmla="*/ 18 h 61"/>
                <a:gd name="T14" fmla="*/ 44 w 74"/>
                <a:gd name="T15" fmla="*/ 12 h 61"/>
                <a:gd name="T16" fmla="*/ 37 w 74"/>
                <a:gd name="T17" fmla="*/ 5 h 61"/>
                <a:gd name="T18" fmla="*/ 28 w 74"/>
                <a:gd name="T19" fmla="*/ 4 h 61"/>
                <a:gd name="T20" fmla="*/ 24 w 74"/>
                <a:gd name="T21" fmla="*/ 5 h 61"/>
                <a:gd name="T22" fmla="*/ 21 w 74"/>
                <a:gd name="T23" fmla="*/ 5 h 61"/>
                <a:gd name="T24" fmla="*/ 18 w 74"/>
                <a:gd name="T25" fmla="*/ 5 h 61"/>
                <a:gd name="T26" fmla="*/ 17 w 74"/>
                <a:gd name="T27" fmla="*/ 8 h 61"/>
                <a:gd name="T28" fmla="*/ 15 w 74"/>
                <a:gd name="T29" fmla="*/ 13 h 61"/>
                <a:gd name="T30" fmla="*/ 12 w 74"/>
                <a:gd name="T31" fmla="*/ 14 h 61"/>
                <a:gd name="T32" fmla="*/ 10 w 74"/>
                <a:gd name="T33" fmla="*/ 18 h 61"/>
                <a:gd name="T34" fmla="*/ 10 w 74"/>
                <a:gd name="T35" fmla="*/ 23 h 61"/>
                <a:gd name="T36" fmla="*/ 5 w 74"/>
                <a:gd name="T37" fmla="*/ 34 h 61"/>
                <a:gd name="T38" fmla="*/ 1 w 74"/>
                <a:gd name="T39" fmla="*/ 35 h 61"/>
                <a:gd name="T40" fmla="*/ 2 w 74"/>
                <a:gd name="T41" fmla="*/ 38 h 61"/>
                <a:gd name="T42" fmla="*/ 9 w 74"/>
                <a:gd name="T43" fmla="*/ 47 h 61"/>
                <a:gd name="T44" fmla="*/ 13 w 74"/>
                <a:gd name="T45" fmla="*/ 50 h 61"/>
                <a:gd name="T46" fmla="*/ 14 w 74"/>
                <a:gd name="T47" fmla="*/ 54 h 61"/>
                <a:gd name="T48" fmla="*/ 20 w 74"/>
                <a:gd name="T49" fmla="*/ 55 h 61"/>
                <a:gd name="T50" fmla="*/ 25 w 74"/>
                <a:gd name="T51" fmla="*/ 59 h 61"/>
                <a:gd name="T52" fmla="*/ 33 w 74"/>
                <a:gd name="T53" fmla="*/ 60 h 61"/>
                <a:gd name="T54" fmla="*/ 39 w 74"/>
                <a:gd name="T55" fmla="*/ 57 h 61"/>
                <a:gd name="T56" fmla="*/ 47 w 74"/>
                <a:gd name="T57" fmla="*/ 56 h 61"/>
                <a:gd name="T58" fmla="*/ 54 w 74"/>
                <a:gd name="T59" fmla="*/ 53 h 61"/>
                <a:gd name="T60" fmla="*/ 59 w 74"/>
                <a:gd name="T61" fmla="*/ 53 h 61"/>
                <a:gd name="T62" fmla="*/ 74 w 74"/>
                <a:gd name="T63" fmla="*/ 38 h 61"/>
                <a:gd name="T64" fmla="*/ 70 w 74"/>
                <a:gd name="T65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61">
                  <a:moveTo>
                    <a:pt x="70" y="38"/>
                  </a:moveTo>
                  <a:cubicBezTo>
                    <a:pt x="65" y="36"/>
                    <a:pt x="61" y="35"/>
                    <a:pt x="57" y="33"/>
                  </a:cubicBezTo>
                  <a:cubicBezTo>
                    <a:pt x="54" y="32"/>
                    <a:pt x="53" y="31"/>
                    <a:pt x="51" y="29"/>
                  </a:cubicBezTo>
                  <a:cubicBezTo>
                    <a:pt x="50" y="28"/>
                    <a:pt x="49" y="26"/>
                    <a:pt x="48" y="24"/>
                  </a:cubicBezTo>
                  <a:cubicBezTo>
                    <a:pt x="48" y="23"/>
                    <a:pt x="51" y="21"/>
                    <a:pt x="51" y="20"/>
                  </a:cubicBezTo>
                  <a:cubicBezTo>
                    <a:pt x="49" y="21"/>
                    <a:pt x="47" y="22"/>
                    <a:pt x="45" y="23"/>
                  </a:cubicBezTo>
                  <a:cubicBezTo>
                    <a:pt x="43" y="23"/>
                    <a:pt x="43" y="19"/>
                    <a:pt x="44" y="18"/>
                  </a:cubicBezTo>
                  <a:cubicBezTo>
                    <a:pt x="47" y="15"/>
                    <a:pt x="46" y="15"/>
                    <a:pt x="44" y="12"/>
                  </a:cubicBezTo>
                  <a:cubicBezTo>
                    <a:pt x="42" y="10"/>
                    <a:pt x="40" y="6"/>
                    <a:pt x="37" y="5"/>
                  </a:cubicBezTo>
                  <a:cubicBezTo>
                    <a:pt x="35" y="5"/>
                    <a:pt x="30" y="3"/>
                    <a:pt x="28" y="4"/>
                  </a:cubicBezTo>
                  <a:cubicBezTo>
                    <a:pt x="26" y="7"/>
                    <a:pt x="24" y="0"/>
                    <a:pt x="24" y="5"/>
                  </a:cubicBezTo>
                  <a:cubicBezTo>
                    <a:pt x="24" y="7"/>
                    <a:pt x="22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6" y="6"/>
                    <a:pt x="17" y="6"/>
                    <a:pt x="17" y="8"/>
                  </a:cubicBezTo>
                  <a:cubicBezTo>
                    <a:pt x="17" y="9"/>
                    <a:pt x="16" y="12"/>
                    <a:pt x="15" y="13"/>
                  </a:cubicBezTo>
                  <a:cubicBezTo>
                    <a:pt x="15" y="14"/>
                    <a:pt x="12" y="13"/>
                    <a:pt x="12" y="14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11" y="22"/>
                    <a:pt x="10" y="23"/>
                  </a:cubicBezTo>
                  <a:cubicBezTo>
                    <a:pt x="4" y="24"/>
                    <a:pt x="6" y="30"/>
                    <a:pt x="5" y="34"/>
                  </a:cubicBezTo>
                  <a:cubicBezTo>
                    <a:pt x="4" y="35"/>
                    <a:pt x="3" y="35"/>
                    <a:pt x="1" y="35"/>
                  </a:cubicBezTo>
                  <a:cubicBezTo>
                    <a:pt x="0" y="36"/>
                    <a:pt x="0" y="38"/>
                    <a:pt x="2" y="38"/>
                  </a:cubicBezTo>
                  <a:cubicBezTo>
                    <a:pt x="5" y="39"/>
                    <a:pt x="8" y="45"/>
                    <a:pt x="9" y="47"/>
                  </a:cubicBezTo>
                  <a:cubicBezTo>
                    <a:pt x="10" y="49"/>
                    <a:pt x="11" y="49"/>
                    <a:pt x="13" y="50"/>
                  </a:cubicBezTo>
                  <a:cubicBezTo>
                    <a:pt x="14" y="51"/>
                    <a:pt x="13" y="53"/>
                    <a:pt x="14" y="54"/>
                  </a:cubicBezTo>
                  <a:cubicBezTo>
                    <a:pt x="16" y="56"/>
                    <a:pt x="18" y="54"/>
                    <a:pt x="20" y="55"/>
                  </a:cubicBezTo>
                  <a:cubicBezTo>
                    <a:pt x="21" y="56"/>
                    <a:pt x="23" y="58"/>
                    <a:pt x="25" y="59"/>
                  </a:cubicBezTo>
                  <a:cubicBezTo>
                    <a:pt x="27" y="59"/>
                    <a:pt x="31" y="61"/>
                    <a:pt x="33" y="60"/>
                  </a:cubicBezTo>
                  <a:cubicBezTo>
                    <a:pt x="35" y="58"/>
                    <a:pt x="36" y="56"/>
                    <a:pt x="39" y="57"/>
                  </a:cubicBezTo>
                  <a:cubicBezTo>
                    <a:pt x="42" y="58"/>
                    <a:pt x="45" y="57"/>
                    <a:pt x="47" y="56"/>
                  </a:cubicBezTo>
                  <a:cubicBezTo>
                    <a:pt x="49" y="54"/>
                    <a:pt x="51" y="53"/>
                    <a:pt x="54" y="53"/>
                  </a:cubicBezTo>
                  <a:cubicBezTo>
                    <a:pt x="55" y="53"/>
                    <a:pt x="59" y="53"/>
                    <a:pt x="59" y="53"/>
                  </a:cubicBezTo>
                  <a:cubicBezTo>
                    <a:pt x="64" y="48"/>
                    <a:pt x="69" y="43"/>
                    <a:pt x="74" y="38"/>
                  </a:cubicBezTo>
                  <a:cubicBezTo>
                    <a:pt x="73" y="38"/>
                    <a:pt x="71" y="38"/>
                    <a:pt x="70" y="3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6" name="Freeform 747">
              <a:extLst>
                <a:ext uri="{FF2B5EF4-FFF2-40B4-BE49-F238E27FC236}">
                  <a16:creationId xmlns:a16="http://schemas.microsoft.com/office/drawing/2014/main" id="{4515006D-80DB-40AA-8EDE-BFAB6D662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657" y="3821326"/>
              <a:ext cx="309649" cy="296291"/>
            </a:xfrm>
            <a:custGeom>
              <a:avLst/>
              <a:gdLst>
                <a:gd name="T0" fmla="*/ 86 w 87"/>
                <a:gd name="T1" fmla="*/ 1 h 83"/>
                <a:gd name="T2" fmla="*/ 83 w 87"/>
                <a:gd name="T3" fmla="*/ 0 h 83"/>
                <a:gd name="T4" fmla="*/ 79 w 87"/>
                <a:gd name="T5" fmla="*/ 3 h 83"/>
                <a:gd name="T6" fmla="*/ 71 w 87"/>
                <a:gd name="T7" fmla="*/ 3 h 83"/>
                <a:gd name="T8" fmla="*/ 69 w 87"/>
                <a:gd name="T9" fmla="*/ 4 h 83"/>
                <a:gd name="T10" fmla="*/ 68 w 87"/>
                <a:gd name="T11" fmla="*/ 3 h 83"/>
                <a:gd name="T12" fmla="*/ 63 w 87"/>
                <a:gd name="T13" fmla="*/ 6 h 83"/>
                <a:gd name="T14" fmla="*/ 58 w 87"/>
                <a:gd name="T15" fmla="*/ 5 h 83"/>
                <a:gd name="T16" fmla="*/ 53 w 87"/>
                <a:gd name="T17" fmla="*/ 7 h 83"/>
                <a:gd name="T18" fmla="*/ 47 w 87"/>
                <a:gd name="T19" fmla="*/ 2 h 83"/>
                <a:gd name="T20" fmla="*/ 44 w 87"/>
                <a:gd name="T21" fmla="*/ 6 h 83"/>
                <a:gd name="T22" fmla="*/ 48 w 87"/>
                <a:gd name="T23" fmla="*/ 12 h 83"/>
                <a:gd name="T24" fmla="*/ 56 w 87"/>
                <a:gd name="T25" fmla="*/ 16 h 83"/>
                <a:gd name="T26" fmla="*/ 70 w 87"/>
                <a:gd name="T27" fmla="*/ 20 h 83"/>
                <a:gd name="T28" fmla="*/ 63 w 87"/>
                <a:gd name="T29" fmla="*/ 27 h 83"/>
                <a:gd name="T30" fmla="*/ 58 w 87"/>
                <a:gd name="T31" fmla="*/ 33 h 83"/>
                <a:gd name="T32" fmla="*/ 55 w 87"/>
                <a:gd name="T33" fmla="*/ 35 h 83"/>
                <a:gd name="T34" fmla="*/ 48 w 87"/>
                <a:gd name="T35" fmla="*/ 35 h 83"/>
                <a:gd name="T36" fmla="*/ 42 w 87"/>
                <a:gd name="T37" fmla="*/ 38 h 83"/>
                <a:gd name="T38" fmla="*/ 36 w 87"/>
                <a:gd name="T39" fmla="*/ 39 h 83"/>
                <a:gd name="T40" fmla="*/ 32 w 87"/>
                <a:gd name="T41" fmla="*/ 39 h 83"/>
                <a:gd name="T42" fmla="*/ 26 w 87"/>
                <a:gd name="T43" fmla="*/ 42 h 83"/>
                <a:gd name="T44" fmla="*/ 21 w 87"/>
                <a:gd name="T45" fmla="*/ 41 h 83"/>
                <a:gd name="T46" fmla="*/ 16 w 87"/>
                <a:gd name="T47" fmla="*/ 37 h 83"/>
                <a:gd name="T48" fmla="*/ 11 w 87"/>
                <a:gd name="T49" fmla="*/ 37 h 83"/>
                <a:gd name="T50" fmla="*/ 7 w 87"/>
                <a:gd name="T51" fmla="*/ 34 h 83"/>
                <a:gd name="T52" fmla="*/ 0 w 87"/>
                <a:gd name="T53" fmla="*/ 39 h 83"/>
                <a:gd name="T54" fmla="*/ 3 w 87"/>
                <a:gd name="T55" fmla="*/ 41 h 83"/>
                <a:gd name="T56" fmla="*/ 4 w 87"/>
                <a:gd name="T57" fmla="*/ 45 h 83"/>
                <a:gd name="T58" fmla="*/ 3 w 87"/>
                <a:gd name="T59" fmla="*/ 54 h 83"/>
                <a:gd name="T60" fmla="*/ 0 w 87"/>
                <a:gd name="T61" fmla="*/ 58 h 83"/>
                <a:gd name="T62" fmla="*/ 3 w 87"/>
                <a:gd name="T63" fmla="*/ 60 h 83"/>
                <a:gd name="T64" fmla="*/ 1 w 87"/>
                <a:gd name="T65" fmla="*/ 65 h 83"/>
                <a:gd name="T66" fmla="*/ 4 w 87"/>
                <a:gd name="T67" fmla="*/ 66 h 83"/>
                <a:gd name="T68" fmla="*/ 15 w 87"/>
                <a:gd name="T69" fmla="*/ 73 h 83"/>
                <a:gd name="T70" fmla="*/ 19 w 87"/>
                <a:gd name="T71" fmla="*/ 77 h 83"/>
                <a:gd name="T72" fmla="*/ 26 w 87"/>
                <a:gd name="T73" fmla="*/ 83 h 83"/>
                <a:gd name="T74" fmla="*/ 30 w 87"/>
                <a:gd name="T75" fmla="*/ 76 h 83"/>
                <a:gd name="T76" fmla="*/ 33 w 87"/>
                <a:gd name="T77" fmla="*/ 72 h 83"/>
                <a:gd name="T78" fmla="*/ 35 w 87"/>
                <a:gd name="T79" fmla="*/ 69 h 83"/>
                <a:gd name="T80" fmla="*/ 40 w 87"/>
                <a:gd name="T81" fmla="*/ 65 h 83"/>
                <a:gd name="T82" fmla="*/ 59 w 87"/>
                <a:gd name="T83" fmla="*/ 48 h 83"/>
                <a:gd name="T84" fmla="*/ 77 w 87"/>
                <a:gd name="T85" fmla="*/ 24 h 83"/>
                <a:gd name="T86" fmla="*/ 84 w 87"/>
                <a:gd name="T87" fmla="*/ 14 h 83"/>
                <a:gd name="T88" fmla="*/ 86 w 87"/>
                <a:gd name="T89" fmla="*/ 7 h 83"/>
                <a:gd name="T90" fmla="*/ 86 w 87"/>
                <a:gd name="T91" fmla="*/ 1 h 83"/>
                <a:gd name="T92" fmla="*/ 86 w 87"/>
                <a:gd name="T93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7" h="83">
                  <a:moveTo>
                    <a:pt x="86" y="1"/>
                  </a:moveTo>
                  <a:cubicBezTo>
                    <a:pt x="87" y="0"/>
                    <a:pt x="84" y="0"/>
                    <a:pt x="83" y="0"/>
                  </a:cubicBezTo>
                  <a:cubicBezTo>
                    <a:pt x="82" y="1"/>
                    <a:pt x="81" y="2"/>
                    <a:pt x="79" y="3"/>
                  </a:cubicBezTo>
                  <a:cubicBezTo>
                    <a:pt x="77" y="3"/>
                    <a:pt x="74" y="3"/>
                    <a:pt x="71" y="3"/>
                  </a:cubicBezTo>
                  <a:cubicBezTo>
                    <a:pt x="71" y="4"/>
                    <a:pt x="70" y="4"/>
                    <a:pt x="69" y="4"/>
                  </a:cubicBezTo>
                  <a:cubicBezTo>
                    <a:pt x="68" y="4"/>
                    <a:pt x="68" y="3"/>
                    <a:pt x="68" y="3"/>
                  </a:cubicBezTo>
                  <a:cubicBezTo>
                    <a:pt x="66" y="4"/>
                    <a:pt x="65" y="6"/>
                    <a:pt x="63" y="6"/>
                  </a:cubicBezTo>
                  <a:cubicBezTo>
                    <a:pt x="61" y="6"/>
                    <a:pt x="61" y="5"/>
                    <a:pt x="58" y="5"/>
                  </a:cubicBezTo>
                  <a:cubicBezTo>
                    <a:pt x="57" y="6"/>
                    <a:pt x="55" y="8"/>
                    <a:pt x="53" y="7"/>
                  </a:cubicBezTo>
                  <a:cubicBezTo>
                    <a:pt x="50" y="6"/>
                    <a:pt x="49" y="5"/>
                    <a:pt x="47" y="2"/>
                  </a:cubicBezTo>
                  <a:cubicBezTo>
                    <a:pt x="47" y="3"/>
                    <a:pt x="44" y="5"/>
                    <a:pt x="44" y="6"/>
                  </a:cubicBezTo>
                  <a:cubicBezTo>
                    <a:pt x="45" y="8"/>
                    <a:pt x="46" y="10"/>
                    <a:pt x="48" y="12"/>
                  </a:cubicBezTo>
                  <a:cubicBezTo>
                    <a:pt x="50" y="14"/>
                    <a:pt x="53" y="15"/>
                    <a:pt x="56" y="16"/>
                  </a:cubicBezTo>
                  <a:cubicBezTo>
                    <a:pt x="61" y="18"/>
                    <a:pt x="65" y="20"/>
                    <a:pt x="70" y="20"/>
                  </a:cubicBezTo>
                  <a:cubicBezTo>
                    <a:pt x="68" y="22"/>
                    <a:pt x="65" y="25"/>
                    <a:pt x="63" y="27"/>
                  </a:cubicBezTo>
                  <a:cubicBezTo>
                    <a:pt x="61" y="29"/>
                    <a:pt x="59" y="31"/>
                    <a:pt x="58" y="33"/>
                  </a:cubicBezTo>
                  <a:cubicBezTo>
                    <a:pt x="57" y="33"/>
                    <a:pt x="56" y="35"/>
                    <a:pt x="55" y="35"/>
                  </a:cubicBezTo>
                  <a:cubicBezTo>
                    <a:pt x="53" y="36"/>
                    <a:pt x="50" y="34"/>
                    <a:pt x="48" y="35"/>
                  </a:cubicBezTo>
                  <a:cubicBezTo>
                    <a:pt x="46" y="35"/>
                    <a:pt x="44" y="37"/>
                    <a:pt x="42" y="38"/>
                  </a:cubicBezTo>
                  <a:cubicBezTo>
                    <a:pt x="40" y="39"/>
                    <a:pt x="38" y="40"/>
                    <a:pt x="36" y="39"/>
                  </a:cubicBezTo>
                  <a:cubicBezTo>
                    <a:pt x="35" y="39"/>
                    <a:pt x="33" y="38"/>
                    <a:pt x="32" y="39"/>
                  </a:cubicBezTo>
                  <a:cubicBezTo>
                    <a:pt x="29" y="41"/>
                    <a:pt x="29" y="43"/>
                    <a:pt x="26" y="42"/>
                  </a:cubicBezTo>
                  <a:cubicBezTo>
                    <a:pt x="24" y="41"/>
                    <a:pt x="22" y="41"/>
                    <a:pt x="21" y="41"/>
                  </a:cubicBezTo>
                  <a:cubicBezTo>
                    <a:pt x="19" y="40"/>
                    <a:pt x="17" y="38"/>
                    <a:pt x="16" y="37"/>
                  </a:cubicBezTo>
                  <a:cubicBezTo>
                    <a:pt x="15" y="37"/>
                    <a:pt x="12" y="38"/>
                    <a:pt x="11" y="37"/>
                  </a:cubicBezTo>
                  <a:cubicBezTo>
                    <a:pt x="10" y="36"/>
                    <a:pt x="8" y="34"/>
                    <a:pt x="7" y="34"/>
                  </a:cubicBezTo>
                  <a:cubicBezTo>
                    <a:pt x="3" y="35"/>
                    <a:pt x="2" y="36"/>
                    <a:pt x="0" y="39"/>
                  </a:cubicBezTo>
                  <a:cubicBezTo>
                    <a:pt x="0" y="40"/>
                    <a:pt x="3" y="40"/>
                    <a:pt x="3" y="41"/>
                  </a:cubicBezTo>
                  <a:cubicBezTo>
                    <a:pt x="3" y="43"/>
                    <a:pt x="3" y="44"/>
                    <a:pt x="4" y="45"/>
                  </a:cubicBezTo>
                  <a:cubicBezTo>
                    <a:pt x="6" y="47"/>
                    <a:pt x="5" y="52"/>
                    <a:pt x="3" y="54"/>
                  </a:cubicBezTo>
                  <a:cubicBezTo>
                    <a:pt x="2" y="55"/>
                    <a:pt x="1" y="56"/>
                    <a:pt x="0" y="58"/>
                  </a:cubicBezTo>
                  <a:cubicBezTo>
                    <a:pt x="0" y="61"/>
                    <a:pt x="2" y="59"/>
                    <a:pt x="3" y="60"/>
                  </a:cubicBezTo>
                  <a:cubicBezTo>
                    <a:pt x="3" y="60"/>
                    <a:pt x="0" y="64"/>
                    <a:pt x="1" y="65"/>
                  </a:cubicBezTo>
                  <a:cubicBezTo>
                    <a:pt x="2" y="65"/>
                    <a:pt x="3" y="66"/>
                    <a:pt x="4" y="66"/>
                  </a:cubicBezTo>
                  <a:cubicBezTo>
                    <a:pt x="8" y="69"/>
                    <a:pt x="12" y="71"/>
                    <a:pt x="15" y="73"/>
                  </a:cubicBezTo>
                  <a:cubicBezTo>
                    <a:pt x="18" y="74"/>
                    <a:pt x="19" y="74"/>
                    <a:pt x="19" y="77"/>
                  </a:cubicBezTo>
                  <a:cubicBezTo>
                    <a:pt x="19" y="79"/>
                    <a:pt x="25" y="82"/>
                    <a:pt x="26" y="83"/>
                  </a:cubicBezTo>
                  <a:cubicBezTo>
                    <a:pt x="28" y="80"/>
                    <a:pt x="29" y="78"/>
                    <a:pt x="30" y="76"/>
                  </a:cubicBezTo>
                  <a:cubicBezTo>
                    <a:pt x="30" y="74"/>
                    <a:pt x="31" y="72"/>
                    <a:pt x="33" y="72"/>
                  </a:cubicBezTo>
                  <a:cubicBezTo>
                    <a:pt x="34" y="71"/>
                    <a:pt x="34" y="70"/>
                    <a:pt x="35" y="69"/>
                  </a:cubicBezTo>
                  <a:cubicBezTo>
                    <a:pt x="37" y="68"/>
                    <a:pt x="38" y="67"/>
                    <a:pt x="40" y="65"/>
                  </a:cubicBezTo>
                  <a:cubicBezTo>
                    <a:pt x="45" y="57"/>
                    <a:pt x="52" y="53"/>
                    <a:pt x="59" y="48"/>
                  </a:cubicBezTo>
                  <a:cubicBezTo>
                    <a:pt x="68" y="42"/>
                    <a:pt x="73" y="33"/>
                    <a:pt x="77" y="24"/>
                  </a:cubicBezTo>
                  <a:cubicBezTo>
                    <a:pt x="79" y="20"/>
                    <a:pt x="82" y="18"/>
                    <a:pt x="84" y="14"/>
                  </a:cubicBezTo>
                  <a:cubicBezTo>
                    <a:pt x="85" y="12"/>
                    <a:pt x="85" y="9"/>
                    <a:pt x="86" y="7"/>
                  </a:cubicBezTo>
                  <a:cubicBezTo>
                    <a:pt x="86" y="6"/>
                    <a:pt x="85" y="2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7" name="Freeform 748">
              <a:extLst>
                <a:ext uri="{FF2B5EF4-FFF2-40B4-BE49-F238E27FC236}">
                  <a16:creationId xmlns:a16="http://schemas.microsoft.com/office/drawing/2014/main" id="{A1937EC1-6984-4139-952A-519F3DB06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304" y="3804326"/>
              <a:ext cx="31572" cy="38857"/>
            </a:xfrm>
            <a:custGeom>
              <a:avLst/>
              <a:gdLst>
                <a:gd name="T0" fmla="*/ 3 w 9"/>
                <a:gd name="T1" fmla="*/ 2 h 11"/>
                <a:gd name="T2" fmla="*/ 1 w 9"/>
                <a:gd name="T3" fmla="*/ 5 h 11"/>
                <a:gd name="T4" fmla="*/ 0 w 9"/>
                <a:gd name="T5" fmla="*/ 10 h 11"/>
                <a:gd name="T6" fmla="*/ 8 w 9"/>
                <a:gd name="T7" fmla="*/ 7 h 11"/>
                <a:gd name="T8" fmla="*/ 4 w 9"/>
                <a:gd name="T9" fmla="*/ 6 h 11"/>
                <a:gd name="T10" fmla="*/ 8 w 9"/>
                <a:gd name="T11" fmla="*/ 3 h 11"/>
                <a:gd name="T12" fmla="*/ 3 w 9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">
                  <a:moveTo>
                    <a:pt x="3" y="2"/>
                  </a:moveTo>
                  <a:cubicBezTo>
                    <a:pt x="2" y="3"/>
                    <a:pt x="1" y="4"/>
                    <a:pt x="1" y="5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2" y="11"/>
                    <a:pt x="7" y="7"/>
                    <a:pt x="8" y="7"/>
                  </a:cubicBezTo>
                  <a:cubicBezTo>
                    <a:pt x="8" y="6"/>
                    <a:pt x="5" y="5"/>
                    <a:pt x="4" y="6"/>
                  </a:cubicBezTo>
                  <a:cubicBezTo>
                    <a:pt x="5" y="5"/>
                    <a:pt x="9" y="4"/>
                    <a:pt x="8" y="3"/>
                  </a:cubicBezTo>
                  <a:cubicBezTo>
                    <a:pt x="7" y="0"/>
                    <a:pt x="5" y="0"/>
                    <a:pt x="3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8" name="Freeform 749">
              <a:extLst>
                <a:ext uri="{FF2B5EF4-FFF2-40B4-BE49-F238E27FC236}">
                  <a16:creationId xmlns:a16="http://schemas.microsoft.com/office/drawing/2014/main" id="{F3C69CBC-A8AE-40A9-AF9D-33768DEDB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584" y="3960973"/>
              <a:ext cx="92287" cy="99574"/>
            </a:xfrm>
            <a:custGeom>
              <a:avLst/>
              <a:gdLst>
                <a:gd name="T0" fmla="*/ 22 w 26"/>
                <a:gd name="T1" fmla="*/ 18 h 28"/>
                <a:gd name="T2" fmla="*/ 25 w 26"/>
                <a:gd name="T3" fmla="*/ 14 h 28"/>
                <a:gd name="T4" fmla="*/ 26 w 26"/>
                <a:gd name="T5" fmla="*/ 8 h 28"/>
                <a:gd name="T6" fmla="*/ 24 w 26"/>
                <a:gd name="T7" fmla="*/ 3 h 28"/>
                <a:gd name="T8" fmla="*/ 21 w 26"/>
                <a:gd name="T9" fmla="*/ 0 h 28"/>
                <a:gd name="T10" fmla="*/ 16 w 26"/>
                <a:gd name="T11" fmla="*/ 1 h 28"/>
                <a:gd name="T12" fmla="*/ 12 w 26"/>
                <a:gd name="T13" fmla="*/ 3 h 28"/>
                <a:gd name="T14" fmla="*/ 6 w 26"/>
                <a:gd name="T15" fmla="*/ 2 h 28"/>
                <a:gd name="T16" fmla="*/ 7 w 26"/>
                <a:gd name="T17" fmla="*/ 8 h 28"/>
                <a:gd name="T18" fmla="*/ 6 w 26"/>
                <a:gd name="T19" fmla="*/ 12 h 28"/>
                <a:gd name="T20" fmla="*/ 2 w 26"/>
                <a:gd name="T21" fmla="*/ 16 h 28"/>
                <a:gd name="T22" fmla="*/ 0 w 26"/>
                <a:gd name="T23" fmla="*/ 22 h 28"/>
                <a:gd name="T24" fmla="*/ 0 w 26"/>
                <a:gd name="T25" fmla="*/ 27 h 28"/>
                <a:gd name="T26" fmla="*/ 4 w 26"/>
                <a:gd name="T27" fmla="*/ 26 h 28"/>
                <a:gd name="T28" fmla="*/ 11 w 26"/>
                <a:gd name="T29" fmla="*/ 25 h 28"/>
                <a:gd name="T30" fmla="*/ 14 w 26"/>
                <a:gd name="T31" fmla="*/ 20 h 28"/>
                <a:gd name="T32" fmla="*/ 21 w 26"/>
                <a:gd name="T33" fmla="*/ 20 h 28"/>
                <a:gd name="T34" fmla="*/ 22 w 26"/>
                <a:gd name="T35" fmla="*/ 18 h 28"/>
                <a:gd name="T36" fmla="*/ 22 w 26"/>
                <a:gd name="T3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8">
                  <a:moveTo>
                    <a:pt x="22" y="18"/>
                  </a:moveTo>
                  <a:cubicBezTo>
                    <a:pt x="22" y="16"/>
                    <a:pt x="24" y="15"/>
                    <a:pt x="25" y="14"/>
                  </a:cubicBezTo>
                  <a:cubicBezTo>
                    <a:pt x="26" y="13"/>
                    <a:pt x="26" y="10"/>
                    <a:pt x="26" y="8"/>
                  </a:cubicBezTo>
                  <a:cubicBezTo>
                    <a:pt x="26" y="6"/>
                    <a:pt x="24" y="5"/>
                    <a:pt x="24" y="3"/>
                  </a:cubicBezTo>
                  <a:cubicBezTo>
                    <a:pt x="24" y="1"/>
                    <a:pt x="22" y="1"/>
                    <a:pt x="21" y="0"/>
                  </a:cubicBezTo>
                  <a:cubicBezTo>
                    <a:pt x="20" y="1"/>
                    <a:pt x="18" y="0"/>
                    <a:pt x="16" y="1"/>
                  </a:cubicBezTo>
                  <a:cubicBezTo>
                    <a:pt x="15" y="2"/>
                    <a:pt x="13" y="4"/>
                    <a:pt x="12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6" y="7"/>
                    <a:pt x="7" y="8"/>
                  </a:cubicBezTo>
                  <a:cubicBezTo>
                    <a:pt x="8" y="10"/>
                    <a:pt x="7" y="10"/>
                    <a:pt x="6" y="12"/>
                  </a:cubicBezTo>
                  <a:cubicBezTo>
                    <a:pt x="5" y="14"/>
                    <a:pt x="3" y="15"/>
                    <a:pt x="2" y="16"/>
                  </a:cubicBezTo>
                  <a:cubicBezTo>
                    <a:pt x="1" y="18"/>
                    <a:pt x="0" y="19"/>
                    <a:pt x="0" y="22"/>
                  </a:cubicBezTo>
                  <a:cubicBezTo>
                    <a:pt x="0" y="23"/>
                    <a:pt x="1" y="25"/>
                    <a:pt x="0" y="27"/>
                  </a:cubicBezTo>
                  <a:cubicBezTo>
                    <a:pt x="2" y="28"/>
                    <a:pt x="2" y="27"/>
                    <a:pt x="4" y="26"/>
                  </a:cubicBezTo>
                  <a:cubicBezTo>
                    <a:pt x="6" y="25"/>
                    <a:pt x="9" y="25"/>
                    <a:pt x="11" y="25"/>
                  </a:cubicBezTo>
                  <a:cubicBezTo>
                    <a:pt x="10" y="22"/>
                    <a:pt x="12" y="21"/>
                    <a:pt x="14" y="20"/>
                  </a:cubicBezTo>
                  <a:cubicBezTo>
                    <a:pt x="16" y="19"/>
                    <a:pt x="20" y="17"/>
                    <a:pt x="21" y="20"/>
                  </a:cubicBezTo>
                  <a:cubicBezTo>
                    <a:pt x="21" y="19"/>
                    <a:pt x="21" y="18"/>
                    <a:pt x="22" y="18"/>
                  </a:cubicBezTo>
                  <a:cubicBezTo>
                    <a:pt x="22" y="16"/>
                    <a:pt x="21" y="18"/>
                    <a:pt x="22" y="1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9" name="Freeform 750">
              <a:extLst>
                <a:ext uri="{FF2B5EF4-FFF2-40B4-BE49-F238E27FC236}">
                  <a16:creationId xmlns:a16="http://schemas.microsoft.com/office/drawing/2014/main" id="{C787F34A-74DD-4DF3-BBBF-7AE6B4694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6655" y="4075117"/>
              <a:ext cx="35215" cy="35215"/>
            </a:xfrm>
            <a:custGeom>
              <a:avLst/>
              <a:gdLst>
                <a:gd name="T0" fmla="*/ 1 w 10"/>
                <a:gd name="T1" fmla="*/ 6 h 10"/>
                <a:gd name="T2" fmla="*/ 3 w 10"/>
                <a:gd name="T3" fmla="*/ 10 h 10"/>
                <a:gd name="T4" fmla="*/ 9 w 10"/>
                <a:gd name="T5" fmla="*/ 5 h 10"/>
                <a:gd name="T6" fmla="*/ 8 w 10"/>
                <a:gd name="T7" fmla="*/ 0 h 10"/>
                <a:gd name="T8" fmla="*/ 4 w 10"/>
                <a:gd name="T9" fmla="*/ 1 h 10"/>
                <a:gd name="T10" fmla="*/ 0 w 10"/>
                <a:gd name="T11" fmla="*/ 1 h 10"/>
                <a:gd name="T12" fmla="*/ 1 w 10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" y="6"/>
                  </a:moveTo>
                  <a:cubicBezTo>
                    <a:pt x="2" y="7"/>
                    <a:pt x="2" y="9"/>
                    <a:pt x="3" y="10"/>
                  </a:cubicBezTo>
                  <a:cubicBezTo>
                    <a:pt x="5" y="9"/>
                    <a:pt x="7" y="7"/>
                    <a:pt x="9" y="5"/>
                  </a:cubicBezTo>
                  <a:cubicBezTo>
                    <a:pt x="10" y="3"/>
                    <a:pt x="5" y="4"/>
                    <a:pt x="8" y="0"/>
                  </a:cubicBezTo>
                  <a:cubicBezTo>
                    <a:pt x="7" y="0"/>
                    <a:pt x="3" y="0"/>
                    <a:pt x="4" y="1"/>
                  </a:cubicBezTo>
                  <a:cubicBezTo>
                    <a:pt x="5" y="3"/>
                    <a:pt x="1" y="2"/>
                    <a:pt x="0" y="1"/>
                  </a:cubicBezTo>
                  <a:cubicBezTo>
                    <a:pt x="0" y="3"/>
                    <a:pt x="1" y="4"/>
                    <a:pt x="1" y="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0" name="Freeform 751">
              <a:extLst>
                <a:ext uri="{FF2B5EF4-FFF2-40B4-BE49-F238E27FC236}">
                  <a16:creationId xmlns:a16="http://schemas.microsoft.com/office/drawing/2014/main" id="{662C4133-47A0-49CB-8AF4-0FEB474B0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6655" y="4053260"/>
              <a:ext cx="38857" cy="32786"/>
            </a:xfrm>
            <a:custGeom>
              <a:avLst/>
              <a:gdLst>
                <a:gd name="T0" fmla="*/ 3 w 11"/>
                <a:gd name="T1" fmla="*/ 1 h 9"/>
                <a:gd name="T2" fmla="*/ 0 w 11"/>
                <a:gd name="T3" fmla="*/ 7 h 9"/>
                <a:gd name="T4" fmla="*/ 4 w 11"/>
                <a:gd name="T5" fmla="*/ 7 h 9"/>
                <a:gd name="T6" fmla="*/ 8 w 11"/>
                <a:gd name="T7" fmla="*/ 6 h 9"/>
                <a:gd name="T8" fmla="*/ 7 w 11"/>
                <a:gd name="T9" fmla="*/ 0 h 9"/>
                <a:gd name="T10" fmla="*/ 3 w 11"/>
                <a:gd name="T11" fmla="*/ 1 h 9"/>
                <a:gd name="T12" fmla="*/ 3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3" y="1"/>
                  </a:moveTo>
                  <a:cubicBezTo>
                    <a:pt x="1" y="2"/>
                    <a:pt x="0" y="5"/>
                    <a:pt x="0" y="7"/>
                  </a:cubicBezTo>
                  <a:cubicBezTo>
                    <a:pt x="1" y="8"/>
                    <a:pt x="5" y="9"/>
                    <a:pt x="4" y="7"/>
                  </a:cubicBezTo>
                  <a:cubicBezTo>
                    <a:pt x="3" y="6"/>
                    <a:pt x="7" y="6"/>
                    <a:pt x="8" y="6"/>
                  </a:cubicBezTo>
                  <a:cubicBezTo>
                    <a:pt x="11" y="5"/>
                    <a:pt x="8" y="1"/>
                    <a:pt x="7" y="0"/>
                  </a:cubicBezTo>
                  <a:cubicBezTo>
                    <a:pt x="5" y="1"/>
                    <a:pt x="5" y="2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1" name="Freeform 752">
              <a:extLst>
                <a:ext uri="{FF2B5EF4-FFF2-40B4-BE49-F238E27FC236}">
                  <a16:creationId xmlns:a16="http://schemas.microsoft.com/office/drawing/2014/main" id="{9A55890D-E73E-4A02-A5B8-AD593786E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942" y="4042331"/>
              <a:ext cx="191861" cy="207647"/>
            </a:xfrm>
            <a:custGeom>
              <a:avLst/>
              <a:gdLst>
                <a:gd name="T0" fmla="*/ 41 w 54"/>
                <a:gd name="T1" fmla="*/ 13 h 58"/>
                <a:gd name="T2" fmla="*/ 23 w 54"/>
                <a:gd name="T3" fmla="*/ 3 h 58"/>
                <a:gd name="T4" fmla="*/ 17 w 54"/>
                <a:gd name="T5" fmla="*/ 7 h 58"/>
                <a:gd name="T6" fmla="*/ 21 w 54"/>
                <a:gd name="T7" fmla="*/ 9 h 58"/>
                <a:gd name="T8" fmla="*/ 17 w 54"/>
                <a:gd name="T9" fmla="*/ 9 h 58"/>
                <a:gd name="T10" fmla="*/ 13 w 54"/>
                <a:gd name="T11" fmla="*/ 10 h 58"/>
                <a:gd name="T12" fmla="*/ 11 w 54"/>
                <a:gd name="T13" fmla="*/ 8 h 58"/>
                <a:gd name="T14" fmla="*/ 12 w 54"/>
                <a:gd name="T15" fmla="*/ 4 h 58"/>
                <a:gd name="T16" fmla="*/ 5 w 54"/>
                <a:gd name="T17" fmla="*/ 3 h 58"/>
                <a:gd name="T18" fmla="*/ 7 w 54"/>
                <a:gd name="T19" fmla="*/ 8 h 58"/>
                <a:gd name="T20" fmla="*/ 5 w 54"/>
                <a:gd name="T21" fmla="*/ 12 h 58"/>
                <a:gd name="T22" fmla="*/ 6 w 54"/>
                <a:gd name="T23" fmla="*/ 16 h 58"/>
                <a:gd name="T24" fmla="*/ 2 w 54"/>
                <a:gd name="T25" fmla="*/ 18 h 58"/>
                <a:gd name="T26" fmla="*/ 1 w 54"/>
                <a:gd name="T27" fmla="*/ 21 h 58"/>
                <a:gd name="T28" fmla="*/ 5 w 54"/>
                <a:gd name="T29" fmla="*/ 33 h 58"/>
                <a:gd name="T30" fmla="*/ 12 w 54"/>
                <a:gd name="T31" fmla="*/ 42 h 58"/>
                <a:gd name="T32" fmla="*/ 15 w 54"/>
                <a:gd name="T33" fmla="*/ 43 h 58"/>
                <a:gd name="T34" fmla="*/ 17 w 54"/>
                <a:gd name="T35" fmla="*/ 45 h 58"/>
                <a:gd name="T36" fmla="*/ 24 w 54"/>
                <a:gd name="T37" fmla="*/ 47 h 58"/>
                <a:gd name="T38" fmla="*/ 25 w 54"/>
                <a:gd name="T39" fmla="*/ 53 h 58"/>
                <a:gd name="T40" fmla="*/ 27 w 54"/>
                <a:gd name="T41" fmla="*/ 55 h 58"/>
                <a:gd name="T42" fmla="*/ 30 w 54"/>
                <a:gd name="T43" fmla="*/ 55 h 58"/>
                <a:gd name="T44" fmla="*/ 33 w 54"/>
                <a:gd name="T45" fmla="*/ 56 h 58"/>
                <a:gd name="T46" fmla="*/ 36 w 54"/>
                <a:gd name="T47" fmla="*/ 55 h 58"/>
                <a:gd name="T48" fmla="*/ 42 w 54"/>
                <a:gd name="T49" fmla="*/ 55 h 58"/>
                <a:gd name="T50" fmla="*/ 46 w 54"/>
                <a:gd name="T51" fmla="*/ 54 h 58"/>
                <a:gd name="T52" fmla="*/ 54 w 54"/>
                <a:gd name="T53" fmla="*/ 49 h 58"/>
                <a:gd name="T54" fmla="*/ 49 w 54"/>
                <a:gd name="T55" fmla="*/ 36 h 58"/>
                <a:gd name="T56" fmla="*/ 49 w 54"/>
                <a:gd name="T57" fmla="*/ 32 h 58"/>
                <a:gd name="T58" fmla="*/ 46 w 54"/>
                <a:gd name="T59" fmla="*/ 28 h 58"/>
                <a:gd name="T60" fmla="*/ 48 w 54"/>
                <a:gd name="T61" fmla="*/ 20 h 58"/>
                <a:gd name="T62" fmla="*/ 45 w 54"/>
                <a:gd name="T63" fmla="*/ 18 h 58"/>
                <a:gd name="T64" fmla="*/ 41 w 54"/>
                <a:gd name="T65" fmla="*/ 16 h 58"/>
                <a:gd name="T66" fmla="*/ 41 w 54"/>
                <a:gd name="T6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58">
                  <a:moveTo>
                    <a:pt x="41" y="13"/>
                  </a:moveTo>
                  <a:cubicBezTo>
                    <a:pt x="35" y="9"/>
                    <a:pt x="29" y="6"/>
                    <a:pt x="23" y="3"/>
                  </a:cubicBezTo>
                  <a:cubicBezTo>
                    <a:pt x="22" y="5"/>
                    <a:pt x="19" y="7"/>
                    <a:pt x="17" y="7"/>
                  </a:cubicBezTo>
                  <a:cubicBezTo>
                    <a:pt x="17" y="7"/>
                    <a:pt x="21" y="8"/>
                    <a:pt x="21" y="9"/>
                  </a:cubicBezTo>
                  <a:cubicBezTo>
                    <a:pt x="20" y="10"/>
                    <a:pt x="18" y="9"/>
                    <a:pt x="17" y="9"/>
                  </a:cubicBezTo>
                  <a:cubicBezTo>
                    <a:pt x="15" y="8"/>
                    <a:pt x="15" y="9"/>
                    <a:pt x="13" y="10"/>
                  </a:cubicBezTo>
                  <a:cubicBezTo>
                    <a:pt x="13" y="10"/>
                    <a:pt x="11" y="9"/>
                    <a:pt x="11" y="8"/>
                  </a:cubicBezTo>
                  <a:cubicBezTo>
                    <a:pt x="10" y="7"/>
                    <a:pt x="11" y="5"/>
                    <a:pt x="12" y="4"/>
                  </a:cubicBezTo>
                  <a:cubicBezTo>
                    <a:pt x="13" y="0"/>
                    <a:pt x="7" y="2"/>
                    <a:pt x="5" y="3"/>
                  </a:cubicBezTo>
                  <a:cubicBezTo>
                    <a:pt x="6" y="4"/>
                    <a:pt x="8" y="7"/>
                    <a:pt x="7" y="8"/>
                  </a:cubicBezTo>
                  <a:cubicBezTo>
                    <a:pt x="7" y="9"/>
                    <a:pt x="3" y="12"/>
                    <a:pt x="5" y="12"/>
                  </a:cubicBezTo>
                  <a:cubicBezTo>
                    <a:pt x="8" y="13"/>
                    <a:pt x="7" y="14"/>
                    <a:pt x="6" y="16"/>
                  </a:cubicBezTo>
                  <a:cubicBezTo>
                    <a:pt x="5" y="16"/>
                    <a:pt x="3" y="17"/>
                    <a:pt x="2" y="18"/>
                  </a:cubicBezTo>
                  <a:cubicBezTo>
                    <a:pt x="0" y="19"/>
                    <a:pt x="1" y="19"/>
                    <a:pt x="1" y="21"/>
                  </a:cubicBezTo>
                  <a:cubicBezTo>
                    <a:pt x="2" y="26"/>
                    <a:pt x="4" y="29"/>
                    <a:pt x="5" y="33"/>
                  </a:cubicBezTo>
                  <a:cubicBezTo>
                    <a:pt x="5" y="38"/>
                    <a:pt x="9" y="40"/>
                    <a:pt x="12" y="42"/>
                  </a:cubicBezTo>
                  <a:cubicBezTo>
                    <a:pt x="13" y="43"/>
                    <a:pt x="14" y="43"/>
                    <a:pt x="15" y="43"/>
                  </a:cubicBezTo>
                  <a:cubicBezTo>
                    <a:pt x="16" y="43"/>
                    <a:pt x="16" y="44"/>
                    <a:pt x="17" y="45"/>
                  </a:cubicBezTo>
                  <a:cubicBezTo>
                    <a:pt x="19" y="45"/>
                    <a:pt x="22" y="45"/>
                    <a:pt x="24" y="47"/>
                  </a:cubicBezTo>
                  <a:cubicBezTo>
                    <a:pt x="25" y="48"/>
                    <a:pt x="25" y="51"/>
                    <a:pt x="25" y="53"/>
                  </a:cubicBezTo>
                  <a:cubicBezTo>
                    <a:pt x="26" y="54"/>
                    <a:pt x="25" y="55"/>
                    <a:pt x="27" y="55"/>
                  </a:cubicBezTo>
                  <a:cubicBezTo>
                    <a:pt x="28" y="55"/>
                    <a:pt x="29" y="55"/>
                    <a:pt x="30" y="55"/>
                  </a:cubicBezTo>
                  <a:cubicBezTo>
                    <a:pt x="31" y="55"/>
                    <a:pt x="32" y="55"/>
                    <a:pt x="33" y="56"/>
                  </a:cubicBezTo>
                  <a:cubicBezTo>
                    <a:pt x="34" y="57"/>
                    <a:pt x="35" y="56"/>
                    <a:pt x="36" y="55"/>
                  </a:cubicBezTo>
                  <a:cubicBezTo>
                    <a:pt x="38" y="54"/>
                    <a:pt x="40" y="58"/>
                    <a:pt x="42" y="55"/>
                  </a:cubicBezTo>
                  <a:cubicBezTo>
                    <a:pt x="42" y="53"/>
                    <a:pt x="45" y="54"/>
                    <a:pt x="46" y="54"/>
                  </a:cubicBezTo>
                  <a:cubicBezTo>
                    <a:pt x="49" y="53"/>
                    <a:pt x="51" y="51"/>
                    <a:pt x="54" y="49"/>
                  </a:cubicBezTo>
                  <a:cubicBezTo>
                    <a:pt x="49" y="46"/>
                    <a:pt x="49" y="42"/>
                    <a:pt x="49" y="36"/>
                  </a:cubicBezTo>
                  <a:cubicBezTo>
                    <a:pt x="48" y="35"/>
                    <a:pt x="50" y="33"/>
                    <a:pt x="49" y="32"/>
                  </a:cubicBezTo>
                  <a:cubicBezTo>
                    <a:pt x="48" y="31"/>
                    <a:pt x="46" y="30"/>
                    <a:pt x="46" y="28"/>
                  </a:cubicBezTo>
                  <a:cubicBezTo>
                    <a:pt x="46" y="27"/>
                    <a:pt x="48" y="20"/>
                    <a:pt x="48" y="20"/>
                  </a:cubicBezTo>
                  <a:cubicBezTo>
                    <a:pt x="47" y="20"/>
                    <a:pt x="46" y="19"/>
                    <a:pt x="45" y="18"/>
                  </a:cubicBezTo>
                  <a:cubicBezTo>
                    <a:pt x="44" y="17"/>
                    <a:pt x="43" y="17"/>
                    <a:pt x="41" y="16"/>
                  </a:cubicBezTo>
                  <a:cubicBezTo>
                    <a:pt x="41" y="15"/>
                    <a:pt x="41" y="14"/>
                    <a:pt x="41" y="1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2" name="Freeform 753">
              <a:extLst>
                <a:ext uri="{FF2B5EF4-FFF2-40B4-BE49-F238E27FC236}">
                  <a16:creationId xmlns:a16="http://schemas.microsoft.com/office/drawing/2014/main" id="{0CF5165A-000E-49EC-8014-51202AF28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5435" y="3992543"/>
              <a:ext cx="95930" cy="110503"/>
            </a:xfrm>
            <a:custGeom>
              <a:avLst/>
              <a:gdLst>
                <a:gd name="T0" fmla="*/ 15 w 27"/>
                <a:gd name="T1" fmla="*/ 29 h 31"/>
                <a:gd name="T2" fmla="*/ 15 w 27"/>
                <a:gd name="T3" fmla="*/ 24 h 31"/>
                <a:gd name="T4" fmla="*/ 17 w 27"/>
                <a:gd name="T5" fmla="*/ 24 h 31"/>
                <a:gd name="T6" fmla="*/ 19 w 27"/>
                <a:gd name="T7" fmla="*/ 21 h 31"/>
                <a:gd name="T8" fmla="*/ 21 w 27"/>
                <a:gd name="T9" fmla="*/ 24 h 31"/>
                <a:gd name="T10" fmla="*/ 24 w 27"/>
                <a:gd name="T11" fmla="*/ 23 h 31"/>
                <a:gd name="T12" fmla="*/ 26 w 27"/>
                <a:gd name="T13" fmla="*/ 24 h 31"/>
                <a:gd name="T14" fmla="*/ 26 w 27"/>
                <a:gd name="T15" fmla="*/ 21 h 31"/>
                <a:gd name="T16" fmla="*/ 26 w 27"/>
                <a:gd name="T17" fmla="*/ 14 h 31"/>
                <a:gd name="T18" fmla="*/ 25 w 27"/>
                <a:gd name="T19" fmla="*/ 11 h 31"/>
                <a:gd name="T20" fmla="*/ 26 w 27"/>
                <a:gd name="T21" fmla="*/ 6 h 31"/>
                <a:gd name="T22" fmla="*/ 21 w 27"/>
                <a:gd name="T23" fmla="*/ 4 h 31"/>
                <a:gd name="T24" fmla="*/ 19 w 27"/>
                <a:gd name="T25" fmla="*/ 0 h 31"/>
                <a:gd name="T26" fmla="*/ 14 w 27"/>
                <a:gd name="T27" fmla="*/ 0 h 31"/>
                <a:gd name="T28" fmla="*/ 11 w 27"/>
                <a:gd name="T29" fmla="*/ 7 h 31"/>
                <a:gd name="T30" fmla="*/ 5 w 27"/>
                <a:gd name="T31" fmla="*/ 7 h 31"/>
                <a:gd name="T32" fmla="*/ 4 w 27"/>
                <a:gd name="T33" fmla="*/ 7 h 31"/>
                <a:gd name="T34" fmla="*/ 4 w 27"/>
                <a:gd name="T35" fmla="*/ 10 h 31"/>
                <a:gd name="T36" fmla="*/ 0 w 27"/>
                <a:gd name="T37" fmla="*/ 16 h 31"/>
                <a:gd name="T38" fmla="*/ 4 w 27"/>
                <a:gd name="T39" fmla="*/ 23 h 31"/>
                <a:gd name="T40" fmla="*/ 9 w 27"/>
                <a:gd name="T41" fmla="*/ 28 h 31"/>
                <a:gd name="T42" fmla="*/ 11 w 27"/>
                <a:gd name="T43" fmla="*/ 31 h 31"/>
                <a:gd name="T44" fmla="*/ 15 w 27"/>
                <a:gd name="T45" fmla="*/ 29 h 31"/>
                <a:gd name="T46" fmla="*/ 15 w 27"/>
                <a:gd name="T47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31">
                  <a:moveTo>
                    <a:pt x="15" y="29"/>
                  </a:moveTo>
                  <a:cubicBezTo>
                    <a:pt x="15" y="28"/>
                    <a:pt x="13" y="24"/>
                    <a:pt x="15" y="24"/>
                  </a:cubicBezTo>
                  <a:cubicBezTo>
                    <a:pt x="15" y="24"/>
                    <a:pt x="17" y="24"/>
                    <a:pt x="17" y="24"/>
                  </a:cubicBezTo>
                  <a:cubicBezTo>
                    <a:pt x="18" y="23"/>
                    <a:pt x="18" y="21"/>
                    <a:pt x="19" y="21"/>
                  </a:cubicBezTo>
                  <a:cubicBezTo>
                    <a:pt x="20" y="22"/>
                    <a:pt x="21" y="23"/>
                    <a:pt x="21" y="24"/>
                  </a:cubicBezTo>
                  <a:cubicBezTo>
                    <a:pt x="22" y="25"/>
                    <a:pt x="22" y="23"/>
                    <a:pt x="24" y="23"/>
                  </a:cubicBezTo>
                  <a:cubicBezTo>
                    <a:pt x="24" y="23"/>
                    <a:pt x="26" y="25"/>
                    <a:pt x="26" y="24"/>
                  </a:cubicBezTo>
                  <a:cubicBezTo>
                    <a:pt x="26" y="23"/>
                    <a:pt x="26" y="22"/>
                    <a:pt x="26" y="21"/>
                  </a:cubicBezTo>
                  <a:cubicBezTo>
                    <a:pt x="27" y="19"/>
                    <a:pt x="27" y="16"/>
                    <a:pt x="26" y="14"/>
                  </a:cubicBezTo>
                  <a:cubicBezTo>
                    <a:pt x="25" y="13"/>
                    <a:pt x="25" y="12"/>
                    <a:pt x="25" y="11"/>
                  </a:cubicBezTo>
                  <a:cubicBezTo>
                    <a:pt x="25" y="9"/>
                    <a:pt x="27" y="8"/>
                    <a:pt x="26" y="6"/>
                  </a:cubicBezTo>
                  <a:cubicBezTo>
                    <a:pt x="25" y="3"/>
                    <a:pt x="21" y="7"/>
                    <a:pt x="21" y="4"/>
                  </a:cubicBezTo>
                  <a:cubicBezTo>
                    <a:pt x="21" y="2"/>
                    <a:pt x="22" y="0"/>
                    <a:pt x="19" y="0"/>
                  </a:cubicBezTo>
                  <a:cubicBezTo>
                    <a:pt x="18" y="0"/>
                    <a:pt x="16" y="0"/>
                    <a:pt x="14" y="0"/>
                  </a:cubicBezTo>
                  <a:cubicBezTo>
                    <a:pt x="10" y="0"/>
                    <a:pt x="15" y="7"/>
                    <a:pt x="11" y="7"/>
                  </a:cubicBezTo>
                  <a:cubicBezTo>
                    <a:pt x="9" y="7"/>
                    <a:pt x="7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9"/>
                    <a:pt x="4" y="9"/>
                    <a:pt x="4" y="10"/>
                  </a:cubicBezTo>
                  <a:cubicBezTo>
                    <a:pt x="4" y="12"/>
                    <a:pt x="0" y="14"/>
                    <a:pt x="0" y="16"/>
                  </a:cubicBezTo>
                  <a:cubicBezTo>
                    <a:pt x="1" y="18"/>
                    <a:pt x="3" y="21"/>
                    <a:pt x="4" y="23"/>
                  </a:cubicBezTo>
                  <a:cubicBezTo>
                    <a:pt x="6" y="24"/>
                    <a:pt x="7" y="26"/>
                    <a:pt x="9" y="28"/>
                  </a:cubicBezTo>
                  <a:cubicBezTo>
                    <a:pt x="10" y="29"/>
                    <a:pt x="11" y="30"/>
                    <a:pt x="11" y="31"/>
                  </a:cubicBezTo>
                  <a:cubicBezTo>
                    <a:pt x="12" y="30"/>
                    <a:pt x="14" y="30"/>
                    <a:pt x="15" y="29"/>
                  </a:cubicBezTo>
                  <a:cubicBezTo>
                    <a:pt x="15" y="29"/>
                    <a:pt x="14" y="30"/>
                    <a:pt x="15" y="2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3" name="Freeform 754">
              <a:extLst>
                <a:ext uri="{FF2B5EF4-FFF2-40B4-BE49-F238E27FC236}">
                  <a16:creationId xmlns:a16="http://schemas.microsoft.com/office/drawing/2014/main" id="{5235BF39-F3A3-48B1-9EC7-00EF13E72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1505" y="3992543"/>
              <a:ext cx="40073" cy="25500"/>
            </a:xfrm>
            <a:custGeom>
              <a:avLst/>
              <a:gdLst>
                <a:gd name="T0" fmla="*/ 11 w 11"/>
                <a:gd name="T1" fmla="*/ 7 h 7"/>
                <a:gd name="T2" fmla="*/ 11 w 11"/>
                <a:gd name="T3" fmla="*/ 0 h 7"/>
                <a:gd name="T4" fmla="*/ 3 w 11"/>
                <a:gd name="T5" fmla="*/ 1 h 7"/>
                <a:gd name="T6" fmla="*/ 0 w 11"/>
                <a:gd name="T7" fmla="*/ 4 h 7"/>
                <a:gd name="T8" fmla="*/ 2 w 11"/>
                <a:gd name="T9" fmla="*/ 7 h 7"/>
                <a:gd name="T10" fmla="*/ 11 w 1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11" y="7"/>
                  </a:moveTo>
                  <a:cubicBezTo>
                    <a:pt x="11" y="5"/>
                    <a:pt x="11" y="2"/>
                    <a:pt x="11" y="0"/>
                  </a:cubicBezTo>
                  <a:cubicBezTo>
                    <a:pt x="8" y="0"/>
                    <a:pt x="6" y="1"/>
                    <a:pt x="3" y="1"/>
                  </a:cubicBezTo>
                  <a:cubicBezTo>
                    <a:pt x="4" y="2"/>
                    <a:pt x="1" y="3"/>
                    <a:pt x="0" y="4"/>
                  </a:cubicBezTo>
                  <a:cubicBezTo>
                    <a:pt x="0" y="5"/>
                    <a:pt x="2" y="6"/>
                    <a:pt x="2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4" name="Freeform 755">
              <a:extLst>
                <a:ext uri="{FF2B5EF4-FFF2-40B4-BE49-F238E27FC236}">
                  <a16:creationId xmlns:a16="http://schemas.microsoft.com/office/drawing/2014/main" id="{2ABD41A6-FBCD-482F-84E2-7241ABB7F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8148" y="3800684"/>
              <a:ext cx="131146" cy="202790"/>
            </a:xfrm>
            <a:custGeom>
              <a:avLst/>
              <a:gdLst>
                <a:gd name="T0" fmla="*/ 29 w 37"/>
                <a:gd name="T1" fmla="*/ 55 h 57"/>
                <a:gd name="T2" fmla="*/ 37 w 37"/>
                <a:gd name="T3" fmla="*/ 55 h 57"/>
                <a:gd name="T4" fmla="*/ 33 w 37"/>
                <a:gd name="T5" fmla="*/ 48 h 57"/>
                <a:gd name="T6" fmla="*/ 32 w 37"/>
                <a:gd name="T7" fmla="*/ 44 h 57"/>
                <a:gd name="T8" fmla="*/ 30 w 37"/>
                <a:gd name="T9" fmla="*/ 40 h 57"/>
                <a:gd name="T10" fmla="*/ 32 w 37"/>
                <a:gd name="T11" fmla="*/ 32 h 57"/>
                <a:gd name="T12" fmla="*/ 34 w 37"/>
                <a:gd name="T13" fmla="*/ 27 h 57"/>
                <a:gd name="T14" fmla="*/ 31 w 37"/>
                <a:gd name="T15" fmla="*/ 21 h 57"/>
                <a:gd name="T16" fmla="*/ 28 w 37"/>
                <a:gd name="T17" fmla="*/ 16 h 57"/>
                <a:gd name="T18" fmla="*/ 34 w 37"/>
                <a:gd name="T19" fmla="*/ 16 h 57"/>
                <a:gd name="T20" fmla="*/ 32 w 37"/>
                <a:gd name="T21" fmla="*/ 6 h 57"/>
                <a:gd name="T22" fmla="*/ 30 w 37"/>
                <a:gd name="T23" fmla="*/ 2 h 57"/>
                <a:gd name="T24" fmla="*/ 27 w 37"/>
                <a:gd name="T25" fmla="*/ 0 h 57"/>
                <a:gd name="T26" fmla="*/ 28 w 37"/>
                <a:gd name="T27" fmla="*/ 9 h 57"/>
                <a:gd name="T28" fmla="*/ 23 w 37"/>
                <a:gd name="T29" fmla="*/ 18 h 57"/>
                <a:gd name="T30" fmla="*/ 21 w 37"/>
                <a:gd name="T31" fmla="*/ 22 h 57"/>
                <a:gd name="T32" fmla="*/ 18 w 37"/>
                <a:gd name="T33" fmla="*/ 27 h 57"/>
                <a:gd name="T34" fmla="*/ 15 w 37"/>
                <a:gd name="T35" fmla="*/ 33 h 57"/>
                <a:gd name="T36" fmla="*/ 11 w 37"/>
                <a:gd name="T37" fmla="*/ 31 h 57"/>
                <a:gd name="T38" fmla="*/ 2 w 37"/>
                <a:gd name="T39" fmla="*/ 39 h 57"/>
                <a:gd name="T40" fmla="*/ 1 w 37"/>
                <a:gd name="T41" fmla="*/ 42 h 57"/>
                <a:gd name="T42" fmla="*/ 4 w 37"/>
                <a:gd name="T43" fmla="*/ 45 h 57"/>
                <a:gd name="T44" fmla="*/ 5 w 37"/>
                <a:gd name="T45" fmla="*/ 45 h 57"/>
                <a:gd name="T46" fmla="*/ 7 w 37"/>
                <a:gd name="T47" fmla="*/ 48 h 57"/>
                <a:gd name="T48" fmla="*/ 7 w 37"/>
                <a:gd name="T49" fmla="*/ 55 h 57"/>
                <a:gd name="T50" fmla="*/ 16 w 37"/>
                <a:gd name="T51" fmla="*/ 54 h 57"/>
                <a:gd name="T52" fmla="*/ 29 w 37"/>
                <a:gd name="T53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57">
                  <a:moveTo>
                    <a:pt x="29" y="55"/>
                  </a:moveTo>
                  <a:cubicBezTo>
                    <a:pt x="32" y="55"/>
                    <a:pt x="35" y="57"/>
                    <a:pt x="37" y="55"/>
                  </a:cubicBezTo>
                  <a:cubicBezTo>
                    <a:pt x="37" y="51"/>
                    <a:pt x="35" y="50"/>
                    <a:pt x="33" y="48"/>
                  </a:cubicBezTo>
                  <a:cubicBezTo>
                    <a:pt x="32" y="47"/>
                    <a:pt x="32" y="46"/>
                    <a:pt x="32" y="44"/>
                  </a:cubicBezTo>
                  <a:cubicBezTo>
                    <a:pt x="31" y="43"/>
                    <a:pt x="30" y="42"/>
                    <a:pt x="30" y="40"/>
                  </a:cubicBezTo>
                  <a:cubicBezTo>
                    <a:pt x="29" y="36"/>
                    <a:pt x="31" y="35"/>
                    <a:pt x="32" y="32"/>
                  </a:cubicBezTo>
                  <a:cubicBezTo>
                    <a:pt x="33" y="30"/>
                    <a:pt x="34" y="29"/>
                    <a:pt x="34" y="27"/>
                  </a:cubicBezTo>
                  <a:cubicBezTo>
                    <a:pt x="33" y="25"/>
                    <a:pt x="33" y="23"/>
                    <a:pt x="31" y="21"/>
                  </a:cubicBezTo>
                  <a:cubicBezTo>
                    <a:pt x="31" y="21"/>
                    <a:pt x="26" y="18"/>
                    <a:pt x="28" y="16"/>
                  </a:cubicBezTo>
                  <a:cubicBezTo>
                    <a:pt x="29" y="15"/>
                    <a:pt x="32" y="16"/>
                    <a:pt x="34" y="16"/>
                  </a:cubicBezTo>
                  <a:cubicBezTo>
                    <a:pt x="32" y="12"/>
                    <a:pt x="32" y="10"/>
                    <a:pt x="32" y="6"/>
                  </a:cubicBezTo>
                  <a:cubicBezTo>
                    <a:pt x="32" y="5"/>
                    <a:pt x="32" y="3"/>
                    <a:pt x="30" y="2"/>
                  </a:cubicBezTo>
                  <a:cubicBezTo>
                    <a:pt x="30" y="1"/>
                    <a:pt x="27" y="0"/>
                    <a:pt x="27" y="0"/>
                  </a:cubicBezTo>
                  <a:cubicBezTo>
                    <a:pt x="27" y="2"/>
                    <a:pt x="33" y="7"/>
                    <a:pt x="28" y="9"/>
                  </a:cubicBezTo>
                  <a:cubicBezTo>
                    <a:pt x="25" y="11"/>
                    <a:pt x="24" y="14"/>
                    <a:pt x="23" y="18"/>
                  </a:cubicBezTo>
                  <a:cubicBezTo>
                    <a:pt x="22" y="19"/>
                    <a:pt x="22" y="22"/>
                    <a:pt x="21" y="22"/>
                  </a:cubicBezTo>
                  <a:cubicBezTo>
                    <a:pt x="19" y="23"/>
                    <a:pt x="19" y="25"/>
                    <a:pt x="18" y="27"/>
                  </a:cubicBezTo>
                  <a:cubicBezTo>
                    <a:pt x="17" y="29"/>
                    <a:pt x="16" y="31"/>
                    <a:pt x="15" y="33"/>
                  </a:cubicBezTo>
                  <a:cubicBezTo>
                    <a:pt x="13" y="35"/>
                    <a:pt x="12" y="31"/>
                    <a:pt x="11" y="31"/>
                  </a:cubicBezTo>
                  <a:cubicBezTo>
                    <a:pt x="6" y="31"/>
                    <a:pt x="3" y="35"/>
                    <a:pt x="2" y="39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3"/>
                    <a:pt x="3" y="44"/>
                    <a:pt x="4" y="45"/>
                  </a:cubicBezTo>
                  <a:cubicBezTo>
                    <a:pt x="4" y="46"/>
                    <a:pt x="5" y="44"/>
                    <a:pt x="5" y="45"/>
                  </a:cubicBezTo>
                  <a:cubicBezTo>
                    <a:pt x="6" y="46"/>
                    <a:pt x="7" y="47"/>
                    <a:pt x="7" y="48"/>
                  </a:cubicBezTo>
                  <a:cubicBezTo>
                    <a:pt x="8" y="50"/>
                    <a:pt x="7" y="53"/>
                    <a:pt x="7" y="55"/>
                  </a:cubicBezTo>
                  <a:cubicBezTo>
                    <a:pt x="10" y="54"/>
                    <a:pt x="13" y="54"/>
                    <a:pt x="16" y="54"/>
                  </a:cubicBezTo>
                  <a:cubicBezTo>
                    <a:pt x="20" y="54"/>
                    <a:pt x="25" y="55"/>
                    <a:pt x="29" y="5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5" name="Freeform 756">
              <a:extLst>
                <a:ext uri="{FF2B5EF4-FFF2-40B4-BE49-F238E27FC236}">
                  <a16:creationId xmlns:a16="http://schemas.microsoft.com/office/drawing/2014/main" id="{42A7D88A-4D02-410A-B8E2-439F08022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8503" y="3810398"/>
              <a:ext cx="53430" cy="110503"/>
            </a:xfrm>
            <a:custGeom>
              <a:avLst/>
              <a:gdLst>
                <a:gd name="T0" fmla="*/ 11 w 15"/>
                <a:gd name="T1" fmla="*/ 0 h 31"/>
                <a:gd name="T2" fmla="*/ 9 w 15"/>
                <a:gd name="T3" fmla="*/ 4 h 31"/>
                <a:gd name="T4" fmla="*/ 4 w 15"/>
                <a:gd name="T5" fmla="*/ 5 h 31"/>
                <a:gd name="T6" fmla="*/ 1 w 15"/>
                <a:gd name="T7" fmla="*/ 8 h 31"/>
                <a:gd name="T8" fmla="*/ 3 w 15"/>
                <a:gd name="T9" fmla="*/ 13 h 31"/>
                <a:gd name="T10" fmla="*/ 6 w 15"/>
                <a:gd name="T11" fmla="*/ 31 h 31"/>
                <a:gd name="T12" fmla="*/ 11 w 15"/>
                <a:gd name="T13" fmla="*/ 30 h 31"/>
                <a:gd name="T14" fmla="*/ 11 w 15"/>
                <a:gd name="T15" fmla="*/ 27 h 31"/>
                <a:gd name="T16" fmla="*/ 11 w 15"/>
                <a:gd name="T17" fmla="*/ 18 h 31"/>
                <a:gd name="T18" fmla="*/ 15 w 15"/>
                <a:gd name="T19" fmla="*/ 9 h 31"/>
                <a:gd name="T20" fmla="*/ 14 w 15"/>
                <a:gd name="T21" fmla="*/ 3 h 31"/>
                <a:gd name="T22" fmla="*/ 11 w 15"/>
                <a:gd name="T23" fmla="*/ 0 h 31"/>
                <a:gd name="T24" fmla="*/ 11 w 15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1">
                  <a:moveTo>
                    <a:pt x="11" y="0"/>
                  </a:moveTo>
                  <a:cubicBezTo>
                    <a:pt x="9" y="2"/>
                    <a:pt x="10" y="2"/>
                    <a:pt x="9" y="4"/>
                  </a:cubicBezTo>
                  <a:cubicBezTo>
                    <a:pt x="8" y="6"/>
                    <a:pt x="6" y="5"/>
                    <a:pt x="4" y="5"/>
                  </a:cubicBezTo>
                  <a:cubicBezTo>
                    <a:pt x="4" y="5"/>
                    <a:pt x="2" y="7"/>
                    <a:pt x="1" y="8"/>
                  </a:cubicBezTo>
                  <a:cubicBezTo>
                    <a:pt x="0" y="9"/>
                    <a:pt x="2" y="11"/>
                    <a:pt x="3" y="13"/>
                  </a:cubicBezTo>
                  <a:cubicBezTo>
                    <a:pt x="7" y="18"/>
                    <a:pt x="4" y="25"/>
                    <a:pt x="6" y="31"/>
                  </a:cubicBezTo>
                  <a:cubicBezTo>
                    <a:pt x="7" y="31"/>
                    <a:pt x="9" y="31"/>
                    <a:pt x="11" y="30"/>
                  </a:cubicBezTo>
                  <a:cubicBezTo>
                    <a:pt x="12" y="30"/>
                    <a:pt x="12" y="29"/>
                    <a:pt x="11" y="27"/>
                  </a:cubicBezTo>
                  <a:cubicBezTo>
                    <a:pt x="11" y="24"/>
                    <a:pt x="11" y="21"/>
                    <a:pt x="11" y="18"/>
                  </a:cubicBezTo>
                  <a:cubicBezTo>
                    <a:pt x="11" y="14"/>
                    <a:pt x="14" y="12"/>
                    <a:pt x="15" y="9"/>
                  </a:cubicBezTo>
                  <a:cubicBezTo>
                    <a:pt x="15" y="6"/>
                    <a:pt x="15" y="5"/>
                    <a:pt x="14" y="3"/>
                  </a:cubicBezTo>
                  <a:cubicBezTo>
                    <a:pt x="14" y="3"/>
                    <a:pt x="11" y="0"/>
                    <a:pt x="11" y="0"/>
                  </a:cubicBezTo>
                  <a:cubicBezTo>
                    <a:pt x="10" y="1"/>
                    <a:pt x="11" y="0"/>
                    <a:pt x="11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6" name="Freeform 757">
              <a:extLst>
                <a:ext uri="{FF2B5EF4-FFF2-40B4-BE49-F238E27FC236}">
                  <a16:creationId xmlns:a16="http://schemas.microsoft.com/office/drawing/2014/main" id="{37884A26-4D4D-4299-AF5D-7D44200F9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933" y="3782467"/>
              <a:ext cx="210076" cy="182147"/>
            </a:xfrm>
            <a:custGeom>
              <a:avLst/>
              <a:gdLst>
                <a:gd name="T0" fmla="*/ 31 w 59"/>
                <a:gd name="T1" fmla="*/ 42 h 51"/>
                <a:gd name="T2" fmla="*/ 37 w 59"/>
                <a:gd name="T3" fmla="*/ 37 h 51"/>
                <a:gd name="T4" fmla="*/ 40 w 59"/>
                <a:gd name="T5" fmla="*/ 36 h 51"/>
                <a:gd name="T6" fmla="*/ 43 w 59"/>
                <a:gd name="T7" fmla="*/ 38 h 51"/>
                <a:gd name="T8" fmla="*/ 47 w 59"/>
                <a:gd name="T9" fmla="*/ 32 h 51"/>
                <a:gd name="T10" fmla="*/ 48 w 59"/>
                <a:gd name="T11" fmla="*/ 28 h 51"/>
                <a:gd name="T12" fmla="*/ 51 w 59"/>
                <a:gd name="T13" fmla="*/ 27 h 51"/>
                <a:gd name="T14" fmla="*/ 56 w 59"/>
                <a:gd name="T15" fmla="*/ 14 h 51"/>
                <a:gd name="T16" fmla="*/ 59 w 59"/>
                <a:gd name="T17" fmla="*/ 11 h 51"/>
                <a:gd name="T18" fmla="*/ 57 w 59"/>
                <a:gd name="T19" fmla="*/ 8 h 51"/>
                <a:gd name="T20" fmla="*/ 56 w 59"/>
                <a:gd name="T21" fmla="*/ 6 h 51"/>
                <a:gd name="T22" fmla="*/ 54 w 59"/>
                <a:gd name="T23" fmla="*/ 1 h 51"/>
                <a:gd name="T24" fmla="*/ 48 w 59"/>
                <a:gd name="T25" fmla="*/ 5 h 51"/>
                <a:gd name="T26" fmla="*/ 40 w 59"/>
                <a:gd name="T27" fmla="*/ 4 h 51"/>
                <a:gd name="T28" fmla="*/ 32 w 59"/>
                <a:gd name="T29" fmla="*/ 6 h 51"/>
                <a:gd name="T30" fmla="*/ 26 w 59"/>
                <a:gd name="T31" fmla="*/ 4 h 51"/>
                <a:gd name="T32" fmla="*/ 19 w 59"/>
                <a:gd name="T33" fmla="*/ 3 h 51"/>
                <a:gd name="T34" fmla="*/ 13 w 59"/>
                <a:gd name="T35" fmla="*/ 1 h 51"/>
                <a:gd name="T36" fmla="*/ 8 w 59"/>
                <a:gd name="T37" fmla="*/ 3 h 51"/>
                <a:gd name="T38" fmla="*/ 7 w 59"/>
                <a:gd name="T39" fmla="*/ 6 h 51"/>
                <a:gd name="T40" fmla="*/ 6 w 59"/>
                <a:gd name="T41" fmla="*/ 10 h 51"/>
                <a:gd name="T42" fmla="*/ 5 w 59"/>
                <a:gd name="T43" fmla="*/ 16 h 51"/>
                <a:gd name="T44" fmla="*/ 1 w 59"/>
                <a:gd name="T45" fmla="*/ 24 h 51"/>
                <a:gd name="T46" fmla="*/ 2 w 59"/>
                <a:gd name="T47" fmla="*/ 38 h 51"/>
                <a:gd name="T48" fmla="*/ 5 w 59"/>
                <a:gd name="T49" fmla="*/ 38 h 51"/>
                <a:gd name="T50" fmla="*/ 9 w 59"/>
                <a:gd name="T51" fmla="*/ 39 h 51"/>
                <a:gd name="T52" fmla="*/ 14 w 59"/>
                <a:gd name="T53" fmla="*/ 43 h 51"/>
                <a:gd name="T54" fmla="*/ 14 w 59"/>
                <a:gd name="T55" fmla="*/ 45 h 51"/>
                <a:gd name="T56" fmla="*/ 16 w 59"/>
                <a:gd name="T57" fmla="*/ 48 h 51"/>
                <a:gd name="T58" fmla="*/ 23 w 59"/>
                <a:gd name="T59" fmla="*/ 47 h 51"/>
                <a:gd name="T60" fmla="*/ 22 w 59"/>
                <a:gd name="T61" fmla="*/ 48 h 51"/>
                <a:gd name="T62" fmla="*/ 27 w 59"/>
                <a:gd name="T63" fmla="*/ 47 h 51"/>
                <a:gd name="T64" fmla="*/ 30 w 59"/>
                <a:gd name="T65" fmla="*/ 47 h 51"/>
                <a:gd name="T66" fmla="*/ 31 w 59"/>
                <a:gd name="T67" fmla="*/ 42 h 51"/>
                <a:gd name="T68" fmla="*/ 31 w 59"/>
                <a:gd name="T6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51">
                  <a:moveTo>
                    <a:pt x="31" y="42"/>
                  </a:moveTo>
                  <a:cubicBezTo>
                    <a:pt x="32" y="40"/>
                    <a:pt x="35" y="37"/>
                    <a:pt x="37" y="37"/>
                  </a:cubicBezTo>
                  <a:cubicBezTo>
                    <a:pt x="38" y="36"/>
                    <a:pt x="40" y="36"/>
                    <a:pt x="40" y="36"/>
                  </a:cubicBezTo>
                  <a:cubicBezTo>
                    <a:pt x="41" y="37"/>
                    <a:pt x="42" y="39"/>
                    <a:pt x="43" y="38"/>
                  </a:cubicBezTo>
                  <a:cubicBezTo>
                    <a:pt x="45" y="37"/>
                    <a:pt x="46" y="34"/>
                    <a:pt x="47" y="32"/>
                  </a:cubicBezTo>
                  <a:cubicBezTo>
                    <a:pt x="47" y="31"/>
                    <a:pt x="48" y="29"/>
                    <a:pt x="48" y="28"/>
                  </a:cubicBezTo>
                  <a:cubicBezTo>
                    <a:pt x="49" y="27"/>
                    <a:pt x="50" y="28"/>
                    <a:pt x="51" y="27"/>
                  </a:cubicBezTo>
                  <a:cubicBezTo>
                    <a:pt x="51" y="25"/>
                    <a:pt x="53" y="14"/>
                    <a:pt x="56" y="14"/>
                  </a:cubicBezTo>
                  <a:cubicBezTo>
                    <a:pt x="58" y="14"/>
                    <a:pt x="59" y="12"/>
                    <a:pt x="59" y="11"/>
                  </a:cubicBezTo>
                  <a:cubicBezTo>
                    <a:pt x="59" y="9"/>
                    <a:pt x="57" y="9"/>
                    <a:pt x="57" y="8"/>
                  </a:cubicBezTo>
                  <a:cubicBezTo>
                    <a:pt x="57" y="7"/>
                    <a:pt x="56" y="7"/>
                    <a:pt x="56" y="6"/>
                  </a:cubicBezTo>
                  <a:cubicBezTo>
                    <a:pt x="55" y="4"/>
                    <a:pt x="55" y="3"/>
                    <a:pt x="54" y="1"/>
                  </a:cubicBezTo>
                  <a:cubicBezTo>
                    <a:pt x="53" y="2"/>
                    <a:pt x="50" y="5"/>
                    <a:pt x="48" y="5"/>
                  </a:cubicBezTo>
                  <a:cubicBezTo>
                    <a:pt x="45" y="4"/>
                    <a:pt x="43" y="4"/>
                    <a:pt x="40" y="4"/>
                  </a:cubicBezTo>
                  <a:cubicBezTo>
                    <a:pt x="37" y="4"/>
                    <a:pt x="35" y="6"/>
                    <a:pt x="32" y="6"/>
                  </a:cubicBezTo>
                  <a:cubicBezTo>
                    <a:pt x="30" y="6"/>
                    <a:pt x="28" y="3"/>
                    <a:pt x="26" y="4"/>
                  </a:cubicBezTo>
                  <a:cubicBezTo>
                    <a:pt x="22" y="6"/>
                    <a:pt x="21" y="5"/>
                    <a:pt x="19" y="3"/>
                  </a:cubicBezTo>
                  <a:cubicBezTo>
                    <a:pt x="18" y="2"/>
                    <a:pt x="15" y="0"/>
                    <a:pt x="13" y="1"/>
                  </a:cubicBezTo>
                  <a:cubicBezTo>
                    <a:pt x="12" y="1"/>
                    <a:pt x="9" y="2"/>
                    <a:pt x="8" y="3"/>
                  </a:cubicBezTo>
                  <a:cubicBezTo>
                    <a:pt x="7" y="4"/>
                    <a:pt x="8" y="5"/>
                    <a:pt x="7" y="6"/>
                  </a:cubicBezTo>
                  <a:cubicBezTo>
                    <a:pt x="7" y="7"/>
                    <a:pt x="6" y="9"/>
                    <a:pt x="6" y="10"/>
                  </a:cubicBezTo>
                  <a:cubicBezTo>
                    <a:pt x="5" y="12"/>
                    <a:pt x="5" y="14"/>
                    <a:pt x="5" y="16"/>
                  </a:cubicBezTo>
                  <a:cubicBezTo>
                    <a:pt x="5" y="19"/>
                    <a:pt x="2" y="21"/>
                    <a:pt x="1" y="24"/>
                  </a:cubicBezTo>
                  <a:cubicBezTo>
                    <a:pt x="0" y="27"/>
                    <a:pt x="1" y="34"/>
                    <a:pt x="2" y="38"/>
                  </a:cubicBezTo>
                  <a:cubicBezTo>
                    <a:pt x="2" y="39"/>
                    <a:pt x="4" y="38"/>
                    <a:pt x="5" y="38"/>
                  </a:cubicBezTo>
                  <a:cubicBezTo>
                    <a:pt x="6" y="38"/>
                    <a:pt x="8" y="39"/>
                    <a:pt x="9" y="39"/>
                  </a:cubicBezTo>
                  <a:cubicBezTo>
                    <a:pt x="10" y="40"/>
                    <a:pt x="14" y="42"/>
                    <a:pt x="14" y="43"/>
                  </a:cubicBezTo>
                  <a:cubicBezTo>
                    <a:pt x="14" y="44"/>
                    <a:pt x="14" y="44"/>
                    <a:pt x="14" y="45"/>
                  </a:cubicBezTo>
                  <a:cubicBezTo>
                    <a:pt x="14" y="46"/>
                    <a:pt x="15" y="47"/>
                    <a:pt x="16" y="48"/>
                  </a:cubicBezTo>
                  <a:cubicBezTo>
                    <a:pt x="18" y="51"/>
                    <a:pt x="21" y="46"/>
                    <a:pt x="23" y="47"/>
                  </a:cubicBezTo>
                  <a:cubicBezTo>
                    <a:pt x="23" y="47"/>
                    <a:pt x="22" y="48"/>
                    <a:pt x="22" y="48"/>
                  </a:cubicBezTo>
                  <a:cubicBezTo>
                    <a:pt x="22" y="47"/>
                    <a:pt x="27" y="47"/>
                    <a:pt x="27" y="47"/>
                  </a:cubicBezTo>
                  <a:cubicBezTo>
                    <a:pt x="29" y="47"/>
                    <a:pt x="29" y="45"/>
                    <a:pt x="30" y="47"/>
                  </a:cubicBezTo>
                  <a:cubicBezTo>
                    <a:pt x="31" y="45"/>
                    <a:pt x="31" y="44"/>
                    <a:pt x="31" y="42"/>
                  </a:cubicBezTo>
                  <a:cubicBezTo>
                    <a:pt x="32" y="41"/>
                    <a:pt x="31" y="43"/>
                    <a:pt x="31" y="4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7" name="Freeform 758">
              <a:extLst>
                <a:ext uri="{FF2B5EF4-FFF2-40B4-BE49-F238E27FC236}">
                  <a16:creationId xmlns:a16="http://schemas.microsoft.com/office/drawing/2014/main" id="{C7ABEE93-DA12-4A9B-AD67-DC3453CF4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358" y="3760609"/>
              <a:ext cx="150575" cy="106859"/>
            </a:xfrm>
            <a:custGeom>
              <a:avLst/>
              <a:gdLst>
                <a:gd name="T0" fmla="*/ 35 w 42"/>
                <a:gd name="T1" fmla="*/ 20 h 30"/>
                <a:gd name="T2" fmla="*/ 41 w 42"/>
                <a:gd name="T3" fmla="*/ 17 h 30"/>
                <a:gd name="T4" fmla="*/ 38 w 42"/>
                <a:gd name="T5" fmla="*/ 13 h 30"/>
                <a:gd name="T6" fmla="*/ 33 w 42"/>
                <a:gd name="T7" fmla="*/ 10 h 30"/>
                <a:gd name="T8" fmla="*/ 32 w 42"/>
                <a:gd name="T9" fmla="*/ 7 h 30"/>
                <a:gd name="T10" fmla="*/ 30 w 42"/>
                <a:gd name="T11" fmla="*/ 1 h 30"/>
                <a:gd name="T12" fmla="*/ 26 w 42"/>
                <a:gd name="T13" fmla="*/ 0 h 30"/>
                <a:gd name="T14" fmla="*/ 22 w 42"/>
                <a:gd name="T15" fmla="*/ 2 h 30"/>
                <a:gd name="T16" fmla="*/ 19 w 42"/>
                <a:gd name="T17" fmla="*/ 4 h 30"/>
                <a:gd name="T18" fmla="*/ 17 w 42"/>
                <a:gd name="T19" fmla="*/ 5 h 30"/>
                <a:gd name="T20" fmla="*/ 11 w 42"/>
                <a:gd name="T21" fmla="*/ 10 h 30"/>
                <a:gd name="T22" fmla="*/ 9 w 42"/>
                <a:gd name="T23" fmla="*/ 10 h 30"/>
                <a:gd name="T24" fmla="*/ 7 w 42"/>
                <a:gd name="T25" fmla="*/ 14 h 30"/>
                <a:gd name="T26" fmla="*/ 5 w 42"/>
                <a:gd name="T27" fmla="*/ 16 h 30"/>
                <a:gd name="T28" fmla="*/ 2 w 42"/>
                <a:gd name="T29" fmla="*/ 18 h 30"/>
                <a:gd name="T30" fmla="*/ 1 w 42"/>
                <a:gd name="T31" fmla="*/ 24 h 30"/>
                <a:gd name="T32" fmla="*/ 8 w 42"/>
                <a:gd name="T33" fmla="*/ 28 h 30"/>
                <a:gd name="T34" fmla="*/ 16 w 42"/>
                <a:gd name="T35" fmla="*/ 30 h 30"/>
                <a:gd name="T36" fmla="*/ 15 w 42"/>
                <a:gd name="T37" fmla="*/ 22 h 30"/>
                <a:gd name="T38" fmla="*/ 26 w 42"/>
                <a:gd name="T39" fmla="*/ 22 h 30"/>
                <a:gd name="T40" fmla="*/ 35 w 42"/>
                <a:gd name="T41" fmla="*/ 20 h 30"/>
                <a:gd name="T42" fmla="*/ 35 w 42"/>
                <a:gd name="T4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30">
                  <a:moveTo>
                    <a:pt x="35" y="20"/>
                  </a:moveTo>
                  <a:cubicBezTo>
                    <a:pt x="37" y="17"/>
                    <a:pt x="40" y="20"/>
                    <a:pt x="41" y="17"/>
                  </a:cubicBezTo>
                  <a:cubicBezTo>
                    <a:pt x="42" y="16"/>
                    <a:pt x="39" y="13"/>
                    <a:pt x="38" y="13"/>
                  </a:cubicBezTo>
                  <a:cubicBezTo>
                    <a:pt x="37" y="15"/>
                    <a:pt x="34" y="11"/>
                    <a:pt x="33" y="10"/>
                  </a:cubicBezTo>
                  <a:cubicBezTo>
                    <a:pt x="33" y="9"/>
                    <a:pt x="33" y="8"/>
                    <a:pt x="32" y="7"/>
                  </a:cubicBezTo>
                  <a:cubicBezTo>
                    <a:pt x="30" y="5"/>
                    <a:pt x="30" y="4"/>
                    <a:pt x="30" y="1"/>
                  </a:cubicBezTo>
                  <a:cubicBezTo>
                    <a:pt x="29" y="1"/>
                    <a:pt x="27" y="0"/>
                    <a:pt x="26" y="0"/>
                  </a:cubicBezTo>
                  <a:cubicBezTo>
                    <a:pt x="24" y="1"/>
                    <a:pt x="23" y="2"/>
                    <a:pt x="22" y="2"/>
                  </a:cubicBezTo>
                  <a:cubicBezTo>
                    <a:pt x="21" y="3"/>
                    <a:pt x="20" y="4"/>
                    <a:pt x="19" y="4"/>
                  </a:cubicBezTo>
                  <a:cubicBezTo>
                    <a:pt x="18" y="6"/>
                    <a:pt x="18" y="4"/>
                    <a:pt x="17" y="5"/>
                  </a:cubicBezTo>
                  <a:cubicBezTo>
                    <a:pt x="15" y="6"/>
                    <a:pt x="13" y="11"/>
                    <a:pt x="11" y="10"/>
                  </a:cubicBezTo>
                  <a:cubicBezTo>
                    <a:pt x="10" y="10"/>
                    <a:pt x="9" y="8"/>
                    <a:pt x="9" y="10"/>
                  </a:cubicBezTo>
                  <a:cubicBezTo>
                    <a:pt x="8" y="11"/>
                    <a:pt x="8" y="13"/>
                    <a:pt x="7" y="14"/>
                  </a:cubicBezTo>
                  <a:cubicBezTo>
                    <a:pt x="7" y="15"/>
                    <a:pt x="7" y="16"/>
                    <a:pt x="5" y="16"/>
                  </a:cubicBezTo>
                  <a:cubicBezTo>
                    <a:pt x="5" y="16"/>
                    <a:pt x="1" y="17"/>
                    <a:pt x="2" y="18"/>
                  </a:cubicBezTo>
                  <a:cubicBezTo>
                    <a:pt x="5" y="20"/>
                    <a:pt x="0" y="23"/>
                    <a:pt x="1" y="24"/>
                  </a:cubicBezTo>
                  <a:cubicBezTo>
                    <a:pt x="3" y="25"/>
                    <a:pt x="5" y="30"/>
                    <a:pt x="8" y="28"/>
                  </a:cubicBezTo>
                  <a:cubicBezTo>
                    <a:pt x="11" y="26"/>
                    <a:pt x="13" y="27"/>
                    <a:pt x="16" y="30"/>
                  </a:cubicBezTo>
                  <a:cubicBezTo>
                    <a:pt x="15" y="27"/>
                    <a:pt x="15" y="24"/>
                    <a:pt x="15" y="22"/>
                  </a:cubicBezTo>
                  <a:cubicBezTo>
                    <a:pt x="19" y="22"/>
                    <a:pt x="22" y="22"/>
                    <a:pt x="26" y="22"/>
                  </a:cubicBezTo>
                  <a:cubicBezTo>
                    <a:pt x="29" y="22"/>
                    <a:pt x="34" y="23"/>
                    <a:pt x="35" y="20"/>
                  </a:cubicBezTo>
                  <a:cubicBezTo>
                    <a:pt x="36" y="18"/>
                    <a:pt x="35" y="20"/>
                    <a:pt x="35" y="2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8" name="Freeform 759">
              <a:extLst>
                <a:ext uri="{FF2B5EF4-FFF2-40B4-BE49-F238E27FC236}">
                  <a16:creationId xmlns:a16="http://schemas.microsoft.com/office/drawing/2014/main" id="{33805736-75C3-4F47-8CEA-D40A9B26A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146" y="3839540"/>
              <a:ext cx="35215" cy="85002"/>
            </a:xfrm>
            <a:custGeom>
              <a:avLst/>
              <a:gdLst>
                <a:gd name="T0" fmla="*/ 9 w 10"/>
                <a:gd name="T1" fmla="*/ 10 h 24"/>
                <a:gd name="T2" fmla="*/ 8 w 10"/>
                <a:gd name="T3" fmla="*/ 6 h 24"/>
                <a:gd name="T4" fmla="*/ 5 w 10"/>
                <a:gd name="T5" fmla="*/ 0 h 24"/>
                <a:gd name="T6" fmla="*/ 2 w 10"/>
                <a:gd name="T7" fmla="*/ 0 h 24"/>
                <a:gd name="T8" fmla="*/ 2 w 10"/>
                <a:gd name="T9" fmla="*/ 3 h 24"/>
                <a:gd name="T10" fmla="*/ 2 w 10"/>
                <a:gd name="T11" fmla="*/ 9 h 24"/>
                <a:gd name="T12" fmla="*/ 4 w 10"/>
                <a:gd name="T13" fmla="*/ 15 h 24"/>
                <a:gd name="T14" fmla="*/ 4 w 10"/>
                <a:gd name="T15" fmla="*/ 21 h 24"/>
                <a:gd name="T16" fmla="*/ 6 w 10"/>
                <a:gd name="T17" fmla="*/ 23 h 24"/>
                <a:gd name="T18" fmla="*/ 9 w 10"/>
                <a:gd name="T19" fmla="*/ 23 h 24"/>
                <a:gd name="T20" fmla="*/ 9 w 10"/>
                <a:gd name="T21" fmla="*/ 10 h 24"/>
                <a:gd name="T22" fmla="*/ 9 w 10"/>
                <a:gd name="T2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4">
                  <a:moveTo>
                    <a:pt x="9" y="10"/>
                  </a:moveTo>
                  <a:cubicBezTo>
                    <a:pt x="9" y="9"/>
                    <a:pt x="9" y="7"/>
                    <a:pt x="8" y="6"/>
                  </a:cubicBezTo>
                  <a:cubicBezTo>
                    <a:pt x="7" y="5"/>
                    <a:pt x="4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3" y="5"/>
                    <a:pt x="2" y="7"/>
                    <a:pt x="2" y="9"/>
                  </a:cubicBezTo>
                  <a:cubicBezTo>
                    <a:pt x="1" y="12"/>
                    <a:pt x="3" y="12"/>
                    <a:pt x="4" y="15"/>
                  </a:cubicBezTo>
                  <a:cubicBezTo>
                    <a:pt x="4" y="17"/>
                    <a:pt x="3" y="19"/>
                    <a:pt x="4" y="21"/>
                  </a:cubicBezTo>
                  <a:cubicBezTo>
                    <a:pt x="4" y="22"/>
                    <a:pt x="5" y="23"/>
                    <a:pt x="6" y="23"/>
                  </a:cubicBezTo>
                  <a:cubicBezTo>
                    <a:pt x="7" y="24"/>
                    <a:pt x="10" y="24"/>
                    <a:pt x="9" y="23"/>
                  </a:cubicBezTo>
                  <a:cubicBezTo>
                    <a:pt x="9" y="19"/>
                    <a:pt x="9" y="15"/>
                    <a:pt x="9" y="10"/>
                  </a:cubicBezTo>
                  <a:cubicBezTo>
                    <a:pt x="9" y="7"/>
                    <a:pt x="9" y="13"/>
                    <a:pt x="9" y="1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9" name="Freeform 760">
              <a:extLst>
                <a:ext uri="{FF2B5EF4-FFF2-40B4-BE49-F238E27FC236}">
                  <a16:creationId xmlns:a16="http://schemas.microsoft.com/office/drawing/2014/main" id="{8890EA65-F3B7-4B6B-B089-564833E29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142" y="3843183"/>
              <a:ext cx="112930" cy="110503"/>
            </a:xfrm>
            <a:custGeom>
              <a:avLst/>
              <a:gdLst>
                <a:gd name="T0" fmla="*/ 26 w 32"/>
                <a:gd name="T1" fmla="*/ 4 h 31"/>
                <a:gd name="T2" fmla="*/ 21 w 32"/>
                <a:gd name="T3" fmla="*/ 5 h 31"/>
                <a:gd name="T4" fmla="*/ 15 w 32"/>
                <a:gd name="T5" fmla="*/ 1 h 31"/>
                <a:gd name="T6" fmla="*/ 13 w 32"/>
                <a:gd name="T7" fmla="*/ 1 h 31"/>
                <a:gd name="T8" fmla="*/ 10 w 32"/>
                <a:gd name="T9" fmla="*/ 2 h 31"/>
                <a:gd name="T10" fmla="*/ 6 w 32"/>
                <a:gd name="T11" fmla="*/ 2 h 31"/>
                <a:gd name="T12" fmla="*/ 4 w 32"/>
                <a:gd name="T13" fmla="*/ 3 h 31"/>
                <a:gd name="T14" fmla="*/ 3 w 32"/>
                <a:gd name="T15" fmla="*/ 6 h 31"/>
                <a:gd name="T16" fmla="*/ 5 w 32"/>
                <a:gd name="T17" fmla="*/ 7 h 31"/>
                <a:gd name="T18" fmla="*/ 3 w 32"/>
                <a:gd name="T19" fmla="*/ 9 h 31"/>
                <a:gd name="T20" fmla="*/ 5 w 32"/>
                <a:gd name="T21" fmla="*/ 12 h 31"/>
                <a:gd name="T22" fmla="*/ 3 w 32"/>
                <a:gd name="T23" fmla="*/ 13 h 31"/>
                <a:gd name="T24" fmla="*/ 2 w 32"/>
                <a:gd name="T25" fmla="*/ 16 h 31"/>
                <a:gd name="T26" fmla="*/ 2 w 32"/>
                <a:gd name="T27" fmla="*/ 19 h 31"/>
                <a:gd name="T28" fmla="*/ 3 w 32"/>
                <a:gd name="T29" fmla="*/ 23 h 31"/>
                <a:gd name="T30" fmla="*/ 7 w 32"/>
                <a:gd name="T31" fmla="*/ 26 h 31"/>
                <a:gd name="T32" fmla="*/ 7 w 32"/>
                <a:gd name="T33" fmla="*/ 31 h 31"/>
                <a:gd name="T34" fmla="*/ 19 w 32"/>
                <a:gd name="T35" fmla="*/ 28 h 31"/>
                <a:gd name="T36" fmla="*/ 26 w 32"/>
                <a:gd name="T37" fmla="*/ 28 h 31"/>
                <a:gd name="T38" fmla="*/ 30 w 32"/>
                <a:gd name="T39" fmla="*/ 26 h 31"/>
                <a:gd name="T40" fmla="*/ 28 w 32"/>
                <a:gd name="T41" fmla="*/ 21 h 31"/>
                <a:gd name="T42" fmla="*/ 30 w 32"/>
                <a:gd name="T43" fmla="*/ 15 h 31"/>
                <a:gd name="T44" fmla="*/ 26 w 32"/>
                <a:gd name="T4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1">
                  <a:moveTo>
                    <a:pt x="26" y="4"/>
                  </a:moveTo>
                  <a:cubicBezTo>
                    <a:pt x="24" y="4"/>
                    <a:pt x="23" y="6"/>
                    <a:pt x="21" y="5"/>
                  </a:cubicBezTo>
                  <a:cubicBezTo>
                    <a:pt x="19" y="5"/>
                    <a:pt x="17" y="0"/>
                    <a:pt x="15" y="1"/>
                  </a:cubicBezTo>
                  <a:cubicBezTo>
                    <a:pt x="14" y="2"/>
                    <a:pt x="13" y="2"/>
                    <a:pt x="13" y="1"/>
                  </a:cubicBezTo>
                  <a:cubicBezTo>
                    <a:pt x="12" y="0"/>
                    <a:pt x="11" y="2"/>
                    <a:pt x="10" y="2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1"/>
                    <a:pt x="5" y="3"/>
                    <a:pt x="4" y="3"/>
                  </a:cubicBezTo>
                  <a:cubicBezTo>
                    <a:pt x="3" y="3"/>
                    <a:pt x="2" y="5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8"/>
                    <a:pt x="3" y="9"/>
                    <a:pt x="3" y="9"/>
                  </a:cubicBezTo>
                  <a:cubicBezTo>
                    <a:pt x="3" y="10"/>
                    <a:pt x="5" y="11"/>
                    <a:pt x="5" y="12"/>
                  </a:cubicBezTo>
                  <a:cubicBezTo>
                    <a:pt x="5" y="12"/>
                    <a:pt x="3" y="11"/>
                    <a:pt x="3" y="13"/>
                  </a:cubicBezTo>
                  <a:cubicBezTo>
                    <a:pt x="3" y="14"/>
                    <a:pt x="4" y="16"/>
                    <a:pt x="2" y="16"/>
                  </a:cubicBezTo>
                  <a:cubicBezTo>
                    <a:pt x="3" y="17"/>
                    <a:pt x="3" y="18"/>
                    <a:pt x="2" y="19"/>
                  </a:cubicBezTo>
                  <a:cubicBezTo>
                    <a:pt x="2" y="21"/>
                    <a:pt x="0" y="21"/>
                    <a:pt x="3" y="23"/>
                  </a:cubicBezTo>
                  <a:cubicBezTo>
                    <a:pt x="4" y="23"/>
                    <a:pt x="6" y="24"/>
                    <a:pt x="7" y="26"/>
                  </a:cubicBezTo>
                  <a:cubicBezTo>
                    <a:pt x="8" y="27"/>
                    <a:pt x="7" y="29"/>
                    <a:pt x="7" y="31"/>
                  </a:cubicBezTo>
                  <a:cubicBezTo>
                    <a:pt x="11" y="30"/>
                    <a:pt x="14" y="28"/>
                    <a:pt x="19" y="28"/>
                  </a:cubicBezTo>
                  <a:cubicBezTo>
                    <a:pt x="21" y="27"/>
                    <a:pt x="24" y="28"/>
                    <a:pt x="26" y="28"/>
                  </a:cubicBezTo>
                  <a:cubicBezTo>
                    <a:pt x="28" y="28"/>
                    <a:pt x="31" y="29"/>
                    <a:pt x="30" y="26"/>
                  </a:cubicBezTo>
                  <a:cubicBezTo>
                    <a:pt x="30" y="24"/>
                    <a:pt x="29" y="23"/>
                    <a:pt x="28" y="21"/>
                  </a:cubicBezTo>
                  <a:cubicBezTo>
                    <a:pt x="28" y="19"/>
                    <a:pt x="29" y="17"/>
                    <a:pt x="30" y="15"/>
                  </a:cubicBezTo>
                  <a:cubicBezTo>
                    <a:pt x="31" y="11"/>
                    <a:pt x="32" y="4"/>
                    <a:pt x="26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0" name="Freeform 761">
              <a:extLst>
                <a:ext uri="{FF2B5EF4-FFF2-40B4-BE49-F238E27FC236}">
                  <a16:creationId xmlns:a16="http://schemas.microsoft.com/office/drawing/2014/main" id="{03B5C80F-3478-40CA-AB4C-90B82AF24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073" y="3839540"/>
              <a:ext cx="81360" cy="106859"/>
            </a:xfrm>
            <a:custGeom>
              <a:avLst/>
              <a:gdLst>
                <a:gd name="T0" fmla="*/ 19 w 23"/>
                <a:gd name="T1" fmla="*/ 13 h 30"/>
                <a:gd name="T2" fmla="*/ 18 w 23"/>
                <a:gd name="T3" fmla="*/ 6 h 30"/>
                <a:gd name="T4" fmla="*/ 17 w 23"/>
                <a:gd name="T5" fmla="*/ 0 h 30"/>
                <a:gd name="T6" fmla="*/ 3 w 23"/>
                <a:gd name="T7" fmla="*/ 0 h 30"/>
                <a:gd name="T8" fmla="*/ 4 w 23"/>
                <a:gd name="T9" fmla="*/ 11 h 30"/>
                <a:gd name="T10" fmla="*/ 1 w 23"/>
                <a:gd name="T11" fmla="*/ 22 h 30"/>
                <a:gd name="T12" fmla="*/ 3 w 23"/>
                <a:gd name="T13" fmla="*/ 30 h 30"/>
                <a:gd name="T14" fmla="*/ 10 w 23"/>
                <a:gd name="T15" fmla="*/ 29 h 30"/>
                <a:gd name="T16" fmla="*/ 23 w 23"/>
                <a:gd name="T17" fmla="*/ 24 h 30"/>
                <a:gd name="T18" fmla="*/ 20 w 23"/>
                <a:gd name="T19" fmla="*/ 19 h 30"/>
                <a:gd name="T20" fmla="*/ 19 w 23"/>
                <a:gd name="T21" fmla="*/ 13 h 30"/>
                <a:gd name="T22" fmla="*/ 19 w 23"/>
                <a:gd name="T2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0">
                  <a:moveTo>
                    <a:pt x="19" y="13"/>
                  </a:moveTo>
                  <a:cubicBezTo>
                    <a:pt x="17" y="11"/>
                    <a:pt x="18" y="8"/>
                    <a:pt x="18" y="6"/>
                  </a:cubicBezTo>
                  <a:cubicBezTo>
                    <a:pt x="19" y="4"/>
                    <a:pt x="16" y="2"/>
                    <a:pt x="17" y="0"/>
                  </a:cubicBezTo>
                  <a:cubicBezTo>
                    <a:pt x="12" y="0"/>
                    <a:pt x="8" y="0"/>
                    <a:pt x="3" y="0"/>
                  </a:cubicBezTo>
                  <a:cubicBezTo>
                    <a:pt x="3" y="3"/>
                    <a:pt x="4" y="7"/>
                    <a:pt x="4" y="11"/>
                  </a:cubicBezTo>
                  <a:cubicBezTo>
                    <a:pt x="4" y="15"/>
                    <a:pt x="0" y="18"/>
                    <a:pt x="1" y="22"/>
                  </a:cubicBezTo>
                  <a:cubicBezTo>
                    <a:pt x="2" y="25"/>
                    <a:pt x="4" y="26"/>
                    <a:pt x="3" y="30"/>
                  </a:cubicBezTo>
                  <a:cubicBezTo>
                    <a:pt x="6" y="30"/>
                    <a:pt x="7" y="30"/>
                    <a:pt x="10" y="29"/>
                  </a:cubicBezTo>
                  <a:cubicBezTo>
                    <a:pt x="15" y="28"/>
                    <a:pt x="19" y="26"/>
                    <a:pt x="23" y="24"/>
                  </a:cubicBezTo>
                  <a:cubicBezTo>
                    <a:pt x="21" y="23"/>
                    <a:pt x="20" y="21"/>
                    <a:pt x="20" y="19"/>
                  </a:cubicBezTo>
                  <a:cubicBezTo>
                    <a:pt x="20" y="17"/>
                    <a:pt x="20" y="15"/>
                    <a:pt x="19" y="13"/>
                  </a:cubicBezTo>
                  <a:cubicBezTo>
                    <a:pt x="17" y="11"/>
                    <a:pt x="20" y="15"/>
                    <a:pt x="19" y="1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1" name="Freeform 762">
              <a:extLst>
                <a:ext uri="{FF2B5EF4-FFF2-40B4-BE49-F238E27FC236}">
                  <a16:creationId xmlns:a16="http://schemas.microsoft.com/office/drawing/2014/main" id="{483EFF60-CB74-4628-B394-BDE8FFCF7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9569" y="3850468"/>
              <a:ext cx="53430" cy="64358"/>
            </a:xfrm>
            <a:custGeom>
              <a:avLst/>
              <a:gdLst>
                <a:gd name="T0" fmla="*/ 12 w 15"/>
                <a:gd name="T1" fmla="*/ 14 h 18"/>
                <a:gd name="T2" fmla="*/ 14 w 15"/>
                <a:gd name="T3" fmla="*/ 6 h 18"/>
                <a:gd name="T4" fmla="*/ 5 w 15"/>
                <a:gd name="T5" fmla="*/ 3 h 18"/>
                <a:gd name="T6" fmla="*/ 1 w 15"/>
                <a:gd name="T7" fmla="*/ 8 h 18"/>
                <a:gd name="T8" fmla="*/ 4 w 15"/>
                <a:gd name="T9" fmla="*/ 12 h 18"/>
                <a:gd name="T10" fmla="*/ 7 w 15"/>
                <a:gd name="T11" fmla="*/ 16 h 18"/>
                <a:gd name="T12" fmla="*/ 10 w 15"/>
                <a:gd name="T13" fmla="*/ 16 h 18"/>
                <a:gd name="T14" fmla="*/ 12 w 15"/>
                <a:gd name="T15" fmla="*/ 14 h 18"/>
                <a:gd name="T16" fmla="*/ 12 w 15"/>
                <a:gd name="T17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8">
                  <a:moveTo>
                    <a:pt x="12" y="14"/>
                  </a:moveTo>
                  <a:cubicBezTo>
                    <a:pt x="15" y="13"/>
                    <a:pt x="15" y="8"/>
                    <a:pt x="14" y="6"/>
                  </a:cubicBezTo>
                  <a:cubicBezTo>
                    <a:pt x="12" y="2"/>
                    <a:pt x="8" y="0"/>
                    <a:pt x="5" y="3"/>
                  </a:cubicBezTo>
                  <a:cubicBezTo>
                    <a:pt x="3" y="4"/>
                    <a:pt x="0" y="6"/>
                    <a:pt x="1" y="8"/>
                  </a:cubicBezTo>
                  <a:cubicBezTo>
                    <a:pt x="2" y="10"/>
                    <a:pt x="2" y="11"/>
                    <a:pt x="4" y="12"/>
                  </a:cubicBezTo>
                  <a:cubicBezTo>
                    <a:pt x="5" y="14"/>
                    <a:pt x="5" y="15"/>
                    <a:pt x="7" y="16"/>
                  </a:cubicBezTo>
                  <a:cubicBezTo>
                    <a:pt x="8" y="17"/>
                    <a:pt x="9" y="18"/>
                    <a:pt x="10" y="16"/>
                  </a:cubicBezTo>
                  <a:cubicBezTo>
                    <a:pt x="10" y="15"/>
                    <a:pt x="11" y="15"/>
                    <a:pt x="12" y="14"/>
                  </a:cubicBezTo>
                  <a:cubicBezTo>
                    <a:pt x="14" y="13"/>
                    <a:pt x="11" y="15"/>
                    <a:pt x="12" y="1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2" name="Freeform 763">
              <a:extLst>
                <a:ext uri="{FF2B5EF4-FFF2-40B4-BE49-F238E27FC236}">
                  <a16:creationId xmlns:a16="http://schemas.microsoft.com/office/drawing/2014/main" id="{314553DB-FEF0-4FA1-9FD1-1172331E7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1141" y="3878399"/>
              <a:ext cx="78930" cy="75288"/>
            </a:xfrm>
            <a:custGeom>
              <a:avLst/>
              <a:gdLst>
                <a:gd name="T0" fmla="*/ 21 w 22"/>
                <a:gd name="T1" fmla="*/ 17 h 21"/>
                <a:gd name="T2" fmla="*/ 19 w 22"/>
                <a:gd name="T3" fmla="*/ 13 h 21"/>
                <a:gd name="T4" fmla="*/ 16 w 22"/>
                <a:gd name="T5" fmla="*/ 11 h 21"/>
                <a:gd name="T6" fmla="*/ 16 w 22"/>
                <a:gd name="T7" fmla="*/ 6 h 21"/>
                <a:gd name="T8" fmla="*/ 13 w 22"/>
                <a:gd name="T9" fmla="*/ 8 h 21"/>
                <a:gd name="T10" fmla="*/ 9 w 22"/>
                <a:gd name="T11" fmla="*/ 1 h 21"/>
                <a:gd name="T12" fmla="*/ 5 w 22"/>
                <a:gd name="T13" fmla="*/ 4 h 21"/>
                <a:gd name="T14" fmla="*/ 0 w 22"/>
                <a:gd name="T15" fmla="*/ 9 h 21"/>
                <a:gd name="T16" fmla="*/ 12 w 22"/>
                <a:gd name="T17" fmla="*/ 18 h 21"/>
                <a:gd name="T18" fmla="*/ 19 w 22"/>
                <a:gd name="T19" fmla="*/ 21 h 21"/>
                <a:gd name="T20" fmla="*/ 21 w 22"/>
                <a:gd name="T21" fmla="*/ 17 h 21"/>
                <a:gd name="T22" fmla="*/ 21 w 22"/>
                <a:gd name="T2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1">
                  <a:moveTo>
                    <a:pt x="21" y="17"/>
                  </a:moveTo>
                  <a:cubicBezTo>
                    <a:pt x="22" y="15"/>
                    <a:pt x="20" y="14"/>
                    <a:pt x="19" y="13"/>
                  </a:cubicBezTo>
                  <a:cubicBezTo>
                    <a:pt x="18" y="13"/>
                    <a:pt x="14" y="12"/>
                    <a:pt x="16" y="11"/>
                  </a:cubicBezTo>
                  <a:cubicBezTo>
                    <a:pt x="17" y="10"/>
                    <a:pt x="17" y="7"/>
                    <a:pt x="16" y="6"/>
                  </a:cubicBezTo>
                  <a:cubicBezTo>
                    <a:pt x="15" y="4"/>
                    <a:pt x="14" y="8"/>
                    <a:pt x="13" y="8"/>
                  </a:cubicBezTo>
                  <a:cubicBezTo>
                    <a:pt x="10" y="8"/>
                    <a:pt x="11" y="0"/>
                    <a:pt x="9" y="1"/>
                  </a:cubicBezTo>
                  <a:cubicBezTo>
                    <a:pt x="8" y="2"/>
                    <a:pt x="6" y="3"/>
                    <a:pt x="5" y="4"/>
                  </a:cubicBezTo>
                  <a:cubicBezTo>
                    <a:pt x="4" y="6"/>
                    <a:pt x="2" y="7"/>
                    <a:pt x="0" y="9"/>
                  </a:cubicBezTo>
                  <a:cubicBezTo>
                    <a:pt x="5" y="12"/>
                    <a:pt x="8" y="15"/>
                    <a:pt x="12" y="18"/>
                  </a:cubicBezTo>
                  <a:cubicBezTo>
                    <a:pt x="14" y="20"/>
                    <a:pt x="16" y="21"/>
                    <a:pt x="19" y="21"/>
                  </a:cubicBezTo>
                  <a:cubicBezTo>
                    <a:pt x="22" y="21"/>
                    <a:pt x="20" y="19"/>
                    <a:pt x="21" y="17"/>
                  </a:cubicBezTo>
                  <a:cubicBezTo>
                    <a:pt x="22" y="15"/>
                    <a:pt x="21" y="19"/>
                    <a:pt x="21" y="1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3" name="Freeform 764">
              <a:extLst>
                <a:ext uri="{FF2B5EF4-FFF2-40B4-BE49-F238E27FC236}">
                  <a16:creationId xmlns:a16="http://schemas.microsoft.com/office/drawing/2014/main" id="{1551EF6A-95EB-484C-9B07-AE1EDCEF9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283" y="3806755"/>
              <a:ext cx="123860" cy="104431"/>
            </a:xfrm>
            <a:custGeom>
              <a:avLst/>
              <a:gdLst>
                <a:gd name="T0" fmla="*/ 10 w 35"/>
                <a:gd name="T1" fmla="*/ 16 h 29"/>
                <a:gd name="T2" fmla="*/ 20 w 35"/>
                <a:gd name="T3" fmla="*/ 17 h 29"/>
                <a:gd name="T4" fmla="*/ 21 w 35"/>
                <a:gd name="T5" fmla="*/ 23 h 29"/>
                <a:gd name="T6" fmla="*/ 25 w 35"/>
                <a:gd name="T7" fmla="*/ 21 h 29"/>
                <a:gd name="T8" fmla="*/ 29 w 35"/>
                <a:gd name="T9" fmla="*/ 27 h 29"/>
                <a:gd name="T10" fmla="*/ 31 w 35"/>
                <a:gd name="T11" fmla="*/ 26 h 29"/>
                <a:gd name="T12" fmla="*/ 33 w 35"/>
                <a:gd name="T13" fmla="*/ 25 h 29"/>
                <a:gd name="T14" fmla="*/ 33 w 35"/>
                <a:gd name="T15" fmla="*/ 23 h 29"/>
                <a:gd name="T16" fmla="*/ 35 w 35"/>
                <a:gd name="T17" fmla="*/ 22 h 29"/>
                <a:gd name="T18" fmla="*/ 34 w 35"/>
                <a:gd name="T19" fmla="*/ 19 h 29"/>
                <a:gd name="T20" fmla="*/ 33 w 35"/>
                <a:gd name="T21" fmla="*/ 16 h 29"/>
                <a:gd name="T22" fmla="*/ 33 w 35"/>
                <a:gd name="T23" fmla="*/ 12 h 29"/>
                <a:gd name="T24" fmla="*/ 32 w 35"/>
                <a:gd name="T25" fmla="*/ 8 h 29"/>
                <a:gd name="T26" fmla="*/ 26 w 35"/>
                <a:gd name="T27" fmla="*/ 2 h 29"/>
                <a:gd name="T28" fmla="*/ 24 w 35"/>
                <a:gd name="T29" fmla="*/ 3 h 29"/>
                <a:gd name="T30" fmla="*/ 22 w 35"/>
                <a:gd name="T31" fmla="*/ 3 h 29"/>
                <a:gd name="T32" fmla="*/ 19 w 35"/>
                <a:gd name="T33" fmla="*/ 3 h 29"/>
                <a:gd name="T34" fmla="*/ 18 w 35"/>
                <a:gd name="T35" fmla="*/ 3 h 29"/>
                <a:gd name="T36" fmla="*/ 15 w 35"/>
                <a:gd name="T37" fmla="*/ 2 h 29"/>
                <a:gd name="T38" fmla="*/ 10 w 35"/>
                <a:gd name="T39" fmla="*/ 1 h 29"/>
                <a:gd name="T40" fmla="*/ 5 w 35"/>
                <a:gd name="T41" fmla="*/ 1 h 29"/>
                <a:gd name="T42" fmla="*/ 5 w 35"/>
                <a:gd name="T43" fmla="*/ 4 h 29"/>
                <a:gd name="T44" fmla="*/ 3 w 35"/>
                <a:gd name="T45" fmla="*/ 6 h 29"/>
                <a:gd name="T46" fmla="*/ 0 w 35"/>
                <a:gd name="T47" fmla="*/ 8 h 29"/>
                <a:gd name="T48" fmla="*/ 3 w 35"/>
                <a:gd name="T49" fmla="*/ 13 h 29"/>
                <a:gd name="T50" fmla="*/ 8 w 35"/>
                <a:gd name="T51" fmla="*/ 19 h 29"/>
                <a:gd name="T52" fmla="*/ 10 w 35"/>
                <a:gd name="T53" fmla="*/ 16 h 29"/>
                <a:gd name="T54" fmla="*/ 10 w 35"/>
                <a:gd name="T5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29">
                  <a:moveTo>
                    <a:pt x="10" y="16"/>
                  </a:moveTo>
                  <a:cubicBezTo>
                    <a:pt x="14" y="14"/>
                    <a:pt x="18" y="12"/>
                    <a:pt x="20" y="17"/>
                  </a:cubicBezTo>
                  <a:cubicBezTo>
                    <a:pt x="22" y="19"/>
                    <a:pt x="21" y="20"/>
                    <a:pt x="21" y="23"/>
                  </a:cubicBezTo>
                  <a:cubicBezTo>
                    <a:pt x="22" y="24"/>
                    <a:pt x="24" y="21"/>
                    <a:pt x="25" y="21"/>
                  </a:cubicBezTo>
                  <a:cubicBezTo>
                    <a:pt x="27" y="20"/>
                    <a:pt x="27" y="29"/>
                    <a:pt x="29" y="27"/>
                  </a:cubicBezTo>
                  <a:cubicBezTo>
                    <a:pt x="30" y="27"/>
                    <a:pt x="30" y="26"/>
                    <a:pt x="31" y="26"/>
                  </a:cubicBezTo>
                  <a:cubicBezTo>
                    <a:pt x="31" y="25"/>
                    <a:pt x="33" y="26"/>
                    <a:pt x="33" y="25"/>
                  </a:cubicBezTo>
                  <a:cubicBezTo>
                    <a:pt x="34" y="24"/>
                    <a:pt x="33" y="23"/>
                    <a:pt x="33" y="23"/>
                  </a:cubicBezTo>
                  <a:cubicBezTo>
                    <a:pt x="33" y="21"/>
                    <a:pt x="35" y="22"/>
                    <a:pt x="35" y="22"/>
                  </a:cubicBezTo>
                  <a:cubicBezTo>
                    <a:pt x="35" y="21"/>
                    <a:pt x="32" y="20"/>
                    <a:pt x="34" y="19"/>
                  </a:cubicBezTo>
                  <a:cubicBezTo>
                    <a:pt x="35" y="18"/>
                    <a:pt x="35" y="17"/>
                    <a:pt x="33" y="16"/>
                  </a:cubicBezTo>
                  <a:cubicBezTo>
                    <a:pt x="32" y="15"/>
                    <a:pt x="34" y="13"/>
                    <a:pt x="33" y="12"/>
                  </a:cubicBezTo>
                  <a:cubicBezTo>
                    <a:pt x="32" y="11"/>
                    <a:pt x="33" y="10"/>
                    <a:pt x="32" y="8"/>
                  </a:cubicBezTo>
                  <a:cubicBezTo>
                    <a:pt x="31" y="7"/>
                    <a:pt x="29" y="0"/>
                    <a:pt x="26" y="2"/>
                  </a:cubicBezTo>
                  <a:cubicBezTo>
                    <a:pt x="26" y="2"/>
                    <a:pt x="25" y="3"/>
                    <a:pt x="24" y="3"/>
                  </a:cubicBezTo>
                  <a:cubicBezTo>
                    <a:pt x="23" y="3"/>
                    <a:pt x="23" y="3"/>
                    <a:pt x="22" y="3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8" y="3"/>
                    <a:pt x="18" y="4"/>
                    <a:pt x="18" y="3"/>
                  </a:cubicBezTo>
                  <a:cubicBezTo>
                    <a:pt x="16" y="2"/>
                    <a:pt x="17" y="2"/>
                    <a:pt x="15" y="2"/>
                  </a:cubicBezTo>
                  <a:cubicBezTo>
                    <a:pt x="12" y="3"/>
                    <a:pt x="12" y="1"/>
                    <a:pt x="10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5" y="2"/>
                    <a:pt x="3" y="3"/>
                    <a:pt x="5" y="4"/>
                  </a:cubicBez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6"/>
                    <a:pt x="0" y="8"/>
                  </a:cubicBezTo>
                  <a:cubicBezTo>
                    <a:pt x="1" y="10"/>
                    <a:pt x="2" y="11"/>
                    <a:pt x="3" y="13"/>
                  </a:cubicBezTo>
                  <a:cubicBezTo>
                    <a:pt x="5" y="15"/>
                    <a:pt x="6" y="16"/>
                    <a:pt x="8" y="19"/>
                  </a:cubicBezTo>
                  <a:cubicBezTo>
                    <a:pt x="9" y="18"/>
                    <a:pt x="9" y="17"/>
                    <a:pt x="10" y="16"/>
                  </a:cubicBezTo>
                  <a:cubicBezTo>
                    <a:pt x="11" y="16"/>
                    <a:pt x="10" y="17"/>
                    <a:pt x="10" y="1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4" name="Freeform 765">
              <a:extLst>
                <a:ext uri="{FF2B5EF4-FFF2-40B4-BE49-F238E27FC236}">
                  <a16:creationId xmlns:a16="http://schemas.microsoft.com/office/drawing/2014/main" id="{B9CCA5FC-5780-4C0D-A36C-9D2575036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2497" y="3810398"/>
              <a:ext cx="57073" cy="25500"/>
            </a:xfrm>
            <a:custGeom>
              <a:avLst/>
              <a:gdLst>
                <a:gd name="T0" fmla="*/ 10 w 16"/>
                <a:gd name="T1" fmla="*/ 5 h 7"/>
                <a:gd name="T2" fmla="*/ 14 w 16"/>
                <a:gd name="T3" fmla="*/ 3 h 7"/>
                <a:gd name="T4" fmla="*/ 14 w 16"/>
                <a:gd name="T5" fmla="*/ 0 h 7"/>
                <a:gd name="T6" fmla="*/ 7 w 16"/>
                <a:gd name="T7" fmla="*/ 0 h 7"/>
                <a:gd name="T8" fmla="*/ 4 w 16"/>
                <a:gd name="T9" fmla="*/ 0 h 7"/>
                <a:gd name="T10" fmla="*/ 0 w 16"/>
                <a:gd name="T11" fmla="*/ 1 h 7"/>
                <a:gd name="T12" fmla="*/ 3 w 16"/>
                <a:gd name="T13" fmla="*/ 3 h 7"/>
                <a:gd name="T14" fmla="*/ 7 w 16"/>
                <a:gd name="T15" fmla="*/ 3 h 7"/>
                <a:gd name="T16" fmla="*/ 9 w 16"/>
                <a:gd name="T17" fmla="*/ 7 h 7"/>
                <a:gd name="T18" fmla="*/ 10 w 16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7">
                  <a:moveTo>
                    <a:pt x="10" y="5"/>
                  </a:moveTo>
                  <a:cubicBezTo>
                    <a:pt x="11" y="5"/>
                    <a:pt x="16" y="5"/>
                    <a:pt x="14" y="3"/>
                  </a:cubicBezTo>
                  <a:cubicBezTo>
                    <a:pt x="12" y="2"/>
                    <a:pt x="14" y="1"/>
                    <a:pt x="14" y="0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5" y="0"/>
                    <a:pt x="5" y="1"/>
                    <a:pt x="4" y="0"/>
                  </a:cubicBezTo>
                  <a:cubicBezTo>
                    <a:pt x="2" y="0"/>
                    <a:pt x="2" y="0"/>
                    <a:pt x="0" y="1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4" y="3"/>
                    <a:pt x="7" y="3"/>
                    <a:pt x="7" y="3"/>
                  </a:cubicBezTo>
                  <a:cubicBezTo>
                    <a:pt x="5" y="5"/>
                    <a:pt x="7" y="6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5" name="Freeform 766">
              <a:extLst>
                <a:ext uri="{FF2B5EF4-FFF2-40B4-BE49-F238E27FC236}">
                  <a16:creationId xmlns:a16="http://schemas.microsoft.com/office/drawing/2014/main" id="{242487DD-029B-4D55-B478-D7F33BFFB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854" y="3786111"/>
              <a:ext cx="53430" cy="14572"/>
            </a:xfrm>
            <a:custGeom>
              <a:avLst/>
              <a:gdLst>
                <a:gd name="T0" fmla="*/ 4 w 15"/>
                <a:gd name="T1" fmla="*/ 4 h 4"/>
                <a:gd name="T2" fmla="*/ 9 w 15"/>
                <a:gd name="T3" fmla="*/ 3 h 4"/>
                <a:gd name="T4" fmla="*/ 15 w 15"/>
                <a:gd name="T5" fmla="*/ 2 h 4"/>
                <a:gd name="T6" fmla="*/ 8 w 15"/>
                <a:gd name="T7" fmla="*/ 1 h 4"/>
                <a:gd name="T8" fmla="*/ 0 w 15"/>
                <a:gd name="T9" fmla="*/ 4 h 4"/>
                <a:gd name="T10" fmla="*/ 4 w 15"/>
                <a:gd name="T11" fmla="*/ 4 h 4"/>
                <a:gd name="T12" fmla="*/ 4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4" y="4"/>
                  </a:moveTo>
                  <a:cubicBezTo>
                    <a:pt x="6" y="3"/>
                    <a:pt x="7" y="2"/>
                    <a:pt x="9" y="3"/>
                  </a:cubicBezTo>
                  <a:cubicBezTo>
                    <a:pt x="10" y="3"/>
                    <a:pt x="14" y="4"/>
                    <a:pt x="15" y="2"/>
                  </a:cubicBezTo>
                  <a:cubicBezTo>
                    <a:pt x="15" y="3"/>
                    <a:pt x="9" y="0"/>
                    <a:pt x="8" y="1"/>
                  </a:cubicBezTo>
                  <a:cubicBezTo>
                    <a:pt x="5" y="2"/>
                    <a:pt x="1" y="0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4" y="4"/>
                    <a:pt x="4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6" name="Freeform 767">
              <a:extLst>
                <a:ext uri="{FF2B5EF4-FFF2-40B4-BE49-F238E27FC236}">
                  <a16:creationId xmlns:a16="http://schemas.microsoft.com/office/drawing/2014/main" id="{98913BB4-A99A-406F-BA12-C9535D477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567" y="3535964"/>
              <a:ext cx="213719" cy="242861"/>
            </a:xfrm>
            <a:custGeom>
              <a:avLst/>
              <a:gdLst>
                <a:gd name="T0" fmla="*/ 5 w 60"/>
                <a:gd name="T1" fmla="*/ 57 h 68"/>
                <a:gd name="T2" fmla="*/ 15 w 60"/>
                <a:gd name="T3" fmla="*/ 57 h 68"/>
                <a:gd name="T4" fmla="*/ 18 w 60"/>
                <a:gd name="T5" fmla="*/ 59 h 68"/>
                <a:gd name="T6" fmla="*/ 21 w 60"/>
                <a:gd name="T7" fmla="*/ 63 h 68"/>
                <a:gd name="T8" fmla="*/ 27 w 60"/>
                <a:gd name="T9" fmla="*/ 64 h 68"/>
                <a:gd name="T10" fmla="*/ 32 w 60"/>
                <a:gd name="T11" fmla="*/ 64 h 68"/>
                <a:gd name="T12" fmla="*/ 35 w 60"/>
                <a:gd name="T13" fmla="*/ 62 h 68"/>
                <a:gd name="T14" fmla="*/ 39 w 60"/>
                <a:gd name="T15" fmla="*/ 62 h 68"/>
                <a:gd name="T16" fmla="*/ 44 w 60"/>
                <a:gd name="T17" fmla="*/ 61 h 68"/>
                <a:gd name="T18" fmla="*/ 53 w 60"/>
                <a:gd name="T19" fmla="*/ 61 h 68"/>
                <a:gd name="T20" fmla="*/ 58 w 60"/>
                <a:gd name="T21" fmla="*/ 61 h 68"/>
                <a:gd name="T22" fmla="*/ 58 w 60"/>
                <a:gd name="T23" fmla="*/ 54 h 68"/>
                <a:gd name="T24" fmla="*/ 56 w 60"/>
                <a:gd name="T25" fmla="*/ 38 h 68"/>
                <a:gd name="T26" fmla="*/ 52 w 60"/>
                <a:gd name="T27" fmla="*/ 12 h 68"/>
                <a:gd name="T28" fmla="*/ 60 w 60"/>
                <a:gd name="T29" fmla="*/ 12 h 68"/>
                <a:gd name="T30" fmla="*/ 43 w 60"/>
                <a:gd name="T31" fmla="*/ 0 h 68"/>
                <a:gd name="T32" fmla="*/ 42 w 60"/>
                <a:gd name="T33" fmla="*/ 7 h 68"/>
                <a:gd name="T34" fmla="*/ 37 w 60"/>
                <a:gd name="T35" fmla="*/ 7 h 68"/>
                <a:gd name="T36" fmla="*/ 29 w 60"/>
                <a:gd name="T37" fmla="*/ 7 h 68"/>
                <a:gd name="T38" fmla="*/ 26 w 60"/>
                <a:gd name="T39" fmla="*/ 7 h 68"/>
                <a:gd name="T40" fmla="*/ 26 w 60"/>
                <a:gd name="T41" fmla="*/ 12 h 68"/>
                <a:gd name="T42" fmla="*/ 26 w 60"/>
                <a:gd name="T43" fmla="*/ 19 h 68"/>
                <a:gd name="T44" fmla="*/ 20 w 60"/>
                <a:gd name="T45" fmla="*/ 25 h 68"/>
                <a:gd name="T46" fmla="*/ 20 w 60"/>
                <a:gd name="T47" fmla="*/ 32 h 68"/>
                <a:gd name="T48" fmla="*/ 16 w 60"/>
                <a:gd name="T49" fmla="*/ 32 h 68"/>
                <a:gd name="T50" fmla="*/ 3 w 60"/>
                <a:gd name="T51" fmla="*/ 32 h 68"/>
                <a:gd name="T52" fmla="*/ 1 w 60"/>
                <a:gd name="T53" fmla="*/ 33 h 68"/>
                <a:gd name="T54" fmla="*/ 4 w 60"/>
                <a:gd name="T55" fmla="*/ 36 h 68"/>
                <a:gd name="T56" fmla="*/ 3 w 60"/>
                <a:gd name="T57" fmla="*/ 41 h 68"/>
                <a:gd name="T58" fmla="*/ 6 w 60"/>
                <a:gd name="T59" fmla="*/ 48 h 68"/>
                <a:gd name="T60" fmla="*/ 3 w 60"/>
                <a:gd name="T61" fmla="*/ 58 h 68"/>
                <a:gd name="T62" fmla="*/ 5 w 60"/>
                <a:gd name="T63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68">
                  <a:moveTo>
                    <a:pt x="5" y="57"/>
                  </a:moveTo>
                  <a:cubicBezTo>
                    <a:pt x="7" y="57"/>
                    <a:pt x="13" y="55"/>
                    <a:pt x="15" y="57"/>
                  </a:cubicBezTo>
                  <a:cubicBezTo>
                    <a:pt x="16" y="58"/>
                    <a:pt x="17" y="58"/>
                    <a:pt x="18" y="59"/>
                  </a:cubicBezTo>
                  <a:cubicBezTo>
                    <a:pt x="19" y="61"/>
                    <a:pt x="20" y="62"/>
                    <a:pt x="21" y="63"/>
                  </a:cubicBezTo>
                  <a:cubicBezTo>
                    <a:pt x="22" y="64"/>
                    <a:pt x="26" y="68"/>
                    <a:pt x="27" y="64"/>
                  </a:cubicBezTo>
                  <a:cubicBezTo>
                    <a:pt x="28" y="58"/>
                    <a:pt x="30" y="65"/>
                    <a:pt x="32" y="64"/>
                  </a:cubicBezTo>
                  <a:cubicBezTo>
                    <a:pt x="33" y="62"/>
                    <a:pt x="33" y="62"/>
                    <a:pt x="35" y="62"/>
                  </a:cubicBezTo>
                  <a:cubicBezTo>
                    <a:pt x="37" y="62"/>
                    <a:pt x="38" y="62"/>
                    <a:pt x="39" y="62"/>
                  </a:cubicBezTo>
                  <a:cubicBezTo>
                    <a:pt x="41" y="61"/>
                    <a:pt x="43" y="61"/>
                    <a:pt x="44" y="61"/>
                  </a:cubicBezTo>
                  <a:cubicBezTo>
                    <a:pt x="47" y="61"/>
                    <a:pt x="50" y="61"/>
                    <a:pt x="53" y="61"/>
                  </a:cubicBezTo>
                  <a:cubicBezTo>
                    <a:pt x="54" y="61"/>
                    <a:pt x="57" y="62"/>
                    <a:pt x="58" y="61"/>
                  </a:cubicBezTo>
                  <a:cubicBezTo>
                    <a:pt x="59" y="61"/>
                    <a:pt x="58" y="55"/>
                    <a:pt x="58" y="54"/>
                  </a:cubicBezTo>
                  <a:cubicBezTo>
                    <a:pt x="57" y="48"/>
                    <a:pt x="56" y="43"/>
                    <a:pt x="56" y="38"/>
                  </a:cubicBezTo>
                  <a:cubicBezTo>
                    <a:pt x="55" y="29"/>
                    <a:pt x="53" y="21"/>
                    <a:pt x="52" y="12"/>
                  </a:cubicBezTo>
                  <a:cubicBezTo>
                    <a:pt x="55" y="12"/>
                    <a:pt x="58" y="12"/>
                    <a:pt x="60" y="12"/>
                  </a:cubicBezTo>
                  <a:cubicBezTo>
                    <a:pt x="54" y="8"/>
                    <a:pt x="48" y="4"/>
                    <a:pt x="43" y="0"/>
                  </a:cubicBezTo>
                  <a:cubicBezTo>
                    <a:pt x="43" y="1"/>
                    <a:pt x="43" y="7"/>
                    <a:pt x="42" y="7"/>
                  </a:cubicBezTo>
                  <a:cubicBezTo>
                    <a:pt x="41" y="7"/>
                    <a:pt x="39" y="7"/>
                    <a:pt x="37" y="7"/>
                  </a:cubicBezTo>
                  <a:cubicBezTo>
                    <a:pt x="35" y="7"/>
                    <a:pt x="32" y="7"/>
                    <a:pt x="29" y="7"/>
                  </a:cubicBezTo>
                  <a:cubicBezTo>
                    <a:pt x="29" y="7"/>
                    <a:pt x="26" y="7"/>
                    <a:pt x="26" y="7"/>
                  </a:cubicBezTo>
                  <a:cubicBezTo>
                    <a:pt x="25" y="8"/>
                    <a:pt x="26" y="11"/>
                    <a:pt x="26" y="12"/>
                  </a:cubicBezTo>
                  <a:cubicBezTo>
                    <a:pt x="26" y="14"/>
                    <a:pt x="26" y="17"/>
                    <a:pt x="26" y="19"/>
                  </a:cubicBezTo>
                  <a:cubicBezTo>
                    <a:pt x="26" y="22"/>
                    <a:pt x="20" y="21"/>
                    <a:pt x="20" y="25"/>
                  </a:cubicBezTo>
                  <a:cubicBezTo>
                    <a:pt x="20" y="26"/>
                    <a:pt x="21" y="31"/>
                    <a:pt x="20" y="32"/>
                  </a:cubicBezTo>
                  <a:cubicBezTo>
                    <a:pt x="20" y="32"/>
                    <a:pt x="17" y="32"/>
                    <a:pt x="16" y="32"/>
                  </a:cubicBezTo>
                  <a:cubicBezTo>
                    <a:pt x="12" y="32"/>
                    <a:pt x="7" y="32"/>
                    <a:pt x="3" y="32"/>
                  </a:cubicBezTo>
                  <a:cubicBezTo>
                    <a:pt x="2" y="32"/>
                    <a:pt x="0" y="31"/>
                    <a:pt x="1" y="33"/>
                  </a:cubicBezTo>
                  <a:cubicBezTo>
                    <a:pt x="2" y="34"/>
                    <a:pt x="3" y="35"/>
                    <a:pt x="4" y="36"/>
                  </a:cubicBezTo>
                  <a:cubicBezTo>
                    <a:pt x="5" y="38"/>
                    <a:pt x="4" y="40"/>
                    <a:pt x="3" y="41"/>
                  </a:cubicBezTo>
                  <a:cubicBezTo>
                    <a:pt x="3" y="44"/>
                    <a:pt x="6" y="45"/>
                    <a:pt x="6" y="48"/>
                  </a:cubicBezTo>
                  <a:cubicBezTo>
                    <a:pt x="7" y="51"/>
                    <a:pt x="4" y="55"/>
                    <a:pt x="3" y="58"/>
                  </a:cubicBezTo>
                  <a:cubicBezTo>
                    <a:pt x="4" y="58"/>
                    <a:pt x="4" y="57"/>
                    <a:pt x="5" y="5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7" name="Freeform 768">
              <a:extLst>
                <a:ext uri="{FF2B5EF4-FFF2-40B4-BE49-F238E27FC236}">
                  <a16:creationId xmlns:a16="http://schemas.microsoft.com/office/drawing/2014/main" id="{AEE309EB-118A-407F-944B-AB9B89C2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567" y="3736324"/>
              <a:ext cx="103216" cy="81360"/>
            </a:xfrm>
            <a:custGeom>
              <a:avLst/>
              <a:gdLst>
                <a:gd name="T0" fmla="*/ 8 w 29"/>
                <a:gd name="T1" fmla="*/ 22 h 23"/>
                <a:gd name="T2" fmla="*/ 10 w 29"/>
                <a:gd name="T3" fmla="*/ 21 h 23"/>
                <a:gd name="T4" fmla="*/ 15 w 29"/>
                <a:gd name="T5" fmla="*/ 21 h 23"/>
                <a:gd name="T6" fmla="*/ 23 w 29"/>
                <a:gd name="T7" fmla="*/ 21 h 23"/>
                <a:gd name="T8" fmla="*/ 27 w 29"/>
                <a:gd name="T9" fmla="*/ 22 h 23"/>
                <a:gd name="T10" fmla="*/ 29 w 29"/>
                <a:gd name="T11" fmla="*/ 19 h 23"/>
                <a:gd name="T12" fmla="*/ 25 w 29"/>
                <a:gd name="T13" fmla="*/ 14 h 23"/>
                <a:gd name="T14" fmla="*/ 25 w 29"/>
                <a:gd name="T15" fmla="*/ 10 h 23"/>
                <a:gd name="T16" fmla="*/ 19 w 29"/>
                <a:gd name="T17" fmla="*/ 4 h 23"/>
                <a:gd name="T18" fmla="*/ 9 w 29"/>
                <a:gd name="T19" fmla="*/ 1 h 23"/>
                <a:gd name="T20" fmla="*/ 5 w 29"/>
                <a:gd name="T21" fmla="*/ 1 h 23"/>
                <a:gd name="T22" fmla="*/ 2 w 29"/>
                <a:gd name="T23" fmla="*/ 6 h 23"/>
                <a:gd name="T24" fmla="*/ 1 w 29"/>
                <a:gd name="T25" fmla="*/ 10 h 23"/>
                <a:gd name="T26" fmla="*/ 2 w 29"/>
                <a:gd name="T27" fmla="*/ 12 h 23"/>
                <a:gd name="T28" fmla="*/ 2 w 29"/>
                <a:gd name="T29" fmla="*/ 14 h 23"/>
                <a:gd name="T30" fmla="*/ 4 w 29"/>
                <a:gd name="T31" fmla="*/ 15 h 23"/>
                <a:gd name="T32" fmla="*/ 9 w 29"/>
                <a:gd name="T33" fmla="*/ 15 h 23"/>
                <a:gd name="T34" fmla="*/ 10 w 29"/>
                <a:gd name="T35" fmla="*/ 14 h 23"/>
                <a:gd name="T36" fmla="*/ 17 w 29"/>
                <a:gd name="T37" fmla="*/ 16 h 23"/>
                <a:gd name="T38" fmla="*/ 11 w 29"/>
                <a:gd name="T39" fmla="*/ 17 h 23"/>
                <a:gd name="T40" fmla="*/ 6 w 29"/>
                <a:gd name="T41" fmla="*/ 18 h 23"/>
                <a:gd name="T42" fmla="*/ 3 w 29"/>
                <a:gd name="T43" fmla="*/ 21 h 23"/>
                <a:gd name="T44" fmla="*/ 5 w 29"/>
                <a:gd name="T45" fmla="*/ 21 h 23"/>
                <a:gd name="T46" fmla="*/ 8 w 29"/>
                <a:gd name="T4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3">
                  <a:moveTo>
                    <a:pt x="8" y="22"/>
                  </a:moveTo>
                  <a:cubicBezTo>
                    <a:pt x="9" y="22"/>
                    <a:pt x="9" y="21"/>
                    <a:pt x="10" y="21"/>
                  </a:cubicBezTo>
                  <a:cubicBezTo>
                    <a:pt x="12" y="21"/>
                    <a:pt x="13" y="21"/>
                    <a:pt x="15" y="21"/>
                  </a:cubicBezTo>
                  <a:cubicBezTo>
                    <a:pt x="17" y="21"/>
                    <a:pt x="20" y="20"/>
                    <a:pt x="23" y="21"/>
                  </a:cubicBezTo>
                  <a:cubicBezTo>
                    <a:pt x="24" y="22"/>
                    <a:pt x="25" y="23"/>
                    <a:pt x="27" y="22"/>
                  </a:cubicBezTo>
                  <a:cubicBezTo>
                    <a:pt x="29" y="22"/>
                    <a:pt x="29" y="21"/>
                    <a:pt x="29" y="19"/>
                  </a:cubicBezTo>
                  <a:cubicBezTo>
                    <a:pt x="29" y="17"/>
                    <a:pt x="25" y="16"/>
                    <a:pt x="25" y="14"/>
                  </a:cubicBezTo>
                  <a:cubicBezTo>
                    <a:pt x="25" y="14"/>
                    <a:pt x="25" y="10"/>
                    <a:pt x="25" y="10"/>
                  </a:cubicBezTo>
                  <a:cubicBezTo>
                    <a:pt x="24" y="10"/>
                    <a:pt x="20" y="5"/>
                    <a:pt x="19" y="4"/>
                  </a:cubicBezTo>
                  <a:cubicBezTo>
                    <a:pt x="16" y="1"/>
                    <a:pt x="13" y="0"/>
                    <a:pt x="9" y="1"/>
                  </a:cubicBezTo>
                  <a:cubicBezTo>
                    <a:pt x="8" y="1"/>
                    <a:pt x="5" y="0"/>
                    <a:pt x="5" y="1"/>
                  </a:cubicBezTo>
                  <a:cubicBezTo>
                    <a:pt x="4" y="2"/>
                    <a:pt x="2" y="4"/>
                    <a:pt x="2" y="6"/>
                  </a:cubicBezTo>
                  <a:cubicBezTo>
                    <a:pt x="3" y="8"/>
                    <a:pt x="3" y="9"/>
                    <a:pt x="1" y="10"/>
                  </a:cubicBezTo>
                  <a:cubicBezTo>
                    <a:pt x="0" y="10"/>
                    <a:pt x="3" y="12"/>
                    <a:pt x="2" y="12"/>
                  </a:cubicBezTo>
                  <a:cubicBezTo>
                    <a:pt x="4" y="13"/>
                    <a:pt x="2" y="13"/>
                    <a:pt x="2" y="14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4" y="16"/>
                    <a:pt x="8" y="15"/>
                    <a:pt x="9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1" y="14"/>
                    <a:pt x="17" y="17"/>
                    <a:pt x="17" y="16"/>
                  </a:cubicBezTo>
                  <a:cubicBezTo>
                    <a:pt x="16" y="18"/>
                    <a:pt x="12" y="17"/>
                    <a:pt x="11" y="17"/>
                  </a:cubicBezTo>
                  <a:cubicBezTo>
                    <a:pt x="9" y="16"/>
                    <a:pt x="8" y="18"/>
                    <a:pt x="6" y="18"/>
                  </a:cubicBezTo>
                  <a:cubicBezTo>
                    <a:pt x="3" y="18"/>
                    <a:pt x="1" y="18"/>
                    <a:pt x="3" y="21"/>
                  </a:cubicBezTo>
                  <a:cubicBezTo>
                    <a:pt x="3" y="22"/>
                    <a:pt x="4" y="21"/>
                    <a:pt x="5" y="21"/>
                  </a:cubicBezTo>
                  <a:cubicBezTo>
                    <a:pt x="6" y="21"/>
                    <a:pt x="7" y="22"/>
                    <a:pt x="8" y="2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8" name="Freeform 769">
              <a:extLst>
                <a:ext uri="{FF2B5EF4-FFF2-40B4-BE49-F238E27FC236}">
                  <a16:creationId xmlns:a16="http://schemas.microsoft.com/office/drawing/2014/main" id="{7C5B90F1-089C-4292-8796-C97A8277F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1427" y="3576035"/>
              <a:ext cx="298720" cy="278078"/>
            </a:xfrm>
            <a:custGeom>
              <a:avLst/>
              <a:gdLst>
                <a:gd name="T0" fmla="*/ 27 w 84"/>
                <a:gd name="T1" fmla="*/ 1 h 78"/>
                <a:gd name="T2" fmla="*/ 33 w 84"/>
                <a:gd name="T3" fmla="*/ 45 h 78"/>
                <a:gd name="T4" fmla="*/ 32 w 84"/>
                <a:gd name="T5" fmla="*/ 50 h 78"/>
                <a:gd name="T6" fmla="*/ 19 w 84"/>
                <a:gd name="T7" fmla="*/ 50 h 78"/>
                <a:gd name="T8" fmla="*/ 15 w 84"/>
                <a:gd name="T9" fmla="*/ 50 h 78"/>
                <a:gd name="T10" fmla="*/ 12 w 84"/>
                <a:gd name="T11" fmla="*/ 51 h 78"/>
                <a:gd name="T12" fmla="*/ 8 w 84"/>
                <a:gd name="T13" fmla="*/ 51 h 78"/>
                <a:gd name="T14" fmla="*/ 6 w 84"/>
                <a:gd name="T15" fmla="*/ 52 h 78"/>
                <a:gd name="T16" fmla="*/ 3 w 84"/>
                <a:gd name="T17" fmla="*/ 50 h 78"/>
                <a:gd name="T18" fmla="*/ 0 w 84"/>
                <a:gd name="T19" fmla="*/ 55 h 78"/>
                <a:gd name="T20" fmla="*/ 0 w 84"/>
                <a:gd name="T21" fmla="*/ 59 h 78"/>
                <a:gd name="T22" fmla="*/ 3 w 84"/>
                <a:gd name="T23" fmla="*/ 63 h 78"/>
                <a:gd name="T24" fmla="*/ 4 w 84"/>
                <a:gd name="T25" fmla="*/ 67 h 78"/>
                <a:gd name="T26" fmla="*/ 7 w 84"/>
                <a:gd name="T27" fmla="*/ 68 h 78"/>
                <a:gd name="T28" fmla="*/ 11 w 84"/>
                <a:gd name="T29" fmla="*/ 68 h 78"/>
                <a:gd name="T30" fmla="*/ 15 w 84"/>
                <a:gd name="T31" fmla="*/ 66 h 78"/>
                <a:gd name="T32" fmla="*/ 20 w 84"/>
                <a:gd name="T33" fmla="*/ 75 h 78"/>
                <a:gd name="T34" fmla="*/ 20 w 84"/>
                <a:gd name="T35" fmla="*/ 77 h 78"/>
                <a:gd name="T36" fmla="*/ 23 w 84"/>
                <a:gd name="T37" fmla="*/ 77 h 78"/>
                <a:gd name="T38" fmla="*/ 27 w 84"/>
                <a:gd name="T39" fmla="*/ 77 h 78"/>
                <a:gd name="T40" fmla="*/ 30 w 84"/>
                <a:gd name="T41" fmla="*/ 77 h 78"/>
                <a:gd name="T42" fmla="*/ 35 w 84"/>
                <a:gd name="T43" fmla="*/ 71 h 78"/>
                <a:gd name="T44" fmla="*/ 35 w 84"/>
                <a:gd name="T45" fmla="*/ 69 h 78"/>
                <a:gd name="T46" fmla="*/ 39 w 84"/>
                <a:gd name="T47" fmla="*/ 67 h 78"/>
                <a:gd name="T48" fmla="*/ 40 w 84"/>
                <a:gd name="T49" fmla="*/ 63 h 78"/>
                <a:gd name="T50" fmla="*/ 42 w 84"/>
                <a:gd name="T51" fmla="*/ 62 h 78"/>
                <a:gd name="T52" fmla="*/ 49 w 84"/>
                <a:gd name="T53" fmla="*/ 57 h 78"/>
                <a:gd name="T54" fmla="*/ 51 w 84"/>
                <a:gd name="T55" fmla="*/ 57 h 78"/>
                <a:gd name="T56" fmla="*/ 52 w 84"/>
                <a:gd name="T57" fmla="*/ 56 h 78"/>
                <a:gd name="T58" fmla="*/ 55 w 84"/>
                <a:gd name="T59" fmla="*/ 54 h 78"/>
                <a:gd name="T60" fmla="*/ 65 w 84"/>
                <a:gd name="T61" fmla="*/ 53 h 78"/>
                <a:gd name="T62" fmla="*/ 70 w 84"/>
                <a:gd name="T63" fmla="*/ 52 h 78"/>
                <a:gd name="T64" fmla="*/ 78 w 84"/>
                <a:gd name="T65" fmla="*/ 51 h 78"/>
                <a:gd name="T66" fmla="*/ 82 w 84"/>
                <a:gd name="T67" fmla="*/ 31 h 78"/>
                <a:gd name="T68" fmla="*/ 77 w 84"/>
                <a:gd name="T69" fmla="*/ 32 h 78"/>
                <a:gd name="T70" fmla="*/ 77 w 84"/>
                <a:gd name="T71" fmla="*/ 28 h 78"/>
                <a:gd name="T72" fmla="*/ 70 w 84"/>
                <a:gd name="T73" fmla="*/ 26 h 78"/>
                <a:gd name="T74" fmla="*/ 66 w 84"/>
                <a:gd name="T75" fmla="*/ 22 h 78"/>
                <a:gd name="T76" fmla="*/ 63 w 84"/>
                <a:gd name="T77" fmla="*/ 20 h 78"/>
                <a:gd name="T78" fmla="*/ 56 w 84"/>
                <a:gd name="T79" fmla="*/ 14 h 78"/>
                <a:gd name="T80" fmla="*/ 39 w 84"/>
                <a:gd name="T81" fmla="*/ 3 h 78"/>
                <a:gd name="T82" fmla="*/ 35 w 84"/>
                <a:gd name="T83" fmla="*/ 1 h 78"/>
                <a:gd name="T84" fmla="*/ 27 w 84"/>
                <a:gd name="T85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78">
                  <a:moveTo>
                    <a:pt x="27" y="1"/>
                  </a:moveTo>
                  <a:cubicBezTo>
                    <a:pt x="29" y="16"/>
                    <a:pt x="31" y="31"/>
                    <a:pt x="33" y="45"/>
                  </a:cubicBezTo>
                  <a:cubicBezTo>
                    <a:pt x="33" y="47"/>
                    <a:pt x="35" y="50"/>
                    <a:pt x="32" y="50"/>
                  </a:cubicBezTo>
                  <a:cubicBezTo>
                    <a:pt x="28" y="50"/>
                    <a:pt x="23" y="50"/>
                    <a:pt x="19" y="50"/>
                  </a:cubicBezTo>
                  <a:cubicBezTo>
                    <a:pt x="17" y="50"/>
                    <a:pt x="16" y="50"/>
                    <a:pt x="15" y="50"/>
                  </a:cubicBezTo>
                  <a:cubicBezTo>
                    <a:pt x="14" y="50"/>
                    <a:pt x="13" y="51"/>
                    <a:pt x="12" y="51"/>
                  </a:cubicBezTo>
                  <a:cubicBezTo>
                    <a:pt x="11" y="52"/>
                    <a:pt x="10" y="51"/>
                    <a:pt x="8" y="51"/>
                  </a:cubicBezTo>
                  <a:cubicBezTo>
                    <a:pt x="7" y="51"/>
                    <a:pt x="7" y="53"/>
                    <a:pt x="6" y="52"/>
                  </a:cubicBezTo>
                  <a:cubicBezTo>
                    <a:pt x="5" y="52"/>
                    <a:pt x="4" y="50"/>
                    <a:pt x="3" y="50"/>
                  </a:cubicBezTo>
                  <a:cubicBezTo>
                    <a:pt x="2" y="50"/>
                    <a:pt x="2" y="56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0" y="61"/>
                    <a:pt x="2" y="61"/>
                    <a:pt x="3" y="63"/>
                  </a:cubicBezTo>
                  <a:cubicBezTo>
                    <a:pt x="4" y="64"/>
                    <a:pt x="3" y="66"/>
                    <a:pt x="4" y="67"/>
                  </a:cubicBezTo>
                  <a:cubicBezTo>
                    <a:pt x="5" y="69"/>
                    <a:pt x="6" y="67"/>
                    <a:pt x="7" y="68"/>
                  </a:cubicBezTo>
                  <a:cubicBezTo>
                    <a:pt x="7" y="69"/>
                    <a:pt x="10" y="68"/>
                    <a:pt x="11" y="68"/>
                  </a:cubicBezTo>
                  <a:cubicBezTo>
                    <a:pt x="12" y="68"/>
                    <a:pt x="14" y="66"/>
                    <a:pt x="15" y="66"/>
                  </a:cubicBezTo>
                  <a:cubicBezTo>
                    <a:pt x="17" y="68"/>
                    <a:pt x="18" y="73"/>
                    <a:pt x="20" y="75"/>
                  </a:cubicBezTo>
                  <a:cubicBezTo>
                    <a:pt x="20" y="75"/>
                    <a:pt x="19" y="77"/>
                    <a:pt x="20" y="77"/>
                  </a:cubicBezTo>
                  <a:cubicBezTo>
                    <a:pt x="21" y="78"/>
                    <a:pt x="22" y="76"/>
                    <a:pt x="23" y="77"/>
                  </a:cubicBezTo>
                  <a:cubicBezTo>
                    <a:pt x="24" y="78"/>
                    <a:pt x="26" y="78"/>
                    <a:pt x="27" y="77"/>
                  </a:cubicBezTo>
                  <a:cubicBezTo>
                    <a:pt x="29" y="75"/>
                    <a:pt x="29" y="77"/>
                    <a:pt x="30" y="77"/>
                  </a:cubicBezTo>
                  <a:cubicBezTo>
                    <a:pt x="33" y="77"/>
                    <a:pt x="35" y="73"/>
                    <a:pt x="35" y="71"/>
                  </a:cubicBezTo>
                  <a:cubicBezTo>
                    <a:pt x="35" y="70"/>
                    <a:pt x="33" y="70"/>
                    <a:pt x="35" y="69"/>
                  </a:cubicBezTo>
                  <a:cubicBezTo>
                    <a:pt x="36" y="68"/>
                    <a:pt x="38" y="69"/>
                    <a:pt x="39" y="67"/>
                  </a:cubicBezTo>
                  <a:cubicBezTo>
                    <a:pt x="39" y="66"/>
                    <a:pt x="40" y="64"/>
                    <a:pt x="40" y="63"/>
                  </a:cubicBezTo>
                  <a:cubicBezTo>
                    <a:pt x="41" y="61"/>
                    <a:pt x="41" y="60"/>
                    <a:pt x="42" y="62"/>
                  </a:cubicBezTo>
                  <a:cubicBezTo>
                    <a:pt x="45" y="64"/>
                    <a:pt x="47" y="56"/>
                    <a:pt x="49" y="57"/>
                  </a:cubicBezTo>
                  <a:cubicBezTo>
                    <a:pt x="50" y="57"/>
                    <a:pt x="50" y="57"/>
                    <a:pt x="51" y="57"/>
                  </a:cubicBezTo>
                  <a:cubicBezTo>
                    <a:pt x="51" y="57"/>
                    <a:pt x="52" y="56"/>
                    <a:pt x="52" y="56"/>
                  </a:cubicBezTo>
                  <a:cubicBezTo>
                    <a:pt x="53" y="55"/>
                    <a:pt x="54" y="55"/>
                    <a:pt x="55" y="54"/>
                  </a:cubicBezTo>
                  <a:cubicBezTo>
                    <a:pt x="58" y="51"/>
                    <a:pt x="61" y="54"/>
                    <a:pt x="65" y="53"/>
                  </a:cubicBezTo>
                  <a:cubicBezTo>
                    <a:pt x="67" y="53"/>
                    <a:pt x="68" y="52"/>
                    <a:pt x="70" y="52"/>
                  </a:cubicBezTo>
                  <a:cubicBezTo>
                    <a:pt x="73" y="52"/>
                    <a:pt x="76" y="52"/>
                    <a:pt x="78" y="51"/>
                  </a:cubicBezTo>
                  <a:cubicBezTo>
                    <a:pt x="84" y="49"/>
                    <a:pt x="82" y="36"/>
                    <a:pt x="82" y="31"/>
                  </a:cubicBezTo>
                  <a:cubicBezTo>
                    <a:pt x="81" y="32"/>
                    <a:pt x="78" y="34"/>
                    <a:pt x="77" y="32"/>
                  </a:cubicBezTo>
                  <a:cubicBezTo>
                    <a:pt x="76" y="31"/>
                    <a:pt x="78" y="29"/>
                    <a:pt x="77" y="28"/>
                  </a:cubicBezTo>
                  <a:cubicBezTo>
                    <a:pt x="76" y="26"/>
                    <a:pt x="72" y="27"/>
                    <a:pt x="70" y="26"/>
                  </a:cubicBezTo>
                  <a:cubicBezTo>
                    <a:pt x="68" y="26"/>
                    <a:pt x="67" y="23"/>
                    <a:pt x="66" y="22"/>
                  </a:cubicBezTo>
                  <a:cubicBezTo>
                    <a:pt x="66" y="21"/>
                    <a:pt x="65" y="20"/>
                    <a:pt x="63" y="20"/>
                  </a:cubicBezTo>
                  <a:cubicBezTo>
                    <a:pt x="61" y="18"/>
                    <a:pt x="58" y="16"/>
                    <a:pt x="56" y="14"/>
                  </a:cubicBezTo>
                  <a:cubicBezTo>
                    <a:pt x="50" y="11"/>
                    <a:pt x="44" y="7"/>
                    <a:pt x="39" y="3"/>
                  </a:cubicBezTo>
                  <a:cubicBezTo>
                    <a:pt x="38" y="3"/>
                    <a:pt x="36" y="1"/>
                    <a:pt x="35" y="1"/>
                  </a:cubicBezTo>
                  <a:cubicBezTo>
                    <a:pt x="33" y="0"/>
                    <a:pt x="30" y="1"/>
                    <a:pt x="27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9" name="Freeform 770">
              <a:extLst>
                <a:ext uri="{FF2B5EF4-FFF2-40B4-BE49-F238E27FC236}">
                  <a16:creationId xmlns:a16="http://schemas.microsoft.com/office/drawing/2014/main" id="{8EF3BE97-832D-497C-8732-851CBE00A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367" y="3447317"/>
              <a:ext cx="196718" cy="191861"/>
            </a:xfrm>
            <a:custGeom>
              <a:avLst/>
              <a:gdLst>
                <a:gd name="T0" fmla="*/ 45 w 55"/>
                <a:gd name="T1" fmla="*/ 54 h 54"/>
                <a:gd name="T2" fmla="*/ 48 w 55"/>
                <a:gd name="T3" fmla="*/ 51 h 54"/>
                <a:gd name="T4" fmla="*/ 51 w 55"/>
                <a:gd name="T5" fmla="*/ 48 h 54"/>
                <a:gd name="T6" fmla="*/ 54 w 55"/>
                <a:gd name="T7" fmla="*/ 44 h 54"/>
                <a:gd name="T8" fmla="*/ 55 w 55"/>
                <a:gd name="T9" fmla="*/ 42 h 54"/>
                <a:gd name="T10" fmla="*/ 50 w 55"/>
                <a:gd name="T11" fmla="*/ 36 h 54"/>
                <a:gd name="T12" fmla="*/ 45 w 55"/>
                <a:gd name="T13" fmla="*/ 25 h 54"/>
                <a:gd name="T14" fmla="*/ 40 w 55"/>
                <a:gd name="T15" fmla="*/ 16 h 54"/>
                <a:gd name="T16" fmla="*/ 38 w 55"/>
                <a:gd name="T17" fmla="*/ 8 h 54"/>
                <a:gd name="T18" fmla="*/ 47 w 55"/>
                <a:gd name="T19" fmla="*/ 22 h 54"/>
                <a:gd name="T20" fmla="*/ 49 w 55"/>
                <a:gd name="T21" fmla="*/ 19 h 54"/>
                <a:gd name="T22" fmla="*/ 48 w 55"/>
                <a:gd name="T23" fmla="*/ 14 h 54"/>
                <a:gd name="T24" fmla="*/ 47 w 55"/>
                <a:gd name="T25" fmla="*/ 2 h 54"/>
                <a:gd name="T26" fmla="*/ 38 w 55"/>
                <a:gd name="T27" fmla="*/ 2 h 54"/>
                <a:gd name="T28" fmla="*/ 25 w 55"/>
                <a:gd name="T29" fmla="*/ 3 h 54"/>
                <a:gd name="T30" fmla="*/ 16 w 55"/>
                <a:gd name="T31" fmla="*/ 3 h 54"/>
                <a:gd name="T32" fmla="*/ 4 w 55"/>
                <a:gd name="T33" fmla="*/ 1 h 54"/>
                <a:gd name="T34" fmla="*/ 3 w 55"/>
                <a:gd name="T35" fmla="*/ 0 h 54"/>
                <a:gd name="T36" fmla="*/ 1 w 55"/>
                <a:gd name="T37" fmla="*/ 3 h 54"/>
                <a:gd name="T38" fmla="*/ 2 w 55"/>
                <a:gd name="T39" fmla="*/ 7 h 54"/>
                <a:gd name="T40" fmla="*/ 1 w 55"/>
                <a:gd name="T41" fmla="*/ 11 h 54"/>
                <a:gd name="T42" fmla="*/ 2 w 55"/>
                <a:gd name="T43" fmla="*/ 13 h 54"/>
                <a:gd name="T44" fmla="*/ 2 w 55"/>
                <a:gd name="T45" fmla="*/ 25 h 54"/>
                <a:gd name="T46" fmla="*/ 2 w 55"/>
                <a:gd name="T47" fmla="*/ 52 h 54"/>
                <a:gd name="T48" fmla="*/ 34 w 55"/>
                <a:gd name="T49" fmla="*/ 52 h 54"/>
                <a:gd name="T50" fmla="*/ 40 w 55"/>
                <a:gd name="T51" fmla="*/ 52 h 54"/>
                <a:gd name="T52" fmla="*/ 45 w 55"/>
                <a:gd name="T5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4">
                  <a:moveTo>
                    <a:pt x="45" y="54"/>
                  </a:moveTo>
                  <a:cubicBezTo>
                    <a:pt x="46" y="54"/>
                    <a:pt x="46" y="51"/>
                    <a:pt x="48" y="51"/>
                  </a:cubicBezTo>
                  <a:cubicBezTo>
                    <a:pt x="51" y="51"/>
                    <a:pt x="49" y="49"/>
                    <a:pt x="51" y="48"/>
                  </a:cubicBezTo>
                  <a:cubicBezTo>
                    <a:pt x="54" y="47"/>
                    <a:pt x="54" y="47"/>
                    <a:pt x="54" y="44"/>
                  </a:cubicBezTo>
                  <a:cubicBezTo>
                    <a:pt x="53" y="42"/>
                    <a:pt x="53" y="42"/>
                    <a:pt x="55" y="42"/>
                  </a:cubicBezTo>
                  <a:cubicBezTo>
                    <a:pt x="54" y="42"/>
                    <a:pt x="51" y="37"/>
                    <a:pt x="50" y="36"/>
                  </a:cubicBezTo>
                  <a:cubicBezTo>
                    <a:pt x="49" y="32"/>
                    <a:pt x="47" y="28"/>
                    <a:pt x="45" y="25"/>
                  </a:cubicBezTo>
                  <a:cubicBezTo>
                    <a:pt x="43" y="22"/>
                    <a:pt x="42" y="18"/>
                    <a:pt x="40" y="16"/>
                  </a:cubicBezTo>
                  <a:cubicBezTo>
                    <a:pt x="39" y="15"/>
                    <a:pt x="37" y="9"/>
                    <a:pt x="38" y="8"/>
                  </a:cubicBezTo>
                  <a:cubicBezTo>
                    <a:pt x="38" y="8"/>
                    <a:pt x="46" y="22"/>
                    <a:pt x="47" y="22"/>
                  </a:cubicBezTo>
                  <a:cubicBezTo>
                    <a:pt x="48" y="22"/>
                    <a:pt x="49" y="19"/>
                    <a:pt x="49" y="19"/>
                  </a:cubicBezTo>
                  <a:cubicBezTo>
                    <a:pt x="49" y="17"/>
                    <a:pt x="49" y="15"/>
                    <a:pt x="48" y="14"/>
                  </a:cubicBezTo>
                  <a:cubicBezTo>
                    <a:pt x="48" y="10"/>
                    <a:pt x="47" y="6"/>
                    <a:pt x="47" y="2"/>
                  </a:cubicBezTo>
                  <a:cubicBezTo>
                    <a:pt x="45" y="4"/>
                    <a:pt x="40" y="4"/>
                    <a:pt x="38" y="2"/>
                  </a:cubicBezTo>
                  <a:cubicBezTo>
                    <a:pt x="34" y="0"/>
                    <a:pt x="29" y="1"/>
                    <a:pt x="25" y="3"/>
                  </a:cubicBezTo>
                  <a:cubicBezTo>
                    <a:pt x="22" y="5"/>
                    <a:pt x="19" y="4"/>
                    <a:pt x="16" y="3"/>
                  </a:cubicBezTo>
                  <a:cubicBezTo>
                    <a:pt x="12" y="2"/>
                    <a:pt x="8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1"/>
                    <a:pt x="2" y="2"/>
                    <a:pt x="1" y="3"/>
                  </a:cubicBezTo>
                  <a:cubicBezTo>
                    <a:pt x="0" y="4"/>
                    <a:pt x="3" y="5"/>
                    <a:pt x="2" y="7"/>
                  </a:cubicBezTo>
                  <a:cubicBezTo>
                    <a:pt x="1" y="8"/>
                    <a:pt x="1" y="9"/>
                    <a:pt x="1" y="11"/>
                  </a:cubicBezTo>
                  <a:cubicBezTo>
                    <a:pt x="2" y="11"/>
                    <a:pt x="2" y="12"/>
                    <a:pt x="2" y="13"/>
                  </a:cubicBezTo>
                  <a:cubicBezTo>
                    <a:pt x="2" y="17"/>
                    <a:pt x="2" y="21"/>
                    <a:pt x="2" y="25"/>
                  </a:cubicBezTo>
                  <a:cubicBezTo>
                    <a:pt x="2" y="28"/>
                    <a:pt x="2" y="52"/>
                    <a:pt x="2" y="52"/>
                  </a:cubicBezTo>
                  <a:cubicBezTo>
                    <a:pt x="13" y="52"/>
                    <a:pt x="23" y="52"/>
                    <a:pt x="34" y="52"/>
                  </a:cubicBezTo>
                  <a:cubicBezTo>
                    <a:pt x="36" y="52"/>
                    <a:pt x="38" y="52"/>
                    <a:pt x="40" y="52"/>
                  </a:cubicBezTo>
                  <a:cubicBezTo>
                    <a:pt x="42" y="52"/>
                    <a:pt x="43" y="54"/>
                    <a:pt x="45" y="5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0" name="Freeform 771">
              <a:extLst>
                <a:ext uri="{FF2B5EF4-FFF2-40B4-BE49-F238E27FC236}">
                  <a16:creationId xmlns:a16="http://schemas.microsoft.com/office/drawing/2014/main" id="{1599E81F-8807-4EF1-B71B-891E2AA7C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932" y="3336817"/>
              <a:ext cx="71645" cy="138432"/>
            </a:xfrm>
            <a:custGeom>
              <a:avLst/>
              <a:gdLst>
                <a:gd name="T0" fmla="*/ 14 w 20"/>
                <a:gd name="T1" fmla="*/ 34 h 39"/>
                <a:gd name="T2" fmla="*/ 17 w 20"/>
                <a:gd name="T3" fmla="*/ 30 h 39"/>
                <a:gd name="T4" fmla="*/ 20 w 20"/>
                <a:gd name="T5" fmla="*/ 27 h 39"/>
                <a:gd name="T6" fmla="*/ 20 w 20"/>
                <a:gd name="T7" fmla="*/ 24 h 39"/>
                <a:gd name="T8" fmla="*/ 19 w 20"/>
                <a:gd name="T9" fmla="*/ 23 h 39"/>
                <a:gd name="T10" fmla="*/ 17 w 20"/>
                <a:gd name="T11" fmla="*/ 20 h 39"/>
                <a:gd name="T12" fmla="*/ 14 w 20"/>
                <a:gd name="T13" fmla="*/ 20 h 39"/>
                <a:gd name="T14" fmla="*/ 16 w 20"/>
                <a:gd name="T15" fmla="*/ 16 h 39"/>
                <a:gd name="T16" fmla="*/ 17 w 20"/>
                <a:gd name="T17" fmla="*/ 10 h 39"/>
                <a:gd name="T18" fmla="*/ 15 w 20"/>
                <a:gd name="T19" fmla="*/ 6 h 39"/>
                <a:gd name="T20" fmla="*/ 18 w 20"/>
                <a:gd name="T21" fmla="*/ 4 h 39"/>
                <a:gd name="T22" fmla="*/ 18 w 20"/>
                <a:gd name="T23" fmla="*/ 1 h 39"/>
                <a:gd name="T24" fmla="*/ 15 w 20"/>
                <a:gd name="T25" fmla="*/ 3 h 39"/>
                <a:gd name="T26" fmla="*/ 14 w 20"/>
                <a:gd name="T27" fmla="*/ 2 h 39"/>
                <a:gd name="T28" fmla="*/ 11 w 20"/>
                <a:gd name="T29" fmla="*/ 0 h 39"/>
                <a:gd name="T30" fmla="*/ 5 w 20"/>
                <a:gd name="T31" fmla="*/ 4 h 39"/>
                <a:gd name="T32" fmla="*/ 2 w 20"/>
                <a:gd name="T33" fmla="*/ 17 h 39"/>
                <a:gd name="T34" fmla="*/ 1 w 20"/>
                <a:gd name="T35" fmla="*/ 21 h 39"/>
                <a:gd name="T36" fmla="*/ 4 w 20"/>
                <a:gd name="T37" fmla="*/ 26 h 39"/>
                <a:gd name="T38" fmla="*/ 8 w 20"/>
                <a:gd name="T39" fmla="*/ 30 h 39"/>
                <a:gd name="T40" fmla="*/ 10 w 20"/>
                <a:gd name="T41" fmla="*/ 39 h 39"/>
                <a:gd name="T42" fmla="*/ 14 w 20"/>
                <a:gd name="T43" fmla="*/ 34 h 39"/>
                <a:gd name="T44" fmla="*/ 14 w 20"/>
                <a:gd name="T45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39">
                  <a:moveTo>
                    <a:pt x="14" y="34"/>
                  </a:moveTo>
                  <a:cubicBezTo>
                    <a:pt x="12" y="32"/>
                    <a:pt x="16" y="30"/>
                    <a:pt x="17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3"/>
                    <a:pt x="19" y="23"/>
                    <a:pt x="19" y="23"/>
                  </a:cubicBezTo>
                  <a:cubicBezTo>
                    <a:pt x="18" y="22"/>
                    <a:pt x="18" y="21"/>
                    <a:pt x="17" y="20"/>
                  </a:cubicBezTo>
                  <a:cubicBezTo>
                    <a:pt x="16" y="20"/>
                    <a:pt x="15" y="21"/>
                    <a:pt x="14" y="20"/>
                  </a:cubicBezTo>
                  <a:cubicBezTo>
                    <a:pt x="11" y="18"/>
                    <a:pt x="14" y="17"/>
                    <a:pt x="16" y="16"/>
                  </a:cubicBezTo>
                  <a:cubicBezTo>
                    <a:pt x="18" y="15"/>
                    <a:pt x="19" y="12"/>
                    <a:pt x="17" y="10"/>
                  </a:cubicBezTo>
                  <a:cubicBezTo>
                    <a:pt x="17" y="9"/>
                    <a:pt x="14" y="7"/>
                    <a:pt x="15" y="6"/>
                  </a:cubicBezTo>
                  <a:cubicBezTo>
                    <a:pt x="16" y="5"/>
                    <a:pt x="17" y="5"/>
                    <a:pt x="18" y="4"/>
                  </a:cubicBezTo>
                  <a:cubicBezTo>
                    <a:pt x="18" y="4"/>
                    <a:pt x="18" y="1"/>
                    <a:pt x="18" y="1"/>
                  </a:cubicBezTo>
                  <a:cubicBezTo>
                    <a:pt x="17" y="1"/>
                    <a:pt x="16" y="4"/>
                    <a:pt x="15" y="3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9" y="1"/>
                    <a:pt x="6" y="2"/>
                    <a:pt x="5" y="4"/>
                  </a:cubicBezTo>
                  <a:cubicBezTo>
                    <a:pt x="3" y="8"/>
                    <a:pt x="5" y="14"/>
                    <a:pt x="2" y="17"/>
                  </a:cubicBezTo>
                  <a:cubicBezTo>
                    <a:pt x="0" y="19"/>
                    <a:pt x="0" y="19"/>
                    <a:pt x="1" y="21"/>
                  </a:cubicBezTo>
                  <a:cubicBezTo>
                    <a:pt x="1" y="23"/>
                    <a:pt x="4" y="24"/>
                    <a:pt x="4" y="26"/>
                  </a:cubicBezTo>
                  <a:cubicBezTo>
                    <a:pt x="5" y="28"/>
                    <a:pt x="8" y="29"/>
                    <a:pt x="8" y="30"/>
                  </a:cubicBezTo>
                  <a:cubicBezTo>
                    <a:pt x="9" y="33"/>
                    <a:pt x="10" y="37"/>
                    <a:pt x="10" y="39"/>
                  </a:cubicBezTo>
                  <a:cubicBezTo>
                    <a:pt x="12" y="39"/>
                    <a:pt x="16" y="37"/>
                    <a:pt x="14" y="34"/>
                  </a:cubicBezTo>
                  <a:cubicBezTo>
                    <a:pt x="13" y="33"/>
                    <a:pt x="15" y="35"/>
                    <a:pt x="14" y="3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1" name="Freeform 772">
              <a:extLst>
                <a:ext uri="{FF2B5EF4-FFF2-40B4-BE49-F238E27FC236}">
                  <a16:creationId xmlns:a16="http://schemas.microsoft.com/office/drawing/2014/main" id="{9DF14B31-AFAA-4111-B94C-128DF568F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1507" y="3418174"/>
              <a:ext cx="270792" cy="261077"/>
            </a:xfrm>
            <a:custGeom>
              <a:avLst/>
              <a:gdLst>
                <a:gd name="T0" fmla="*/ 21 w 76"/>
                <a:gd name="T1" fmla="*/ 55 h 73"/>
                <a:gd name="T2" fmla="*/ 25 w 76"/>
                <a:gd name="T3" fmla="*/ 57 h 73"/>
                <a:gd name="T4" fmla="*/ 28 w 76"/>
                <a:gd name="T5" fmla="*/ 55 h 73"/>
                <a:gd name="T6" fmla="*/ 33 w 76"/>
                <a:gd name="T7" fmla="*/ 53 h 73"/>
                <a:gd name="T8" fmla="*/ 44 w 76"/>
                <a:gd name="T9" fmla="*/ 59 h 73"/>
                <a:gd name="T10" fmla="*/ 70 w 76"/>
                <a:gd name="T11" fmla="*/ 73 h 73"/>
                <a:gd name="T12" fmla="*/ 71 w 76"/>
                <a:gd name="T13" fmla="*/ 71 h 73"/>
                <a:gd name="T14" fmla="*/ 75 w 76"/>
                <a:gd name="T15" fmla="*/ 71 h 73"/>
                <a:gd name="T16" fmla="*/ 75 w 76"/>
                <a:gd name="T17" fmla="*/ 66 h 73"/>
                <a:gd name="T18" fmla="*/ 75 w 76"/>
                <a:gd name="T19" fmla="*/ 44 h 73"/>
                <a:gd name="T20" fmla="*/ 75 w 76"/>
                <a:gd name="T21" fmla="*/ 24 h 73"/>
                <a:gd name="T22" fmla="*/ 75 w 76"/>
                <a:gd name="T23" fmla="*/ 20 h 73"/>
                <a:gd name="T24" fmla="*/ 74 w 76"/>
                <a:gd name="T25" fmla="*/ 17 h 73"/>
                <a:gd name="T26" fmla="*/ 76 w 76"/>
                <a:gd name="T27" fmla="*/ 14 h 73"/>
                <a:gd name="T28" fmla="*/ 74 w 76"/>
                <a:gd name="T29" fmla="*/ 11 h 73"/>
                <a:gd name="T30" fmla="*/ 76 w 76"/>
                <a:gd name="T31" fmla="*/ 8 h 73"/>
                <a:gd name="T32" fmla="*/ 67 w 76"/>
                <a:gd name="T33" fmla="*/ 5 h 73"/>
                <a:gd name="T34" fmla="*/ 61 w 76"/>
                <a:gd name="T35" fmla="*/ 2 h 73"/>
                <a:gd name="T36" fmla="*/ 51 w 76"/>
                <a:gd name="T37" fmla="*/ 6 h 73"/>
                <a:gd name="T38" fmla="*/ 51 w 76"/>
                <a:gd name="T39" fmla="*/ 9 h 73"/>
                <a:gd name="T40" fmla="*/ 50 w 76"/>
                <a:gd name="T41" fmla="*/ 14 h 73"/>
                <a:gd name="T42" fmla="*/ 41 w 76"/>
                <a:gd name="T43" fmla="*/ 13 h 73"/>
                <a:gd name="T44" fmla="*/ 36 w 76"/>
                <a:gd name="T45" fmla="*/ 12 h 73"/>
                <a:gd name="T46" fmla="*/ 31 w 76"/>
                <a:gd name="T47" fmla="*/ 10 h 73"/>
                <a:gd name="T48" fmla="*/ 29 w 76"/>
                <a:gd name="T49" fmla="*/ 6 h 73"/>
                <a:gd name="T50" fmla="*/ 23 w 76"/>
                <a:gd name="T51" fmla="*/ 3 h 73"/>
                <a:gd name="T52" fmla="*/ 17 w 76"/>
                <a:gd name="T53" fmla="*/ 2 h 73"/>
                <a:gd name="T54" fmla="*/ 11 w 76"/>
                <a:gd name="T55" fmla="*/ 0 h 73"/>
                <a:gd name="T56" fmla="*/ 11 w 76"/>
                <a:gd name="T57" fmla="*/ 4 h 73"/>
                <a:gd name="T58" fmla="*/ 9 w 76"/>
                <a:gd name="T59" fmla="*/ 6 h 73"/>
                <a:gd name="T60" fmla="*/ 5 w 76"/>
                <a:gd name="T61" fmla="*/ 8 h 73"/>
                <a:gd name="T62" fmla="*/ 5 w 76"/>
                <a:gd name="T63" fmla="*/ 14 h 73"/>
                <a:gd name="T64" fmla="*/ 1 w 76"/>
                <a:gd name="T65" fmla="*/ 17 h 73"/>
                <a:gd name="T66" fmla="*/ 3 w 76"/>
                <a:gd name="T67" fmla="*/ 21 h 73"/>
                <a:gd name="T68" fmla="*/ 3 w 76"/>
                <a:gd name="T69" fmla="*/ 26 h 73"/>
                <a:gd name="T70" fmla="*/ 3 w 76"/>
                <a:gd name="T71" fmla="*/ 31 h 73"/>
                <a:gd name="T72" fmla="*/ 3 w 76"/>
                <a:gd name="T73" fmla="*/ 34 h 73"/>
                <a:gd name="T74" fmla="*/ 3 w 76"/>
                <a:gd name="T75" fmla="*/ 37 h 73"/>
                <a:gd name="T76" fmla="*/ 1 w 76"/>
                <a:gd name="T77" fmla="*/ 40 h 73"/>
                <a:gd name="T78" fmla="*/ 4 w 76"/>
                <a:gd name="T79" fmla="*/ 46 h 73"/>
                <a:gd name="T80" fmla="*/ 7 w 76"/>
                <a:gd name="T81" fmla="*/ 48 h 73"/>
                <a:gd name="T82" fmla="*/ 11 w 76"/>
                <a:gd name="T83" fmla="*/ 49 h 73"/>
                <a:gd name="T84" fmla="*/ 14 w 76"/>
                <a:gd name="T85" fmla="*/ 53 h 73"/>
                <a:gd name="T86" fmla="*/ 21 w 76"/>
                <a:gd name="T87" fmla="*/ 55 h 73"/>
                <a:gd name="T88" fmla="*/ 21 w 76"/>
                <a:gd name="T89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" h="73">
                  <a:moveTo>
                    <a:pt x="21" y="55"/>
                  </a:moveTo>
                  <a:cubicBezTo>
                    <a:pt x="21" y="56"/>
                    <a:pt x="24" y="58"/>
                    <a:pt x="25" y="57"/>
                  </a:cubicBezTo>
                  <a:cubicBezTo>
                    <a:pt x="26" y="56"/>
                    <a:pt x="27" y="56"/>
                    <a:pt x="28" y="55"/>
                  </a:cubicBezTo>
                  <a:cubicBezTo>
                    <a:pt x="29" y="55"/>
                    <a:pt x="32" y="53"/>
                    <a:pt x="33" y="53"/>
                  </a:cubicBezTo>
                  <a:cubicBezTo>
                    <a:pt x="37" y="55"/>
                    <a:pt x="40" y="57"/>
                    <a:pt x="44" y="59"/>
                  </a:cubicBezTo>
                  <a:cubicBezTo>
                    <a:pt x="53" y="64"/>
                    <a:pt x="61" y="69"/>
                    <a:pt x="70" y="73"/>
                  </a:cubicBezTo>
                  <a:cubicBezTo>
                    <a:pt x="70" y="71"/>
                    <a:pt x="69" y="71"/>
                    <a:pt x="71" y="71"/>
                  </a:cubicBezTo>
                  <a:cubicBezTo>
                    <a:pt x="71" y="71"/>
                    <a:pt x="75" y="71"/>
                    <a:pt x="75" y="71"/>
                  </a:cubicBezTo>
                  <a:cubicBezTo>
                    <a:pt x="75" y="69"/>
                    <a:pt x="75" y="68"/>
                    <a:pt x="75" y="66"/>
                  </a:cubicBezTo>
                  <a:cubicBezTo>
                    <a:pt x="75" y="59"/>
                    <a:pt x="75" y="52"/>
                    <a:pt x="75" y="44"/>
                  </a:cubicBezTo>
                  <a:cubicBezTo>
                    <a:pt x="75" y="37"/>
                    <a:pt x="75" y="30"/>
                    <a:pt x="75" y="24"/>
                  </a:cubicBezTo>
                  <a:cubicBezTo>
                    <a:pt x="75" y="22"/>
                    <a:pt x="75" y="21"/>
                    <a:pt x="75" y="20"/>
                  </a:cubicBezTo>
                  <a:cubicBezTo>
                    <a:pt x="74" y="19"/>
                    <a:pt x="74" y="18"/>
                    <a:pt x="74" y="17"/>
                  </a:cubicBezTo>
                  <a:cubicBezTo>
                    <a:pt x="74" y="16"/>
                    <a:pt x="76" y="15"/>
                    <a:pt x="76" y="14"/>
                  </a:cubicBezTo>
                  <a:cubicBezTo>
                    <a:pt x="76" y="13"/>
                    <a:pt x="74" y="12"/>
                    <a:pt x="74" y="11"/>
                  </a:cubicBezTo>
                  <a:cubicBezTo>
                    <a:pt x="74" y="10"/>
                    <a:pt x="75" y="9"/>
                    <a:pt x="76" y="8"/>
                  </a:cubicBezTo>
                  <a:cubicBezTo>
                    <a:pt x="73" y="6"/>
                    <a:pt x="70" y="7"/>
                    <a:pt x="67" y="5"/>
                  </a:cubicBezTo>
                  <a:cubicBezTo>
                    <a:pt x="65" y="4"/>
                    <a:pt x="64" y="2"/>
                    <a:pt x="61" y="2"/>
                  </a:cubicBezTo>
                  <a:cubicBezTo>
                    <a:pt x="57" y="2"/>
                    <a:pt x="53" y="3"/>
                    <a:pt x="51" y="6"/>
                  </a:cubicBezTo>
                  <a:cubicBezTo>
                    <a:pt x="50" y="7"/>
                    <a:pt x="50" y="8"/>
                    <a:pt x="51" y="9"/>
                  </a:cubicBezTo>
                  <a:cubicBezTo>
                    <a:pt x="52" y="11"/>
                    <a:pt x="51" y="12"/>
                    <a:pt x="50" y="14"/>
                  </a:cubicBezTo>
                  <a:cubicBezTo>
                    <a:pt x="48" y="17"/>
                    <a:pt x="44" y="15"/>
                    <a:pt x="41" y="13"/>
                  </a:cubicBezTo>
                  <a:cubicBezTo>
                    <a:pt x="39" y="13"/>
                    <a:pt x="38" y="12"/>
                    <a:pt x="36" y="12"/>
                  </a:cubicBezTo>
                  <a:cubicBezTo>
                    <a:pt x="34" y="11"/>
                    <a:pt x="32" y="12"/>
                    <a:pt x="31" y="10"/>
                  </a:cubicBezTo>
                  <a:cubicBezTo>
                    <a:pt x="30" y="9"/>
                    <a:pt x="30" y="7"/>
                    <a:pt x="29" y="6"/>
                  </a:cubicBezTo>
                  <a:cubicBezTo>
                    <a:pt x="28" y="4"/>
                    <a:pt x="25" y="4"/>
                    <a:pt x="23" y="3"/>
                  </a:cubicBezTo>
                  <a:cubicBezTo>
                    <a:pt x="21" y="2"/>
                    <a:pt x="19" y="2"/>
                    <a:pt x="17" y="2"/>
                  </a:cubicBezTo>
                  <a:cubicBezTo>
                    <a:pt x="15" y="2"/>
                    <a:pt x="14" y="1"/>
                    <a:pt x="11" y="0"/>
                  </a:cubicBezTo>
                  <a:cubicBezTo>
                    <a:pt x="11" y="1"/>
                    <a:pt x="11" y="2"/>
                    <a:pt x="11" y="4"/>
                  </a:cubicBezTo>
                  <a:cubicBezTo>
                    <a:pt x="11" y="5"/>
                    <a:pt x="11" y="4"/>
                    <a:pt x="9" y="6"/>
                  </a:cubicBezTo>
                  <a:cubicBezTo>
                    <a:pt x="8" y="7"/>
                    <a:pt x="7" y="7"/>
                    <a:pt x="5" y="8"/>
                  </a:cubicBezTo>
                  <a:cubicBezTo>
                    <a:pt x="3" y="10"/>
                    <a:pt x="6" y="12"/>
                    <a:pt x="5" y="14"/>
                  </a:cubicBezTo>
                  <a:cubicBezTo>
                    <a:pt x="4" y="16"/>
                    <a:pt x="1" y="16"/>
                    <a:pt x="1" y="17"/>
                  </a:cubicBezTo>
                  <a:cubicBezTo>
                    <a:pt x="1" y="19"/>
                    <a:pt x="2" y="20"/>
                    <a:pt x="3" y="21"/>
                  </a:cubicBezTo>
                  <a:cubicBezTo>
                    <a:pt x="3" y="23"/>
                    <a:pt x="3" y="25"/>
                    <a:pt x="3" y="26"/>
                  </a:cubicBezTo>
                  <a:cubicBezTo>
                    <a:pt x="3" y="28"/>
                    <a:pt x="4" y="29"/>
                    <a:pt x="3" y="31"/>
                  </a:cubicBezTo>
                  <a:cubicBezTo>
                    <a:pt x="3" y="32"/>
                    <a:pt x="3" y="33"/>
                    <a:pt x="3" y="34"/>
                  </a:cubicBezTo>
                  <a:cubicBezTo>
                    <a:pt x="3" y="35"/>
                    <a:pt x="4" y="36"/>
                    <a:pt x="3" y="37"/>
                  </a:cubicBezTo>
                  <a:cubicBezTo>
                    <a:pt x="3" y="38"/>
                    <a:pt x="0" y="38"/>
                    <a:pt x="1" y="40"/>
                  </a:cubicBezTo>
                  <a:cubicBezTo>
                    <a:pt x="3" y="42"/>
                    <a:pt x="4" y="43"/>
                    <a:pt x="4" y="46"/>
                  </a:cubicBezTo>
                  <a:cubicBezTo>
                    <a:pt x="4" y="48"/>
                    <a:pt x="6" y="47"/>
                    <a:pt x="7" y="48"/>
                  </a:cubicBezTo>
                  <a:cubicBezTo>
                    <a:pt x="9" y="48"/>
                    <a:pt x="10" y="48"/>
                    <a:pt x="11" y="49"/>
                  </a:cubicBezTo>
                  <a:cubicBezTo>
                    <a:pt x="12" y="50"/>
                    <a:pt x="13" y="52"/>
                    <a:pt x="14" y="53"/>
                  </a:cubicBezTo>
                  <a:cubicBezTo>
                    <a:pt x="16" y="54"/>
                    <a:pt x="19" y="53"/>
                    <a:pt x="21" y="55"/>
                  </a:cubicBezTo>
                  <a:cubicBezTo>
                    <a:pt x="22" y="56"/>
                    <a:pt x="20" y="54"/>
                    <a:pt x="21" y="5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2" name="Freeform 773">
              <a:extLst>
                <a:ext uri="{FF2B5EF4-FFF2-40B4-BE49-F238E27FC236}">
                  <a16:creationId xmlns:a16="http://schemas.microsoft.com/office/drawing/2014/main" id="{1FD40EDA-C242-4685-B401-BF52A1B1F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211" y="3528678"/>
              <a:ext cx="149360" cy="121432"/>
            </a:xfrm>
            <a:custGeom>
              <a:avLst/>
              <a:gdLst>
                <a:gd name="T0" fmla="*/ 19 w 42"/>
                <a:gd name="T1" fmla="*/ 34 h 34"/>
                <a:gd name="T2" fmla="*/ 20 w 42"/>
                <a:gd name="T3" fmla="*/ 25 h 34"/>
                <a:gd name="T4" fmla="*/ 24 w 42"/>
                <a:gd name="T5" fmla="*/ 22 h 34"/>
                <a:gd name="T6" fmla="*/ 25 w 42"/>
                <a:gd name="T7" fmla="*/ 20 h 34"/>
                <a:gd name="T8" fmla="*/ 25 w 42"/>
                <a:gd name="T9" fmla="*/ 9 h 34"/>
                <a:gd name="T10" fmla="*/ 32 w 42"/>
                <a:gd name="T11" fmla="*/ 9 h 34"/>
                <a:gd name="T12" fmla="*/ 41 w 42"/>
                <a:gd name="T13" fmla="*/ 9 h 34"/>
                <a:gd name="T14" fmla="*/ 42 w 42"/>
                <a:gd name="T15" fmla="*/ 2 h 34"/>
                <a:gd name="T16" fmla="*/ 40 w 42"/>
                <a:gd name="T17" fmla="*/ 0 h 34"/>
                <a:gd name="T18" fmla="*/ 20 w 42"/>
                <a:gd name="T19" fmla="*/ 0 h 34"/>
                <a:gd name="T20" fmla="*/ 15 w 42"/>
                <a:gd name="T21" fmla="*/ 6 h 34"/>
                <a:gd name="T22" fmla="*/ 10 w 42"/>
                <a:gd name="T23" fmla="*/ 17 h 34"/>
                <a:gd name="T24" fmla="*/ 8 w 42"/>
                <a:gd name="T25" fmla="*/ 18 h 34"/>
                <a:gd name="T26" fmla="*/ 4 w 42"/>
                <a:gd name="T27" fmla="*/ 25 h 34"/>
                <a:gd name="T28" fmla="*/ 0 w 42"/>
                <a:gd name="T29" fmla="*/ 34 h 34"/>
                <a:gd name="T30" fmla="*/ 19 w 42"/>
                <a:gd name="T3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34">
                  <a:moveTo>
                    <a:pt x="19" y="34"/>
                  </a:moveTo>
                  <a:cubicBezTo>
                    <a:pt x="19" y="31"/>
                    <a:pt x="18" y="26"/>
                    <a:pt x="20" y="25"/>
                  </a:cubicBezTo>
                  <a:cubicBezTo>
                    <a:pt x="21" y="24"/>
                    <a:pt x="23" y="23"/>
                    <a:pt x="24" y="22"/>
                  </a:cubicBezTo>
                  <a:cubicBezTo>
                    <a:pt x="25" y="22"/>
                    <a:pt x="25" y="20"/>
                    <a:pt x="25" y="20"/>
                  </a:cubicBezTo>
                  <a:cubicBezTo>
                    <a:pt x="25" y="16"/>
                    <a:pt x="25" y="13"/>
                    <a:pt x="25" y="9"/>
                  </a:cubicBezTo>
                  <a:cubicBezTo>
                    <a:pt x="25" y="9"/>
                    <a:pt x="31" y="9"/>
                    <a:pt x="32" y="9"/>
                  </a:cubicBezTo>
                  <a:cubicBezTo>
                    <a:pt x="35" y="9"/>
                    <a:pt x="38" y="9"/>
                    <a:pt x="41" y="9"/>
                  </a:cubicBezTo>
                  <a:cubicBezTo>
                    <a:pt x="42" y="9"/>
                    <a:pt x="42" y="3"/>
                    <a:pt x="42" y="2"/>
                  </a:cubicBezTo>
                  <a:cubicBezTo>
                    <a:pt x="42" y="0"/>
                    <a:pt x="42" y="0"/>
                    <a:pt x="40" y="0"/>
                  </a:cubicBezTo>
                  <a:cubicBezTo>
                    <a:pt x="33" y="0"/>
                    <a:pt x="27" y="0"/>
                    <a:pt x="20" y="0"/>
                  </a:cubicBezTo>
                  <a:cubicBezTo>
                    <a:pt x="18" y="2"/>
                    <a:pt x="17" y="4"/>
                    <a:pt x="15" y="6"/>
                  </a:cubicBezTo>
                  <a:cubicBezTo>
                    <a:pt x="11" y="9"/>
                    <a:pt x="11" y="12"/>
                    <a:pt x="10" y="17"/>
                  </a:cubicBezTo>
                  <a:cubicBezTo>
                    <a:pt x="10" y="17"/>
                    <a:pt x="9" y="18"/>
                    <a:pt x="8" y="18"/>
                  </a:cubicBezTo>
                  <a:cubicBezTo>
                    <a:pt x="6" y="20"/>
                    <a:pt x="5" y="22"/>
                    <a:pt x="4" y="25"/>
                  </a:cubicBezTo>
                  <a:cubicBezTo>
                    <a:pt x="2" y="28"/>
                    <a:pt x="0" y="30"/>
                    <a:pt x="0" y="34"/>
                  </a:cubicBezTo>
                  <a:cubicBezTo>
                    <a:pt x="6" y="34"/>
                    <a:pt x="13" y="34"/>
                    <a:pt x="19" y="3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3" name="Freeform 774">
              <a:extLst>
                <a:ext uri="{FF2B5EF4-FFF2-40B4-BE49-F238E27FC236}">
                  <a16:creationId xmlns:a16="http://schemas.microsoft.com/office/drawing/2014/main" id="{948B139D-ABD1-4D5E-8C92-2733E8F1E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6855" y="3357459"/>
              <a:ext cx="213719" cy="171218"/>
            </a:xfrm>
            <a:custGeom>
              <a:avLst/>
              <a:gdLst>
                <a:gd name="T0" fmla="*/ 22 w 60"/>
                <a:gd name="T1" fmla="*/ 48 h 48"/>
                <a:gd name="T2" fmla="*/ 23 w 60"/>
                <a:gd name="T3" fmla="*/ 41 h 48"/>
                <a:gd name="T4" fmla="*/ 29 w 60"/>
                <a:gd name="T5" fmla="*/ 37 h 48"/>
                <a:gd name="T6" fmla="*/ 33 w 60"/>
                <a:gd name="T7" fmla="*/ 37 h 48"/>
                <a:gd name="T8" fmla="*/ 38 w 60"/>
                <a:gd name="T9" fmla="*/ 35 h 48"/>
                <a:gd name="T10" fmla="*/ 40 w 60"/>
                <a:gd name="T11" fmla="*/ 32 h 48"/>
                <a:gd name="T12" fmla="*/ 45 w 60"/>
                <a:gd name="T13" fmla="*/ 31 h 48"/>
                <a:gd name="T14" fmla="*/ 46 w 60"/>
                <a:gd name="T15" fmla="*/ 28 h 48"/>
                <a:gd name="T16" fmla="*/ 50 w 60"/>
                <a:gd name="T17" fmla="*/ 25 h 48"/>
                <a:gd name="T18" fmla="*/ 53 w 60"/>
                <a:gd name="T19" fmla="*/ 23 h 48"/>
                <a:gd name="T20" fmla="*/ 58 w 60"/>
                <a:gd name="T21" fmla="*/ 24 h 48"/>
                <a:gd name="T22" fmla="*/ 56 w 60"/>
                <a:gd name="T23" fmla="*/ 16 h 48"/>
                <a:gd name="T24" fmla="*/ 56 w 60"/>
                <a:gd name="T25" fmla="*/ 10 h 48"/>
                <a:gd name="T26" fmla="*/ 55 w 60"/>
                <a:gd name="T27" fmla="*/ 7 h 48"/>
                <a:gd name="T28" fmla="*/ 51 w 60"/>
                <a:gd name="T29" fmla="*/ 6 h 48"/>
                <a:gd name="T30" fmla="*/ 47 w 60"/>
                <a:gd name="T31" fmla="*/ 6 h 48"/>
                <a:gd name="T32" fmla="*/ 42 w 60"/>
                <a:gd name="T33" fmla="*/ 6 h 48"/>
                <a:gd name="T34" fmla="*/ 35 w 60"/>
                <a:gd name="T35" fmla="*/ 4 h 48"/>
                <a:gd name="T36" fmla="*/ 30 w 60"/>
                <a:gd name="T37" fmla="*/ 13 h 48"/>
                <a:gd name="T38" fmla="*/ 20 w 60"/>
                <a:gd name="T39" fmla="*/ 19 h 48"/>
                <a:gd name="T40" fmla="*/ 16 w 60"/>
                <a:gd name="T41" fmla="*/ 27 h 48"/>
                <a:gd name="T42" fmla="*/ 16 w 60"/>
                <a:gd name="T43" fmla="*/ 35 h 48"/>
                <a:gd name="T44" fmla="*/ 14 w 60"/>
                <a:gd name="T45" fmla="*/ 39 h 48"/>
                <a:gd name="T46" fmla="*/ 9 w 60"/>
                <a:gd name="T47" fmla="*/ 42 h 48"/>
                <a:gd name="T48" fmla="*/ 5 w 60"/>
                <a:gd name="T49" fmla="*/ 45 h 48"/>
                <a:gd name="T50" fmla="*/ 0 w 60"/>
                <a:gd name="T51" fmla="*/ 48 h 48"/>
                <a:gd name="T52" fmla="*/ 22 w 60"/>
                <a:gd name="T5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" h="48">
                  <a:moveTo>
                    <a:pt x="22" y="48"/>
                  </a:moveTo>
                  <a:cubicBezTo>
                    <a:pt x="22" y="45"/>
                    <a:pt x="21" y="43"/>
                    <a:pt x="23" y="41"/>
                  </a:cubicBezTo>
                  <a:cubicBezTo>
                    <a:pt x="25" y="40"/>
                    <a:pt x="28" y="39"/>
                    <a:pt x="29" y="37"/>
                  </a:cubicBezTo>
                  <a:cubicBezTo>
                    <a:pt x="30" y="37"/>
                    <a:pt x="32" y="37"/>
                    <a:pt x="33" y="37"/>
                  </a:cubicBezTo>
                  <a:cubicBezTo>
                    <a:pt x="34" y="36"/>
                    <a:pt x="36" y="36"/>
                    <a:pt x="38" y="35"/>
                  </a:cubicBezTo>
                  <a:cubicBezTo>
                    <a:pt x="39" y="34"/>
                    <a:pt x="39" y="33"/>
                    <a:pt x="40" y="32"/>
                  </a:cubicBezTo>
                  <a:cubicBezTo>
                    <a:pt x="41" y="31"/>
                    <a:pt x="44" y="32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6"/>
                    <a:pt x="49" y="26"/>
                    <a:pt x="50" y="25"/>
                  </a:cubicBezTo>
                  <a:cubicBezTo>
                    <a:pt x="51" y="24"/>
                    <a:pt x="51" y="23"/>
                    <a:pt x="53" y="23"/>
                  </a:cubicBezTo>
                  <a:cubicBezTo>
                    <a:pt x="54" y="23"/>
                    <a:pt x="57" y="24"/>
                    <a:pt x="58" y="24"/>
                  </a:cubicBezTo>
                  <a:cubicBezTo>
                    <a:pt x="60" y="23"/>
                    <a:pt x="56" y="17"/>
                    <a:pt x="56" y="16"/>
                  </a:cubicBezTo>
                  <a:cubicBezTo>
                    <a:pt x="56" y="14"/>
                    <a:pt x="56" y="12"/>
                    <a:pt x="56" y="10"/>
                  </a:cubicBezTo>
                  <a:cubicBezTo>
                    <a:pt x="55" y="9"/>
                    <a:pt x="55" y="8"/>
                    <a:pt x="55" y="7"/>
                  </a:cubicBezTo>
                  <a:cubicBezTo>
                    <a:pt x="53" y="7"/>
                    <a:pt x="52" y="6"/>
                    <a:pt x="51" y="6"/>
                  </a:cubicBezTo>
                  <a:cubicBezTo>
                    <a:pt x="50" y="5"/>
                    <a:pt x="48" y="6"/>
                    <a:pt x="47" y="6"/>
                  </a:cubicBezTo>
                  <a:cubicBezTo>
                    <a:pt x="46" y="5"/>
                    <a:pt x="44" y="6"/>
                    <a:pt x="42" y="6"/>
                  </a:cubicBezTo>
                  <a:cubicBezTo>
                    <a:pt x="40" y="6"/>
                    <a:pt x="36" y="0"/>
                    <a:pt x="35" y="4"/>
                  </a:cubicBezTo>
                  <a:cubicBezTo>
                    <a:pt x="34" y="7"/>
                    <a:pt x="33" y="10"/>
                    <a:pt x="30" y="13"/>
                  </a:cubicBezTo>
                  <a:cubicBezTo>
                    <a:pt x="27" y="16"/>
                    <a:pt x="23" y="16"/>
                    <a:pt x="20" y="19"/>
                  </a:cubicBezTo>
                  <a:cubicBezTo>
                    <a:pt x="18" y="21"/>
                    <a:pt x="17" y="24"/>
                    <a:pt x="16" y="27"/>
                  </a:cubicBezTo>
                  <a:cubicBezTo>
                    <a:pt x="16" y="29"/>
                    <a:pt x="17" y="32"/>
                    <a:pt x="16" y="35"/>
                  </a:cubicBezTo>
                  <a:cubicBezTo>
                    <a:pt x="15" y="36"/>
                    <a:pt x="14" y="38"/>
                    <a:pt x="14" y="39"/>
                  </a:cubicBezTo>
                  <a:cubicBezTo>
                    <a:pt x="13" y="41"/>
                    <a:pt x="11" y="41"/>
                    <a:pt x="9" y="42"/>
                  </a:cubicBezTo>
                  <a:cubicBezTo>
                    <a:pt x="8" y="43"/>
                    <a:pt x="7" y="44"/>
                    <a:pt x="5" y="45"/>
                  </a:cubicBezTo>
                  <a:cubicBezTo>
                    <a:pt x="4" y="46"/>
                    <a:pt x="2" y="46"/>
                    <a:pt x="0" y="48"/>
                  </a:cubicBezTo>
                  <a:lnTo>
                    <a:pt x="22" y="48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4" name="Freeform 775">
              <a:extLst>
                <a:ext uri="{FF2B5EF4-FFF2-40B4-BE49-F238E27FC236}">
                  <a16:creationId xmlns:a16="http://schemas.microsoft.com/office/drawing/2014/main" id="{D0B82FAF-E2EA-4271-8DFD-8EA44F09C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143" y="3340459"/>
              <a:ext cx="369150" cy="352150"/>
            </a:xfrm>
            <a:custGeom>
              <a:avLst/>
              <a:gdLst>
                <a:gd name="T0" fmla="*/ 35 w 104"/>
                <a:gd name="T1" fmla="*/ 22 h 99"/>
                <a:gd name="T2" fmla="*/ 36 w 104"/>
                <a:gd name="T3" fmla="*/ 29 h 99"/>
                <a:gd name="T4" fmla="*/ 31 w 104"/>
                <a:gd name="T5" fmla="*/ 28 h 99"/>
                <a:gd name="T6" fmla="*/ 29 w 104"/>
                <a:gd name="T7" fmla="*/ 30 h 99"/>
                <a:gd name="T8" fmla="*/ 26 w 104"/>
                <a:gd name="T9" fmla="*/ 31 h 99"/>
                <a:gd name="T10" fmla="*/ 24 w 104"/>
                <a:gd name="T11" fmla="*/ 35 h 99"/>
                <a:gd name="T12" fmla="*/ 20 w 104"/>
                <a:gd name="T13" fmla="*/ 37 h 99"/>
                <a:gd name="T14" fmla="*/ 17 w 104"/>
                <a:gd name="T15" fmla="*/ 40 h 99"/>
                <a:gd name="T16" fmla="*/ 11 w 104"/>
                <a:gd name="T17" fmla="*/ 42 h 99"/>
                <a:gd name="T18" fmla="*/ 8 w 104"/>
                <a:gd name="T19" fmla="*/ 43 h 99"/>
                <a:gd name="T20" fmla="*/ 4 w 104"/>
                <a:gd name="T21" fmla="*/ 45 h 99"/>
                <a:gd name="T22" fmla="*/ 1 w 104"/>
                <a:gd name="T23" fmla="*/ 52 h 99"/>
                <a:gd name="T24" fmla="*/ 2 w 104"/>
                <a:gd name="T25" fmla="*/ 56 h 99"/>
                <a:gd name="T26" fmla="*/ 6 w 104"/>
                <a:gd name="T27" fmla="*/ 59 h 99"/>
                <a:gd name="T28" fmla="*/ 37 w 104"/>
                <a:gd name="T29" fmla="*/ 79 h 99"/>
                <a:gd name="T30" fmla="*/ 48 w 104"/>
                <a:gd name="T31" fmla="*/ 86 h 99"/>
                <a:gd name="T32" fmla="*/ 49 w 104"/>
                <a:gd name="T33" fmla="*/ 87 h 99"/>
                <a:gd name="T34" fmla="*/ 58 w 104"/>
                <a:gd name="T35" fmla="*/ 93 h 99"/>
                <a:gd name="T36" fmla="*/ 61 w 104"/>
                <a:gd name="T37" fmla="*/ 99 h 99"/>
                <a:gd name="T38" fmla="*/ 67 w 104"/>
                <a:gd name="T39" fmla="*/ 97 h 99"/>
                <a:gd name="T40" fmla="*/ 72 w 104"/>
                <a:gd name="T41" fmla="*/ 96 h 99"/>
                <a:gd name="T42" fmla="*/ 85 w 104"/>
                <a:gd name="T43" fmla="*/ 87 h 99"/>
                <a:gd name="T44" fmla="*/ 100 w 104"/>
                <a:gd name="T45" fmla="*/ 77 h 99"/>
                <a:gd name="T46" fmla="*/ 104 w 104"/>
                <a:gd name="T47" fmla="*/ 75 h 99"/>
                <a:gd name="T48" fmla="*/ 97 w 104"/>
                <a:gd name="T49" fmla="*/ 69 h 99"/>
                <a:gd name="T50" fmla="*/ 94 w 104"/>
                <a:gd name="T51" fmla="*/ 69 h 99"/>
                <a:gd name="T52" fmla="*/ 92 w 104"/>
                <a:gd name="T53" fmla="*/ 63 h 99"/>
                <a:gd name="T54" fmla="*/ 92 w 104"/>
                <a:gd name="T55" fmla="*/ 60 h 99"/>
                <a:gd name="T56" fmla="*/ 93 w 104"/>
                <a:gd name="T57" fmla="*/ 55 h 99"/>
                <a:gd name="T58" fmla="*/ 93 w 104"/>
                <a:gd name="T59" fmla="*/ 50 h 99"/>
                <a:gd name="T60" fmla="*/ 93 w 104"/>
                <a:gd name="T61" fmla="*/ 46 h 99"/>
                <a:gd name="T62" fmla="*/ 92 w 104"/>
                <a:gd name="T63" fmla="*/ 42 h 99"/>
                <a:gd name="T64" fmla="*/ 91 w 104"/>
                <a:gd name="T65" fmla="*/ 37 h 99"/>
                <a:gd name="T66" fmla="*/ 87 w 104"/>
                <a:gd name="T67" fmla="*/ 27 h 99"/>
                <a:gd name="T68" fmla="*/ 82 w 104"/>
                <a:gd name="T69" fmla="*/ 20 h 99"/>
                <a:gd name="T70" fmla="*/ 85 w 104"/>
                <a:gd name="T71" fmla="*/ 13 h 99"/>
                <a:gd name="T72" fmla="*/ 86 w 104"/>
                <a:gd name="T73" fmla="*/ 2 h 99"/>
                <a:gd name="T74" fmla="*/ 84 w 104"/>
                <a:gd name="T75" fmla="*/ 1 h 99"/>
                <a:gd name="T76" fmla="*/ 81 w 104"/>
                <a:gd name="T77" fmla="*/ 0 h 99"/>
                <a:gd name="T78" fmla="*/ 79 w 104"/>
                <a:gd name="T79" fmla="*/ 1 h 99"/>
                <a:gd name="T80" fmla="*/ 75 w 104"/>
                <a:gd name="T81" fmla="*/ 0 h 99"/>
                <a:gd name="T82" fmla="*/ 72 w 104"/>
                <a:gd name="T83" fmla="*/ 2 h 99"/>
                <a:gd name="T84" fmla="*/ 68 w 104"/>
                <a:gd name="T85" fmla="*/ 1 h 99"/>
                <a:gd name="T86" fmla="*/ 61 w 104"/>
                <a:gd name="T87" fmla="*/ 2 h 99"/>
                <a:gd name="T88" fmla="*/ 46 w 104"/>
                <a:gd name="T89" fmla="*/ 5 h 99"/>
                <a:gd name="T90" fmla="*/ 43 w 104"/>
                <a:gd name="T91" fmla="*/ 7 h 99"/>
                <a:gd name="T92" fmla="*/ 39 w 104"/>
                <a:gd name="T93" fmla="*/ 8 h 99"/>
                <a:gd name="T94" fmla="*/ 34 w 104"/>
                <a:gd name="T95" fmla="*/ 12 h 99"/>
                <a:gd name="T96" fmla="*/ 35 w 104"/>
                <a:gd name="T97" fmla="*/ 22 h 99"/>
                <a:gd name="T98" fmla="*/ 35 w 104"/>
                <a:gd name="T99" fmla="*/ 2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99">
                  <a:moveTo>
                    <a:pt x="35" y="22"/>
                  </a:moveTo>
                  <a:cubicBezTo>
                    <a:pt x="36" y="23"/>
                    <a:pt x="40" y="29"/>
                    <a:pt x="36" y="29"/>
                  </a:cubicBezTo>
                  <a:cubicBezTo>
                    <a:pt x="35" y="28"/>
                    <a:pt x="32" y="27"/>
                    <a:pt x="31" y="28"/>
                  </a:cubicBezTo>
                  <a:cubicBezTo>
                    <a:pt x="30" y="29"/>
                    <a:pt x="30" y="29"/>
                    <a:pt x="29" y="30"/>
                  </a:cubicBezTo>
                  <a:cubicBezTo>
                    <a:pt x="28" y="31"/>
                    <a:pt x="27" y="31"/>
                    <a:pt x="26" y="31"/>
                  </a:cubicBezTo>
                  <a:cubicBezTo>
                    <a:pt x="24" y="32"/>
                    <a:pt x="25" y="34"/>
                    <a:pt x="24" y="35"/>
                  </a:cubicBezTo>
                  <a:cubicBezTo>
                    <a:pt x="24" y="37"/>
                    <a:pt x="21" y="36"/>
                    <a:pt x="20" y="37"/>
                  </a:cubicBezTo>
                  <a:cubicBezTo>
                    <a:pt x="18" y="37"/>
                    <a:pt x="18" y="39"/>
                    <a:pt x="17" y="40"/>
                  </a:cubicBezTo>
                  <a:cubicBezTo>
                    <a:pt x="15" y="42"/>
                    <a:pt x="13" y="41"/>
                    <a:pt x="11" y="42"/>
                  </a:cubicBezTo>
                  <a:cubicBezTo>
                    <a:pt x="10" y="42"/>
                    <a:pt x="9" y="42"/>
                    <a:pt x="8" y="43"/>
                  </a:cubicBezTo>
                  <a:cubicBezTo>
                    <a:pt x="7" y="43"/>
                    <a:pt x="5" y="44"/>
                    <a:pt x="4" y="45"/>
                  </a:cubicBezTo>
                  <a:cubicBezTo>
                    <a:pt x="0" y="47"/>
                    <a:pt x="1" y="48"/>
                    <a:pt x="1" y="52"/>
                  </a:cubicBezTo>
                  <a:cubicBezTo>
                    <a:pt x="1" y="55"/>
                    <a:pt x="0" y="55"/>
                    <a:pt x="2" y="56"/>
                  </a:cubicBezTo>
                  <a:cubicBezTo>
                    <a:pt x="3" y="57"/>
                    <a:pt x="5" y="58"/>
                    <a:pt x="6" y="59"/>
                  </a:cubicBezTo>
                  <a:cubicBezTo>
                    <a:pt x="16" y="66"/>
                    <a:pt x="26" y="72"/>
                    <a:pt x="37" y="79"/>
                  </a:cubicBezTo>
                  <a:cubicBezTo>
                    <a:pt x="40" y="81"/>
                    <a:pt x="44" y="84"/>
                    <a:pt x="48" y="86"/>
                  </a:cubicBezTo>
                  <a:cubicBezTo>
                    <a:pt x="48" y="87"/>
                    <a:pt x="49" y="87"/>
                    <a:pt x="49" y="87"/>
                  </a:cubicBezTo>
                  <a:cubicBezTo>
                    <a:pt x="52" y="92"/>
                    <a:pt x="54" y="92"/>
                    <a:pt x="58" y="93"/>
                  </a:cubicBezTo>
                  <a:cubicBezTo>
                    <a:pt x="61" y="94"/>
                    <a:pt x="58" y="98"/>
                    <a:pt x="61" y="99"/>
                  </a:cubicBezTo>
                  <a:cubicBezTo>
                    <a:pt x="62" y="99"/>
                    <a:pt x="65" y="98"/>
                    <a:pt x="67" y="97"/>
                  </a:cubicBezTo>
                  <a:cubicBezTo>
                    <a:pt x="68" y="97"/>
                    <a:pt x="71" y="97"/>
                    <a:pt x="72" y="96"/>
                  </a:cubicBezTo>
                  <a:cubicBezTo>
                    <a:pt x="76" y="93"/>
                    <a:pt x="80" y="90"/>
                    <a:pt x="85" y="87"/>
                  </a:cubicBezTo>
                  <a:cubicBezTo>
                    <a:pt x="90" y="84"/>
                    <a:pt x="95" y="80"/>
                    <a:pt x="100" y="77"/>
                  </a:cubicBezTo>
                  <a:cubicBezTo>
                    <a:pt x="101" y="77"/>
                    <a:pt x="102" y="76"/>
                    <a:pt x="104" y="75"/>
                  </a:cubicBezTo>
                  <a:cubicBezTo>
                    <a:pt x="102" y="71"/>
                    <a:pt x="101" y="70"/>
                    <a:pt x="97" y="69"/>
                  </a:cubicBezTo>
                  <a:cubicBezTo>
                    <a:pt x="96" y="69"/>
                    <a:pt x="94" y="69"/>
                    <a:pt x="94" y="69"/>
                  </a:cubicBezTo>
                  <a:cubicBezTo>
                    <a:pt x="94" y="66"/>
                    <a:pt x="94" y="65"/>
                    <a:pt x="92" y="63"/>
                  </a:cubicBezTo>
                  <a:cubicBezTo>
                    <a:pt x="91" y="61"/>
                    <a:pt x="91" y="61"/>
                    <a:pt x="92" y="60"/>
                  </a:cubicBezTo>
                  <a:cubicBezTo>
                    <a:pt x="94" y="58"/>
                    <a:pt x="93" y="57"/>
                    <a:pt x="93" y="55"/>
                  </a:cubicBezTo>
                  <a:cubicBezTo>
                    <a:pt x="93" y="53"/>
                    <a:pt x="94" y="52"/>
                    <a:pt x="93" y="50"/>
                  </a:cubicBezTo>
                  <a:cubicBezTo>
                    <a:pt x="93" y="49"/>
                    <a:pt x="93" y="48"/>
                    <a:pt x="93" y="46"/>
                  </a:cubicBezTo>
                  <a:cubicBezTo>
                    <a:pt x="93" y="45"/>
                    <a:pt x="93" y="43"/>
                    <a:pt x="92" y="42"/>
                  </a:cubicBezTo>
                  <a:cubicBezTo>
                    <a:pt x="91" y="41"/>
                    <a:pt x="91" y="39"/>
                    <a:pt x="91" y="37"/>
                  </a:cubicBezTo>
                  <a:cubicBezTo>
                    <a:pt x="91" y="34"/>
                    <a:pt x="90" y="30"/>
                    <a:pt x="87" y="27"/>
                  </a:cubicBezTo>
                  <a:cubicBezTo>
                    <a:pt x="85" y="25"/>
                    <a:pt x="83" y="23"/>
                    <a:pt x="82" y="20"/>
                  </a:cubicBezTo>
                  <a:cubicBezTo>
                    <a:pt x="80" y="16"/>
                    <a:pt x="84" y="17"/>
                    <a:pt x="85" y="13"/>
                  </a:cubicBezTo>
                  <a:cubicBezTo>
                    <a:pt x="85" y="9"/>
                    <a:pt x="85" y="6"/>
                    <a:pt x="86" y="2"/>
                  </a:cubicBezTo>
                  <a:cubicBezTo>
                    <a:pt x="85" y="2"/>
                    <a:pt x="85" y="1"/>
                    <a:pt x="84" y="1"/>
                  </a:cubicBezTo>
                  <a:cubicBezTo>
                    <a:pt x="82" y="2"/>
                    <a:pt x="82" y="0"/>
                    <a:pt x="81" y="0"/>
                  </a:cubicBezTo>
                  <a:cubicBezTo>
                    <a:pt x="80" y="0"/>
                    <a:pt x="80" y="1"/>
                    <a:pt x="79" y="1"/>
                  </a:cubicBezTo>
                  <a:cubicBezTo>
                    <a:pt x="77" y="1"/>
                    <a:pt x="77" y="0"/>
                    <a:pt x="75" y="0"/>
                  </a:cubicBezTo>
                  <a:cubicBezTo>
                    <a:pt x="74" y="1"/>
                    <a:pt x="73" y="1"/>
                    <a:pt x="72" y="2"/>
                  </a:cubicBezTo>
                  <a:cubicBezTo>
                    <a:pt x="70" y="3"/>
                    <a:pt x="70" y="2"/>
                    <a:pt x="68" y="1"/>
                  </a:cubicBezTo>
                  <a:cubicBezTo>
                    <a:pt x="66" y="1"/>
                    <a:pt x="63" y="1"/>
                    <a:pt x="61" y="2"/>
                  </a:cubicBezTo>
                  <a:cubicBezTo>
                    <a:pt x="56" y="3"/>
                    <a:pt x="51" y="3"/>
                    <a:pt x="46" y="5"/>
                  </a:cubicBezTo>
                  <a:cubicBezTo>
                    <a:pt x="45" y="6"/>
                    <a:pt x="44" y="7"/>
                    <a:pt x="43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7" y="9"/>
                    <a:pt x="37" y="12"/>
                    <a:pt x="34" y="12"/>
                  </a:cubicBezTo>
                  <a:cubicBezTo>
                    <a:pt x="35" y="15"/>
                    <a:pt x="35" y="18"/>
                    <a:pt x="35" y="22"/>
                  </a:cubicBezTo>
                  <a:cubicBezTo>
                    <a:pt x="36" y="23"/>
                    <a:pt x="35" y="20"/>
                    <a:pt x="35" y="2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5" name="Freeform 776">
              <a:extLst>
                <a:ext uri="{FF2B5EF4-FFF2-40B4-BE49-F238E27FC236}">
                  <a16:creationId xmlns:a16="http://schemas.microsoft.com/office/drawing/2014/main" id="{7CE6DF84-A7FA-4A29-9BDF-B8758686F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263" y="2005933"/>
              <a:ext cx="1086808" cy="809945"/>
            </a:xfrm>
            <a:custGeom>
              <a:avLst/>
              <a:gdLst>
                <a:gd name="T0" fmla="*/ 33 w 305"/>
                <a:gd name="T1" fmla="*/ 54 h 227"/>
                <a:gd name="T2" fmla="*/ 1 w 305"/>
                <a:gd name="T3" fmla="*/ 63 h 227"/>
                <a:gd name="T4" fmla="*/ 19 w 305"/>
                <a:gd name="T5" fmla="*/ 72 h 227"/>
                <a:gd name="T6" fmla="*/ 24 w 305"/>
                <a:gd name="T7" fmla="*/ 75 h 227"/>
                <a:gd name="T8" fmla="*/ 20 w 305"/>
                <a:gd name="T9" fmla="*/ 81 h 227"/>
                <a:gd name="T10" fmla="*/ 36 w 305"/>
                <a:gd name="T11" fmla="*/ 86 h 227"/>
                <a:gd name="T12" fmla="*/ 73 w 305"/>
                <a:gd name="T13" fmla="*/ 93 h 227"/>
                <a:gd name="T14" fmla="*/ 87 w 305"/>
                <a:gd name="T15" fmla="*/ 112 h 227"/>
                <a:gd name="T16" fmla="*/ 88 w 305"/>
                <a:gd name="T17" fmla="*/ 122 h 227"/>
                <a:gd name="T18" fmla="*/ 89 w 305"/>
                <a:gd name="T19" fmla="*/ 131 h 227"/>
                <a:gd name="T20" fmla="*/ 104 w 305"/>
                <a:gd name="T21" fmla="*/ 129 h 227"/>
                <a:gd name="T22" fmla="*/ 106 w 305"/>
                <a:gd name="T23" fmla="*/ 135 h 227"/>
                <a:gd name="T24" fmla="*/ 106 w 305"/>
                <a:gd name="T25" fmla="*/ 144 h 227"/>
                <a:gd name="T26" fmla="*/ 109 w 305"/>
                <a:gd name="T27" fmla="*/ 155 h 227"/>
                <a:gd name="T28" fmla="*/ 106 w 305"/>
                <a:gd name="T29" fmla="*/ 160 h 227"/>
                <a:gd name="T30" fmla="*/ 100 w 305"/>
                <a:gd name="T31" fmla="*/ 162 h 227"/>
                <a:gd name="T32" fmla="*/ 112 w 305"/>
                <a:gd name="T33" fmla="*/ 165 h 227"/>
                <a:gd name="T34" fmla="*/ 112 w 305"/>
                <a:gd name="T35" fmla="*/ 169 h 227"/>
                <a:gd name="T36" fmla="*/ 107 w 305"/>
                <a:gd name="T37" fmla="*/ 172 h 227"/>
                <a:gd name="T38" fmla="*/ 107 w 305"/>
                <a:gd name="T39" fmla="*/ 180 h 227"/>
                <a:gd name="T40" fmla="*/ 110 w 305"/>
                <a:gd name="T41" fmla="*/ 192 h 227"/>
                <a:gd name="T42" fmla="*/ 114 w 305"/>
                <a:gd name="T43" fmla="*/ 193 h 227"/>
                <a:gd name="T44" fmla="*/ 120 w 305"/>
                <a:gd name="T45" fmla="*/ 210 h 227"/>
                <a:gd name="T46" fmla="*/ 138 w 305"/>
                <a:gd name="T47" fmla="*/ 219 h 227"/>
                <a:gd name="T48" fmla="*/ 142 w 305"/>
                <a:gd name="T49" fmla="*/ 224 h 227"/>
                <a:gd name="T50" fmla="*/ 151 w 305"/>
                <a:gd name="T51" fmla="*/ 214 h 227"/>
                <a:gd name="T52" fmla="*/ 156 w 305"/>
                <a:gd name="T53" fmla="*/ 200 h 227"/>
                <a:gd name="T54" fmla="*/ 163 w 305"/>
                <a:gd name="T55" fmla="*/ 192 h 227"/>
                <a:gd name="T56" fmla="*/ 173 w 305"/>
                <a:gd name="T57" fmla="*/ 179 h 227"/>
                <a:gd name="T58" fmla="*/ 193 w 305"/>
                <a:gd name="T59" fmla="*/ 173 h 227"/>
                <a:gd name="T60" fmla="*/ 216 w 305"/>
                <a:gd name="T61" fmla="*/ 160 h 227"/>
                <a:gd name="T62" fmla="*/ 232 w 305"/>
                <a:gd name="T63" fmla="*/ 142 h 227"/>
                <a:gd name="T64" fmla="*/ 234 w 305"/>
                <a:gd name="T65" fmla="*/ 130 h 227"/>
                <a:gd name="T66" fmla="*/ 253 w 305"/>
                <a:gd name="T67" fmla="*/ 129 h 227"/>
                <a:gd name="T68" fmla="*/ 233 w 305"/>
                <a:gd name="T69" fmla="*/ 119 h 227"/>
                <a:gd name="T70" fmla="*/ 238 w 305"/>
                <a:gd name="T71" fmla="*/ 113 h 227"/>
                <a:gd name="T72" fmla="*/ 262 w 305"/>
                <a:gd name="T73" fmla="*/ 112 h 227"/>
                <a:gd name="T74" fmla="*/ 258 w 305"/>
                <a:gd name="T75" fmla="*/ 106 h 227"/>
                <a:gd name="T76" fmla="*/ 266 w 305"/>
                <a:gd name="T77" fmla="*/ 95 h 227"/>
                <a:gd name="T78" fmla="*/ 253 w 305"/>
                <a:gd name="T79" fmla="*/ 80 h 227"/>
                <a:gd name="T80" fmla="*/ 263 w 305"/>
                <a:gd name="T81" fmla="*/ 66 h 227"/>
                <a:gd name="T82" fmla="*/ 268 w 305"/>
                <a:gd name="T83" fmla="*/ 51 h 227"/>
                <a:gd name="T84" fmla="*/ 283 w 305"/>
                <a:gd name="T85" fmla="*/ 38 h 227"/>
                <a:gd name="T86" fmla="*/ 291 w 305"/>
                <a:gd name="T87" fmla="*/ 33 h 227"/>
                <a:gd name="T88" fmla="*/ 259 w 305"/>
                <a:gd name="T89" fmla="*/ 28 h 227"/>
                <a:gd name="T90" fmla="*/ 238 w 305"/>
                <a:gd name="T91" fmla="*/ 21 h 227"/>
                <a:gd name="T92" fmla="*/ 256 w 305"/>
                <a:gd name="T93" fmla="*/ 14 h 227"/>
                <a:gd name="T94" fmla="*/ 206 w 305"/>
                <a:gd name="T95" fmla="*/ 8 h 227"/>
                <a:gd name="T96" fmla="*/ 213 w 305"/>
                <a:gd name="T97" fmla="*/ 0 h 227"/>
                <a:gd name="T98" fmla="*/ 173 w 305"/>
                <a:gd name="T99" fmla="*/ 8 h 227"/>
                <a:gd name="T100" fmla="*/ 155 w 305"/>
                <a:gd name="T101" fmla="*/ 10 h 227"/>
                <a:gd name="T102" fmla="*/ 154 w 305"/>
                <a:gd name="T103" fmla="*/ 11 h 227"/>
                <a:gd name="T104" fmla="*/ 140 w 305"/>
                <a:gd name="T105" fmla="*/ 14 h 227"/>
                <a:gd name="T106" fmla="*/ 111 w 305"/>
                <a:gd name="T107" fmla="*/ 14 h 227"/>
                <a:gd name="T108" fmla="*/ 98 w 305"/>
                <a:gd name="T109" fmla="*/ 23 h 227"/>
                <a:gd name="T110" fmla="*/ 73 w 305"/>
                <a:gd name="T111" fmla="*/ 21 h 227"/>
                <a:gd name="T112" fmla="*/ 55 w 305"/>
                <a:gd name="T113" fmla="*/ 3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227">
                  <a:moveTo>
                    <a:pt x="32" y="37"/>
                  </a:moveTo>
                  <a:cubicBezTo>
                    <a:pt x="31" y="38"/>
                    <a:pt x="26" y="40"/>
                    <a:pt x="27" y="41"/>
                  </a:cubicBezTo>
                  <a:cubicBezTo>
                    <a:pt x="28" y="42"/>
                    <a:pt x="30" y="42"/>
                    <a:pt x="32" y="43"/>
                  </a:cubicBezTo>
                  <a:cubicBezTo>
                    <a:pt x="34" y="43"/>
                    <a:pt x="36" y="43"/>
                    <a:pt x="39" y="43"/>
                  </a:cubicBezTo>
                  <a:cubicBezTo>
                    <a:pt x="39" y="43"/>
                    <a:pt x="44" y="42"/>
                    <a:pt x="45" y="42"/>
                  </a:cubicBezTo>
                  <a:cubicBezTo>
                    <a:pt x="44" y="42"/>
                    <a:pt x="42" y="43"/>
                    <a:pt x="41" y="44"/>
                  </a:cubicBezTo>
                  <a:cubicBezTo>
                    <a:pt x="40" y="45"/>
                    <a:pt x="39" y="46"/>
                    <a:pt x="40" y="48"/>
                  </a:cubicBezTo>
                  <a:cubicBezTo>
                    <a:pt x="42" y="50"/>
                    <a:pt x="36" y="55"/>
                    <a:pt x="33" y="54"/>
                  </a:cubicBezTo>
                  <a:cubicBezTo>
                    <a:pt x="32" y="53"/>
                    <a:pt x="30" y="54"/>
                    <a:pt x="28" y="54"/>
                  </a:cubicBezTo>
                  <a:cubicBezTo>
                    <a:pt x="27" y="53"/>
                    <a:pt x="25" y="54"/>
                    <a:pt x="24" y="54"/>
                  </a:cubicBezTo>
                  <a:cubicBezTo>
                    <a:pt x="23" y="54"/>
                    <a:pt x="21" y="54"/>
                    <a:pt x="20" y="56"/>
                  </a:cubicBezTo>
                  <a:cubicBezTo>
                    <a:pt x="19" y="57"/>
                    <a:pt x="18" y="57"/>
                    <a:pt x="16" y="57"/>
                  </a:cubicBezTo>
                  <a:cubicBezTo>
                    <a:pt x="13" y="58"/>
                    <a:pt x="10" y="59"/>
                    <a:pt x="7" y="59"/>
                  </a:cubicBezTo>
                  <a:cubicBezTo>
                    <a:pt x="6" y="59"/>
                    <a:pt x="4" y="58"/>
                    <a:pt x="4" y="59"/>
                  </a:cubicBezTo>
                  <a:cubicBezTo>
                    <a:pt x="3" y="60"/>
                    <a:pt x="0" y="60"/>
                    <a:pt x="0" y="62"/>
                  </a:cubicBezTo>
                  <a:cubicBezTo>
                    <a:pt x="0" y="63"/>
                    <a:pt x="1" y="62"/>
                    <a:pt x="1" y="63"/>
                  </a:cubicBezTo>
                  <a:cubicBezTo>
                    <a:pt x="1" y="63"/>
                    <a:pt x="0" y="64"/>
                    <a:pt x="0" y="64"/>
                  </a:cubicBezTo>
                  <a:cubicBezTo>
                    <a:pt x="0" y="65"/>
                    <a:pt x="2" y="67"/>
                    <a:pt x="3" y="68"/>
                  </a:cubicBezTo>
                  <a:cubicBezTo>
                    <a:pt x="3" y="68"/>
                    <a:pt x="4" y="67"/>
                    <a:pt x="4" y="67"/>
                  </a:cubicBezTo>
                  <a:cubicBezTo>
                    <a:pt x="5" y="66"/>
                    <a:pt x="6" y="67"/>
                    <a:pt x="7" y="68"/>
                  </a:cubicBezTo>
                  <a:cubicBezTo>
                    <a:pt x="8" y="68"/>
                    <a:pt x="13" y="69"/>
                    <a:pt x="13" y="67"/>
                  </a:cubicBezTo>
                  <a:cubicBezTo>
                    <a:pt x="13" y="68"/>
                    <a:pt x="12" y="68"/>
                    <a:pt x="13" y="69"/>
                  </a:cubicBezTo>
                  <a:cubicBezTo>
                    <a:pt x="13" y="70"/>
                    <a:pt x="15" y="71"/>
                    <a:pt x="16" y="71"/>
                  </a:cubicBezTo>
                  <a:cubicBezTo>
                    <a:pt x="17" y="72"/>
                    <a:pt x="18" y="72"/>
                    <a:pt x="19" y="72"/>
                  </a:cubicBezTo>
                  <a:cubicBezTo>
                    <a:pt x="21" y="72"/>
                    <a:pt x="21" y="70"/>
                    <a:pt x="22" y="71"/>
                  </a:cubicBezTo>
                  <a:cubicBezTo>
                    <a:pt x="24" y="71"/>
                    <a:pt x="27" y="71"/>
                    <a:pt x="28" y="71"/>
                  </a:cubicBezTo>
                  <a:cubicBezTo>
                    <a:pt x="29" y="71"/>
                    <a:pt x="29" y="70"/>
                    <a:pt x="30" y="69"/>
                  </a:cubicBezTo>
                  <a:cubicBezTo>
                    <a:pt x="31" y="69"/>
                    <a:pt x="34" y="71"/>
                    <a:pt x="34" y="72"/>
                  </a:cubicBezTo>
                  <a:cubicBezTo>
                    <a:pt x="34" y="73"/>
                    <a:pt x="24" y="72"/>
                    <a:pt x="22" y="73"/>
                  </a:cubicBezTo>
                  <a:cubicBezTo>
                    <a:pt x="20" y="73"/>
                    <a:pt x="23" y="74"/>
                    <a:pt x="24" y="74"/>
                  </a:cubicBezTo>
                  <a:cubicBezTo>
                    <a:pt x="26" y="75"/>
                    <a:pt x="27" y="74"/>
                    <a:pt x="29" y="75"/>
                  </a:cubicBezTo>
                  <a:cubicBezTo>
                    <a:pt x="28" y="74"/>
                    <a:pt x="26" y="75"/>
                    <a:pt x="24" y="75"/>
                  </a:cubicBezTo>
                  <a:cubicBezTo>
                    <a:pt x="21" y="75"/>
                    <a:pt x="18" y="74"/>
                    <a:pt x="15" y="74"/>
                  </a:cubicBezTo>
                  <a:cubicBezTo>
                    <a:pt x="13" y="74"/>
                    <a:pt x="9" y="74"/>
                    <a:pt x="9" y="76"/>
                  </a:cubicBezTo>
                  <a:cubicBezTo>
                    <a:pt x="8" y="77"/>
                    <a:pt x="11" y="78"/>
                    <a:pt x="12" y="78"/>
                  </a:cubicBezTo>
                  <a:cubicBezTo>
                    <a:pt x="13" y="78"/>
                    <a:pt x="15" y="77"/>
                    <a:pt x="15" y="77"/>
                  </a:cubicBezTo>
                  <a:cubicBezTo>
                    <a:pt x="16" y="78"/>
                    <a:pt x="15" y="78"/>
                    <a:pt x="15" y="79"/>
                  </a:cubicBezTo>
                  <a:cubicBezTo>
                    <a:pt x="16" y="80"/>
                    <a:pt x="18" y="80"/>
                    <a:pt x="19" y="80"/>
                  </a:cubicBezTo>
                  <a:cubicBezTo>
                    <a:pt x="21" y="80"/>
                    <a:pt x="23" y="80"/>
                    <a:pt x="25" y="80"/>
                  </a:cubicBezTo>
                  <a:cubicBezTo>
                    <a:pt x="25" y="80"/>
                    <a:pt x="21" y="81"/>
                    <a:pt x="20" y="81"/>
                  </a:cubicBezTo>
                  <a:cubicBezTo>
                    <a:pt x="16" y="82"/>
                    <a:pt x="19" y="84"/>
                    <a:pt x="21" y="85"/>
                  </a:cubicBezTo>
                  <a:cubicBezTo>
                    <a:pt x="23" y="86"/>
                    <a:pt x="25" y="86"/>
                    <a:pt x="27" y="87"/>
                  </a:cubicBezTo>
                  <a:cubicBezTo>
                    <a:pt x="27" y="87"/>
                    <a:pt x="31" y="87"/>
                    <a:pt x="31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9" y="84"/>
                    <a:pt x="31" y="85"/>
                    <a:pt x="31" y="85"/>
                  </a:cubicBezTo>
                  <a:cubicBezTo>
                    <a:pt x="32" y="86"/>
                    <a:pt x="33" y="85"/>
                    <a:pt x="34" y="84"/>
                  </a:cubicBezTo>
                  <a:cubicBezTo>
                    <a:pt x="34" y="84"/>
                    <a:pt x="35" y="83"/>
                    <a:pt x="36" y="83"/>
                  </a:cubicBezTo>
                  <a:cubicBezTo>
                    <a:pt x="37" y="84"/>
                    <a:pt x="36" y="86"/>
                    <a:pt x="36" y="86"/>
                  </a:cubicBezTo>
                  <a:cubicBezTo>
                    <a:pt x="37" y="87"/>
                    <a:pt x="40" y="85"/>
                    <a:pt x="41" y="85"/>
                  </a:cubicBezTo>
                  <a:cubicBezTo>
                    <a:pt x="43" y="84"/>
                    <a:pt x="43" y="84"/>
                    <a:pt x="44" y="85"/>
                  </a:cubicBezTo>
                  <a:cubicBezTo>
                    <a:pt x="45" y="86"/>
                    <a:pt x="46" y="84"/>
                    <a:pt x="47" y="84"/>
                  </a:cubicBezTo>
                  <a:cubicBezTo>
                    <a:pt x="48" y="83"/>
                    <a:pt x="50" y="84"/>
                    <a:pt x="51" y="84"/>
                  </a:cubicBezTo>
                  <a:cubicBezTo>
                    <a:pt x="54" y="84"/>
                    <a:pt x="58" y="85"/>
                    <a:pt x="61" y="86"/>
                  </a:cubicBezTo>
                  <a:cubicBezTo>
                    <a:pt x="63" y="86"/>
                    <a:pt x="65" y="88"/>
                    <a:pt x="67" y="88"/>
                  </a:cubicBezTo>
                  <a:cubicBezTo>
                    <a:pt x="69" y="88"/>
                    <a:pt x="71" y="89"/>
                    <a:pt x="72" y="90"/>
                  </a:cubicBezTo>
                  <a:cubicBezTo>
                    <a:pt x="74" y="91"/>
                    <a:pt x="73" y="92"/>
                    <a:pt x="73" y="93"/>
                  </a:cubicBezTo>
                  <a:cubicBezTo>
                    <a:pt x="73" y="94"/>
                    <a:pt x="75" y="96"/>
                    <a:pt x="76" y="96"/>
                  </a:cubicBezTo>
                  <a:cubicBezTo>
                    <a:pt x="77" y="97"/>
                    <a:pt x="79" y="96"/>
                    <a:pt x="80" y="97"/>
                  </a:cubicBezTo>
                  <a:cubicBezTo>
                    <a:pt x="80" y="99"/>
                    <a:pt x="82" y="100"/>
                    <a:pt x="83" y="101"/>
                  </a:cubicBezTo>
                  <a:cubicBezTo>
                    <a:pt x="84" y="102"/>
                    <a:pt x="83" y="104"/>
                    <a:pt x="84" y="105"/>
                  </a:cubicBezTo>
                  <a:cubicBezTo>
                    <a:pt x="84" y="106"/>
                    <a:pt x="86" y="107"/>
                    <a:pt x="86" y="109"/>
                  </a:cubicBezTo>
                  <a:cubicBezTo>
                    <a:pt x="86" y="110"/>
                    <a:pt x="85" y="110"/>
                    <a:pt x="86" y="111"/>
                  </a:cubicBezTo>
                  <a:cubicBezTo>
                    <a:pt x="86" y="111"/>
                    <a:pt x="87" y="112"/>
                    <a:pt x="87" y="112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90" y="113"/>
                    <a:pt x="89" y="114"/>
                  </a:cubicBezTo>
                  <a:cubicBezTo>
                    <a:pt x="88" y="115"/>
                    <a:pt x="88" y="115"/>
                    <a:pt x="88" y="117"/>
                  </a:cubicBezTo>
                  <a:cubicBezTo>
                    <a:pt x="88" y="116"/>
                    <a:pt x="90" y="115"/>
                    <a:pt x="91" y="117"/>
                  </a:cubicBezTo>
                  <a:cubicBezTo>
                    <a:pt x="91" y="118"/>
                    <a:pt x="91" y="118"/>
                    <a:pt x="91" y="119"/>
                  </a:cubicBezTo>
                  <a:cubicBezTo>
                    <a:pt x="91" y="119"/>
                    <a:pt x="91" y="121"/>
                    <a:pt x="91" y="120"/>
                  </a:cubicBezTo>
                  <a:cubicBezTo>
                    <a:pt x="91" y="121"/>
                    <a:pt x="93" y="121"/>
                    <a:pt x="93" y="121"/>
                  </a:cubicBezTo>
                  <a:cubicBezTo>
                    <a:pt x="92" y="120"/>
                    <a:pt x="89" y="126"/>
                    <a:pt x="90" y="122"/>
                  </a:cubicBezTo>
                  <a:cubicBezTo>
                    <a:pt x="90" y="122"/>
                    <a:pt x="88" y="121"/>
                    <a:pt x="88" y="122"/>
                  </a:cubicBezTo>
                  <a:cubicBezTo>
                    <a:pt x="88" y="122"/>
                    <a:pt x="89" y="122"/>
                    <a:pt x="89" y="122"/>
                  </a:cubicBezTo>
                  <a:cubicBezTo>
                    <a:pt x="89" y="123"/>
                    <a:pt x="86" y="123"/>
                    <a:pt x="87" y="124"/>
                  </a:cubicBezTo>
                  <a:cubicBezTo>
                    <a:pt x="87" y="124"/>
                    <a:pt x="90" y="125"/>
                    <a:pt x="89" y="125"/>
                  </a:cubicBezTo>
                  <a:cubicBezTo>
                    <a:pt x="87" y="127"/>
                    <a:pt x="91" y="127"/>
                    <a:pt x="92" y="126"/>
                  </a:cubicBezTo>
                  <a:cubicBezTo>
                    <a:pt x="91" y="127"/>
                    <a:pt x="90" y="127"/>
                    <a:pt x="88" y="127"/>
                  </a:cubicBezTo>
                  <a:cubicBezTo>
                    <a:pt x="88" y="127"/>
                    <a:pt x="86" y="129"/>
                    <a:pt x="86" y="129"/>
                  </a:cubicBezTo>
                  <a:cubicBezTo>
                    <a:pt x="86" y="129"/>
                    <a:pt x="87" y="130"/>
                    <a:pt x="87" y="130"/>
                  </a:cubicBezTo>
                  <a:cubicBezTo>
                    <a:pt x="89" y="131"/>
                    <a:pt x="88" y="131"/>
                    <a:pt x="89" y="131"/>
                  </a:cubicBezTo>
                  <a:cubicBezTo>
                    <a:pt x="90" y="131"/>
                    <a:pt x="94" y="133"/>
                    <a:pt x="95" y="131"/>
                  </a:cubicBezTo>
                  <a:cubicBezTo>
                    <a:pt x="95" y="128"/>
                    <a:pt x="97" y="129"/>
                    <a:pt x="98" y="128"/>
                  </a:cubicBezTo>
                  <a:cubicBezTo>
                    <a:pt x="98" y="128"/>
                    <a:pt x="96" y="122"/>
                    <a:pt x="96" y="122"/>
                  </a:cubicBezTo>
                  <a:cubicBezTo>
                    <a:pt x="96" y="123"/>
                    <a:pt x="98" y="126"/>
                    <a:pt x="98" y="126"/>
                  </a:cubicBezTo>
                  <a:cubicBezTo>
                    <a:pt x="99" y="128"/>
                    <a:pt x="100" y="126"/>
                    <a:pt x="101" y="126"/>
                  </a:cubicBezTo>
                  <a:cubicBezTo>
                    <a:pt x="101" y="126"/>
                    <a:pt x="98" y="130"/>
                    <a:pt x="98" y="130"/>
                  </a:cubicBezTo>
                  <a:cubicBezTo>
                    <a:pt x="98" y="130"/>
                    <a:pt x="102" y="129"/>
                    <a:pt x="102" y="129"/>
                  </a:cubicBezTo>
                  <a:cubicBezTo>
                    <a:pt x="103" y="129"/>
                    <a:pt x="104" y="129"/>
                    <a:pt x="104" y="129"/>
                  </a:cubicBezTo>
                  <a:cubicBezTo>
                    <a:pt x="105" y="129"/>
                    <a:pt x="106" y="128"/>
                    <a:pt x="107" y="128"/>
                  </a:cubicBezTo>
                  <a:cubicBezTo>
                    <a:pt x="107" y="129"/>
                    <a:pt x="106" y="130"/>
                    <a:pt x="105" y="130"/>
                  </a:cubicBezTo>
                  <a:cubicBezTo>
                    <a:pt x="104" y="130"/>
                    <a:pt x="102" y="130"/>
                    <a:pt x="101" y="131"/>
                  </a:cubicBezTo>
                  <a:cubicBezTo>
                    <a:pt x="100" y="132"/>
                    <a:pt x="103" y="131"/>
                    <a:pt x="103" y="131"/>
                  </a:cubicBezTo>
                  <a:cubicBezTo>
                    <a:pt x="105" y="131"/>
                    <a:pt x="107" y="131"/>
                    <a:pt x="109" y="131"/>
                  </a:cubicBezTo>
                  <a:cubicBezTo>
                    <a:pt x="108" y="131"/>
                    <a:pt x="104" y="131"/>
                    <a:pt x="104" y="132"/>
                  </a:cubicBezTo>
                  <a:cubicBezTo>
                    <a:pt x="104" y="132"/>
                    <a:pt x="106" y="133"/>
                    <a:pt x="106" y="134"/>
                  </a:cubicBezTo>
                  <a:cubicBezTo>
                    <a:pt x="106" y="134"/>
                    <a:pt x="106" y="135"/>
                    <a:pt x="106" y="135"/>
                  </a:cubicBezTo>
                  <a:cubicBezTo>
                    <a:pt x="106" y="136"/>
                    <a:pt x="105" y="136"/>
                    <a:pt x="106" y="137"/>
                  </a:cubicBezTo>
                  <a:cubicBezTo>
                    <a:pt x="106" y="137"/>
                    <a:pt x="108" y="136"/>
                    <a:pt x="109" y="136"/>
                  </a:cubicBezTo>
                  <a:cubicBezTo>
                    <a:pt x="110" y="136"/>
                    <a:pt x="109" y="136"/>
                    <a:pt x="110" y="137"/>
                  </a:cubicBezTo>
                  <a:cubicBezTo>
                    <a:pt x="111" y="138"/>
                    <a:pt x="111" y="139"/>
                    <a:pt x="112" y="140"/>
                  </a:cubicBezTo>
                  <a:cubicBezTo>
                    <a:pt x="112" y="141"/>
                    <a:pt x="109" y="141"/>
                    <a:pt x="109" y="141"/>
                  </a:cubicBezTo>
                  <a:cubicBezTo>
                    <a:pt x="105" y="138"/>
                    <a:pt x="99" y="136"/>
                    <a:pt x="95" y="137"/>
                  </a:cubicBezTo>
                  <a:cubicBezTo>
                    <a:pt x="91" y="137"/>
                    <a:pt x="96" y="140"/>
                    <a:pt x="98" y="140"/>
                  </a:cubicBezTo>
                  <a:cubicBezTo>
                    <a:pt x="101" y="141"/>
                    <a:pt x="103" y="144"/>
                    <a:pt x="106" y="144"/>
                  </a:cubicBezTo>
                  <a:cubicBezTo>
                    <a:pt x="107" y="144"/>
                    <a:pt x="108" y="143"/>
                    <a:pt x="110" y="143"/>
                  </a:cubicBezTo>
                  <a:cubicBezTo>
                    <a:pt x="110" y="144"/>
                    <a:pt x="113" y="144"/>
                    <a:pt x="113" y="144"/>
                  </a:cubicBezTo>
                  <a:cubicBezTo>
                    <a:pt x="114" y="145"/>
                    <a:pt x="113" y="146"/>
                    <a:pt x="113" y="146"/>
                  </a:cubicBezTo>
                  <a:cubicBezTo>
                    <a:pt x="110" y="147"/>
                    <a:pt x="114" y="148"/>
                    <a:pt x="113" y="149"/>
                  </a:cubicBezTo>
                  <a:cubicBezTo>
                    <a:pt x="113" y="150"/>
                    <a:pt x="111" y="149"/>
                    <a:pt x="111" y="151"/>
                  </a:cubicBezTo>
                  <a:cubicBezTo>
                    <a:pt x="111" y="152"/>
                    <a:pt x="113" y="152"/>
                    <a:pt x="113" y="152"/>
                  </a:cubicBezTo>
                  <a:cubicBezTo>
                    <a:pt x="112" y="153"/>
                    <a:pt x="110" y="151"/>
                    <a:pt x="110" y="152"/>
                  </a:cubicBezTo>
                  <a:cubicBezTo>
                    <a:pt x="109" y="153"/>
                    <a:pt x="109" y="154"/>
                    <a:pt x="109" y="155"/>
                  </a:cubicBezTo>
                  <a:cubicBezTo>
                    <a:pt x="109" y="155"/>
                    <a:pt x="111" y="155"/>
                    <a:pt x="111" y="155"/>
                  </a:cubicBezTo>
                  <a:cubicBezTo>
                    <a:pt x="111" y="156"/>
                    <a:pt x="109" y="157"/>
                    <a:pt x="108" y="157"/>
                  </a:cubicBezTo>
                  <a:cubicBezTo>
                    <a:pt x="107" y="157"/>
                    <a:pt x="106" y="157"/>
                    <a:pt x="105" y="157"/>
                  </a:cubicBezTo>
                  <a:cubicBezTo>
                    <a:pt x="104" y="156"/>
                    <a:pt x="103" y="156"/>
                    <a:pt x="102" y="157"/>
                  </a:cubicBezTo>
                  <a:cubicBezTo>
                    <a:pt x="101" y="158"/>
                    <a:pt x="101" y="157"/>
                    <a:pt x="100" y="158"/>
                  </a:cubicBezTo>
                  <a:cubicBezTo>
                    <a:pt x="100" y="158"/>
                    <a:pt x="103" y="161"/>
                    <a:pt x="104" y="161"/>
                  </a:cubicBezTo>
                  <a:cubicBezTo>
                    <a:pt x="104" y="160"/>
                    <a:pt x="104" y="160"/>
                    <a:pt x="103" y="160"/>
                  </a:cubicBezTo>
                  <a:cubicBezTo>
                    <a:pt x="103" y="160"/>
                    <a:pt x="106" y="160"/>
                    <a:pt x="106" y="160"/>
                  </a:cubicBezTo>
                  <a:cubicBezTo>
                    <a:pt x="106" y="160"/>
                    <a:pt x="111" y="158"/>
                    <a:pt x="111" y="159"/>
                  </a:cubicBezTo>
                  <a:cubicBezTo>
                    <a:pt x="110" y="159"/>
                    <a:pt x="109" y="159"/>
                    <a:pt x="108" y="160"/>
                  </a:cubicBezTo>
                  <a:cubicBezTo>
                    <a:pt x="109" y="159"/>
                    <a:pt x="111" y="161"/>
                    <a:pt x="110" y="161"/>
                  </a:cubicBezTo>
                  <a:cubicBezTo>
                    <a:pt x="111" y="161"/>
                    <a:pt x="114" y="162"/>
                    <a:pt x="115" y="162"/>
                  </a:cubicBezTo>
                  <a:cubicBezTo>
                    <a:pt x="114" y="162"/>
                    <a:pt x="112" y="162"/>
                    <a:pt x="112" y="162"/>
                  </a:cubicBezTo>
                  <a:cubicBezTo>
                    <a:pt x="112" y="162"/>
                    <a:pt x="116" y="165"/>
                    <a:pt x="116" y="165"/>
                  </a:cubicBezTo>
                  <a:cubicBezTo>
                    <a:pt x="113" y="165"/>
                    <a:pt x="111" y="161"/>
                    <a:pt x="108" y="161"/>
                  </a:cubicBezTo>
                  <a:cubicBezTo>
                    <a:pt x="106" y="161"/>
                    <a:pt x="101" y="160"/>
                    <a:pt x="100" y="162"/>
                  </a:cubicBezTo>
                  <a:cubicBezTo>
                    <a:pt x="100" y="163"/>
                    <a:pt x="99" y="163"/>
                    <a:pt x="98" y="164"/>
                  </a:cubicBezTo>
                  <a:cubicBezTo>
                    <a:pt x="97" y="164"/>
                    <a:pt x="97" y="166"/>
                    <a:pt x="98" y="165"/>
                  </a:cubicBezTo>
                  <a:cubicBezTo>
                    <a:pt x="100" y="165"/>
                    <a:pt x="102" y="164"/>
                    <a:pt x="103" y="162"/>
                  </a:cubicBezTo>
                  <a:cubicBezTo>
                    <a:pt x="103" y="163"/>
                    <a:pt x="105" y="163"/>
                    <a:pt x="105" y="163"/>
                  </a:cubicBezTo>
                  <a:cubicBezTo>
                    <a:pt x="106" y="163"/>
                    <a:pt x="108" y="166"/>
                    <a:pt x="108" y="163"/>
                  </a:cubicBezTo>
                  <a:cubicBezTo>
                    <a:pt x="108" y="162"/>
                    <a:pt x="110" y="164"/>
                    <a:pt x="110" y="164"/>
                  </a:cubicBezTo>
                  <a:cubicBezTo>
                    <a:pt x="110" y="164"/>
                    <a:pt x="114" y="164"/>
                    <a:pt x="113" y="165"/>
                  </a:cubicBezTo>
                  <a:cubicBezTo>
                    <a:pt x="113" y="165"/>
                    <a:pt x="112" y="165"/>
                    <a:pt x="112" y="165"/>
                  </a:cubicBezTo>
                  <a:cubicBezTo>
                    <a:pt x="112" y="165"/>
                    <a:pt x="114" y="166"/>
                    <a:pt x="114" y="166"/>
                  </a:cubicBezTo>
                  <a:cubicBezTo>
                    <a:pt x="113" y="166"/>
                    <a:pt x="111" y="166"/>
                    <a:pt x="110" y="165"/>
                  </a:cubicBezTo>
                  <a:cubicBezTo>
                    <a:pt x="109" y="164"/>
                    <a:pt x="109" y="165"/>
                    <a:pt x="109" y="166"/>
                  </a:cubicBezTo>
                  <a:cubicBezTo>
                    <a:pt x="109" y="165"/>
                    <a:pt x="103" y="164"/>
                    <a:pt x="102" y="164"/>
                  </a:cubicBezTo>
                  <a:cubicBezTo>
                    <a:pt x="101" y="164"/>
                    <a:pt x="95" y="166"/>
                    <a:pt x="96" y="168"/>
                  </a:cubicBezTo>
                  <a:cubicBezTo>
                    <a:pt x="97" y="169"/>
                    <a:pt x="103" y="167"/>
                    <a:pt x="104" y="167"/>
                  </a:cubicBezTo>
                  <a:cubicBezTo>
                    <a:pt x="105" y="167"/>
                    <a:pt x="107" y="167"/>
                    <a:pt x="108" y="168"/>
                  </a:cubicBezTo>
                  <a:cubicBezTo>
                    <a:pt x="108" y="168"/>
                    <a:pt x="112" y="169"/>
                    <a:pt x="112" y="169"/>
                  </a:cubicBezTo>
                  <a:cubicBezTo>
                    <a:pt x="112" y="170"/>
                    <a:pt x="107" y="168"/>
                    <a:pt x="107" y="168"/>
                  </a:cubicBezTo>
                  <a:cubicBezTo>
                    <a:pt x="105" y="167"/>
                    <a:pt x="102" y="168"/>
                    <a:pt x="100" y="168"/>
                  </a:cubicBezTo>
                  <a:cubicBezTo>
                    <a:pt x="93" y="170"/>
                    <a:pt x="101" y="172"/>
                    <a:pt x="103" y="171"/>
                  </a:cubicBezTo>
                  <a:cubicBezTo>
                    <a:pt x="102" y="172"/>
                    <a:pt x="101" y="173"/>
                    <a:pt x="99" y="173"/>
                  </a:cubicBezTo>
                  <a:cubicBezTo>
                    <a:pt x="96" y="174"/>
                    <a:pt x="101" y="175"/>
                    <a:pt x="101" y="175"/>
                  </a:cubicBezTo>
                  <a:cubicBezTo>
                    <a:pt x="101" y="175"/>
                    <a:pt x="97" y="174"/>
                    <a:pt x="97" y="176"/>
                  </a:cubicBezTo>
                  <a:cubicBezTo>
                    <a:pt x="97" y="179"/>
                    <a:pt x="99" y="177"/>
                    <a:pt x="101" y="176"/>
                  </a:cubicBezTo>
                  <a:cubicBezTo>
                    <a:pt x="103" y="175"/>
                    <a:pt x="105" y="173"/>
                    <a:pt x="107" y="172"/>
                  </a:cubicBezTo>
                  <a:cubicBezTo>
                    <a:pt x="108" y="172"/>
                    <a:pt x="114" y="169"/>
                    <a:pt x="114" y="171"/>
                  </a:cubicBezTo>
                  <a:cubicBezTo>
                    <a:pt x="114" y="171"/>
                    <a:pt x="111" y="171"/>
                    <a:pt x="111" y="171"/>
                  </a:cubicBezTo>
                  <a:cubicBezTo>
                    <a:pt x="111" y="171"/>
                    <a:pt x="113" y="171"/>
                    <a:pt x="114" y="172"/>
                  </a:cubicBezTo>
                  <a:cubicBezTo>
                    <a:pt x="111" y="170"/>
                    <a:pt x="98" y="178"/>
                    <a:pt x="99" y="179"/>
                  </a:cubicBezTo>
                  <a:cubicBezTo>
                    <a:pt x="99" y="180"/>
                    <a:pt x="105" y="178"/>
                    <a:pt x="106" y="178"/>
                  </a:cubicBezTo>
                  <a:cubicBezTo>
                    <a:pt x="106" y="178"/>
                    <a:pt x="102" y="179"/>
                    <a:pt x="101" y="180"/>
                  </a:cubicBezTo>
                  <a:cubicBezTo>
                    <a:pt x="101" y="180"/>
                    <a:pt x="103" y="184"/>
                    <a:pt x="104" y="183"/>
                  </a:cubicBezTo>
                  <a:cubicBezTo>
                    <a:pt x="105" y="182"/>
                    <a:pt x="106" y="180"/>
                    <a:pt x="107" y="180"/>
                  </a:cubicBezTo>
                  <a:cubicBezTo>
                    <a:pt x="108" y="180"/>
                    <a:pt x="112" y="181"/>
                    <a:pt x="112" y="181"/>
                  </a:cubicBezTo>
                  <a:cubicBezTo>
                    <a:pt x="112" y="181"/>
                    <a:pt x="108" y="181"/>
                    <a:pt x="108" y="181"/>
                  </a:cubicBezTo>
                  <a:cubicBezTo>
                    <a:pt x="106" y="181"/>
                    <a:pt x="105" y="182"/>
                    <a:pt x="104" y="183"/>
                  </a:cubicBezTo>
                  <a:cubicBezTo>
                    <a:pt x="104" y="184"/>
                    <a:pt x="104" y="185"/>
                    <a:pt x="104" y="186"/>
                  </a:cubicBezTo>
                  <a:cubicBezTo>
                    <a:pt x="105" y="189"/>
                    <a:pt x="105" y="188"/>
                    <a:pt x="107" y="187"/>
                  </a:cubicBezTo>
                  <a:cubicBezTo>
                    <a:pt x="106" y="188"/>
                    <a:pt x="105" y="192"/>
                    <a:pt x="106" y="193"/>
                  </a:cubicBezTo>
                  <a:cubicBezTo>
                    <a:pt x="106" y="193"/>
                    <a:pt x="109" y="189"/>
                    <a:pt x="110" y="189"/>
                  </a:cubicBezTo>
                  <a:cubicBezTo>
                    <a:pt x="110" y="190"/>
                    <a:pt x="109" y="191"/>
                    <a:pt x="110" y="192"/>
                  </a:cubicBezTo>
                  <a:cubicBezTo>
                    <a:pt x="110" y="193"/>
                    <a:pt x="111" y="191"/>
                    <a:pt x="112" y="191"/>
                  </a:cubicBezTo>
                  <a:cubicBezTo>
                    <a:pt x="114" y="189"/>
                    <a:pt x="110" y="187"/>
                    <a:pt x="110" y="186"/>
                  </a:cubicBezTo>
                  <a:cubicBezTo>
                    <a:pt x="110" y="186"/>
                    <a:pt x="112" y="189"/>
                    <a:pt x="113" y="189"/>
                  </a:cubicBezTo>
                  <a:cubicBezTo>
                    <a:pt x="114" y="190"/>
                    <a:pt x="114" y="189"/>
                    <a:pt x="115" y="188"/>
                  </a:cubicBezTo>
                  <a:cubicBezTo>
                    <a:pt x="114" y="188"/>
                    <a:pt x="117" y="191"/>
                    <a:pt x="116" y="192"/>
                  </a:cubicBezTo>
                  <a:cubicBezTo>
                    <a:pt x="117" y="191"/>
                    <a:pt x="114" y="189"/>
                    <a:pt x="114" y="191"/>
                  </a:cubicBezTo>
                  <a:cubicBezTo>
                    <a:pt x="114" y="193"/>
                    <a:pt x="116" y="195"/>
                    <a:pt x="114" y="196"/>
                  </a:cubicBezTo>
                  <a:cubicBezTo>
                    <a:pt x="114" y="196"/>
                    <a:pt x="114" y="193"/>
                    <a:pt x="114" y="193"/>
                  </a:cubicBezTo>
                  <a:cubicBezTo>
                    <a:pt x="114" y="192"/>
                    <a:pt x="112" y="194"/>
                    <a:pt x="111" y="194"/>
                  </a:cubicBezTo>
                  <a:cubicBezTo>
                    <a:pt x="110" y="194"/>
                    <a:pt x="109" y="196"/>
                    <a:pt x="109" y="197"/>
                  </a:cubicBezTo>
                  <a:cubicBezTo>
                    <a:pt x="108" y="199"/>
                    <a:pt x="111" y="197"/>
                    <a:pt x="111" y="198"/>
                  </a:cubicBezTo>
                  <a:cubicBezTo>
                    <a:pt x="112" y="199"/>
                    <a:pt x="110" y="200"/>
                    <a:pt x="110" y="200"/>
                  </a:cubicBezTo>
                  <a:cubicBezTo>
                    <a:pt x="110" y="200"/>
                    <a:pt x="112" y="199"/>
                    <a:pt x="113" y="201"/>
                  </a:cubicBezTo>
                  <a:cubicBezTo>
                    <a:pt x="113" y="203"/>
                    <a:pt x="115" y="204"/>
                    <a:pt x="115" y="205"/>
                  </a:cubicBezTo>
                  <a:cubicBezTo>
                    <a:pt x="114" y="207"/>
                    <a:pt x="115" y="207"/>
                    <a:pt x="117" y="209"/>
                  </a:cubicBezTo>
                  <a:cubicBezTo>
                    <a:pt x="118" y="210"/>
                    <a:pt x="119" y="212"/>
                    <a:pt x="120" y="210"/>
                  </a:cubicBezTo>
                  <a:cubicBezTo>
                    <a:pt x="120" y="210"/>
                    <a:pt x="121" y="215"/>
                    <a:pt x="122" y="215"/>
                  </a:cubicBezTo>
                  <a:cubicBezTo>
                    <a:pt x="123" y="216"/>
                    <a:pt x="122" y="215"/>
                    <a:pt x="123" y="215"/>
                  </a:cubicBezTo>
                  <a:cubicBezTo>
                    <a:pt x="124" y="216"/>
                    <a:pt x="125" y="217"/>
                    <a:pt x="126" y="218"/>
                  </a:cubicBezTo>
                  <a:cubicBezTo>
                    <a:pt x="128" y="219"/>
                    <a:pt x="130" y="220"/>
                    <a:pt x="132" y="219"/>
                  </a:cubicBezTo>
                  <a:cubicBezTo>
                    <a:pt x="133" y="219"/>
                    <a:pt x="136" y="219"/>
                    <a:pt x="136" y="218"/>
                  </a:cubicBezTo>
                  <a:cubicBezTo>
                    <a:pt x="136" y="218"/>
                    <a:pt x="136" y="221"/>
                    <a:pt x="136" y="221"/>
                  </a:cubicBezTo>
                  <a:cubicBezTo>
                    <a:pt x="136" y="221"/>
                    <a:pt x="138" y="217"/>
                    <a:pt x="138" y="218"/>
                  </a:cubicBezTo>
                  <a:cubicBezTo>
                    <a:pt x="139" y="218"/>
                    <a:pt x="138" y="219"/>
                    <a:pt x="138" y="219"/>
                  </a:cubicBezTo>
                  <a:cubicBezTo>
                    <a:pt x="138" y="220"/>
                    <a:pt x="139" y="220"/>
                    <a:pt x="139" y="220"/>
                  </a:cubicBezTo>
                  <a:cubicBezTo>
                    <a:pt x="139" y="220"/>
                    <a:pt x="136" y="221"/>
                    <a:pt x="137" y="222"/>
                  </a:cubicBezTo>
                  <a:cubicBezTo>
                    <a:pt x="138" y="222"/>
                    <a:pt x="138" y="222"/>
                    <a:pt x="139" y="221"/>
                  </a:cubicBezTo>
                  <a:cubicBezTo>
                    <a:pt x="140" y="222"/>
                    <a:pt x="139" y="223"/>
                    <a:pt x="139" y="223"/>
                  </a:cubicBezTo>
                  <a:cubicBezTo>
                    <a:pt x="139" y="224"/>
                    <a:pt x="142" y="221"/>
                    <a:pt x="142" y="222"/>
                  </a:cubicBezTo>
                  <a:cubicBezTo>
                    <a:pt x="142" y="223"/>
                    <a:pt x="140" y="224"/>
                    <a:pt x="140" y="225"/>
                  </a:cubicBezTo>
                  <a:cubicBezTo>
                    <a:pt x="140" y="224"/>
                    <a:pt x="143" y="223"/>
                    <a:pt x="142" y="225"/>
                  </a:cubicBezTo>
                  <a:cubicBezTo>
                    <a:pt x="142" y="225"/>
                    <a:pt x="142" y="225"/>
                    <a:pt x="142" y="224"/>
                  </a:cubicBezTo>
                  <a:cubicBezTo>
                    <a:pt x="142" y="226"/>
                    <a:pt x="145" y="223"/>
                    <a:pt x="145" y="223"/>
                  </a:cubicBezTo>
                  <a:cubicBezTo>
                    <a:pt x="146" y="224"/>
                    <a:pt x="145" y="226"/>
                    <a:pt x="145" y="227"/>
                  </a:cubicBezTo>
                  <a:cubicBezTo>
                    <a:pt x="144" y="225"/>
                    <a:pt x="153" y="225"/>
                    <a:pt x="147" y="222"/>
                  </a:cubicBezTo>
                  <a:cubicBezTo>
                    <a:pt x="148" y="222"/>
                    <a:pt x="153" y="222"/>
                    <a:pt x="150" y="221"/>
                  </a:cubicBezTo>
                  <a:cubicBezTo>
                    <a:pt x="147" y="219"/>
                    <a:pt x="151" y="220"/>
                    <a:pt x="152" y="218"/>
                  </a:cubicBezTo>
                  <a:cubicBezTo>
                    <a:pt x="152" y="218"/>
                    <a:pt x="149" y="218"/>
                    <a:pt x="149" y="218"/>
                  </a:cubicBezTo>
                  <a:cubicBezTo>
                    <a:pt x="150" y="217"/>
                    <a:pt x="151" y="216"/>
                    <a:pt x="152" y="216"/>
                  </a:cubicBezTo>
                  <a:cubicBezTo>
                    <a:pt x="154" y="214"/>
                    <a:pt x="151" y="215"/>
                    <a:pt x="151" y="214"/>
                  </a:cubicBezTo>
                  <a:cubicBezTo>
                    <a:pt x="151" y="214"/>
                    <a:pt x="154" y="213"/>
                    <a:pt x="154" y="212"/>
                  </a:cubicBezTo>
                  <a:cubicBezTo>
                    <a:pt x="154" y="211"/>
                    <a:pt x="154" y="209"/>
                    <a:pt x="153" y="208"/>
                  </a:cubicBezTo>
                  <a:cubicBezTo>
                    <a:pt x="152" y="208"/>
                    <a:pt x="154" y="207"/>
                    <a:pt x="153" y="206"/>
                  </a:cubicBezTo>
                  <a:cubicBezTo>
                    <a:pt x="153" y="206"/>
                    <a:pt x="151" y="205"/>
                    <a:pt x="151" y="205"/>
                  </a:cubicBezTo>
                  <a:cubicBezTo>
                    <a:pt x="151" y="205"/>
                    <a:pt x="155" y="204"/>
                    <a:pt x="156" y="204"/>
                  </a:cubicBezTo>
                  <a:cubicBezTo>
                    <a:pt x="159" y="204"/>
                    <a:pt x="156" y="203"/>
                    <a:pt x="155" y="202"/>
                  </a:cubicBezTo>
                  <a:cubicBezTo>
                    <a:pt x="155" y="202"/>
                    <a:pt x="160" y="202"/>
                    <a:pt x="160" y="202"/>
                  </a:cubicBezTo>
                  <a:cubicBezTo>
                    <a:pt x="159" y="201"/>
                    <a:pt x="157" y="201"/>
                    <a:pt x="156" y="200"/>
                  </a:cubicBezTo>
                  <a:cubicBezTo>
                    <a:pt x="156" y="200"/>
                    <a:pt x="160" y="201"/>
                    <a:pt x="160" y="200"/>
                  </a:cubicBezTo>
                  <a:cubicBezTo>
                    <a:pt x="161" y="200"/>
                    <a:pt x="160" y="200"/>
                    <a:pt x="160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62" y="198"/>
                    <a:pt x="158" y="197"/>
                    <a:pt x="158" y="197"/>
                  </a:cubicBezTo>
                  <a:cubicBezTo>
                    <a:pt x="158" y="197"/>
                    <a:pt x="163" y="197"/>
                    <a:pt x="162" y="196"/>
                  </a:cubicBezTo>
                  <a:cubicBezTo>
                    <a:pt x="162" y="195"/>
                    <a:pt x="163" y="195"/>
                    <a:pt x="161" y="194"/>
                  </a:cubicBezTo>
                  <a:cubicBezTo>
                    <a:pt x="161" y="194"/>
                    <a:pt x="158" y="194"/>
                    <a:pt x="158" y="193"/>
                  </a:cubicBezTo>
                  <a:cubicBezTo>
                    <a:pt x="158" y="193"/>
                    <a:pt x="163" y="192"/>
                    <a:pt x="163" y="192"/>
                  </a:cubicBezTo>
                  <a:cubicBezTo>
                    <a:pt x="165" y="192"/>
                    <a:pt x="164" y="189"/>
                    <a:pt x="162" y="189"/>
                  </a:cubicBezTo>
                  <a:cubicBezTo>
                    <a:pt x="161" y="188"/>
                    <a:pt x="158" y="187"/>
                    <a:pt x="161" y="186"/>
                  </a:cubicBezTo>
                  <a:cubicBezTo>
                    <a:pt x="163" y="186"/>
                    <a:pt x="166" y="187"/>
                    <a:pt x="167" y="185"/>
                  </a:cubicBezTo>
                  <a:cubicBezTo>
                    <a:pt x="167" y="185"/>
                    <a:pt x="165" y="183"/>
                    <a:pt x="165" y="183"/>
                  </a:cubicBezTo>
                  <a:cubicBezTo>
                    <a:pt x="165" y="182"/>
                    <a:pt x="167" y="182"/>
                    <a:pt x="167" y="182"/>
                  </a:cubicBezTo>
                  <a:cubicBezTo>
                    <a:pt x="168" y="181"/>
                    <a:pt x="170" y="181"/>
                    <a:pt x="172" y="182"/>
                  </a:cubicBezTo>
                  <a:cubicBezTo>
                    <a:pt x="172" y="182"/>
                    <a:pt x="174" y="182"/>
                    <a:pt x="174" y="182"/>
                  </a:cubicBezTo>
                  <a:cubicBezTo>
                    <a:pt x="175" y="181"/>
                    <a:pt x="173" y="180"/>
                    <a:pt x="173" y="179"/>
                  </a:cubicBezTo>
                  <a:cubicBezTo>
                    <a:pt x="174" y="178"/>
                    <a:pt x="177" y="174"/>
                    <a:pt x="179" y="176"/>
                  </a:cubicBezTo>
                  <a:cubicBezTo>
                    <a:pt x="178" y="175"/>
                    <a:pt x="175" y="181"/>
                    <a:pt x="176" y="181"/>
                  </a:cubicBezTo>
                  <a:cubicBezTo>
                    <a:pt x="177" y="182"/>
                    <a:pt x="179" y="179"/>
                    <a:pt x="181" y="179"/>
                  </a:cubicBezTo>
                  <a:cubicBezTo>
                    <a:pt x="181" y="179"/>
                    <a:pt x="183" y="180"/>
                    <a:pt x="183" y="180"/>
                  </a:cubicBezTo>
                  <a:cubicBezTo>
                    <a:pt x="183" y="180"/>
                    <a:pt x="183" y="178"/>
                    <a:pt x="183" y="178"/>
                  </a:cubicBezTo>
                  <a:cubicBezTo>
                    <a:pt x="186" y="179"/>
                    <a:pt x="186" y="178"/>
                    <a:pt x="187" y="177"/>
                  </a:cubicBezTo>
                  <a:cubicBezTo>
                    <a:pt x="188" y="176"/>
                    <a:pt x="189" y="176"/>
                    <a:pt x="190" y="176"/>
                  </a:cubicBezTo>
                  <a:cubicBezTo>
                    <a:pt x="192" y="175"/>
                    <a:pt x="192" y="174"/>
                    <a:pt x="193" y="173"/>
                  </a:cubicBezTo>
                  <a:cubicBezTo>
                    <a:pt x="194" y="172"/>
                    <a:pt x="196" y="170"/>
                    <a:pt x="197" y="168"/>
                  </a:cubicBezTo>
                  <a:cubicBezTo>
                    <a:pt x="199" y="166"/>
                    <a:pt x="199" y="165"/>
                    <a:pt x="201" y="165"/>
                  </a:cubicBezTo>
                  <a:cubicBezTo>
                    <a:pt x="202" y="164"/>
                    <a:pt x="205" y="164"/>
                    <a:pt x="205" y="162"/>
                  </a:cubicBezTo>
                  <a:cubicBezTo>
                    <a:pt x="204" y="162"/>
                    <a:pt x="203" y="157"/>
                    <a:pt x="203" y="157"/>
                  </a:cubicBezTo>
                  <a:cubicBezTo>
                    <a:pt x="204" y="157"/>
                    <a:pt x="207" y="160"/>
                    <a:pt x="208" y="160"/>
                  </a:cubicBezTo>
                  <a:cubicBezTo>
                    <a:pt x="209" y="161"/>
                    <a:pt x="210" y="161"/>
                    <a:pt x="211" y="161"/>
                  </a:cubicBezTo>
                  <a:cubicBezTo>
                    <a:pt x="211" y="161"/>
                    <a:pt x="213" y="160"/>
                    <a:pt x="213" y="160"/>
                  </a:cubicBezTo>
                  <a:cubicBezTo>
                    <a:pt x="214" y="160"/>
                    <a:pt x="215" y="161"/>
                    <a:pt x="216" y="160"/>
                  </a:cubicBezTo>
                  <a:cubicBezTo>
                    <a:pt x="216" y="160"/>
                    <a:pt x="214" y="158"/>
                    <a:pt x="217" y="159"/>
                  </a:cubicBezTo>
                  <a:cubicBezTo>
                    <a:pt x="219" y="159"/>
                    <a:pt x="221" y="159"/>
                    <a:pt x="223" y="158"/>
                  </a:cubicBezTo>
                  <a:cubicBezTo>
                    <a:pt x="228" y="157"/>
                    <a:pt x="232" y="156"/>
                    <a:pt x="237" y="154"/>
                  </a:cubicBezTo>
                  <a:cubicBezTo>
                    <a:pt x="238" y="153"/>
                    <a:pt x="254" y="143"/>
                    <a:pt x="255" y="143"/>
                  </a:cubicBezTo>
                  <a:cubicBezTo>
                    <a:pt x="254" y="143"/>
                    <a:pt x="247" y="143"/>
                    <a:pt x="246" y="143"/>
                  </a:cubicBezTo>
                  <a:cubicBezTo>
                    <a:pt x="244" y="142"/>
                    <a:pt x="242" y="141"/>
                    <a:pt x="240" y="141"/>
                  </a:cubicBezTo>
                  <a:cubicBezTo>
                    <a:pt x="238" y="141"/>
                    <a:pt x="236" y="142"/>
                    <a:pt x="235" y="142"/>
                  </a:cubicBezTo>
                  <a:cubicBezTo>
                    <a:pt x="233" y="143"/>
                    <a:pt x="233" y="141"/>
                    <a:pt x="232" y="142"/>
                  </a:cubicBezTo>
                  <a:cubicBezTo>
                    <a:pt x="231" y="142"/>
                    <a:pt x="230" y="144"/>
                    <a:pt x="229" y="144"/>
                  </a:cubicBezTo>
                  <a:cubicBezTo>
                    <a:pt x="225" y="144"/>
                    <a:pt x="232" y="140"/>
                    <a:pt x="233" y="141"/>
                  </a:cubicBezTo>
                  <a:cubicBezTo>
                    <a:pt x="232" y="140"/>
                    <a:pt x="229" y="141"/>
                    <a:pt x="228" y="141"/>
                  </a:cubicBezTo>
                  <a:cubicBezTo>
                    <a:pt x="225" y="141"/>
                    <a:pt x="223" y="140"/>
                    <a:pt x="221" y="140"/>
                  </a:cubicBezTo>
                  <a:cubicBezTo>
                    <a:pt x="222" y="140"/>
                    <a:pt x="225" y="138"/>
                    <a:pt x="226" y="137"/>
                  </a:cubicBezTo>
                  <a:cubicBezTo>
                    <a:pt x="226" y="134"/>
                    <a:pt x="228" y="135"/>
                    <a:pt x="229" y="136"/>
                  </a:cubicBezTo>
                  <a:cubicBezTo>
                    <a:pt x="231" y="136"/>
                    <a:pt x="239" y="134"/>
                    <a:pt x="240" y="133"/>
                  </a:cubicBezTo>
                  <a:cubicBezTo>
                    <a:pt x="240" y="132"/>
                    <a:pt x="235" y="131"/>
                    <a:pt x="234" y="130"/>
                  </a:cubicBezTo>
                  <a:cubicBezTo>
                    <a:pt x="235" y="131"/>
                    <a:pt x="239" y="132"/>
                    <a:pt x="240" y="132"/>
                  </a:cubicBezTo>
                  <a:cubicBezTo>
                    <a:pt x="241" y="133"/>
                    <a:pt x="245" y="133"/>
                    <a:pt x="245" y="135"/>
                  </a:cubicBezTo>
                  <a:cubicBezTo>
                    <a:pt x="244" y="138"/>
                    <a:pt x="246" y="139"/>
                    <a:pt x="248" y="139"/>
                  </a:cubicBezTo>
                  <a:cubicBezTo>
                    <a:pt x="248" y="139"/>
                    <a:pt x="254" y="139"/>
                    <a:pt x="253" y="138"/>
                  </a:cubicBezTo>
                  <a:cubicBezTo>
                    <a:pt x="253" y="138"/>
                    <a:pt x="253" y="140"/>
                    <a:pt x="254" y="140"/>
                  </a:cubicBezTo>
                  <a:cubicBezTo>
                    <a:pt x="256" y="139"/>
                    <a:pt x="257" y="136"/>
                    <a:pt x="257" y="134"/>
                  </a:cubicBezTo>
                  <a:cubicBezTo>
                    <a:pt x="257" y="133"/>
                    <a:pt x="257" y="129"/>
                    <a:pt x="255" y="130"/>
                  </a:cubicBezTo>
                  <a:cubicBezTo>
                    <a:pt x="253" y="132"/>
                    <a:pt x="254" y="130"/>
                    <a:pt x="253" y="129"/>
                  </a:cubicBezTo>
                  <a:cubicBezTo>
                    <a:pt x="251" y="127"/>
                    <a:pt x="248" y="126"/>
                    <a:pt x="245" y="124"/>
                  </a:cubicBezTo>
                  <a:cubicBezTo>
                    <a:pt x="244" y="123"/>
                    <a:pt x="243" y="123"/>
                    <a:pt x="242" y="122"/>
                  </a:cubicBezTo>
                  <a:cubicBezTo>
                    <a:pt x="242" y="122"/>
                    <a:pt x="238" y="123"/>
                    <a:pt x="238" y="124"/>
                  </a:cubicBezTo>
                  <a:cubicBezTo>
                    <a:pt x="238" y="124"/>
                    <a:pt x="239" y="123"/>
                    <a:pt x="238" y="123"/>
                  </a:cubicBezTo>
                  <a:cubicBezTo>
                    <a:pt x="238" y="123"/>
                    <a:pt x="237" y="122"/>
                    <a:pt x="237" y="122"/>
                  </a:cubicBezTo>
                  <a:cubicBezTo>
                    <a:pt x="237" y="121"/>
                    <a:pt x="241" y="122"/>
                    <a:pt x="241" y="121"/>
                  </a:cubicBezTo>
                  <a:cubicBezTo>
                    <a:pt x="241" y="119"/>
                    <a:pt x="241" y="118"/>
                    <a:pt x="238" y="118"/>
                  </a:cubicBezTo>
                  <a:cubicBezTo>
                    <a:pt x="236" y="119"/>
                    <a:pt x="235" y="121"/>
                    <a:pt x="233" y="119"/>
                  </a:cubicBezTo>
                  <a:cubicBezTo>
                    <a:pt x="233" y="119"/>
                    <a:pt x="229" y="119"/>
                    <a:pt x="229" y="118"/>
                  </a:cubicBezTo>
                  <a:cubicBezTo>
                    <a:pt x="229" y="116"/>
                    <a:pt x="234" y="119"/>
                    <a:pt x="234" y="119"/>
                  </a:cubicBezTo>
                  <a:cubicBezTo>
                    <a:pt x="235" y="119"/>
                    <a:pt x="240" y="118"/>
                    <a:pt x="240" y="117"/>
                  </a:cubicBezTo>
                  <a:cubicBezTo>
                    <a:pt x="241" y="117"/>
                    <a:pt x="236" y="115"/>
                    <a:pt x="235" y="115"/>
                  </a:cubicBezTo>
                  <a:cubicBezTo>
                    <a:pt x="233" y="115"/>
                    <a:pt x="230" y="115"/>
                    <a:pt x="228" y="116"/>
                  </a:cubicBezTo>
                  <a:cubicBezTo>
                    <a:pt x="229" y="116"/>
                    <a:pt x="233" y="113"/>
                    <a:pt x="233" y="114"/>
                  </a:cubicBezTo>
                  <a:cubicBezTo>
                    <a:pt x="233" y="113"/>
                    <a:pt x="229" y="113"/>
                    <a:pt x="229" y="112"/>
                  </a:cubicBezTo>
                  <a:cubicBezTo>
                    <a:pt x="232" y="113"/>
                    <a:pt x="235" y="115"/>
                    <a:pt x="238" y="113"/>
                  </a:cubicBezTo>
                  <a:cubicBezTo>
                    <a:pt x="238" y="113"/>
                    <a:pt x="241" y="112"/>
                    <a:pt x="241" y="111"/>
                  </a:cubicBezTo>
                  <a:cubicBezTo>
                    <a:pt x="240" y="110"/>
                    <a:pt x="238" y="109"/>
                    <a:pt x="238" y="108"/>
                  </a:cubicBezTo>
                  <a:cubicBezTo>
                    <a:pt x="238" y="109"/>
                    <a:pt x="241" y="110"/>
                    <a:pt x="242" y="110"/>
                  </a:cubicBezTo>
                  <a:cubicBezTo>
                    <a:pt x="244" y="111"/>
                    <a:pt x="243" y="109"/>
                    <a:pt x="245" y="109"/>
                  </a:cubicBezTo>
                  <a:cubicBezTo>
                    <a:pt x="246" y="109"/>
                    <a:pt x="254" y="111"/>
                    <a:pt x="254" y="111"/>
                  </a:cubicBezTo>
                  <a:cubicBezTo>
                    <a:pt x="253" y="111"/>
                    <a:pt x="246" y="110"/>
                    <a:pt x="246" y="110"/>
                  </a:cubicBezTo>
                  <a:cubicBezTo>
                    <a:pt x="248" y="114"/>
                    <a:pt x="254" y="113"/>
                    <a:pt x="257" y="113"/>
                  </a:cubicBezTo>
                  <a:cubicBezTo>
                    <a:pt x="258" y="112"/>
                    <a:pt x="261" y="113"/>
                    <a:pt x="262" y="112"/>
                  </a:cubicBezTo>
                  <a:cubicBezTo>
                    <a:pt x="265" y="111"/>
                    <a:pt x="264" y="109"/>
                    <a:pt x="262" y="108"/>
                  </a:cubicBezTo>
                  <a:cubicBezTo>
                    <a:pt x="261" y="107"/>
                    <a:pt x="258" y="106"/>
                    <a:pt x="257" y="106"/>
                  </a:cubicBezTo>
                  <a:cubicBezTo>
                    <a:pt x="256" y="106"/>
                    <a:pt x="257" y="109"/>
                    <a:pt x="257" y="110"/>
                  </a:cubicBezTo>
                  <a:cubicBezTo>
                    <a:pt x="256" y="109"/>
                    <a:pt x="256" y="108"/>
                    <a:pt x="255" y="107"/>
                  </a:cubicBezTo>
                  <a:cubicBezTo>
                    <a:pt x="255" y="106"/>
                    <a:pt x="254" y="107"/>
                    <a:pt x="253" y="106"/>
                  </a:cubicBezTo>
                  <a:cubicBezTo>
                    <a:pt x="254" y="107"/>
                    <a:pt x="256" y="101"/>
                    <a:pt x="256" y="100"/>
                  </a:cubicBezTo>
                  <a:cubicBezTo>
                    <a:pt x="256" y="100"/>
                    <a:pt x="257" y="103"/>
                    <a:pt x="257" y="103"/>
                  </a:cubicBezTo>
                  <a:cubicBezTo>
                    <a:pt x="257" y="105"/>
                    <a:pt x="257" y="106"/>
                    <a:pt x="258" y="106"/>
                  </a:cubicBezTo>
                  <a:cubicBezTo>
                    <a:pt x="261" y="106"/>
                    <a:pt x="263" y="105"/>
                    <a:pt x="265" y="105"/>
                  </a:cubicBezTo>
                  <a:cubicBezTo>
                    <a:pt x="266" y="105"/>
                    <a:pt x="272" y="103"/>
                    <a:pt x="270" y="101"/>
                  </a:cubicBezTo>
                  <a:cubicBezTo>
                    <a:pt x="268" y="100"/>
                    <a:pt x="267" y="102"/>
                    <a:pt x="266" y="101"/>
                  </a:cubicBezTo>
                  <a:cubicBezTo>
                    <a:pt x="266" y="100"/>
                    <a:pt x="266" y="100"/>
                    <a:pt x="266" y="99"/>
                  </a:cubicBezTo>
                  <a:cubicBezTo>
                    <a:pt x="267" y="98"/>
                    <a:pt x="266" y="97"/>
                    <a:pt x="265" y="97"/>
                  </a:cubicBezTo>
                  <a:cubicBezTo>
                    <a:pt x="265" y="96"/>
                    <a:pt x="262" y="96"/>
                    <a:pt x="261" y="96"/>
                  </a:cubicBezTo>
                  <a:cubicBezTo>
                    <a:pt x="259" y="96"/>
                    <a:pt x="258" y="98"/>
                    <a:pt x="256" y="96"/>
                  </a:cubicBezTo>
                  <a:cubicBezTo>
                    <a:pt x="260" y="99"/>
                    <a:pt x="262" y="91"/>
                    <a:pt x="266" y="95"/>
                  </a:cubicBezTo>
                  <a:cubicBezTo>
                    <a:pt x="267" y="97"/>
                    <a:pt x="269" y="94"/>
                    <a:pt x="269" y="92"/>
                  </a:cubicBezTo>
                  <a:cubicBezTo>
                    <a:pt x="269" y="91"/>
                    <a:pt x="266" y="88"/>
                    <a:pt x="266" y="88"/>
                  </a:cubicBezTo>
                  <a:cubicBezTo>
                    <a:pt x="266" y="87"/>
                    <a:pt x="269" y="90"/>
                    <a:pt x="269" y="91"/>
                  </a:cubicBezTo>
                  <a:cubicBezTo>
                    <a:pt x="269" y="92"/>
                    <a:pt x="271" y="90"/>
                    <a:pt x="270" y="88"/>
                  </a:cubicBezTo>
                  <a:cubicBezTo>
                    <a:pt x="269" y="87"/>
                    <a:pt x="267" y="85"/>
                    <a:pt x="266" y="84"/>
                  </a:cubicBezTo>
                  <a:cubicBezTo>
                    <a:pt x="264" y="84"/>
                    <a:pt x="261" y="85"/>
                    <a:pt x="259" y="84"/>
                  </a:cubicBezTo>
                  <a:cubicBezTo>
                    <a:pt x="258" y="83"/>
                    <a:pt x="258" y="81"/>
                    <a:pt x="256" y="81"/>
                  </a:cubicBezTo>
                  <a:cubicBezTo>
                    <a:pt x="256" y="80"/>
                    <a:pt x="252" y="81"/>
                    <a:pt x="253" y="80"/>
                  </a:cubicBezTo>
                  <a:cubicBezTo>
                    <a:pt x="254" y="78"/>
                    <a:pt x="254" y="77"/>
                    <a:pt x="256" y="79"/>
                  </a:cubicBezTo>
                  <a:cubicBezTo>
                    <a:pt x="258" y="81"/>
                    <a:pt x="260" y="78"/>
                    <a:pt x="262" y="77"/>
                  </a:cubicBezTo>
                  <a:cubicBezTo>
                    <a:pt x="265" y="75"/>
                    <a:pt x="271" y="81"/>
                    <a:pt x="274" y="78"/>
                  </a:cubicBezTo>
                  <a:cubicBezTo>
                    <a:pt x="275" y="77"/>
                    <a:pt x="275" y="72"/>
                    <a:pt x="272" y="73"/>
                  </a:cubicBezTo>
                  <a:cubicBezTo>
                    <a:pt x="271" y="73"/>
                    <a:pt x="270" y="74"/>
                    <a:pt x="269" y="73"/>
                  </a:cubicBezTo>
                  <a:cubicBezTo>
                    <a:pt x="267" y="73"/>
                    <a:pt x="265" y="72"/>
                    <a:pt x="263" y="70"/>
                  </a:cubicBezTo>
                  <a:cubicBezTo>
                    <a:pt x="260" y="68"/>
                    <a:pt x="271" y="71"/>
                    <a:pt x="271" y="70"/>
                  </a:cubicBezTo>
                  <a:cubicBezTo>
                    <a:pt x="270" y="68"/>
                    <a:pt x="265" y="67"/>
                    <a:pt x="263" y="66"/>
                  </a:cubicBezTo>
                  <a:cubicBezTo>
                    <a:pt x="260" y="65"/>
                    <a:pt x="260" y="66"/>
                    <a:pt x="259" y="68"/>
                  </a:cubicBezTo>
                  <a:cubicBezTo>
                    <a:pt x="259" y="69"/>
                    <a:pt x="257" y="70"/>
                    <a:pt x="256" y="69"/>
                  </a:cubicBezTo>
                  <a:cubicBezTo>
                    <a:pt x="255" y="69"/>
                    <a:pt x="258" y="65"/>
                    <a:pt x="258" y="64"/>
                  </a:cubicBezTo>
                  <a:cubicBezTo>
                    <a:pt x="258" y="63"/>
                    <a:pt x="259" y="61"/>
                    <a:pt x="260" y="60"/>
                  </a:cubicBezTo>
                  <a:cubicBezTo>
                    <a:pt x="260" y="59"/>
                    <a:pt x="260" y="57"/>
                    <a:pt x="261" y="57"/>
                  </a:cubicBezTo>
                  <a:cubicBezTo>
                    <a:pt x="262" y="57"/>
                    <a:pt x="264" y="57"/>
                    <a:pt x="265" y="56"/>
                  </a:cubicBezTo>
                  <a:cubicBezTo>
                    <a:pt x="265" y="56"/>
                    <a:pt x="270" y="51"/>
                    <a:pt x="270" y="52"/>
                  </a:cubicBezTo>
                  <a:cubicBezTo>
                    <a:pt x="270" y="52"/>
                    <a:pt x="268" y="51"/>
                    <a:pt x="268" y="51"/>
                  </a:cubicBezTo>
                  <a:cubicBezTo>
                    <a:pt x="268" y="50"/>
                    <a:pt x="268" y="49"/>
                    <a:pt x="268" y="48"/>
                  </a:cubicBezTo>
                  <a:cubicBezTo>
                    <a:pt x="268" y="46"/>
                    <a:pt x="269" y="46"/>
                    <a:pt x="271" y="46"/>
                  </a:cubicBezTo>
                  <a:cubicBezTo>
                    <a:pt x="273" y="46"/>
                    <a:pt x="281" y="43"/>
                    <a:pt x="276" y="43"/>
                  </a:cubicBezTo>
                  <a:cubicBezTo>
                    <a:pt x="273" y="43"/>
                    <a:pt x="268" y="42"/>
                    <a:pt x="266" y="44"/>
                  </a:cubicBezTo>
                  <a:cubicBezTo>
                    <a:pt x="265" y="45"/>
                    <a:pt x="265" y="47"/>
                    <a:pt x="263" y="46"/>
                  </a:cubicBezTo>
                  <a:cubicBezTo>
                    <a:pt x="261" y="45"/>
                    <a:pt x="263" y="43"/>
                    <a:pt x="264" y="42"/>
                  </a:cubicBezTo>
                  <a:cubicBezTo>
                    <a:pt x="266" y="39"/>
                    <a:pt x="270" y="41"/>
                    <a:pt x="273" y="41"/>
                  </a:cubicBezTo>
                  <a:cubicBezTo>
                    <a:pt x="277" y="41"/>
                    <a:pt x="281" y="42"/>
                    <a:pt x="283" y="38"/>
                  </a:cubicBezTo>
                  <a:cubicBezTo>
                    <a:pt x="284" y="38"/>
                    <a:pt x="280" y="37"/>
                    <a:pt x="280" y="37"/>
                  </a:cubicBezTo>
                  <a:cubicBezTo>
                    <a:pt x="278" y="36"/>
                    <a:pt x="276" y="37"/>
                    <a:pt x="274" y="37"/>
                  </a:cubicBezTo>
                  <a:cubicBezTo>
                    <a:pt x="272" y="37"/>
                    <a:pt x="271" y="36"/>
                    <a:pt x="269" y="36"/>
                  </a:cubicBezTo>
                  <a:cubicBezTo>
                    <a:pt x="268" y="36"/>
                    <a:pt x="266" y="36"/>
                    <a:pt x="265" y="36"/>
                  </a:cubicBezTo>
                  <a:cubicBezTo>
                    <a:pt x="266" y="37"/>
                    <a:pt x="269" y="36"/>
                    <a:pt x="271" y="36"/>
                  </a:cubicBezTo>
                  <a:cubicBezTo>
                    <a:pt x="274" y="36"/>
                    <a:pt x="276" y="35"/>
                    <a:pt x="279" y="35"/>
                  </a:cubicBezTo>
                  <a:cubicBezTo>
                    <a:pt x="283" y="36"/>
                    <a:pt x="285" y="34"/>
                    <a:pt x="288" y="34"/>
                  </a:cubicBezTo>
                  <a:cubicBezTo>
                    <a:pt x="289" y="34"/>
                    <a:pt x="291" y="34"/>
                    <a:pt x="291" y="33"/>
                  </a:cubicBezTo>
                  <a:cubicBezTo>
                    <a:pt x="291" y="33"/>
                    <a:pt x="289" y="31"/>
                    <a:pt x="290" y="31"/>
                  </a:cubicBezTo>
                  <a:cubicBezTo>
                    <a:pt x="295" y="30"/>
                    <a:pt x="300" y="29"/>
                    <a:pt x="304" y="26"/>
                  </a:cubicBezTo>
                  <a:cubicBezTo>
                    <a:pt x="305" y="25"/>
                    <a:pt x="301" y="24"/>
                    <a:pt x="301" y="24"/>
                  </a:cubicBezTo>
                  <a:cubicBezTo>
                    <a:pt x="298" y="23"/>
                    <a:pt x="295" y="22"/>
                    <a:pt x="293" y="22"/>
                  </a:cubicBezTo>
                  <a:cubicBezTo>
                    <a:pt x="287" y="21"/>
                    <a:pt x="282" y="20"/>
                    <a:pt x="277" y="25"/>
                  </a:cubicBezTo>
                  <a:cubicBezTo>
                    <a:pt x="275" y="28"/>
                    <a:pt x="273" y="26"/>
                    <a:pt x="269" y="26"/>
                  </a:cubicBezTo>
                  <a:cubicBezTo>
                    <a:pt x="268" y="26"/>
                    <a:pt x="264" y="29"/>
                    <a:pt x="265" y="26"/>
                  </a:cubicBezTo>
                  <a:cubicBezTo>
                    <a:pt x="265" y="24"/>
                    <a:pt x="260" y="27"/>
                    <a:pt x="259" y="28"/>
                  </a:cubicBezTo>
                  <a:cubicBezTo>
                    <a:pt x="257" y="29"/>
                    <a:pt x="255" y="30"/>
                    <a:pt x="253" y="31"/>
                  </a:cubicBezTo>
                  <a:cubicBezTo>
                    <a:pt x="252" y="31"/>
                    <a:pt x="244" y="37"/>
                    <a:pt x="244" y="37"/>
                  </a:cubicBezTo>
                  <a:cubicBezTo>
                    <a:pt x="242" y="35"/>
                    <a:pt x="264" y="22"/>
                    <a:pt x="251" y="19"/>
                  </a:cubicBezTo>
                  <a:cubicBezTo>
                    <a:pt x="246" y="19"/>
                    <a:pt x="247" y="22"/>
                    <a:pt x="243" y="24"/>
                  </a:cubicBezTo>
                  <a:cubicBezTo>
                    <a:pt x="240" y="25"/>
                    <a:pt x="238" y="25"/>
                    <a:pt x="235" y="26"/>
                  </a:cubicBezTo>
                  <a:cubicBezTo>
                    <a:pt x="234" y="26"/>
                    <a:pt x="229" y="28"/>
                    <a:pt x="228" y="28"/>
                  </a:cubicBezTo>
                  <a:cubicBezTo>
                    <a:pt x="226" y="25"/>
                    <a:pt x="233" y="24"/>
                    <a:pt x="235" y="24"/>
                  </a:cubicBezTo>
                  <a:cubicBezTo>
                    <a:pt x="235" y="23"/>
                    <a:pt x="241" y="22"/>
                    <a:pt x="238" y="21"/>
                  </a:cubicBezTo>
                  <a:cubicBezTo>
                    <a:pt x="235" y="20"/>
                    <a:pt x="232" y="20"/>
                    <a:pt x="229" y="20"/>
                  </a:cubicBezTo>
                  <a:cubicBezTo>
                    <a:pt x="221" y="20"/>
                    <a:pt x="213" y="21"/>
                    <a:pt x="205" y="23"/>
                  </a:cubicBezTo>
                  <a:cubicBezTo>
                    <a:pt x="205" y="23"/>
                    <a:pt x="202" y="25"/>
                    <a:pt x="201" y="24"/>
                  </a:cubicBezTo>
                  <a:cubicBezTo>
                    <a:pt x="201" y="22"/>
                    <a:pt x="200" y="22"/>
                    <a:pt x="202" y="22"/>
                  </a:cubicBezTo>
                  <a:cubicBezTo>
                    <a:pt x="206" y="20"/>
                    <a:pt x="210" y="19"/>
                    <a:pt x="214" y="18"/>
                  </a:cubicBezTo>
                  <a:cubicBezTo>
                    <a:pt x="221" y="17"/>
                    <a:pt x="229" y="18"/>
                    <a:pt x="237" y="18"/>
                  </a:cubicBezTo>
                  <a:cubicBezTo>
                    <a:pt x="239" y="18"/>
                    <a:pt x="241" y="18"/>
                    <a:pt x="243" y="18"/>
                  </a:cubicBezTo>
                  <a:cubicBezTo>
                    <a:pt x="247" y="16"/>
                    <a:pt x="252" y="16"/>
                    <a:pt x="256" y="14"/>
                  </a:cubicBezTo>
                  <a:cubicBezTo>
                    <a:pt x="258" y="14"/>
                    <a:pt x="259" y="13"/>
                    <a:pt x="256" y="12"/>
                  </a:cubicBezTo>
                  <a:cubicBezTo>
                    <a:pt x="254" y="11"/>
                    <a:pt x="250" y="10"/>
                    <a:pt x="248" y="11"/>
                  </a:cubicBezTo>
                  <a:cubicBezTo>
                    <a:pt x="246" y="11"/>
                    <a:pt x="246" y="10"/>
                    <a:pt x="244" y="9"/>
                  </a:cubicBezTo>
                  <a:cubicBezTo>
                    <a:pt x="242" y="9"/>
                    <a:pt x="240" y="11"/>
                    <a:pt x="238" y="11"/>
                  </a:cubicBezTo>
                  <a:cubicBezTo>
                    <a:pt x="238" y="11"/>
                    <a:pt x="240" y="8"/>
                    <a:pt x="241" y="8"/>
                  </a:cubicBezTo>
                  <a:cubicBezTo>
                    <a:pt x="242" y="6"/>
                    <a:pt x="238" y="6"/>
                    <a:pt x="237" y="6"/>
                  </a:cubicBezTo>
                  <a:cubicBezTo>
                    <a:pt x="231" y="7"/>
                    <a:pt x="226" y="7"/>
                    <a:pt x="220" y="6"/>
                  </a:cubicBezTo>
                  <a:cubicBezTo>
                    <a:pt x="215" y="6"/>
                    <a:pt x="211" y="8"/>
                    <a:pt x="206" y="8"/>
                  </a:cubicBezTo>
                  <a:cubicBezTo>
                    <a:pt x="204" y="8"/>
                    <a:pt x="201" y="8"/>
                    <a:pt x="199" y="8"/>
                  </a:cubicBezTo>
                  <a:cubicBezTo>
                    <a:pt x="197" y="9"/>
                    <a:pt x="194" y="8"/>
                    <a:pt x="193" y="9"/>
                  </a:cubicBezTo>
                  <a:cubicBezTo>
                    <a:pt x="196" y="8"/>
                    <a:pt x="199" y="8"/>
                    <a:pt x="202" y="7"/>
                  </a:cubicBezTo>
                  <a:cubicBezTo>
                    <a:pt x="207" y="7"/>
                    <a:pt x="211" y="6"/>
                    <a:pt x="215" y="6"/>
                  </a:cubicBezTo>
                  <a:cubicBezTo>
                    <a:pt x="217" y="6"/>
                    <a:pt x="237" y="6"/>
                    <a:pt x="237" y="4"/>
                  </a:cubicBezTo>
                  <a:cubicBezTo>
                    <a:pt x="236" y="4"/>
                    <a:pt x="233" y="3"/>
                    <a:pt x="232" y="2"/>
                  </a:cubicBezTo>
                  <a:cubicBezTo>
                    <a:pt x="229" y="2"/>
                    <a:pt x="227" y="2"/>
                    <a:pt x="224" y="2"/>
                  </a:cubicBezTo>
                  <a:cubicBezTo>
                    <a:pt x="220" y="2"/>
                    <a:pt x="216" y="1"/>
                    <a:pt x="213" y="0"/>
                  </a:cubicBezTo>
                  <a:cubicBezTo>
                    <a:pt x="206" y="0"/>
                    <a:pt x="200" y="0"/>
                    <a:pt x="194" y="0"/>
                  </a:cubicBezTo>
                  <a:cubicBezTo>
                    <a:pt x="191" y="1"/>
                    <a:pt x="188" y="1"/>
                    <a:pt x="185" y="1"/>
                  </a:cubicBezTo>
                  <a:cubicBezTo>
                    <a:pt x="184" y="1"/>
                    <a:pt x="183" y="3"/>
                    <a:pt x="183" y="3"/>
                  </a:cubicBezTo>
                  <a:cubicBezTo>
                    <a:pt x="181" y="3"/>
                    <a:pt x="179" y="2"/>
                    <a:pt x="177" y="2"/>
                  </a:cubicBezTo>
                  <a:cubicBezTo>
                    <a:pt x="176" y="2"/>
                    <a:pt x="175" y="3"/>
                    <a:pt x="173" y="3"/>
                  </a:cubicBezTo>
                  <a:cubicBezTo>
                    <a:pt x="171" y="3"/>
                    <a:pt x="171" y="4"/>
                    <a:pt x="173" y="4"/>
                  </a:cubicBezTo>
                  <a:cubicBezTo>
                    <a:pt x="176" y="5"/>
                    <a:pt x="179" y="5"/>
                    <a:pt x="181" y="6"/>
                  </a:cubicBezTo>
                  <a:cubicBezTo>
                    <a:pt x="180" y="5"/>
                    <a:pt x="174" y="7"/>
                    <a:pt x="173" y="8"/>
                  </a:cubicBezTo>
                  <a:cubicBezTo>
                    <a:pt x="173" y="8"/>
                    <a:pt x="170" y="8"/>
                    <a:pt x="170" y="8"/>
                  </a:cubicBezTo>
                  <a:cubicBezTo>
                    <a:pt x="170" y="8"/>
                    <a:pt x="172" y="10"/>
                    <a:pt x="172" y="10"/>
                  </a:cubicBezTo>
                  <a:cubicBezTo>
                    <a:pt x="171" y="10"/>
                    <a:pt x="169" y="9"/>
                    <a:pt x="168" y="8"/>
                  </a:cubicBezTo>
                  <a:cubicBezTo>
                    <a:pt x="167" y="7"/>
                    <a:pt x="164" y="8"/>
                    <a:pt x="163" y="8"/>
                  </a:cubicBezTo>
                  <a:cubicBezTo>
                    <a:pt x="160" y="7"/>
                    <a:pt x="157" y="6"/>
                    <a:pt x="154" y="5"/>
                  </a:cubicBezTo>
                  <a:cubicBezTo>
                    <a:pt x="152" y="4"/>
                    <a:pt x="150" y="6"/>
                    <a:pt x="147" y="6"/>
                  </a:cubicBezTo>
                  <a:cubicBezTo>
                    <a:pt x="146" y="6"/>
                    <a:pt x="140" y="5"/>
                    <a:pt x="140" y="7"/>
                  </a:cubicBezTo>
                  <a:cubicBezTo>
                    <a:pt x="139" y="7"/>
                    <a:pt x="153" y="9"/>
                    <a:pt x="155" y="10"/>
                  </a:cubicBezTo>
                  <a:cubicBezTo>
                    <a:pt x="158" y="10"/>
                    <a:pt x="161" y="10"/>
                    <a:pt x="163" y="11"/>
                  </a:cubicBezTo>
                  <a:cubicBezTo>
                    <a:pt x="164" y="11"/>
                    <a:pt x="165" y="11"/>
                    <a:pt x="166" y="12"/>
                  </a:cubicBezTo>
                  <a:cubicBezTo>
                    <a:pt x="166" y="12"/>
                    <a:pt x="166" y="15"/>
                    <a:pt x="166" y="15"/>
                  </a:cubicBezTo>
                  <a:cubicBezTo>
                    <a:pt x="166" y="16"/>
                    <a:pt x="165" y="14"/>
                    <a:pt x="165" y="13"/>
                  </a:cubicBezTo>
                  <a:cubicBezTo>
                    <a:pt x="164" y="12"/>
                    <a:pt x="161" y="12"/>
                    <a:pt x="160" y="11"/>
                  </a:cubicBezTo>
                  <a:cubicBezTo>
                    <a:pt x="160" y="11"/>
                    <a:pt x="157" y="11"/>
                    <a:pt x="157" y="11"/>
                  </a:cubicBezTo>
                  <a:cubicBezTo>
                    <a:pt x="157" y="12"/>
                    <a:pt x="158" y="14"/>
                    <a:pt x="158" y="14"/>
                  </a:cubicBezTo>
                  <a:cubicBezTo>
                    <a:pt x="156" y="14"/>
                    <a:pt x="155" y="11"/>
                    <a:pt x="154" y="11"/>
                  </a:cubicBezTo>
                  <a:cubicBezTo>
                    <a:pt x="152" y="11"/>
                    <a:pt x="150" y="11"/>
                    <a:pt x="148" y="10"/>
                  </a:cubicBezTo>
                  <a:cubicBezTo>
                    <a:pt x="147" y="10"/>
                    <a:pt x="139" y="10"/>
                    <a:pt x="139" y="10"/>
                  </a:cubicBezTo>
                  <a:cubicBezTo>
                    <a:pt x="138" y="12"/>
                    <a:pt x="151" y="17"/>
                    <a:pt x="151" y="17"/>
                  </a:cubicBezTo>
                  <a:cubicBezTo>
                    <a:pt x="151" y="18"/>
                    <a:pt x="146" y="17"/>
                    <a:pt x="146" y="17"/>
                  </a:cubicBezTo>
                  <a:cubicBezTo>
                    <a:pt x="143" y="17"/>
                    <a:pt x="142" y="16"/>
                    <a:pt x="143" y="19"/>
                  </a:cubicBezTo>
                  <a:cubicBezTo>
                    <a:pt x="142" y="19"/>
                    <a:pt x="141" y="18"/>
                    <a:pt x="140" y="17"/>
                  </a:cubicBezTo>
                  <a:cubicBezTo>
                    <a:pt x="140" y="16"/>
                    <a:pt x="142" y="17"/>
                    <a:pt x="143" y="16"/>
                  </a:cubicBezTo>
                  <a:cubicBezTo>
                    <a:pt x="143" y="16"/>
                    <a:pt x="141" y="14"/>
                    <a:pt x="140" y="14"/>
                  </a:cubicBezTo>
                  <a:cubicBezTo>
                    <a:pt x="138" y="13"/>
                    <a:pt x="136" y="12"/>
                    <a:pt x="133" y="12"/>
                  </a:cubicBezTo>
                  <a:cubicBezTo>
                    <a:pt x="132" y="12"/>
                    <a:pt x="130" y="11"/>
                    <a:pt x="129" y="12"/>
                  </a:cubicBezTo>
                  <a:cubicBezTo>
                    <a:pt x="128" y="12"/>
                    <a:pt x="131" y="15"/>
                    <a:pt x="131" y="15"/>
                  </a:cubicBezTo>
                  <a:cubicBezTo>
                    <a:pt x="134" y="17"/>
                    <a:pt x="138" y="17"/>
                    <a:pt x="142" y="20"/>
                  </a:cubicBezTo>
                  <a:cubicBezTo>
                    <a:pt x="143" y="20"/>
                    <a:pt x="144" y="21"/>
                    <a:pt x="143" y="22"/>
                  </a:cubicBezTo>
                  <a:cubicBezTo>
                    <a:pt x="141" y="24"/>
                    <a:pt x="139" y="22"/>
                    <a:pt x="137" y="21"/>
                  </a:cubicBezTo>
                  <a:cubicBezTo>
                    <a:pt x="132" y="18"/>
                    <a:pt x="126" y="16"/>
                    <a:pt x="120" y="15"/>
                  </a:cubicBezTo>
                  <a:cubicBezTo>
                    <a:pt x="117" y="14"/>
                    <a:pt x="114" y="13"/>
                    <a:pt x="111" y="14"/>
                  </a:cubicBezTo>
                  <a:cubicBezTo>
                    <a:pt x="110" y="14"/>
                    <a:pt x="113" y="17"/>
                    <a:pt x="113" y="18"/>
                  </a:cubicBezTo>
                  <a:cubicBezTo>
                    <a:pt x="113" y="18"/>
                    <a:pt x="117" y="21"/>
                    <a:pt x="117" y="21"/>
                  </a:cubicBezTo>
                  <a:cubicBezTo>
                    <a:pt x="117" y="22"/>
                    <a:pt x="111" y="21"/>
                    <a:pt x="111" y="21"/>
                  </a:cubicBezTo>
                  <a:cubicBezTo>
                    <a:pt x="111" y="23"/>
                    <a:pt x="115" y="22"/>
                    <a:pt x="115" y="24"/>
                  </a:cubicBezTo>
                  <a:cubicBezTo>
                    <a:pt x="115" y="24"/>
                    <a:pt x="111" y="23"/>
                    <a:pt x="110" y="22"/>
                  </a:cubicBezTo>
                  <a:cubicBezTo>
                    <a:pt x="108" y="21"/>
                    <a:pt x="106" y="21"/>
                    <a:pt x="103" y="20"/>
                  </a:cubicBezTo>
                  <a:cubicBezTo>
                    <a:pt x="101" y="19"/>
                    <a:pt x="101" y="20"/>
                    <a:pt x="101" y="22"/>
                  </a:cubicBezTo>
                  <a:cubicBezTo>
                    <a:pt x="100" y="23"/>
                    <a:pt x="99" y="23"/>
                    <a:pt x="98" y="23"/>
                  </a:cubicBezTo>
                  <a:cubicBezTo>
                    <a:pt x="98" y="24"/>
                    <a:pt x="98" y="26"/>
                    <a:pt x="97" y="26"/>
                  </a:cubicBezTo>
                  <a:cubicBezTo>
                    <a:pt x="97" y="27"/>
                    <a:pt x="97" y="24"/>
                    <a:pt x="97" y="23"/>
                  </a:cubicBezTo>
                  <a:cubicBezTo>
                    <a:pt x="97" y="22"/>
                    <a:pt x="98" y="21"/>
                    <a:pt x="98" y="20"/>
                  </a:cubicBezTo>
                  <a:cubicBezTo>
                    <a:pt x="97" y="16"/>
                    <a:pt x="93" y="16"/>
                    <a:pt x="90" y="16"/>
                  </a:cubicBezTo>
                  <a:cubicBezTo>
                    <a:pt x="86" y="17"/>
                    <a:pt x="82" y="18"/>
                    <a:pt x="78" y="18"/>
                  </a:cubicBezTo>
                  <a:cubicBezTo>
                    <a:pt x="77" y="19"/>
                    <a:pt x="75" y="19"/>
                    <a:pt x="74" y="19"/>
                  </a:cubicBezTo>
                  <a:cubicBezTo>
                    <a:pt x="74" y="19"/>
                    <a:pt x="69" y="20"/>
                    <a:pt x="69" y="20"/>
                  </a:cubicBezTo>
                  <a:cubicBezTo>
                    <a:pt x="70" y="21"/>
                    <a:pt x="72" y="21"/>
                    <a:pt x="73" y="21"/>
                  </a:cubicBezTo>
                  <a:cubicBezTo>
                    <a:pt x="74" y="22"/>
                    <a:pt x="75" y="23"/>
                    <a:pt x="77" y="24"/>
                  </a:cubicBezTo>
                  <a:cubicBezTo>
                    <a:pt x="77" y="24"/>
                    <a:pt x="81" y="27"/>
                    <a:pt x="81" y="27"/>
                  </a:cubicBezTo>
                  <a:cubicBezTo>
                    <a:pt x="80" y="27"/>
                    <a:pt x="76" y="25"/>
                    <a:pt x="75" y="25"/>
                  </a:cubicBezTo>
                  <a:cubicBezTo>
                    <a:pt x="73" y="24"/>
                    <a:pt x="72" y="22"/>
                    <a:pt x="70" y="22"/>
                  </a:cubicBezTo>
                  <a:cubicBezTo>
                    <a:pt x="67" y="21"/>
                    <a:pt x="64" y="22"/>
                    <a:pt x="61" y="22"/>
                  </a:cubicBezTo>
                  <a:cubicBezTo>
                    <a:pt x="58" y="23"/>
                    <a:pt x="58" y="22"/>
                    <a:pt x="60" y="25"/>
                  </a:cubicBezTo>
                  <a:cubicBezTo>
                    <a:pt x="60" y="26"/>
                    <a:pt x="60" y="29"/>
                    <a:pt x="60" y="30"/>
                  </a:cubicBezTo>
                  <a:cubicBezTo>
                    <a:pt x="60" y="32"/>
                    <a:pt x="56" y="30"/>
                    <a:pt x="55" y="30"/>
                  </a:cubicBezTo>
                  <a:cubicBezTo>
                    <a:pt x="54" y="30"/>
                    <a:pt x="51" y="28"/>
                    <a:pt x="50" y="30"/>
                  </a:cubicBezTo>
                  <a:cubicBezTo>
                    <a:pt x="49" y="31"/>
                    <a:pt x="50" y="34"/>
                    <a:pt x="50" y="34"/>
                  </a:cubicBezTo>
                  <a:cubicBezTo>
                    <a:pt x="49" y="35"/>
                    <a:pt x="48" y="33"/>
                    <a:pt x="47" y="32"/>
                  </a:cubicBezTo>
                  <a:cubicBezTo>
                    <a:pt x="45" y="31"/>
                    <a:pt x="43" y="31"/>
                    <a:pt x="42" y="32"/>
                  </a:cubicBezTo>
                  <a:cubicBezTo>
                    <a:pt x="39" y="34"/>
                    <a:pt x="36" y="36"/>
                    <a:pt x="32" y="37"/>
                  </a:cubicBezTo>
                  <a:cubicBezTo>
                    <a:pt x="31" y="38"/>
                    <a:pt x="34" y="37"/>
                    <a:pt x="32" y="3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AC877F3-F97F-4A7D-9C19-58BF1E7CF037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4E8152-DF7D-4811-96C5-CD9E2A679AAA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International Map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98" name="Graphic 23" descr="Marker">
            <a:extLst>
              <a:ext uri="{FF2B5EF4-FFF2-40B4-BE49-F238E27FC236}">
                <a16:creationId xmlns:a16="http://schemas.microsoft.com/office/drawing/2014/main" id="{D87EA16D-13B4-4165-81BF-5ACF1C476D79}"/>
              </a:ext>
            </a:extLst>
          </p:cNvPr>
          <p:cNvSpPr/>
          <p:nvPr/>
        </p:nvSpPr>
        <p:spPr>
          <a:xfrm>
            <a:off x="6488866" y="1405502"/>
            <a:ext cx="231065" cy="375332"/>
          </a:xfrm>
          <a:custGeom>
            <a:avLst/>
            <a:gdLst>
              <a:gd name="connsiteX0" fmla="*/ 199373 w 398745"/>
              <a:gd name="connsiteY0" fmla="*/ 285750 h 647700"/>
              <a:gd name="connsiteX1" fmla="*/ 113648 w 398745"/>
              <a:gd name="connsiteY1" fmla="*/ 200025 h 647700"/>
              <a:gd name="connsiteX2" fmla="*/ 199373 w 398745"/>
              <a:gd name="connsiteY2" fmla="*/ 114300 h 647700"/>
              <a:gd name="connsiteX3" fmla="*/ 285098 w 398745"/>
              <a:gd name="connsiteY3" fmla="*/ 200025 h 647700"/>
              <a:gd name="connsiteX4" fmla="*/ 199373 w 398745"/>
              <a:gd name="connsiteY4" fmla="*/ 285750 h 647700"/>
              <a:gd name="connsiteX5" fmla="*/ 199373 w 398745"/>
              <a:gd name="connsiteY5" fmla="*/ 0 h 647700"/>
              <a:gd name="connsiteX6" fmla="*/ 34590 w 398745"/>
              <a:gd name="connsiteY6" fmla="*/ 87630 h 647700"/>
              <a:gd name="connsiteX7" fmla="*/ 13635 w 398745"/>
              <a:gd name="connsiteY7" fmla="*/ 273368 h 647700"/>
              <a:gd name="connsiteX8" fmla="*/ 104123 w 398745"/>
              <a:gd name="connsiteY8" fmla="*/ 473393 h 647700"/>
              <a:gd name="connsiteX9" fmla="*/ 182228 w 398745"/>
              <a:gd name="connsiteY9" fmla="*/ 637223 h 647700"/>
              <a:gd name="connsiteX10" fmla="*/ 199373 w 398745"/>
              <a:gd name="connsiteY10" fmla="*/ 647700 h 647700"/>
              <a:gd name="connsiteX11" fmla="*/ 216518 w 398745"/>
              <a:gd name="connsiteY11" fmla="*/ 637223 h 647700"/>
              <a:gd name="connsiteX12" fmla="*/ 294623 w 398745"/>
              <a:gd name="connsiteY12" fmla="*/ 473393 h 647700"/>
              <a:gd name="connsiteX13" fmla="*/ 385110 w 398745"/>
              <a:gd name="connsiteY13" fmla="*/ 273368 h 647700"/>
              <a:gd name="connsiteX14" fmla="*/ 364155 w 398745"/>
              <a:gd name="connsiteY14" fmla="*/ 87630 h 647700"/>
              <a:gd name="connsiteX15" fmla="*/ 199373 w 398745"/>
              <a:gd name="connsiteY1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8745" h="647700">
                <a:moveTo>
                  <a:pt x="199373" y="285750"/>
                </a:moveTo>
                <a:cubicBezTo>
                  <a:pt x="151748" y="285750"/>
                  <a:pt x="113648" y="247650"/>
                  <a:pt x="113648" y="200025"/>
                </a:cubicBezTo>
                <a:cubicBezTo>
                  <a:pt x="113648" y="152400"/>
                  <a:pt x="151748" y="114300"/>
                  <a:pt x="199373" y="114300"/>
                </a:cubicBezTo>
                <a:cubicBezTo>
                  <a:pt x="246998" y="114300"/>
                  <a:pt x="285098" y="152400"/>
                  <a:pt x="285098" y="200025"/>
                </a:cubicBezTo>
                <a:cubicBezTo>
                  <a:pt x="285098" y="247650"/>
                  <a:pt x="246998" y="285750"/>
                  <a:pt x="199373" y="285750"/>
                </a:cubicBezTo>
                <a:close/>
                <a:moveTo>
                  <a:pt x="199373" y="0"/>
                </a:moveTo>
                <a:cubicBezTo>
                  <a:pt x="133650" y="0"/>
                  <a:pt x="71738" y="32385"/>
                  <a:pt x="34590" y="87630"/>
                </a:cubicBezTo>
                <a:cubicBezTo>
                  <a:pt x="-2557" y="141923"/>
                  <a:pt x="-10177" y="211455"/>
                  <a:pt x="13635" y="273368"/>
                </a:cubicBezTo>
                <a:lnTo>
                  <a:pt x="104123" y="473393"/>
                </a:lnTo>
                <a:lnTo>
                  <a:pt x="182228" y="637223"/>
                </a:lnTo>
                <a:cubicBezTo>
                  <a:pt x="185085" y="643890"/>
                  <a:pt x="191753" y="647700"/>
                  <a:pt x="199373" y="647700"/>
                </a:cubicBezTo>
                <a:cubicBezTo>
                  <a:pt x="206993" y="647700"/>
                  <a:pt x="213660" y="643890"/>
                  <a:pt x="216518" y="637223"/>
                </a:cubicBezTo>
                <a:lnTo>
                  <a:pt x="294623" y="473393"/>
                </a:lnTo>
                <a:lnTo>
                  <a:pt x="385110" y="273368"/>
                </a:lnTo>
                <a:cubicBezTo>
                  <a:pt x="408923" y="211455"/>
                  <a:pt x="401303" y="141923"/>
                  <a:pt x="364155" y="87630"/>
                </a:cubicBezTo>
                <a:cubicBezTo>
                  <a:pt x="327008" y="32385"/>
                  <a:pt x="265095" y="0"/>
                  <a:pt x="19937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299" name="Graphic 23" descr="Marker">
            <a:extLst>
              <a:ext uri="{FF2B5EF4-FFF2-40B4-BE49-F238E27FC236}">
                <a16:creationId xmlns:a16="http://schemas.microsoft.com/office/drawing/2014/main" id="{723E5126-0788-4A2E-A304-C960C5D24595}"/>
              </a:ext>
            </a:extLst>
          </p:cNvPr>
          <p:cNvSpPr/>
          <p:nvPr/>
        </p:nvSpPr>
        <p:spPr>
          <a:xfrm>
            <a:off x="7414002" y="2484196"/>
            <a:ext cx="231065" cy="375332"/>
          </a:xfrm>
          <a:custGeom>
            <a:avLst/>
            <a:gdLst>
              <a:gd name="connsiteX0" fmla="*/ 199373 w 398745"/>
              <a:gd name="connsiteY0" fmla="*/ 285750 h 647700"/>
              <a:gd name="connsiteX1" fmla="*/ 113648 w 398745"/>
              <a:gd name="connsiteY1" fmla="*/ 200025 h 647700"/>
              <a:gd name="connsiteX2" fmla="*/ 199373 w 398745"/>
              <a:gd name="connsiteY2" fmla="*/ 114300 h 647700"/>
              <a:gd name="connsiteX3" fmla="*/ 285098 w 398745"/>
              <a:gd name="connsiteY3" fmla="*/ 200025 h 647700"/>
              <a:gd name="connsiteX4" fmla="*/ 199373 w 398745"/>
              <a:gd name="connsiteY4" fmla="*/ 285750 h 647700"/>
              <a:gd name="connsiteX5" fmla="*/ 199373 w 398745"/>
              <a:gd name="connsiteY5" fmla="*/ 0 h 647700"/>
              <a:gd name="connsiteX6" fmla="*/ 34590 w 398745"/>
              <a:gd name="connsiteY6" fmla="*/ 87630 h 647700"/>
              <a:gd name="connsiteX7" fmla="*/ 13635 w 398745"/>
              <a:gd name="connsiteY7" fmla="*/ 273368 h 647700"/>
              <a:gd name="connsiteX8" fmla="*/ 104123 w 398745"/>
              <a:gd name="connsiteY8" fmla="*/ 473393 h 647700"/>
              <a:gd name="connsiteX9" fmla="*/ 182228 w 398745"/>
              <a:gd name="connsiteY9" fmla="*/ 637223 h 647700"/>
              <a:gd name="connsiteX10" fmla="*/ 199373 w 398745"/>
              <a:gd name="connsiteY10" fmla="*/ 647700 h 647700"/>
              <a:gd name="connsiteX11" fmla="*/ 216518 w 398745"/>
              <a:gd name="connsiteY11" fmla="*/ 637223 h 647700"/>
              <a:gd name="connsiteX12" fmla="*/ 294623 w 398745"/>
              <a:gd name="connsiteY12" fmla="*/ 473393 h 647700"/>
              <a:gd name="connsiteX13" fmla="*/ 385110 w 398745"/>
              <a:gd name="connsiteY13" fmla="*/ 273368 h 647700"/>
              <a:gd name="connsiteX14" fmla="*/ 364155 w 398745"/>
              <a:gd name="connsiteY14" fmla="*/ 87630 h 647700"/>
              <a:gd name="connsiteX15" fmla="*/ 199373 w 398745"/>
              <a:gd name="connsiteY1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8745" h="647700">
                <a:moveTo>
                  <a:pt x="199373" y="285750"/>
                </a:moveTo>
                <a:cubicBezTo>
                  <a:pt x="151748" y="285750"/>
                  <a:pt x="113648" y="247650"/>
                  <a:pt x="113648" y="200025"/>
                </a:cubicBezTo>
                <a:cubicBezTo>
                  <a:pt x="113648" y="152400"/>
                  <a:pt x="151748" y="114300"/>
                  <a:pt x="199373" y="114300"/>
                </a:cubicBezTo>
                <a:cubicBezTo>
                  <a:pt x="246998" y="114300"/>
                  <a:pt x="285098" y="152400"/>
                  <a:pt x="285098" y="200025"/>
                </a:cubicBezTo>
                <a:cubicBezTo>
                  <a:pt x="285098" y="247650"/>
                  <a:pt x="246998" y="285750"/>
                  <a:pt x="199373" y="285750"/>
                </a:cubicBezTo>
                <a:close/>
                <a:moveTo>
                  <a:pt x="199373" y="0"/>
                </a:moveTo>
                <a:cubicBezTo>
                  <a:pt x="133650" y="0"/>
                  <a:pt x="71738" y="32385"/>
                  <a:pt x="34590" y="87630"/>
                </a:cubicBezTo>
                <a:cubicBezTo>
                  <a:pt x="-2557" y="141923"/>
                  <a:pt x="-10177" y="211455"/>
                  <a:pt x="13635" y="273368"/>
                </a:cubicBezTo>
                <a:lnTo>
                  <a:pt x="104123" y="473393"/>
                </a:lnTo>
                <a:lnTo>
                  <a:pt x="182228" y="637223"/>
                </a:lnTo>
                <a:cubicBezTo>
                  <a:pt x="185085" y="643890"/>
                  <a:pt x="191753" y="647700"/>
                  <a:pt x="199373" y="647700"/>
                </a:cubicBezTo>
                <a:cubicBezTo>
                  <a:pt x="206993" y="647700"/>
                  <a:pt x="213660" y="643890"/>
                  <a:pt x="216518" y="637223"/>
                </a:cubicBezTo>
                <a:lnTo>
                  <a:pt x="294623" y="473393"/>
                </a:lnTo>
                <a:lnTo>
                  <a:pt x="385110" y="273368"/>
                </a:lnTo>
                <a:cubicBezTo>
                  <a:pt x="408923" y="211455"/>
                  <a:pt x="401303" y="141923"/>
                  <a:pt x="364155" y="87630"/>
                </a:cubicBezTo>
                <a:cubicBezTo>
                  <a:pt x="327008" y="32385"/>
                  <a:pt x="265095" y="0"/>
                  <a:pt x="19937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301" name="Graphic 23" descr="Marker">
            <a:extLst>
              <a:ext uri="{FF2B5EF4-FFF2-40B4-BE49-F238E27FC236}">
                <a16:creationId xmlns:a16="http://schemas.microsoft.com/office/drawing/2014/main" id="{AC0D4935-F295-466F-811C-031A166BBB75}"/>
              </a:ext>
            </a:extLst>
          </p:cNvPr>
          <p:cNvSpPr/>
          <p:nvPr/>
        </p:nvSpPr>
        <p:spPr>
          <a:xfrm>
            <a:off x="9719687" y="1235727"/>
            <a:ext cx="231065" cy="375332"/>
          </a:xfrm>
          <a:custGeom>
            <a:avLst/>
            <a:gdLst>
              <a:gd name="connsiteX0" fmla="*/ 199373 w 398745"/>
              <a:gd name="connsiteY0" fmla="*/ 285750 h 647700"/>
              <a:gd name="connsiteX1" fmla="*/ 113648 w 398745"/>
              <a:gd name="connsiteY1" fmla="*/ 200025 h 647700"/>
              <a:gd name="connsiteX2" fmla="*/ 199373 w 398745"/>
              <a:gd name="connsiteY2" fmla="*/ 114300 h 647700"/>
              <a:gd name="connsiteX3" fmla="*/ 285098 w 398745"/>
              <a:gd name="connsiteY3" fmla="*/ 200025 h 647700"/>
              <a:gd name="connsiteX4" fmla="*/ 199373 w 398745"/>
              <a:gd name="connsiteY4" fmla="*/ 285750 h 647700"/>
              <a:gd name="connsiteX5" fmla="*/ 199373 w 398745"/>
              <a:gd name="connsiteY5" fmla="*/ 0 h 647700"/>
              <a:gd name="connsiteX6" fmla="*/ 34590 w 398745"/>
              <a:gd name="connsiteY6" fmla="*/ 87630 h 647700"/>
              <a:gd name="connsiteX7" fmla="*/ 13635 w 398745"/>
              <a:gd name="connsiteY7" fmla="*/ 273368 h 647700"/>
              <a:gd name="connsiteX8" fmla="*/ 104123 w 398745"/>
              <a:gd name="connsiteY8" fmla="*/ 473393 h 647700"/>
              <a:gd name="connsiteX9" fmla="*/ 182228 w 398745"/>
              <a:gd name="connsiteY9" fmla="*/ 637223 h 647700"/>
              <a:gd name="connsiteX10" fmla="*/ 199373 w 398745"/>
              <a:gd name="connsiteY10" fmla="*/ 647700 h 647700"/>
              <a:gd name="connsiteX11" fmla="*/ 216518 w 398745"/>
              <a:gd name="connsiteY11" fmla="*/ 637223 h 647700"/>
              <a:gd name="connsiteX12" fmla="*/ 294623 w 398745"/>
              <a:gd name="connsiteY12" fmla="*/ 473393 h 647700"/>
              <a:gd name="connsiteX13" fmla="*/ 385110 w 398745"/>
              <a:gd name="connsiteY13" fmla="*/ 273368 h 647700"/>
              <a:gd name="connsiteX14" fmla="*/ 364155 w 398745"/>
              <a:gd name="connsiteY14" fmla="*/ 87630 h 647700"/>
              <a:gd name="connsiteX15" fmla="*/ 199373 w 398745"/>
              <a:gd name="connsiteY1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8745" h="647700">
                <a:moveTo>
                  <a:pt x="199373" y="285750"/>
                </a:moveTo>
                <a:cubicBezTo>
                  <a:pt x="151748" y="285750"/>
                  <a:pt x="113648" y="247650"/>
                  <a:pt x="113648" y="200025"/>
                </a:cubicBezTo>
                <a:cubicBezTo>
                  <a:pt x="113648" y="152400"/>
                  <a:pt x="151748" y="114300"/>
                  <a:pt x="199373" y="114300"/>
                </a:cubicBezTo>
                <a:cubicBezTo>
                  <a:pt x="246998" y="114300"/>
                  <a:pt x="285098" y="152400"/>
                  <a:pt x="285098" y="200025"/>
                </a:cubicBezTo>
                <a:cubicBezTo>
                  <a:pt x="285098" y="247650"/>
                  <a:pt x="246998" y="285750"/>
                  <a:pt x="199373" y="285750"/>
                </a:cubicBezTo>
                <a:close/>
                <a:moveTo>
                  <a:pt x="199373" y="0"/>
                </a:moveTo>
                <a:cubicBezTo>
                  <a:pt x="133650" y="0"/>
                  <a:pt x="71738" y="32385"/>
                  <a:pt x="34590" y="87630"/>
                </a:cubicBezTo>
                <a:cubicBezTo>
                  <a:pt x="-2557" y="141923"/>
                  <a:pt x="-10177" y="211455"/>
                  <a:pt x="13635" y="273368"/>
                </a:cubicBezTo>
                <a:lnTo>
                  <a:pt x="104123" y="473393"/>
                </a:lnTo>
                <a:lnTo>
                  <a:pt x="182228" y="637223"/>
                </a:lnTo>
                <a:cubicBezTo>
                  <a:pt x="185085" y="643890"/>
                  <a:pt x="191753" y="647700"/>
                  <a:pt x="199373" y="647700"/>
                </a:cubicBezTo>
                <a:cubicBezTo>
                  <a:pt x="206993" y="647700"/>
                  <a:pt x="213660" y="643890"/>
                  <a:pt x="216518" y="637223"/>
                </a:cubicBezTo>
                <a:lnTo>
                  <a:pt x="294623" y="473393"/>
                </a:lnTo>
                <a:lnTo>
                  <a:pt x="385110" y="273368"/>
                </a:lnTo>
                <a:cubicBezTo>
                  <a:pt x="408923" y="211455"/>
                  <a:pt x="401303" y="141923"/>
                  <a:pt x="364155" y="87630"/>
                </a:cubicBezTo>
                <a:cubicBezTo>
                  <a:pt x="327008" y="32385"/>
                  <a:pt x="265095" y="0"/>
                  <a:pt x="19937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325" name="Freeform: Shape 324">
            <a:extLst>
              <a:ext uri="{FF2B5EF4-FFF2-40B4-BE49-F238E27FC236}">
                <a16:creationId xmlns:a16="http://schemas.microsoft.com/office/drawing/2014/main" id="{1FCA39FD-47D2-4ED9-8ABE-52B6D5BE589D}"/>
              </a:ext>
            </a:extLst>
          </p:cNvPr>
          <p:cNvSpPr/>
          <p:nvPr/>
        </p:nvSpPr>
        <p:spPr>
          <a:xfrm>
            <a:off x="7523072" y="1597476"/>
            <a:ext cx="2314575" cy="1228725"/>
          </a:xfrm>
          <a:custGeom>
            <a:avLst/>
            <a:gdLst>
              <a:gd name="connsiteX0" fmla="*/ 0 w 2314575"/>
              <a:gd name="connsiteY0" fmla="*/ 1228725 h 1228725"/>
              <a:gd name="connsiteX1" fmla="*/ 990600 w 2314575"/>
              <a:gd name="connsiteY1" fmla="*/ 123825 h 1228725"/>
              <a:gd name="connsiteX2" fmla="*/ 2314575 w 2314575"/>
              <a:gd name="connsiteY2" fmla="*/ 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575" h="1228725">
                <a:moveTo>
                  <a:pt x="0" y="1228725"/>
                </a:moveTo>
                <a:cubicBezTo>
                  <a:pt x="302419" y="778668"/>
                  <a:pt x="604838" y="328612"/>
                  <a:pt x="990600" y="123825"/>
                </a:cubicBezTo>
                <a:cubicBezTo>
                  <a:pt x="1376362" y="-80962"/>
                  <a:pt x="2128838" y="42862"/>
                  <a:pt x="2314575" y="0"/>
                </a:cubicBezTo>
              </a:path>
            </a:pathLst>
          </a:cu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6" name="Freeform: Shape 325">
            <a:extLst>
              <a:ext uri="{FF2B5EF4-FFF2-40B4-BE49-F238E27FC236}">
                <a16:creationId xmlns:a16="http://schemas.microsoft.com/office/drawing/2014/main" id="{3483B8D7-C0F7-45F3-8D69-271467EC49D9}"/>
              </a:ext>
            </a:extLst>
          </p:cNvPr>
          <p:cNvSpPr/>
          <p:nvPr/>
        </p:nvSpPr>
        <p:spPr>
          <a:xfrm>
            <a:off x="6580097" y="1157997"/>
            <a:ext cx="3295650" cy="601404"/>
          </a:xfrm>
          <a:custGeom>
            <a:avLst/>
            <a:gdLst>
              <a:gd name="connsiteX0" fmla="*/ 0 w 3295650"/>
              <a:gd name="connsiteY0" fmla="*/ 601404 h 601404"/>
              <a:gd name="connsiteX1" fmla="*/ 1647825 w 3295650"/>
              <a:gd name="connsiteY1" fmla="*/ 1329 h 601404"/>
              <a:gd name="connsiteX2" fmla="*/ 3295650 w 3295650"/>
              <a:gd name="connsiteY2" fmla="*/ 439479 h 60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5650" h="601404">
                <a:moveTo>
                  <a:pt x="0" y="601404"/>
                </a:moveTo>
                <a:cubicBezTo>
                  <a:pt x="549275" y="314860"/>
                  <a:pt x="1098550" y="28316"/>
                  <a:pt x="1647825" y="1329"/>
                </a:cubicBezTo>
                <a:cubicBezTo>
                  <a:pt x="2197100" y="-25658"/>
                  <a:pt x="3059113" y="366454"/>
                  <a:pt x="3295650" y="439479"/>
                </a:cubicBezTo>
              </a:path>
            </a:pathLst>
          </a:cu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7A1FD0B7-BC34-445A-9709-D5ED8DE7C556}"/>
              </a:ext>
            </a:extLst>
          </p:cNvPr>
          <p:cNvSpPr/>
          <p:nvPr/>
        </p:nvSpPr>
        <p:spPr>
          <a:xfrm>
            <a:off x="1258852" y="4171161"/>
            <a:ext cx="2800143" cy="147260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2667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6E437DDE-8F70-4742-87E1-C72BFA759BD0}"/>
              </a:ext>
            </a:extLst>
          </p:cNvPr>
          <p:cNvSpPr txBox="1"/>
          <p:nvPr/>
        </p:nvSpPr>
        <p:spPr>
          <a:xfrm>
            <a:off x="1680046" y="5026258"/>
            <a:ext cx="15812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b="1" dirty="0">
                <a:solidFill>
                  <a:schemeClr val="accent1"/>
                </a:solidFill>
                <a:latin typeface="+mj-lt"/>
              </a:rPr>
              <a:t>Capacity </a:t>
            </a:r>
            <a:endParaRPr lang="en-ID" sz="1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C0CB8988-544C-4AB7-9C73-10BFC1757E95}"/>
              </a:ext>
            </a:extLst>
          </p:cNvPr>
          <p:cNvSpPr txBox="1"/>
          <p:nvPr/>
        </p:nvSpPr>
        <p:spPr>
          <a:xfrm>
            <a:off x="3308830" y="5196592"/>
            <a:ext cx="5552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  <a:latin typeface="+mj-lt"/>
              </a:rPr>
              <a:t>91</a:t>
            </a:r>
            <a:endParaRPr lang="en-ID" sz="10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08DD7170-003C-417C-AF44-E45D765899BA}"/>
              </a:ext>
            </a:extLst>
          </p:cNvPr>
          <p:cNvGrpSpPr/>
          <p:nvPr/>
        </p:nvGrpSpPr>
        <p:grpSpPr>
          <a:xfrm>
            <a:off x="1780779" y="5296844"/>
            <a:ext cx="1716882" cy="51521"/>
            <a:chOff x="9187629" y="2982192"/>
            <a:chExt cx="4413926" cy="54461"/>
          </a:xfrm>
        </p:grpSpPr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C0B8B005-EC5F-42BA-9A2D-0EE7D2040805}"/>
                </a:ext>
              </a:extLst>
            </p:cNvPr>
            <p:cNvSpPr/>
            <p:nvPr/>
          </p:nvSpPr>
          <p:spPr>
            <a:xfrm>
              <a:off x="9193982" y="2982192"/>
              <a:ext cx="4407573" cy="5446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0DE5D14E-B35F-4B88-B0EF-DAA05EA3A491}"/>
                </a:ext>
              </a:extLst>
            </p:cNvPr>
            <p:cNvSpPr/>
            <p:nvPr/>
          </p:nvSpPr>
          <p:spPr>
            <a:xfrm>
              <a:off x="9187629" y="2982192"/>
              <a:ext cx="4065181" cy="54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08" name="TextBox 307">
            <a:extLst>
              <a:ext uri="{FF2B5EF4-FFF2-40B4-BE49-F238E27FC236}">
                <a16:creationId xmlns:a16="http://schemas.microsoft.com/office/drawing/2014/main" id="{D5B909F5-4537-4A4B-B706-C38795043769}"/>
              </a:ext>
            </a:extLst>
          </p:cNvPr>
          <p:cNvSpPr txBox="1"/>
          <p:nvPr/>
        </p:nvSpPr>
        <p:spPr>
          <a:xfrm>
            <a:off x="1680046" y="4402435"/>
            <a:ext cx="25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</a:rPr>
              <a:t>N</a:t>
            </a:r>
            <a:r>
              <a:rPr lang="id-ID" dirty="0">
                <a:solidFill>
                  <a:schemeClr val="accent1"/>
                </a:solidFill>
                <a:latin typeface="+mj-lt"/>
              </a:rPr>
              <a:t>orth America </a:t>
            </a:r>
            <a:endParaRPr lang="en-ID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F340CEC2-F40F-4457-9C56-4A7C4C454C04}"/>
              </a:ext>
            </a:extLst>
          </p:cNvPr>
          <p:cNvSpPr txBox="1"/>
          <p:nvPr/>
        </p:nvSpPr>
        <p:spPr>
          <a:xfrm>
            <a:off x="1680047" y="4733154"/>
            <a:ext cx="2010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i="1" dirty="0">
                <a:solidFill>
                  <a:schemeClr val="bg2"/>
                </a:solidFill>
              </a:rPr>
              <a:t>Description here</a:t>
            </a:r>
            <a:endParaRPr lang="en-ID" sz="1200" i="1" dirty="0">
              <a:solidFill>
                <a:schemeClr val="bg2"/>
              </a:solidFill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8173219D-CA29-493E-A28D-105B60324A29}"/>
              </a:ext>
            </a:extLst>
          </p:cNvPr>
          <p:cNvSpPr/>
          <p:nvPr/>
        </p:nvSpPr>
        <p:spPr>
          <a:xfrm>
            <a:off x="4603747" y="4171161"/>
            <a:ext cx="2800143" cy="147260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2667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E3A751C5-F399-4F2C-A300-428CEFAC7C68}"/>
              </a:ext>
            </a:extLst>
          </p:cNvPr>
          <p:cNvSpPr txBox="1"/>
          <p:nvPr/>
        </p:nvSpPr>
        <p:spPr>
          <a:xfrm>
            <a:off x="5024941" y="5026258"/>
            <a:ext cx="15812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b="1" dirty="0">
                <a:solidFill>
                  <a:schemeClr val="accent1"/>
                </a:solidFill>
                <a:latin typeface="+mj-lt"/>
              </a:rPr>
              <a:t>Capacity </a:t>
            </a:r>
            <a:endParaRPr lang="en-ID" sz="1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3217C694-52F0-48BF-8C68-B82A5D7EA8B8}"/>
              </a:ext>
            </a:extLst>
          </p:cNvPr>
          <p:cNvSpPr txBox="1"/>
          <p:nvPr/>
        </p:nvSpPr>
        <p:spPr>
          <a:xfrm>
            <a:off x="6653725" y="5196592"/>
            <a:ext cx="5552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000" b="1" dirty="0">
                <a:solidFill>
                  <a:schemeClr val="accent1"/>
                </a:solidFill>
                <a:latin typeface="+mj-lt"/>
              </a:rPr>
              <a:t>82</a:t>
            </a:r>
            <a:endParaRPr lang="en-ID" sz="10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EEDA1DFB-D596-4D98-B6B0-70587460EC2D}"/>
              </a:ext>
            </a:extLst>
          </p:cNvPr>
          <p:cNvGrpSpPr/>
          <p:nvPr/>
        </p:nvGrpSpPr>
        <p:grpSpPr>
          <a:xfrm>
            <a:off x="5125676" y="5296844"/>
            <a:ext cx="1716881" cy="51521"/>
            <a:chOff x="9187632" y="2982192"/>
            <a:chExt cx="4413923" cy="54461"/>
          </a:xfrm>
        </p:grpSpPr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A452FCDB-4D04-4A02-BC08-C7198013035F}"/>
                </a:ext>
              </a:extLst>
            </p:cNvPr>
            <p:cNvSpPr/>
            <p:nvPr/>
          </p:nvSpPr>
          <p:spPr>
            <a:xfrm>
              <a:off x="9193982" y="2982192"/>
              <a:ext cx="4407573" cy="5446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0DFE907B-A87A-4F1D-AE8F-2B4247C03B57}"/>
                </a:ext>
              </a:extLst>
            </p:cNvPr>
            <p:cNvSpPr/>
            <p:nvPr/>
          </p:nvSpPr>
          <p:spPr>
            <a:xfrm>
              <a:off x="9187632" y="2982192"/>
              <a:ext cx="3770796" cy="54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18" name="TextBox 317">
            <a:extLst>
              <a:ext uri="{FF2B5EF4-FFF2-40B4-BE49-F238E27FC236}">
                <a16:creationId xmlns:a16="http://schemas.microsoft.com/office/drawing/2014/main" id="{1BC9413D-E989-4380-8D86-4583D38EA78C}"/>
              </a:ext>
            </a:extLst>
          </p:cNvPr>
          <p:cNvSpPr txBox="1"/>
          <p:nvPr/>
        </p:nvSpPr>
        <p:spPr>
          <a:xfrm>
            <a:off x="5024941" y="4402435"/>
            <a:ext cx="25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</a:rPr>
              <a:t>S</a:t>
            </a:r>
            <a:r>
              <a:rPr lang="id-ID" dirty="0">
                <a:solidFill>
                  <a:schemeClr val="accent1"/>
                </a:solidFill>
                <a:latin typeface="+mj-lt"/>
              </a:rPr>
              <a:t>outh America</a:t>
            </a:r>
            <a:endParaRPr lang="en-ID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ECA3562B-06DB-45ED-9562-0AA26BFE45A3}"/>
              </a:ext>
            </a:extLst>
          </p:cNvPr>
          <p:cNvSpPr txBox="1"/>
          <p:nvPr/>
        </p:nvSpPr>
        <p:spPr>
          <a:xfrm>
            <a:off x="5024942" y="4733154"/>
            <a:ext cx="2010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i="1" dirty="0">
                <a:solidFill>
                  <a:schemeClr val="bg2"/>
                </a:solidFill>
              </a:rPr>
              <a:t>Description here</a:t>
            </a:r>
            <a:endParaRPr lang="en-ID" sz="1200" i="1" dirty="0">
              <a:solidFill>
                <a:schemeClr val="bg2"/>
              </a:solidFill>
            </a:endParaRPr>
          </a:p>
        </p:txBody>
      </p:sp>
      <p:sp>
        <p:nvSpPr>
          <p:cNvPr id="323" name="Isosceles Triangle 322">
            <a:extLst>
              <a:ext uri="{FF2B5EF4-FFF2-40B4-BE49-F238E27FC236}">
                <a16:creationId xmlns:a16="http://schemas.microsoft.com/office/drawing/2014/main" id="{743668D4-3F6E-4431-8F56-A8D66EA06F7C}"/>
              </a:ext>
            </a:extLst>
          </p:cNvPr>
          <p:cNvSpPr/>
          <p:nvPr/>
        </p:nvSpPr>
        <p:spPr>
          <a:xfrm rot="5400000">
            <a:off x="1533924" y="4538507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Isosceles Triangle 323">
            <a:extLst>
              <a:ext uri="{FF2B5EF4-FFF2-40B4-BE49-F238E27FC236}">
                <a16:creationId xmlns:a16="http://schemas.microsoft.com/office/drawing/2014/main" id="{3831E975-F790-47E0-970A-0B775E1201F5}"/>
              </a:ext>
            </a:extLst>
          </p:cNvPr>
          <p:cNvSpPr/>
          <p:nvPr/>
        </p:nvSpPr>
        <p:spPr>
          <a:xfrm rot="5400000">
            <a:off x="4878190" y="4538507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B4546A00-B503-4235-95AF-5C1CF80CF62B}"/>
              </a:ext>
            </a:extLst>
          </p:cNvPr>
          <p:cNvSpPr/>
          <p:nvPr/>
        </p:nvSpPr>
        <p:spPr>
          <a:xfrm>
            <a:off x="7947419" y="4171161"/>
            <a:ext cx="2800143" cy="147260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2667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29F342F2-0E5E-46C7-8DD5-C603F5EA2C24}"/>
              </a:ext>
            </a:extLst>
          </p:cNvPr>
          <p:cNvSpPr txBox="1"/>
          <p:nvPr/>
        </p:nvSpPr>
        <p:spPr>
          <a:xfrm>
            <a:off x="8368613" y="5026258"/>
            <a:ext cx="15812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" b="1" dirty="0">
                <a:solidFill>
                  <a:schemeClr val="accent1"/>
                </a:solidFill>
                <a:latin typeface="+mj-lt"/>
              </a:rPr>
              <a:t>Capacity </a:t>
            </a:r>
            <a:endParaRPr lang="en-ID" sz="1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15E719C3-6338-4813-A1B1-9C0DA53BF747}"/>
              </a:ext>
            </a:extLst>
          </p:cNvPr>
          <p:cNvSpPr txBox="1"/>
          <p:nvPr/>
        </p:nvSpPr>
        <p:spPr>
          <a:xfrm>
            <a:off x="9997397" y="5196592"/>
            <a:ext cx="5552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  <a:latin typeface="+mj-lt"/>
              </a:rPr>
              <a:t>78</a:t>
            </a:r>
            <a:endParaRPr lang="en-ID" sz="10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5548B131-5B84-4D84-AEC9-BAB38D8138C8}"/>
              </a:ext>
            </a:extLst>
          </p:cNvPr>
          <p:cNvGrpSpPr/>
          <p:nvPr/>
        </p:nvGrpSpPr>
        <p:grpSpPr>
          <a:xfrm>
            <a:off x="8469348" y="5296844"/>
            <a:ext cx="1716881" cy="51521"/>
            <a:chOff x="9187632" y="2982192"/>
            <a:chExt cx="4413923" cy="54461"/>
          </a:xfrm>
        </p:grpSpPr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BD28568B-BA11-4352-835A-03AAFA887315}"/>
                </a:ext>
              </a:extLst>
            </p:cNvPr>
            <p:cNvSpPr/>
            <p:nvPr/>
          </p:nvSpPr>
          <p:spPr>
            <a:xfrm>
              <a:off x="9193982" y="2982192"/>
              <a:ext cx="4407573" cy="5446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FF29BDB9-22CD-4036-A105-1DBFD7314891}"/>
                </a:ext>
              </a:extLst>
            </p:cNvPr>
            <p:cNvSpPr/>
            <p:nvPr/>
          </p:nvSpPr>
          <p:spPr>
            <a:xfrm>
              <a:off x="9187632" y="2982192"/>
              <a:ext cx="3517755" cy="54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33" name="TextBox 332">
            <a:extLst>
              <a:ext uri="{FF2B5EF4-FFF2-40B4-BE49-F238E27FC236}">
                <a16:creationId xmlns:a16="http://schemas.microsoft.com/office/drawing/2014/main" id="{98E9AEBB-7816-4B62-A21D-EB018CF3729D}"/>
              </a:ext>
            </a:extLst>
          </p:cNvPr>
          <p:cNvSpPr txBox="1"/>
          <p:nvPr/>
        </p:nvSpPr>
        <p:spPr>
          <a:xfrm>
            <a:off x="8368613" y="4402435"/>
            <a:ext cx="25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</a:rPr>
              <a:t>S</a:t>
            </a:r>
            <a:r>
              <a:rPr lang="id-ID" dirty="0">
                <a:solidFill>
                  <a:schemeClr val="accent1"/>
                </a:solidFill>
                <a:latin typeface="+mj-lt"/>
              </a:rPr>
              <a:t>outheast Asia</a:t>
            </a:r>
            <a:endParaRPr lang="en-ID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7BEE9827-9890-452D-8E37-6468C89A8F51}"/>
              </a:ext>
            </a:extLst>
          </p:cNvPr>
          <p:cNvSpPr txBox="1"/>
          <p:nvPr/>
        </p:nvSpPr>
        <p:spPr>
          <a:xfrm>
            <a:off x="8368614" y="4733154"/>
            <a:ext cx="2010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i="1" dirty="0">
                <a:solidFill>
                  <a:schemeClr val="bg2"/>
                </a:solidFill>
              </a:rPr>
              <a:t>Description here</a:t>
            </a:r>
            <a:endParaRPr lang="en-ID" sz="1200" i="1" dirty="0">
              <a:solidFill>
                <a:schemeClr val="bg2"/>
              </a:solidFill>
            </a:endParaRPr>
          </a:p>
        </p:txBody>
      </p:sp>
      <p:sp>
        <p:nvSpPr>
          <p:cNvPr id="335" name="Isosceles Triangle 334">
            <a:extLst>
              <a:ext uri="{FF2B5EF4-FFF2-40B4-BE49-F238E27FC236}">
                <a16:creationId xmlns:a16="http://schemas.microsoft.com/office/drawing/2014/main" id="{52C275AC-1BE0-4AE9-96D7-77D99190028B}"/>
              </a:ext>
            </a:extLst>
          </p:cNvPr>
          <p:cNvSpPr/>
          <p:nvPr/>
        </p:nvSpPr>
        <p:spPr>
          <a:xfrm rot="5400000">
            <a:off x="8221862" y="4538507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5876B01D-9313-4E61-89B4-B7EE047AD2D7}"/>
              </a:ext>
            </a:extLst>
          </p:cNvPr>
          <p:cNvSpPr txBox="1"/>
          <p:nvPr/>
        </p:nvSpPr>
        <p:spPr>
          <a:xfrm>
            <a:off x="1209538" y="2282443"/>
            <a:ext cx="4953676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 which I enjoy with my whole heart. I am alone, and feel the charm of existence in this spot, which was </a:t>
            </a:r>
          </a:p>
        </p:txBody>
      </p:sp>
      <p:sp>
        <p:nvSpPr>
          <p:cNvPr id="338" name="Text Placeholder 337">
            <a:extLst>
              <a:ext uri="{FF2B5EF4-FFF2-40B4-BE49-F238E27FC236}">
                <a16:creationId xmlns:a16="http://schemas.microsoft.com/office/drawing/2014/main" id="{2F81CDB9-E1C9-495A-ADC1-60BFE4111D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d-ID" dirty="0"/>
              <a:t>WORLD MAP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3603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65B0E9D-CBB3-4A0E-AABC-4B8997E602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3" b="34903"/>
          <a:stretch>
            <a:fillRect/>
          </a:stretch>
        </p:blipFill>
        <p:spPr/>
      </p:pic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80B6BFBF-F85A-4F9F-B721-0E9848363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PRICELIST</a:t>
            </a:r>
            <a:endParaRPr lang="en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CF3CC8-61AE-4E0B-8D3D-BD3A9503EA42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81DA7-E381-45EE-9310-40616FF8F39B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Pricing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12B1EC-35FD-4EAF-AE5D-00E621D45182}"/>
              </a:ext>
            </a:extLst>
          </p:cNvPr>
          <p:cNvGrpSpPr/>
          <p:nvPr/>
        </p:nvGrpSpPr>
        <p:grpSpPr>
          <a:xfrm>
            <a:off x="587375" y="6256242"/>
            <a:ext cx="548247" cy="104965"/>
            <a:chOff x="4584729" y="4753999"/>
            <a:chExt cx="548247" cy="104965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2DC8C5B8-4BD1-40E9-A1A3-316C8FFB407F}"/>
                </a:ext>
              </a:extLst>
            </p:cNvPr>
            <p:cNvSpPr/>
            <p:nvPr/>
          </p:nvSpPr>
          <p:spPr>
            <a:xfrm rot="5400000">
              <a:off x="4577490" y="4761238"/>
              <a:ext cx="104965" cy="9048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28FF134-6902-417B-B6FE-73736A197975}"/>
                </a:ext>
              </a:extLst>
            </p:cNvPr>
            <p:cNvSpPr/>
            <p:nvPr/>
          </p:nvSpPr>
          <p:spPr>
            <a:xfrm>
              <a:off x="4865357" y="4767487"/>
              <a:ext cx="77988" cy="779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9CB59B-31B3-4F34-A125-F9CE34E60016}"/>
                </a:ext>
              </a:extLst>
            </p:cNvPr>
            <p:cNvSpPr/>
            <p:nvPr/>
          </p:nvSpPr>
          <p:spPr>
            <a:xfrm>
              <a:off x="5054988" y="4767487"/>
              <a:ext cx="77988" cy="779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7C45AC9-3E22-4C7E-BF8C-A1F9EB3A310C}"/>
              </a:ext>
            </a:extLst>
          </p:cNvPr>
          <p:cNvSpPr/>
          <p:nvPr/>
        </p:nvSpPr>
        <p:spPr>
          <a:xfrm>
            <a:off x="5164757" y="579193"/>
            <a:ext cx="2790809" cy="37447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84C058-74DA-4112-91F0-DF382AD9F3A3}"/>
              </a:ext>
            </a:extLst>
          </p:cNvPr>
          <p:cNvSpPr/>
          <p:nvPr/>
        </p:nvSpPr>
        <p:spPr>
          <a:xfrm>
            <a:off x="8343556" y="2534098"/>
            <a:ext cx="2790809" cy="37447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964599-FDFD-46A1-B424-C6A03D9B6FDF}"/>
              </a:ext>
            </a:extLst>
          </p:cNvPr>
          <p:cNvSpPr txBox="1"/>
          <p:nvPr/>
        </p:nvSpPr>
        <p:spPr>
          <a:xfrm>
            <a:off x="5277894" y="862012"/>
            <a:ext cx="25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+mj-lt"/>
              </a:rPr>
              <a:t>S</a:t>
            </a:r>
            <a:r>
              <a:rPr lang="id-ID" dirty="0">
                <a:solidFill>
                  <a:schemeClr val="bg2"/>
                </a:solidFill>
                <a:latin typeface="+mj-lt"/>
              </a:rPr>
              <a:t>TANDARD PACKAGE</a:t>
            </a:r>
            <a:endParaRPr lang="en-ID" i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1651C9-0F78-4B76-97ED-089007F8B1C4}"/>
              </a:ext>
            </a:extLst>
          </p:cNvPr>
          <p:cNvSpPr txBox="1"/>
          <p:nvPr/>
        </p:nvSpPr>
        <p:spPr>
          <a:xfrm>
            <a:off x="5554785" y="1192731"/>
            <a:ext cx="2010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i="1" dirty="0">
                <a:solidFill>
                  <a:schemeClr val="bg2"/>
                </a:solidFill>
              </a:rPr>
              <a:t>Description here</a:t>
            </a:r>
            <a:endParaRPr lang="en-ID" sz="1200" i="1" dirty="0">
              <a:solidFill>
                <a:schemeClr val="bg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05D141-E33C-4DD1-A482-FEF0256D049D}"/>
              </a:ext>
            </a:extLst>
          </p:cNvPr>
          <p:cNvSpPr txBox="1"/>
          <p:nvPr/>
        </p:nvSpPr>
        <p:spPr>
          <a:xfrm>
            <a:off x="8456694" y="2816917"/>
            <a:ext cx="25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+mj-lt"/>
              </a:rPr>
              <a:t>P</a:t>
            </a:r>
            <a:r>
              <a:rPr lang="id-ID" dirty="0">
                <a:solidFill>
                  <a:schemeClr val="bg2"/>
                </a:solidFill>
                <a:latin typeface="+mj-lt"/>
              </a:rPr>
              <a:t>REMIUM PACKAGE</a:t>
            </a:r>
            <a:endParaRPr lang="en-ID" i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54CAA5-E38C-4BDA-8AC6-86E65B3D1EC2}"/>
              </a:ext>
            </a:extLst>
          </p:cNvPr>
          <p:cNvSpPr txBox="1"/>
          <p:nvPr/>
        </p:nvSpPr>
        <p:spPr>
          <a:xfrm>
            <a:off x="8733585" y="3147636"/>
            <a:ext cx="2010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i="1" dirty="0">
                <a:solidFill>
                  <a:schemeClr val="bg2"/>
                </a:solidFill>
              </a:rPr>
              <a:t>Description here</a:t>
            </a:r>
            <a:endParaRPr lang="en-ID" sz="1200" i="1" dirty="0">
              <a:solidFill>
                <a:schemeClr val="bg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1C2D79-53D2-4F5A-B5AC-4145CBE60B76}"/>
              </a:ext>
            </a:extLst>
          </p:cNvPr>
          <p:cNvSpPr txBox="1"/>
          <p:nvPr/>
        </p:nvSpPr>
        <p:spPr>
          <a:xfrm>
            <a:off x="5277894" y="1599557"/>
            <a:ext cx="2564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2"/>
                </a:solidFill>
                <a:latin typeface="+mj-lt"/>
              </a:rPr>
              <a:t>9</a:t>
            </a:r>
            <a:r>
              <a:rPr lang="id-ID" sz="4400" dirty="0">
                <a:solidFill>
                  <a:schemeClr val="bg2"/>
                </a:solidFill>
                <a:latin typeface="+mj-lt"/>
              </a:rPr>
              <a:t>8</a:t>
            </a:r>
            <a:endParaRPr lang="en-ID" sz="4400" i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59A43E-ECA3-454A-9087-B8391A4E9085}"/>
              </a:ext>
            </a:extLst>
          </p:cNvPr>
          <p:cNvSpPr txBox="1"/>
          <p:nvPr/>
        </p:nvSpPr>
        <p:spPr>
          <a:xfrm>
            <a:off x="8456694" y="3554462"/>
            <a:ext cx="2564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2"/>
                </a:solidFill>
                <a:latin typeface="+mj-lt"/>
              </a:rPr>
              <a:t>1</a:t>
            </a:r>
            <a:r>
              <a:rPr lang="id-ID" sz="4400" dirty="0">
                <a:solidFill>
                  <a:schemeClr val="bg2"/>
                </a:solidFill>
                <a:latin typeface="+mj-lt"/>
              </a:rPr>
              <a:t>05</a:t>
            </a:r>
            <a:endParaRPr lang="en-ID" sz="4400" i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9575E1-E382-4F42-84BA-DFC24CEABA73}"/>
              </a:ext>
            </a:extLst>
          </p:cNvPr>
          <p:cNvSpPr txBox="1"/>
          <p:nvPr/>
        </p:nvSpPr>
        <p:spPr>
          <a:xfrm>
            <a:off x="5861829" y="1909610"/>
            <a:ext cx="540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+mj-lt"/>
              </a:rPr>
              <a:t>$</a:t>
            </a:r>
            <a:endParaRPr lang="en-ID" i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F8F296-F927-4AE6-8FA2-D4FE88C51035}"/>
              </a:ext>
            </a:extLst>
          </p:cNvPr>
          <p:cNvSpPr txBox="1"/>
          <p:nvPr/>
        </p:nvSpPr>
        <p:spPr>
          <a:xfrm>
            <a:off x="8983479" y="3864515"/>
            <a:ext cx="540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+mj-lt"/>
              </a:rPr>
              <a:t>$</a:t>
            </a:r>
            <a:endParaRPr lang="en-ID" i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8F0D2C-F2F2-48C5-806E-A0A7E8E1A933}"/>
              </a:ext>
            </a:extLst>
          </p:cNvPr>
          <p:cNvSpPr txBox="1"/>
          <p:nvPr/>
        </p:nvSpPr>
        <p:spPr>
          <a:xfrm>
            <a:off x="8733584" y="4407076"/>
            <a:ext cx="2010754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200" dirty="0">
                <a:solidFill>
                  <a:schemeClr val="bg2"/>
                </a:solidFill>
              </a:rPr>
              <a:t>C</a:t>
            </a:r>
            <a:r>
              <a:rPr lang="en-US" sz="1200" dirty="0" err="1">
                <a:solidFill>
                  <a:schemeClr val="bg2"/>
                </a:solidFill>
              </a:rPr>
              <a:t>reated</a:t>
            </a:r>
            <a:r>
              <a:rPr lang="en-US" sz="1200" dirty="0">
                <a:solidFill>
                  <a:schemeClr val="bg2"/>
                </a:solidFill>
              </a:rPr>
              <a:t> for the bliss of souls like mine. I am so happy, my dear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76CD93-D4AC-462B-B039-63FCE3A5823E}"/>
              </a:ext>
            </a:extLst>
          </p:cNvPr>
          <p:cNvSpPr txBox="1"/>
          <p:nvPr/>
        </p:nvSpPr>
        <p:spPr>
          <a:xfrm>
            <a:off x="5554784" y="2452171"/>
            <a:ext cx="2010754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1200" dirty="0">
                <a:solidFill>
                  <a:schemeClr val="bg2"/>
                </a:solidFill>
              </a:rPr>
              <a:t>C</a:t>
            </a:r>
            <a:r>
              <a:rPr lang="en-US" sz="1200" dirty="0" err="1">
                <a:solidFill>
                  <a:schemeClr val="bg2"/>
                </a:solidFill>
              </a:rPr>
              <a:t>reated</a:t>
            </a:r>
            <a:r>
              <a:rPr lang="en-US" sz="1200" dirty="0">
                <a:solidFill>
                  <a:schemeClr val="bg2"/>
                </a:solidFill>
              </a:rPr>
              <a:t> for the bliss of souls like mine. I am so happy, my dear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F670A0F-401B-47E5-B789-275875DE60D6}"/>
              </a:ext>
            </a:extLst>
          </p:cNvPr>
          <p:cNvSpPr/>
          <p:nvPr/>
        </p:nvSpPr>
        <p:spPr>
          <a:xfrm>
            <a:off x="5949498" y="3623334"/>
            <a:ext cx="1221325" cy="42324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85AC9D2-4860-4450-B97B-9739E86ABC30}"/>
              </a:ext>
            </a:extLst>
          </p:cNvPr>
          <p:cNvSpPr/>
          <p:nvPr/>
        </p:nvSpPr>
        <p:spPr>
          <a:xfrm>
            <a:off x="9128297" y="5566079"/>
            <a:ext cx="1221325" cy="42324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BF42FE-8C49-4004-A830-564A5F88B243}"/>
              </a:ext>
            </a:extLst>
          </p:cNvPr>
          <p:cNvSpPr txBox="1"/>
          <p:nvPr/>
        </p:nvSpPr>
        <p:spPr>
          <a:xfrm>
            <a:off x="6111523" y="3712476"/>
            <a:ext cx="89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2"/>
                </a:solidFill>
                <a:latin typeface="+mj-lt"/>
              </a:rPr>
              <a:t>B</a:t>
            </a:r>
            <a:r>
              <a:rPr lang="id-ID" sz="1050" dirty="0">
                <a:solidFill>
                  <a:schemeClr val="bg2"/>
                </a:solidFill>
                <a:latin typeface="+mj-lt"/>
              </a:rPr>
              <a:t>UY NOW</a:t>
            </a:r>
            <a:endParaRPr lang="en-ID" sz="1050" i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31E680-238F-4F6C-8ED4-3CCFEF776F13}"/>
              </a:ext>
            </a:extLst>
          </p:cNvPr>
          <p:cNvSpPr txBox="1"/>
          <p:nvPr/>
        </p:nvSpPr>
        <p:spPr>
          <a:xfrm>
            <a:off x="9290323" y="5667381"/>
            <a:ext cx="897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2"/>
                </a:solidFill>
                <a:latin typeface="+mj-lt"/>
              </a:rPr>
              <a:t>B</a:t>
            </a:r>
            <a:r>
              <a:rPr lang="id-ID" sz="1050" dirty="0">
                <a:solidFill>
                  <a:schemeClr val="bg2"/>
                </a:solidFill>
                <a:latin typeface="+mj-lt"/>
              </a:rPr>
              <a:t>UY NOW</a:t>
            </a:r>
            <a:endParaRPr lang="en-ID" sz="1050" i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6B477A-95FA-45A7-9562-4A8CACCE7ACA}"/>
              </a:ext>
            </a:extLst>
          </p:cNvPr>
          <p:cNvSpPr txBox="1"/>
          <p:nvPr/>
        </p:nvSpPr>
        <p:spPr>
          <a:xfrm>
            <a:off x="1230708" y="2263148"/>
            <a:ext cx="3220522" cy="25558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 which I enjoy with my whole heart. I am alone, and feel the charm of existence in this spot, which was 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created for the bliss of souls like mine. I am so happy, my dear friend, so absorbed in the exquisite</a:t>
            </a:r>
          </a:p>
        </p:txBody>
      </p:sp>
    </p:spTree>
    <p:extLst>
      <p:ext uri="{BB962C8B-B14F-4D97-AF65-F5344CB8AC3E}">
        <p14:creationId xmlns:p14="http://schemas.microsoft.com/office/powerpoint/2010/main" val="23489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87AD44-DEB4-4D58-84ED-A44AE5214759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02E53-906F-4309-B009-1DFF55718136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Testimonial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F78DE-6B3B-4BCC-85B5-EF574C73CC58}"/>
              </a:ext>
            </a:extLst>
          </p:cNvPr>
          <p:cNvSpPr/>
          <p:nvPr/>
        </p:nvSpPr>
        <p:spPr>
          <a:xfrm>
            <a:off x="547888" y="1756974"/>
            <a:ext cx="3098790" cy="3581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08A05B-4CF8-49C7-AE66-4818B32A33B9}"/>
              </a:ext>
            </a:extLst>
          </p:cNvPr>
          <p:cNvSpPr/>
          <p:nvPr/>
        </p:nvSpPr>
        <p:spPr>
          <a:xfrm>
            <a:off x="3913388" y="1756974"/>
            <a:ext cx="3098790" cy="3581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ED4876-C9AC-4352-A7A7-CC186F6F10C6}"/>
              </a:ext>
            </a:extLst>
          </p:cNvPr>
          <p:cNvSpPr txBox="1"/>
          <p:nvPr/>
        </p:nvSpPr>
        <p:spPr>
          <a:xfrm>
            <a:off x="7551702" y="3558841"/>
            <a:ext cx="3630648" cy="1170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 which I enjoy with my whole heart. I am alone, and feel the charm of existence</a:t>
            </a:r>
          </a:p>
        </p:txBody>
      </p:sp>
      <p:sp>
        <p:nvSpPr>
          <p:cNvPr id="20" name="Graphic 536" descr="Line arrow: Straight">
            <a:extLst>
              <a:ext uri="{FF2B5EF4-FFF2-40B4-BE49-F238E27FC236}">
                <a16:creationId xmlns:a16="http://schemas.microsoft.com/office/drawing/2014/main" id="{D9595DAA-49A5-449C-9946-BF59CF4F899D}"/>
              </a:ext>
            </a:extLst>
          </p:cNvPr>
          <p:cNvSpPr/>
          <p:nvPr/>
        </p:nvSpPr>
        <p:spPr>
          <a:xfrm rot="10800000">
            <a:off x="7695589" y="4921294"/>
            <a:ext cx="225975" cy="85715"/>
          </a:xfrm>
          <a:custGeom>
            <a:avLst/>
            <a:gdLst>
              <a:gd name="connsiteX0" fmla="*/ 326921 w 334612"/>
              <a:gd name="connsiteY0" fmla="*/ 53846 h 126922"/>
              <a:gd name="connsiteX1" fmla="*/ 39230 w 334612"/>
              <a:gd name="connsiteY1" fmla="*/ 53846 h 126922"/>
              <a:gd name="connsiteX2" fmla="*/ 73461 w 334612"/>
              <a:gd name="connsiteY2" fmla="*/ 19615 h 126922"/>
              <a:gd name="connsiteX3" fmla="*/ 73461 w 334612"/>
              <a:gd name="connsiteY3" fmla="*/ 3462 h 126922"/>
              <a:gd name="connsiteX4" fmla="*/ 57307 w 334612"/>
              <a:gd name="connsiteY4" fmla="*/ 3462 h 126922"/>
              <a:gd name="connsiteX5" fmla="*/ 3462 w 334612"/>
              <a:gd name="connsiteY5" fmla="*/ 57307 h 126922"/>
              <a:gd name="connsiteX6" fmla="*/ 3462 w 334612"/>
              <a:gd name="connsiteY6" fmla="*/ 73461 h 126922"/>
              <a:gd name="connsiteX7" fmla="*/ 57307 w 334612"/>
              <a:gd name="connsiteY7" fmla="*/ 127307 h 126922"/>
              <a:gd name="connsiteX8" fmla="*/ 65384 w 334612"/>
              <a:gd name="connsiteY8" fmla="*/ 130768 h 126922"/>
              <a:gd name="connsiteX9" fmla="*/ 73461 w 334612"/>
              <a:gd name="connsiteY9" fmla="*/ 127307 h 126922"/>
              <a:gd name="connsiteX10" fmla="*/ 73461 w 334612"/>
              <a:gd name="connsiteY10" fmla="*/ 111153 h 126922"/>
              <a:gd name="connsiteX11" fmla="*/ 39230 w 334612"/>
              <a:gd name="connsiteY11" fmla="*/ 76923 h 126922"/>
              <a:gd name="connsiteX12" fmla="*/ 326921 w 334612"/>
              <a:gd name="connsiteY12" fmla="*/ 76923 h 126922"/>
              <a:gd name="connsiteX13" fmla="*/ 338459 w 334612"/>
              <a:gd name="connsiteY13" fmla="*/ 65384 h 126922"/>
              <a:gd name="connsiteX14" fmla="*/ 326921 w 334612"/>
              <a:gd name="connsiteY14" fmla="*/ 53846 h 12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612" h="126922">
                <a:moveTo>
                  <a:pt x="326921" y="53846"/>
                </a:moveTo>
                <a:lnTo>
                  <a:pt x="39230" y="53846"/>
                </a:lnTo>
                <a:lnTo>
                  <a:pt x="73461" y="19615"/>
                </a:lnTo>
                <a:cubicBezTo>
                  <a:pt x="78076" y="15000"/>
                  <a:pt x="78076" y="7692"/>
                  <a:pt x="73461" y="3462"/>
                </a:cubicBezTo>
                <a:cubicBezTo>
                  <a:pt x="68846" y="-1154"/>
                  <a:pt x="61538" y="-1154"/>
                  <a:pt x="57307" y="3462"/>
                </a:cubicBezTo>
                <a:lnTo>
                  <a:pt x="3462" y="57307"/>
                </a:lnTo>
                <a:cubicBezTo>
                  <a:pt x="-1154" y="61923"/>
                  <a:pt x="-1154" y="69230"/>
                  <a:pt x="3462" y="73461"/>
                </a:cubicBezTo>
                <a:lnTo>
                  <a:pt x="57307" y="127307"/>
                </a:lnTo>
                <a:cubicBezTo>
                  <a:pt x="59615" y="129614"/>
                  <a:pt x="62692" y="130768"/>
                  <a:pt x="65384" y="130768"/>
                </a:cubicBezTo>
                <a:cubicBezTo>
                  <a:pt x="68076" y="130768"/>
                  <a:pt x="71153" y="129614"/>
                  <a:pt x="73461" y="127307"/>
                </a:cubicBezTo>
                <a:cubicBezTo>
                  <a:pt x="78076" y="122691"/>
                  <a:pt x="78076" y="115384"/>
                  <a:pt x="73461" y="111153"/>
                </a:cubicBezTo>
                <a:lnTo>
                  <a:pt x="39230" y="76923"/>
                </a:lnTo>
                <a:lnTo>
                  <a:pt x="326921" y="76923"/>
                </a:lnTo>
                <a:cubicBezTo>
                  <a:pt x="333459" y="76923"/>
                  <a:pt x="338459" y="71923"/>
                  <a:pt x="338459" y="65384"/>
                </a:cubicBezTo>
                <a:cubicBezTo>
                  <a:pt x="338459" y="58846"/>
                  <a:pt x="333459" y="53846"/>
                  <a:pt x="326921" y="53846"/>
                </a:cubicBezTo>
                <a:close/>
              </a:path>
            </a:pathLst>
          </a:custGeom>
          <a:solidFill>
            <a:schemeClr val="accent1"/>
          </a:solidFill>
          <a:ln w="3770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9DE51B-A520-498C-8562-7DBD2249A7A7}"/>
              </a:ext>
            </a:extLst>
          </p:cNvPr>
          <p:cNvSpPr txBox="1"/>
          <p:nvPr/>
        </p:nvSpPr>
        <p:spPr>
          <a:xfrm>
            <a:off x="8053074" y="4774762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Next slide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3C2226B0-0F31-43F6-881F-C4AAE9115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id-ID" dirty="0"/>
              <a:t>PEOPLE FEEDBACK</a:t>
            </a:r>
            <a:endParaRPr lang="en-ID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C8AE832-9679-427F-8D89-8C7D68C7D96F}"/>
              </a:ext>
            </a:extLst>
          </p:cNvPr>
          <p:cNvGrpSpPr/>
          <p:nvPr/>
        </p:nvGrpSpPr>
        <p:grpSpPr>
          <a:xfrm>
            <a:off x="1537092" y="4916114"/>
            <a:ext cx="1120384" cy="137798"/>
            <a:chOff x="6486525" y="671437"/>
            <a:chExt cx="1626369" cy="200029"/>
          </a:xfrm>
        </p:grpSpPr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D64DE134-FB95-4149-8ABD-115D6517A743}"/>
                </a:ext>
              </a:extLst>
            </p:cNvPr>
            <p:cNvSpPr/>
            <p:nvPr/>
          </p:nvSpPr>
          <p:spPr>
            <a:xfrm>
              <a:off x="6486525" y="671441"/>
              <a:ext cx="200025" cy="200025"/>
            </a:xfrm>
            <a:prstGeom prst="star5">
              <a:avLst>
                <a:gd name="adj" fmla="val 21252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45D10A2D-8495-4117-B671-DB4FAA0D03DF}"/>
                </a:ext>
              </a:extLst>
            </p:cNvPr>
            <p:cNvSpPr/>
            <p:nvPr/>
          </p:nvSpPr>
          <p:spPr>
            <a:xfrm>
              <a:off x="6843111" y="671440"/>
              <a:ext cx="200025" cy="200025"/>
            </a:xfrm>
            <a:prstGeom prst="star5">
              <a:avLst>
                <a:gd name="adj" fmla="val 21252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DD4E1489-499E-4728-9CB4-C365A42A38EF}"/>
                </a:ext>
              </a:extLst>
            </p:cNvPr>
            <p:cNvSpPr/>
            <p:nvPr/>
          </p:nvSpPr>
          <p:spPr>
            <a:xfrm>
              <a:off x="7199697" y="671439"/>
              <a:ext cx="200025" cy="200025"/>
            </a:xfrm>
            <a:prstGeom prst="star5">
              <a:avLst>
                <a:gd name="adj" fmla="val 21252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8FD55AA1-2E49-4DB1-AD67-E0ECDC4449EF}"/>
                </a:ext>
              </a:extLst>
            </p:cNvPr>
            <p:cNvSpPr/>
            <p:nvPr/>
          </p:nvSpPr>
          <p:spPr>
            <a:xfrm>
              <a:off x="7556283" y="671438"/>
              <a:ext cx="200025" cy="200025"/>
            </a:xfrm>
            <a:prstGeom prst="star5">
              <a:avLst>
                <a:gd name="adj" fmla="val 21252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2DA0461A-F670-4A10-B693-F961A701B932}"/>
                </a:ext>
              </a:extLst>
            </p:cNvPr>
            <p:cNvSpPr/>
            <p:nvPr/>
          </p:nvSpPr>
          <p:spPr>
            <a:xfrm>
              <a:off x="7912869" y="671437"/>
              <a:ext cx="200025" cy="200025"/>
            </a:xfrm>
            <a:prstGeom prst="star5">
              <a:avLst>
                <a:gd name="adj" fmla="val 21252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EB1F0AB-9965-4CE8-8497-C6F795A34DAB}"/>
              </a:ext>
            </a:extLst>
          </p:cNvPr>
          <p:cNvGrpSpPr/>
          <p:nvPr/>
        </p:nvGrpSpPr>
        <p:grpSpPr>
          <a:xfrm>
            <a:off x="4902592" y="4916114"/>
            <a:ext cx="1120384" cy="137798"/>
            <a:chOff x="6486525" y="671437"/>
            <a:chExt cx="1626369" cy="200029"/>
          </a:xfrm>
        </p:grpSpPr>
        <p:sp>
          <p:nvSpPr>
            <p:cNvPr id="43" name="Star: 5 Points 42">
              <a:extLst>
                <a:ext uri="{FF2B5EF4-FFF2-40B4-BE49-F238E27FC236}">
                  <a16:creationId xmlns:a16="http://schemas.microsoft.com/office/drawing/2014/main" id="{9EEE9CAA-E63E-4622-B253-8FD68B5CCB60}"/>
                </a:ext>
              </a:extLst>
            </p:cNvPr>
            <p:cNvSpPr/>
            <p:nvPr/>
          </p:nvSpPr>
          <p:spPr>
            <a:xfrm>
              <a:off x="6486525" y="671441"/>
              <a:ext cx="200025" cy="200025"/>
            </a:xfrm>
            <a:prstGeom prst="star5">
              <a:avLst>
                <a:gd name="adj" fmla="val 21252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id="{F42E32BB-7775-4B76-B42C-130DDAFD4B69}"/>
                </a:ext>
              </a:extLst>
            </p:cNvPr>
            <p:cNvSpPr/>
            <p:nvPr/>
          </p:nvSpPr>
          <p:spPr>
            <a:xfrm>
              <a:off x="6843111" y="671440"/>
              <a:ext cx="200025" cy="200025"/>
            </a:xfrm>
            <a:prstGeom prst="star5">
              <a:avLst>
                <a:gd name="adj" fmla="val 21252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5" name="Star: 5 Points 44">
              <a:extLst>
                <a:ext uri="{FF2B5EF4-FFF2-40B4-BE49-F238E27FC236}">
                  <a16:creationId xmlns:a16="http://schemas.microsoft.com/office/drawing/2014/main" id="{E7E82E88-4E91-46CA-BE05-47F588D8624C}"/>
                </a:ext>
              </a:extLst>
            </p:cNvPr>
            <p:cNvSpPr/>
            <p:nvPr/>
          </p:nvSpPr>
          <p:spPr>
            <a:xfrm>
              <a:off x="7199697" y="671439"/>
              <a:ext cx="200025" cy="200025"/>
            </a:xfrm>
            <a:prstGeom prst="star5">
              <a:avLst>
                <a:gd name="adj" fmla="val 21252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6" name="Star: 5 Points 45">
              <a:extLst>
                <a:ext uri="{FF2B5EF4-FFF2-40B4-BE49-F238E27FC236}">
                  <a16:creationId xmlns:a16="http://schemas.microsoft.com/office/drawing/2014/main" id="{2891A6C5-D063-4770-A554-918AF8269597}"/>
                </a:ext>
              </a:extLst>
            </p:cNvPr>
            <p:cNvSpPr/>
            <p:nvPr/>
          </p:nvSpPr>
          <p:spPr>
            <a:xfrm>
              <a:off x="7556283" y="671438"/>
              <a:ext cx="200025" cy="200025"/>
            </a:xfrm>
            <a:prstGeom prst="star5">
              <a:avLst>
                <a:gd name="adj" fmla="val 21252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7" name="Star: 5 Points 46">
              <a:extLst>
                <a:ext uri="{FF2B5EF4-FFF2-40B4-BE49-F238E27FC236}">
                  <a16:creationId xmlns:a16="http://schemas.microsoft.com/office/drawing/2014/main" id="{DD68F8DE-F547-4E27-8259-F5CD224764D7}"/>
                </a:ext>
              </a:extLst>
            </p:cNvPr>
            <p:cNvSpPr/>
            <p:nvPr/>
          </p:nvSpPr>
          <p:spPr>
            <a:xfrm>
              <a:off x="7912869" y="671437"/>
              <a:ext cx="200025" cy="200025"/>
            </a:xfrm>
            <a:prstGeom prst="star5">
              <a:avLst>
                <a:gd name="adj" fmla="val 21252"/>
                <a:gd name="hf" fmla="val 105146"/>
                <a:gd name="vf" fmla="val 11055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A80FA06-3C64-41C1-9810-6E7725D10365}"/>
              </a:ext>
            </a:extLst>
          </p:cNvPr>
          <p:cNvSpPr txBox="1"/>
          <p:nvPr/>
        </p:nvSpPr>
        <p:spPr>
          <a:xfrm>
            <a:off x="4446207" y="3787970"/>
            <a:ext cx="2033153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</a:rPr>
              <a:t>A wonderful serenity has taken of my entire soul, like these sweet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57613CA-384E-4660-AB7B-C92F25EBC6CD}"/>
              </a:ext>
            </a:extLst>
          </p:cNvPr>
          <p:cNvSpPr txBox="1"/>
          <p:nvPr/>
        </p:nvSpPr>
        <p:spPr>
          <a:xfrm>
            <a:off x="1080707" y="3787970"/>
            <a:ext cx="2033153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</a:rPr>
              <a:t>A wonderful serenity has taken of my entire soul, like these sweet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438D39-8A45-402B-8AEC-FE309DA6914D}"/>
              </a:ext>
            </a:extLst>
          </p:cNvPr>
          <p:cNvSpPr txBox="1"/>
          <p:nvPr/>
        </p:nvSpPr>
        <p:spPr>
          <a:xfrm>
            <a:off x="973043" y="1926138"/>
            <a:ext cx="1757827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1400" dirty="0">
                <a:solidFill>
                  <a:schemeClr val="bg2"/>
                </a:solidFill>
                <a:latin typeface="+mj-lt"/>
              </a:rPr>
              <a:t>Amanda Clarina</a:t>
            </a:r>
            <a:endParaRPr lang="en-US" sz="1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9D21373D-0284-40AC-9742-69CE2CC9A8F3}"/>
              </a:ext>
            </a:extLst>
          </p:cNvPr>
          <p:cNvSpPr/>
          <p:nvPr/>
        </p:nvSpPr>
        <p:spPr>
          <a:xfrm rot="5400000">
            <a:off x="826890" y="2013136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029620-7FEF-4EB7-8D0E-803592708E61}"/>
              </a:ext>
            </a:extLst>
          </p:cNvPr>
          <p:cNvSpPr txBox="1"/>
          <p:nvPr/>
        </p:nvSpPr>
        <p:spPr>
          <a:xfrm>
            <a:off x="4333030" y="1926138"/>
            <a:ext cx="1757827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1400" dirty="0">
                <a:solidFill>
                  <a:schemeClr val="bg2"/>
                </a:solidFill>
                <a:latin typeface="+mj-lt"/>
              </a:rPr>
              <a:t>Stephan Robert</a:t>
            </a:r>
            <a:endParaRPr lang="en-US" sz="1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A3846AD7-36B0-4AE6-B560-CF8B67091AE7}"/>
              </a:ext>
            </a:extLst>
          </p:cNvPr>
          <p:cNvSpPr/>
          <p:nvPr/>
        </p:nvSpPr>
        <p:spPr>
          <a:xfrm rot="5400000">
            <a:off x="4186877" y="2013136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7B9873-050B-460A-9C91-86F95886DD86}"/>
              </a:ext>
            </a:extLst>
          </p:cNvPr>
          <p:cNvSpPr txBox="1"/>
          <p:nvPr/>
        </p:nvSpPr>
        <p:spPr>
          <a:xfrm>
            <a:off x="2411829" y="1954713"/>
            <a:ext cx="1091974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id-ID" sz="1000" dirty="0">
                <a:solidFill>
                  <a:schemeClr val="bg2"/>
                </a:solidFill>
              </a:rPr>
              <a:t>2021, Jan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F0979F1-6B40-4D2C-866C-50D878F9C5AA}"/>
              </a:ext>
            </a:extLst>
          </p:cNvPr>
          <p:cNvSpPr txBox="1"/>
          <p:nvPr/>
        </p:nvSpPr>
        <p:spPr>
          <a:xfrm>
            <a:off x="5771816" y="1954713"/>
            <a:ext cx="1091974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id-ID" sz="1000" dirty="0">
                <a:solidFill>
                  <a:schemeClr val="bg2"/>
                </a:solidFill>
              </a:rPr>
              <a:t>2021, Feb</a:t>
            </a:r>
            <a:endParaRPr lang="en-US" sz="1000" dirty="0">
              <a:solidFill>
                <a:schemeClr val="bg2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DD35719-5B2B-4F30-9A87-2F33A7EC9E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48D598F-9E52-4300-8327-A3576588E56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16673"/>
          <a:stretch>
            <a:fillRect/>
          </a:stretch>
        </p:blipFill>
        <p:spPr/>
      </p:pic>
      <p:sp>
        <p:nvSpPr>
          <p:cNvPr id="48" name="Freeform 5">
            <a:extLst>
              <a:ext uri="{FF2B5EF4-FFF2-40B4-BE49-F238E27FC236}">
                <a16:creationId xmlns:a16="http://schemas.microsoft.com/office/drawing/2014/main" id="{3F20D2B2-B94E-4338-B6A7-5CD62B2906F1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2148524" y="3217051"/>
            <a:ext cx="470853" cy="350370"/>
          </a:xfrm>
          <a:custGeom>
            <a:avLst/>
            <a:gdLst>
              <a:gd name="T0" fmla="*/ 77 w 357"/>
              <a:gd name="T1" fmla="*/ 265 h 265"/>
              <a:gd name="T2" fmla="*/ 22 w 357"/>
              <a:gd name="T3" fmla="*/ 242 h 265"/>
              <a:gd name="T4" fmla="*/ 0 w 357"/>
              <a:gd name="T5" fmla="*/ 177 h 265"/>
              <a:gd name="T6" fmla="*/ 28 w 357"/>
              <a:gd name="T7" fmla="*/ 74 h 265"/>
              <a:gd name="T8" fmla="*/ 101 w 357"/>
              <a:gd name="T9" fmla="*/ 0 h 265"/>
              <a:gd name="T10" fmla="*/ 130 w 357"/>
              <a:gd name="T11" fmla="*/ 15 h 265"/>
              <a:gd name="T12" fmla="*/ 94 w 357"/>
              <a:gd name="T13" fmla="*/ 62 h 265"/>
              <a:gd name="T14" fmla="*/ 74 w 357"/>
              <a:gd name="T15" fmla="*/ 126 h 265"/>
              <a:gd name="T16" fmla="*/ 124 w 357"/>
              <a:gd name="T17" fmla="*/ 147 h 265"/>
              <a:gd name="T18" fmla="*/ 145 w 357"/>
              <a:gd name="T19" fmla="*/ 193 h 265"/>
              <a:gd name="T20" fmla="*/ 125 w 357"/>
              <a:gd name="T21" fmla="*/ 245 h 265"/>
              <a:gd name="T22" fmla="*/ 77 w 357"/>
              <a:gd name="T23" fmla="*/ 265 h 265"/>
              <a:gd name="T24" fmla="*/ 288 w 357"/>
              <a:gd name="T25" fmla="*/ 265 h 265"/>
              <a:gd name="T26" fmla="*/ 235 w 357"/>
              <a:gd name="T27" fmla="*/ 242 h 265"/>
              <a:gd name="T28" fmla="*/ 212 w 357"/>
              <a:gd name="T29" fmla="*/ 177 h 265"/>
              <a:gd name="T30" fmla="*/ 240 w 357"/>
              <a:gd name="T31" fmla="*/ 74 h 265"/>
              <a:gd name="T32" fmla="*/ 313 w 357"/>
              <a:gd name="T33" fmla="*/ 0 h 265"/>
              <a:gd name="T34" fmla="*/ 342 w 357"/>
              <a:gd name="T35" fmla="*/ 15 h 265"/>
              <a:gd name="T36" fmla="*/ 286 w 357"/>
              <a:gd name="T37" fmla="*/ 126 h 265"/>
              <a:gd name="T38" fmla="*/ 337 w 357"/>
              <a:gd name="T39" fmla="*/ 147 h 265"/>
              <a:gd name="T40" fmla="*/ 357 w 357"/>
              <a:gd name="T41" fmla="*/ 193 h 265"/>
              <a:gd name="T42" fmla="*/ 337 w 357"/>
              <a:gd name="T43" fmla="*/ 245 h 265"/>
              <a:gd name="T44" fmla="*/ 288 w 357"/>
              <a:gd name="T45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7" h="265">
                <a:moveTo>
                  <a:pt x="77" y="265"/>
                </a:moveTo>
                <a:cubicBezTo>
                  <a:pt x="55" y="265"/>
                  <a:pt x="37" y="258"/>
                  <a:pt x="22" y="242"/>
                </a:cubicBezTo>
                <a:cubicBezTo>
                  <a:pt x="7" y="227"/>
                  <a:pt x="0" y="205"/>
                  <a:pt x="0" y="177"/>
                </a:cubicBezTo>
                <a:cubicBezTo>
                  <a:pt x="0" y="140"/>
                  <a:pt x="9" y="106"/>
                  <a:pt x="28" y="74"/>
                </a:cubicBezTo>
                <a:cubicBezTo>
                  <a:pt x="47" y="43"/>
                  <a:pt x="71" y="18"/>
                  <a:pt x="101" y="0"/>
                </a:cubicBezTo>
                <a:cubicBezTo>
                  <a:pt x="130" y="15"/>
                  <a:pt x="130" y="15"/>
                  <a:pt x="130" y="15"/>
                </a:cubicBezTo>
                <a:cubicBezTo>
                  <a:pt x="118" y="26"/>
                  <a:pt x="106" y="41"/>
                  <a:pt x="94" y="62"/>
                </a:cubicBezTo>
                <a:cubicBezTo>
                  <a:pt x="82" y="82"/>
                  <a:pt x="75" y="103"/>
                  <a:pt x="74" y="126"/>
                </a:cubicBezTo>
                <a:cubicBezTo>
                  <a:pt x="94" y="128"/>
                  <a:pt x="111" y="134"/>
                  <a:pt x="124" y="147"/>
                </a:cubicBezTo>
                <a:cubicBezTo>
                  <a:pt x="138" y="159"/>
                  <a:pt x="145" y="174"/>
                  <a:pt x="145" y="193"/>
                </a:cubicBezTo>
                <a:cubicBezTo>
                  <a:pt x="145" y="215"/>
                  <a:pt x="138" y="232"/>
                  <a:pt x="125" y="245"/>
                </a:cubicBezTo>
                <a:cubicBezTo>
                  <a:pt x="112" y="259"/>
                  <a:pt x="96" y="265"/>
                  <a:pt x="77" y="265"/>
                </a:cubicBezTo>
                <a:close/>
                <a:moveTo>
                  <a:pt x="288" y="265"/>
                </a:moveTo>
                <a:cubicBezTo>
                  <a:pt x="267" y="265"/>
                  <a:pt x="250" y="258"/>
                  <a:pt x="235" y="242"/>
                </a:cubicBezTo>
                <a:cubicBezTo>
                  <a:pt x="220" y="227"/>
                  <a:pt x="212" y="205"/>
                  <a:pt x="212" y="177"/>
                </a:cubicBezTo>
                <a:cubicBezTo>
                  <a:pt x="212" y="140"/>
                  <a:pt x="222" y="106"/>
                  <a:pt x="240" y="74"/>
                </a:cubicBezTo>
                <a:cubicBezTo>
                  <a:pt x="259" y="43"/>
                  <a:pt x="283" y="18"/>
                  <a:pt x="313" y="0"/>
                </a:cubicBezTo>
                <a:cubicBezTo>
                  <a:pt x="342" y="15"/>
                  <a:pt x="342" y="15"/>
                  <a:pt x="342" y="15"/>
                </a:cubicBezTo>
                <a:cubicBezTo>
                  <a:pt x="308" y="46"/>
                  <a:pt x="289" y="83"/>
                  <a:pt x="286" y="126"/>
                </a:cubicBezTo>
                <a:cubicBezTo>
                  <a:pt x="306" y="128"/>
                  <a:pt x="323" y="134"/>
                  <a:pt x="337" y="147"/>
                </a:cubicBezTo>
                <a:cubicBezTo>
                  <a:pt x="350" y="159"/>
                  <a:pt x="357" y="174"/>
                  <a:pt x="357" y="193"/>
                </a:cubicBezTo>
                <a:cubicBezTo>
                  <a:pt x="357" y="215"/>
                  <a:pt x="351" y="232"/>
                  <a:pt x="337" y="245"/>
                </a:cubicBezTo>
                <a:cubicBezTo>
                  <a:pt x="324" y="259"/>
                  <a:pt x="307" y="265"/>
                  <a:pt x="288" y="2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E6373A70-DC66-4283-B3D1-6E6252EE6668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5514024" y="3217051"/>
            <a:ext cx="470853" cy="350370"/>
          </a:xfrm>
          <a:custGeom>
            <a:avLst/>
            <a:gdLst>
              <a:gd name="T0" fmla="*/ 77 w 357"/>
              <a:gd name="T1" fmla="*/ 265 h 265"/>
              <a:gd name="T2" fmla="*/ 22 w 357"/>
              <a:gd name="T3" fmla="*/ 242 h 265"/>
              <a:gd name="T4" fmla="*/ 0 w 357"/>
              <a:gd name="T5" fmla="*/ 177 h 265"/>
              <a:gd name="T6" fmla="*/ 28 w 357"/>
              <a:gd name="T7" fmla="*/ 74 h 265"/>
              <a:gd name="T8" fmla="*/ 101 w 357"/>
              <a:gd name="T9" fmla="*/ 0 h 265"/>
              <a:gd name="T10" fmla="*/ 130 w 357"/>
              <a:gd name="T11" fmla="*/ 15 h 265"/>
              <a:gd name="T12" fmla="*/ 94 w 357"/>
              <a:gd name="T13" fmla="*/ 62 h 265"/>
              <a:gd name="T14" fmla="*/ 74 w 357"/>
              <a:gd name="T15" fmla="*/ 126 h 265"/>
              <a:gd name="T16" fmla="*/ 124 w 357"/>
              <a:gd name="T17" fmla="*/ 147 h 265"/>
              <a:gd name="T18" fmla="*/ 145 w 357"/>
              <a:gd name="T19" fmla="*/ 193 h 265"/>
              <a:gd name="T20" fmla="*/ 125 w 357"/>
              <a:gd name="T21" fmla="*/ 245 h 265"/>
              <a:gd name="T22" fmla="*/ 77 w 357"/>
              <a:gd name="T23" fmla="*/ 265 h 265"/>
              <a:gd name="T24" fmla="*/ 288 w 357"/>
              <a:gd name="T25" fmla="*/ 265 h 265"/>
              <a:gd name="T26" fmla="*/ 235 w 357"/>
              <a:gd name="T27" fmla="*/ 242 h 265"/>
              <a:gd name="T28" fmla="*/ 212 w 357"/>
              <a:gd name="T29" fmla="*/ 177 h 265"/>
              <a:gd name="T30" fmla="*/ 240 w 357"/>
              <a:gd name="T31" fmla="*/ 74 h 265"/>
              <a:gd name="T32" fmla="*/ 313 w 357"/>
              <a:gd name="T33" fmla="*/ 0 h 265"/>
              <a:gd name="T34" fmla="*/ 342 w 357"/>
              <a:gd name="T35" fmla="*/ 15 h 265"/>
              <a:gd name="T36" fmla="*/ 286 w 357"/>
              <a:gd name="T37" fmla="*/ 126 h 265"/>
              <a:gd name="T38" fmla="*/ 337 w 357"/>
              <a:gd name="T39" fmla="*/ 147 h 265"/>
              <a:gd name="T40" fmla="*/ 357 w 357"/>
              <a:gd name="T41" fmla="*/ 193 h 265"/>
              <a:gd name="T42" fmla="*/ 337 w 357"/>
              <a:gd name="T43" fmla="*/ 245 h 265"/>
              <a:gd name="T44" fmla="*/ 288 w 357"/>
              <a:gd name="T45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7" h="265">
                <a:moveTo>
                  <a:pt x="77" y="265"/>
                </a:moveTo>
                <a:cubicBezTo>
                  <a:pt x="55" y="265"/>
                  <a:pt x="37" y="258"/>
                  <a:pt x="22" y="242"/>
                </a:cubicBezTo>
                <a:cubicBezTo>
                  <a:pt x="7" y="227"/>
                  <a:pt x="0" y="205"/>
                  <a:pt x="0" y="177"/>
                </a:cubicBezTo>
                <a:cubicBezTo>
                  <a:pt x="0" y="140"/>
                  <a:pt x="9" y="106"/>
                  <a:pt x="28" y="74"/>
                </a:cubicBezTo>
                <a:cubicBezTo>
                  <a:pt x="47" y="43"/>
                  <a:pt x="71" y="18"/>
                  <a:pt x="101" y="0"/>
                </a:cubicBezTo>
                <a:cubicBezTo>
                  <a:pt x="130" y="15"/>
                  <a:pt x="130" y="15"/>
                  <a:pt x="130" y="15"/>
                </a:cubicBezTo>
                <a:cubicBezTo>
                  <a:pt x="118" y="26"/>
                  <a:pt x="106" y="41"/>
                  <a:pt x="94" y="62"/>
                </a:cubicBezTo>
                <a:cubicBezTo>
                  <a:pt x="82" y="82"/>
                  <a:pt x="75" y="103"/>
                  <a:pt x="74" y="126"/>
                </a:cubicBezTo>
                <a:cubicBezTo>
                  <a:pt x="94" y="128"/>
                  <a:pt x="111" y="134"/>
                  <a:pt x="124" y="147"/>
                </a:cubicBezTo>
                <a:cubicBezTo>
                  <a:pt x="138" y="159"/>
                  <a:pt x="145" y="174"/>
                  <a:pt x="145" y="193"/>
                </a:cubicBezTo>
                <a:cubicBezTo>
                  <a:pt x="145" y="215"/>
                  <a:pt x="138" y="232"/>
                  <a:pt x="125" y="245"/>
                </a:cubicBezTo>
                <a:cubicBezTo>
                  <a:pt x="112" y="259"/>
                  <a:pt x="96" y="265"/>
                  <a:pt x="77" y="265"/>
                </a:cubicBezTo>
                <a:close/>
                <a:moveTo>
                  <a:pt x="288" y="265"/>
                </a:moveTo>
                <a:cubicBezTo>
                  <a:pt x="267" y="265"/>
                  <a:pt x="250" y="258"/>
                  <a:pt x="235" y="242"/>
                </a:cubicBezTo>
                <a:cubicBezTo>
                  <a:pt x="220" y="227"/>
                  <a:pt x="212" y="205"/>
                  <a:pt x="212" y="177"/>
                </a:cubicBezTo>
                <a:cubicBezTo>
                  <a:pt x="212" y="140"/>
                  <a:pt x="222" y="106"/>
                  <a:pt x="240" y="74"/>
                </a:cubicBezTo>
                <a:cubicBezTo>
                  <a:pt x="259" y="43"/>
                  <a:pt x="283" y="18"/>
                  <a:pt x="313" y="0"/>
                </a:cubicBezTo>
                <a:cubicBezTo>
                  <a:pt x="342" y="15"/>
                  <a:pt x="342" y="15"/>
                  <a:pt x="342" y="15"/>
                </a:cubicBezTo>
                <a:cubicBezTo>
                  <a:pt x="308" y="46"/>
                  <a:pt x="289" y="83"/>
                  <a:pt x="286" y="126"/>
                </a:cubicBezTo>
                <a:cubicBezTo>
                  <a:pt x="306" y="128"/>
                  <a:pt x="323" y="134"/>
                  <a:pt x="337" y="147"/>
                </a:cubicBezTo>
                <a:cubicBezTo>
                  <a:pt x="350" y="159"/>
                  <a:pt x="357" y="174"/>
                  <a:pt x="357" y="193"/>
                </a:cubicBezTo>
                <a:cubicBezTo>
                  <a:pt x="357" y="215"/>
                  <a:pt x="351" y="232"/>
                  <a:pt x="337" y="245"/>
                </a:cubicBezTo>
                <a:cubicBezTo>
                  <a:pt x="324" y="259"/>
                  <a:pt x="307" y="265"/>
                  <a:pt x="288" y="2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36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367DA5C-5DAC-4176-B595-F51C385EAF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r="8788"/>
          <a:stretch>
            <a:fillRect/>
          </a:stretch>
        </p:blipFill>
        <p:spPr/>
      </p:pic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589CEE9-F71D-46E6-82C9-55F8114BAF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id-ID" dirty="0"/>
              <a:t>GET IN TOUCH WITH US</a:t>
            </a:r>
            <a:endParaRPr lang="en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0EDBE6-2EA0-48B7-8BA3-47311EFE5A32}"/>
              </a:ext>
            </a:extLst>
          </p:cNvPr>
          <p:cNvSpPr/>
          <p:nvPr/>
        </p:nvSpPr>
        <p:spPr>
          <a:xfrm>
            <a:off x="11706045" y="0"/>
            <a:ext cx="485954" cy="992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22972-C022-48B8-866E-74D31FB1D8EA}"/>
              </a:ext>
            </a:extLst>
          </p:cNvPr>
          <p:cNvSpPr txBox="1"/>
          <p:nvPr/>
        </p:nvSpPr>
        <p:spPr>
          <a:xfrm rot="5400000">
            <a:off x="10920053" y="2024313"/>
            <a:ext cx="2096036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>
                <a:solidFill>
                  <a:schemeClr val="bg2"/>
                </a:solidFill>
              </a:rPr>
              <a:t>www.yourwebsite.com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9CCC2F-C408-4D89-A22A-A5F5515D1390}"/>
              </a:ext>
            </a:extLst>
          </p:cNvPr>
          <p:cNvCxnSpPr/>
          <p:nvPr/>
        </p:nvCxnSpPr>
        <p:spPr>
          <a:xfrm>
            <a:off x="11706045" y="862012"/>
            <a:ext cx="0" cy="23717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36D999-1F1E-4D38-A3B0-8AEB60A9DB1B}"/>
              </a:ext>
            </a:extLst>
          </p:cNvPr>
          <p:cNvCxnSpPr>
            <a:cxnSpLocks/>
          </p:cNvCxnSpPr>
          <p:nvPr/>
        </p:nvCxnSpPr>
        <p:spPr>
          <a:xfrm flipH="1">
            <a:off x="9286515" y="496019"/>
            <a:ext cx="276243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A33C5C-9260-49CF-804C-E7DA6FE62AF7}"/>
              </a:ext>
            </a:extLst>
          </p:cNvPr>
          <p:cNvSpPr/>
          <p:nvPr/>
        </p:nvSpPr>
        <p:spPr>
          <a:xfrm>
            <a:off x="-1" y="4851402"/>
            <a:ext cx="12192001" cy="2006598"/>
          </a:xfrm>
          <a:prstGeom prst="rect">
            <a:avLst/>
          </a:prstGeom>
          <a:solidFill>
            <a:schemeClr val="tx2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83E575-68FA-44F9-A7B1-634E1F1E2C26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626AD8-9ECE-4381-8C51-75D1BC43C84D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Contact Us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3517CB-53B8-4F93-8DDF-84FDF4056E6D}"/>
              </a:ext>
            </a:extLst>
          </p:cNvPr>
          <p:cNvSpPr txBox="1"/>
          <p:nvPr/>
        </p:nvSpPr>
        <p:spPr>
          <a:xfrm>
            <a:off x="4515215" y="5838350"/>
            <a:ext cx="2401174" cy="3398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</a:rPr>
              <a:t>office@email.com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23649F-C28B-4A30-B756-AE972E20EE54}"/>
              </a:ext>
            </a:extLst>
          </p:cNvPr>
          <p:cNvSpPr txBox="1"/>
          <p:nvPr/>
        </p:nvSpPr>
        <p:spPr>
          <a:xfrm>
            <a:off x="4515214" y="5458189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Email company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07ABBD3-4946-4B67-BB20-AD6F86D963F7}"/>
              </a:ext>
            </a:extLst>
          </p:cNvPr>
          <p:cNvSpPr/>
          <p:nvPr/>
        </p:nvSpPr>
        <p:spPr>
          <a:xfrm rot="5400000">
            <a:off x="4241641" y="5613000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A83009-5BDE-40A2-8520-484F150BCA3E}"/>
              </a:ext>
            </a:extLst>
          </p:cNvPr>
          <p:cNvSpPr txBox="1"/>
          <p:nvPr/>
        </p:nvSpPr>
        <p:spPr>
          <a:xfrm>
            <a:off x="7016705" y="5838350"/>
            <a:ext cx="2401174" cy="3398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</a:rPr>
              <a:t>+53 6346 2446 635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ECC842-7E00-43AA-8DEC-A87C5B9CDF44}"/>
              </a:ext>
            </a:extLst>
          </p:cNvPr>
          <p:cNvSpPr txBox="1"/>
          <p:nvPr/>
        </p:nvSpPr>
        <p:spPr>
          <a:xfrm>
            <a:off x="7016704" y="5458189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Phone number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D348C3D1-8A76-4BD0-BFA6-FCBDB1CD71A9}"/>
              </a:ext>
            </a:extLst>
          </p:cNvPr>
          <p:cNvSpPr/>
          <p:nvPr/>
        </p:nvSpPr>
        <p:spPr>
          <a:xfrm rot="5400000">
            <a:off x="6743131" y="5613000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4401B5-71F3-44F4-8422-A1D858672D83}"/>
              </a:ext>
            </a:extLst>
          </p:cNvPr>
          <p:cNvSpPr txBox="1"/>
          <p:nvPr/>
        </p:nvSpPr>
        <p:spPr>
          <a:xfrm>
            <a:off x="9463569" y="5838350"/>
            <a:ext cx="2401174" cy="6168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200" dirty="0">
                <a:solidFill>
                  <a:schemeClr val="bg2"/>
                </a:solidFill>
              </a:rPr>
              <a:t>Street, Juan Block C. No 99 London, england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6DD697-CEB9-4582-AA7D-5BCBAC538C53}"/>
              </a:ext>
            </a:extLst>
          </p:cNvPr>
          <p:cNvSpPr txBox="1"/>
          <p:nvPr/>
        </p:nvSpPr>
        <p:spPr>
          <a:xfrm>
            <a:off x="9463568" y="5458189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sz="2000" dirty="0">
                <a:solidFill>
                  <a:schemeClr val="accent1"/>
                </a:solidFill>
                <a:latin typeface="+mj-lt"/>
              </a:rPr>
              <a:t>Location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F659242F-D75B-40A9-8F9D-ECB88B567FBA}"/>
              </a:ext>
            </a:extLst>
          </p:cNvPr>
          <p:cNvSpPr/>
          <p:nvPr/>
        </p:nvSpPr>
        <p:spPr>
          <a:xfrm rot="5400000">
            <a:off x="9189995" y="5613000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7223F3E3-1480-480C-B64A-6E660677DBFB}"/>
              </a:ext>
            </a:extLst>
          </p:cNvPr>
          <p:cNvSpPr/>
          <p:nvPr/>
        </p:nvSpPr>
        <p:spPr>
          <a:xfrm>
            <a:off x="2977796" y="310796"/>
            <a:ext cx="6236408" cy="6236408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FE991B-4193-4176-A9E6-19093B038A48}"/>
              </a:ext>
            </a:extLst>
          </p:cNvPr>
          <p:cNvSpPr/>
          <p:nvPr/>
        </p:nvSpPr>
        <p:spPr>
          <a:xfrm>
            <a:off x="3759201" y="1092201"/>
            <a:ext cx="4673598" cy="4673598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17B5B7-14F7-4A86-A9AA-A52AA4CCF139}"/>
              </a:ext>
            </a:extLst>
          </p:cNvPr>
          <p:cNvGrpSpPr/>
          <p:nvPr/>
        </p:nvGrpSpPr>
        <p:grpSpPr>
          <a:xfrm rot="16200000">
            <a:off x="5725325" y="2101308"/>
            <a:ext cx="741350" cy="508000"/>
            <a:chOff x="1904598" y="3091543"/>
            <a:chExt cx="741350" cy="50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B561903-0464-4E56-8E23-6291740B8516}"/>
                </a:ext>
              </a:extLst>
            </p:cNvPr>
            <p:cNvSpPr/>
            <p:nvPr/>
          </p:nvSpPr>
          <p:spPr>
            <a:xfrm>
              <a:off x="1904598" y="3091543"/>
              <a:ext cx="508000" cy="50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Graphic 21" descr="Line arrow Straight">
              <a:extLst>
                <a:ext uri="{FF2B5EF4-FFF2-40B4-BE49-F238E27FC236}">
                  <a16:creationId xmlns:a16="http://schemas.microsoft.com/office/drawing/2014/main" id="{2787DF6A-851D-47E0-A83E-487C2C5B0103}"/>
                </a:ext>
              </a:extLst>
            </p:cNvPr>
            <p:cNvSpPr/>
            <p:nvPr/>
          </p:nvSpPr>
          <p:spPr>
            <a:xfrm rot="10800000">
              <a:off x="2309606" y="3280569"/>
              <a:ext cx="336342" cy="129950"/>
            </a:xfrm>
            <a:custGeom>
              <a:avLst/>
              <a:gdLst>
                <a:gd name="connsiteX0" fmla="*/ 809625 w 838199"/>
                <a:gd name="connsiteY0" fmla="*/ 133350 h 323849"/>
                <a:gd name="connsiteX1" fmla="*/ 97155 w 838199"/>
                <a:gd name="connsiteY1" fmla="*/ 133350 h 323849"/>
                <a:gd name="connsiteX2" fmla="*/ 181928 w 838199"/>
                <a:gd name="connsiteY2" fmla="*/ 48577 h 323849"/>
                <a:gd name="connsiteX3" fmla="*/ 181928 w 838199"/>
                <a:gd name="connsiteY3" fmla="*/ 8572 h 323849"/>
                <a:gd name="connsiteX4" fmla="*/ 141923 w 838199"/>
                <a:gd name="connsiteY4" fmla="*/ 8572 h 323849"/>
                <a:gd name="connsiteX5" fmla="*/ 8573 w 838199"/>
                <a:gd name="connsiteY5" fmla="*/ 141923 h 323849"/>
                <a:gd name="connsiteX6" fmla="*/ 8573 w 838199"/>
                <a:gd name="connsiteY6" fmla="*/ 181927 h 323849"/>
                <a:gd name="connsiteX7" fmla="*/ 141923 w 838199"/>
                <a:gd name="connsiteY7" fmla="*/ 315277 h 323849"/>
                <a:gd name="connsiteX8" fmla="*/ 161925 w 838199"/>
                <a:gd name="connsiteY8" fmla="*/ 323850 h 323849"/>
                <a:gd name="connsiteX9" fmla="*/ 181928 w 838199"/>
                <a:gd name="connsiteY9" fmla="*/ 315277 h 323849"/>
                <a:gd name="connsiteX10" fmla="*/ 181928 w 838199"/>
                <a:gd name="connsiteY10" fmla="*/ 275273 h 323849"/>
                <a:gd name="connsiteX11" fmla="*/ 97155 w 838199"/>
                <a:gd name="connsiteY11" fmla="*/ 190500 h 323849"/>
                <a:gd name="connsiteX12" fmla="*/ 809625 w 838199"/>
                <a:gd name="connsiteY12" fmla="*/ 190500 h 323849"/>
                <a:gd name="connsiteX13" fmla="*/ 838200 w 838199"/>
                <a:gd name="connsiteY13" fmla="*/ 161925 h 323849"/>
                <a:gd name="connsiteX14" fmla="*/ 809625 w 838199"/>
                <a:gd name="connsiteY14" fmla="*/ 133350 h 323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8199" h="323849">
                  <a:moveTo>
                    <a:pt x="809625" y="133350"/>
                  </a:moveTo>
                  <a:lnTo>
                    <a:pt x="97155" y="133350"/>
                  </a:lnTo>
                  <a:lnTo>
                    <a:pt x="181928" y="48577"/>
                  </a:lnTo>
                  <a:cubicBezTo>
                    <a:pt x="193357" y="37148"/>
                    <a:pt x="193357" y="19050"/>
                    <a:pt x="181928" y="8572"/>
                  </a:cubicBezTo>
                  <a:cubicBezTo>
                    <a:pt x="170498" y="-2857"/>
                    <a:pt x="152400" y="-2857"/>
                    <a:pt x="141923" y="8572"/>
                  </a:cubicBezTo>
                  <a:lnTo>
                    <a:pt x="8573" y="141923"/>
                  </a:lnTo>
                  <a:cubicBezTo>
                    <a:pt x="-2858" y="153352"/>
                    <a:pt x="-2858" y="171450"/>
                    <a:pt x="8573" y="181927"/>
                  </a:cubicBezTo>
                  <a:lnTo>
                    <a:pt x="141923" y="315277"/>
                  </a:lnTo>
                  <a:cubicBezTo>
                    <a:pt x="147638" y="320992"/>
                    <a:pt x="155257" y="323850"/>
                    <a:pt x="161925" y="323850"/>
                  </a:cubicBezTo>
                  <a:cubicBezTo>
                    <a:pt x="168593" y="323850"/>
                    <a:pt x="176213" y="320992"/>
                    <a:pt x="181928" y="315277"/>
                  </a:cubicBezTo>
                  <a:cubicBezTo>
                    <a:pt x="193357" y="303848"/>
                    <a:pt x="193357" y="285750"/>
                    <a:pt x="181928" y="275273"/>
                  </a:cubicBezTo>
                  <a:lnTo>
                    <a:pt x="97155" y="190500"/>
                  </a:lnTo>
                  <a:lnTo>
                    <a:pt x="809625" y="190500"/>
                  </a:lnTo>
                  <a:cubicBezTo>
                    <a:pt x="825818" y="190500"/>
                    <a:pt x="838200" y="178118"/>
                    <a:pt x="838200" y="161925"/>
                  </a:cubicBezTo>
                  <a:cubicBezTo>
                    <a:pt x="838200" y="145732"/>
                    <a:pt x="825818" y="133350"/>
                    <a:pt x="809625" y="1333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06E05D3-3CB5-4A38-870D-7E219A9E202A}"/>
              </a:ext>
            </a:extLst>
          </p:cNvPr>
          <p:cNvSpPr/>
          <p:nvPr/>
        </p:nvSpPr>
        <p:spPr>
          <a:xfrm>
            <a:off x="1422635" y="3516975"/>
            <a:ext cx="70975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F08E82-CCDC-44D3-871E-BB10554D0304}"/>
              </a:ext>
            </a:extLst>
          </p:cNvPr>
          <p:cNvSpPr/>
          <p:nvPr/>
        </p:nvSpPr>
        <p:spPr>
          <a:xfrm>
            <a:off x="10059613" y="3516975"/>
            <a:ext cx="70975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B39E15D-55BD-4EC3-92FE-D6048E3047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96457" y="3008722"/>
            <a:ext cx="7199086" cy="1044575"/>
          </a:xfrm>
        </p:spPr>
        <p:txBody>
          <a:bodyPr/>
          <a:lstStyle/>
          <a:p>
            <a:r>
              <a:rPr lang="id-ID" dirty="0">
                <a:solidFill>
                  <a:schemeClr val="accent1"/>
                </a:solidFill>
              </a:rPr>
              <a:t>THANK YOU</a:t>
            </a:r>
            <a:endParaRPr lang="en-ID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9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3EBE359-484A-4A73-967F-3C57C88FAF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7" b="33867"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2326F9-D5EC-4ED4-B3EE-C9762B5E5098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5E873-511B-47B9-A935-2AD339F337CF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  <a:latin typeface="+mj-lt"/>
              </a:rPr>
              <a:t>About Morgana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E1AF8E-E7AF-4535-BCE1-206D340D0D81}"/>
              </a:ext>
            </a:extLst>
          </p:cNvPr>
          <p:cNvSpPr txBox="1"/>
          <p:nvPr/>
        </p:nvSpPr>
        <p:spPr>
          <a:xfrm>
            <a:off x="974206" y="4911819"/>
            <a:ext cx="3675782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 which I enjoy with my whole heart.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993CD3-8344-4507-A402-EB1191841F71}"/>
              </a:ext>
            </a:extLst>
          </p:cNvPr>
          <p:cNvSpPr txBox="1"/>
          <p:nvPr/>
        </p:nvSpPr>
        <p:spPr>
          <a:xfrm>
            <a:off x="974207" y="4422923"/>
            <a:ext cx="3164824" cy="4985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+mj-lt"/>
              </a:rPr>
              <a:t>Dark theme design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3946BF14-B8D3-49D6-AAD1-ACBE1577923C}"/>
              </a:ext>
            </a:extLst>
          </p:cNvPr>
          <p:cNvSpPr/>
          <p:nvPr/>
        </p:nvSpPr>
        <p:spPr>
          <a:xfrm rot="5400000">
            <a:off x="803714" y="4649203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33B94E-2E49-468B-96CF-46A54F4F4042}"/>
              </a:ext>
            </a:extLst>
          </p:cNvPr>
          <p:cNvSpPr/>
          <p:nvPr/>
        </p:nvSpPr>
        <p:spPr>
          <a:xfrm>
            <a:off x="677863" y="3233737"/>
            <a:ext cx="6015014" cy="1028011"/>
          </a:xfrm>
          <a:prstGeom prst="rect">
            <a:avLst/>
          </a:prstGeom>
          <a:solidFill>
            <a:schemeClr val="tx2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3B0804-59FC-4F22-93F0-564D2FE0B485}"/>
              </a:ext>
            </a:extLst>
          </p:cNvPr>
          <p:cNvSpPr/>
          <p:nvPr/>
        </p:nvSpPr>
        <p:spPr>
          <a:xfrm>
            <a:off x="1230708" y="3143250"/>
            <a:ext cx="630936" cy="160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AE71D8-610F-4469-B951-0F255F949A77}"/>
              </a:ext>
            </a:extLst>
          </p:cNvPr>
          <p:cNvSpPr txBox="1"/>
          <p:nvPr/>
        </p:nvSpPr>
        <p:spPr>
          <a:xfrm>
            <a:off x="1178753" y="3438035"/>
            <a:ext cx="155807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Dark and strong concept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54D4F5-28DE-420E-8948-2F6BA0F88C65}"/>
              </a:ext>
            </a:extLst>
          </p:cNvPr>
          <p:cNvSpPr txBox="1"/>
          <p:nvPr/>
        </p:nvSpPr>
        <p:spPr>
          <a:xfrm>
            <a:off x="5454765" y="4911819"/>
            <a:ext cx="6149859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possession of my entire soul, like these sweet mornings of spring which I enjoy with my whole heart. I am alone, and feel the charm of existence in this spot, which was created for the bliss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FD7009-8035-4509-99BA-FF966BA6D5E9}"/>
              </a:ext>
            </a:extLst>
          </p:cNvPr>
          <p:cNvSpPr txBox="1"/>
          <p:nvPr/>
        </p:nvSpPr>
        <p:spPr>
          <a:xfrm>
            <a:off x="5454767" y="4422923"/>
            <a:ext cx="3164824" cy="4985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+mj-lt"/>
              </a:rPr>
              <a:t>Trend design 2021</a:t>
            </a: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BE2670AA-FF57-42AA-862B-3177F5788528}"/>
              </a:ext>
            </a:extLst>
          </p:cNvPr>
          <p:cNvSpPr/>
          <p:nvPr/>
        </p:nvSpPr>
        <p:spPr>
          <a:xfrm rot="5400000">
            <a:off x="5284274" y="4649203"/>
            <a:ext cx="104965" cy="904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402FEC04-A68D-4682-8482-469A50704E3D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9619465" y="1946181"/>
            <a:ext cx="1079500" cy="803275"/>
          </a:xfrm>
          <a:custGeom>
            <a:avLst/>
            <a:gdLst>
              <a:gd name="T0" fmla="*/ 77 w 357"/>
              <a:gd name="T1" fmla="*/ 265 h 265"/>
              <a:gd name="T2" fmla="*/ 22 w 357"/>
              <a:gd name="T3" fmla="*/ 242 h 265"/>
              <a:gd name="T4" fmla="*/ 0 w 357"/>
              <a:gd name="T5" fmla="*/ 177 h 265"/>
              <a:gd name="T6" fmla="*/ 28 w 357"/>
              <a:gd name="T7" fmla="*/ 74 h 265"/>
              <a:gd name="T8" fmla="*/ 101 w 357"/>
              <a:gd name="T9" fmla="*/ 0 h 265"/>
              <a:gd name="T10" fmla="*/ 130 w 357"/>
              <a:gd name="T11" fmla="*/ 15 h 265"/>
              <a:gd name="T12" fmla="*/ 94 w 357"/>
              <a:gd name="T13" fmla="*/ 62 h 265"/>
              <a:gd name="T14" fmla="*/ 74 w 357"/>
              <a:gd name="T15" fmla="*/ 126 h 265"/>
              <a:gd name="T16" fmla="*/ 124 w 357"/>
              <a:gd name="T17" fmla="*/ 147 h 265"/>
              <a:gd name="T18" fmla="*/ 145 w 357"/>
              <a:gd name="T19" fmla="*/ 193 h 265"/>
              <a:gd name="T20" fmla="*/ 125 w 357"/>
              <a:gd name="T21" fmla="*/ 245 h 265"/>
              <a:gd name="T22" fmla="*/ 77 w 357"/>
              <a:gd name="T23" fmla="*/ 265 h 265"/>
              <a:gd name="T24" fmla="*/ 288 w 357"/>
              <a:gd name="T25" fmla="*/ 265 h 265"/>
              <a:gd name="T26" fmla="*/ 235 w 357"/>
              <a:gd name="T27" fmla="*/ 242 h 265"/>
              <a:gd name="T28" fmla="*/ 212 w 357"/>
              <a:gd name="T29" fmla="*/ 177 h 265"/>
              <a:gd name="T30" fmla="*/ 240 w 357"/>
              <a:gd name="T31" fmla="*/ 74 h 265"/>
              <a:gd name="T32" fmla="*/ 313 w 357"/>
              <a:gd name="T33" fmla="*/ 0 h 265"/>
              <a:gd name="T34" fmla="*/ 342 w 357"/>
              <a:gd name="T35" fmla="*/ 15 h 265"/>
              <a:gd name="T36" fmla="*/ 286 w 357"/>
              <a:gd name="T37" fmla="*/ 126 h 265"/>
              <a:gd name="T38" fmla="*/ 337 w 357"/>
              <a:gd name="T39" fmla="*/ 147 h 265"/>
              <a:gd name="T40" fmla="*/ 357 w 357"/>
              <a:gd name="T41" fmla="*/ 193 h 265"/>
              <a:gd name="T42" fmla="*/ 337 w 357"/>
              <a:gd name="T43" fmla="*/ 245 h 265"/>
              <a:gd name="T44" fmla="*/ 288 w 357"/>
              <a:gd name="T45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7" h="265">
                <a:moveTo>
                  <a:pt x="77" y="265"/>
                </a:moveTo>
                <a:cubicBezTo>
                  <a:pt x="55" y="265"/>
                  <a:pt x="37" y="258"/>
                  <a:pt x="22" y="242"/>
                </a:cubicBezTo>
                <a:cubicBezTo>
                  <a:pt x="7" y="227"/>
                  <a:pt x="0" y="205"/>
                  <a:pt x="0" y="177"/>
                </a:cubicBezTo>
                <a:cubicBezTo>
                  <a:pt x="0" y="140"/>
                  <a:pt x="9" y="106"/>
                  <a:pt x="28" y="74"/>
                </a:cubicBezTo>
                <a:cubicBezTo>
                  <a:pt x="47" y="43"/>
                  <a:pt x="71" y="18"/>
                  <a:pt x="101" y="0"/>
                </a:cubicBezTo>
                <a:cubicBezTo>
                  <a:pt x="130" y="15"/>
                  <a:pt x="130" y="15"/>
                  <a:pt x="130" y="15"/>
                </a:cubicBezTo>
                <a:cubicBezTo>
                  <a:pt x="118" y="26"/>
                  <a:pt x="106" y="41"/>
                  <a:pt x="94" y="62"/>
                </a:cubicBezTo>
                <a:cubicBezTo>
                  <a:pt x="82" y="82"/>
                  <a:pt x="75" y="103"/>
                  <a:pt x="74" y="126"/>
                </a:cubicBezTo>
                <a:cubicBezTo>
                  <a:pt x="94" y="128"/>
                  <a:pt x="111" y="134"/>
                  <a:pt x="124" y="147"/>
                </a:cubicBezTo>
                <a:cubicBezTo>
                  <a:pt x="138" y="159"/>
                  <a:pt x="145" y="174"/>
                  <a:pt x="145" y="193"/>
                </a:cubicBezTo>
                <a:cubicBezTo>
                  <a:pt x="145" y="215"/>
                  <a:pt x="138" y="232"/>
                  <a:pt x="125" y="245"/>
                </a:cubicBezTo>
                <a:cubicBezTo>
                  <a:pt x="112" y="259"/>
                  <a:pt x="96" y="265"/>
                  <a:pt x="77" y="265"/>
                </a:cubicBezTo>
                <a:close/>
                <a:moveTo>
                  <a:pt x="288" y="265"/>
                </a:moveTo>
                <a:cubicBezTo>
                  <a:pt x="267" y="265"/>
                  <a:pt x="250" y="258"/>
                  <a:pt x="235" y="242"/>
                </a:cubicBezTo>
                <a:cubicBezTo>
                  <a:pt x="220" y="227"/>
                  <a:pt x="212" y="205"/>
                  <a:pt x="212" y="177"/>
                </a:cubicBezTo>
                <a:cubicBezTo>
                  <a:pt x="212" y="140"/>
                  <a:pt x="222" y="106"/>
                  <a:pt x="240" y="74"/>
                </a:cubicBezTo>
                <a:cubicBezTo>
                  <a:pt x="259" y="43"/>
                  <a:pt x="283" y="18"/>
                  <a:pt x="313" y="0"/>
                </a:cubicBezTo>
                <a:cubicBezTo>
                  <a:pt x="342" y="15"/>
                  <a:pt x="342" y="15"/>
                  <a:pt x="342" y="15"/>
                </a:cubicBezTo>
                <a:cubicBezTo>
                  <a:pt x="308" y="46"/>
                  <a:pt x="289" y="83"/>
                  <a:pt x="286" y="126"/>
                </a:cubicBezTo>
                <a:cubicBezTo>
                  <a:pt x="306" y="128"/>
                  <a:pt x="323" y="134"/>
                  <a:pt x="337" y="147"/>
                </a:cubicBezTo>
                <a:cubicBezTo>
                  <a:pt x="350" y="159"/>
                  <a:pt x="357" y="174"/>
                  <a:pt x="357" y="193"/>
                </a:cubicBezTo>
                <a:cubicBezTo>
                  <a:pt x="357" y="215"/>
                  <a:pt x="351" y="232"/>
                  <a:pt x="337" y="245"/>
                </a:cubicBezTo>
                <a:cubicBezTo>
                  <a:pt x="324" y="259"/>
                  <a:pt x="307" y="265"/>
                  <a:pt x="288" y="2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CD0A4E-9BFA-48D9-A9D0-0BC541F1C7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ABOUT MORGANA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2052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2AD4903-89FB-402D-8CB0-7AC77C2AFB33}"/>
              </a:ext>
            </a:extLst>
          </p:cNvPr>
          <p:cNvCxnSpPr/>
          <p:nvPr/>
        </p:nvCxnSpPr>
        <p:spPr>
          <a:xfrm>
            <a:off x="2171492" y="5212561"/>
            <a:ext cx="790488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3B92D27-EED9-4828-8DF8-2D991F7A7E2B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740CB-72CF-4E0E-A11E-60761F10F2E4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  <a:latin typeface="+mj-lt"/>
              </a:rPr>
              <a:t>Table of Contents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625DF6-03A4-4399-9E4D-3EED5E67465B}"/>
              </a:ext>
            </a:extLst>
          </p:cNvPr>
          <p:cNvSpPr/>
          <p:nvPr/>
        </p:nvSpPr>
        <p:spPr>
          <a:xfrm>
            <a:off x="1965386" y="5027093"/>
            <a:ext cx="370936" cy="370936"/>
          </a:xfrm>
          <a:prstGeom prst="ellipse">
            <a:avLst/>
          </a:prstGeom>
          <a:ln w="28575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573D1D-F243-4A3E-944F-41BFA5B93E10}"/>
              </a:ext>
            </a:extLst>
          </p:cNvPr>
          <p:cNvSpPr/>
          <p:nvPr/>
        </p:nvSpPr>
        <p:spPr>
          <a:xfrm>
            <a:off x="3937959" y="5027093"/>
            <a:ext cx="370936" cy="370936"/>
          </a:xfrm>
          <a:prstGeom prst="ellipse">
            <a:avLst/>
          </a:prstGeom>
          <a:ln w="28575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81D7DB-34B9-43D0-AFA5-5531D9CACD29}"/>
              </a:ext>
            </a:extLst>
          </p:cNvPr>
          <p:cNvSpPr/>
          <p:nvPr/>
        </p:nvSpPr>
        <p:spPr>
          <a:xfrm>
            <a:off x="5910532" y="5027093"/>
            <a:ext cx="370936" cy="370936"/>
          </a:xfrm>
          <a:prstGeom prst="ellipse">
            <a:avLst/>
          </a:prstGeom>
          <a:ln w="28575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04A86EC-9639-424E-90BD-B61DC18A18CC}"/>
              </a:ext>
            </a:extLst>
          </p:cNvPr>
          <p:cNvSpPr/>
          <p:nvPr/>
        </p:nvSpPr>
        <p:spPr>
          <a:xfrm>
            <a:off x="7883105" y="5027093"/>
            <a:ext cx="370936" cy="370936"/>
          </a:xfrm>
          <a:prstGeom prst="ellipse">
            <a:avLst/>
          </a:prstGeom>
          <a:ln w="28575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BA2674B-7902-45A2-B5C4-42D36E8CFDAE}"/>
              </a:ext>
            </a:extLst>
          </p:cNvPr>
          <p:cNvSpPr/>
          <p:nvPr/>
        </p:nvSpPr>
        <p:spPr>
          <a:xfrm>
            <a:off x="9855678" y="5027093"/>
            <a:ext cx="370936" cy="370936"/>
          </a:xfrm>
          <a:prstGeom prst="ellipse">
            <a:avLst/>
          </a:prstGeom>
          <a:ln w="28575"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9868C5-5FED-477A-835B-9E6FD32ADFCC}"/>
              </a:ext>
            </a:extLst>
          </p:cNvPr>
          <p:cNvSpPr txBox="1"/>
          <p:nvPr/>
        </p:nvSpPr>
        <p:spPr>
          <a:xfrm>
            <a:off x="5142404" y="3975089"/>
            <a:ext cx="1907192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A wonderful serenity has taken possession of my entire soul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A4F6EC-B70F-48E0-869A-EC9D2244112C}"/>
              </a:ext>
            </a:extLst>
          </p:cNvPr>
          <p:cNvSpPr txBox="1"/>
          <p:nvPr/>
        </p:nvSpPr>
        <p:spPr>
          <a:xfrm>
            <a:off x="5142404" y="3633903"/>
            <a:ext cx="190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+mj-lt"/>
              </a:rPr>
              <a:t>Description</a:t>
            </a:r>
            <a:endParaRPr lang="en-ID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A1715E-3428-47C9-B892-120E3F3EF3EE}"/>
              </a:ext>
            </a:extLst>
          </p:cNvPr>
          <p:cNvSpPr txBox="1"/>
          <p:nvPr/>
        </p:nvSpPr>
        <p:spPr>
          <a:xfrm>
            <a:off x="7114976" y="3975089"/>
            <a:ext cx="1907192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A wonderful serenity has taken possession of my entire soul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EB1F34-A7BE-42E3-9970-4AF04C5E84B4}"/>
              </a:ext>
            </a:extLst>
          </p:cNvPr>
          <p:cNvSpPr txBox="1"/>
          <p:nvPr/>
        </p:nvSpPr>
        <p:spPr>
          <a:xfrm>
            <a:off x="7114976" y="3633903"/>
            <a:ext cx="190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+mj-lt"/>
              </a:rPr>
              <a:t>Description</a:t>
            </a:r>
            <a:endParaRPr lang="en-ID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683DB6-63A3-41CC-9D62-63B3628BDE46}"/>
              </a:ext>
            </a:extLst>
          </p:cNvPr>
          <p:cNvSpPr txBox="1"/>
          <p:nvPr/>
        </p:nvSpPr>
        <p:spPr>
          <a:xfrm>
            <a:off x="9087549" y="3975089"/>
            <a:ext cx="1907192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A wonderful serenity has taken possession of my entire soul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FA721D-0BA3-4563-9016-BDBF0903332F}"/>
              </a:ext>
            </a:extLst>
          </p:cNvPr>
          <p:cNvSpPr txBox="1"/>
          <p:nvPr/>
        </p:nvSpPr>
        <p:spPr>
          <a:xfrm>
            <a:off x="9087549" y="3633903"/>
            <a:ext cx="190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+mj-lt"/>
              </a:rPr>
              <a:t>Description</a:t>
            </a:r>
            <a:endParaRPr lang="en-ID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243828-6941-4166-B75B-2C60B06AD73C}"/>
              </a:ext>
            </a:extLst>
          </p:cNvPr>
          <p:cNvSpPr txBox="1"/>
          <p:nvPr/>
        </p:nvSpPr>
        <p:spPr>
          <a:xfrm>
            <a:off x="3165754" y="3975089"/>
            <a:ext cx="1907192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A wonderful serenity has taken possession of my entire soul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C7EAE3-6498-492D-AAE8-E8826D562750}"/>
              </a:ext>
            </a:extLst>
          </p:cNvPr>
          <p:cNvSpPr txBox="1"/>
          <p:nvPr/>
        </p:nvSpPr>
        <p:spPr>
          <a:xfrm>
            <a:off x="3165754" y="3633903"/>
            <a:ext cx="190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+mj-lt"/>
              </a:rPr>
              <a:t>Description</a:t>
            </a:r>
            <a:endParaRPr lang="en-ID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787F54-B544-4C31-886C-029938DD9040}"/>
              </a:ext>
            </a:extLst>
          </p:cNvPr>
          <p:cNvSpPr txBox="1"/>
          <p:nvPr/>
        </p:nvSpPr>
        <p:spPr>
          <a:xfrm>
            <a:off x="1197258" y="3975089"/>
            <a:ext cx="1907192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A wonderful serenity has taken possession of my entire soul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963FC4-8482-47AB-83BF-1A24715AD8C2}"/>
              </a:ext>
            </a:extLst>
          </p:cNvPr>
          <p:cNvSpPr txBox="1"/>
          <p:nvPr/>
        </p:nvSpPr>
        <p:spPr>
          <a:xfrm>
            <a:off x="1197258" y="3633903"/>
            <a:ext cx="190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+mj-lt"/>
              </a:rPr>
              <a:t>Description</a:t>
            </a:r>
            <a:endParaRPr lang="en-ID" sz="20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814F89-6FB6-462C-8456-4B2529FEEC99}"/>
              </a:ext>
            </a:extLst>
          </p:cNvPr>
          <p:cNvGrpSpPr/>
          <p:nvPr/>
        </p:nvGrpSpPr>
        <p:grpSpPr>
          <a:xfrm>
            <a:off x="5820238" y="2885895"/>
            <a:ext cx="549275" cy="498476"/>
            <a:chOff x="8293100" y="4168776"/>
            <a:chExt cx="549275" cy="498476"/>
          </a:xfrm>
        </p:grpSpPr>
        <p:sp>
          <p:nvSpPr>
            <p:cNvPr id="40" name="Freeform 722">
              <a:extLst>
                <a:ext uri="{FF2B5EF4-FFF2-40B4-BE49-F238E27FC236}">
                  <a16:creationId xmlns:a16="http://schemas.microsoft.com/office/drawing/2014/main" id="{25F5FC32-2A01-44C5-BB4C-D84F858D6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3100" y="4270376"/>
              <a:ext cx="549275" cy="161925"/>
            </a:xfrm>
            <a:custGeom>
              <a:avLst/>
              <a:gdLst>
                <a:gd name="T0" fmla="*/ 59 w 284"/>
                <a:gd name="T1" fmla="*/ 84 h 84"/>
                <a:gd name="T2" fmla="*/ 0 w 284"/>
                <a:gd name="T3" fmla="*/ 37 h 84"/>
                <a:gd name="T4" fmla="*/ 0 w 284"/>
                <a:gd name="T5" fmla="*/ 15 h 84"/>
                <a:gd name="T6" fmla="*/ 17 w 284"/>
                <a:gd name="T7" fmla="*/ 0 h 84"/>
                <a:gd name="T8" fmla="*/ 267 w 284"/>
                <a:gd name="T9" fmla="*/ 0 h 84"/>
                <a:gd name="T10" fmla="*/ 284 w 284"/>
                <a:gd name="T11" fmla="*/ 15 h 84"/>
                <a:gd name="T12" fmla="*/ 284 w 284"/>
                <a:gd name="T13" fmla="*/ 37 h 84"/>
                <a:gd name="T14" fmla="*/ 225 w 284"/>
                <a:gd name="T15" fmla="*/ 84 h 84"/>
                <a:gd name="T16" fmla="*/ 225 w 284"/>
                <a:gd name="T17" fmla="*/ 56 h 84"/>
                <a:gd name="T18" fmla="*/ 198 w 284"/>
                <a:gd name="T19" fmla="*/ 56 h 84"/>
                <a:gd name="T20" fmla="*/ 198 w 284"/>
                <a:gd name="T21" fmla="*/ 84 h 84"/>
                <a:gd name="T22" fmla="*/ 87 w 284"/>
                <a:gd name="T23" fmla="*/ 84 h 84"/>
                <a:gd name="T24" fmla="*/ 87 w 284"/>
                <a:gd name="T25" fmla="*/ 56 h 84"/>
                <a:gd name="T26" fmla="*/ 59 w 284"/>
                <a:gd name="T27" fmla="*/ 56 h 84"/>
                <a:gd name="T28" fmla="*/ 59 w 284"/>
                <a:gd name="T2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84">
                  <a:moveTo>
                    <a:pt x="59" y="84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76" y="0"/>
                    <a:pt x="284" y="7"/>
                    <a:pt x="284" y="15"/>
                  </a:cubicBezTo>
                  <a:cubicBezTo>
                    <a:pt x="284" y="37"/>
                    <a:pt x="284" y="37"/>
                    <a:pt x="284" y="37"/>
                  </a:cubicBezTo>
                  <a:cubicBezTo>
                    <a:pt x="225" y="84"/>
                    <a:pt x="225" y="84"/>
                    <a:pt x="225" y="84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98" y="84"/>
                    <a:pt x="198" y="84"/>
                    <a:pt x="198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59" y="56"/>
                    <a:pt x="59" y="56"/>
                    <a:pt x="59" y="56"/>
                  </a:cubicBezTo>
                  <a:lnTo>
                    <a:pt x="59" y="84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1" name="Rectangle 723">
              <a:extLst>
                <a:ext uri="{FF2B5EF4-FFF2-40B4-BE49-F238E27FC236}">
                  <a16:creationId xmlns:a16="http://schemas.microsoft.com/office/drawing/2014/main" id="{AC37EFB2-1470-4864-9F1C-DCCA590E6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400" y="4378326"/>
              <a:ext cx="53975" cy="107950"/>
            </a:xfrm>
            <a:prstGeom prst="rect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2" name="Rectangle 724">
              <a:extLst>
                <a:ext uri="{FF2B5EF4-FFF2-40B4-BE49-F238E27FC236}">
                  <a16:creationId xmlns:a16="http://schemas.microsoft.com/office/drawing/2014/main" id="{CC0A0705-BF7B-4854-B6B7-6EE952193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5688" y="4378326"/>
              <a:ext cx="52388" cy="107950"/>
            </a:xfrm>
            <a:prstGeom prst="rect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3" name="Freeform 725">
              <a:extLst>
                <a:ext uri="{FF2B5EF4-FFF2-40B4-BE49-F238E27FC236}">
                  <a16:creationId xmlns:a16="http://schemas.microsoft.com/office/drawing/2014/main" id="{FC0D24AD-2C78-4B0A-B1DD-32B723A1A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4241801"/>
              <a:ext cx="73025" cy="28575"/>
            </a:xfrm>
            <a:custGeom>
              <a:avLst/>
              <a:gdLst>
                <a:gd name="T0" fmla="*/ 38 w 38"/>
                <a:gd name="T1" fmla="*/ 15 h 15"/>
                <a:gd name="T2" fmla="*/ 38 w 38"/>
                <a:gd name="T3" fmla="*/ 4 h 15"/>
                <a:gd name="T4" fmla="*/ 34 w 38"/>
                <a:gd name="T5" fmla="*/ 0 h 15"/>
                <a:gd name="T6" fmla="*/ 4 w 38"/>
                <a:gd name="T7" fmla="*/ 0 h 15"/>
                <a:gd name="T8" fmla="*/ 0 w 38"/>
                <a:gd name="T9" fmla="*/ 4 h 15"/>
                <a:gd name="T10" fmla="*/ 0 w 38"/>
                <a:gd name="T11" fmla="*/ 15 h 15"/>
                <a:gd name="T12" fmla="*/ 38 w 38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5">
                  <a:moveTo>
                    <a:pt x="38" y="15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8" y="2"/>
                    <a:pt x="36" y="0"/>
                    <a:pt x="3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38" y="1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4" name="Freeform 726">
              <a:extLst>
                <a:ext uri="{FF2B5EF4-FFF2-40B4-BE49-F238E27FC236}">
                  <a16:creationId xmlns:a16="http://schemas.microsoft.com/office/drawing/2014/main" id="{A8A02985-CBBB-48AA-8FB5-DCBBC5F7E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3" y="4241801"/>
              <a:ext cx="71438" cy="28575"/>
            </a:xfrm>
            <a:custGeom>
              <a:avLst/>
              <a:gdLst>
                <a:gd name="T0" fmla="*/ 37 w 37"/>
                <a:gd name="T1" fmla="*/ 15 h 15"/>
                <a:gd name="T2" fmla="*/ 37 w 37"/>
                <a:gd name="T3" fmla="*/ 4 h 15"/>
                <a:gd name="T4" fmla="*/ 33 w 37"/>
                <a:gd name="T5" fmla="*/ 0 h 15"/>
                <a:gd name="T6" fmla="*/ 4 w 37"/>
                <a:gd name="T7" fmla="*/ 0 h 15"/>
                <a:gd name="T8" fmla="*/ 0 w 37"/>
                <a:gd name="T9" fmla="*/ 4 h 15"/>
                <a:gd name="T10" fmla="*/ 0 w 37"/>
                <a:gd name="T11" fmla="*/ 15 h 15"/>
                <a:gd name="T12" fmla="*/ 37 w 37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5">
                  <a:moveTo>
                    <a:pt x="37" y="15"/>
                  </a:moveTo>
                  <a:cubicBezTo>
                    <a:pt x="37" y="4"/>
                    <a:pt x="37" y="4"/>
                    <a:pt x="37" y="4"/>
                  </a:cubicBezTo>
                  <a:cubicBezTo>
                    <a:pt x="37" y="2"/>
                    <a:pt x="35" y="0"/>
                    <a:pt x="3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37" y="1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5" name="Freeform 727">
              <a:extLst>
                <a:ext uri="{FF2B5EF4-FFF2-40B4-BE49-F238E27FC236}">
                  <a16:creationId xmlns:a16="http://schemas.microsoft.com/office/drawing/2014/main" id="{6333AE78-8100-4EBA-8201-770857A3E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0100" y="4168776"/>
              <a:ext cx="295275" cy="73025"/>
            </a:xfrm>
            <a:custGeom>
              <a:avLst/>
              <a:gdLst>
                <a:gd name="T0" fmla="*/ 117 w 153"/>
                <a:gd name="T1" fmla="*/ 8 h 38"/>
                <a:gd name="T2" fmla="*/ 105 w 153"/>
                <a:gd name="T3" fmla="*/ 0 h 38"/>
                <a:gd name="T4" fmla="*/ 46 w 153"/>
                <a:gd name="T5" fmla="*/ 0 h 38"/>
                <a:gd name="T6" fmla="*/ 35 w 153"/>
                <a:gd name="T7" fmla="*/ 8 h 38"/>
                <a:gd name="T8" fmla="*/ 0 w 153"/>
                <a:gd name="T9" fmla="*/ 8 h 38"/>
                <a:gd name="T10" fmla="*/ 0 w 153"/>
                <a:gd name="T11" fmla="*/ 18 h 38"/>
                <a:gd name="T12" fmla="*/ 0 w 153"/>
                <a:gd name="T13" fmla="*/ 23 h 38"/>
                <a:gd name="T14" fmla="*/ 0 w 153"/>
                <a:gd name="T15" fmla="*/ 38 h 38"/>
                <a:gd name="T16" fmla="*/ 14 w 153"/>
                <a:gd name="T17" fmla="*/ 38 h 38"/>
                <a:gd name="T18" fmla="*/ 14 w 153"/>
                <a:gd name="T19" fmla="*/ 23 h 38"/>
                <a:gd name="T20" fmla="*/ 36 w 153"/>
                <a:gd name="T21" fmla="*/ 23 h 38"/>
                <a:gd name="T22" fmla="*/ 46 w 153"/>
                <a:gd name="T23" fmla="*/ 30 h 38"/>
                <a:gd name="T24" fmla="*/ 105 w 153"/>
                <a:gd name="T25" fmla="*/ 30 h 38"/>
                <a:gd name="T26" fmla="*/ 116 w 153"/>
                <a:gd name="T27" fmla="*/ 23 h 38"/>
                <a:gd name="T28" fmla="*/ 138 w 153"/>
                <a:gd name="T29" fmla="*/ 23 h 38"/>
                <a:gd name="T30" fmla="*/ 138 w 153"/>
                <a:gd name="T31" fmla="*/ 38 h 38"/>
                <a:gd name="T32" fmla="*/ 153 w 153"/>
                <a:gd name="T33" fmla="*/ 38 h 38"/>
                <a:gd name="T34" fmla="*/ 153 w 153"/>
                <a:gd name="T35" fmla="*/ 23 h 38"/>
                <a:gd name="T36" fmla="*/ 153 w 153"/>
                <a:gd name="T37" fmla="*/ 18 h 38"/>
                <a:gd name="T38" fmla="*/ 153 w 153"/>
                <a:gd name="T39" fmla="*/ 8 h 38"/>
                <a:gd name="T40" fmla="*/ 117 w 153"/>
                <a:gd name="T41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38">
                  <a:moveTo>
                    <a:pt x="117" y="8"/>
                  </a:moveTo>
                  <a:cubicBezTo>
                    <a:pt x="114" y="3"/>
                    <a:pt x="110" y="0"/>
                    <a:pt x="105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2" y="0"/>
                    <a:pt x="37" y="3"/>
                    <a:pt x="3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27"/>
                    <a:pt x="42" y="30"/>
                    <a:pt x="4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10" y="30"/>
                    <a:pt x="114" y="27"/>
                    <a:pt x="116" y="23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38" y="38"/>
                    <a:pt x="138" y="38"/>
                    <a:pt x="138" y="38"/>
                  </a:cubicBezTo>
                  <a:cubicBezTo>
                    <a:pt x="153" y="38"/>
                    <a:pt x="153" y="38"/>
                    <a:pt x="153" y="38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3" y="8"/>
                    <a:pt x="153" y="8"/>
                    <a:pt x="153" y="8"/>
                  </a:cubicBezTo>
                  <a:lnTo>
                    <a:pt x="117" y="8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6" name="Freeform 728">
              <a:extLst>
                <a:ext uri="{FF2B5EF4-FFF2-40B4-BE49-F238E27FC236}">
                  <a16:creationId xmlns:a16="http://schemas.microsoft.com/office/drawing/2014/main" id="{DF881FAE-18CA-4A23-8A59-148A4606C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0" y="4354514"/>
              <a:ext cx="522288" cy="312738"/>
            </a:xfrm>
            <a:custGeom>
              <a:avLst/>
              <a:gdLst>
                <a:gd name="T0" fmla="*/ 237 w 270"/>
                <a:gd name="T1" fmla="*/ 163 h 163"/>
                <a:gd name="T2" fmla="*/ 254 w 270"/>
                <a:gd name="T3" fmla="*/ 163 h 163"/>
                <a:gd name="T4" fmla="*/ 270 w 270"/>
                <a:gd name="T5" fmla="*/ 144 h 163"/>
                <a:gd name="T6" fmla="*/ 270 w 270"/>
                <a:gd name="T7" fmla="*/ 0 h 163"/>
                <a:gd name="T8" fmla="*/ 218 w 270"/>
                <a:gd name="T9" fmla="*/ 41 h 163"/>
                <a:gd name="T10" fmla="*/ 218 w 270"/>
                <a:gd name="T11" fmla="*/ 69 h 163"/>
                <a:gd name="T12" fmla="*/ 191 w 270"/>
                <a:gd name="T13" fmla="*/ 69 h 163"/>
                <a:gd name="T14" fmla="*/ 191 w 270"/>
                <a:gd name="T15" fmla="*/ 41 h 163"/>
                <a:gd name="T16" fmla="*/ 80 w 270"/>
                <a:gd name="T17" fmla="*/ 41 h 163"/>
                <a:gd name="T18" fmla="*/ 80 w 270"/>
                <a:gd name="T19" fmla="*/ 69 h 163"/>
                <a:gd name="T20" fmla="*/ 52 w 270"/>
                <a:gd name="T21" fmla="*/ 69 h 163"/>
                <a:gd name="T22" fmla="*/ 52 w 270"/>
                <a:gd name="T23" fmla="*/ 41 h 163"/>
                <a:gd name="T24" fmla="*/ 0 w 270"/>
                <a:gd name="T25" fmla="*/ 0 h 163"/>
                <a:gd name="T26" fmla="*/ 0 w 270"/>
                <a:gd name="T27" fmla="*/ 144 h 163"/>
                <a:gd name="T28" fmla="*/ 16 w 270"/>
                <a:gd name="T29" fmla="*/ 163 h 163"/>
                <a:gd name="T30" fmla="*/ 204 w 270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0" h="163">
                  <a:moveTo>
                    <a:pt x="237" y="163"/>
                  </a:moveTo>
                  <a:cubicBezTo>
                    <a:pt x="254" y="163"/>
                    <a:pt x="254" y="163"/>
                    <a:pt x="254" y="163"/>
                  </a:cubicBezTo>
                  <a:cubicBezTo>
                    <a:pt x="263" y="163"/>
                    <a:pt x="270" y="154"/>
                    <a:pt x="270" y="144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18" y="69"/>
                    <a:pt x="218" y="69"/>
                    <a:pt x="218" y="69"/>
                  </a:cubicBezTo>
                  <a:cubicBezTo>
                    <a:pt x="191" y="69"/>
                    <a:pt x="191" y="69"/>
                    <a:pt x="191" y="69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54"/>
                    <a:pt x="7" y="163"/>
                    <a:pt x="16" y="163"/>
                  </a:cubicBezTo>
                  <a:cubicBezTo>
                    <a:pt x="204" y="163"/>
                    <a:pt x="204" y="163"/>
                    <a:pt x="204" y="163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D23C442-862E-40B3-9B23-6AF9F4F21712}"/>
              </a:ext>
            </a:extLst>
          </p:cNvPr>
          <p:cNvGrpSpPr/>
          <p:nvPr/>
        </p:nvGrpSpPr>
        <p:grpSpPr>
          <a:xfrm>
            <a:off x="3843918" y="2866846"/>
            <a:ext cx="550863" cy="536575"/>
            <a:chOff x="6917267" y="2068513"/>
            <a:chExt cx="550863" cy="536575"/>
          </a:xfrm>
        </p:grpSpPr>
        <p:sp>
          <p:nvSpPr>
            <p:cNvPr id="48" name="Freeform 789">
              <a:extLst>
                <a:ext uri="{FF2B5EF4-FFF2-40B4-BE49-F238E27FC236}">
                  <a16:creationId xmlns:a16="http://schemas.microsoft.com/office/drawing/2014/main" id="{13FB0510-4CFD-436D-80B6-63AB65023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7267" y="2278063"/>
              <a:ext cx="190500" cy="273050"/>
            </a:xfrm>
            <a:custGeom>
              <a:avLst/>
              <a:gdLst>
                <a:gd name="T0" fmla="*/ 0 w 120"/>
                <a:gd name="T1" fmla="*/ 172 h 172"/>
                <a:gd name="T2" fmla="*/ 0 w 120"/>
                <a:gd name="T3" fmla="*/ 0 h 172"/>
                <a:gd name="T4" fmla="*/ 120 w 120"/>
                <a:gd name="T5" fmla="*/ 74 h 172"/>
                <a:gd name="T6" fmla="*/ 0 w 120"/>
                <a:gd name="T7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72">
                  <a:moveTo>
                    <a:pt x="0" y="172"/>
                  </a:moveTo>
                  <a:lnTo>
                    <a:pt x="0" y="0"/>
                  </a:lnTo>
                  <a:lnTo>
                    <a:pt x="120" y="74"/>
                  </a:lnTo>
                  <a:lnTo>
                    <a:pt x="0" y="172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9" name="Freeform 790">
              <a:extLst>
                <a:ext uri="{FF2B5EF4-FFF2-40B4-BE49-F238E27FC236}">
                  <a16:creationId xmlns:a16="http://schemas.microsoft.com/office/drawing/2014/main" id="{8BFFA47D-929E-4EDB-B19E-7A4BEDAD7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042" y="2278063"/>
              <a:ext cx="192088" cy="273050"/>
            </a:xfrm>
            <a:custGeom>
              <a:avLst/>
              <a:gdLst>
                <a:gd name="T0" fmla="*/ 121 w 121"/>
                <a:gd name="T1" fmla="*/ 172 h 172"/>
                <a:gd name="T2" fmla="*/ 121 w 121"/>
                <a:gd name="T3" fmla="*/ 0 h 172"/>
                <a:gd name="T4" fmla="*/ 0 w 121"/>
                <a:gd name="T5" fmla="*/ 74 h 172"/>
                <a:gd name="T6" fmla="*/ 121 w 121"/>
                <a:gd name="T7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72">
                  <a:moveTo>
                    <a:pt x="121" y="172"/>
                  </a:moveTo>
                  <a:lnTo>
                    <a:pt x="121" y="0"/>
                  </a:lnTo>
                  <a:lnTo>
                    <a:pt x="0" y="74"/>
                  </a:lnTo>
                  <a:lnTo>
                    <a:pt x="121" y="172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0" name="Freeform 791">
              <a:extLst>
                <a:ext uri="{FF2B5EF4-FFF2-40B4-BE49-F238E27FC236}">
                  <a16:creationId xmlns:a16="http://schemas.microsoft.com/office/drawing/2014/main" id="{35198F5B-5F5C-4F75-BD9C-F9ABB092D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767" y="2244726"/>
              <a:ext cx="423863" cy="150813"/>
            </a:xfrm>
            <a:custGeom>
              <a:avLst/>
              <a:gdLst>
                <a:gd name="T0" fmla="*/ 0 w 219"/>
                <a:gd name="T1" fmla="*/ 0 h 78"/>
                <a:gd name="T2" fmla="*/ 0 w 219"/>
                <a:gd name="T3" fmla="*/ 38 h 78"/>
                <a:gd name="T4" fmla="*/ 66 w 219"/>
                <a:gd name="T5" fmla="*/ 78 h 78"/>
                <a:gd name="T6" fmla="*/ 114 w 219"/>
                <a:gd name="T7" fmla="*/ 64 h 78"/>
                <a:gd name="T8" fmla="*/ 153 w 219"/>
                <a:gd name="T9" fmla="*/ 78 h 78"/>
                <a:gd name="T10" fmla="*/ 219 w 219"/>
                <a:gd name="T11" fmla="*/ 38 h 78"/>
                <a:gd name="T12" fmla="*/ 219 w 219"/>
                <a:gd name="T13" fmla="*/ 0 h 78"/>
                <a:gd name="T14" fmla="*/ 0 w 219"/>
                <a:gd name="T1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9" h="78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87" y="62"/>
                    <a:pt x="95" y="64"/>
                    <a:pt x="114" y="64"/>
                  </a:cubicBezTo>
                  <a:cubicBezTo>
                    <a:pt x="129" y="64"/>
                    <a:pt x="142" y="71"/>
                    <a:pt x="153" y="78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9" y="0"/>
                    <a:pt x="219" y="0"/>
                    <a:pt x="219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1" name="Rectangle 792">
              <a:extLst>
                <a:ext uri="{FF2B5EF4-FFF2-40B4-BE49-F238E27FC236}">
                  <a16:creationId xmlns:a16="http://schemas.microsoft.com/office/drawing/2014/main" id="{2D0C9535-A651-4C59-AAFA-A180E6525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5079" y="2276476"/>
              <a:ext cx="120650" cy="222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2" name="Rectangle 793">
              <a:extLst>
                <a:ext uri="{FF2B5EF4-FFF2-40B4-BE49-F238E27FC236}">
                  <a16:creationId xmlns:a16="http://schemas.microsoft.com/office/drawing/2014/main" id="{D3B9A30C-19D4-4F1F-A52A-1D1743156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5079" y="2317751"/>
              <a:ext cx="120650" cy="25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3" name="Rectangle 794">
              <a:extLst>
                <a:ext uri="{FF2B5EF4-FFF2-40B4-BE49-F238E27FC236}">
                  <a16:creationId xmlns:a16="http://schemas.microsoft.com/office/drawing/2014/main" id="{B2E3755A-32E0-4A0F-986C-979488107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8717" y="2276476"/>
              <a:ext cx="63500" cy="666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4" name="Freeform 795">
              <a:extLst>
                <a:ext uri="{FF2B5EF4-FFF2-40B4-BE49-F238E27FC236}">
                  <a16:creationId xmlns:a16="http://schemas.microsoft.com/office/drawing/2014/main" id="{97019928-1D61-491B-8ACC-12EF7FC4A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7267" y="2363788"/>
              <a:ext cx="550863" cy="241300"/>
            </a:xfrm>
            <a:custGeom>
              <a:avLst/>
              <a:gdLst>
                <a:gd name="T0" fmla="*/ 82 w 285"/>
                <a:gd name="T1" fmla="*/ 125 h 125"/>
                <a:gd name="T2" fmla="*/ 285 w 285"/>
                <a:gd name="T3" fmla="*/ 125 h 125"/>
                <a:gd name="T4" fmla="*/ 285 w 285"/>
                <a:gd name="T5" fmla="*/ 97 h 125"/>
                <a:gd name="T6" fmla="*/ 186 w 285"/>
                <a:gd name="T7" fmla="*/ 16 h 125"/>
                <a:gd name="T8" fmla="*/ 147 w 285"/>
                <a:gd name="T9" fmla="*/ 2 h 125"/>
                <a:gd name="T10" fmla="*/ 99 w 285"/>
                <a:gd name="T11" fmla="*/ 16 h 125"/>
                <a:gd name="T12" fmla="*/ 0 w 285"/>
                <a:gd name="T13" fmla="*/ 97 h 125"/>
                <a:gd name="T14" fmla="*/ 0 w 285"/>
                <a:gd name="T15" fmla="*/ 125 h 125"/>
                <a:gd name="T16" fmla="*/ 50 w 285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125">
                  <a:moveTo>
                    <a:pt x="82" y="125"/>
                  </a:moveTo>
                  <a:cubicBezTo>
                    <a:pt x="285" y="125"/>
                    <a:pt x="285" y="125"/>
                    <a:pt x="285" y="125"/>
                  </a:cubicBezTo>
                  <a:cubicBezTo>
                    <a:pt x="285" y="97"/>
                    <a:pt x="285" y="97"/>
                    <a:pt x="285" y="97"/>
                  </a:cubicBezTo>
                  <a:cubicBezTo>
                    <a:pt x="285" y="97"/>
                    <a:pt x="189" y="18"/>
                    <a:pt x="186" y="16"/>
                  </a:cubicBezTo>
                  <a:cubicBezTo>
                    <a:pt x="175" y="9"/>
                    <a:pt x="162" y="2"/>
                    <a:pt x="147" y="2"/>
                  </a:cubicBezTo>
                  <a:cubicBezTo>
                    <a:pt x="128" y="2"/>
                    <a:pt x="120" y="0"/>
                    <a:pt x="99" y="16"/>
                  </a:cubicBezTo>
                  <a:cubicBezTo>
                    <a:pt x="98" y="17"/>
                    <a:pt x="0" y="97"/>
                    <a:pt x="0" y="97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50" y="125"/>
                    <a:pt x="50" y="125"/>
                    <a:pt x="50" y="12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5" name="Freeform 796">
              <a:extLst>
                <a:ext uri="{FF2B5EF4-FFF2-40B4-BE49-F238E27FC236}">
                  <a16:creationId xmlns:a16="http://schemas.microsoft.com/office/drawing/2014/main" id="{67A3C6B4-9237-4E86-9596-D73F6B11D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7267" y="2068513"/>
              <a:ext cx="550863" cy="249238"/>
            </a:xfrm>
            <a:custGeom>
              <a:avLst/>
              <a:gdLst>
                <a:gd name="T0" fmla="*/ 203 w 285"/>
                <a:gd name="T1" fmla="*/ 29 h 130"/>
                <a:gd name="T2" fmla="*/ 186 w 285"/>
                <a:gd name="T3" fmla="*/ 15 h 130"/>
                <a:gd name="T4" fmla="*/ 147 w 285"/>
                <a:gd name="T5" fmla="*/ 1 h 130"/>
                <a:gd name="T6" fmla="*/ 99 w 285"/>
                <a:gd name="T7" fmla="*/ 15 h 130"/>
                <a:gd name="T8" fmla="*/ 0 w 285"/>
                <a:gd name="T9" fmla="*/ 96 h 130"/>
                <a:gd name="T10" fmla="*/ 0 w 285"/>
                <a:gd name="T11" fmla="*/ 109 h 130"/>
                <a:gd name="T12" fmla="*/ 33 w 285"/>
                <a:gd name="T13" fmla="*/ 130 h 130"/>
                <a:gd name="T14" fmla="*/ 33 w 285"/>
                <a:gd name="T15" fmla="*/ 92 h 130"/>
                <a:gd name="T16" fmla="*/ 252 w 285"/>
                <a:gd name="T17" fmla="*/ 92 h 130"/>
                <a:gd name="T18" fmla="*/ 252 w 285"/>
                <a:gd name="T19" fmla="*/ 130 h 130"/>
                <a:gd name="T20" fmla="*/ 285 w 285"/>
                <a:gd name="T21" fmla="*/ 109 h 130"/>
                <a:gd name="T22" fmla="*/ 285 w 285"/>
                <a:gd name="T23" fmla="*/ 96 h 130"/>
                <a:gd name="T24" fmla="*/ 228 w 285"/>
                <a:gd name="T25" fmla="*/ 4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5" h="130">
                  <a:moveTo>
                    <a:pt x="203" y="29"/>
                  </a:moveTo>
                  <a:cubicBezTo>
                    <a:pt x="193" y="21"/>
                    <a:pt x="187" y="16"/>
                    <a:pt x="186" y="15"/>
                  </a:cubicBezTo>
                  <a:cubicBezTo>
                    <a:pt x="175" y="8"/>
                    <a:pt x="162" y="1"/>
                    <a:pt x="147" y="1"/>
                  </a:cubicBezTo>
                  <a:cubicBezTo>
                    <a:pt x="128" y="1"/>
                    <a:pt x="120" y="0"/>
                    <a:pt x="99" y="15"/>
                  </a:cubicBezTo>
                  <a:cubicBezTo>
                    <a:pt x="98" y="16"/>
                    <a:pt x="0" y="96"/>
                    <a:pt x="0" y="96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52" y="130"/>
                    <a:pt x="252" y="130"/>
                    <a:pt x="252" y="130"/>
                  </a:cubicBezTo>
                  <a:cubicBezTo>
                    <a:pt x="285" y="109"/>
                    <a:pt x="285" y="109"/>
                    <a:pt x="285" y="109"/>
                  </a:cubicBezTo>
                  <a:cubicBezTo>
                    <a:pt x="285" y="96"/>
                    <a:pt x="285" y="96"/>
                    <a:pt x="285" y="96"/>
                  </a:cubicBezTo>
                  <a:cubicBezTo>
                    <a:pt x="285" y="96"/>
                    <a:pt x="255" y="71"/>
                    <a:pt x="228" y="49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416AE37-7FE3-4665-A91F-457843D19674}"/>
              </a:ext>
            </a:extLst>
          </p:cNvPr>
          <p:cNvGrpSpPr/>
          <p:nvPr/>
        </p:nvGrpSpPr>
        <p:grpSpPr>
          <a:xfrm>
            <a:off x="7791160" y="2870021"/>
            <a:ext cx="555625" cy="530225"/>
            <a:chOff x="10194925" y="2228851"/>
            <a:chExt cx="555625" cy="530225"/>
          </a:xfrm>
        </p:grpSpPr>
        <p:sp>
          <p:nvSpPr>
            <p:cNvPr id="57" name="Freeform 817">
              <a:extLst>
                <a:ext uri="{FF2B5EF4-FFF2-40B4-BE49-F238E27FC236}">
                  <a16:creationId xmlns:a16="http://schemas.microsoft.com/office/drawing/2014/main" id="{A468145F-778C-4FB4-904E-FBC7C7ECD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75" y="2336801"/>
              <a:ext cx="103188" cy="385763"/>
            </a:xfrm>
            <a:custGeom>
              <a:avLst/>
              <a:gdLst>
                <a:gd name="T0" fmla="*/ 53 w 53"/>
                <a:gd name="T1" fmla="*/ 176 h 200"/>
                <a:gd name="T2" fmla="*/ 27 w 53"/>
                <a:gd name="T3" fmla="*/ 200 h 200"/>
                <a:gd name="T4" fmla="*/ 27 w 53"/>
                <a:gd name="T5" fmla="*/ 200 h 200"/>
                <a:gd name="T6" fmla="*/ 0 w 53"/>
                <a:gd name="T7" fmla="*/ 176 h 200"/>
                <a:gd name="T8" fmla="*/ 0 w 53"/>
                <a:gd name="T9" fmla="*/ 24 h 200"/>
                <a:gd name="T10" fmla="*/ 27 w 53"/>
                <a:gd name="T11" fmla="*/ 0 h 200"/>
                <a:gd name="T12" fmla="*/ 27 w 53"/>
                <a:gd name="T13" fmla="*/ 0 h 200"/>
                <a:gd name="T14" fmla="*/ 53 w 53"/>
                <a:gd name="T15" fmla="*/ 24 h 200"/>
                <a:gd name="T16" fmla="*/ 53 w 53"/>
                <a:gd name="T17" fmla="*/ 17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00">
                  <a:moveTo>
                    <a:pt x="53" y="176"/>
                  </a:moveTo>
                  <a:cubicBezTo>
                    <a:pt x="53" y="189"/>
                    <a:pt x="42" y="200"/>
                    <a:pt x="27" y="200"/>
                  </a:cubicBezTo>
                  <a:cubicBezTo>
                    <a:pt x="27" y="200"/>
                    <a:pt x="27" y="200"/>
                    <a:pt x="27" y="200"/>
                  </a:cubicBezTo>
                  <a:cubicBezTo>
                    <a:pt x="12" y="200"/>
                    <a:pt x="0" y="189"/>
                    <a:pt x="0" y="17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2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42" y="0"/>
                    <a:pt x="53" y="11"/>
                    <a:pt x="53" y="24"/>
                  </a:cubicBezTo>
                  <a:lnTo>
                    <a:pt x="53" y="176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8" name="Oval 818">
              <a:extLst>
                <a:ext uri="{FF2B5EF4-FFF2-40B4-BE49-F238E27FC236}">
                  <a16:creationId xmlns:a16="http://schemas.microsoft.com/office/drawing/2014/main" id="{8B0C5F07-06EA-41E2-ACD8-6E4EDFD7C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2413" y="2659064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9" name="Oval 819">
              <a:extLst>
                <a:ext uri="{FF2B5EF4-FFF2-40B4-BE49-F238E27FC236}">
                  <a16:creationId xmlns:a16="http://schemas.microsoft.com/office/drawing/2014/main" id="{A2F21ACE-A383-424A-AB16-91086BE8F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3375" y="2659064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0" name="Oval 820">
              <a:extLst>
                <a:ext uri="{FF2B5EF4-FFF2-40B4-BE49-F238E27FC236}">
                  <a16:creationId xmlns:a16="http://schemas.microsoft.com/office/drawing/2014/main" id="{F36314BD-A5CA-4D29-B404-9C96FC01E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5925" y="2659064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1" name="Oval 821">
              <a:extLst>
                <a:ext uri="{FF2B5EF4-FFF2-40B4-BE49-F238E27FC236}">
                  <a16:creationId xmlns:a16="http://schemas.microsoft.com/office/drawing/2014/main" id="{ADB36CD4-23E8-48CA-A435-AB25EDEC5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2413" y="2578101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2" name="Oval 822">
              <a:extLst>
                <a:ext uri="{FF2B5EF4-FFF2-40B4-BE49-F238E27FC236}">
                  <a16:creationId xmlns:a16="http://schemas.microsoft.com/office/drawing/2014/main" id="{5C012E47-35C0-41B0-933F-32EA11D2D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3375" y="2578101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3" name="Oval 823">
              <a:extLst>
                <a:ext uri="{FF2B5EF4-FFF2-40B4-BE49-F238E27FC236}">
                  <a16:creationId xmlns:a16="http://schemas.microsoft.com/office/drawing/2014/main" id="{371AEDE9-4E3C-4ABE-B161-0B32454D5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5925" y="2578101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4" name="Oval 824">
              <a:extLst>
                <a:ext uri="{FF2B5EF4-FFF2-40B4-BE49-F238E27FC236}">
                  <a16:creationId xmlns:a16="http://schemas.microsoft.com/office/drawing/2014/main" id="{E1785524-344D-4AF3-873F-51668578D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2413" y="2497139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5" name="Oval 825">
              <a:extLst>
                <a:ext uri="{FF2B5EF4-FFF2-40B4-BE49-F238E27FC236}">
                  <a16:creationId xmlns:a16="http://schemas.microsoft.com/office/drawing/2014/main" id="{A896186E-2440-4635-9752-F8CA1B350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3375" y="2497139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6" name="Oval 826">
              <a:extLst>
                <a:ext uri="{FF2B5EF4-FFF2-40B4-BE49-F238E27FC236}">
                  <a16:creationId xmlns:a16="http://schemas.microsoft.com/office/drawing/2014/main" id="{3032404A-594A-4296-9660-138A2300D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5925" y="2497139"/>
              <a:ext cx="42863" cy="41275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7" name="Freeform 827">
              <a:extLst>
                <a:ext uri="{FF2B5EF4-FFF2-40B4-BE49-F238E27FC236}">
                  <a16:creationId xmlns:a16="http://schemas.microsoft.com/office/drawing/2014/main" id="{220FEEDB-F294-42C8-B151-DE0C95ACD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0063" y="2619376"/>
              <a:ext cx="34925" cy="80963"/>
            </a:xfrm>
            <a:custGeom>
              <a:avLst/>
              <a:gdLst>
                <a:gd name="T0" fmla="*/ 18 w 18"/>
                <a:gd name="T1" fmla="*/ 35 h 42"/>
                <a:gd name="T2" fmla="*/ 9 w 18"/>
                <a:gd name="T3" fmla="*/ 42 h 42"/>
                <a:gd name="T4" fmla="*/ 9 w 18"/>
                <a:gd name="T5" fmla="*/ 42 h 42"/>
                <a:gd name="T6" fmla="*/ 0 w 18"/>
                <a:gd name="T7" fmla="*/ 35 h 42"/>
                <a:gd name="T8" fmla="*/ 0 w 18"/>
                <a:gd name="T9" fmla="*/ 7 h 42"/>
                <a:gd name="T10" fmla="*/ 9 w 18"/>
                <a:gd name="T11" fmla="*/ 0 h 42"/>
                <a:gd name="T12" fmla="*/ 9 w 18"/>
                <a:gd name="T13" fmla="*/ 0 h 42"/>
                <a:gd name="T14" fmla="*/ 18 w 18"/>
                <a:gd name="T15" fmla="*/ 7 h 42"/>
                <a:gd name="T16" fmla="*/ 18 w 18"/>
                <a:gd name="T17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42">
                  <a:moveTo>
                    <a:pt x="18" y="35"/>
                  </a:moveTo>
                  <a:cubicBezTo>
                    <a:pt x="18" y="39"/>
                    <a:pt x="14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4" y="42"/>
                    <a:pt x="0" y="39"/>
                    <a:pt x="0" y="3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4" y="0"/>
                    <a:pt x="18" y="3"/>
                    <a:pt x="18" y="7"/>
                  </a:cubicBezTo>
                  <a:lnTo>
                    <a:pt x="18" y="3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8" name="Freeform 828">
              <a:extLst>
                <a:ext uri="{FF2B5EF4-FFF2-40B4-BE49-F238E27FC236}">
                  <a16:creationId xmlns:a16="http://schemas.microsoft.com/office/drawing/2014/main" id="{4699793A-551B-4735-8421-D9B4BD66C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0063" y="2495551"/>
              <a:ext cx="34925" cy="82550"/>
            </a:xfrm>
            <a:custGeom>
              <a:avLst/>
              <a:gdLst>
                <a:gd name="T0" fmla="*/ 18 w 18"/>
                <a:gd name="T1" fmla="*/ 36 h 43"/>
                <a:gd name="T2" fmla="*/ 9 w 18"/>
                <a:gd name="T3" fmla="*/ 43 h 43"/>
                <a:gd name="T4" fmla="*/ 9 w 18"/>
                <a:gd name="T5" fmla="*/ 43 h 43"/>
                <a:gd name="T6" fmla="*/ 0 w 18"/>
                <a:gd name="T7" fmla="*/ 36 h 43"/>
                <a:gd name="T8" fmla="*/ 0 w 18"/>
                <a:gd name="T9" fmla="*/ 8 h 43"/>
                <a:gd name="T10" fmla="*/ 9 w 18"/>
                <a:gd name="T11" fmla="*/ 0 h 43"/>
                <a:gd name="T12" fmla="*/ 9 w 18"/>
                <a:gd name="T13" fmla="*/ 0 h 43"/>
                <a:gd name="T14" fmla="*/ 18 w 18"/>
                <a:gd name="T15" fmla="*/ 8 h 43"/>
                <a:gd name="T16" fmla="*/ 18 w 18"/>
                <a:gd name="T17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43">
                  <a:moveTo>
                    <a:pt x="18" y="36"/>
                  </a:moveTo>
                  <a:cubicBezTo>
                    <a:pt x="18" y="40"/>
                    <a:pt x="14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4" y="43"/>
                    <a:pt x="0" y="40"/>
                    <a:pt x="0" y="3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4" y="0"/>
                    <a:pt x="18" y="4"/>
                    <a:pt x="18" y="8"/>
                  </a:cubicBezTo>
                  <a:lnTo>
                    <a:pt x="18" y="36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9" name="Freeform 829">
              <a:extLst>
                <a:ext uri="{FF2B5EF4-FFF2-40B4-BE49-F238E27FC236}">
                  <a16:creationId xmlns:a16="http://schemas.microsoft.com/office/drawing/2014/main" id="{414F415F-D4BB-416C-8EDC-15F1179F4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4925" y="2378076"/>
              <a:ext cx="555625" cy="381000"/>
            </a:xfrm>
            <a:custGeom>
              <a:avLst/>
              <a:gdLst>
                <a:gd name="T0" fmla="*/ 287 w 287"/>
                <a:gd name="T1" fmla="*/ 121 h 198"/>
                <a:gd name="T2" fmla="*/ 287 w 287"/>
                <a:gd name="T3" fmla="*/ 26 h 198"/>
                <a:gd name="T4" fmla="*/ 261 w 287"/>
                <a:gd name="T5" fmla="*/ 0 h 198"/>
                <a:gd name="T6" fmla="*/ 76 w 287"/>
                <a:gd name="T7" fmla="*/ 0 h 198"/>
                <a:gd name="T8" fmla="*/ 77 w 287"/>
                <a:gd name="T9" fmla="*/ 3 h 198"/>
                <a:gd name="T10" fmla="*/ 77 w 287"/>
                <a:gd name="T11" fmla="*/ 155 h 198"/>
                <a:gd name="T12" fmla="*/ 50 w 287"/>
                <a:gd name="T13" fmla="*/ 179 h 198"/>
                <a:gd name="T14" fmla="*/ 23 w 287"/>
                <a:gd name="T15" fmla="*/ 155 h 198"/>
                <a:gd name="T16" fmla="*/ 23 w 287"/>
                <a:gd name="T17" fmla="*/ 3 h 198"/>
                <a:gd name="T18" fmla="*/ 24 w 287"/>
                <a:gd name="T19" fmla="*/ 0 h 198"/>
                <a:gd name="T20" fmla="*/ 0 w 287"/>
                <a:gd name="T21" fmla="*/ 26 h 198"/>
                <a:gd name="T22" fmla="*/ 0 w 287"/>
                <a:gd name="T23" fmla="*/ 172 h 198"/>
                <a:gd name="T24" fmla="*/ 25 w 287"/>
                <a:gd name="T25" fmla="*/ 198 h 198"/>
                <a:gd name="T26" fmla="*/ 261 w 287"/>
                <a:gd name="T27" fmla="*/ 198 h 198"/>
                <a:gd name="T28" fmla="*/ 287 w 287"/>
                <a:gd name="T29" fmla="*/ 172 h 198"/>
                <a:gd name="T30" fmla="*/ 287 w 287"/>
                <a:gd name="T31" fmla="*/ 14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198">
                  <a:moveTo>
                    <a:pt x="287" y="121"/>
                  </a:moveTo>
                  <a:cubicBezTo>
                    <a:pt x="287" y="26"/>
                    <a:pt x="287" y="26"/>
                    <a:pt x="287" y="26"/>
                  </a:cubicBezTo>
                  <a:cubicBezTo>
                    <a:pt x="287" y="7"/>
                    <a:pt x="280" y="0"/>
                    <a:pt x="261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1"/>
                    <a:pt x="77" y="2"/>
                    <a:pt x="77" y="3"/>
                  </a:cubicBezTo>
                  <a:cubicBezTo>
                    <a:pt x="77" y="155"/>
                    <a:pt x="77" y="155"/>
                    <a:pt x="77" y="155"/>
                  </a:cubicBezTo>
                  <a:cubicBezTo>
                    <a:pt x="77" y="168"/>
                    <a:pt x="65" y="179"/>
                    <a:pt x="50" y="179"/>
                  </a:cubicBezTo>
                  <a:cubicBezTo>
                    <a:pt x="35" y="179"/>
                    <a:pt x="23" y="168"/>
                    <a:pt x="23" y="15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2"/>
                    <a:pt x="24" y="1"/>
                    <a:pt x="24" y="0"/>
                  </a:cubicBezTo>
                  <a:cubicBezTo>
                    <a:pt x="6" y="0"/>
                    <a:pt x="0" y="8"/>
                    <a:pt x="0" y="26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91"/>
                    <a:pt x="7" y="198"/>
                    <a:pt x="25" y="198"/>
                  </a:cubicBezTo>
                  <a:cubicBezTo>
                    <a:pt x="261" y="198"/>
                    <a:pt x="261" y="198"/>
                    <a:pt x="261" y="198"/>
                  </a:cubicBezTo>
                  <a:cubicBezTo>
                    <a:pt x="280" y="198"/>
                    <a:pt x="287" y="191"/>
                    <a:pt x="287" y="172"/>
                  </a:cubicBezTo>
                  <a:cubicBezTo>
                    <a:pt x="287" y="146"/>
                    <a:pt x="287" y="146"/>
                    <a:pt x="287" y="146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70" name="Freeform 830">
              <a:extLst>
                <a:ext uri="{FF2B5EF4-FFF2-40B4-BE49-F238E27FC236}">
                  <a16:creationId xmlns:a16="http://schemas.microsoft.com/office/drawing/2014/main" id="{DD2C7166-A1D2-4DA0-BCE0-0ECF729B3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3050" y="2409826"/>
              <a:ext cx="244475" cy="47625"/>
            </a:xfrm>
            <a:custGeom>
              <a:avLst/>
              <a:gdLst>
                <a:gd name="T0" fmla="*/ 22 w 154"/>
                <a:gd name="T1" fmla="*/ 0 h 30"/>
                <a:gd name="T2" fmla="*/ 0 w 154"/>
                <a:gd name="T3" fmla="*/ 0 h 30"/>
                <a:gd name="T4" fmla="*/ 0 w 154"/>
                <a:gd name="T5" fmla="*/ 30 h 30"/>
                <a:gd name="T6" fmla="*/ 154 w 154"/>
                <a:gd name="T7" fmla="*/ 30 h 30"/>
                <a:gd name="T8" fmla="*/ 154 w 154"/>
                <a:gd name="T9" fmla="*/ 0 h 30"/>
                <a:gd name="T10" fmla="*/ 54 w 154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30">
                  <a:moveTo>
                    <a:pt x="22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154" y="30"/>
                  </a:lnTo>
                  <a:lnTo>
                    <a:pt x="154" y="0"/>
                  </a:lnTo>
                  <a:lnTo>
                    <a:pt x="54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71" name="Freeform 831">
              <a:extLst>
                <a:ext uri="{FF2B5EF4-FFF2-40B4-BE49-F238E27FC236}">
                  <a16:creationId xmlns:a16="http://schemas.microsoft.com/office/drawing/2014/main" id="{2F95F35C-27FD-46A4-A316-542A10A25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2238" y="2228851"/>
              <a:ext cx="15875" cy="69850"/>
            </a:xfrm>
            <a:custGeom>
              <a:avLst/>
              <a:gdLst>
                <a:gd name="T0" fmla="*/ 8 w 8"/>
                <a:gd name="T1" fmla="*/ 32 h 36"/>
                <a:gd name="T2" fmla="*/ 4 w 8"/>
                <a:gd name="T3" fmla="*/ 36 h 36"/>
                <a:gd name="T4" fmla="*/ 4 w 8"/>
                <a:gd name="T5" fmla="*/ 36 h 36"/>
                <a:gd name="T6" fmla="*/ 0 w 8"/>
                <a:gd name="T7" fmla="*/ 32 h 36"/>
                <a:gd name="T8" fmla="*/ 0 w 8"/>
                <a:gd name="T9" fmla="*/ 4 h 36"/>
                <a:gd name="T10" fmla="*/ 4 w 8"/>
                <a:gd name="T11" fmla="*/ 0 h 36"/>
                <a:gd name="T12" fmla="*/ 4 w 8"/>
                <a:gd name="T13" fmla="*/ 0 h 36"/>
                <a:gd name="T14" fmla="*/ 8 w 8"/>
                <a:gd name="T15" fmla="*/ 4 h 36"/>
                <a:gd name="T16" fmla="*/ 8 w 8"/>
                <a:gd name="T17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6">
                  <a:moveTo>
                    <a:pt x="8" y="32"/>
                  </a:moveTo>
                  <a:cubicBezTo>
                    <a:pt x="8" y="34"/>
                    <a:pt x="7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6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lnTo>
                    <a:pt x="8" y="3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72" name="Freeform 832">
              <a:extLst>
                <a:ext uri="{FF2B5EF4-FFF2-40B4-BE49-F238E27FC236}">
                  <a16:creationId xmlns:a16="http://schemas.microsoft.com/office/drawing/2014/main" id="{6799C934-9FA8-4480-BAA1-0315EF0AC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251076"/>
              <a:ext cx="53975" cy="53975"/>
            </a:xfrm>
            <a:custGeom>
              <a:avLst/>
              <a:gdLst>
                <a:gd name="T0" fmla="*/ 7 w 28"/>
                <a:gd name="T1" fmla="*/ 27 h 28"/>
                <a:gd name="T2" fmla="*/ 1 w 28"/>
                <a:gd name="T3" fmla="*/ 27 h 28"/>
                <a:gd name="T4" fmla="*/ 1 w 28"/>
                <a:gd name="T5" fmla="*/ 27 h 28"/>
                <a:gd name="T6" fmla="*/ 1 w 28"/>
                <a:gd name="T7" fmla="*/ 21 h 28"/>
                <a:gd name="T8" fmla="*/ 21 w 28"/>
                <a:gd name="T9" fmla="*/ 2 h 28"/>
                <a:gd name="T10" fmla="*/ 26 w 28"/>
                <a:gd name="T11" fmla="*/ 2 h 28"/>
                <a:gd name="T12" fmla="*/ 26 w 28"/>
                <a:gd name="T13" fmla="*/ 2 h 28"/>
                <a:gd name="T14" fmla="*/ 26 w 28"/>
                <a:gd name="T15" fmla="*/ 7 h 28"/>
                <a:gd name="T16" fmla="*/ 7 w 28"/>
                <a:gd name="T1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7" y="27"/>
                  </a:moveTo>
                  <a:cubicBezTo>
                    <a:pt x="5" y="28"/>
                    <a:pt x="3" y="28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5"/>
                    <a:pt x="0" y="22"/>
                    <a:pt x="1" y="2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0"/>
                    <a:pt x="25" y="0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3"/>
                    <a:pt x="28" y="6"/>
                    <a:pt x="26" y="7"/>
                  </a:cubicBezTo>
                  <a:lnTo>
                    <a:pt x="7" y="2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73" name="Freeform 833">
              <a:extLst>
                <a:ext uri="{FF2B5EF4-FFF2-40B4-BE49-F238E27FC236}">
                  <a16:creationId xmlns:a16="http://schemas.microsoft.com/office/drawing/2014/main" id="{87CD7621-3F13-4495-96B6-1D420F517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7150" y="2251076"/>
              <a:ext cx="53975" cy="53975"/>
            </a:xfrm>
            <a:custGeom>
              <a:avLst/>
              <a:gdLst>
                <a:gd name="T0" fmla="*/ 27 w 28"/>
                <a:gd name="T1" fmla="*/ 21 h 28"/>
                <a:gd name="T2" fmla="*/ 27 w 28"/>
                <a:gd name="T3" fmla="*/ 27 h 28"/>
                <a:gd name="T4" fmla="*/ 27 w 28"/>
                <a:gd name="T5" fmla="*/ 27 h 28"/>
                <a:gd name="T6" fmla="*/ 21 w 28"/>
                <a:gd name="T7" fmla="*/ 27 h 28"/>
                <a:gd name="T8" fmla="*/ 2 w 28"/>
                <a:gd name="T9" fmla="*/ 7 h 28"/>
                <a:gd name="T10" fmla="*/ 2 w 28"/>
                <a:gd name="T11" fmla="*/ 2 h 28"/>
                <a:gd name="T12" fmla="*/ 2 w 28"/>
                <a:gd name="T13" fmla="*/ 2 h 28"/>
                <a:gd name="T14" fmla="*/ 7 w 28"/>
                <a:gd name="T15" fmla="*/ 2 h 28"/>
                <a:gd name="T16" fmla="*/ 27 w 28"/>
                <a:gd name="T17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27" y="21"/>
                  </a:moveTo>
                  <a:cubicBezTo>
                    <a:pt x="28" y="22"/>
                    <a:pt x="28" y="25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8"/>
                    <a:pt x="23" y="28"/>
                    <a:pt x="21" y="2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0"/>
                    <a:pt x="6" y="0"/>
                    <a:pt x="7" y="2"/>
                  </a:cubicBezTo>
                  <a:lnTo>
                    <a:pt x="27" y="2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74" name="Freeform 834">
              <a:extLst>
                <a:ext uri="{FF2B5EF4-FFF2-40B4-BE49-F238E27FC236}">
                  <a16:creationId xmlns:a16="http://schemas.microsoft.com/office/drawing/2014/main" id="{301F716D-8388-45DF-A4D0-AD327B9D6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2238" y="2228851"/>
              <a:ext cx="15875" cy="69850"/>
            </a:xfrm>
            <a:custGeom>
              <a:avLst/>
              <a:gdLst>
                <a:gd name="T0" fmla="*/ 8 w 8"/>
                <a:gd name="T1" fmla="*/ 32 h 36"/>
                <a:gd name="T2" fmla="*/ 4 w 8"/>
                <a:gd name="T3" fmla="*/ 36 h 36"/>
                <a:gd name="T4" fmla="*/ 4 w 8"/>
                <a:gd name="T5" fmla="*/ 36 h 36"/>
                <a:gd name="T6" fmla="*/ 0 w 8"/>
                <a:gd name="T7" fmla="*/ 32 h 36"/>
                <a:gd name="T8" fmla="*/ 0 w 8"/>
                <a:gd name="T9" fmla="*/ 4 h 36"/>
                <a:gd name="T10" fmla="*/ 4 w 8"/>
                <a:gd name="T11" fmla="*/ 0 h 36"/>
                <a:gd name="T12" fmla="*/ 4 w 8"/>
                <a:gd name="T13" fmla="*/ 0 h 36"/>
                <a:gd name="T14" fmla="*/ 8 w 8"/>
                <a:gd name="T15" fmla="*/ 4 h 36"/>
                <a:gd name="T16" fmla="*/ 8 w 8"/>
                <a:gd name="T17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6">
                  <a:moveTo>
                    <a:pt x="8" y="32"/>
                  </a:moveTo>
                  <a:cubicBezTo>
                    <a:pt x="8" y="34"/>
                    <a:pt x="7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6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lnTo>
                    <a:pt x="8" y="3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75" name="Freeform 835">
              <a:extLst>
                <a:ext uri="{FF2B5EF4-FFF2-40B4-BE49-F238E27FC236}">
                  <a16:creationId xmlns:a16="http://schemas.microsoft.com/office/drawing/2014/main" id="{9E6CD26A-9F49-4C99-ADEC-07DCDF168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251076"/>
              <a:ext cx="53975" cy="53975"/>
            </a:xfrm>
            <a:custGeom>
              <a:avLst/>
              <a:gdLst>
                <a:gd name="T0" fmla="*/ 7 w 28"/>
                <a:gd name="T1" fmla="*/ 27 h 28"/>
                <a:gd name="T2" fmla="*/ 1 w 28"/>
                <a:gd name="T3" fmla="*/ 27 h 28"/>
                <a:gd name="T4" fmla="*/ 1 w 28"/>
                <a:gd name="T5" fmla="*/ 27 h 28"/>
                <a:gd name="T6" fmla="*/ 1 w 28"/>
                <a:gd name="T7" fmla="*/ 21 h 28"/>
                <a:gd name="T8" fmla="*/ 21 w 28"/>
                <a:gd name="T9" fmla="*/ 2 h 28"/>
                <a:gd name="T10" fmla="*/ 26 w 28"/>
                <a:gd name="T11" fmla="*/ 2 h 28"/>
                <a:gd name="T12" fmla="*/ 26 w 28"/>
                <a:gd name="T13" fmla="*/ 2 h 28"/>
                <a:gd name="T14" fmla="*/ 26 w 28"/>
                <a:gd name="T15" fmla="*/ 7 h 28"/>
                <a:gd name="T16" fmla="*/ 7 w 28"/>
                <a:gd name="T1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7" y="27"/>
                  </a:moveTo>
                  <a:cubicBezTo>
                    <a:pt x="5" y="28"/>
                    <a:pt x="3" y="28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5"/>
                    <a:pt x="0" y="22"/>
                    <a:pt x="1" y="2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0"/>
                    <a:pt x="25" y="0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3"/>
                    <a:pt x="28" y="6"/>
                    <a:pt x="26" y="7"/>
                  </a:cubicBezTo>
                  <a:lnTo>
                    <a:pt x="7" y="2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76" name="Freeform 836">
              <a:extLst>
                <a:ext uri="{FF2B5EF4-FFF2-40B4-BE49-F238E27FC236}">
                  <a16:creationId xmlns:a16="http://schemas.microsoft.com/office/drawing/2014/main" id="{5D734445-15D6-447D-8F4C-53F59F33E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7150" y="2251076"/>
              <a:ext cx="53975" cy="53975"/>
            </a:xfrm>
            <a:custGeom>
              <a:avLst/>
              <a:gdLst>
                <a:gd name="T0" fmla="*/ 27 w 28"/>
                <a:gd name="T1" fmla="*/ 21 h 28"/>
                <a:gd name="T2" fmla="*/ 27 w 28"/>
                <a:gd name="T3" fmla="*/ 27 h 28"/>
                <a:gd name="T4" fmla="*/ 27 w 28"/>
                <a:gd name="T5" fmla="*/ 27 h 28"/>
                <a:gd name="T6" fmla="*/ 21 w 28"/>
                <a:gd name="T7" fmla="*/ 27 h 28"/>
                <a:gd name="T8" fmla="*/ 2 w 28"/>
                <a:gd name="T9" fmla="*/ 7 h 28"/>
                <a:gd name="T10" fmla="*/ 2 w 28"/>
                <a:gd name="T11" fmla="*/ 2 h 28"/>
                <a:gd name="T12" fmla="*/ 2 w 28"/>
                <a:gd name="T13" fmla="*/ 2 h 28"/>
                <a:gd name="T14" fmla="*/ 7 w 28"/>
                <a:gd name="T15" fmla="*/ 2 h 28"/>
                <a:gd name="T16" fmla="*/ 27 w 28"/>
                <a:gd name="T17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27" y="21"/>
                  </a:moveTo>
                  <a:cubicBezTo>
                    <a:pt x="28" y="22"/>
                    <a:pt x="28" y="25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8"/>
                    <a:pt x="23" y="28"/>
                    <a:pt x="21" y="2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0"/>
                    <a:pt x="6" y="0"/>
                    <a:pt x="7" y="2"/>
                  </a:cubicBezTo>
                  <a:lnTo>
                    <a:pt x="27" y="2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98B532D-1807-4725-B0C7-5B68E65FB204}"/>
              </a:ext>
            </a:extLst>
          </p:cNvPr>
          <p:cNvGrpSpPr/>
          <p:nvPr/>
        </p:nvGrpSpPr>
        <p:grpSpPr>
          <a:xfrm>
            <a:off x="1874629" y="2954952"/>
            <a:ext cx="552450" cy="360363"/>
            <a:chOff x="5534196" y="2089646"/>
            <a:chExt cx="552450" cy="360363"/>
          </a:xfrm>
        </p:grpSpPr>
        <p:sp>
          <p:nvSpPr>
            <p:cNvPr id="78" name="Freeform 837">
              <a:extLst>
                <a:ext uri="{FF2B5EF4-FFF2-40B4-BE49-F238E27FC236}">
                  <a16:creationId xmlns:a16="http://schemas.microsoft.com/office/drawing/2014/main" id="{030EFD41-F342-4972-B7D0-DF08582E0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4196" y="2403971"/>
              <a:ext cx="552450" cy="46038"/>
            </a:xfrm>
            <a:custGeom>
              <a:avLst/>
              <a:gdLst>
                <a:gd name="T0" fmla="*/ 0 w 285"/>
                <a:gd name="T1" fmla="*/ 0 h 24"/>
                <a:gd name="T2" fmla="*/ 0 w 285"/>
                <a:gd name="T3" fmla="*/ 15 h 24"/>
                <a:gd name="T4" fmla="*/ 14 w 285"/>
                <a:gd name="T5" fmla="*/ 24 h 24"/>
                <a:gd name="T6" fmla="*/ 270 w 285"/>
                <a:gd name="T7" fmla="*/ 24 h 24"/>
                <a:gd name="T8" fmla="*/ 285 w 285"/>
                <a:gd name="T9" fmla="*/ 15 h 24"/>
                <a:gd name="T10" fmla="*/ 285 w 285"/>
                <a:gd name="T11" fmla="*/ 0 h 24"/>
                <a:gd name="T12" fmla="*/ 0 w 285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" h="24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21"/>
                    <a:pt x="3" y="24"/>
                    <a:pt x="14" y="24"/>
                  </a:cubicBezTo>
                  <a:cubicBezTo>
                    <a:pt x="270" y="24"/>
                    <a:pt x="270" y="24"/>
                    <a:pt x="270" y="24"/>
                  </a:cubicBezTo>
                  <a:cubicBezTo>
                    <a:pt x="281" y="24"/>
                    <a:pt x="285" y="21"/>
                    <a:pt x="285" y="1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79" name="Rectangle 838">
              <a:extLst>
                <a:ext uri="{FF2B5EF4-FFF2-40B4-BE49-F238E27FC236}">
                  <a16:creationId xmlns:a16="http://schemas.microsoft.com/office/drawing/2014/main" id="{4FA2FF97-B785-4691-B77D-A8F4195BD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3109" y="2403971"/>
              <a:ext cx="71438" cy="158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80" name="Rectangle 839">
              <a:extLst>
                <a:ext uri="{FF2B5EF4-FFF2-40B4-BE49-F238E27FC236}">
                  <a16:creationId xmlns:a16="http://schemas.microsoft.com/office/drawing/2014/main" id="{54F30008-BC4E-4CFB-BDED-66D54BEE8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1059" y="2403971"/>
              <a:ext cx="71438" cy="158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81" name="Freeform 840">
              <a:extLst>
                <a:ext uri="{FF2B5EF4-FFF2-40B4-BE49-F238E27FC236}">
                  <a16:creationId xmlns:a16="http://schemas.microsoft.com/office/drawing/2014/main" id="{AE422234-6AFA-4710-8FC0-561DC4650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571" y="2137271"/>
              <a:ext cx="395288" cy="266700"/>
            </a:xfrm>
            <a:custGeom>
              <a:avLst/>
              <a:gdLst>
                <a:gd name="T0" fmla="*/ 25 w 249"/>
                <a:gd name="T1" fmla="*/ 0 h 168"/>
                <a:gd name="T2" fmla="*/ 0 w 249"/>
                <a:gd name="T3" fmla="*/ 0 h 168"/>
                <a:gd name="T4" fmla="*/ 0 w 249"/>
                <a:gd name="T5" fmla="*/ 168 h 168"/>
                <a:gd name="T6" fmla="*/ 249 w 249"/>
                <a:gd name="T7" fmla="*/ 168 h 168"/>
                <a:gd name="T8" fmla="*/ 249 w 249"/>
                <a:gd name="T9" fmla="*/ 0 h 168"/>
                <a:gd name="T10" fmla="*/ 51 w 249"/>
                <a:gd name="T11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168">
                  <a:moveTo>
                    <a:pt x="25" y="0"/>
                  </a:moveTo>
                  <a:lnTo>
                    <a:pt x="0" y="0"/>
                  </a:lnTo>
                  <a:lnTo>
                    <a:pt x="0" y="168"/>
                  </a:lnTo>
                  <a:lnTo>
                    <a:pt x="249" y="168"/>
                  </a:lnTo>
                  <a:lnTo>
                    <a:pt x="249" y="0"/>
                  </a:lnTo>
                  <a:lnTo>
                    <a:pt x="51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82" name="Freeform 841">
              <a:extLst>
                <a:ext uri="{FF2B5EF4-FFF2-40B4-BE49-F238E27FC236}">
                  <a16:creationId xmlns:a16="http://schemas.microsoft.com/office/drawing/2014/main" id="{0C306346-259B-4406-99C9-21B07E9BC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534" y="2089646"/>
              <a:ext cx="487363" cy="314325"/>
            </a:xfrm>
            <a:custGeom>
              <a:avLst/>
              <a:gdLst>
                <a:gd name="T0" fmla="*/ 252 w 252"/>
                <a:gd name="T1" fmla="*/ 114 h 163"/>
                <a:gd name="T2" fmla="*/ 252 w 252"/>
                <a:gd name="T3" fmla="*/ 15 h 163"/>
                <a:gd name="T4" fmla="*/ 238 w 252"/>
                <a:gd name="T5" fmla="*/ 0 h 163"/>
                <a:gd name="T6" fmla="*/ 14 w 252"/>
                <a:gd name="T7" fmla="*/ 0 h 163"/>
                <a:gd name="T8" fmla="*/ 0 w 252"/>
                <a:gd name="T9" fmla="*/ 15 h 163"/>
                <a:gd name="T10" fmla="*/ 0 w 252"/>
                <a:gd name="T11" fmla="*/ 163 h 163"/>
                <a:gd name="T12" fmla="*/ 252 w 252"/>
                <a:gd name="T13" fmla="*/ 163 h 163"/>
                <a:gd name="T14" fmla="*/ 252 w 252"/>
                <a:gd name="T15" fmla="*/ 13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63">
                  <a:moveTo>
                    <a:pt x="252" y="114"/>
                  </a:moveTo>
                  <a:cubicBezTo>
                    <a:pt x="252" y="15"/>
                    <a:pt x="252" y="15"/>
                    <a:pt x="252" y="15"/>
                  </a:cubicBezTo>
                  <a:cubicBezTo>
                    <a:pt x="252" y="4"/>
                    <a:pt x="248" y="0"/>
                    <a:pt x="23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3" y="0"/>
                    <a:pt x="0" y="4"/>
                    <a:pt x="0" y="15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252" y="163"/>
                    <a:pt x="252" y="163"/>
                    <a:pt x="252" y="163"/>
                  </a:cubicBezTo>
                  <a:cubicBezTo>
                    <a:pt x="252" y="136"/>
                    <a:pt x="252" y="136"/>
                    <a:pt x="252" y="136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83" name="Freeform 842">
              <a:extLst>
                <a:ext uri="{FF2B5EF4-FFF2-40B4-BE49-F238E27FC236}">
                  <a16:creationId xmlns:a16="http://schemas.microsoft.com/office/drawing/2014/main" id="{B586EBDE-A0F0-4FE5-A742-65C4F4B58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884" y="2200771"/>
              <a:ext cx="79375" cy="80963"/>
            </a:xfrm>
            <a:custGeom>
              <a:avLst/>
              <a:gdLst>
                <a:gd name="T0" fmla="*/ 8 w 41"/>
                <a:gd name="T1" fmla="*/ 40 h 42"/>
                <a:gd name="T2" fmla="*/ 2 w 41"/>
                <a:gd name="T3" fmla="*/ 40 h 42"/>
                <a:gd name="T4" fmla="*/ 2 w 41"/>
                <a:gd name="T5" fmla="*/ 40 h 42"/>
                <a:gd name="T6" fmla="*/ 2 w 41"/>
                <a:gd name="T7" fmla="*/ 33 h 42"/>
                <a:gd name="T8" fmla="*/ 33 w 41"/>
                <a:gd name="T9" fmla="*/ 2 h 42"/>
                <a:gd name="T10" fmla="*/ 40 w 41"/>
                <a:gd name="T11" fmla="*/ 2 h 42"/>
                <a:gd name="T12" fmla="*/ 40 w 41"/>
                <a:gd name="T13" fmla="*/ 2 h 42"/>
                <a:gd name="T14" fmla="*/ 40 w 41"/>
                <a:gd name="T15" fmla="*/ 9 h 42"/>
                <a:gd name="T16" fmla="*/ 8 w 41"/>
                <a:gd name="T17" fmla="*/ 4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2">
                  <a:moveTo>
                    <a:pt x="8" y="40"/>
                  </a:moveTo>
                  <a:cubicBezTo>
                    <a:pt x="7" y="42"/>
                    <a:pt x="4" y="42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38"/>
                    <a:pt x="0" y="35"/>
                    <a:pt x="2" y="33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5" y="0"/>
                    <a:pt x="38" y="0"/>
                    <a:pt x="40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1" y="4"/>
                    <a:pt x="41" y="7"/>
                    <a:pt x="40" y="9"/>
                  </a:cubicBezTo>
                  <a:lnTo>
                    <a:pt x="8" y="4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84" name="Freeform 843">
              <a:extLst>
                <a:ext uri="{FF2B5EF4-FFF2-40B4-BE49-F238E27FC236}">
                  <a16:creationId xmlns:a16="http://schemas.microsoft.com/office/drawing/2014/main" id="{339BFE2F-04B9-4EF2-8796-F4E8A7689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996" y="2215058"/>
              <a:ext cx="111125" cy="109538"/>
            </a:xfrm>
            <a:custGeom>
              <a:avLst/>
              <a:gdLst>
                <a:gd name="T0" fmla="*/ 9 w 57"/>
                <a:gd name="T1" fmla="*/ 55 h 57"/>
                <a:gd name="T2" fmla="*/ 2 w 57"/>
                <a:gd name="T3" fmla="*/ 55 h 57"/>
                <a:gd name="T4" fmla="*/ 2 w 57"/>
                <a:gd name="T5" fmla="*/ 55 h 57"/>
                <a:gd name="T6" fmla="*/ 2 w 57"/>
                <a:gd name="T7" fmla="*/ 48 h 57"/>
                <a:gd name="T8" fmla="*/ 49 w 57"/>
                <a:gd name="T9" fmla="*/ 2 h 57"/>
                <a:gd name="T10" fmla="*/ 55 w 57"/>
                <a:gd name="T11" fmla="*/ 2 h 57"/>
                <a:gd name="T12" fmla="*/ 55 w 57"/>
                <a:gd name="T13" fmla="*/ 2 h 57"/>
                <a:gd name="T14" fmla="*/ 55 w 57"/>
                <a:gd name="T15" fmla="*/ 9 h 57"/>
                <a:gd name="T16" fmla="*/ 9 w 57"/>
                <a:gd name="T17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7">
                  <a:moveTo>
                    <a:pt x="9" y="55"/>
                  </a:moveTo>
                  <a:cubicBezTo>
                    <a:pt x="7" y="57"/>
                    <a:pt x="4" y="57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0" y="53"/>
                    <a:pt x="0" y="50"/>
                    <a:pt x="2" y="4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0" y="0"/>
                    <a:pt x="53" y="0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7" y="4"/>
                    <a:pt x="57" y="7"/>
                    <a:pt x="55" y="9"/>
                  </a:cubicBezTo>
                  <a:lnTo>
                    <a:pt x="9" y="5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5CFCF9A-2198-4C57-A045-9B5AF4D2F956}"/>
              </a:ext>
            </a:extLst>
          </p:cNvPr>
          <p:cNvGrpSpPr/>
          <p:nvPr/>
        </p:nvGrpSpPr>
        <p:grpSpPr>
          <a:xfrm>
            <a:off x="9768398" y="2882721"/>
            <a:ext cx="552450" cy="504825"/>
            <a:chOff x="6391275" y="2241551"/>
            <a:chExt cx="552450" cy="504825"/>
          </a:xfrm>
        </p:grpSpPr>
        <p:sp>
          <p:nvSpPr>
            <p:cNvPr id="89" name="Freeform 844">
              <a:extLst>
                <a:ext uri="{FF2B5EF4-FFF2-40B4-BE49-F238E27FC236}">
                  <a16:creationId xmlns:a16="http://schemas.microsoft.com/office/drawing/2014/main" id="{D93FF47B-1A2B-4C40-B670-61E5498E8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50" y="2357439"/>
              <a:ext cx="95250" cy="357188"/>
            </a:xfrm>
            <a:custGeom>
              <a:avLst/>
              <a:gdLst>
                <a:gd name="T0" fmla="*/ 49 w 49"/>
                <a:gd name="T1" fmla="*/ 163 h 185"/>
                <a:gd name="T2" fmla="*/ 25 w 49"/>
                <a:gd name="T3" fmla="*/ 185 h 185"/>
                <a:gd name="T4" fmla="*/ 25 w 49"/>
                <a:gd name="T5" fmla="*/ 185 h 185"/>
                <a:gd name="T6" fmla="*/ 0 w 49"/>
                <a:gd name="T7" fmla="*/ 163 h 185"/>
                <a:gd name="T8" fmla="*/ 0 w 49"/>
                <a:gd name="T9" fmla="*/ 23 h 185"/>
                <a:gd name="T10" fmla="*/ 25 w 49"/>
                <a:gd name="T11" fmla="*/ 0 h 185"/>
                <a:gd name="T12" fmla="*/ 25 w 49"/>
                <a:gd name="T13" fmla="*/ 0 h 185"/>
                <a:gd name="T14" fmla="*/ 49 w 49"/>
                <a:gd name="T15" fmla="*/ 23 h 185"/>
                <a:gd name="T16" fmla="*/ 49 w 49"/>
                <a:gd name="T17" fmla="*/ 16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185">
                  <a:moveTo>
                    <a:pt x="49" y="163"/>
                  </a:moveTo>
                  <a:cubicBezTo>
                    <a:pt x="49" y="175"/>
                    <a:pt x="38" y="185"/>
                    <a:pt x="25" y="185"/>
                  </a:cubicBezTo>
                  <a:cubicBezTo>
                    <a:pt x="25" y="185"/>
                    <a:pt x="25" y="185"/>
                    <a:pt x="25" y="185"/>
                  </a:cubicBezTo>
                  <a:cubicBezTo>
                    <a:pt x="11" y="185"/>
                    <a:pt x="0" y="175"/>
                    <a:pt x="0" y="16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8" y="0"/>
                    <a:pt x="49" y="10"/>
                    <a:pt x="49" y="23"/>
                  </a:cubicBezTo>
                  <a:lnTo>
                    <a:pt x="49" y="163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90" name="Oval 845">
              <a:extLst>
                <a:ext uri="{FF2B5EF4-FFF2-40B4-BE49-F238E27FC236}">
                  <a16:creationId xmlns:a16="http://schemas.microsoft.com/office/drawing/2014/main" id="{C245EB44-57EF-4FDF-9165-E26FF22B9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6538" y="2655889"/>
              <a:ext cx="39688" cy="39688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91" name="Oval 846">
              <a:extLst>
                <a:ext uri="{FF2B5EF4-FFF2-40B4-BE49-F238E27FC236}">
                  <a16:creationId xmlns:a16="http://schemas.microsoft.com/office/drawing/2014/main" id="{EE440D40-6B59-4E28-BDAF-8E3F52DF1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1150" y="2655889"/>
              <a:ext cx="38100" cy="39688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92" name="Oval 847">
              <a:extLst>
                <a:ext uri="{FF2B5EF4-FFF2-40B4-BE49-F238E27FC236}">
                  <a16:creationId xmlns:a16="http://schemas.microsoft.com/office/drawing/2014/main" id="{8C68284F-B99C-42D3-A2CD-041F32326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5763" y="2655889"/>
              <a:ext cx="39688" cy="39688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93" name="Oval 848">
              <a:extLst>
                <a:ext uri="{FF2B5EF4-FFF2-40B4-BE49-F238E27FC236}">
                  <a16:creationId xmlns:a16="http://schemas.microsoft.com/office/drawing/2014/main" id="{B4903D3A-9ECE-4585-960E-E6399B418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6538" y="2582864"/>
              <a:ext cx="39688" cy="39688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94" name="Oval 849">
              <a:extLst>
                <a:ext uri="{FF2B5EF4-FFF2-40B4-BE49-F238E27FC236}">
                  <a16:creationId xmlns:a16="http://schemas.microsoft.com/office/drawing/2014/main" id="{814CAD12-2848-41F7-9BE8-C4A37CB2B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1150" y="2582864"/>
              <a:ext cx="38100" cy="39688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95" name="Oval 850">
              <a:extLst>
                <a:ext uri="{FF2B5EF4-FFF2-40B4-BE49-F238E27FC236}">
                  <a16:creationId xmlns:a16="http://schemas.microsoft.com/office/drawing/2014/main" id="{7ED70DCB-D343-4FAA-9B66-170B2FA7E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5763" y="2582864"/>
              <a:ext cx="39688" cy="39688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96" name="Oval 851">
              <a:extLst>
                <a:ext uri="{FF2B5EF4-FFF2-40B4-BE49-F238E27FC236}">
                  <a16:creationId xmlns:a16="http://schemas.microsoft.com/office/drawing/2014/main" id="{25D545EF-B0FC-4377-AA29-F635C2D41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7200" y="2655889"/>
              <a:ext cx="39688" cy="39688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97" name="Oval 852">
              <a:extLst>
                <a:ext uri="{FF2B5EF4-FFF2-40B4-BE49-F238E27FC236}">
                  <a16:creationId xmlns:a16="http://schemas.microsoft.com/office/drawing/2014/main" id="{7E3C30E1-3B24-4882-946B-CE2813C56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7200" y="2582864"/>
              <a:ext cx="39688" cy="39688"/>
            </a:xfrm>
            <a:prstGeom prst="ellips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98" name="Freeform 853">
              <a:extLst>
                <a:ext uri="{FF2B5EF4-FFF2-40B4-BE49-F238E27FC236}">
                  <a16:creationId xmlns:a16="http://schemas.microsoft.com/office/drawing/2014/main" id="{18D5D775-2479-4446-AFDC-2CAEADB95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516189"/>
              <a:ext cx="66675" cy="26988"/>
            </a:xfrm>
            <a:custGeom>
              <a:avLst/>
              <a:gdLst>
                <a:gd name="T0" fmla="*/ 28 w 34"/>
                <a:gd name="T1" fmla="*/ 0 h 14"/>
                <a:gd name="T2" fmla="*/ 34 w 34"/>
                <a:gd name="T3" fmla="*/ 7 h 14"/>
                <a:gd name="T4" fmla="*/ 34 w 34"/>
                <a:gd name="T5" fmla="*/ 7 h 14"/>
                <a:gd name="T6" fmla="*/ 28 w 34"/>
                <a:gd name="T7" fmla="*/ 14 h 14"/>
                <a:gd name="T8" fmla="*/ 6 w 34"/>
                <a:gd name="T9" fmla="*/ 14 h 14"/>
                <a:gd name="T10" fmla="*/ 0 w 34"/>
                <a:gd name="T11" fmla="*/ 7 h 14"/>
                <a:gd name="T12" fmla="*/ 0 w 34"/>
                <a:gd name="T13" fmla="*/ 7 h 14"/>
                <a:gd name="T14" fmla="*/ 6 w 34"/>
                <a:gd name="T15" fmla="*/ 0 h 14"/>
                <a:gd name="T16" fmla="*/ 28 w 3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4">
                  <a:moveTo>
                    <a:pt x="28" y="0"/>
                  </a:moveTo>
                  <a:cubicBezTo>
                    <a:pt x="31" y="0"/>
                    <a:pt x="34" y="3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1"/>
                    <a:pt x="31" y="14"/>
                    <a:pt x="2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lnTo>
                    <a:pt x="28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99" name="Freeform 854">
              <a:extLst>
                <a:ext uri="{FF2B5EF4-FFF2-40B4-BE49-F238E27FC236}">
                  <a16:creationId xmlns:a16="http://schemas.microsoft.com/office/drawing/2014/main" id="{64CDA048-19E2-455F-B48A-AA8964F8C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213" y="2516189"/>
              <a:ext cx="66675" cy="26988"/>
            </a:xfrm>
            <a:custGeom>
              <a:avLst/>
              <a:gdLst>
                <a:gd name="T0" fmla="*/ 28 w 34"/>
                <a:gd name="T1" fmla="*/ 0 h 14"/>
                <a:gd name="T2" fmla="*/ 34 w 34"/>
                <a:gd name="T3" fmla="*/ 7 h 14"/>
                <a:gd name="T4" fmla="*/ 34 w 34"/>
                <a:gd name="T5" fmla="*/ 7 h 14"/>
                <a:gd name="T6" fmla="*/ 28 w 34"/>
                <a:gd name="T7" fmla="*/ 14 h 14"/>
                <a:gd name="T8" fmla="*/ 6 w 34"/>
                <a:gd name="T9" fmla="*/ 14 h 14"/>
                <a:gd name="T10" fmla="*/ 0 w 34"/>
                <a:gd name="T11" fmla="*/ 7 h 14"/>
                <a:gd name="T12" fmla="*/ 0 w 34"/>
                <a:gd name="T13" fmla="*/ 7 h 14"/>
                <a:gd name="T14" fmla="*/ 6 w 34"/>
                <a:gd name="T15" fmla="*/ 0 h 14"/>
                <a:gd name="T16" fmla="*/ 28 w 3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4">
                  <a:moveTo>
                    <a:pt x="28" y="0"/>
                  </a:moveTo>
                  <a:cubicBezTo>
                    <a:pt x="31" y="0"/>
                    <a:pt x="34" y="3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1"/>
                    <a:pt x="31" y="14"/>
                    <a:pt x="2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lnTo>
                    <a:pt x="28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0" name="Freeform 855">
              <a:extLst>
                <a:ext uri="{FF2B5EF4-FFF2-40B4-BE49-F238E27FC236}">
                  <a16:creationId xmlns:a16="http://schemas.microsoft.com/office/drawing/2014/main" id="{8F7CE8C5-786F-46E8-B185-CBF3308EA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2516189"/>
              <a:ext cx="66675" cy="26988"/>
            </a:xfrm>
            <a:custGeom>
              <a:avLst/>
              <a:gdLst>
                <a:gd name="T0" fmla="*/ 28 w 34"/>
                <a:gd name="T1" fmla="*/ 0 h 14"/>
                <a:gd name="T2" fmla="*/ 34 w 34"/>
                <a:gd name="T3" fmla="*/ 7 h 14"/>
                <a:gd name="T4" fmla="*/ 34 w 34"/>
                <a:gd name="T5" fmla="*/ 7 h 14"/>
                <a:gd name="T6" fmla="*/ 28 w 34"/>
                <a:gd name="T7" fmla="*/ 14 h 14"/>
                <a:gd name="T8" fmla="*/ 6 w 34"/>
                <a:gd name="T9" fmla="*/ 14 h 14"/>
                <a:gd name="T10" fmla="*/ 0 w 34"/>
                <a:gd name="T11" fmla="*/ 7 h 14"/>
                <a:gd name="T12" fmla="*/ 0 w 34"/>
                <a:gd name="T13" fmla="*/ 7 h 14"/>
                <a:gd name="T14" fmla="*/ 6 w 34"/>
                <a:gd name="T15" fmla="*/ 0 h 14"/>
                <a:gd name="T16" fmla="*/ 28 w 3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4">
                  <a:moveTo>
                    <a:pt x="28" y="0"/>
                  </a:moveTo>
                  <a:cubicBezTo>
                    <a:pt x="32" y="0"/>
                    <a:pt x="34" y="3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1"/>
                    <a:pt x="32" y="14"/>
                    <a:pt x="2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lnTo>
                    <a:pt x="28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1" name="Freeform 856">
              <a:extLst>
                <a:ext uri="{FF2B5EF4-FFF2-40B4-BE49-F238E27FC236}">
                  <a16:creationId xmlns:a16="http://schemas.microsoft.com/office/drawing/2014/main" id="{B1F6926B-C60D-4832-8F61-D2A96CBC2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5" y="2397126"/>
              <a:ext cx="511175" cy="349250"/>
            </a:xfrm>
            <a:custGeom>
              <a:avLst/>
              <a:gdLst>
                <a:gd name="T0" fmla="*/ 264 w 264"/>
                <a:gd name="T1" fmla="*/ 111 h 182"/>
                <a:gd name="T2" fmla="*/ 264 w 264"/>
                <a:gd name="T3" fmla="*/ 23 h 182"/>
                <a:gd name="T4" fmla="*/ 241 w 264"/>
                <a:gd name="T5" fmla="*/ 0 h 182"/>
                <a:gd name="T6" fmla="*/ 70 w 264"/>
                <a:gd name="T7" fmla="*/ 0 h 182"/>
                <a:gd name="T8" fmla="*/ 70 w 264"/>
                <a:gd name="T9" fmla="*/ 3 h 182"/>
                <a:gd name="T10" fmla="*/ 70 w 264"/>
                <a:gd name="T11" fmla="*/ 143 h 182"/>
                <a:gd name="T12" fmla="*/ 46 w 264"/>
                <a:gd name="T13" fmla="*/ 165 h 182"/>
                <a:gd name="T14" fmla="*/ 21 w 264"/>
                <a:gd name="T15" fmla="*/ 143 h 182"/>
                <a:gd name="T16" fmla="*/ 21 w 264"/>
                <a:gd name="T17" fmla="*/ 3 h 182"/>
                <a:gd name="T18" fmla="*/ 22 w 264"/>
                <a:gd name="T19" fmla="*/ 0 h 182"/>
                <a:gd name="T20" fmla="*/ 0 w 264"/>
                <a:gd name="T21" fmla="*/ 23 h 182"/>
                <a:gd name="T22" fmla="*/ 0 w 264"/>
                <a:gd name="T23" fmla="*/ 159 h 182"/>
                <a:gd name="T24" fmla="*/ 23 w 264"/>
                <a:gd name="T25" fmla="*/ 182 h 182"/>
                <a:gd name="T26" fmla="*/ 241 w 264"/>
                <a:gd name="T27" fmla="*/ 182 h 182"/>
                <a:gd name="T28" fmla="*/ 264 w 264"/>
                <a:gd name="T29" fmla="*/ 159 h 182"/>
                <a:gd name="T30" fmla="*/ 264 w 264"/>
                <a:gd name="T31" fmla="*/ 13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" h="182">
                  <a:moveTo>
                    <a:pt x="264" y="111"/>
                  </a:moveTo>
                  <a:cubicBezTo>
                    <a:pt x="264" y="23"/>
                    <a:pt x="264" y="23"/>
                    <a:pt x="264" y="23"/>
                  </a:cubicBezTo>
                  <a:cubicBezTo>
                    <a:pt x="264" y="6"/>
                    <a:pt x="258" y="0"/>
                    <a:pt x="241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1"/>
                    <a:pt x="70" y="2"/>
                    <a:pt x="70" y="3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70" y="155"/>
                    <a:pt x="59" y="165"/>
                    <a:pt x="46" y="165"/>
                  </a:cubicBezTo>
                  <a:cubicBezTo>
                    <a:pt x="32" y="165"/>
                    <a:pt x="21" y="155"/>
                    <a:pt x="21" y="14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1"/>
                    <a:pt x="22" y="0"/>
                  </a:cubicBezTo>
                  <a:cubicBezTo>
                    <a:pt x="6" y="0"/>
                    <a:pt x="0" y="7"/>
                    <a:pt x="0" y="2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76"/>
                    <a:pt x="6" y="182"/>
                    <a:pt x="23" y="182"/>
                  </a:cubicBezTo>
                  <a:cubicBezTo>
                    <a:pt x="241" y="182"/>
                    <a:pt x="241" y="182"/>
                    <a:pt x="241" y="182"/>
                  </a:cubicBezTo>
                  <a:cubicBezTo>
                    <a:pt x="258" y="182"/>
                    <a:pt x="264" y="176"/>
                    <a:pt x="264" y="159"/>
                  </a:cubicBezTo>
                  <a:cubicBezTo>
                    <a:pt x="264" y="135"/>
                    <a:pt x="264" y="135"/>
                    <a:pt x="264" y="13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2" name="Freeform 857">
              <a:extLst>
                <a:ext uri="{FF2B5EF4-FFF2-40B4-BE49-F238E27FC236}">
                  <a16:creationId xmlns:a16="http://schemas.microsoft.com/office/drawing/2014/main" id="{2F3361E5-1391-4360-A600-1A9BE0EB2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900" y="2432051"/>
              <a:ext cx="301625" cy="42863"/>
            </a:xfrm>
            <a:custGeom>
              <a:avLst/>
              <a:gdLst>
                <a:gd name="T0" fmla="*/ 28 w 190"/>
                <a:gd name="T1" fmla="*/ 0 h 27"/>
                <a:gd name="T2" fmla="*/ 0 w 190"/>
                <a:gd name="T3" fmla="*/ 0 h 27"/>
                <a:gd name="T4" fmla="*/ 0 w 190"/>
                <a:gd name="T5" fmla="*/ 27 h 27"/>
                <a:gd name="T6" fmla="*/ 190 w 190"/>
                <a:gd name="T7" fmla="*/ 27 h 27"/>
                <a:gd name="T8" fmla="*/ 190 w 190"/>
                <a:gd name="T9" fmla="*/ 0 h 27"/>
                <a:gd name="T10" fmla="*/ 67 w 190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27">
                  <a:moveTo>
                    <a:pt x="28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90" y="27"/>
                  </a:lnTo>
                  <a:lnTo>
                    <a:pt x="190" y="0"/>
                  </a:lnTo>
                  <a:lnTo>
                    <a:pt x="67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3" name="Freeform 858">
              <a:extLst>
                <a:ext uri="{FF2B5EF4-FFF2-40B4-BE49-F238E27FC236}">
                  <a16:creationId xmlns:a16="http://schemas.microsoft.com/office/drawing/2014/main" id="{0C190DBC-B47F-458F-9F55-3A3441876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2600" y="2241551"/>
              <a:ext cx="111125" cy="85725"/>
            </a:xfrm>
            <a:custGeom>
              <a:avLst/>
              <a:gdLst>
                <a:gd name="T0" fmla="*/ 0 w 57"/>
                <a:gd name="T1" fmla="*/ 45 h 45"/>
                <a:gd name="T2" fmla="*/ 0 w 57"/>
                <a:gd name="T3" fmla="*/ 28 h 45"/>
                <a:gd name="T4" fmla="*/ 29 w 57"/>
                <a:gd name="T5" fmla="*/ 0 h 45"/>
                <a:gd name="T6" fmla="*/ 57 w 57"/>
                <a:gd name="T7" fmla="*/ 28 h 45"/>
                <a:gd name="T8" fmla="*/ 57 w 57"/>
                <a:gd name="T9" fmla="*/ 45 h 45"/>
                <a:gd name="T10" fmla="*/ 0 w 57"/>
                <a:gd name="T1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5">
                  <a:moveTo>
                    <a:pt x="0" y="4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4" y="0"/>
                    <a:pt x="57" y="13"/>
                    <a:pt x="57" y="28"/>
                  </a:cubicBezTo>
                  <a:cubicBezTo>
                    <a:pt x="57" y="45"/>
                    <a:pt x="57" y="45"/>
                    <a:pt x="57" y="45"/>
                  </a:cubicBezTo>
                  <a:lnTo>
                    <a:pt x="0" y="4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4" name="Freeform 859">
              <a:extLst>
                <a:ext uri="{FF2B5EF4-FFF2-40B4-BE49-F238E27FC236}">
                  <a16:creationId xmlns:a16="http://schemas.microsoft.com/office/drawing/2014/main" id="{A4BB064F-9F01-4784-8EB7-AFA5AAD78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9713" y="2241551"/>
              <a:ext cx="298450" cy="155575"/>
            </a:xfrm>
            <a:custGeom>
              <a:avLst/>
              <a:gdLst>
                <a:gd name="T0" fmla="*/ 0 w 155"/>
                <a:gd name="T1" fmla="*/ 56 h 81"/>
                <a:gd name="T2" fmla="*/ 0 w 155"/>
                <a:gd name="T3" fmla="*/ 81 h 81"/>
                <a:gd name="T4" fmla="*/ 126 w 155"/>
                <a:gd name="T5" fmla="*/ 81 h 81"/>
                <a:gd name="T6" fmla="*/ 126 w 155"/>
                <a:gd name="T7" fmla="*/ 45 h 81"/>
                <a:gd name="T8" fmla="*/ 126 w 155"/>
                <a:gd name="T9" fmla="*/ 28 h 81"/>
                <a:gd name="T10" fmla="*/ 155 w 155"/>
                <a:gd name="T11" fmla="*/ 0 h 81"/>
                <a:gd name="T12" fmla="*/ 29 w 155"/>
                <a:gd name="T13" fmla="*/ 0 h 81"/>
                <a:gd name="T14" fmla="*/ 0 w 155"/>
                <a:gd name="T15" fmla="*/ 28 h 81"/>
                <a:gd name="T16" fmla="*/ 0 w 155"/>
                <a:gd name="T17" fmla="*/ 28 h 81"/>
                <a:gd name="T18" fmla="*/ 0 w 155"/>
                <a:gd name="T19" fmla="*/ 28 h 81"/>
                <a:gd name="T20" fmla="*/ 0 w 155"/>
                <a:gd name="T2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81">
                  <a:moveTo>
                    <a:pt x="0" y="56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6" y="13"/>
                    <a:pt x="139" y="0"/>
                    <a:pt x="155" y="0"/>
                  </a:cubicBezTo>
                  <a:cubicBezTo>
                    <a:pt x="155" y="0"/>
                    <a:pt x="44" y="0"/>
                    <a:pt x="29" y="0"/>
                  </a:cubicBezTo>
                  <a:cubicBezTo>
                    <a:pt x="13" y="0"/>
                    <a:pt x="0" y="12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3"/>
                    <a:pt x="0" y="33"/>
                    <a:pt x="0" y="33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5" name="Freeform 860">
              <a:extLst>
                <a:ext uri="{FF2B5EF4-FFF2-40B4-BE49-F238E27FC236}">
                  <a16:creationId xmlns:a16="http://schemas.microsoft.com/office/drawing/2014/main" id="{B672179D-E5F8-4ECC-8F3A-6DF0DF2C3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463" y="2270126"/>
              <a:ext cx="187325" cy="14288"/>
            </a:xfrm>
            <a:custGeom>
              <a:avLst/>
              <a:gdLst>
                <a:gd name="T0" fmla="*/ 93 w 97"/>
                <a:gd name="T1" fmla="*/ 0 h 8"/>
                <a:gd name="T2" fmla="*/ 97 w 97"/>
                <a:gd name="T3" fmla="*/ 4 h 8"/>
                <a:gd name="T4" fmla="*/ 97 w 97"/>
                <a:gd name="T5" fmla="*/ 4 h 8"/>
                <a:gd name="T6" fmla="*/ 93 w 97"/>
                <a:gd name="T7" fmla="*/ 8 h 8"/>
                <a:gd name="T8" fmla="*/ 4 w 97"/>
                <a:gd name="T9" fmla="*/ 8 h 8"/>
                <a:gd name="T10" fmla="*/ 0 w 97"/>
                <a:gd name="T11" fmla="*/ 4 h 8"/>
                <a:gd name="T12" fmla="*/ 0 w 97"/>
                <a:gd name="T13" fmla="*/ 4 h 8"/>
                <a:gd name="T14" fmla="*/ 4 w 97"/>
                <a:gd name="T15" fmla="*/ 0 h 8"/>
                <a:gd name="T16" fmla="*/ 93 w 9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8">
                  <a:moveTo>
                    <a:pt x="93" y="0"/>
                  </a:moveTo>
                  <a:cubicBezTo>
                    <a:pt x="95" y="0"/>
                    <a:pt x="97" y="2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6"/>
                    <a:pt x="95" y="8"/>
                    <a:pt x="9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lnTo>
                    <a:pt x="9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6" name="Freeform 861">
              <a:extLst>
                <a:ext uri="{FF2B5EF4-FFF2-40B4-BE49-F238E27FC236}">
                  <a16:creationId xmlns:a16="http://schemas.microsoft.com/office/drawing/2014/main" id="{82C10CAB-3635-4FD4-9C3A-2852D1539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763" y="2305051"/>
              <a:ext cx="200025" cy="15875"/>
            </a:xfrm>
            <a:custGeom>
              <a:avLst/>
              <a:gdLst>
                <a:gd name="T0" fmla="*/ 100 w 104"/>
                <a:gd name="T1" fmla="*/ 0 h 9"/>
                <a:gd name="T2" fmla="*/ 104 w 104"/>
                <a:gd name="T3" fmla="*/ 5 h 9"/>
                <a:gd name="T4" fmla="*/ 104 w 104"/>
                <a:gd name="T5" fmla="*/ 5 h 9"/>
                <a:gd name="T6" fmla="*/ 100 w 104"/>
                <a:gd name="T7" fmla="*/ 9 h 9"/>
                <a:gd name="T8" fmla="*/ 4 w 104"/>
                <a:gd name="T9" fmla="*/ 9 h 9"/>
                <a:gd name="T10" fmla="*/ 0 w 104"/>
                <a:gd name="T11" fmla="*/ 5 h 9"/>
                <a:gd name="T12" fmla="*/ 0 w 104"/>
                <a:gd name="T13" fmla="*/ 5 h 9"/>
                <a:gd name="T14" fmla="*/ 4 w 104"/>
                <a:gd name="T15" fmla="*/ 0 h 9"/>
                <a:gd name="T16" fmla="*/ 100 w 104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9">
                  <a:moveTo>
                    <a:pt x="100" y="0"/>
                  </a:moveTo>
                  <a:cubicBezTo>
                    <a:pt x="102" y="0"/>
                    <a:pt x="104" y="2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4" y="7"/>
                    <a:pt x="102" y="9"/>
                    <a:pt x="100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7" name="Freeform 862">
              <a:extLst>
                <a:ext uri="{FF2B5EF4-FFF2-40B4-BE49-F238E27FC236}">
                  <a16:creationId xmlns:a16="http://schemas.microsoft.com/office/drawing/2014/main" id="{A9C8D387-B38D-4A40-BD09-0767208CF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763" y="2343151"/>
              <a:ext cx="200025" cy="14288"/>
            </a:xfrm>
            <a:custGeom>
              <a:avLst/>
              <a:gdLst>
                <a:gd name="T0" fmla="*/ 100 w 104"/>
                <a:gd name="T1" fmla="*/ 0 h 8"/>
                <a:gd name="T2" fmla="*/ 104 w 104"/>
                <a:gd name="T3" fmla="*/ 4 h 8"/>
                <a:gd name="T4" fmla="*/ 104 w 104"/>
                <a:gd name="T5" fmla="*/ 4 h 8"/>
                <a:gd name="T6" fmla="*/ 100 w 104"/>
                <a:gd name="T7" fmla="*/ 8 h 8"/>
                <a:gd name="T8" fmla="*/ 4 w 104"/>
                <a:gd name="T9" fmla="*/ 8 h 8"/>
                <a:gd name="T10" fmla="*/ 0 w 104"/>
                <a:gd name="T11" fmla="*/ 4 h 8"/>
                <a:gd name="T12" fmla="*/ 0 w 104"/>
                <a:gd name="T13" fmla="*/ 4 h 8"/>
                <a:gd name="T14" fmla="*/ 4 w 104"/>
                <a:gd name="T15" fmla="*/ 0 h 8"/>
                <a:gd name="T16" fmla="*/ 100 w 104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8">
                  <a:moveTo>
                    <a:pt x="100" y="0"/>
                  </a:moveTo>
                  <a:cubicBezTo>
                    <a:pt x="102" y="0"/>
                    <a:pt x="104" y="2"/>
                    <a:pt x="104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6"/>
                    <a:pt x="102" y="8"/>
                    <a:pt x="100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AEFF6619-D5B8-4FB5-8B88-BA36C4FBCB44}"/>
              </a:ext>
            </a:extLst>
          </p:cNvPr>
          <p:cNvSpPr txBox="1"/>
          <p:nvPr/>
        </p:nvSpPr>
        <p:spPr>
          <a:xfrm>
            <a:off x="5119519" y="1234516"/>
            <a:ext cx="5581407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 which I enjoy with my whole heart. I am alone, and feel the charm of existence in this spot, which was 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2DE0BD6-F427-443A-80BB-D7FA059F80DB}"/>
              </a:ext>
            </a:extLst>
          </p:cNvPr>
          <p:cNvSpPr txBox="1"/>
          <p:nvPr/>
        </p:nvSpPr>
        <p:spPr>
          <a:xfrm>
            <a:off x="1989515" y="5079304"/>
            <a:ext cx="322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2"/>
                </a:solidFill>
                <a:latin typeface="+mj-lt"/>
              </a:rPr>
              <a:t>01</a:t>
            </a:r>
            <a:endParaRPr lang="en-ID" sz="11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AD1FEF8-8857-46DD-92C0-55D6F9558F52}"/>
              </a:ext>
            </a:extLst>
          </p:cNvPr>
          <p:cNvSpPr txBox="1"/>
          <p:nvPr/>
        </p:nvSpPr>
        <p:spPr>
          <a:xfrm>
            <a:off x="3907417" y="5079304"/>
            <a:ext cx="423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2"/>
                </a:solidFill>
                <a:latin typeface="+mj-lt"/>
              </a:rPr>
              <a:t>02</a:t>
            </a:r>
            <a:endParaRPr lang="en-ID" sz="11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C5D273B-8DB7-4907-8C12-E8459384C9C5}"/>
              </a:ext>
            </a:extLst>
          </p:cNvPr>
          <p:cNvSpPr txBox="1"/>
          <p:nvPr/>
        </p:nvSpPr>
        <p:spPr>
          <a:xfrm>
            <a:off x="5882150" y="5079304"/>
            <a:ext cx="423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2"/>
                </a:solidFill>
                <a:latin typeface="+mj-lt"/>
              </a:rPr>
              <a:t>03</a:t>
            </a:r>
            <a:endParaRPr lang="en-ID" sz="11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53AC681-113F-4050-8B59-7125C4BA5475}"/>
              </a:ext>
            </a:extLst>
          </p:cNvPr>
          <p:cNvSpPr txBox="1"/>
          <p:nvPr/>
        </p:nvSpPr>
        <p:spPr>
          <a:xfrm>
            <a:off x="7856883" y="5079304"/>
            <a:ext cx="423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2"/>
                </a:solidFill>
                <a:latin typeface="+mj-lt"/>
              </a:rPr>
              <a:t>04</a:t>
            </a:r>
            <a:endParaRPr lang="en-ID" sz="11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2A234E8-F35D-40A4-A6D8-FA3FFE087079}"/>
              </a:ext>
            </a:extLst>
          </p:cNvPr>
          <p:cNvSpPr txBox="1"/>
          <p:nvPr/>
        </p:nvSpPr>
        <p:spPr>
          <a:xfrm>
            <a:off x="9826341" y="5079304"/>
            <a:ext cx="423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2"/>
                </a:solidFill>
                <a:latin typeface="+mj-lt"/>
              </a:rPr>
              <a:t>05</a:t>
            </a:r>
            <a:endParaRPr lang="en-ID" sz="11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CCA929-CF4D-473A-B8C0-FB76365588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d-ID" dirty="0"/>
              <a:t>AGENDA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4626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72D84E-7E1E-44A2-890B-A6B90DD0FAC1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724BD-EB7A-4442-B7A3-B5EE34314685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  <a:latin typeface="+mj-lt"/>
              </a:rPr>
              <a:t>Services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3" name="Graphic 536" descr="Line arrow: Straight">
            <a:extLst>
              <a:ext uri="{FF2B5EF4-FFF2-40B4-BE49-F238E27FC236}">
                <a16:creationId xmlns:a16="http://schemas.microsoft.com/office/drawing/2014/main" id="{A52B7225-A399-4085-B88E-86ADA1976C72}"/>
              </a:ext>
            </a:extLst>
          </p:cNvPr>
          <p:cNvSpPr/>
          <p:nvPr/>
        </p:nvSpPr>
        <p:spPr>
          <a:xfrm rot="10800000">
            <a:off x="1230708" y="4349735"/>
            <a:ext cx="225975" cy="85715"/>
          </a:xfrm>
          <a:custGeom>
            <a:avLst/>
            <a:gdLst>
              <a:gd name="connsiteX0" fmla="*/ 326921 w 334612"/>
              <a:gd name="connsiteY0" fmla="*/ 53846 h 126922"/>
              <a:gd name="connsiteX1" fmla="*/ 39230 w 334612"/>
              <a:gd name="connsiteY1" fmla="*/ 53846 h 126922"/>
              <a:gd name="connsiteX2" fmla="*/ 73461 w 334612"/>
              <a:gd name="connsiteY2" fmla="*/ 19615 h 126922"/>
              <a:gd name="connsiteX3" fmla="*/ 73461 w 334612"/>
              <a:gd name="connsiteY3" fmla="*/ 3462 h 126922"/>
              <a:gd name="connsiteX4" fmla="*/ 57307 w 334612"/>
              <a:gd name="connsiteY4" fmla="*/ 3462 h 126922"/>
              <a:gd name="connsiteX5" fmla="*/ 3462 w 334612"/>
              <a:gd name="connsiteY5" fmla="*/ 57307 h 126922"/>
              <a:gd name="connsiteX6" fmla="*/ 3462 w 334612"/>
              <a:gd name="connsiteY6" fmla="*/ 73461 h 126922"/>
              <a:gd name="connsiteX7" fmla="*/ 57307 w 334612"/>
              <a:gd name="connsiteY7" fmla="*/ 127307 h 126922"/>
              <a:gd name="connsiteX8" fmla="*/ 65384 w 334612"/>
              <a:gd name="connsiteY8" fmla="*/ 130768 h 126922"/>
              <a:gd name="connsiteX9" fmla="*/ 73461 w 334612"/>
              <a:gd name="connsiteY9" fmla="*/ 127307 h 126922"/>
              <a:gd name="connsiteX10" fmla="*/ 73461 w 334612"/>
              <a:gd name="connsiteY10" fmla="*/ 111153 h 126922"/>
              <a:gd name="connsiteX11" fmla="*/ 39230 w 334612"/>
              <a:gd name="connsiteY11" fmla="*/ 76923 h 126922"/>
              <a:gd name="connsiteX12" fmla="*/ 326921 w 334612"/>
              <a:gd name="connsiteY12" fmla="*/ 76923 h 126922"/>
              <a:gd name="connsiteX13" fmla="*/ 338459 w 334612"/>
              <a:gd name="connsiteY13" fmla="*/ 65384 h 126922"/>
              <a:gd name="connsiteX14" fmla="*/ 326921 w 334612"/>
              <a:gd name="connsiteY14" fmla="*/ 53846 h 12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612" h="126922">
                <a:moveTo>
                  <a:pt x="326921" y="53846"/>
                </a:moveTo>
                <a:lnTo>
                  <a:pt x="39230" y="53846"/>
                </a:lnTo>
                <a:lnTo>
                  <a:pt x="73461" y="19615"/>
                </a:lnTo>
                <a:cubicBezTo>
                  <a:pt x="78076" y="15000"/>
                  <a:pt x="78076" y="7692"/>
                  <a:pt x="73461" y="3462"/>
                </a:cubicBezTo>
                <a:cubicBezTo>
                  <a:pt x="68846" y="-1154"/>
                  <a:pt x="61538" y="-1154"/>
                  <a:pt x="57307" y="3462"/>
                </a:cubicBezTo>
                <a:lnTo>
                  <a:pt x="3462" y="57307"/>
                </a:lnTo>
                <a:cubicBezTo>
                  <a:pt x="-1154" y="61923"/>
                  <a:pt x="-1154" y="69230"/>
                  <a:pt x="3462" y="73461"/>
                </a:cubicBezTo>
                <a:lnTo>
                  <a:pt x="57307" y="127307"/>
                </a:lnTo>
                <a:cubicBezTo>
                  <a:pt x="59615" y="129614"/>
                  <a:pt x="62692" y="130768"/>
                  <a:pt x="65384" y="130768"/>
                </a:cubicBezTo>
                <a:cubicBezTo>
                  <a:pt x="68076" y="130768"/>
                  <a:pt x="71153" y="129614"/>
                  <a:pt x="73461" y="127307"/>
                </a:cubicBezTo>
                <a:cubicBezTo>
                  <a:pt x="78076" y="122691"/>
                  <a:pt x="78076" y="115384"/>
                  <a:pt x="73461" y="111153"/>
                </a:cubicBezTo>
                <a:lnTo>
                  <a:pt x="39230" y="76923"/>
                </a:lnTo>
                <a:lnTo>
                  <a:pt x="326921" y="76923"/>
                </a:lnTo>
                <a:cubicBezTo>
                  <a:pt x="333459" y="76923"/>
                  <a:pt x="338459" y="71923"/>
                  <a:pt x="338459" y="65384"/>
                </a:cubicBezTo>
                <a:cubicBezTo>
                  <a:pt x="338459" y="58846"/>
                  <a:pt x="333459" y="53846"/>
                  <a:pt x="326921" y="53846"/>
                </a:cubicBezTo>
                <a:close/>
              </a:path>
            </a:pathLst>
          </a:custGeom>
          <a:solidFill>
            <a:schemeClr val="accent1"/>
          </a:solidFill>
          <a:ln w="3770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2283CF-F779-49BA-8938-2A747ED521E6}"/>
              </a:ext>
            </a:extLst>
          </p:cNvPr>
          <p:cNvSpPr txBox="1"/>
          <p:nvPr/>
        </p:nvSpPr>
        <p:spPr>
          <a:xfrm>
            <a:off x="1588194" y="4583364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A wonderful serenity has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03CE03-B59B-42D1-B3A1-99014C4A83F2}"/>
              </a:ext>
            </a:extLst>
          </p:cNvPr>
          <p:cNvSpPr txBox="1"/>
          <p:nvPr/>
        </p:nvSpPr>
        <p:spPr>
          <a:xfrm>
            <a:off x="1588193" y="4203203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Fire concept</a:t>
            </a:r>
          </a:p>
        </p:txBody>
      </p:sp>
      <p:sp>
        <p:nvSpPr>
          <p:cNvPr id="16" name="Graphic 536" descr="Line arrow: Straight">
            <a:extLst>
              <a:ext uri="{FF2B5EF4-FFF2-40B4-BE49-F238E27FC236}">
                <a16:creationId xmlns:a16="http://schemas.microsoft.com/office/drawing/2014/main" id="{C496FE6F-D626-416C-AAD0-6745AFC403F9}"/>
              </a:ext>
            </a:extLst>
          </p:cNvPr>
          <p:cNvSpPr/>
          <p:nvPr/>
        </p:nvSpPr>
        <p:spPr>
          <a:xfrm rot="10800000">
            <a:off x="8100668" y="5380822"/>
            <a:ext cx="225975" cy="85715"/>
          </a:xfrm>
          <a:custGeom>
            <a:avLst/>
            <a:gdLst>
              <a:gd name="connsiteX0" fmla="*/ 326921 w 334612"/>
              <a:gd name="connsiteY0" fmla="*/ 53846 h 126922"/>
              <a:gd name="connsiteX1" fmla="*/ 39230 w 334612"/>
              <a:gd name="connsiteY1" fmla="*/ 53846 h 126922"/>
              <a:gd name="connsiteX2" fmla="*/ 73461 w 334612"/>
              <a:gd name="connsiteY2" fmla="*/ 19615 h 126922"/>
              <a:gd name="connsiteX3" fmla="*/ 73461 w 334612"/>
              <a:gd name="connsiteY3" fmla="*/ 3462 h 126922"/>
              <a:gd name="connsiteX4" fmla="*/ 57307 w 334612"/>
              <a:gd name="connsiteY4" fmla="*/ 3462 h 126922"/>
              <a:gd name="connsiteX5" fmla="*/ 3462 w 334612"/>
              <a:gd name="connsiteY5" fmla="*/ 57307 h 126922"/>
              <a:gd name="connsiteX6" fmla="*/ 3462 w 334612"/>
              <a:gd name="connsiteY6" fmla="*/ 73461 h 126922"/>
              <a:gd name="connsiteX7" fmla="*/ 57307 w 334612"/>
              <a:gd name="connsiteY7" fmla="*/ 127307 h 126922"/>
              <a:gd name="connsiteX8" fmla="*/ 65384 w 334612"/>
              <a:gd name="connsiteY8" fmla="*/ 130768 h 126922"/>
              <a:gd name="connsiteX9" fmla="*/ 73461 w 334612"/>
              <a:gd name="connsiteY9" fmla="*/ 127307 h 126922"/>
              <a:gd name="connsiteX10" fmla="*/ 73461 w 334612"/>
              <a:gd name="connsiteY10" fmla="*/ 111153 h 126922"/>
              <a:gd name="connsiteX11" fmla="*/ 39230 w 334612"/>
              <a:gd name="connsiteY11" fmla="*/ 76923 h 126922"/>
              <a:gd name="connsiteX12" fmla="*/ 326921 w 334612"/>
              <a:gd name="connsiteY12" fmla="*/ 76923 h 126922"/>
              <a:gd name="connsiteX13" fmla="*/ 338459 w 334612"/>
              <a:gd name="connsiteY13" fmla="*/ 65384 h 126922"/>
              <a:gd name="connsiteX14" fmla="*/ 326921 w 334612"/>
              <a:gd name="connsiteY14" fmla="*/ 53846 h 12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612" h="126922">
                <a:moveTo>
                  <a:pt x="326921" y="53846"/>
                </a:moveTo>
                <a:lnTo>
                  <a:pt x="39230" y="53846"/>
                </a:lnTo>
                <a:lnTo>
                  <a:pt x="73461" y="19615"/>
                </a:lnTo>
                <a:cubicBezTo>
                  <a:pt x="78076" y="15000"/>
                  <a:pt x="78076" y="7692"/>
                  <a:pt x="73461" y="3462"/>
                </a:cubicBezTo>
                <a:cubicBezTo>
                  <a:pt x="68846" y="-1154"/>
                  <a:pt x="61538" y="-1154"/>
                  <a:pt x="57307" y="3462"/>
                </a:cubicBezTo>
                <a:lnTo>
                  <a:pt x="3462" y="57307"/>
                </a:lnTo>
                <a:cubicBezTo>
                  <a:pt x="-1154" y="61923"/>
                  <a:pt x="-1154" y="69230"/>
                  <a:pt x="3462" y="73461"/>
                </a:cubicBezTo>
                <a:lnTo>
                  <a:pt x="57307" y="127307"/>
                </a:lnTo>
                <a:cubicBezTo>
                  <a:pt x="59615" y="129614"/>
                  <a:pt x="62692" y="130768"/>
                  <a:pt x="65384" y="130768"/>
                </a:cubicBezTo>
                <a:cubicBezTo>
                  <a:pt x="68076" y="130768"/>
                  <a:pt x="71153" y="129614"/>
                  <a:pt x="73461" y="127307"/>
                </a:cubicBezTo>
                <a:cubicBezTo>
                  <a:pt x="78076" y="122691"/>
                  <a:pt x="78076" y="115384"/>
                  <a:pt x="73461" y="111153"/>
                </a:cubicBezTo>
                <a:lnTo>
                  <a:pt x="39230" y="76923"/>
                </a:lnTo>
                <a:lnTo>
                  <a:pt x="326921" y="76923"/>
                </a:lnTo>
                <a:cubicBezTo>
                  <a:pt x="333459" y="76923"/>
                  <a:pt x="338459" y="71923"/>
                  <a:pt x="338459" y="65384"/>
                </a:cubicBezTo>
                <a:cubicBezTo>
                  <a:pt x="338459" y="58846"/>
                  <a:pt x="333459" y="53846"/>
                  <a:pt x="326921" y="53846"/>
                </a:cubicBezTo>
                <a:close/>
              </a:path>
            </a:pathLst>
          </a:custGeom>
          <a:solidFill>
            <a:schemeClr val="accent1"/>
          </a:solidFill>
          <a:ln w="3770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55568F-EA1B-483A-8D01-565F807C7BCA}"/>
              </a:ext>
            </a:extLst>
          </p:cNvPr>
          <p:cNvSpPr txBox="1"/>
          <p:nvPr/>
        </p:nvSpPr>
        <p:spPr>
          <a:xfrm>
            <a:off x="8458154" y="5614451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A wonderful serenity has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9439FB-2F2E-4ACE-89E3-28263AA691B3}"/>
              </a:ext>
            </a:extLst>
          </p:cNvPr>
          <p:cNvSpPr txBox="1"/>
          <p:nvPr/>
        </p:nvSpPr>
        <p:spPr>
          <a:xfrm>
            <a:off x="8458153" y="5234290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Dark theme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DCF9A8-CEFE-421B-B757-2141F57A09C2}"/>
              </a:ext>
            </a:extLst>
          </p:cNvPr>
          <p:cNvSpPr txBox="1"/>
          <p:nvPr/>
        </p:nvSpPr>
        <p:spPr>
          <a:xfrm>
            <a:off x="1230707" y="2194223"/>
            <a:ext cx="6265648" cy="1170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 which I enjoy with my whole heart. I am alone, and feel the charm of existence in this spot, which was created for the bliss of souls like mine. I am so happy, my dear friend, so absorbed in the exquisite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35A7148-C00F-4E6A-8016-20039A9C5104}"/>
              </a:ext>
            </a:extLst>
          </p:cNvPr>
          <p:cNvSpPr/>
          <p:nvPr/>
        </p:nvSpPr>
        <p:spPr>
          <a:xfrm>
            <a:off x="3890513" y="3398808"/>
            <a:ext cx="4201064" cy="2685401"/>
          </a:xfrm>
          <a:custGeom>
            <a:avLst/>
            <a:gdLst>
              <a:gd name="connsiteX0" fmla="*/ 0 w 4201064"/>
              <a:gd name="connsiteY0" fmla="*/ 2656935 h 2685401"/>
              <a:gd name="connsiteX1" fmla="*/ 2061713 w 4201064"/>
              <a:gd name="connsiteY1" fmla="*/ 2372264 h 2685401"/>
              <a:gd name="connsiteX2" fmla="*/ 2760453 w 4201064"/>
              <a:gd name="connsiteY2" fmla="*/ 422694 h 2685401"/>
              <a:gd name="connsiteX3" fmla="*/ 4201064 w 4201064"/>
              <a:gd name="connsiteY3" fmla="*/ 0 h 268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1064" h="2685401">
                <a:moveTo>
                  <a:pt x="0" y="2656935"/>
                </a:moveTo>
                <a:cubicBezTo>
                  <a:pt x="800819" y="2700786"/>
                  <a:pt x="1601638" y="2744637"/>
                  <a:pt x="2061713" y="2372264"/>
                </a:cubicBezTo>
                <a:cubicBezTo>
                  <a:pt x="2521788" y="1999891"/>
                  <a:pt x="2403895" y="818071"/>
                  <a:pt x="2760453" y="422694"/>
                </a:cubicBezTo>
                <a:cubicBezTo>
                  <a:pt x="3117011" y="27317"/>
                  <a:pt x="3968151" y="66136"/>
                  <a:pt x="4201064" y="0"/>
                </a:cubicBezTo>
              </a:path>
            </a:pathLst>
          </a:custGeom>
          <a:noFill/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BD2A1D-302B-4E3D-8F5F-ECC4CAF224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dirty="0"/>
              <a:t>FEATURES</a:t>
            </a:r>
            <a:endParaRPr lang="en-ID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B049773-FC86-4541-BDED-FA33FE0DF159}"/>
              </a:ext>
            </a:extLst>
          </p:cNvPr>
          <p:cNvSpPr/>
          <p:nvPr/>
        </p:nvSpPr>
        <p:spPr>
          <a:xfrm>
            <a:off x="4248150" y="5891450"/>
            <a:ext cx="347425" cy="3474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BB0EA94E-C6C1-47BC-94A3-0146ACBC3958}"/>
              </a:ext>
            </a:extLst>
          </p:cNvPr>
          <p:cNvSpPr>
            <a:spLocks/>
          </p:cNvSpPr>
          <p:nvPr/>
        </p:nvSpPr>
        <p:spPr bwMode="auto">
          <a:xfrm>
            <a:off x="4371485" y="5967413"/>
            <a:ext cx="120052" cy="195792"/>
          </a:xfrm>
          <a:custGeom>
            <a:avLst/>
            <a:gdLst>
              <a:gd name="T0" fmla="*/ 20 w 120"/>
              <a:gd name="T1" fmla="*/ 198 h 198"/>
              <a:gd name="T2" fmla="*/ 7 w 120"/>
              <a:gd name="T3" fmla="*/ 192 h 198"/>
              <a:gd name="T4" fmla="*/ 7 w 120"/>
              <a:gd name="T5" fmla="*/ 167 h 198"/>
              <a:gd name="T6" fmla="*/ 74 w 120"/>
              <a:gd name="T7" fmla="*/ 99 h 198"/>
              <a:gd name="T8" fmla="*/ 7 w 120"/>
              <a:gd name="T9" fmla="*/ 32 h 198"/>
              <a:gd name="T10" fmla="*/ 7 w 120"/>
              <a:gd name="T11" fmla="*/ 7 h 198"/>
              <a:gd name="T12" fmla="*/ 32 w 120"/>
              <a:gd name="T13" fmla="*/ 7 h 198"/>
              <a:gd name="T14" fmla="*/ 113 w 120"/>
              <a:gd name="T15" fmla="*/ 87 h 198"/>
              <a:gd name="T16" fmla="*/ 113 w 120"/>
              <a:gd name="T17" fmla="*/ 112 h 198"/>
              <a:gd name="T18" fmla="*/ 32 w 120"/>
              <a:gd name="T19" fmla="*/ 192 h 198"/>
              <a:gd name="T20" fmla="*/ 20 w 120"/>
              <a:gd name="T21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0" h="198">
                <a:moveTo>
                  <a:pt x="20" y="198"/>
                </a:moveTo>
                <a:cubicBezTo>
                  <a:pt x="15" y="198"/>
                  <a:pt x="10" y="196"/>
                  <a:pt x="7" y="192"/>
                </a:cubicBezTo>
                <a:cubicBezTo>
                  <a:pt x="0" y="185"/>
                  <a:pt x="0" y="174"/>
                  <a:pt x="7" y="167"/>
                </a:cubicBezTo>
                <a:cubicBezTo>
                  <a:pt x="74" y="99"/>
                  <a:pt x="74" y="99"/>
                  <a:pt x="74" y="99"/>
                </a:cubicBezTo>
                <a:cubicBezTo>
                  <a:pt x="7" y="32"/>
                  <a:pt x="7" y="32"/>
                  <a:pt x="7" y="32"/>
                </a:cubicBezTo>
                <a:cubicBezTo>
                  <a:pt x="0" y="25"/>
                  <a:pt x="0" y="14"/>
                  <a:pt x="7" y="7"/>
                </a:cubicBezTo>
                <a:cubicBezTo>
                  <a:pt x="14" y="0"/>
                  <a:pt x="25" y="0"/>
                  <a:pt x="32" y="7"/>
                </a:cubicBezTo>
                <a:cubicBezTo>
                  <a:pt x="113" y="87"/>
                  <a:pt x="113" y="87"/>
                  <a:pt x="113" y="87"/>
                </a:cubicBezTo>
                <a:cubicBezTo>
                  <a:pt x="120" y="94"/>
                  <a:pt x="120" y="105"/>
                  <a:pt x="113" y="112"/>
                </a:cubicBezTo>
                <a:cubicBezTo>
                  <a:pt x="32" y="192"/>
                  <a:pt x="32" y="192"/>
                  <a:pt x="32" y="192"/>
                </a:cubicBezTo>
                <a:cubicBezTo>
                  <a:pt x="29" y="196"/>
                  <a:pt x="24" y="198"/>
                  <a:pt x="20" y="19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5E2C97B-9F6A-4D77-892D-5BF07697AAF9}"/>
              </a:ext>
            </a:extLst>
          </p:cNvPr>
          <p:cNvSpPr/>
          <p:nvPr/>
        </p:nvSpPr>
        <p:spPr>
          <a:xfrm rot="20882422">
            <a:off x="7255149" y="3319232"/>
            <a:ext cx="347425" cy="3474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0AD71402-2A09-47CE-BA95-1DFEFD27F892}"/>
              </a:ext>
            </a:extLst>
          </p:cNvPr>
          <p:cNvSpPr>
            <a:spLocks/>
          </p:cNvSpPr>
          <p:nvPr/>
        </p:nvSpPr>
        <p:spPr bwMode="auto">
          <a:xfrm rot="20882422">
            <a:off x="7378305" y="3393192"/>
            <a:ext cx="120052" cy="195792"/>
          </a:xfrm>
          <a:custGeom>
            <a:avLst/>
            <a:gdLst>
              <a:gd name="T0" fmla="*/ 20 w 120"/>
              <a:gd name="T1" fmla="*/ 198 h 198"/>
              <a:gd name="T2" fmla="*/ 7 w 120"/>
              <a:gd name="T3" fmla="*/ 192 h 198"/>
              <a:gd name="T4" fmla="*/ 7 w 120"/>
              <a:gd name="T5" fmla="*/ 167 h 198"/>
              <a:gd name="T6" fmla="*/ 74 w 120"/>
              <a:gd name="T7" fmla="*/ 99 h 198"/>
              <a:gd name="T8" fmla="*/ 7 w 120"/>
              <a:gd name="T9" fmla="*/ 32 h 198"/>
              <a:gd name="T10" fmla="*/ 7 w 120"/>
              <a:gd name="T11" fmla="*/ 7 h 198"/>
              <a:gd name="T12" fmla="*/ 32 w 120"/>
              <a:gd name="T13" fmla="*/ 7 h 198"/>
              <a:gd name="T14" fmla="*/ 113 w 120"/>
              <a:gd name="T15" fmla="*/ 87 h 198"/>
              <a:gd name="T16" fmla="*/ 113 w 120"/>
              <a:gd name="T17" fmla="*/ 112 h 198"/>
              <a:gd name="T18" fmla="*/ 32 w 120"/>
              <a:gd name="T19" fmla="*/ 192 h 198"/>
              <a:gd name="T20" fmla="*/ 20 w 120"/>
              <a:gd name="T21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0" h="198">
                <a:moveTo>
                  <a:pt x="20" y="198"/>
                </a:moveTo>
                <a:cubicBezTo>
                  <a:pt x="15" y="198"/>
                  <a:pt x="10" y="196"/>
                  <a:pt x="7" y="192"/>
                </a:cubicBezTo>
                <a:cubicBezTo>
                  <a:pt x="0" y="185"/>
                  <a:pt x="0" y="174"/>
                  <a:pt x="7" y="167"/>
                </a:cubicBezTo>
                <a:cubicBezTo>
                  <a:pt x="74" y="99"/>
                  <a:pt x="74" y="99"/>
                  <a:pt x="74" y="99"/>
                </a:cubicBezTo>
                <a:cubicBezTo>
                  <a:pt x="7" y="32"/>
                  <a:pt x="7" y="32"/>
                  <a:pt x="7" y="32"/>
                </a:cubicBezTo>
                <a:cubicBezTo>
                  <a:pt x="0" y="25"/>
                  <a:pt x="0" y="14"/>
                  <a:pt x="7" y="7"/>
                </a:cubicBezTo>
                <a:cubicBezTo>
                  <a:pt x="14" y="0"/>
                  <a:pt x="25" y="0"/>
                  <a:pt x="32" y="7"/>
                </a:cubicBezTo>
                <a:cubicBezTo>
                  <a:pt x="113" y="87"/>
                  <a:pt x="113" y="87"/>
                  <a:pt x="113" y="87"/>
                </a:cubicBezTo>
                <a:cubicBezTo>
                  <a:pt x="120" y="94"/>
                  <a:pt x="120" y="105"/>
                  <a:pt x="113" y="112"/>
                </a:cubicBezTo>
                <a:cubicBezTo>
                  <a:pt x="32" y="192"/>
                  <a:pt x="32" y="192"/>
                  <a:pt x="32" y="192"/>
                </a:cubicBezTo>
                <a:cubicBezTo>
                  <a:pt x="29" y="196"/>
                  <a:pt x="24" y="198"/>
                  <a:pt x="20" y="19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705E140-845A-4F11-9440-13F725752B1C}"/>
              </a:ext>
            </a:extLst>
          </p:cNvPr>
          <p:cNvSpPr/>
          <p:nvPr/>
        </p:nvSpPr>
        <p:spPr>
          <a:xfrm>
            <a:off x="5457825" y="4483075"/>
            <a:ext cx="1484338" cy="14843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F6C4AB-0D51-4659-99C0-9AB187DC43C0}"/>
              </a:ext>
            </a:extLst>
          </p:cNvPr>
          <p:cNvSpPr txBox="1"/>
          <p:nvPr/>
        </p:nvSpPr>
        <p:spPr>
          <a:xfrm>
            <a:off x="5602962" y="4962015"/>
            <a:ext cx="121289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i="1" dirty="0"/>
              <a:t>Good interaction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516796E-8EDC-4F0D-8409-BED81C060C8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2" r="27742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9F679FE-3C72-417E-BEE6-DFCE739D7A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8" b="242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96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CA5382A-36B9-44FF-8638-F15C96B9BDA9}"/>
              </a:ext>
            </a:extLst>
          </p:cNvPr>
          <p:cNvSpPr/>
          <p:nvPr/>
        </p:nvSpPr>
        <p:spPr>
          <a:xfrm>
            <a:off x="11596914" y="700920"/>
            <a:ext cx="595086" cy="2531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81F7EB-51D5-4C6F-B36E-94F259E7CA09}"/>
              </a:ext>
            </a:extLst>
          </p:cNvPr>
          <p:cNvSpPr/>
          <p:nvPr/>
        </p:nvSpPr>
        <p:spPr>
          <a:xfrm>
            <a:off x="0" y="5865961"/>
            <a:ext cx="1669097" cy="992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B996E-FE64-4112-8D86-CAE53AC00F1E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FFA9F1-B238-4FCD-81F0-81948D279050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  <a:latin typeface="+mj-lt"/>
              </a:rPr>
              <a:t>Services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1A79EF-9E27-4E57-9409-03F028696209}"/>
              </a:ext>
            </a:extLst>
          </p:cNvPr>
          <p:cNvSpPr/>
          <p:nvPr/>
        </p:nvSpPr>
        <p:spPr>
          <a:xfrm>
            <a:off x="5101877" y="3238329"/>
            <a:ext cx="777723" cy="777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FB3F2-A873-49DB-9DC5-0E278067FD4C}"/>
              </a:ext>
            </a:extLst>
          </p:cNvPr>
          <p:cNvSpPr/>
          <p:nvPr/>
        </p:nvSpPr>
        <p:spPr>
          <a:xfrm>
            <a:off x="8573492" y="3238329"/>
            <a:ext cx="777723" cy="777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B4F83C-2487-44BA-A491-C8DD32038313}"/>
              </a:ext>
            </a:extLst>
          </p:cNvPr>
          <p:cNvSpPr txBox="1"/>
          <p:nvPr/>
        </p:nvSpPr>
        <p:spPr>
          <a:xfrm>
            <a:off x="6142304" y="3671974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A wonderful serenity has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18652-AC64-4BAB-AB49-65CBC040BBCA}"/>
              </a:ext>
            </a:extLst>
          </p:cNvPr>
          <p:cNvSpPr txBox="1"/>
          <p:nvPr/>
        </p:nvSpPr>
        <p:spPr>
          <a:xfrm>
            <a:off x="6142303" y="3291813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Strategy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E2AAF5-71B1-4BD3-B3B0-872EC3BBF4B6}"/>
              </a:ext>
            </a:extLst>
          </p:cNvPr>
          <p:cNvSpPr txBox="1"/>
          <p:nvPr/>
        </p:nvSpPr>
        <p:spPr>
          <a:xfrm>
            <a:off x="9613919" y="3671974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 wonderful serenity has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B852F2-2D79-4069-91A3-15815A868299}"/>
              </a:ext>
            </a:extLst>
          </p:cNvPr>
          <p:cNvSpPr txBox="1"/>
          <p:nvPr/>
        </p:nvSpPr>
        <p:spPr>
          <a:xfrm>
            <a:off x="9613918" y="3291813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Night light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754117-D598-4D5F-B048-6125B4C0D658}"/>
              </a:ext>
            </a:extLst>
          </p:cNvPr>
          <p:cNvSpPr/>
          <p:nvPr/>
        </p:nvSpPr>
        <p:spPr>
          <a:xfrm>
            <a:off x="5101877" y="4749629"/>
            <a:ext cx="777723" cy="777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BAC4F2-567D-42FB-A270-9FFA0ABB8458}"/>
              </a:ext>
            </a:extLst>
          </p:cNvPr>
          <p:cNvSpPr/>
          <p:nvPr/>
        </p:nvSpPr>
        <p:spPr>
          <a:xfrm>
            <a:off x="8573492" y="4749629"/>
            <a:ext cx="777723" cy="777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29B886-639D-49D3-893C-7A3C9C381C52}"/>
              </a:ext>
            </a:extLst>
          </p:cNvPr>
          <p:cNvSpPr txBox="1"/>
          <p:nvPr/>
        </p:nvSpPr>
        <p:spPr>
          <a:xfrm>
            <a:off x="6142304" y="5183274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A wonderful serenity has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482DF4-5CF8-46EF-8B7C-1599BAADF9BF}"/>
              </a:ext>
            </a:extLst>
          </p:cNvPr>
          <p:cNvSpPr txBox="1"/>
          <p:nvPr/>
        </p:nvSpPr>
        <p:spPr>
          <a:xfrm>
            <a:off x="6142303" y="4803113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Security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993C93-6B63-4593-B24B-83F193D56252}"/>
              </a:ext>
            </a:extLst>
          </p:cNvPr>
          <p:cNvSpPr txBox="1"/>
          <p:nvPr/>
        </p:nvSpPr>
        <p:spPr>
          <a:xfrm>
            <a:off x="9613919" y="5183274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/>
              <a:t>A wonderful serenity has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A87792-8F94-4749-A516-8162CF2B9F82}"/>
              </a:ext>
            </a:extLst>
          </p:cNvPr>
          <p:cNvSpPr txBox="1"/>
          <p:nvPr/>
        </p:nvSpPr>
        <p:spPr>
          <a:xfrm>
            <a:off x="9613918" y="4803113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Ambient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65FA47-4035-456F-B159-1ED7253E3EA7}"/>
              </a:ext>
            </a:extLst>
          </p:cNvPr>
          <p:cNvSpPr txBox="1"/>
          <p:nvPr/>
        </p:nvSpPr>
        <p:spPr>
          <a:xfrm>
            <a:off x="1230708" y="3150341"/>
            <a:ext cx="3220522" cy="25558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has taken of my entire soul, like these sweet mornings of spring which I enjoy with my whole heart. I am alone, and feel the charm of existence in this spot, which was 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created for the bliss of souls like mine. I am so happy, my dear friend, so absorbed in the exquisite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3DBE27-C25B-45AF-BC16-31849111216E}"/>
              </a:ext>
            </a:extLst>
          </p:cNvPr>
          <p:cNvSpPr/>
          <p:nvPr/>
        </p:nvSpPr>
        <p:spPr>
          <a:xfrm rot="10800000">
            <a:off x="0" y="5865962"/>
            <a:ext cx="485954" cy="992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9C4A20-12F7-4EDD-AA2E-234D1DB11B80}"/>
              </a:ext>
            </a:extLst>
          </p:cNvPr>
          <p:cNvSpPr txBox="1"/>
          <p:nvPr/>
        </p:nvSpPr>
        <p:spPr>
          <a:xfrm rot="16200000">
            <a:off x="-824090" y="4587465"/>
            <a:ext cx="2096036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/>
              <a:t>www.yourwebsite.com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DE6589-A2AD-4B2F-912B-0A4ADC1CDECF}"/>
              </a:ext>
            </a:extLst>
          </p:cNvPr>
          <p:cNvCxnSpPr/>
          <p:nvPr/>
        </p:nvCxnSpPr>
        <p:spPr>
          <a:xfrm rot="10800000">
            <a:off x="471440" y="3624262"/>
            <a:ext cx="0" cy="23717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1B0E05-3093-4AAD-A0FB-6D8ABBC22D60}"/>
              </a:ext>
            </a:extLst>
          </p:cNvPr>
          <p:cNvCxnSpPr>
            <a:cxnSpLocks/>
          </p:cNvCxnSpPr>
          <p:nvPr/>
        </p:nvCxnSpPr>
        <p:spPr>
          <a:xfrm rot="10800000" flipH="1">
            <a:off x="143054" y="6361980"/>
            <a:ext cx="276243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CF8A1-B765-4ADD-94A7-8C55C149A2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d-ID" dirty="0"/>
              <a:t>SERVICES</a:t>
            </a:r>
            <a:endParaRPr lang="en-ID" dirty="0"/>
          </a:p>
        </p:txBody>
      </p:sp>
      <p:sp>
        <p:nvSpPr>
          <p:cNvPr id="32" name="Graphic 707" descr="Puzzle">
            <a:extLst>
              <a:ext uri="{FF2B5EF4-FFF2-40B4-BE49-F238E27FC236}">
                <a16:creationId xmlns:a16="http://schemas.microsoft.com/office/drawing/2014/main" id="{556F6E23-4FDD-4C9D-8782-1C8403E22019}"/>
              </a:ext>
            </a:extLst>
          </p:cNvPr>
          <p:cNvSpPr/>
          <p:nvPr/>
        </p:nvSpPr>
        <p:spPr>
          <a:xfrm>
            <a:off x="5342357" y="3482115"/>
            <a:ext cx="253168" cy="253168"/>
          </a:xfrm>
          <a:custGeom>
            <a:avLst/>
            <a:gdLst>
              <a:gd name="connsiteX0" fmla="*/ 163610 w 253167"/>
              <a:gd name="connsiteY0" fmla="*/ 192091 h 253167"/>
              <a:gd name="connsiteX1" fmla="*/ 150002 w 253167"/>
              <a:gd name="connsiteY1" fmla="*/ 150318 h 253167"/>
              <a:gd name="connsiteX2" fmla="*/ 152217 w 253167"/>
              <a:gd name="connsiteY2" fmla="*/ 148103 h 253167"/>
              <a:gd name="connsiteX3" fmla="*/ 194623 w 253167"/>
              <a:gd name="connsiteY3" fmla="*/ 161078 h 253167"/>
              <a:gd name="connsiteX4" fmla="*/ 217091 w 253167"/>
              <a:gd name="connsiteY4" fmla="*/ 179116 h 253167"/>
              <a:gd name="connsiteX5" fmla="*/ 253168 w 253167"/>
              <a:gd name="connsiteY5" fmla="*/ 143040 h 253167"/>
              <a:gd name="connsiteX6" fmla="*/ 199369 w 253167"/>
              <a:gd name="connsiteY6" fmla="*/ 89242 h 253167"/>
              <a:gd name="connsiteX7" fmla="*/ 217408 w 253167"/>
              <a:gd name="connsiteY7" fmla="*/ 66773 h 253167"/>
              <a:gd name="connsiteX8" fmla="*/ 230382 w 253167"/>
              <a:gd name="connsiteY8" fmla="*/ 24367 h 253167"/>
              <a:gd name="connsiteX9" fmla="*/ 228167 w 253167"/>
              <a:gd name="connsiteY9" fmla="*/ 22152 h 253167"/>
              <a:gd name="connsiteX10" fmla="*/ 186395 w 253167"/>
              <a:gd name="connsiteY10" fmla="*/ 35760 h 253167"/>
              <a:gd name="connsiteX11" fmla="*/ 163926 w 253167"/>
              <a:gd name="connsiteY11" fmla="*/ 53798 h 253167"/>
              <a:gd name="connsiteX12" fmla="*/ 110128 w 253167"/>
              <a:gd name="connsiteY12" fmla="*/ 0 h 253167"/>
              <a:gd name="connsiteX13" fmla="*/ 73735 w 253167"/>
              <a:gd name="connsiteY13" fmla="*/ 36076 h 253167"/>
              <a:gd name="connsiteX14" fmla="*/ 91773 w 253167"/>
              <a:gd name="connsiteY14" fmla="*/ 58545 h 253167"/>
              <a:gd name="connsiteX15" fmla="*/ 105381 w 253167"/>
              <a:gd name="connsiteY15" fmla="*/ 100318 h 253167"/>
              <a:gd name="connsiteX16" fmla="*/ 103166 w 253167"/>
              <a:gd name="connsiteY16" fmla="*/ 102533 h 253167"/>
              <a:gd name="connsiteX17" fmla="*/ 60760 w 253167"/>
              <a:gd name="connsiteY17" fmla="*/ 89558 h 253167"/>
              <a:gd name="connsiteX18" fmla="*/ 38292 w 253167"/>
              <a:gd name="connsiteY18" fmla="*/ 71520 h 253167"/>
              <a:gd name="connsiteX19" fmla="*/ 0 w 253167"/>
              <a:gd name="connsiteY19" fmla="*/ 110128 h 253167"/>
              <a:gd name="connsiteX20" fmla="*/ 53798 w 253167"/>
              <a:gd name="connsiteY20" fmla="*/ 163926 h 253167"/>
              <a:gd name="connsiteX21" fmla="*/ 35760 w 253167"/>
              <a:gd name="connsiteY21" fmla="*/ 186395 h 253167"/>
              <a:gd name="connsiteX22" fmla="*/ 22785 w 253167"/>
              <a:gd name="connsiteY22" fmla="*/ 228800 h 253167"/>
              <a:gd name="connsiteX23" fmla="*/ 25000 w 253167"/>
              <a:gd name="connsiteY23" fmla="*/ 231015 h 253167"/>
              <a:gd name="connsiteX24" fmla="*/ 66773 w 253167"/>
              <a:gd name="connsiteY24" fmla="*/ 217408 h 253167"/>
              <a:gd name="connsiteX25" fmla="*/ 89242 w 253167"/>
              <a:gd name="connsiteY25" fmla="*/ 199369 h 253167"/>
              <a:gd name="connsiteX26" fmla="*/ 143040 w 253167"/>
              <a:gd name="connsiteY26" fmla="*/ 253168 h 253167"/>
              <a:gd name="connsiteX27" fmla="*/ 181648 w 253167"/>
              <a:gd name="connsiteY27" fmla="*/ 214559 h 253167"/>
              <a:gd name="connsiteX28" fmla="*/ 163610 w 253167"/>
              <a:gd name="connsiteY28" fmla="*/ 192091 h 253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53167" h="253167">
                <a:moveTo>
                  <a:pt x="163610" y="192091"/>
                </a:moveTo>
                <a:cubicBezTo>
                  <a:pt x="142723" y="192724"/>
                  <a:pt x="135128" y="165825"/>
                  <a:pt x="150002" y="150318"/>
                </a:cubicBezTo>
                <a:lnTo>
                  <a:pt x="152217" y="148103"/>
                </a:lnTo>
                <a:cubicBezTo>
                  <a:pt x="167723" y="133229"/>
                  <a:pt x="195255" y="140192"/>
                  <a:pt x="194623" y="161078"/>
                </a:cubicBezTo>
                <a:cubicBezTo>
                  <a:pt x="194306" y="173103"/>
                  <a:pt x="208547" y="187660"/>
                  <a:pt x="217091" y="179116"/>
                </a:cubicBezTo>
                <a:lnTo>
                  <a:pt x="253168" y="143040"/>
                </a:lnTo>
                <a:lnTo>
                  <a:pt x="199369" y="89242"/>
                </a:lnTo>
                <a:cubicBezTo>
                  <a:pt x="190825" y="80697"/>
                  <a:pt x="205382" y="66456"/>
                  <a:pt x="217408" y="66773"/>
                </a:cubicBezTo>
                <a:cubicBezTo>
                  <a:pt x="238294" y="67406"/>
                  <a:pt x="245256" y="39874"/>
                  <a:pt x="230382" y="24367"/>
                </a:cubicBezTo>
                <a:lnTo>
                  <a:pt x="228167" y="22152"/>
                </a:lnTo>
                <a:cubicBezTo>
                  <a:pt x="212661" y="7279"/>
                  <a:pt x="185762" y="14874"/>
                  <a:pt x="186395" y="35760"/>
                </a:cubicBezTo>
                <a:cubicBezTo>
                  <a:pt x="186711" y="47785"/>
                  <a:pt x="172470" y="62343"/>
                  <a:pt x="163926" y="53798"/>
                </a:cubicBezTo>
                <a:lnTo>
                  <a:pt x="110128" y="0"/>
                </a:lnTo>
                <a:lnTo>
                  <a:pt x="73735" y="36076"/>
                </a:lnTo>
                <a:cubicBezTo>
                  <a:pt x="65191" y="44621"/>
                  <a:pt x="79748" y="58861"/>
                  <a:pt x="91773" y="58545"/>
                </a:cubicBezTo>
                <a:cubicBezTo>
                  <a:pt x="112660" y="57912"/>
                  <a:pt x="120255" y="84811"/>
                  <a:pt x="105381" y="100318"/>
                </a:cubicBezTo>
                <a:lnTo>
                  <a:pt x="103166" y="102533"/>
                </a:lnTo>
                <a:cubicBezTo>
                  <a:pt x="87659" y="117406"/>
                  <a:pt x="60127" y="110444"/>
                  <a:pt x="60760" y="89558"/>
                </a:cubicBezTo>
                <a:cubicBezTo>
                  <a:pt x="61077" y="77533"/>
                  <a:pt x="46836" y="62975"/>
                  <a:pt x="38292" y="71520"/>
                </a:cubicBezTo>
                <a:lnTo>
                  <a:pt x="0" y="110128"/>
                </a:lnTo>
                <a:lnTo>
                  <a:pt x="53798" y="163926"/>
                </a:lnTo>
                <a:cubicBezTo>
                  <a:pt x="62343" y="172470"/>
                  <a:pt x="47785" y="186711"/>
                  <a:pt x="35760" y="186395"/>
                </a:cubicBezTo>
                <a:cubicBezTo>
                  <a:pt x="14874" y="185762"/>
                  <a:pt x="7911" y="213294"/>
                  <a:pt x="22785" y="228800"/>
                </a:cubicBezTo>
                <a:lnTo>
                  <a:pt x="25000" y="231015"/>
                </a:lnTo>
                <a:cubicBezTo>
                  <a:pt x="40507" y="245889"/>
                  <a:pt x="67406" y="238294"/>
                  <a:pt x="66773" y="217408"/>
                </a:cubicBezTo>
                <a:cubicBezTo>
                  <a:pt x="66456" y="205382"/>
                  <a:pt x="80697" y="190825"/>
                  <a:pt x="89242" y="199369"/>
                </a:cubicBezTo>
                <a:lnTo>
                  <a:pt x="143040" y="253168"/>
                </a:lnTo>
                <a:lnTo>
                  <a:pt x="181648" y="214559"/>
                </a:lnTo>
                <a:cubicBezTo>
                  <a:pt x="190192" y="206015"/>
                  <a:pt x="175951" y="191774"/>
                  <a:pt x="163610" y="192091"/>
                </a:cubicBezTo>
                <a:close/>
              </a:path>
            </a:pathLst>
          </a:custGeom>
          <a:solidFill>
            <a:schemeClr val="bg2"/>
          </a:solidFill>
          <a:ln w="3076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33" name="Graphic 723" descr="Lock">
            <a:extLst>
              <a:ext uri="{FF2B5EF4-FFF2-40B4-BE49-F238E27FC236}">
                <a16:creationId xmlns:a16="http://schemas.microsoft.com/office/drawing/2014/main" id="{C9521BA0-AA8B-4443-9727-5F447FCFE8D0}"/>
              </a:ext>
            </a:extLst>
          </p:cNvPr>
          <p:cNvSpPr/>
          <p:nvPr/>
        </p:nvSpPr>
        <p:spPr>
          <a:xfrm>
            <a:off x="5380333" y="5003168"/>
            <a:ext cx="177217" cy="231015"/>
          </a:xfrm>
          <a:custGeom>
            <a:avLst/>
            <a:gdLst>
              <a:gd name="connsiteX0" fmla="*/ 94938 w 177217"/>
              <a:gd name="connsiteY0" fmla="*/ 182597 h 231015"/>
              <a:gd name="connsiteX1" fmla="*/ 94938 w 177217"/>
              <a:gd name="connsiteY1" fmla="*/ 199369 h 231015"/>
              <a:gd name="connsiteX2" fmla="*/ 82279 w 177217"/>
              <a:gd name="connsiteY2" fmla="*/ 199369 h 231015"/>
              <a:gd name="connsiteX3" fmla="*/ 82279 w 177217"/>
              <a:gd name="connsiteY3" fmla="*/ 182597 h 231015"/>
              <a:gd name="connsiteX4" fmla="*/ 69621 w 177217"/>
              <a:gd name="connsiteY4" fmla="*/ 164559 h 231015"/>
              <a:gd name="connsiteX5" fmla="*/ 88609 w 177217"/>
              <a:gd name="connsiteY5" fmla="*/ 145571 h 231015"/>
              <a:gd name="connsiteX6" fmla="*/ 107596 w 177217"/>
              <a:gd name="connsiteY6" fmla="*/ 164559 h 231015"/>
              <a:gd name="connsiteX7" fmla="*/ 94938 w 177217"/>
              <a:gd name="connsiteY7" fmla="*/ 182597 h 231015"/>
              <a:gd name="connsiteX8" fmla="*/ 41140 w 177217"/>
              <a:gd name="connsiteY8" fmla="*/ 66456 h 231015"/>
              <a:gd name="connsiteX9" fmla="*/ 88609 w 177217"/>
              <a:gd name="connsiteY9" fmla="*/ 18988 h 231015"/>
              <a:gd name="connsiteX10" fmla="*/ 136078 w 177217"/>
              <a:gd name="connsiteY10" fmla="*/ 66456 h 231015"/>
              <a:gd name="connsiteX11" fmla="*/ 136078 w 177217"/>
              <a:gd name="connsiteY11" fmla="*/ 101583 h 231015"/>
              <a:gd name="connsiteX12" fmla="*/ 88609 w 177217"/>
              <a:gd name="connsiteY12" fmla="*/ 98102 h 231015"/>
              <a:gd name="connsiteX13" fmla="*/ 41140 w 177217"/>
              <a:gd name="connsiteY13" fmla="*/ 101583 h 231015"/>
              <a:gd name="connsiteX14" fmla="*/ 41140 w 177217"/>
              <a:gd name="connsiteY14" fmla="*/ 66456 h 231015"/>
              <a:gd name="connsiteX15" fmla="*/ 155065 w 177217"/>
              <a:gd name="connsiteY15" fmla="*/ 102849 h 231015"/>
              <a:gd name="connsiteX16" fmla="*/ 155065 w 177217"/>
              <a:gd name="connsiteY16" fmla="*/ 66456 h 231015"/>
              <a:gd name="connsiteX17" fmla="*/ 88609 w 177217"/>
              <a:gd name="connsiteY17" fmla="*/ 0 h 231015"/>
              <a:gd name="connsiteX18" fmla="*/ 22152 w 177217"/>
              <a:gd name="connsiteY18" fmla="*/ 66456 h 231015"/>
              <a:gd name="connsiteX19" fmla="*/ 22152 w 177217"/>
              <a:gd name="connsiteY19" fmla="*/ 102849 h 231015"/>
              <a:gd name="connsiteX20" fmla="*/ 0 w 177217"/>
              <a:gd name="connsiteY20" fmla="*/ 104432 h 231015"/>
              <a:gd name="connsiteX21" fmla="*/ 0 w 177217"/>
              <a:gd name="connsiteY21" fmla="*/ 224686 h 231015"/>
              <a:gd name="connsiteX22" fmla="*/ 88609 w 177217"/>
              <a:gd name="connsiteY22" fmla="*/ 231015 h 231015"/>
              <a:gd name="connsiteX23" fmla="*/ 177217 w 177217"/>
              <a:gd name="connsiteY23" fmla="*/ 224686 h 231015"/>
              <a:gd name="connsiteX24" fmla="*/ 177217 w 177217"/>
              <a:gd name="connsiteY24" fmla="*/ 104432 h 231015"/>
              <a:gd name="connsiteX25" fmla="*/ 155065 w 177217"/>
              <a:gd name="connsiteY25" fmla="*/ 102849 h 23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7217" h="231015">
                <a:moveTo>
                  <a:pt x="94938" y="182597"/>
                </a:moveTo>
                <a:lnTo>
                  <a:pt x="94938" y="199369"/>
                </a:lnTo>
                <a:lnTo>
                  <a:pt x="82279" y="199369"/>
                </a:lnTo>
                <a:lnTo>
                  <a:pt x="82279" y="182597"/>
                </a:lnTo>
                <a:cubicBezTo>
                  <a:pt x="75001" y="180065"/>
                  <a:pt x="69621" y="173103"/>
                  <a:pt x="69621" y="164559"/>
                </a:cubicBezTo>
                <a:cubicBezTo>
                  <a:pt x="69621" y="154116"/>
                  <a:pt x="78165" y="145571"/>
                  <a:pt x="88609" y="145571"/>
                </a:cubicBezTo>
                <a:cubicBezTo>
                  <a:pt x="99052" y="145571"/>
                  <a:pt x="107596" y="154116"/>
                  <a:pt x="107596" y="164559"/>
                </a:cubicBezTo>
                <a:cubicBezTo>
                  <a:pt x="107596" y="172787"/>
                  <a:pt x="102216" y="179749"/>
                  <a:pt x="94938" y="182597"/>
                </a:cubicBezTo>
                <a:close/>
                <a:moveTo>
                  <a:pt x="41140" y="66456"/>
                </a:moveTo>
                <a:cubicBezTo>
                  <a:pt x="41140" y="40190"/>
                  <a:pt x="62343" y="18988"/>
                  <a:pt x="88609" y="18988"/>
                </a:cubicBezTo>
                <a:cubicBezTo>
                  <a:pt x="114875" y="18988"/>
                  <a:pt x="136078" y="40190"/>
                  <a:pt x="136078" y="66456"/>
                </a:cubicBezTo>
                <a:lnTo>
                  <a:pt x="136078" y="101583"/>
                </a:lnTo>
                <a:lnTo>
                  <a:pt x="88609" y="98102"/>
                </a:lnTo>
                <a:lnTo>
                  <a:pt x="41140" y="101583"/>
                </a:lnTo>
                <a:lnTo>
                  <a:pt x="41140" y="66456"/>
                </a:lnTo>
                <a:close/>
                <a:moveTo>
                  <a:pt x="155065" y="102849"/>
                </a:moveTo>
                <a:lnTo>
                  <a:pt x="155065" y="66456"/>
                </a:lnTo>
                <a:cubicBezTo>
                  <a:pt x="155065" y="29747"/>
                  <a:pt x="125318" y="0"/>
                  <a:pt x="88609" y="0"/>
                </a:cubicBezTo>
                <a:cubicBezTo>
                  <a:pt x="51899" y="0"/>
                  <a:pt x="22152" y="29747"/>
                  <a:pt x="22152" y="66456"/>
                </a:cubicBezTo>
                <a:lnTo>
                  <a:pt x="22152" y="102849"/>
                </a:lnTo>
                <a:lnTo>
                  <a:pt x="0" y="104432"/>
                </a:lnTo>
                <a:lnTo>
                  <a:pt x="0" y="224686"/>
                </a:lnTo>
                <a:lnTo>
                  <a:pt x="88609" y="231015"/>
                </a:lnTo>
                <a:lnTo>
                  <a:pt x="177217" y="224686"/>
                </a:lnTo>
                <a:lnTo>
                  <a:pt x="177217" y="104432"/>
                </a:lnTo>
                <a:lnTo>
                  <a:pt x="155065" y="102849"/>
                </a:lnTo>
                <a:close/>
              </a:path>
            </a:pathLst>
          </a:custGeom>
          <a:solidFill>
            <a:schemeClr val="bg2"/>
          </a:solidFill>
          <a:ln w="3076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34" name="Graphic 466" descr="Headphones">
            <a:extLst>
              <a:ext uri="{FF2B5EF4-FFF2-40B4-BE49-F238E27FC236}">
                <a16:creationId xmlns:a16="http://schemas.microsoft.com/office/drawing/2014/main" id="{6D483E5B-01BE-4BC9-A17A-A52C38F7DEE2}"/>
              </a:ext>
            </a:extLst>
          </p:cNvPr>
          <p:cNvSpPr/>
          <p:nvPr/>
        </p:nvSpPr>
        <p:spPr>
          <a:xfrm>
            <a:off x="8847502" y="5030017"/>
            <a:ext cx="198176" cy="177316"/>
          </a:xfrm>
          <a:custGeom>
            <a:avLst/>
            <a:gdLst>
              <a:gd name="connsiteX0" fmla="*/ 151318 w 302635"/>
              <a:gd name="connsiteY0" fmla="*/ 0 h 270779"/>
              <a:gd name="connsiteX1" fmla="*/ 0 w 302635"/>
              <a:gd name="connsiteY1" fmla="*/ 151318 h 270779"/>
              <a:gd name="connsiteX2" fmla="*/ 0 w 302635"/>
              <a:gd name="connsiteY2" fmla="*/ 222995 h 270779"/>
              <a:gd name="connsiteX3" fmla="*/ 11946 w 302635"/>
              <a:gd name="connsiteY3" fmla="*/ 234941 h 270779"/>
              <a:gd name="connsiteX4" fmla="*/ 23892 w 302635"/>
              <a:gd name="connsiteY4" fmla="*/ 222995 h 270779"/>
              <a:gd name="connsiteX5" fmla="*/ 23892 w 302635"/>
              <a:gd name="connsiteY5" fmla="*/ 219013 h 270779"/>
              <a:gd name="connsiteX6" fmla="*/ 39821 w 302635"/>
              <a:gd name="connsiteY6" fmla="*/ 219013 h 270779"/>
              <a:gd name="connsiteX7" fmla="*/ 39821 w 302635"/>
              <a:gd name="connsiteY7" fmla="*/ 254851 h 270779"/>
              <a:gd name="connsiteX8" fmla="*/ 55749 w 302635"/>
              <a:gd name="connsiteY8" fmla="*/ 270780 h 270779"/>
              <a:gd name="connsiteX9" fmla="*/ 79641 w 302635"/>
              <a:gd name="connsiteY9" fmla="*/ 270780 h 270779"/>
              <a:gd name="connsiteX10" fmla="*/ 95569 w 302635"/>
              <a:gd name="connsiteY10" fmla="*/ 254851 h 270779"/>
              <a:gd name="connsiteX11" fmla="*/ 95569 w 302635"/>
              <a:gd name="connsiteY11" fmla="*/ 167246 h 270779"/>
              <a:gd name="connsiteX12" fmla="*/ 79641 w 302635"/>
              <a:gd name="connsiteY12" fmla="*/ 151318 h 270779"/>
              <a:gd name="connsiteX13" fmla="*/ 55749 w 302635"/>
              <a:gd name="connsiteY13" fmla="*/ 151318 h 270779"/>
              <a:gd name="connsiteX14" fmla="*/ 39821 w 302635"/>
              <a:gd name="connsiteY14" fmla="*/ 167246 h 270779"/>
              <a:gd name="connsiteX15" fmla="*/ 39821 w 302635"/>
              <a:gd name="connsiteY15" fmla="*/ 203085 h 270779"/>
              <a:gd name="connsiteX16" fmla="*/ 23892 w 302635"/>
              <a:gd name="connsiteY16" fmla="*/ 203085 h 270779"/>
              <a:gd name="connsiteX17" fmla="*/ 23892 w 302635"/>
              <a:gd name="connsiteY17" fmla="*/ 151318 h 270779"/>
              <a:gd name="connsiteX18" fmla="*/ 151318 w 302635"/>
              <a:gd name="connsiteY18" fmla="*/ 23892 h 270779"/>
              <a:gd name="connsiteX19" fmla="*/ 278744 w 302635"/>
              <a:gd name="connsiteY19" fmla="*/ 151318 h 270779"/>
              <a:gd name="connsiteX20" fmla="*/ 278744 w 302635"/>
              <a:gd name="connsiteY20" fmla="*/ 203085 h 270779"/>
              <a:gd name="connsiteX21" fmla="*/ 262815 w 302635"/>
              <a:gd name="connsiteY21" fmla="*/ 203085 h 270779"/>
              <a:gd name="connsiteX22" fmla="*/ 262815 w 302635"/>
              <a:gd name="connsiteY22" fmla="*/ 167246 h 270779"/>
              <a:gd name="connsiteX23" fmla="*/ 246887 w 302635"/>
              <a:gd name="connsiteY23" fmla="*/ 151318 h 270779"/>
              <a:gd name="connsiteX24" fmla="*/ 222995 w 302635"/>
              <a:gd name="connsiteY24" fmla="*/ 151318 h 270779"/>
              <a:gd name="connsiteX25" fmla="*/ 207067 w 302635"/>
              <a:gd name="connsiteY25" fmla="*/ 167246 h 270779"/>
              <a:gd name="connsiteX26" fmla="*/ 207067 w 302635"/>
              <a:gd name="connsiteY26" fmla="*/ 254851 h 270779"/>
              <a:gd name="connsiteX27" fmla="*/ 222995 w 302635"/>
              <a:gd name="connsiteY27" fmla="*/ 270780 h 270779"/>
              <a:gd name="connsiteX28" fmla="*/ 246887 w 302635"/>
              <a:gd name="connsiteY28" fmla="*/ 270780 h 270779"/>
              <a:gd name="connsiteX29" fmla="*/ 262815 w 302635"/>
              <a:gd name="connsiteY29" fmla="*/ 254851 h 270779"/>
              <a:gd name="connsiteX30" fmla="*/ 262815 w 302635"/>
              <a:gd name="connsiteY30" fmla="*/ 219013 h 270779"/>
              <a:gd name="connsiteX31" fmla="*/ 278744 w 302635"/>
              <a:gd name="connsiteY31" fmla="*/ 219013 h 270779"/>
              <a:gd name="connsiteX32" fmla="*/ 278744 w 302635"/>
              <a:gd name="connsiteY32" fmla="*/ 222995 h 270779"/>
              <a:gd name="connsiteX33" fmla="*/ 290690 w 302635"/>
              <a:gd name="connsiteY33" fmla="*/ 234941 h 270779"/>
              <a:gd name="connsiteX34" fmla="*/ 302636 w 302635"/>
              <a:gd name="connsiteY34" fmla="*/ 222995 h 270779"/>
              <a:gd name="connsiteX35" fmla="*/ 302636 w 302635"/>
              <a:gd name="connsiteY35" fmla="*/ 151318 h 270779"/>
              <a:gd name="connsiteX36" fmla="*/ 151318 w 302635"/>
              <a:gd name="connsiteY36" fmla="*/ 0 h 27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2635" h="270779">
                <a:moveTo>
                  <a:pt x="151318" y="0"/>
                </a:moveTo>
                <a:cubicBezTo>
                  <a:pt x="67695" y="0"/>
                  <a:pt x="0" y="67695"/>
                  <a:pt x="0" y="151318"/>
                </a:cubicBezTo>
                <a:lnTo>
                  <a:pt x="0" y="222995"/>
                </a:lnTo>
                <a:cubicBezTo>
                  <a:pt x="0" y="229764"/>
                  <a:pt x="5177" y="234941"/>
                  <a:pt x="11946" y="234941"/>
                </a:cubicBezTo>
                <a:cubicBezTo>
                  <a:pt x="18716" y="234941"/>
                  <a:pt x="23892" y="229764"/>
                  <a:pt x="23892" y="222995"/>
                </a:cubicBezTo>
                <a:lnTo>
                  <a:pt x="23892" y="219013"/>
                </a:lnTo>
                <a:lnTo>
                  <a:pt x="39821" y="219013"/>
                </a:lnTo>
                <a:lnTo>
                  <a:pt x="39821" y="254851"/>
                </a:lnTo>
                <a:cubicBezTo>
                  <a:pt x="39821" y="263612"/>
                  <a:pt x="46988" y="270780"/>
                  <a:pt x="55749" y="270780"/>
                </a:cubicBezTo>
                <a:lnTo>
                  <a:pt x="79641" y="270780"/>
                </a:lnTo>
                <a:cubicBezTo>
                  <a:pt x="88402" y="270780"/>
                  <a:pt x="95569" y="263612"/>
                  <a:pt x="95569" y="254851"/>
                </a:cubicBezTo>
                <a:lnTo>
                  <a:pt x="95569" y="167246"/>
                </a:lnTo>
                <a:cubicBezTo>
                  <a:pt x="95569" y="158486"/>
                  <a:pt x="88402" y="151318"/>
                  <a:pt x="79641" y="151318"/>
                </a:cubicBezTo>
                <a:lnTo>
                  <a:pt x="55749" y="151318"/>
                </a:lnTo>
                <a:cubicBezTo>
                  <a:pt x="46988" y="151318"/>
                  <a:pt x="39821" y="158486"/>
                  <a:pt x="39821" y="167246"/>
                </a:cubicBezTo>
                <a:lnTo>
                  <a:pt x="39821" y="203085"/>
                </a:lnTo>
                <a:lnTo>
                  <a:pt x="23892" y="203085"/>
                </a:lnTo>
                <a:lnTo>
                  <a:pt x="23892" y="151318"/>
                </a:lnTo>
                <a:cubicBezTo>
                  <a:pt x="23892" y="81234"/>
                  <a:pt x="81234" y="23892"/>
                  <a:pt x="151318" y="23892"/>
                </a:cubicBezTo>
                <a:cubicBezTo>
                  <a:pt x="221402" y="23892"/>
                  <a:pt x="278744" y="81234"/>
                  <a:pt x="278744" y="151318"/>
                </a:cubicBezTo>
                <a:lnTo>
                  <a:pt x="278744" y="203085"/>
                </a:lnTo>
                <a:lnTo>
                  <a:pt x="262815" y="203085"/>
                </a:lnTo>
                <a:lnTo>
                  <a:pt x="262815" y="167246"/>
                </a:lnTo>
                <a:cubicBezTo>
                  <a:pt x="262815" y="158486"/>
                  <a:pt x="255648" y="151318"/>
                  <a:pt x="246887" y="151318"/>
                </a:cubicBezTo>
                <a:lnTo>
                  <a:pt x="222995" y="151318"/>
                </a:lnTo>
                <a:cubicBezTo>
                  <a:pt x="214234" y="151318"/>
                  <a:pt x="207067" y="158486"/>
                  <a:pt x="207067" y="167246"/>
                </a:cubicBezTo>
                <a:lnTo>
                  <a:pt x="207067" y="254851"/>
                </a:lnTo>
                <a:cubicBezTo>
                  <a:pt x="207067" y="263612"/>
                  <a:pt x="214234" y="270780"/>
                  <a:pt x="222995" y="270780"/>
                </a:cubicBezTo>
                <a:lnTo>
                  <a:pt x="246887" y="270780"/>
                </a:lnTo>
                <a:cubicBezTo>
                  <a:pt x="255648" y="270780"/>
                  <a:pt x="262815" y="263612"/>
                  <a:pt x="262815" y="254851"/>
                </a:cubicBezTo>
                <a:lnTo>
                  <a:pt x="262815" y="219013"/>
                </a:lnTo>
                <a:lnTo>
                  <a:pt x="278744" y="219013"/>
                </a:lnTo>
                <a:lnTo>
                  <a:pt x="278744" y="222995"/>
                </a:lnTo>
                <a:cubicBezTo>
                  <a:pt x="278744" y="229764"/>
                  <a:pt x="283920" y="234941"/>
                  <a:pt x="290690" y="234941"/>
                </a:cubicBezTo>
                <a:cubicBezTo>
                  <a:pt x="297459" y="234941"/>
                  <a:pt x="302636" y="229764"/>
                  <a:pt x="302636" y="222995"/>
                </a:cubicBezTo>
                <a:lnTo>
                  <a:pt x="302636" y="151318"/>
                </a:lnTo>
                <a:cubicBezTo>
                  <a:pt x="302636" y="67695"/>
                  <a:pt x="234941" y="0"/>
                  <a:pt x="151318" y="0"/>
                </a:cubicBezTo>
                <a:close/>
              </a:path>
            </a:pathLst>
          </a:custGeom>
          <a:solidFill>
            <a:schemeClr val="bg2"/>
          </a:solidFill>
          <a:ln w="3969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35" name="Graphic 680" descr="Streetcar">
            <a:extLst>
              <a:ext uri="{FF2B5EF4-FFF2-40B4-BE49-F238E27FC236}">
                <a16:creationId xmlns:a16="http://schemas.microsoft.com/office/drawing/2014/main" id="{F94ED12E-CF43-49F2-BF36-179914521207}"/>
              </a:ext>
            </a:extLst>
          </p:cNvPr>
          <p:cNvSpPr/>
          <p:nvPr/>
        </p:nvSpPr>
        <p:spPr>
          <a:xfrm>
            <a:off x="8863265" y="3469824"/>
            <a:ext cx="166651" cy="277751"/>
          </a:xfrm>
          <a:custGeom>
            <a:avLst/>
            <a:gdLst>
              <a:gd name="connsiteX0" fmla="*/ 145819 w 166650"/>
              <a:gd name="connsiteY0" fmla="*/ 138875 h 277750"/>
              <a:gd name="connsiteX1" fmla="*/ 138875 w 166650"/>
              <a:gd name="connsiteY1" fmla="*/ 145819 h 277750"/>
              <a:gd name="connsiteX2" fmla="*/ 27775 w 166650"/>
              <a:gd name="connsiteY2" fmla="*/ 145819 h 277750"/>
              <a:gd name="connsiteX3" fmla="*/ 20831 w 166650"/>
              <a:gd name="connsiteY3" fmla="*/ 138875 h 277750"/>
              <a:gd name="connsiteX4" fmla="*/ 20831 w 166650"/>
              <a:gd name="connsiteY4" fmla="*/ 69438 h 277750"/>
              <a:gd name="connsiteX5" fmla="*/ 34719 w 166650"/>
              <a:gd name="connsiteY5" fmla="*/ 55550 h 277750"/>
              <a:gd name="connsiteX6" fmla="*/ 62494 w 166650"/>
              <a:gd name="connsiteY6" fmla="*/ 55550 h 277750"/>
              <a:gd name="connsiteX7" fmla="*/ 69438 w 166650"/>
              <a:gd name="connsiteY7" fmla="*/ 48606 h 277750"/>
              <a:gd name="connsiteX8" fmla="*/ 97213 w 166650"/>
              <a:gd name="connsiteY8" fmla="*/ 48606 h 277750"/>
              <a:gd name="connsiteX9" fmla="*/ 104157 w 166650"/>
              <a:gd name="connsiteY9" fmla="*/ 55550 h 277750"/>
              <a:gd name="connsiteX10" fmla="*/ 131932 w 166650"/>
              <a:gd name="connsiteY10" fmla="*/ 55550 h 277750"/>
              <a:gd name="connsiteX11" fmla="*/ 145819 w 166650"/>
              <a:gd name="connsiteY11" fmla="*/ 69438 h 277750"/>
              <a:gd name="connsiteX12" fmla="*/ 145819 w 166650"/>
              <a:gd name="connsiteY12" fmla="*/ 138875 h 277750"/>
              <a:gd name="connsiteX13" fmla="*/ 135404 w 166650"/>
              <a:gd name="connsiteY13" fmla="*/ 222201 h 277750"/>
              <a:gd name="connsiteX14" fmla="*/ 124988 w 166650"/>
              <a:gd name="connsiteY14" fmla="*/ 211785 h 277750"/>
              <a:gd name="connsiteX15" fmla="*/ 135404 w 166650"/>
              <a:gd name="connsiteY15" fmla="*/ 201369 h 277750"/>
              <a:gd name="connsiteX16" fmla="*/ 145819 w 166650"/>
              <a:gd name="connsiteY16" fmla="*/ 211785 h 277750"/>
              <a:gd name="connsiteX17" fmla="*/ 135404 w 166650"/>
              <a:gd name="connsiteY17" fmla="*/ 222201 h 277750"/>
              <a:gd name="connsiteX18" fmla="*/ 31247 w 166650"/>
              <a:gd name="connsiteY18" fmla="*/ 222201 h 277750"/>
              <a:gd name="connsiteX19" fmla="*/ 20831 w 166650"/>
              <a:gd name="connsiteY19" fmla="*/ 211785 h 277750"/>
              <a:gd name="connsiteX20" fmla="*/ 31247 w 166650"/>
              <a:gd name="connsiteY20" fmla="*/ 201369 h 277750"/>
              <a:gd name="connsiteX21" fmla="*/ 41663 w 166650"/>
              <a:gd name="connsiteY21" fmla="*/ 211785 h 277750"/>
              <a:gd name="connsiteX22" fmla="*/ 31247 w 166650"/>
              <a:gd name="connsiteY22" fmla="*/ 222201 h 277750"/>
              <a:gd name="connsiteX23" fmla="*/ 138875 w 166650"/>
              <a:gd name="connsiteY23" fmla="*/ 34719 h 277750"/>
              <a:gd name="connsiteX24" fmla="*/ 90269 w 166650"/>
              <a:gd name="connsiteY24" fmla="*/ 34719 h 277750"/>
              <a:gd name="connsiteX25" fmla="*/ 90269 w 166650"/>
              <a:gd name="connsiteY25" fmla="*/ 13888 h 277750"/>
              <a:gd name="connsiteX26" fmla="*/ 124988 w 166650"/>
              <a:gd name="connsiteY26" fmla="*/ 13888 h 277750"/>
              <a:gd name="connsiteX27" fmla="*/ 124988 w 166650"/>
              <a:gd name="connsiteY27" fmla="*/ 0 h 277750"/>
              <a:gd name="connsiteX28" fmla="*/ 41663 w 166650"/>
              <a:gd name="connsiteY28" fmla="*/ 0 h 277750"/>
              <a:gd name="connsiteX29" fmla="*/ 41663 w 166650"/>
              <a:gd name="connsiteY29" fmla="*/ 13888 h 277750"/>
              <a:gd name="connsiteX30" fmla="*/ 76381 w 166650"/>
              <a:gd name="connsiteY30" fmla="*/ 13888 h 277750"/>
              <a:gd name="connsiteX31" fmla="*/ 76381 w 166650"/>
              <a:gd name="connsiteY31" fmla="*/ 34719 h 277750"/>
              <a:gd name="connsiteX32" fmla="*/ 27775 w 166650"/>
              <a:gd name="connsiteY32" fmla="*/ 34719 h 277750"/>
              <a:gd name="connsiteX33" fmla="*/ 0 w 166650"/>
              <a:gd name="connsiteY33" fmla="*/ 62494 h 277750"/>
              <a:gd name="connsiteX34" fmla="*/ 0 w 166650"/>
              <a:gd name="connsiteY34" fmla="*/ 222201 h 277750"/>
              <a:gd name="connsiteX35" fmla="*/ 20831 w 166650"/>
              <a:gd name="connsiteY35" fmla="*/ 243032 h 277750"/>
              <a:gd name="connsiteX36" fmla="*/ 23956 w 166650"/>
              <a:gd name="connsiteY36" fmla="*/ 243032 h 277750"/>
              <a:gd name="connsiteX37" fmla="*/ 8333 w 166650"/>
              <a:gd name="connsiteY37" fmla="*/ 277751 h 277750"/>
              <a:gd name="connsiteX38" fmla="*/ 23609 w 166650"/>
              <a:gd name="connsiteY38" fmla="*/ 277751 h 277750"/>
              <a:gd name="connsiteX39" fmla="*/ 39232 w 166650"/>
              <a:gd name="connsiteY39" fmla="*/ 243032 h 277750"/>
              <a:gd name="connsiteX40" fmla="*/ 127418 w 166650"/>
              <a:gd name="connsiteY40" fmla="*/ 243032 h 277750"/>
              <a:gd name="connsiteX41" fmla="*/ 143042 w 166650"/>
              <a:gd name="connsiteY41" fmla="*/ 277751 h 277750"/>
              <a:gd name="connsiteX42" fmla="*/ 158318 w 166650"/>
              <a:gd name="connsiteY42" fmla="*/ 277751 h 277750"/>
              <a:gd name="connsiteX43" fmla="*/ 142694 w 166650"/>
              <a:gd name="connsiteY43" fmla="*/ 243032 h 277750"/>
              <a:gd name="connsiteX44" fmla="*/ 145819 w 166650"/>
              <a:gd name="connsiteY44" fmla="*/ 243032 h 277750"/>
              <a:gd name="connsiteX45" fmla="*/ 166651 w 166650"/>
              <a:gd name="connsiteY45" fmla="*/ 222201 h 277750"/>
              <a:gd name="connsiteX46" fmla="*/ 166651 w 166650"/>
              <a:gd name="connsiteY46" fmla="*/ 62494 h 277750"/>
              <a:gd name="connsiteX47" fmla="*/ 138875 w 166650"/>
              <a:gd name="connsiteY47" fmla="*/ 34719 h 27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6650" h="277750">
                <a:moveTo>
                  <a:pt x="145819" y="138875"/>
                </a:moveTo>
                <a:cubicBezTo>
                  <a:pt x="145819" y="142694"/>
                  <a:pt x="142694" y="145819"/>
                  <a:pt x="138875" y="145819"/>
                </a:cubicBezTo>
                <a:lnTo>
                  <a:pt x="27775" y="145819"/>
                </a:lnTo>
                <a:cubicBezTo>
                  <a:pt x="23956" y="145819"/>
                  <a:pt x="20831" y="142694"/>
                  <a:pt x="20831" y="138875"/>
                </a:cubicBezTo>
                <a:lnTo>
                  <a:pt x="20831" y="69438"/>
                </a:lnTo>
                <a:cubicBezTo>
                  <a:pt x="20831" y="61800"/>
                  <a:pt x="27081" y="55550"/>
                  <a:pt x="34719" y="55550"/>
                </a:cubicBezTo>
                <a:lnTo>
                  <a:pt x="62494" y="55550"/>
                </a:lnTo>
                <a:cubicBezTo>
                  <a:pt x="62494" y="51731"/>
                  <a:pt x="65619" y="48606"/>
                  <a:pt x="69438" y="48606"/>
                </a:cubicBezTo>
                <a:lnTo>
                  <a:pt x="97213" y="48606"/>
                </a:lnTo>
                <a:cubicBezTo>
                  <a:pt x="101032" y="48606"/>
                  <a:pt x="104157" y="51731"/>
                  <a:pt x="104157" y="55550"/>
                </a:cubicBezTo>
                <a:lnTo>
                  <a:pt x="131932" y="55550"/>
                </a:lnTo>
                <a:cubicBezTo>
                  <a:pt x="139570" y="55550"/>
                  <a:pt x="145819" y="61800"/>
                  <a:pt x="145819" y="69438"/>
                </a:cubicBezTo>
                <a:lnTo>
                  <a:pt x="145819" y="138875"/>
                </a:lnTo>
                <a:close/>
                <a:moveTo>
                  <a:pt x="135404" y="222201"/>
                </a:moveTo>
                <a:cubicBezTo>
                  <a:pt x="129501" y="222201"/>
                  <a:pt x="124988" y="217687"/>
                  <a:pt x="124988" y="211785"/>
                </a:cubicBezTo>
                <a:cubicBezTo>
                  <a:pt x="124988" y="205883"/>
                  <a:pt x="129501" y="201369"/>
                  <a:pt x="135404" y="201369"/>
                </a:cubicBezTo>
                <a:cubicBezTo>
                  <a:pt x="141306" y="201369"/>
                  <a:pt x="145819" y="205883"/>
                  <a:pt x="145819" y="211785"/>
                </a:cubicBezTo>
                <a:cubicBezTo>
                  <a:pt x="145819" y="217687"/>
                  <a:pt x="141306" y="222201"/>
                  <a:pt x="135404" y="222201"/>
                </a:cubicBezTo>
                <a:close/>
                <a:moveTo>
                  <a:pt x="31247" y="222201"/>
                </a:moveTo>
                <a:cubicBezTo>
                  <a:pt x="25345" y="222201"/>
                  <a:pt x="20831" y="217687"/>
                  <a:pt x="20831" y="211785"/>
                </a:cubicBezTo>
                <a:cubicBezTo>
                  <a:pt x="20831" y="205883"/>
                  <a:pt x="25345" y="201369"/>
                  <a:pt x="31247" y="201369"/>
                </a:cubicBezTo>
                <a:cubicBezTo>
                  <a:pt x="37149" y="201369"/>
                  <a:pt x="41663" y="205883"/>
                  <a:pt x="41663" y="211785"/>
                </a:cubicBezTo>
                <a:cubicBezTo>
                  <a:pt x="41663" y="217687"/>
                  <a:pt x="37149" y="222201"/>
                  <a:pt x="31247" y="222201"/>
                </a:cubicBezTo>
                <a:close/>
                <a:moveTo>
                  <a:pt x="138875" y="34719"/>
                </a:moveTo>
                <a:lnTo>
                  <a:pt x="90269" y="34719"/>
                </a:lnTo>
                <a:lnTo>
                  <a:pt x="90269" y="13888"/>
                </a:lnTo>
                <a:lnTo>
                  <a:pt x="124988" y="13888"/>
                </a:lnTo>
                <a:lnTo>
                  <a:pt x="124988" y="0"/>
                </a:lnTo>
                <a:lnTo>
                  <a:pt x="41663" y="0"/>
                </a:lnTo>
                <a:lnTo>
                  <a:pt x="41663" y="13888"/>
                </a:lnTo>
                <a:lnTo>
                  <a:pt x="76381" y="13888"/>
                </a:lnTo>
                <a:lnTo>
                  <a:pt x="76381" y="34719"/>
                </a:lnTo>
                <a:lnTo>
                  <a:pt x="27775" y="34719"/>
                </a:lnTo>
                <a:cubicBezTo>
                  <a:pt x="12499" y="34719"/>
                  <a:pt x="0" y="47218"/>
                  <a:pt x="0" y="62494"/>
                </a:cubicBezTo>
                <a:lnTo>
                  <a:pt x="0" y="222201"/>
                </a:lnTo>
                <a:cubicBezTo>
                  <a:pt x="0" y="233658"/>
                  <a:pt x="9374" y="243032"/>
                  <a:pt x="20831" y="243032"/>
                </a:cubicBezTo>
                <a:lnTo>
                  <a:pt x="23956" y="243032"/>
                </a:lnTo>
                <a:lnTo>
                  <a:pt x="8333" y="277751"/>
                </a:lnTo>
                <a:lnTo>
                  <a:pt x="23609" y="277751"/>
                </a:lnTo>
                <a:lnTo>
                  <a:pt x="39232" y="243032"/>
                </a:lnTo>
                <a:lnTo>
                  <a:pt x="127418" y="243032"/>
                </a:lnTo>
                <a:lnTo>
                  <a:pt x="143042" y="277751"/>
                </a:lnTo>
                <a:lnTo>
                  <a:pt x="158318" y="277751"/>
                </a:lnTo>
                <a:lnTo>
                  <a:pt x="142694" y="243032"/>
                </a:lnTo>
                <a:lnTo>
                  <a:pt x="145819" y="243032"/>
                </a:lnTo>
                <a:cubicBezTo>
                  <a:pt x="157276" y="243032"/>
                  <a:pt x="166651" y="233658"/>
                  <a:pt x="166651" y="222201"/>
                </a:cubicBezTo>
                <a:lnTo>
                  <a:pt x="166651" y="62494"/>
                </a:lnTo>
                <a:cubicBezTo>
                  <a:pt x="166651" y="47218"/>
                  <a:pt x="154152" y="34719"/>
                  <a:pt x="138875" y="34719"/>
                </a:cubicBezTo>
                <a:close/>
              </a:path>
            </a:pathLst>
          </a:custGeom>
          <a:solidFill>
            <a:schemeClr val="bg2"/>
          </a:solidFill>
          <a:ln w="3373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08AB3E5-A9FF-442E-BCAE-CBB7832A2A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44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644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5D72FA7F-6191-4D0D-BCAD-9D8604C8DA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/>
      </p:pic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4FBB76A7-F97B-42CB-8B02-110233BC53B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6857999"/>
          </a:xfrm>
          <a:prstGeom prst="rect">
            <a:avLst/>
          </a:prstGeom>
          <a:solidFill>
            <a:schemeClr val="tx1">
              <a:alpha val="60000"/>
            </a:schemeClr>
          </a:solidFill>
        </p:spPr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031606-1BB1-4579-A449-6F8BE0F7AE82}"/>
              </a:ext>
            </a:extLst>
          </p:cNvPr>
          <p:cNvSpPr/>
          <p:nvPr/>
        </p:nvSpPr>
        <p:spPr>
          <a:xfrm>
            <a:off x="1290728" y="1543855"/>
            <a:ext cx="3770288" cy="3770288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BDED44-E334-49A4-AAA0-2872D98D4549}"/>
              </a:ext>
            </a:extLst>
          </p:cNvPr>
          <p:cNvSpPr/>
          <p:nvPr/>
        </p:nvSpPr>
        <p:spPr>
          <a:xfrm>
            <a:off x="11706045" y="0"/>
            <a:ext cx="485954" cy="992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7BABA-45AC-4AE9-BA7C-13BD3E4DC621}"/>
              </a:ext>
            </a:extLst>
          </p:cNvPr>
          <p:cNvSpPr txBox="1"/>
          <p:nvPr/>
        </p:nvSpPr>
        <p:spPr>
          <a:xfrm rot="5400000">
            <a:off x="10920053" y="2024313"/>
            <a:ext cx="2096036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>
                <a:solidFill>
                  <a:schemeClr val="bg2"/>
                </a:solidFill>
              </a:rPr>
              <a:t>www.yourwebsite.com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5126ED-938C-4116-9271-E7EF25ED7D14}"/>
              </a:ext>
            </a:extLst>
          </p:cNvPr>
          <p:cNvCxnSpPr/>
          <p:nvPr/>
        </p:nvCxnSpPr>
        <p:spPr>
          <a:xfrm>
            <a:off x="11706045" y="862012"/>
            <a:ext cx="0" cy="23717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3D42D9-6375-41C8-BE2F-5810E8448C4A}"/>
              </a:ext>
            </a:extLst>
          </p:cNvPr>
          <p:cNvCxnSpPr>
            <a:cxnSpLocks/>
          </p:cNvCxnSpPr>
          <p:nvPr/>
        </p:nvCxnSpPr>
        <p:spPr>
          <a:xfrm flipH="1">
            <a:off x="9286515" y="496019"/>
            <a:ext cx="276243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4F0929-BE8A-450D-BB3A-484E2C1FBE7B}"/>
              </a:ext>
            </a:extLst>
          </p:cNvPr>
          <p:cNvCxnSpPr>
            <a:cxnSpLocks/>
          </p:cNvCxnSpPr>
          <p:nvPr/>
        </p:nvCxnSpPr>
        <p:spPr>
          <a:xfrm flipH="1">
            <a:off x="0" y="496019"/>
            <a:ext cx="129072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62C76A-F10C-4CA4-BA8E-0A9BF5E3480E}"/>
              </a:ext>
            </a:extLst>
          </p:cNvPr>
          <p:cNvGrpSpPr/>
          <p:nvPr/>
        </p:nvGrpSpPr>
        <p:grpSpPr>
          <a:xfrm>
            <a:off x="587375" y="6256242"/>
            <a:ext cx="548247" cy="104965"/>
            <a:chOff x="4584729" y="4753999"/>
            <a:chExt cx="548247" cy="104965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F09ECB5-D7BB-4C55-B3AE-59010697B4B6}"/>
                </a:ext>
              </a:extLst>
            </p:cNvPr>
            <p:cNvSpPr/>
            <p:nvPr/>
          </p:nvSpPr>
          <p:spPr>
            <a:xfrm rot="5400000">
              <a:off x="4577490" y="4761238"/>
              <a:ext cx="104965" cy="9048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485048C-10D3-4890-816C-CE1542697849}"/>
                </a:ext>
              </a:extLst>
            </p:cNvPr>
            <p:cNvSpPr/>
            <p:nvPr/>
          </p:nvSpPr>
          <p:spPr>
            <a:xfrm>
              <a:off x="4865357" y="4767487"/>
              <a:ext cx="77988" cy="779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337CEF-DEB9-4F77-B1A5-F3ACAB8AE626}"/>
                </a:ext>
              </a:extLst>
            </p:cNvPr>
            <p:cNvSpPr/>
            <p:nvPr/>
          </p:nvSpPr>
          <p:spPr>
            <a:xfrm>
              <a:off x="5054988" y="4767487"/>
              <a:ext cx="77988" cy="779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8933523-4C40-4A64-8D5E-FD785EC72E4E}"/>
              </a:ext>
            </a:extLst>
          </p:cNvPr>
          <p:cNvSpPr txBox="1"/>
          <p:nvPr/>
        </p:nvSpPr>
        <p:spPr>
          <a:xfrm>
            <a:off x="7385381" y="2508605"/>
            <a:ext cx="2914320" cy="1170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</a:rPr>
              <a:t>A wonderful serenity has taken of my entire soul, like these sweet mornings of spring which I enjoy with my whole heart. I am alone, </a:t>
            </a:r>
          </a:p>
        </p:txBody>
      </p:sp>
      <p:sp>
        <p:nvSpPr>
          <p:cNvPr id="18" name="Graphic 536" descr="Line arrow: Straight">
            <a:extLst>
              <a:ext uri="{FF2B5EF4-FFF2-40B4-BE49-F238E27FC236}">
                <a16:creationId xmlns:a16="http://schemas.microsoft.com/office/drawing/2014/main" id="{75B4D197-F219-4D8F-BEF0-F02174777CA7}"/>
              </a:ext>
            </a:extLst>
          </p:cNvPr>
          <p:cNvSpPr/>
          <p:nvPr/>
        </p:nvSpPr>
        <p:spPr>
          <a:xfrm rot="10800000">
            <a:off x="7492051" y="3985443"/>
            <a:ext cx="225975" cy="85715"/>
          </a:xfrm>
          <a:custGeom>
            <a:avLst/>
            <a:gdLst>
              <a:gd name="connsiteX0" fmla="*/ 326921 w 334612"/>
              <a:gd name="connsiteY0" fmla="*/ 53846 h 126922"/>
              <a:gd name="connsiteX1" fmla="*/ 39230 w 334612"/>
              <a:gd name="connsiteY1" fmla="*/ 53846 h 126922"/>
              <a:gd name="connsiteX2" fmla="*/ 73461 w 334612"/>
              <a:gd name="connsiteY2" fmla="*/ 19615 h 126922"/>
              <a:gd name="connsiteX3" fmla="*/ 73461 w 334612"/>
              <a:gd name="connsiteY3" fmla="*/ 3462 h 126922"/>
              <a:gd name="connsiteX4" fmla="*/ 57307 w 334612"/>
              <a:gd name="connsiteY4" fmla="*/ 3462 h 126922"/>
              <a:gd name="connsiteX5" fmla="*/ 3462 w 334612"/>
              <a:gd name="connsiteY5" fmla="*/ 57307 h 126922"/>
              <a:gd name="connsiteX6" fmla="*/ 3462 w 334612"/>
              <a:gd name="connsiteY6" fmla="*/ 73461 h 126922"/>
              <a:gd name="connsiteX7" fmla="*/ 57307 w 334612"/>
              <a:gd name="connsiteY7" fmla="*/ 127307 h 126922"/>
              <a:gd name="connsiteX8" fmla="*/ 65384 w 334612"/>
              <a:gd name="connsiteY8" fmla="*/ 130768 h 126922"/>
              <a:gd name="connsiteX9" fmla="*/ 73461 w 334612"/>
              <a:gd name="connsiteY9" fmla="*/ 127307 h 126922"/>
              <a:gd name="connsiteX10" fmla="*/ 73461 w 334612"/>
              <a:gd name="connsiteY10" fmla="*/ 111153 h 126922"/>
              <a:gd name="connsiteX11" fmla="*/ 39230 w 334612"/>
              <a:gd name="connsiteY11" fmla="*/ 76923 h 126922"/>
              <a:gd name="connsiteX12" fmla="*/ 326921 w 334612"/>
              <a:gd name="connsiteY12" fmla="*/ 76923 h 126922"/>
              <a:gd name="connsiteX13" fmla="*/ 338459 w 334612"/>
              <a:gd name="connsiteY13" fmla="*/ 65384 h 126922"/>
              <a:gd name="connsiteX14" fmla="*/ 326921 w 334612"/>
              <a:gd name="connsiteY14" fmla="*/ 53846 h 12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612" h="126922">
                <a:moveTo>
                  <a:pt x="326921" y="53846"/>
                </a:moveTo>
                <a:lnTo>
                  <a:pt x="39230" y="53846"/>
                </a:lnTo>
                <a:lnTo>
                  <a:pt x="73461" y="19615"/>
                </a:lnTo>
                <a:cubicBezTo>
                  <a:pt x="78076" y="15000"/>
                  <a:pt x="78076" y="7692"/>
                  <a:pt x="73461" y="3462"/>
                </a:cubicBezTo>
                <a:cubicBezTo>
                  <a:pt x="68846" y="-1154"/>
                  <a:pt x="61538" y="-1154"/>
                  <a:pt x="57307" y="3462"/>
                </a:cubicBezTo>
                <a:lnTo>
                  <a:pt x="3462" y="57307"/>
                </a:lnTo>
                <a:cubicBezTo>
                  <a:pt x="-1154" y="61923"/>
                  <a:pt x="-1154" y="69230"/>
                  <a:pt x="3462" y="73461"/>
                </a:cubicBezTo>
                <a:lnTo>
                  <a:pt x="57307" y="127307"/>
                </a:lnTo>
                <a:cubicBezTo>
                  <a:pt x="59615" y="129614"/>
                  <a:pt x="62692" y="130768"/>
                  <a:pt x="65384" y="130768"/>
                </a:cubicBezTo>
                <a:cubicBezTo>
                  <a:pt x="68076" y="130768"/>
                  <a:pt x="71153" y="129614"/>
                  <a:pt x="73461" y="127307"/>
                </a:cubicBezTo>
                <a:cubicBezTo>
                  <a:pt x="78076" y="122691"/>
                  <a:pt x="78076" y="115384"/>
                  <a:pt x="73461" y="111153"/>
                </a:cubicBezTo>
                <a:lnTo>
                  <a:pt x="39230" y="76923"/>
                </a:lnTo>
                <a:lnTo>
                  <a:pt x="326921" y="76923"/>
                </a:lnTo>
                <a:cubicBezTo>
                  <a:pt x="333459" y="76923"/>
                  <a:pt x="338459" y="71923"/>
                  <a:pt x="338459" y="65384"/>
                </a:cubicBezTo>
                <a:cubicBezTo>
                  <a:pt x="338459" y="58846"/>
                  <a:pt x="333459" y="53846"/>
                  <a:pt x="326921" y="53846"/>
                </a:cubicBezTo>
                <a:close/>
              </a:path>
            </a:pathLst>
          </a:custGeom>
          <a:solidFill>
            <a:schemeClr val="accent1"/>
          </a:solidFill>
          <a:ln w="3770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36D416-D01A-44FD-87CD-BBD1442D0EAC}"/>
              </a:ext>
            </a:extLst>
          </p:cNvPr>
          <p:cNvSpPr txBox="1"/>
          <p:nvPr/>
        </p:nvSpPr>
        <p:spPr>
          <a:xfrm>
            <a:off x="7849536" y="3838911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Next slide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12EF7F-3426-49EB-8CF1-30FAB649C5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47738" y="2459503"/>
            <a:ext cx="4791075" cy="2001838"/>
          </a:xfrm>
        </p:spPr>
        <p:txBody>
          <a:bodyPr/>
          <a:lstStyle/>
          <a:p>
            <a:r>
              <a:rPr lang="id-ID" dirty="0"/>
              <a:t>SECTION BREAK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2699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0986A3-0E56-48F5-8C8D-C351BA30CD0C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36D96-7DA6-4CD2-951E-4FC8DFDF8877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Meet The Team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567B49-C698-4F1C-A466-F2B3CEA4E7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/>
              <a:t>THE TEAM</a:t>
            </a:r>
            <a:endParaRPr lang="en-ID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60DADA-AF2D-4F57-9ACB-B2F3176D15D9}"/>
              </a:ext>
            </a:extLst>
          </p:cNvPr>
          <p:cNvSpPr txBox="1"/>
          <p:nvPr/>
        </p:nvSpPr>
        <p:spPr>
          <a:xfrm>
            <a:off x="1120973" y="4656268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/>
              <a:t>Illustrator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C3F336-5EA4-4839-914D-387E21F00DEB}"/>
              </a:ext>
            </a:extLst>
          </p:cNvPr>
          <p:cNvSpPr txBox="1"/>
          <p:nvPr/>
        </p:nvSpPr>
        <p:spPr>
          <a:xfrm>
            <a:off x="1442647" y="4276107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+mj-lt"/>
              </a:rPr>
              <a:t>Amanda Doe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BB5CC2D-061E-4FED-B592-76A3F57148D6}"/>
              </a:ext>
            </a:extLst>
          </p:cNvPr>
          <p:cNvSpPr txBox="1"/>
          <p:nvPr/>
        </p:nvSpPr>
        <p:spPr>
          <a:xfrm>
            <a:off x="4895413" y="4656268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/>
              <a:t>Director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8D0185F-2CF8-42F1-A883-6D7485867D7A}"/>
              </a:ext>
            </a:extLst>
          </p:cNvPr>
          <p:cNvSpPr txBox="1"/>
          <p:nvPr/>
        </p:nvSpPr>
        <p:spPr>
          <a:xfrm>
            <a:off x="5217087" y="4276107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 err="1">
                <a:solidFill>
                  <a:schemeClr val="accent1"/>
                </a:solidFill>
                <a:latin typeface="+mj-lt"/>
              </a:rPr>
              <a:t>Asyanti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Doe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DE89BB-7AC0-436B-97E4-9E215F260EA5}"/>
              </a:ext>
            </a:extLst>
          </p:cNvPr>
          <p:cNvSpPr txBox="1"/>
          <p:nvPr/>
        </p:nvSpPr>
        <p:spPr>
          <a:xfrm>
            <a:off x="8667682" y="4656268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/>
              <a:t>Illustrator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241D4E-341F-4499-B0CD-E2B4FC8B07EB}"/>
              </a:ext>
            </a:extLst>
          </p:cNvPr>
          <p:cNvSpPr txBox="1"/>
          <p:nvPr/>
        </p:nvSpPr>
        <p:spPr>
          <a:xfrm>
            <a:off x="8989356" y="4276107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 err="1">
                <a:solidFill>
                  <a:schemeClr val="accent1"/>
                </a:solidFill>
                <a:latin typeface="+mj-lt"/>
              </a:rPr>
              <a:t>Mellisa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Doe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A58931-F059-4328-84FF-636730FEB363}"/>
              </a:ext>
            </a:extLst>
          </p:cNvPr>
          <p:cNvSpPr txBox="1"/>
          <p:nvPr/>
        </p:nvSpPr>
        <p:spPr>
          <a:xfrm>
            <a:off x="2994193" y="3112931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/>
              <a:t>Designer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52EEE1-F527-4FEA-9DEE-7602602DADDD}"/>
              </a:ext>
            </a:extLst>
          </p:cNvPr>
          <p:cNvSpPr txBox="1"/>
          <p:nvPr/>
        </p:nvSpPr>
        <p:spPr>
          <a:xfrm>
            <a:off x="3315867" y="2732770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 err="1">
                <a:solidFill>
                  <a:schemeClr val="accent1"/>
                </a:solidFill>
                <a:latin typeface="+mj-lt"/>
              </a:rPr>
              <a:t>Ferdinan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Doe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1027788-E526-4EAA-8A0D-81826AB13B12}"/>
              </a:ext>
            </a:extLst>
          </p:cNvPr>
          <p:cNvSpPr txBox="1"/>
          <p:nvPr/>
        </p:nvSpPr>
        <p:spPr>
          <a:xfrm>
            <a:off x="6768633" y="3112931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/>
              <a:t>Marketing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0006AB-775B-499F-A067-174F023CAAE5}"/>
              </a:ext>
            </a:extLst>
          </p:cNvPr>
          <p:cNvSpPr txBox="1"/>
          <p:nvPr/>
        </p:nvSpPr>
        <p:spPr>
          <a:xfrm>
            <a:off x="7090307" y="2732770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 err="1">
                <a:solidFill>
                  <a:schemeClr val="accent1"/>
                </a:solidFill>
                <a:latin typeface="+mj-lt"/>
              </a:rPr>
              <a:t>Thoma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Doe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64B5B3B-1D88-43C7-B136-CDA7C38330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" b="3325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89B34F3-BD77-42A2-8F84-9B5C6E4A47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2" b="23092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E178F52-A331-4688-865D-A913E38C47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b="23064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50947A0-FF60-4DCE-9C99-7B840446FD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3" b="23083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7D2197C-0CEE-4B5D-BEAF-8D449DECF76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2" b="17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01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D5FC500-8C56-47E3-A2B7-5AC86E24C123}"/>
              </a:ext>
            </a:extLst>
          </p:cNvPr>
          <p:cNvSpPr txBox="1"/>
          <p:nvPr/>
        </p:nvSpPr>
        <p:spPr>
          <a:xfrm>
            <a:off x="1230708" y="671441"/>
            <a:ext cx="19389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i="1" dirty="0"/>
              <a:t>Description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C568A8-8844-4073-8527-A4B7526EFCC2}"/>
              </a:ext>
            </a:extLst>
          </p:cNvPr>
          <p:cNvSpPr txBox="1"/>
          <p:nvPr/>
        </p:nvSpPr>
        <p:spPr>
          <a:xfrm>
            <a:off x="1230708" y="439310"/>
            <a:ext cx="1558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dirty="0">
                <a:solidFill>
                  <a:schemeClr val="accent1"/>
                </a:solidFill>
                <a:latin typeface="+mj-lt"/>
              </a:rPr>
              <a:t>Meet The Team</a:t>
            </a:r>
            <a:endParaRPr lang="en-ID" sz="10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2B90170A-0369-48FE-A3A0-A4EFC987EB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/>
              <a:t>THE TEAM</a:t>
            </a:r>
            <a:endParaRPr lang="en-ID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47F982-9F9E-4955-ACDC-079A01F3B607}"/>
              </a:ext>
            </a:extLst>
          </p:cNvPr>
          <p:cNvSpPr txBox="1"/>
          <p:nvPr/>
        </p:nvSpPr>
        <p:spPr>
          <a:xfrm>
            <a:off x="1611624" y="5276980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d-ID" sz="1200" dirty="0"/>
              <a:t>Marketing division</a:t>
            </a:r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9F51CC-7009-49AE-AA94-F1DBE25DCC3E}"/>
              </a:ext>
            </a:extLst>
          </p:cNvPr>
          <p:cNvSpPr txBox="1"/>
          <p:nvPr/>
        </p:nvSpPr>
        <p:spPr>
          <a:xfrm>
            <a:off x="1933298" y="4896819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 err="1">
                <a:solidFill>
                  <a:schemeClr val="accent1"/>
                </a:solidFill>
                <a:latin typeface="+mj-lt"/>
              </a:rPr>
              <a:t>Johanson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Doe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80DBB7-D77E-4BBA-AA70-F57EB8A63C80}"/>
              </a:ext>
            </a:extLst>
          </p:cNvPr>
          <p:cNvSpPr txBox="1"/>
          <p:nvPr/>
        </p:nvSpPr>
        <p:spPr>
          <a:xfrm>
            <a:off x="4895413" y="5276980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d-ID" sz="1200" dirty="0"/>
              <a:t>Co-founder Morgana</a:t>
            </a:r>
            <a:endParaRPr lang="en-US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1EE7F6-6F0C-4B91-8124-49E67B5F845E}"/>
              </a:ext>
            </a:extLst>
          </p:cNvPr>
          <p:cNvSpPr txBox="1"/>
          <p:nvPr/>
        </p:nvSpPr>
        <p:spPr>
          <a:xfrm>
            <a:off x="5217087" y="4896819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+mj-lt"/>
              </a:rPr>
              <a:t>Moana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Roshel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6AE22C-3CB4-41A3-BA2D-65D1E05DBBB8}"/>
              </a:ext>
            </a:extLst>
          </p:cNvPr>
          <p:cNvSpPr txBox="1"/>
          <p:nvPr/>
        </p:nvSpPr>
        <p:spPr>
          <a:xfrm>
            <a:off x="8085928" y="5276980"/>
            <a:ext cx="240117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d-ID" sz="1200" dirty="0"/>
              <a:t>Graphic designer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609BD4-BB6A-4879-A8F7-FA9806BC4CA4}"/>
              </a:ext>
            </a:extLst>
          </p:cNvPr>
          <p:cNvSpPr txBox="1"/>
          <p:nvPr/>
        </p:nvSpPr>
        <p:spPr>
          <a:xfrm>
            <a:off x="8407602" y="4896819"/>
            <a:ext cx="175782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+mj-lt"/>
              </a:rPr>
              <a:t>Thomas Clark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E0930B8-3C31-4A04-AF57-015A6A5CCB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r="6780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69946EA-184B-4434-9E79-6A7DCB4C06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 b="10010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F80A4AE-5E25-4987-84E8-01BF21FC01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2" b="166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406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Blueprint">
      <a:dk1>
        <a:srgbClr val="000000"/>
      </a:dk1>
      <a:lt1>
        <a:sysClr val="window" lastClr="FFFFFF"/>
      </a:lt1>
      <a:dk2>
        <a:srgbClr val="464646"/>
      </a:dk2>
      <a:lt2>
        <a:srgbClr val="FFFFFF"/>
      </a:lt2>
      <a:accent1>
        <a:srgbClr val="F6511D"/>
      </a:accent1>
      <a:accent2>
        <a:srgbClr val="FFB400"/>
      </a:accent2>
      <a:accent3>
        <a:srgbClr val="00A6ED"/>
      </a:accent3>
      <a:accent4>
        <a:srgbClr val="7FB800"/>
      </a:accent4>
      <a:accent5>
        <a:srgbClr val="0D2C54"/>
      </a:accent5>
      <a:accent6>
        <a:srgbClr val="7030A0"/>
      </a:accent6>
      <a:hlink>
        <a:srgbClr val="F6511D"/>
      </a:hlink>
      <a:folHlink>
        <a:srgbClr val="FFB400"/>
      </a:folHlink>
    </a:clrScheme>
    <a:fontScheme name="Custom 4">
      <a:majorFont>
        <a:latin typeface="Oswald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1578</Words>
  <Application>Microsoft Office PowerPoint</Application>
  <PresentationFormat>Widescreen</PresentationFormat>
  <Paragraphs>295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Oswald SemiBold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19</cp:revision>
  <dcterms:created xsi:type="dcterms:W3CDTF">2021-02-09T15:50:15Z</dcterms:created>
  <dcterms:modified xsi:type="dcterms:W3CDTF">2021-02-10T14:38:48Z</dcterms:modified>
</cp:coreProperties>
</file>