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10" r:id="rId2"/>
    <p:sldId id="312" r:id="rId3"/>
    <p:sldId id="311" r:id="rId4"/>
    <p:sldId id="313" r:id="rId5"/>
    <p:sldId id="314" r:id="rId6"/>
    <p:sldId id="315" r:id="rId7"/>
    <p:sldId id="316" r:id="rId8"/>
    <p:sldId id="319" r:id="rId9"/>
    <p:sldId id="317" r:id="rId10"/>
    <p:sldId id="318" r:id="rId11"/>
    <p:sldId id="320" r:id="rId12"/>
    <p:sldId id="321" r:id="rId13"/>
    <p:sldId id="323" r:id="rId14"/>
    <p:sldId id="324" r:id="rId15"/>
    <p:sldId id="325" r:id="rId16"/>
    <p:sldId id="326" r:id="rId17"/>
    <p:sldId id="327" r:id="rId18"/>
    <p:sldId id="328" r:id="rId19"/>
    <p:sldId id="329" r:id="rId20"/>
    <p:sldId id="331" r:id="rId21"/>
    <p:sldId id="333" r:id="rId22"/>
    <p:sldId id="334" r:id="rId23"/>
    <p:sldId id="337" r:id="rId24"/>
    <p:sldId id="338" r:id="rId25"/>
    <p:sldId id="33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60" d="100"/>
          <a:sy n="60" d="100"/>
        </p:scale>
        <p:origin x="84" y="10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tx1">
                  <a:lumMod val="10000"/>
                  <a:lumOff val="90000"/>
                </a:schemeClr>
              </a:solidFill>
            </c:spPr>
            <c:extLst>
              <c:ext xmlns:c16="http://schemas.microsoft.com/office/drawing/2014/chart" uri="{C3380CC4-5D6E-409C-BE32-E72D297353CC}">
                <c16:uniqueId val="{00000001-02CD-4B8F-9CB6-34B27A7EB27F}"/>
              </c:ext>
            </c:extLst>
          </c:dPt>
          <c:dPt>
            <c:idx val="1"/>
            <c:bubble3D val="0"/>
            <c:spPr>
              <a:solidFill>
                <a:schemeClr val="accent4"/>
              </a:solidFill>
            </c:spPr>
            <c:extLst>
              <c:ext xmlns:c16="http://schemas.microsoft.com/office/drawing/2014/chart" uri="{C3380CC4-5D6E-409C-BE32-E72D297353CC}">
                <c16:uniqueId val="{00000003-02CD-4B8F-9CB6-34B27A7EB27F}"/>
              </c:ext>
            </c:extLst>
          </c:dPt>
          <c:cat>
            <c:strRef>
              <c:f>Sheet1!$A$2:$A$3</c:f>
              <c:strCache>
                <c:ptCount val="2"/>
                <c:pt idx="0">
                  <c:v>1st Qtr</c:v>
                </c:pt>
                <c:pt idx="1">
                  <c:v>2nd Qtr</c:v>
                </c:pt>
              </c:strCache>
            </c:strRef>
          </c:cat>
          <c:val>
            <c:numRef>
              <c:f>Sheet1!$B$2:$B$3</c:f>
              <c:numCache>
                <c:formatCode>General</c:formatCode>
                <c:ptCount val="2"/>
                <c:pt idx="0">
                  <c:v>10</c:v>
                </c:pt>
                <c:pt idx="1">
                  <c:v>90</c:v>
                </c:pt>
              </c:numCache>
            </c:numRef>
          </c:val>
          <c:extLst>
            <c:ext xmlns:c16="http://schemas.microsoft.com/office/drawing/2014/chart" uri="{C3380CC4-5D6E-409C-BE32-E72D297353CC}">
              <c16:uniqueId val="{00000004-02CD-4B8F-9CB6-34B27A7EB27F}"/>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tx1">
                  <a:lumMod val="10000"/>
                  <a:lumOff val="90000"/>
                </a:schemeClr>
              </a:solidFill>
            </c:spPr>
            <c:extLst>
              <c:ext xmlns:c16="http://schemas.microsoft.com/office/drawing/2014/chart" uri="{C3380CC4-5D6E-409C-BE32-E72D297353CC}">
                <c16:uniqueId val="{00000001-DCCB-4CF2-9103-82A44194DF9F}"/>
              </c:ext>
            </c:extLst>
          </c:dPt>
          <c:dPt>
            <c:idx val="1"/>
            <c:bubble3D val="0"/>
            <c:spPr>
              <a:solidFill>
                <a:schemeClr val="accent3"/>
              </a:solidFill>
            </c:spPr>
            <c:extLst>
              <c:ext xmlns:c16="http://schemas.microsoft.com/office/drawing/2014/chart" uri="{C3380CC4-5D6E-409C-BE32-E72D297353CC}">
                <c16:uniqueId val="{00000003-DCCB-4CF2-9103-82A44194DF9F}"/>
              </c:ext>
            </c:extLst>
          </c:dPt>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DCCB-4CF2-9103-82A44194DF9F}"/>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tx1">
                  <a:lumMod val="10000"/>
                  <a:lumOff val="90000"/>
                </a:schemeClr>
              </a:solidFill>
            </c:spPr>
            <c:extLst>
              <c:ext xmlns:c16="http://schemas.microsoft.com/office/drawing/2014/chart" uri="{C3380CC4-5D6E-409C-BE32-E72D297353CC}">
                <c16:uniqueId val="{00000001-0D9A-4440-B663-71ED5B94294D}"/>
              </c:ext>
            </c:extLst>
          </c:dPt>
          <c:dPt>
            <c:idx val="1"/>
            <c:bubble3D val="0"/>
            <c:spPr>
              <a:solidFill>
                <a:schemeClr val="accent1"/>
              </a:solidFill>
            </c:spPr>
            <c:extLst>
              <c:ext xmlns:c16="http://schemas.microsoft.com/office/drawing/2014/chart" uri="{C3380CC4-5D6E-409C-BE32-E72D297353CC}">
                <c16:uniqueId val="{00000003-0D9A-4440-B663-71ED5B94294D}"/>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0D9A-4440-B663-71ED5B94294D}"/>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tx1">
                  <a:lumMod val="10000"/>
                  <a:lumOff val="90000"/>
                </a:schemeClr>
              </a:solidFill>
            </c:spPr>
            <c:extLst>
              <c:ext xmlns:c16="http://schemas.microsoft.com/office/drawing/2014/chart" uri="{C3380CC4-5D6E-409C-BE32-E72D297353CC}">
                <c16:uniqueId val="{00000001-0BC9-48ED-A97A-1504B3EC12B2}"/>
              </c:ext>
            </c:extLst>
          </c:dPt>
          <c:dPt>
            <c:idx val="1"/>
            <c:bubble3D val="0"/>
            <c:spPr>
              <a:solidFill>
                <a:schemeClr val="accent2"/>
              </a:solidFill>
            </c:spPr>
            <c:extLst>
              <c:ext xmlns:c16="http://schemas.microsoft.com/office/drawing/2014/chart" uri="{C3380CC4-5D6E-409C-BE32-E72D297353CC}">
                <c16:uniqueId val="{00000003-0BC9-48ED-A97A-1504B3EC12B2}"/>
              </c:ext>
            </c:extLst>
          </c:dPt>
          <c:cat>
            <c:strRef>
              <c:f>Sheet1!$A$2:$A$3</c:f>
              <c:strCache>
                <c:ptCount val="2"/>
                <c:pt idx="0">
                  <c:v>1st Qtr</c:v>
                </c:pt>
                <c:pt idx="1">
                  <c:v>2nd Qtr</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4-0BC9-48ED-A97A-1504B3EC12B2}"/>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A76C0-B641-47E9-ACD4-AEE2424C5B7A}" type="datetimeFigureOut">
              <a:rPr lang="en-US" smtClean="0"/>
              <a:t>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7BF4E-F2FA-4EA5-939C-D7C21C19BCA4}" type="slidenum">
              <a:rPr lang="en-US" smtClean="0"/>
              <a:t>‹#›</a:t>
            </a:fld>
            <a:endParaRPr lang="en-US"/>
          </a:p>
        </p:txBody>
      </p:sp>
    </p:spTree>
    <p:extLst>
      <p:ext uri="{BB962C8B-B14F-4D97-AF65-F5344CB8AC3E}">
        <p14:creationId xmlns:p14="http://schemas.microsoft.com/office/powerpoint/2010/main" val="239404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7BF4E-F2FA-4EA5-939C-D7C21C19BCA4}" type="slidenum">
              <a:rPr lang="en-US" smtClean="0"/>
              <a:t>24</a:t>
            </a:fld>
            <a:endParaRPr lang="en-US"/>
          </a:p>
        </p:txBody>
      </p:sp>
    </p:spTree>
    <p:extLst>
      <p:ext uri="{BB962C8B-B14F-4D97-AF65-F5344CB8AC3E}">
        <p14:creationId xmlns:p14="http://schemas.microsoft.com/office/powerpoint/2010/main" val="3187015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p>
            <a:endParaRPr lang="id-ID"/>
          </a:p>
        </p:txBody>
      </p:sp>
    </p:spTree>
    <p:extLst>
      <p:ext uri="{BB962C8B-B14F-4D97-AF65-F5344CB8AC3E}">
        <p14:creationId xmlns:p14="http://schemas.microsoft.com/office/powerpoint/2010/main" val="4018765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Picture Placeholder 1"/>
          <p:cNvSpPr>
            <a:spLocks noGrp="1"/>
          </p:cNvSpPr>
          <p:nvPr>
            <p:ph type="pic" sz="quarter" idx="15"/>
          </p:nvPr>
        </p:nvSpPr>
        <p:spPr>
          <a:xfrm>
            <a:off x="4271108" y="2070044"/>
            <a:ext cx="2514600" cy="4119741"/>
          </a:xfrm>
          <a:custGeom>
            <a:avLst/>
            <a:gdLst>
              <a:gd name="connsiteX0" fmla="*/ 0 w 2514600"/>
              <a:gd name="connsiteY0" fmla="*/ 0 h 4119741"/>
              <a:gd name="connsiteX1" fmla="*/ 2514600 w 2514600"/>
              <a:gd name="connsiteY1" fmla="*/ 0 h 4119741"/>
              <a:gd name="connsiteX2" fmla="*/ 2514600 w 2514600"/>
              <a:gd name="connsiteY2" fmla="*/ 4119741 h 4119741"/>
              <a:gd name="connsiteX3" fmla="*/ 0 w 2514600"/>
              <a:gd name="connsiteY3" fmla="*/ 4119741 h 4119741"/>
            </a:gdLst>
            <a:ahLst/>
            <a:cxnLst>
              <a:cxn ang="0">
                <a:pos x="connsiteX0" y="connsiteY0"/>
              </a:cxn>
              <a:cxn ang="0">
                <a:pos x="connsiteX1" y="connsiteY1"/>
              </a:cxn>
              <a:cxn ang="0">
                <a:pos x="connsiteX2" y="connsiteY2"/>
              </a:cxn>
              <a:cxn ang="0">
                <a:pos x="connsiteX3" y="connsiteY3"/>
              </a:cxn>
            </a:cxnLst>
            <a:rect l="l" t="t" r="r" b="b"/>
            <a:pathLst>
              <a:path w="2514600" h="4119741">
                <a:moveTo>
                  <a:pt x="0" y="0"/>
                </a:moveTo>
                <a:lnTo>
                  <a:pt x="2514600" y="0"/>
                </a:lnTo>
                <a:lnTo>
                  <a:pt x="2514600" y="4119741"/>
                </a:lnTo>
                <a:lnTo>
                  <a:pt x="0" y="4119741"/>
                </a:lnTo>
                <a:close/>
              </a:path>
            </a:pathLst>
          </a:custGeom>
        </p:spPr>
      </p:sp>
      <p:sp>
        <p:nvSpPr>
          <p:cNvPr id="4" name="Picture Placeholder 2"/>
          <p:cNvSpPr>
            <a:spLocks noGrp="1"/>
          </p:cNvSpPr>
          <p:nvPr>
            <p:ph type="pic" sz="quarter" idx="16"/>
          </p:nvPr>
        </p:nvSpPr>
        <p:spPr>
          <a:xfrm>
            <a:off x="6907823" y="668215"/>
            <a:ext cx="2514600" cy="2696980"/>
          </a:xfrm>
          <a:custGeom>
            <a:avLst/>
            <a:gdLst>
              <a:gd name="connsiteX0" fmla="*/ 0 w 2514600"/>
              <a:gd name="connsiteY0" fmla="*/ 0 h 2696980"/>
              <a:gd name="connsiteX1" fmla="*/ 2514600 w 2514600"/>
              <a:gd name="connsiteY1" fmla="*/ 0 h 2696980"/>
              <a:gd name="connsiteX2" fmla="*/ 2514600 w 2514600"/>
              <a:gd name="connsiteY2" fmla="*/ 2696980 h 2696980"/>
              <a:gd name="connsiteX3" fmla="*/ 0 w 2514600"/>
              <a:gd name="connsiteY3" fmla="*/ 2696980 h 2696980"/>
            </a:gdLst>
            <a:ahLst/>
            <a:cxnLst>
              <a:cxn ang="0">
                <a:pos x="connsiteX0" y="connsiteY0"/>
              </a:cxn>
              <a:cxn ang="0">
                <a:pos x="connsiteX1" y="connsiteY1"/>
              </a:cxn>
              <a:cxn ang="0">
                <a:pos x="connsiteX2" y="connsiteY2"/>
              </a:cxn>
              <a:cxn ang="0">
                <a:pos x="connsiteX3" y="connsiteY3"/>
              </a:cxn>
            </a:cxnLst>
            <a:rect l="l" t="t" r="r" b="b"/>
            <a:pathLst>
              <a:path w="2514600" h="2696980">
                <a:moveTo>
                  <a:pt x="0" y="0"/>
                </a:moveTo>
                <a:lnTo>
                  <a:pt x="2514600" y="0"/>
                </a:lnTo>
                <a:lnTo>
                  <a:pt x="2514600" y="2696980"/>
                </a:lnTo>
                <a:lnTo>
                  <a:pt x="0" y="2696980"/>
                </a:lnTo>
                <a:close/>
              </a:path>
            </a:pathLst>
          </a:custGeom>
        </p:spPr>
      </p:sp>
      <p:sp>
        <p:nvSpPr>
          <p:cNvPr id="5" name="Picture Placeholder 3"/>
          <p:cNvSpPr>
            <a:spLocks noGrp="1"/>
          </p:cNvSpPr>
          <p:nvPr>
            <p:ph type="pic" sz="quarter" idx="17"/>
          </p:nvPr>
        </p:nvSpPr>
        <p:spPr>
          <a:xfrm>
            <a:off x="6907823" y="3492805"/>
            <a:ext cx="2514600" cy="2696980"/>
          </a:xfrm>
          <a:custGeom>
            <a:avLst/>
            <a:gdLst>
              <a:gd name="connsiteX0" fmla="*/ 0 w 2514600"/>
              <a:gd name="connsiteY0" fmla="*/ 0 h 2696980"/>
              <a:gd name="connsiteX1" fmla="*/ 2514600 w 2514600"/>
              <a:gd name="connsiteY1" fmla="*/ 0 h 2696980"/>
              <a:gd name="connsiteX2" fmla="*/ 2514600 w 2514600"/>
              <a:gd name="connsiteY2" fmla="*/ 2696980 h 2696980"/>
              <a:gd name="connsiteX3" fmla="*/ 0 w 2514600"/>
              <a:gd name="connsiteY3" fmla="*/ 2696980 h 2696980"/>
            </a:gdLst>
            <a:ahLst/>
            <a:cxnLst>
              <a:cxn ang="0">
                <a:pos x="connsiteX0" y="connsiteY0"/>
              </a:cxn>
              <a:cxn ang="0">
                <a:pos x="connsiteX1" y="connsiteY1"/>
              </a:cxn>
              <a:cxn ang="0">
                <a:pos x="connsiteX2" y="connsiteY2"/>
              </a:cxn>
              <a:cxn ang="0">
                <a:pos x="connsiteX3" y="connsiteY3"/>
              </a:cxn>
            </a:cxnLst>
            <a:rect l="l" t="t" r="r" b="b"/>
            <a:pathLst>
              <a:path w="2514600" h="2696980">
                <a:moveTo>
                  <a:pt x="0" y="0"/>
                </a:moveTo>
                <a:lnTo>
                  <a:pt x="2514600" y="0"/>
                </a:lnTo>
                <a:lnTo>
                  <a:pt x="2514600" y="2696980"/>
                </a:lnTo>
                <a:lnTo>
                  <a:pt x="0" y="2696980"/>
                </a:lnTo>
                <a:close/>
              </a:path>
            </a:pathLst>
          </a:custGeom>
        </p:spPr>
      </p:sp>
    </p:spTree>
    <p:extLst>
      <p:ext uri="{BB962C8B-B14F-4D97-AF65-F5344CB8AC3E}">
        <p14:creationId xmlns:p14="http://schemas.microsoft.com/office/powerpoint/2010/main" val="2002940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Picture Placeholder 1"/>
          <p:cNvSpPr>
            <a:spLocks noGrp="1"/>
          </p:cNvSpPr>
          <p:nvPr>
            <p:ph type="pic" sz="quarter" idx="10"/>
          </p:nvPr>
        </p:nvSpPr>
        <p:spPr>
          <a:xfrm>
            <a:off x="0" y="1"/>
            <a:ext cx="5280338" cy="6858000"/>
          </a:xfrm>
          <a:custGeom>
            <a:avLst/>
            <a:gdLst>
              <a:gd name="connsiteX0" fmla="*/ 0 w 6553200"/>
              <a:gd name="connsiteY0" fmla="*/ 0 h 5505450"/>
              <a:gd name="connsiteX1" fmla="*/ 6553200 w 6553200"/>
              <a:gd name="connsiteY1" fmla="*/ 0 h 5505450"/>
              <a:gd name="connsiteX2" fmla="*/ 6553200 w 6553200"/>
              <a:gd name="connsiteY2" fmla="*/ 5505450 h 5505450"/>
              <a:gd name="connsiteX3" fmla="*/ 0 w 6553200"/>
              <a:gd name="connsiteY3" fmla="*/ 5505450 h 5505450"/>
            </a:gdLst>
            <a:ahLst/>
            <a:cxnLst>
              <a:cxn ang="0">
                <a:pos x="connsiteX0" y="connsiteY0"/>
              </a:cxn>
              <a:cxn ang="0">
                <a:pos x="connsiteX1" y="connsiteY1"/>
              </a:cxn>
              <a:cxn ang="0">
                <a:pos x="connsiteX2" y="connsiteY2"/>
              </a:cxn>
              <a:cxn ang="0">
                <a:pos x="connsiteX3" y="connsiteY3"/>
              </a:cxn>
            </a:cxnLst>
            <a:rect l="l" t="t" r="r" b="b"/>
            <a:pathLst>
              <a:path w="6553200" h="5505450">
                <a:moveTo>
                  <a:pt x="0" y="0"/>
                </a:moveTo>
                <a:lnTo>
                  <a:pt x="6553200" y="0"/>
                </a:lnTo>
                <a:lnTo>
                  <a:pt x="6553200" y="5505450"/>
                </a:lnTo>
                <a:lnTo>
                  <a:pt x="0" y="5505450"/>
                </a:lnTo>
                <a:close/>
              </a:path>
            </a:pathLst>
          </a:custGeom>
        </p:spPr>
      </p:sp>
    </p:spTree>
    <p:extLst>
      <p:ext uri="{BB962C8B-B14F-4D97-AF65-F5344CB8AC3E}">
        <p14:creationId xmlns:p14="http://schemas.microsoft.com/office/powerpoint/2010/main" val="1096173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3" name="Picture Placeholder 1"/>
          <p:cNvSpPr>
            <a:spLocks noGrp="1"/>
          </p:cNvSpPr>
          <p:nvPr>
            <p:ph type="pic" sz="quarter" idx="10"/>
          </p:nvPr>
        </p:nvSpPr>
        <p:spPr>
          <a:xfrm>
            <a:off x="5384800" y="0"/>
            <a:ext cx="3946838" cy="6858000"/>
          </a:xfrm>
          <a:custGeom>
            <a:avLst/>
            <a:gdLst>
              <a:gd name="connsiteX0" fmla="*/ 0 w 6553200"/>
              <a:gd name="connsiteY0" fmla="*/ 0 h 5505450"/>
              <a:gd name="connsiteX1" fmla="*/ 6553200 w 6553200"/>
              <a:gd name="connsiteY1" fmla="*/ 0 h 5505450"/>
              <a:gd name="connsiteX2" fmla="*/ 6553200 w 6553200"/>
              <a:gd name="connsiteY2" fmla="*/ 5505450 h 5505450"/>
              <a:gd name="connsiteX3" fmla="*/ 0 w 6553200"/>
              <a:gd name="connsiteY3" fmla="*/ 5505450 h 5505450"/>
            </a:gdLst>
            <a:ahLst/>
            <a:cxnLst>
              <a:cxn ang="0">
                <a:pos x="connsiteX0" y="connsiteY0"/>
              </a:cxn>
              <a:cxn ang="0">
                <a:pos x="connsiteX1" y="connsiteY1"/>
              </a:cxn>
              <a:cxn ang="0">
                <a:pos x="connsiteX2" y="connsiteY2"/>
              </a:cxn>
              <a:cxn ang="0">
                <a:pos x="connsiteX3" y="connsiteY3"/>
              </a:cxn>
            </a:cxnLst>
            <a:rect l="l" t="t" r="r" b="b"/>
            <a:pathLst>
              <a:path w="6553200" h="5505450">
                <a:moveTo>
                  <a:pt x="0" y="0"/>
                </a:moveTo>
                <a:lnTo>
                  <a:pt x="6553200" y="0"/>
                </a:lnTo>
                <a:lnTo>
                  <a:pt x="6553200" y="5505450"/>
                </a:lnTo>
                <a:lnTo>
                  <a:pt x="0" y="5505450"/>
                </a:lnTo>
                <a:close/>
              </a:path>
            </a:pathLst>
          </a:custGeom>
        </p:spPr>
      </p:sp>
    </p:spTree>
    <p:extLst>
      <p:ext uri="{BB962C8B-B14F-4D97-AF65-F5344CB8AC3E}">
        <p14:creationId xmlns:p14="http://schemas.microsoft.com/office/powerpoint/2010/main" val="3439685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6" name="Rectangle 5"/>
          <p:cNvSpPr/>
          <p:nvPr userDrawn="1"/>
        </p:nvSpPr>
        <p:spPr>
          <a:xfrm flipH="1">
            <a:off x="9448799" y="0"/>
            <a:ext cx="27431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6240769" y="1138550"/>
            <a:ext cx="5328931" cy="4893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
          <p:cNvSpPr>
            <a:spLocks noGrp="1"/>
          </p:cNvSpPr>
          <p:nvPr>
            <p:ph type="pic" sz="quarter" idx="12"/>
          </p:nvPr>
        </p:nvSpPr>
        <p:spPr>
          <a:xfrm>
            <a:off x="775606" y="1402080"/>
            <a:ext cx="1953080" cy="1953080"/>
          </a:xfrm>
          <a:custGeom>
            <a:avLst/>
            <a:gdLst>
              <a:gd name="connsiteX0" fmla="*/ 0 w 1953080"/>
              <a:gd name="connsiteY0" fmla="*/ 0 h 1953080"/>
              <a:gd name="connsiteX1" fmla="*/ 1953080 w 1953080"/>
              <a:gd name="connsiteY1" fmla="*/ 0 h 1953080"/>
              <a:gd name="connsiteX2" fmla="*/ 1953080 w 1953080"/>
              <a:gd name="connsiteY2" fmla="*/ 1953080 h 1953080"/>
              <a:gd name="connsiteX3" fmla="*/ 0 w 1953080"/>
              <a:gd name="connsiteY3" fmla="*/ 1953080 h 1953080"/>
            </a:gdLst>
            <a:ahLst/>
            <a:cxnLst>
              <a:cxn ang="0">
                <a:pos x="connsiteX0" y="connsiteY0"/>
              </a:cxn>
              <a:cxn ang="0">
                <a:pos x="connsiteX1" y="connsiteY1"/>
              </a:cxn>
              <a:cxn ang="0">
                <a:pos x="connsiteX2" y="connsiteY2"/>
              </a:cxn>
              <a:cxn ang="0">
                <a:pos x="connsiteX3" y="connsiteY3"/>
              </a:cxn>
            </a:cxnLst>
            <a:rect l="l" t="t" r="r" b="b"/>
            <a:pathLst>
              <a:path w="1953080" h="1953080">
                <a:moveTo>
                  <a:pt x="0" y="0"/>
                </a:moveTo>
                <a:lnTo>
                  <a:pt x="1953080" y="0"/>
                </a:lnTo>
                <a:lnTo>
                  <a:pt x="1953080" y="1953080"/>
                </a:lnTo>
                <a:lnTo>
                  <a:pt x="0" y="1953080"/>
                </a:lnTo>
                <a:close/>
              </a:path>
            </a:pathLst>
          </a:custGeom>
        </p:spPr>
      </p:sp>
      <p:sp>
        <p:nvSpPr>
          <p:cNvPr id="4" name="Picture Placeholder 2"/>
          <p:cNvSpPr>
            <a:spLocks noGrp="1"/>
          </p:cNvSpPr>
          <p:nvPr>
            <p:ph type="pic" sz="quarter" idx="13"/>
          </p:nvPr>
        </p:nvSpPr>
        <p:spPr>
          <a:xfrm>
            <a:off x="775606" y="3822774"/>
            <a:ext cx="1953080" cy="1953080"/>
          </a:xfrm>
          <a:custGeom>
            <a:avLst/>
            <a:gdLst>
              <a:gd name="connsiteX0" fmla="*/ 0 w 1953080"/>
              <a:gd name="connsiteY0" fmla="*/ 0 h 1953080"/>
              <a:gd name="connsiteX1" fmla="*/ 1953080 w 1953080"/>
              <a:gd name="connsiteY1" fmla="*/ 0 h 1953080"/>
              <a:gd name="connsiteX2" fmla="*/ 1953080 w 1953080"/>
              <a:gd name="connsiteY2" fmla="*/ 1953080 h 1953080"/>
              <a:gd name="connsiteX3" fmla="*/ 0 w 1953080"/>
              <a:gd name="connsiteY3" fmla="*/ 1953080 h 1953080"/>
            </a:gdLst>
            <a:ahLst/>
            <a:cxnLst>
              <a:cxn ang="0">
                <a:pos x="connsiteX0" y="connsiteY0"/>
              </a:cxn>
              <a:cxn ang="0">
                <a:pos x="connsiteX1" y="connsiteY1"/>
              </a:cxn>
              <a:cxn ang="0">
                <a:pos x="connsiteX2" y="connsiteY2"/>
              </a:cxn>
              <a:cxn ang="0">
                <a:pos x="connsiteX3" y="connsiteY3"/>
              </a:cxn>
            </a:cxnLst>
            <a:rect l="l" t="t" r="r" b="b"/>
            <a:pathLst>
              <a:path w="1953080" h="1953080">
                <a:moveTo>
                  <a:pt x="0" y="0"/>
                </a:moveTo>
                <a:lnTo>
                  <a:pt x="1953080" y="0"/>
                </a:lnTo>
                <a:lnTo>
                  <a:pt x="1953080" y="1953080"/>
                </a:lnTo>
                <a:lnTo>
                  <a:pt x="0" y="1953080"/>
                </a:lnTo>
                <a:close/>
              </a:path>
            </a:pathLst>
          </a:custGeom>
        </p:spPr>
      </p:sp>
      <p:sp>
        <p:nvSpPr>
          <p:cNvPr id="5" name="Picture Placeholder 3"/>
          <p:cNvSpPr>
            <a:spLocks noGrp="1"/>
          </p:cNvSpPr>
          <p:nvPr>
            <p:ph type="pic" sz="quarter" idx="14"/>
          </p:nvPr>
        </p:nvSpPr>
        <p:spPr>
          <a:xfrm>
            <a:off x="8064340" y="1402080"/>
            <a:ext cx="3270410" cy="4373774"/>
          </a:xfrm>
          <a:prstGeom prst="rect">
            <a:avLst/>
          </a:prstGeom>
        </p:spPr>
      </p:sp>
    </p:spTree>
    <p:extLst>
      <p:ext uri="{BB962C8B-B14F-4D97-AF65-F5344CB8AC3E}">
        <p14:creationId xmlns:p14="http://schemas.microsoft.com/office/powerpoint/2010/main" val="12399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5" name="Rectangle 4"/>
          <p:cNvSpPr/>
          <p:nvPr userDrawn="1"/>
        </p:nvSpPr>
        <p:spPr>
          <a:xfrm flipH="1">
            <a:off x="0" y="4914900"/>
            <a:ext cx="12191998" cy="1943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605909" y="1614130"/>
            <a:ext cx="2917725" cy="402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6215212" y="1563330"/>
            <a:ext cx="2917725" cy="402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
          <p:cNvSpPr>
            <a:spLocks noGrp="1"/>
          </p:cNvSpPr>
          <p:nvPr>
            <p:ph type="pic" sz="quarter" idx="12"/>
          </p:nvPr>
        </p:nvSpPr>
        <p:spPr>
          <a:xfrm>
            <a:off x="825907" y="1563330"/>
            <a:ext cx="2477731" cy="3746091"/>
          </a:xfrm>
          <a:custGeom>
            <a:avLst/>
            <a:gdLst>
              <a:gd name="connsiteX0" fmla="*/ 0 w 2477731"/>
              <a:gd name="connsiteY0" fmla="*/ 0 h 3746091"/>
              <a:gd name="connsiteX1" fmla="*/ 2477731 w 2477731"/>
              <a:gd name="connsiteY1" fmla="*/ 0 h 3746091"/>
              <a:gd name="connsiteX2" fmla="*/ 2477731 w 2477731"/>
              <a:gd name="connsiteY2" fmla="*/ 3746091 h 3746091"/>
              <a:gd name="connsiteX3" fmla="*/ 0 w 2477731"/>
              <a:gd name="connsiteY3" fmla="*/ 3746091 h 3746091"/>
            </a:gdLst>
            <a:ahLst/>
            <a:cxnLst>
              <a:cxn ang="0">
                <a:pos x="connsiteX0" y="connsiteY0"/>
              </a:cxn>
              <a:cxn ang="0">
                <a:pos x="connsiteX1" y="connsiteY1"/>
              </a:cxn>
              <a:cxn ang="0">
                <a:pos x="connsiteX2" y="connsiteY2"/>
              </a:cxn>
              <a:cxn ang="0">
                <a:pos x="connsiteX3" y="connsiteY3"/>
              </a:cxn>
            </a:cxnLst>
            <a:rect l="l" t="t" r="r" b="b"/>
            <a:pathLst>
              <a:path w="2477731" h="3746091">
                <a:moveTo>
                  <a:pt x="0" y="0"/>
                </a:moveTo>
                <a:lnTo>
                  <a:pt x="2477731" y="0"/>
                </a:lnTo>
                <a:lnTo>
                  <a:pt x="2477731" y="3746091"/>
                </a:lnTo>
                <a:lnTo>
                  <a:pt x="0" y="3746091"/>
                </a:lnTo>
                <a:close/>
              </a:path>
            </a:pathLst>
          </a:custGeom>
        </p:spPr>
      </p:sp>
      <p:sp>
        <p:nvSpPr>
          <p:cNvPr id="4" name="Picture Placeholder 2"/>
          <p:cNvSpPr>
            <a:spLocks noGrp="1"/>
          </p:cNvSpPr>
          <p:nvPr>
            <p:ph type="pic" sz="quarter" idx="13"/>
          </p:nvPr>
        </p:nvSpPr>
        <p:spPr>
          <a:xfrm>
            <a:off x="6435210" y="1563330"/>
            <a:ext cx="2477731" cy="3746091"/>
          </a:xfrm>
          <a:custGeom>
            <a:avLst/>
            <a:gdLst>
              <a:gd name="connsiteX0" fmla="*/ 0 w 2477731"/>
              <a:gd name="connsiteY0" fmla="*/ 0 h 3746091"/>
              <a:gd name="connsiteX1" fmla="*/ 2477731 w 2477731"/>
              <a:gd name="connsiteY1" fmla="*/ 0 h 3746091"/>
              <a:gd name="connsiteX2" fmla="*/ 2477731 w 2477731"/>
              <a:gd name="connsiteY2" fmla="*/ 3746091 h 3746091"/>
              <a:gd name="connsiteX3" fmla="*/ 0 w 2477731"/>
              <a:gd name="connsiteY3" fmla="*/ 3746091 h 3746091"/>
            </a:gdLst>
            <a:ahLst/>
            <a:cxnLst>
              <a:cxn ang="0">
                <a:pos x="connsiteX0" y="connsiteY0"/>
              </a:cxn>
              <a:cxn ang="0">
                <a:pos x="connsiteX1" y="connsiteY1"/>
              </a:cxn>
              <a:cxn ang="0">
                <a:pos x="connsiteX2" y="connsiteY2"/>
              </a:cxn>
              <a:cxn ang="0">
                <a:pos x="connsiteX3" y="connsiteY3"/>
              </a:cxn>
            </a:cxnLst>
            <a:rect l="l" t="t" r="r" b="b"/>
            <a:pathLst>
              <a:path w="2477731" h="3746091">
                <a:moveTo>
                  <a:pt x="0" y="0"/>
                </a:moveTo>
                <a:lnTo>
                  <a:pt x="2477731" y="0"/>
                </a:lnTo>
                <a:lnTo>
                  <a:pt x="2477731" y="3746091"/>
                </a:lnTo>
                <a:lnTo>
                  <a:pt x="0" y="3746091"/>
                </a:lnTo>
                <a:close/>
              </a:path>
            </a:pathLst>
          </a:custGeom>
        </p:spPr>
      </p:sp>
    </p:spTree>
    <p:extLst>
      <p:ext uri="{BB962C8B-B14F-4D97-AF65-F5344CB8AC3E}">
        <p14:creationId xmlns:p14="http://schemas.microsoft.com/office/powerpoint/2010/main" val="3504726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pic>
        <p:nvPicPr>
          <p:cNvPr id="3" name="Picture 2" descr="iPhone6_mockup_front_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1165" y="410784"/>
            <a:ext cx="3217592" cy="5762624"/>
          </a:xfrm>
          <a:prstGeom prst="rect">
            <a:avLst/>
          </a:prstGeom>
        </p:spPr>
      </p:pic>
      <p:sp>
        <p:nvSpPr>
          <p:cNvPr id="4" name="Picture Placeholder 7"/>
          <p:cNvSpPr>
            <a:spLocks noGrp="1"/>
          </p:cNvSpPr>
          <p:nvPr>
            <p:ph type="pic" sz="quarter" idx="10"/>
          </p:nvPr>
        </p:nvSpPr>
        <p:spPr>
          <a:xfrm>
            <a:off x="1299335" y="1382333"/>
            <a:ext cx="2095500" cy="3784600"/>
          </a:xfrm>
          <a:prstGeom prst="rect">
            <a:avLst/>
          </a:prstGeom>
        </p:spPr>
        <p:txBody>
          <a:bodyPr/>
          <a:lstStyle/>
          <a:p>
            <a:endParaRPr lang="id-ID"/>
          </a:p>
        </p:txBody>
      </p:sp>
    </p:spTree>
    <p:extLst>
      <p:ext uri="{BB962C8B-B14F-4D97-AF65-F5344CB8AC3E}">
        <p14:creationId xmlns:p14="http://schemas.microsoft.com/office/powerpoint/2010/main" val="2198684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3" name="pasted-image-filtered.png"/>
          <p:cNvPicPr>
            <a:picLocks noChangeAspect="1"/>
          </p:cNvPicPr>
          <p:nvPr userDrawn="1"/>
        </p:nvPicPr>
        <p:blipFill>
          <a:blip r:embed="rId2"/>
          <a:stretch>
            <a:fillRect/>
          </a:stretch>
        </p:blipFill>
        <p:spPr>
          <a:xfrm>
            <a:off x="8660607" y="1523623"/>
            <a:ext cx="2410400" cy="4348867"/>
          </a:xfrm>
          <a:prstGeom prst="rect">
            <a:avLst/>
          </a:prstGeom>
          <a:ln w="12700">
            <a:miter lim="400000"/>
          </a:ln>
          <a:effectLst>
            <a:outerShdw blurRad="355600" rotWithShape="0">
              <a:srgbClr val="000000">
                <a:alpha val="75000"/>
              </a:srgbClr>
            </a:outerShdw>
          </a:effectLst>
        </p:spPr>
      </p:pic>
      <p:sp>
        <p:nvSpPr>
          <p:cNvPr id="4" name="Picture Placeholder 5"/>
          <p:cNvSpPr>
            <a:spLocks noGrp="1"/>
          </p:cNvSpPr>
          <p:nvPr>
            <p:ph type="pic" sz="quarter" idx="10"/>
          </p:nvPr>
        </p:nvSpPr>
        <p:spPr>
          <a:xfrm>
            <a:off x="9008977" y="2700548"/>
            <a:ext cx="1596011" cy="1995015"/>
          </a:xfrm>
          <a:custGeom>
            <a:avLst/>
            <a:gdLst>
              <a:gd name="connsiteX0" fmla="*/ 0 w 1215573"/>
              <a:gd name="connsiteY0" fmla="*/ 0 h 1519467"/>
              <a:gd name="connsiteX1" fmla="*/ 1215573 w 1215573"/>
              <a:gd name="connsiteY1" fmla="*/ 0 h 1519467"/>
              <a:gd name="connsiteX2" fmla="*/ 1215573 w 1215573"/>
              <a:gd name="connsiteY2" fmla="*/ 1519467 h 1519467"/>
              <a:gd name="connsiteX3" fmla="*/ 0 w 1215573"/>
              <a:gd name="connsiteY3" fmla="*/ 1519467 h 1519467"/>
            </a:gdLst>
            <a:ahLst/>
            <a:cxnLst>
              <a:cxn ang="0">
                <a:pos x="connsiteX0" y="connsiteY0"/>
              </a:cxn>
              <a:cxn ang="0">
                <a:pos x="connsiteX1" y="connsiteY1"/>
              </a:cxn>
              <a:cxn ang="0">
                <a:pos x="connsiteX2" y="connsiteY2"/>
              </a:cxn>
              <a:cxn ang="0">
                <a:pos x="connsiteX3" y="connsiteY3"/>
              </a:cxn>
            </a:cxnLst>
            <a:rect l="l" t="t" r="r" b="b"/>
            <a:pathLst>
              <a:path w="1215573" h="1519467">
                <a:moveTo>
                  <a:pt x="0" y="0"/>
                </a:moveTo>
                <a:lnTo>
                  <a:pt x="1215573" y="0"/>
                </a:lnTo>
                <a:lnTo>
                  <a:pt x="1215573" y="1519467"/>
                </a:lnTo>
                <a:lnTo>
                  <a:pt x="0" y="1519467"/>
                </a:lnTo>
                <a:close/>
              </a:path>
            </a:pathLst>
          </a:custGeom>
        </p:spPr>
      </p:sp>
    </p:spTree>
    <p:extLst>
      <p:ext uri="{BB962C8B-B14F-4D97-AF65-F5344CB8AC3E}">
        <p14:creationId xmlns:p14="http://schemas.microsoft.com/office/powerpoint/2010/main" val="1142455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692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Rectangle 6"/>
          <p:cNvSpPr/>
          <p:nvPr userDrawn="1"/>
        </p:nvSpPr>
        <p:spPr>
          <a:xfrm>
            <a:off x="8371268" y="1"/>
            <a:ext cx="382073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
          <p:cNvSpPr>
            <a:spLocks noGrp="1"/>
          </p:cNvSpPr>
          <p:nvPr>
            <p:ph type="pic" sz="quarter" idx="10"/>
          </p:nvPr>
        </p:nvSpPr>
        <p:spPr>
          <a:xfrm>
            <a:off x="6096000" y="2525486"/>
            <a:ext cx="5355771" cy="3643085"/>
          </a:xfrm>
          <a:custGeom>
            <a:avLst/>
            <a:gdLst>
              <a:gd name="connsiteX0" fmla="*/ 0 w 5355771"/>
              <a:gd name="connsiteY0" fmla="*/ 0 h 3643085"/>
              <a:gd name="connsiteX1" fmla="*/ 5355771 w 5355771"/>
              <a:gd name="connsiteY1" fmla="*/ 0 h 3643085"/>
              <a:gd name="connsiteX2" fmla="*/ 5355771 w 5355771"/>
              <a:gd name="connsiteY2" fmla="*/ 3643085 h 3643085"/>
              <a:gd name="connsiteX3" fmla="*/ 0 w 5355771"/>
              <a:gd name="connsiteY3" fmla="*/ 3643085 h 3643085"/>
            </a:gdLst>
            <a:ahLst/>
            <a:cxnLst>
              <a:cxn ang="0">
                <a:pos x="connsiteX0" y="connsiteY0"/>
              </a:cxn>
              <a:cxn ang="0">
                <a:pos x="connsiteX1" y="connsiteY1"/>
              </a:cxn>
              <a:cxn ang="0">
                <a:pos x="connsiteX2" y="connsiteY2"/>
              </a:cxn>
              <a:cxn ang="0">
                <a:pos x="connsiteX3" y="connsiteY3"/>
              </a:cxn>
            </a:cxnLst>
            <a:rect l="l" t="t" r="r" b="b"/>
            <a:pathLst>
              <a:path w="5355771" h="3643085">
                <a:moveTo>
                  <a:pt x="0" y="0"/>
                </a:moveTo>
                <a:lnTo>
                  <a:pt x="5355771" y="0"/>
                </a:lnTo>
                <a:lnTo>
                  <a:pt x="5355771" y="3643085"/>
                </a:lnTo>
                <a:lnTo>
                  <a:pt x="0" y="3643085"/>
                </a:lnTo>
                <a:close/>
              </a:path>
            </a:pathLst>
          </a:custGeom>
        </p:spPr>
      </p:sp>
    </p:spTree>
    <p:extLst>
      <p:ext uri="{BB962C8B-B14F-4D97-AF65-F5344CB8AC3E}">
        <p14:creationId xmlns:p14="http://schemas.microsoft.com/office/powerpoint/2010/main" val="3723870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Rectangle 3"/>
          <p:cNvSpPr/>
          <p:nvPr userDrawn="1"/>
        </p:nvSpPr>
        <p:spPr>
          <a:xfrm>
            <a:off x="452191" y="2892695"/>
            <a:ext cx="4378817" cy="23408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8"/>
          <p:cNvSpPr>
            <a:spLocks noGrp="1"/>
          </p:cNvSpPr>
          <p:nvPr>
            <p:ph type="pic" sz="quarter" idx="10"/>
          </p:nvPr>
        </p:nvSpPr>
        <p:spPr>
          <a:xfrm>
            <a:off x="800100" y="0"/>
            <a:ext cx="3683000" cy="49403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p>
            <a:endParaRPr lang="id-ID"/>
          </a:p>
        </p:txBody>
      </p:sp>
    </p:spTree>
    <p:extLst>
      <p:ext uri="{BB962C8B-B14F-4D97-AF65-F5344CB8AC3E}">
        <p14:creationId xmlns:p14="http://schemas.microsoft.com/office/powerpoint/2010/main" val="4217949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Rectangle 3"/>
          <p:cNvSpPr/>
          <p:nvPr userDrawn="1"/>
        </p:nvSpPr>
        <p:spPr>
          <a:xfrm>
            <a:off x="8143874" y="0"/>
            <a:ext cx="40481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165129" y="663710"/>
            <a:ext cx="3903434" cy="542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0"/>
          <p:cNvSpPr>
            <a:spLocks noGrp="1"/>
          </p:cNvSpPr>
          <p:nvPr>
            <p:ph type="pic" sz="quarter" idx="10"/>
          </p:nvPr>
        </p:nvSpPr>
        <p:spPr>
          <a:xfrm>
            <a:off x="5239657" y="898731"/>
            <a:ext cx="3610874" cy="2423964"/>
          </a:xfrm>
          <a:custGeom>
            <a:avLst/>
            <a:gdLst>
              <a:gd name="connsiteX0" fmla="*/ 0 w 3610874"/>
              <a:gd name="connsiteY0" fmla="*/ 0 h 2423964"/>
              <a:gd name="connsiteX1" fmla="*/ 3610874 w 3610874"/>
              <a:gd name="connsiteY1" fmla="*/ 0 h 2423964"/>
              <a:gd name="connsiteX2" fmla="*/ 3610874 w 3610874"/>
              <a:gd name="connsiteY2" fmla="*/ 2423964 h 2423964"/>
              <a:gd name="connsiteX3" fmla="*/ 0 w 3610874"/>
              <a:gd name="connsiteY3" fmla="*/ 2423964 h 2423964"/>
            </a:gdLst>
            <a:ahLst/>
            <a:cxnLst>
              <a:cxn ang="0">
                <a:pos x="connsiteX0" y="connsiteY0"/>
              </a:cxn>
              <a:cxn ang="0">
                <a:pos x="connsiteX1" y="connsiteY1"/>
              </a:cxn>
              <a:cxn ang="0">
                <a:pos x="connsiteX2" y="connsiteY2"/>
              </a:cxn>
              <a:cxn ang="0">
                <a:pos x="connsiteX3" y="connsiteY3"/>
              </a:cxn>
            </a:cxnLst>
            <a:rect l="l" t="t" r="r" b="b"/>
            <a:pathLst>
              <a:path w="3610874" h="2423964">
                <a:moveTo>
                  <a:pt x="0" y="0"/>
                </a:moveTo>
                <a:lnTo>
                  <a:pt x="3610874" y="0"/>
                </a:lnTo>
                <a:lnTo>
                  <a:pt x="3610874" y="2423964"/>
                </a:lnTo>
                <a:lnTo>
                  <a:pt x="0" y="2423964"/>
                </a:lnTo>
                <a:close/>
              </a:path>
            </a:pathLst>
          </a:custGeom>
          <a:noFill/>
        </p:spPr>
        <p:txBody>
          <a:bodyPr wrap="square" anchor="ctr">
            <a:noAutofit/>
          </a:bodyPr>
          <a:lstStyle>
            <a:lvl1pPr marL="0" indent="0" algn="ctr">
              <a:buNone/>
              <a:defRPr sz="1200"/>
            </a:lvl1pPr>
          </a:lstStyle>
          <a:p>
            <a:endParaRPr lang="en-US"/>
          </a:p>
        </p:txBody>
      </p:sp>
      <p:sp>
        <p:nvSpPr>
          <p:cNvPr id="7" name="Picture Placeholder 9"/>
          <p:cNvSpPr>
            <a:spLocks noGrp="1"/>
          </p:cNvSpPr>
          <p:nvPr>
            <p:ph type="pic" sz="quarter" idx="11"/>
          </p:nvPr>
        </p:nvSpPr>
        <p:spPr>
          <a:xfrm>
            <a:off x="5239657" y="3531958"/>
            <a:ext cx="3610874" cy="2423964"/>
          </a:xfrm>
          <a:custGeom>
            <a:avLst/>
            <a:gdLst>
              <a:gd name="connsiteX0" fmla="*/ 0 w 3610874"/>
              <a:gd name="connsiteY0" fmla="*/ 0 h 2423964"/>
              <a:gd name="connsiteX1" fmla="*/ 3610874 w 3610874"/>
              <a:gd name="connsiteY1" fmla="*/ 0 h 2423964"/>
              <a:gd name="connsiteX2" fmla="*/ 3610874 w 3610874"/>
              <a:gd name="connsiteY2" fmla="*/ 2423964 h 2423964"/>
              <a:gd name="connsiteX3" fmla="*/ 0 w 3610874"/>
              <a:gd name="connsiteY3" fmla="*/ 2423964 h 2423964"/>
            </a:gdLst>
            <a:ahLst/>
            <a:cxnLst>
              <a:cxn ang="0">
                <a:pos x="connsiteX0" y="connsiteY0"/>
              </a:cxn>
              <a:cxn ang="0">
                <a:pos x="connsiteX1" y="connsiteY1"/>
              </a:cxn>
              <a:cxn ang="0">
                <a:pos x="connsiteX2" y="connsiteY2"/>
              </a:cxn>
              <a:cxn ang="0">
                <a:pos x="connsiteX3" y="connsiteY3"/>
              </a:cxn>
            </a:cxnLst>
            <a:rect l="l" t="t" r="r" b="b"/>
            <a:pathLst>
              <a:path w="3610874" h="2423964">
                <a:moveTo>
                  <a:pt x="0" y="0"/>
                </a:moveTo>
                <a:lnTo>
                  <a:pt x="3610874" y="0"/>
                </a:lnTo>
                <a:lnTo>
                  <a:pt x="3610874" y="2423964"/>
                </a:lnTo>
                <a:lnTo>
                  <a:pt x="0" y="2423964"/>
                </a:lnTo>
                <a:close/>
              </a:path>
            </a:pathLst>
          </a:custGeom>
          <a:no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327343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4" name="Rectangle 3"/>
          <p:cNvSpPr/>
          <p:nvPr userDrawn="1"/>
        </p:nvSpPr>
        <p:spPr>
          <a:xfrm>
            <a:off x="0" y="0"/>
            <a:ext cx="6781800" cy="4762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20198" y="549410"/>
            <a:ext cx="3903434" cy="542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0"/>
          <p:cNvSpPr>
            <a:spLocks noGrp="1"/>
          </p:cNvSpPr>
          <p:nvPr>
            <p:ph type="pic" sz="quarter" idx="10"/>
          </p:nvPr>
        </p:nvSpPr>
        <p:spPr>
          <a:xfrm>
            <a:off x="3170926" y="746331"/>
            <a:ext cx="3610874" cy="2423964"/>
          </a:xfrm>
          <a:custGeom>
            <a:avLst/>
            <a:gdLst>
              <a:gd name="connsiteX0" fmla="*/ 0 w 3610874"/>
              <a:gd name="connsiteY0" fmla="*/ 0 h 2423964"/>
              <a:gd name="connsiteX1" fmla="*/ 3610874 w 3610874"/>
              <a:gd name="connsiteY1" fmla="*/ 0 h 2423964"/>
              <a:gd name="connsiteX2" fmla="*/ 3610874 w 3610874"/>
              <a:gd name="connsiteY2" fmla="*/ 2423964 h 2423964"/>
              <a:gd name="connsiteX3" fmla="*/ 0 w 3610874"/>
              <a:gd name="connsiteY3" fmla="*/ 2423964 h 2423964"/>
            </a:gdLst>
            <a:ahLst/>
            <a:cxnLst>
              <a:cxn ang="0">
                <a:pos x="connsiteX0" y="connsiteY0"/>
              </a:cxn>
              <a:cxn ang="0">
                <a:pos x="connsiteX1" y="connsiteY1"/>
              </a:cxn>
              <a:cxn ang="0">
                <a:pos x="connsiteX2" y="connsiteY2"/>
              </a:cxn>
              <a:cxn ang="0">
                <a:pos x="connsiteX3" y="connsiteY3"/>
              </a:cxn>
            </a:cxnLst>
            <a:rect l="l" t="t" r="r" b="b"/>
            <a:pathLst>
              <a:path w="3610874" h="2423964">
                <a:moveTo>
                  <a:pt x="0" y="0"/>
                </a:moveTo>
                <a:lnTo>
                  <a:pt x="3610874" y="0"/>
                </a:lnTo>
                <a:lnTo>
                  <a:pt x="3610874" y="2423964"/>
                </a:lnTo>
                <a:lnTo>
                  <a:pt x="0" y="2423964"/>
                </a:lnTo>
                <a:close/>
              </a:path>
            </a:pathLst>
          </a:custGeom>
          <a:noFill/>
        </p:spPr>
        <p:txBody>
          <a:bodyPr wrap="square" anchor="ctr">
            <a:noAutofit/>
          </a:bodyPr>
          <a:lstStyle>
            <a:lvl1pPr marL="0" indent="0" algn="ctr">
              <a:buNone/>
              <a:defRPr sz="1200"/>
            </a:lvl1pPr>
          </a:lstStyle>
          <a:p>
            <a:endParaRPr lang="en-US"/>
          </a:p>
        </p:txBody>
      </p:sp>
      <p:sp>
        <p:nvSpPr>
          <p:cNvPr id="7" name="Picture Placeholder 9"/>
          <p:cNvSpPr>
            <a:spLocks noGrp="1"/>
          </p:cNvSpPr>
          <p:nvPr>
            <p:ph type="pic" sz="quarter" idx="11"/>
          </p:nvPr>
        </p:nvSpPr>
        <p:spPr>
          <a:xfrm>
            <a:off x="3170926" y="3379558"/>
            <a:ext cx="3610874" cy="2423964"/>
          </a:xfrm>
          <a:custGeom>
            <a:avLst/>
            <a:gdLst>
              <a:gd name="connsiteX0" fmla="*/ 0 w 3610874"/>
              <a:gd name="connsiteY0" fmla="*/ 0 h 2423964"/>
              <a:gd name="connsiteX1" fmla="*/ 3610874 w 3610874"/>
              <a:gd name="connsiteY1" fmla="*/ 0 h 2423964"/>
              <a:gd name="connsiteX2" fmla="*/ 3610874 w 3610874"/>
              <a:gd name="connsiteY2" fmla="*/ 2423964 h 2423964"/>
              <a:gd name="connsiteX3" fmla="*/ 0 w 3610874"/>
              <a:gd name="connsiteY3" fmla="*/ 2423964 h 2423964"/>
            </a:gdLst>
            <a:ahLst/>
            <a:cxnLst>
              <a:cxn ang="0">
                <a:pos x="connsiteX0" y="connsiteY0"/>
              </a:cxn>
              <a:cxn ang="0">
                <a:pos x="connsiteX1" y="connsiteY1"/>
              </a:cxn>
              <a:cxn ang="0">
                <a:pos x="connsiteX2" y="connsiteY2"/>
              </a:cxn>
              <a:cxn ang="0">
                <a:pos x="connsiteX3" y="connsiteY3"/>
              </a:cxn>
            </a:cxnLst>
            <a:rect l="l" t="t" r="r" b="b"/>
            <a:pathLst>
              <a:path w="3610874" h="2423964">
                <a:moveTo>
                  <a:pt x="0" y="0"/>
                </a:moveTo>
                <a:lnTo>
                  <a:pt x="3610874" y="0"/>
                </a:lnTo>
                <a:lnTo>
                  <a:pt x="3610874" y="2423964"/>
                </a:lnTo>
                <a:lnTo>
                  <a:pt x="0" y="2423964"/>
                </a:lnTo>
                <a:close/>
              </a:path>
            </a:pathLst>
          </a:custGeom>
          <a:no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68812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Rectangle 3"/>
          <p:cNvSpPr/>
          <p:nvPr userDrawn="1"/>
        </p:nvSpPr>
        <p:spPr>
          <a:xfrm>
            <a:off x="0" y="1"/>
            <a:ext cx="60705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8"/>
          <p:cNvSpPr>
            <a:spLocks noGrp="1"/>
          </p:cNvSpPr>
          <p:nvPr>
            <p:ph type="pic" sz="quarter" idx="10"/>
          </p:nvPr>
        </p:nvSpPr>
        <p:spPr>
          <a:xfrm>
            <a:off x="4191000" y="762000"/>
            <a:ext cx="3683000" cy="49403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p>
            <a:endParaRPr lang="id-ID"/>
          </a:p>
        </p:txBody>
      </p:sp>
    </p:spTree>
    <p:extLst>
      <p:ext uri="{BB962C8B-B14F-4D97-AF65-F5344CB8AC3E}">
        <p14:creationId xmlns:p14="http://schemas.microsoft.com/office/powerpoint/2010/main" val="2337259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Rectangle 3"/>
          <p:cNvSpPr/>
          <p:nvPr userDrawn="1"/>
        </p:nvSpPr>
        <p:spPr>
          <a:xfrm flipH="1">
            <a:off x="8166099" y="3365500"/>
            <a:ext cx="4025900" cy="3492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6995298" y="651501"/>
            <a:ext cx="3903434" cy="542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8"/>
          <p:cNvSpPr>
            <a:spLocks noGrp="1"/>
          </p:cNvSpPr>
          <p:nvPr>
            <p:ph type="pic" sz="quarter" idx="10"/>
          </p:nvPr>
        </p:nvSpPr>
        <p:spPr>
          <a:xfrm>
            <a:off x="6995298" y="895349"/>
            <a:ext cx="3683000" cy="49403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p>
            <a:endParaRPr lang="id-ID"/>
          </a:p>
        </p:txBody>
      </p:sp>
    </p:spTree>
    <p:extLst>
      <p:ext uri="{BB962C8B-B14F-4D97-AF65-F5344CB8AC3E}">
        <p14:creationId xmlns:p14="http://schemas.microsoft.com/office/powerpoint/2010/main" val="352216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Picture Placeholder 1"/>
          <p:cNvSpPr>
            <a:spLocks noGrp="1"/>
          </p:cNvSpPr>
          <p:nvPr>
            <p:ph type="pic" sz="quarter" idx="10"/>
          </p:nvPr>
        </p:nvSpPr>
        <p:spPr>
          <a:xfrm>
            <a:off x="3638550" y="0"/>
            <a:ext cx="4038600" cy="6858000"/>
          </a:xfrm>
          <a:custGeom>
            <a:avLst/>
            <a:gdLst>
              <a:gd name="connsiteX0" fmla="*/ 0 w 4038600"/>
              <a:gd name="connsiteY0" fmla="*/ 0 h 6858000"/>
              <a:gd name="connsiteX1" fmla="*/ 4038600 w 4038600"/>
              <a:gd name="connsiteY1" fmla="*/ 0 h 6858000"/>
              <a:gd name="connsiteX2" fmla="*/ 4038600 w 4038600"/>
              <a:gd name="connsiteY2" fmla="*/ 6858000 h 6858000"/>
              <a:gd name="connsiteX3" fmla="*/ 0 w 4038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38600" h="6858000">
                <a:moveTo>
                  <a:pt x="0" y="0"/>
                </a:moveTo>
                <a:lnTo>
                  <a:pt x="4038600" y="0"/>
                </a:lnTo>
                <a:lnTo>
                  <a:pt x="4038600" y="6858000"/>
                </a:lnTo>
                <a:lnTo>
                  <a:pt x="0" y="6858000"/>
                </a:lnTo>
                <a:close/>
              </a:path>
            </a:pathLst>
          </a:custGeom>
        </p:spPr>
      </p:sp>
    </p:spTree>
    <p:extLst>
      <p:ext uri="{BB962C8B-B14F-4D97-AF65-F5344CB8AC3E}">
        <p14:creationId xmlns:p14="http://schemas.microsoft.com/office/powerpoint/2010/main" val="2649953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4" name="Rectangle 3"/>
          <p:cNvSpPr/>
          <p:nvPr userDrawn="1"/>
        </p:nvSpPr>
        <p:spPr>
          <a:xfrm flipH="1">
            <a:off x="0" y="3975100"/>
            <a:ext cx="12191999" cy="288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3375798" y="1054100"/>
            <a:ext cx="5412602" cy="4707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
          <p:cNvSpPr>
            <a:spLocks noGrp="1"/>
          </p:cNvSpPr>
          <p:nvPr>
            <p:ph type="pic" sz="quarter" idx="10"/>
          </p:nvPr>
        </p:nvSpPr>
        <p:spPr>
          <a:xfrm>
            <a:off x="3606800" y="2159000"/>
            <a:ext cx="4902200" cy="3340100"/>
          </a:xfrm>
          <a:custGeom>
            <a:avLst/>
            <a:gdLst>
              <a:gd name="connsiteX0" fmla="*/ 0 w 4660490"/>
              <a:gd name="connsiteY0" fmla="*/ 0 h 3198616"/>
              <a:gd name="connsiteX1" fmla="*/ 4660490 w 4660490"/>
              <a:gd name="connsiteY1" fmla="*/ 0 h 3198616"/>
              <a:gd name="connsiteX2" fmla="*/ 4660490 w 4660490"/>
              <a:gd name="connsiteY2" fmla="*/ 3198616 h 3198616"/>
              <a:gd name="connsiteX3" fmla="*/ 0 w 4660490"/>
              <a:gd name="connsiteY3" fmla="*/ 3198616 h 3198616"/>
            </a:gdLst>
            <a:ahLst/>
            <a:cxnLst>
              <a:cxn ang="0">
                <a:pos x="connsiteX0" y="connsiteY0"/>
              </a:cxn>
              <a:cxn ang="0">
                <a:pos x="connsiteX1" y="connsiteY1"/>
              </a:cxn>
              <a:cxn ang="0">
                <a:pos x="connsiteX2" y="connsiteY2"/>
              </a:cxn>
              <a:cxn ang="0">
                <a:pos x="connsiteX3" y="connsiteY3"/>
              </a:cxn>
            </a:cxnLst>
            <a:rect l="l" t="t" r="r" b="b"/>
            <a:pathLst>
              <a:path w="4660490" h="3198616">
                <a:moveTo>
                  <a:pt x="0" y="0"/>
                </a:moveTo>
                <a:lnTo>
                  <a:pt x="4660490" y="0"/>
                </a:lnTo>
                <a:lnTo>
                  <a:pt x="4660490" y="3198616"/>
                </a:lnTo>
                <a:lnTo>
                  <a:pt x="0" y="3198616"/>
                </a:lnTo>
                <a:close/>
              </a:path>
            </a:pathLst>
          </a:custGeom>
        </p:spPr>
      </p:sp>
    </p:spTree>
    <p:extLst>
      <p:ext uri="{BB962C8B-B14F-4D97-AF65-F5344CB8AC3E}">
        <p14:creationId xmlns:p14="http://schemas.microsoft.com/office/powerpoint/2010/main" val="255464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65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 id="2147483677" r:id="rId16"/>
    <p:sldLayoutId id="214748367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7.xml"/><Relationship Id="rId5" Type="http://schemas.openxmlformats.org/officeDocument/2006/relationships/chart" Target="../charts/chart4.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3ACF8C1-D97E-4DFF-9933-FB39082403A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844" b="14844"/>
          <a:stretch>
            <a:fillRect/>
          </a:stretch>
        </p:blipFill>
        <p:spPr/>
      </p:pic>
      <p:sp>
        <p:nvSpPr>
          <p:cNvPr id="7" name="Picture Placeholder 1">
            <a:extLst>
              <a:ext uri="{FF2B5EF4-FFF2-40B4-BE49-F238E27FC236}">
                <a16:creationId xmlns:a16="http://schemas.microsoft.com/office/drawing/2014/main" id="{88768CD8-78D2-4853-9288-6FC6BA230322}"/>
              </a:ext>
            </a:extLst>
          </p:cNvPr>
          <p:cNvSpPr txBox="1">
            <a:spLocks/>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alpha val="60000"/>
            </a:schemeClr>
          </a:solidFill>
        </p:spPr>
      </p:sp>
      <p:sp>
        <p:nvSpPr>
          <p:cNvPr id="5" name="TextBox 4">
            <a:extLst>
              <a:ext uri="{FF2B5EF4-FFF2-40B4-BE49-F238E27FC236}">
                <a16:creationId xmlns:a16="http://schemas.microsoft.com/office/drawing/2014/main" id="{8A9A674A-E934-41FC-A6B0-B25E4FB57122}"/>
              </a:ext>
            </a:extLst>
          </p:cNvPr>
          <p:cNvSpPr txBox="1"/>
          <p:nvPr/>
        </p:nvSpPr>
        <p:spPr>
          <a:xfrm>
            <a:off x="4415090" y="2678896"/>
            <a:ext cx="3361819" cy="1107996"/>
          </a:xfrm>
          <a:prstGeom prst="rect">
            <a:avLst/>
          </a:prstGeom>
          <a:noFill/>
        </p:spPr>
        <p:txBody>
          <a:bodyPr wrap="none" rtlCol="0">
            <a:spAutoFit/>
          </a:bodyPr>
          <a:lstStyle/>
          <a:p>
            <a:pPr algn="ctr"/>
            <a:r>
              <a:rPr lang="id-ID" sz="6600" b="1" i="1" dirty="0">
                <a:solidFill>
                  <a:schemeClr val="bg1"/>
                </a:solidFill>
              </a:rPr>
              <a:t>Tactics</a:t>
            </a:r>
            <a:endParaRPr lang="en-ID" sz="6600" b="1" i="1" dirty="0">
              <a:solidFill>
                <a:schemeClr val="bg1"/>
              </a:solidFill>
            </a:endParaRPr>
          </a:p>
        </p:txBody>
      </p:sp>
      <p:sp>
        <p:nvSpPr>
          <p:cNvPr id="13" name="TextBox 12">
            <a:extLst>
              <a:ext uri="{FF2B5EF4-FFF2-40B4-BE49-F238E27FC236}">
                <a16:creationId xmlns:a16="http://schemas.microsoft.com/office/drawing/2014/main" id="{EE756D3C-21D2-4040-9810-01F1EB04FA08}"/>
              </a:ext>
            </a:extLst>
          </p:cNvPr>
          <p:cNvSpPr txBox="1"/>
          <p:nvPr/>
        </p:nvSpPr>
        <p:spPr>
          <a:xfrm>
            <a:off x="4118538" y="3931236"/>
            <a:ext cx="3954930" cy="400110"/>
          </a:xfrm>
          <a:prstGeom prst="rect">
            <a:avLst/>
          </a:prstGeom>
          <a:solidFill>
            <a:schemeClr val="accent1"/>
          </a:solidFill>
        </p:spPr>
        <p:txBody>
          <a:bodyPr wrap="none" rtlCol="0">
            <a:spAutoFit/>
          </a:bodyPr>
          <a:lstStyle/>
          <a:p>
            <a:pPr algn="ctr"/>
            <a:r>
              <a:rPr lang="id-ID" sz="2000" spc="600" dirty="0">
                <a:solidFill>
                  <a:schemeClr val="bg1"/>
                </a:solidFill>
                <a:ea typeface="Calibri" charset="0"/>
                <a:cs typeface="Calibri" charset="0"/>
              </a:rPr>
              <a:t>BUSINESS</a:t>
            </a:r>
            <a:r>
              <a:rPr lang="en-US" sz="2000" spc="600" dirty="0">
                <a:solidFill>
                  <a:schemeClr val="bg1"/>
                </a:solidFill>
                <a:ea typeface="Calibri" charset="0"/>
                <a:cs typeface="Calibri" charset="0"/>
              </a:rPr>
              <a:t> STRATEGY</a:t>
            </a:r>
            <a:endParaRPr lang="en-ID" sz="2000" spc="600" dirty="0">
              <a:solidFill>
                <a:schemeClr val="bg1"/>
              </a:solidFill>
              <a:ea typeface="Calibri" charset="0"/>
              <a:cs typeface="Calibri" charset="0"/>
            </a:endParaRPr>
          </a:p>
        </p:txBody>
      </p:sp>
      <p:sp>
        <p:nvSpPr>
          <p:cNvPr id="8" name="Right Triangle 7"/>
          <p:cNvSpPr/>
          <p:nvPr/>
        </p:nvSpPr>
        <p:spPr>
          <a:xfrm>
            <a:off x="5885410" y="2198961"/>
            <a:ext cx="421181" cy="46363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ight Triangle 8"/>
          <p:cNvSpPr/>
          <p:nvPr/>
        </p:nvSpPr>
        <p:spPr>
          <a:xfrm>
            <a:off x="0" y="4796839"/>
            <a:ext cx="2099747" cy="206116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187727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71108" y="668215"/>
            <a:ext cx="2514600" cy="1274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0" name="Group 9"/>
          <p:cNvGrpSpPr/>
          <p:nvPr/>
        </p:nvGrpSpPr>
        <p:grpSpPr>
          <a:xfrm>
            <a:off x="9835385" y="1326149"/>
            <a:ext cx="1937515" cy="1924746"/>
            <a:chOff x="-4331243" y="819084"/>
            <a:chExt cx="2195667" cy="1924746"/>
          </a:xfrm>
        </p:grpSpPr>
        <p:sp>
          <p:nvSpPr>
            <p:cNvPr id="11" name="TextBox 10"/>
            <p:cNvSpPr txBox="1"/>
            <p:nvPr/>
          </p:nvSpPr>
          <p:spPr>
            <a:xfrm flipH="1">
              <a:off x="-4331241" y="1266502"/>
              <a:ext cx="2195665" cy="1477328"/>
            </a:xfrm>
            <a:prstGeom prst="rect">
              <a:avLst/>
            </a:prstGeom>
            <a:noFill/>
          </p:spPr>
          <p:txBody>
            <a:bodyPr wrap="square" rtlCol="0">
              <a:spAutoFit/>
            </a:bodyPr>
            <a:lstStyle/>
            <a:p>
              <a:pPr>
                <a:lnSpc>
                  <a:spcPct val="150000"/>
                </a:lnSpc>
              </a:pPr>
              <a:r>
                <a:rPr lang="en-US" sz="1200" dirty="0">
                  <a:solidFill>
                    <a:schemeClr val="tx1">
                      <a:lumMod val="50000"/>
                      <a:lumOff val="50000"/>
                    </a:schemeClr>
                  </a:solidFill>
                  <a:latin typeface="+mj-lt"/>
                </a:rPr>
                <a:t>lorem ipsum dolor sit </a:t>
              </a:r>
              <a:r>
                <a:rPr lang="en-US" sz="1200" dirty="0" err="1">
                  <a:solidFill>
                    <a:schemeClr val="tx1">
                      <a:lumMod val="50000"/>
                      <a:lumOff val="50000"/>
                    </a:schemeClr>
                  </a:solidFill>
                  <a:latin typeface="+mj-lt"/>
                </a:rPr>
                <a:t>ameti</a:t>
              </a:r>
              <a:r>
                <a:rPr lang="en-US" sz="1200" dirty="0">
                  <a:solidFill>
                    <a:schemeClr val="tx1">
                      <a:lumMod val="50000"/>
                      <a:lumOff val="50000"/>
                    </a:schemeClr>
                  </a:solidFill>
                  <a:latin typeface="+mj-lt"/>
                </a:rPr>
                <a:t> sati </a:t>
              </a:r>
              <a:r>
                <a:rPr lang="en-US" sz="1200" dirty="0" err="1">
                  <a:solidFill>
                    <a:schemeClr val="tx1">
                      <a:lumMod val="50000"/>
                      <a:lumOff val="50000"/>
                    </a:schemeClr>
                  </a:solidFill>
                  <a:latin typeface="+mj-lt"/>
                </a:rPr>
                <a:t>asnainlia</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inbnainisal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efficitusisi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ornare</a:t>
              </a:r>
              <a:r>
                <a:rPr lang="en-US" sz="1200" dirty="0">
                  <a:solidFill>
                    <a:schemeClr val="tx1">
                      <a:lumMod val="50000"/>
                      <a:lumOff val="50000"/>
                    </a:schemeClr>
                  </a:solidFill>
                  <a:latin typeface="+mj-lt"/>
                </a:rPr>
                <a:t> nisi </a:t>
              </a:r>
              <a:r>
                <a:rPr lang="en-US" sz="1200" dirty="0" err="1">
                  <a:solidFill>
                    <a:schemeClr val="tx1">
                      <a:lumMod val="50000"/>
                      <a:lumOff val="50000"/>
                    </a:schemeClr>
                  </a:solidFill>
                  <a:latin typeface="+mj-lt"/>
                </a:rPr>
                <a:t>nunci</a:t>
              </a:r>
              <a:r>
                <a:rPr lang="en-US" sz="1200" dirty="0">
                  <a:solidFill>
                    <a:schemeClr val="tx1">
                      <a:lumMod val="50000"/>
                      <a:lumOff val="50000"/>
                    </a:schemeClr>
                  </a:solidFill>
                  <a:latin typeface="+mj-lt"/>
                </a:rPr>
                <a:t> in </a:t>
              </a:r>
              <a:r>
                <a:rPr lang="en-US" sz="1200" dirty="0" err="1">
                  <a:solidFill>
                    <a:schemeClr val="tx1">
                      <a:lumMod val="50000"/>
                      <a:lumOff val="50000"/>
                    </a:schemeClr>
                  </a:solidFill>
                  <a:latin typeface="+mj-lt"/>
                </a:rPr>
                <a:t>lacus</a:t>
              </a:r>
              <a:r>
                <a:rPr lang="en-US" sz="1200" dirty="0">
                  <a:solidFill>
                    <a:schemeClr val="tx1">
                      <a:lumMod val="50000"/>
                      <a:lumOff val="50000"/>
                    </a:schemeClr>
                  </a:solidFill>
                  <a:latin typeface="+mj-lt"/>
                </a:rPr>
                <a:t> vitae </a:t>
              </a:r>
              <a:r>
                <a:rPr lang="en-US" sz="1200" dirty="0" err="1">
                  <a:solidFill>
                    <a:schemeClr val="tx1">
                      <a:lumMod val="50000"/>
                      <a:lumOff val="50000"/>
                    </a:schemeClr>
                  </a:solidFill>
                  <a:latin typeface="+mj-lt"/>
                </a:rPr>
                <a:t>risus</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naim</a:t>
              </a:r>
              <a:r>
                <a:rPr lang="en-US" sz="1200" dirty="0">
                  <a:solidFill>
                    <a:schemeClr val="tx1">
                      <a:lumMod val="50000"/>
                      <a:lumOff val="50000"/>
                    </a:schemeClr>
                  </a:solidFill>
                  <a:latin typeface="+mj-lt"/>
                </a:rPr>
                <a:t> </a:t>
              </a:r>
            </a:p>
          </p:txBody>
        </p:sp>
        <p:sp>
          <p:nvSpPr>
            <p:cNvPr id="12" name="TextBox 11"/>
            <p:cNvSpPr txBox="1"/>
            <p:nvPr/>
          </p:nvSpPr>
          <p:spPr>
            <a:xfrm flipH="1">
              <a:off x="-4331243" y="819084"/>
              <a:ext cx="1947458" cy="384977"/>
            </a:xfrm>
            <a:prstGeom prst="rect">
              <a:avLst/>
            </a:prstGeom>
            <a:noFill/>
          </p:spPr>
          <p:txBody>
            <a:bodyPr wrap="square" rtlCol="0">
              <a:spAutoFit/>
            </a:bodyPr>
            <a:lstStyle/>
            <a:p>
              <a:pPr>
                <a:lnSpc>
                  <a:spcPct val="150000"/>
                </a:lnSpc>
              </a:pPr>
              <a:r>
                <a:rPr lang="en-US" sz="1400" b="1" dirty="0">
                  <a:solidFill>
                    <a:schemeClr val="tx1">
                      <a:lumMod val="75000"/>
                      <a:lumOff val="25000"/>
                    </a:schemeClr>
                  </a:solidFill>
                  <a:latin typeface="+mj-lt"/>
                </a:rPr>
                <a:t>Great Business</a:t>
              </a:r>
            </a:p>
          </p:txBody>
        </p:sp>
      </p:grpSp>
      <p:grpSp>
        <p:nvGrpSpPr>
          <p:cNvPr id="13" name="Group 12"/>
          <p:cNvGrpSpPr/>
          <p:nvPr/>
        </p:nvGrpSpPr>
        <p:grpSpPr>
          <a:xfrm>
            <a:off x="9835383" y="3670605"/>
            <a:ext cx="1874016" cy="1924746"/>
            <a:chOff x="-4331243" y="819084"/>
            <a:chExt cx="2123707" cy="1924746"/>
          </a:xfrm>
        </p:grpSpPr>
        <p:sp>
          <p:nvSpPr>
            <p:cNvPr id="14" name="TextBox 13"/>
            <p:cNvSpPr txBox="1"/>
            <p:nvPr/>
          </p:nvSpPr>
          <p:spPr>
            <a:xfrm flipH="1">
              <a:off x="-4331242" y="1266502"/>
              <a:ext cx="2123706" cy="1477328"/>
            </a:xfrm>
            <a:prstGeom prst="rect">
              <a:avLst/>
            </a:prstGeom>
            <a:noFill/>
          </p:spPr>
          <p:txBody>
            <a:bodyPr wrap="square" rtlCol="0">
              <a:spAutoFit/>
            </a:bodyPr>
            <a:lstStyle/>
            <a:p>
              <a:pPr>
                <a:lnSpc>
                  <a:spcPct val="150000"/>
                </a:lnSpc>
              </a:pPr>
              <a:r>
                <a:rPr lang="en-US" sz="1200" dirty="0">
                  <a:solidFill>
                    <a:schemeClr val="tx1">
                      <a:lumMod val="50000"/>
                      <a:lumOff val="50000"/>
                    </a:schemeClr>
                  </a:solidFill>
                  <a:latin typeface="+mj-lt"/>
                </a:rPr>
                <a:t>lorem ipsum dolor sit </a:t>
              </a:r>
              <a:r>
                <a:rPr lang="en-US" sz="1200" dirty="0" err="1">
                  <a:solidFill>
                    <a:schemeClr val="tx1">
                      <a:lumMod val="50000"/>
                      <a:lumOff val="50000"/>
                    </a:schemeClr>
                  </a:solidFill>
                  <a:latin typeface="+mj-lt"/>
                </a:rPr>
                <a:t>ameti</a:t>
              </a:r>
              <a:r>
                <a:rPr lang="en-US" sz="1200" dirty="0">
                  <a:solidFill>
                    <a:schemeClr val="tx1">
                      <a:lumMod val="50000"/>
                      <a:lumOff val="50000"/>
                    </a:schemeClr>
                  </a:solidFill>
                  <a:latin typeface="+mj-lt"/>
                </a:rPr>
                <a:t> sati </a:t>
              </a:r>
              <a:r>
                <a:rPr lang="en-US" sz="1200" dirty="0" err="1">
                  <a:solidFill>
                    <a:schemeClr val="tx1">
                      <a:lumMod val="50000"/>
                      <a:lumOff val="50000"/>
                    </a:schemeClr>
                  </a:solidFill>
                  <a:latin typeface="+mj-lt"/>
                </a:rPr>
                <a:t>asnainlia</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inbnainisal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efficitusisi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ornare</a:t>
              </a:r>
              <a:r>
                <a:rPr lang="en-US" sz="1200" dirty="0">
                  <a:solidFill>
                    <a:schemeClr val="tx1">
                      <a:lumMod val="50000"/>
                      <a:lumOff val="50000"/>
                    </a:schemeClr>
                  </a:solidFill>
                  <a:latin typeface="+mj-lt"/>
                </a:rPr>
                <a:t> nisi </a:t>
              </a:r>
              <a:r>
                <a:rPr lang="en-US" sz="1200" dirty="0" err="1">
                  <a:solidFill>
                    <a:schemeClr val="tx1">
                      <a:lumMod val="50000"/>
                      <a:lumOff val="50000"/>
                    </a:schemeClr>
                  </a:solidFill>
                  <a:latin typeface="+mj-lt"/>
                </a:rPr>
                <a:t>nunci</a:t>
              </a:r>
              <a:r>
                <a:rPr lang="en-US" sz="1200" dirty="0">
                  <a:solidFill>
                    <a:schemeClr val="tx1">
                      <a:lumMod val="50000"/>
                      <a:lumOff val="50000"/>
                    </a:schemeClr>
                  </a:solidFill>
                  <a:latin typeface="+mj-lt"/>
                </a:rPr>
                <a:t> in </a:t>
              </a:r>
              <a:r>
                <a:rPr lang="en-US" sz="1200" dirty="0" err="1">
                  <a:solidFill>
                    <a:schemeClr val="tx1">
                      <a:lumMod val="50000"/>
                      <a:lumOff val="50000"/>
                    </a:schemeClr>
                  </a:solidFill>
                  <a:latin typeface="+mj-lt"/>
                </a:rPr>
                <a:t>lacus</a:t>
              </a:r>
              <a:r>
                <a:rPr lang="en-US" sz="1200" dirty="0">
                  <a:solidFill>
                    <a:schemeClr val="tx1">
                      <a:lumMod val="50000"/>
                      <a:lumOff val="50000"/>
                    </a:schemeClr>
                  </a:solidFill>
                  <a:latin typeface="+mj-lt"/>
                </a:rPr>
                <a:t> vitae </a:t>
              </a:r>
              <a:r>
                <a:rPr lang="en-US" sz="1200" dirty="0" err="1">
                  <a:solidFill>
                    <a:schemeClr val="tx1">
                      <a:lumMod val="50000"/>
                      <a:lumOff val="50000"/>
                    </a:schemeClr>
                  </a:solidFill>
                  <a:latin typeface="+mj-lt"/>
                </a:rPr>
                <a:t>risus</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naim</a:t>
              </a:r>
              <a:r>
                <a:rPr lang="en-US" sz="1200" dirty="0">
                  <a:solidFill>
                    <a:schemeClr val="tx1">
                      <a:lumMod val="50000"/>
                      <a:lumOff val="50000"/>
                    </a:schemeClr>
                  </a:solidFill>
                  <a:latin typeface="+mj-lt"/>
                </a:rPr>
                <a:t> </a:t>
              </a:r>
            </a:p>
          </p:txBody>
        </p:sp>
        <p:sp>
          <p:nvSpPr>
            <p:cNvPr id="15" name="TextBox 14"/>
            <p:cNvSpPr txBox="1"/>
            <p:nvPr/>
          </p:nvSpPr>
          <p:spPr>
            <a:xfrm flipH="1">
              <a:off x="-4331243" y="819084"/>
              <a:ext cx="1947458" cy="384977"/>
            </a:xfrm>
            <a:prstGeom prst="rect">
              <a:avLst/>
            </a:prstGeom>
            <a:noFill/>
          </p:spPr>
          <p:txBody>
            <a:bodyPr wrap="square" rtlCol="0">
              <a:spAutoFit/>
            </a:bodyPr>
            <a:lstStyle/>
            <a:p>
              <a:pPr>
                <a:lnSpc>
                  <a:spcPct val="150000"/>
                </a:lnSpc>
              </a:pPr>
              <a:r>
                <a:rPr lang="en-US" sz="1400" b="1">
                  <a:solidFill>
                    <a:schemeClr val="tx1">
                      <a:lumMod val="75000"/>
                      <a:lumOff val="25000"/>
                    </a:schemeClr>
                  </a:solidFill>
                  <a:latin typeface="+mj-lt"/>
                </a:rPr>
                <a:t>Great Business</a:t>
              </a:r>
            </a:p>
          </p:txBody>
        </p:sp>
      </p:grpSp>
      <p:sp>
        <p:nvSpPr>
          <p:cNvPr id="18" name="TextBox 17"/>
          <p:cNvSpPr txBox="1"/>
          <p:nvPr/>
        </p:nvSpPr>
        <p:spPr>
          <a:xfrm flipH="1">
            <a:off x="802944" y="3320806"/>
            <a:ext cx="2880056" cy="2282163"/>
          </a:xfrm>
          <a:prstGeom prst="rect">
            <a:avLst/>
          </a:prstGeom>
          <a:noFill/>
        </p:spPr>
        <p:txBody>
          <a:bodyPr wrap="square" rtlCol="0">
            <a:spAutoFit/>
          </a:bodyPr>
          <a:lstStyle/>
          <a:p>
            <a:pPr algn="just">
              <a:lnSpc>
                <a:spcPct val="150000"/>
              </a:lnSpc>
            </a:pPr>
            <a:r>
              <a:rPr lang="en-US" sz="1200" dirty="0">
                <a:solidFill>
                  <a:schemeClr val="tx1">
                    <a:lumMod val="50000"/>
                    <a:lumOff val="50000"/>
                  </a:schemeClr>
                </a:solidFill>
                <a:latin typeface="+mj-lt"/>
              </a:rPr>
              <a:t>Lorem ipsum dolor </a:t>
            </a:r>
            <a:r>
              <a:rPr lang="en-US" sz="1200" dirty="0" err="1">
                <a:solidFill>
                  <a:schemeClr val="tx1">
                    <a:lumMod val="50000"/>
                    <a:lumOff val="50000"/>
                  </a:schemeClr>
                </a:solidFill>
                <a:latin typeface="+mj-lt"/>
              </a:rPr>
              <a:t>sfdit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ameti</a:t>
            </a:r>
            <a:r>
              <a:rPr lang="en-US" sz="1200" dirty="0">
                <a:solidFill>
                  <a:schemeClr val="tx1">
                    <a:lumMod val="50000"/>
                    <a:lumOff val="50000"/>
                  </a:schemeClr>
                </a:solidFill>
                <a:latin typeface="+mj-lt"/>
              </a:rPr>
              <a:t> anu </a:t>
            </a:r>
            <a:r>
              <a:rPr lang="en-US" sz="1200" dirty="0" err="1">
                <a:solidFill>
                  <a:schemeClr val="tx1">
                    <a:lumMod val="50000"/>
                    <a:lumOff val="50000"/>
                  </a:schemeClr>
                </a:solidFill>
                <a:latin typeface="+mj-lt"/>
              </a:rPr>
              <a:t>consasercan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consectetun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asnainli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eantan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aoneca</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eget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duisal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nenaini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atasanil</a:t>
            </a:r>
            <a:r>
              <a:rPr lang="en-US" sz="1200" dirty="0">
                <a:solidFill>
                  <a:schemeClr val="tx1">
                    <a:lumMod val="50000"/>
                    <a:lumOff val="50000"/>
                  </a:schemeClr>
                </a:solidFill>
                <a:latin typeface="+mj-lt"/>
              </a:rPr>
              <a:t> anu </a:t>
            </a:r>
            <a:r>
              <a:rPr lang="en-US" sz="1200" dirty="0" err="1">
                <a:solidFill>
                  <a:schemeClr val="tx1">
                    <a:lumMod val="50000"/>
                    <a:lumOff val="50000"/>
                  </a:schemeClr>
                </a:solidFill>
                <a:latin typeface="+mj-lt"/>
              </a:rPr>
              <a:t>consectetun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asnainli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eantana</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oneca</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eget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duisal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nenaini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atasanil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amet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atasil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Pellentesque</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neque</a:t>
            </a:r>
            <a:r>
              <a:rPr lang="en-US" sz="1200" dirty="0">
                <a:solidFill>
                  <a:schemeClr val="tx1">
                    <a:lumMod val="50000"/>
                    <a:lumOff val="50000"/>
                  </a:schemeClr>
                </a:solidFill>
                <a:latin typeface="+mj-lt"/>
              </a:rPr>
              <a:t> nisi, semper </a:t>
            </a:r>
            <a:r>
              <a:rPr lang="en-US" sz="1200" dirty="0" err="1">
                <a:solidFill>
                  <a:schemeClr val="tx1">
                    <a:lumMod val="50000"/>
                    <a:lumOff val="50000"/>
                  </a:schemeClr>
                </a:solidFill>
                <a:latin typeface="+mj-lt"/>
              </a:rPr>
              <a:t>eget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orci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anilat</a:t>
            </a:r>
            <a:r>
              <a:rPr lang="en-US" sz="1200" dirty="0">
                <a:solidFill>
                  <a:schemeClr val="tx1">
                    <a:lumMod val="50000"/>
                    <a:lumOff val="50000"/>
                  </a:schemeClr>
                </a:solidFill>
                <a:latin typeface="+mj-lt"/>
              </a:rPr>
              <a:t> males </a:t>
            </a:r>
            <a:r>
              <a:rPr lang="en-US" sz="1200" dirty="0" err="1">
                <a:solidFill>
                  <a:schemeClr val="tx1">
                    <a:lumMod val="50000"/>
                    <a:lumOff val="50000"/>
                  </a:schemeClr>
                </a:solidFill>
                <a:latin typeface="+mj-lt"/>
              </a:rPr>
              <a:t>santas</a:t>
            </a:r>
            <a:r>
              <a:rPr lang="en-US" sz="1200" dirty="0">
                <a:solidFill>
                  <a:schemeClr val="tx1">
                    <a:lumMod val="50000"/>
                    <a:lumOff val="50000"/>
                  </a:schemeClr>
                </a:solidFill>
                <a:latin typeface="+mj-lt"/>
              </a:rPr>
              <a:t> anta </a:t>
            </a:r>
            <a:r>
              <a:rPr lang="en-US" sz="1200" dirty="0" err="1">
                <a:solidFill>
                  <a:schemeClr val="tx1">
                    <a:lumMod val="50000"/>
                    <a:lumOff val="50000"/>
                  </a:schemeClr>
                </a:solidFill>
                <a:latin typeface="+mj-lt"/>
              </a:rPr>
              <a:t>donenilui</a:t>
            </a:r>
            <a:r>
              <a:rPr lang="en-US" sz="1200" dirty="0">
                <a:solidFill>
                  <a:schemeClr val="tx1">
                    <a:lumMod val="50000"/>
                    <a:lumOff val="50000"/>
                  </a:schemeClr>
                </a:solidFill>
                <a:latin typeface="+mj-lt"/>
              </a:rPr>
              <a:t> </a:t>
            </a:r>
          </a:p>
        </p:txBody>
      </p:sp>
      <p:sp>
        <p:nvSpPr>
          <p:cNvPr id="19" name="TextBox 18">
            <a:extLst>
              <a:ext uri="{FF2B5EF4-FFF2-40B4-BE49-F238E27FC236}">
                <a16:creationId xmlns:a16="http://schemas.microsoft.com/office/drawing/2014/main" id="{496B91FD-8A59-41E4-8E33-8242C3D4AF94}"/>
              </a:ext>
            </a:extLst>
          </p:cNvPr>
          <p:cNvSpPr txBox="1"/>
          <p:nvPr/>
        </p:nvSpPr>
        <p:spPr>
          <a:xfrm>
            <a:off x="819120" y="1916622"/>
            <a:ext cx="2734226" cy="1200329"/>
          </a:xfrm>
          <a:prstGeom prst="rect">
            <a:avLst/>
          </a:prstGeom>
          <a:noFill/>
        </p:spPr>
        <p:txBody>
          <a:bodyPr wrap="square" rtlCol="0">
            <a:spAutoFit/>
          </a:bodyPr>
          <a:lstStyle/>
          <a:p>
            <a:r>
              <a:rPr lang="id-ID" sz="3600" b="1" i="1" spc="-150" dirty="0">
                <a:solidFill>
                  <a:schemeClr val="tx1">
                    <a:lumMod val="75000"/>
                    <a:lumOff val="25000"/>
                  </a:schemeClr>
                </a:solidFill>
                <a:latin typeface="+mj-lt"/>
                <a:ea typeface="Montserrat" charset="0"/>
                <a:cs typeface="Montserrat" charset="0"/>
              </a:rPr>
              <a:t>Portofolio</a:t>
            </a:r>
          </a:p>
          <a:p>
            <a:r>
              <a:rPr lang="id-ID" sz="3600" b="1" i="1" spc="-150" dirty="0">
                <a:solidFill>
                  <a:schemeClr val="tx1">
                    <a:lumMod val="75000"/>
                    <a:lumOff val="25000"/>
                  </a:schemeClr>
                </a:solidFill>
                <a:latin typeface="+mj-lt"/>
                <a:ea typeface="Montserrat" charset="0"/>
                <a:cs typeface="Montserrat" charset="0"/>
              </a:rPr>
              <a:t>Features</a:t>
            </a:r>
          </a:p>
        </p:txBody>
      </p:sp>
      <p:sp>
        <p:nvSpPr>
          <p:cNvPr id="20" name="Right Triangle 19"/>
          <p:cNvSpPr/>
          <p:nvPr/>
        </p:nvSpPr>
        <p:spPr>
          <a:xfrm>
            <a:off x="929114" y="1173762"/>
            <a:ext cx="421181" cy="46363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mj-lt"/>
            </a:endParaRPr>
          </a:p>
        </p:txBody>
      </p:sp>
      <p:sp>
        <p:nvSpPr>
          <p:cNvPr id="21" name="TextBox 20"/>
          <p:cNvSpPr txBox="1"/>
          <p:nvPr/>
        </p:nvSpPr>
        <p:spPr>
          <a:xfrm flipH="1">
            <a:off x="4624499" y="909267"/>
            <a:ext cx="1807818" cy="792781"/>
          </a:xfrm>
          <a:prstGeom prst="rect">
            <a:avLst/>
          </a:prstGeom>
          <a:noFill/>
        </p:spPr>
        <p:txBody>
          <a:bodyPr wrap="square" rtlCol="0">
            <a:spAutoFit/>
          </a:bodyPr>
          <a:lstStyle/>
          <a:p>
            <a:pPr algn="ctr">
              <a:lnSpc>
                <a:spcPct val="150000"/>
              </a:lnSpc>
            </a:pPr>
            <a:r>
              <a:rPr lang="en-US" sz="1600" b="1" i="1" dirty="0">
                <a:solidFill>
                  <a:schemeClr val="bg1"/>
                </a:solidFill>
                <a:latin typeface="+mj-lt"/>
                <a:ea typeface="Montserrat" charset="0"/>
                <a:cs typeface="Montserrat" charset="0"/>
              </a:rPr>
              <a:t>PROJECT</a:t>
            </a:r>
          </a:p>
          <a:p>
            <a:pPr algn="ctr">
              <a:lnSpc>
                <a:spcPct val="150000"/>
              </a:lnSpc>
            </a:pPr>
            <a:r>
              <a:rPr lang="en-US" sz="1600" b="1" i="1" dirty="0">
                <a:solidFill>
                  <a:schemeClr val="bg1"/>
                </a:solidFill>
                <a:latin typeface="+mj-lt"/>
                <a:ea typeface="Montserrat" charset="0"/>
                <a:cs typeface="Montserrat" charset="0"/>
              </a:rPr>
              <a:t>SUCCESFULLY</a:t>
            </a:r>
          </a:p>
        </p:txBody>
      </p:sp>
      <p:pic>
        <p:nvPicPr>
          <p:cNvPr id="7" name="Picture Placeholder 6">
            <a:extLst>
              <a:ext uri="{FF2B5EF4-FFF2-40B4-BE49-F238E27FC236}">
                <a16:creationId xmlns:a16="http://schemas.microsoft.com/office/drawing/2014/main" id="{C90A89F0-D86B-4ACC-9423-57050FF5E875}"/>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9419" r="29419"/>
          <a:stretch>
            <a:fillRect/>
          </a:stretch>
        </p:blipFill>
        <p:spPr/>
      </p:pic>
      <p:pic>
        <p:nvPicPr>
          <p:cNvPr id="9" name="Picture Placeholder 8">
            <a:extLst>
              <a:ext uri="{FF2B5EF4-FFF2-40B4-BE49-F238E27FC236}">
                <a16:creationId xmlns:a16="http://schemas.microsoft.com/office/drawing/2014/main" id="{3C66BC77-A959-42D4-B8FF-DFE32737A979}"/>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14247" b="14247"/>
          <a:stretch>
            <a:fillRect/>
          </a:stretch>
        </p:blipFill>
        <p:spPr>
          <a:xfrm>
            <a:off x="6907213" y="668338"/>
            <a:ext cx="2514600" cy="2697162"/>
          </a:xfrm>
        </p:spPr>
      </p:pic>
      <p:pic>
        <p:nvPicPr>
          <p:cNvPr id="17" name="Picture Placeholder 16">
            <a:extLst>
              <a:ext uri="{FF2B5EF4-FFF2-40B4-BE49-F238E27FC236}">
                <a16:creationId xmlns:a16="http://schemas.microsoft.com/office/drawing/2014/main" id="{CA72EA8E-EFA0-4C68-80B3-8103F24CA676}"/>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12707" r="12707"/>
          <a:stretch>
            <a:fillRect/>
          </a:stretch>
        </p:blipFill>
        <p:spPr>
          <a:xfrm>
            <a:off x="6907213" y="3492500"/>
            <a:ext cx="2514600" cy="2697163"/>
          </a:xfrm>
        </p:spPr>
      </p:pic>
    </p:spTree>
    <p:extLst>
      <p:ext uri="{BB962C8B-B14F-4D97-AF65-F5344CB8AC3E}">
        <p14:creationId xmlns:p14="http://schemas.microsoft.com/office/powerpoint/2010/main" val="149584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280338" y="0"/>
            <a:ext cx="6911662" cy="6867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TextBox 7"/>
          <p:cNvSpPr txBox="1"/>
          <p:nvPr/>
        </p:nvSpPr>
        <p:spPr>
          <a:xfrm flipH="1">
            <a:off x="8957186" y="1759907"/>
            <a:ext cx="2470970" cy="1451166"/>
          </a:xfrm>
          <a:prstGeom prst="rect">
            <a:avLst/>
          </a:prstGeom>
          <a:noFill/>
        </p:spPr>
        <p:txBody>
          <a:bodyPr wrap="square" rtlCol="0">
            <a:spAutoFit/>
          </a:bodyPr>
          <a:lstStyle/>
          <a:p>
            <a:pPr>
              <a:lnSpc>
                <a:spcPct val="150000"/>
              </a:lnSpc>
            </a:pPr>
            <a:r>
              <a:rPr lang="en-US" sz="1200" dirty="0">
                <a:solidFill>
                  <a:schemeClr val="bg1">
                    <a:lumMod val="95000"/>
                  </a:schemeClr>
                </a:solidFill>
                <a:latin typeface="+mj-lt"/>
              </a:rPr>
              <a:t>lorem ipsum dolor sit </a:t>
            </a:r>
            <a:r>
              <a:rPr lang="en-US" sz="1200" dirty="0" err="1">
                <a:solidFill>
                  <a:schemeClr val="bg1">
                    <a:lumMod val="95000"/>
                  </a:schemeClr>
                </a:solidFill>
                <a:latin typeface="+mj-lt"/>
              </a:rPr>
              <a:t>ameti</a:t>
            </a:r>
            <a:r>
              <a:rPr lang="en-US" sz="1200" dirty="0">
                <a:solidFill>
                  <a:schemeClr val="bg1">
                    <a:lumMod val="95000"/>
                  </a:schemeClr>
                </a:solidFill>
                <a:latin typeface="+mj-lt"/>
              </a:rPr>
              <a:t> sati </a:t>
            </a:r>
            <a:r>
              <a:rPr lang="en-US" sz="1200" dirty="0" err="1">
                <a:solidFill>
                  <a:schemeClr val="bg1">
                    <a:lumMod val="95000"/>
                  </a:schemeClr>
                </a:solidFill>
                <a:latin typeface="+mj-lt"/>
              </a:rPr>
              <a:t>anat</a:t>
            </a:r>
            <a:r>
              <a:rPr lang="en-US" sz="1200" dirty="0">
                <a:solidFill>
                  <a:schemeClr val="bg1">
                    <a:lumMod val="95000"/>
                  </a:schemeClr>
                </a:solidFill>
                <a:latin typeface="+mj-lt"/>
              </a:rPr>
              <a:t> </a:t>
            </a:r>
            <a:r>
              <a:rPr lang="en-US" sz="1200" dirty="0" err="1">
                <a:solidFill>
                  <a:schemeClr val="bg1">
                    <a:lumMod val="95000"/>
                  </a:schemeClr>
                </a:solidFill>
                <a:latin typeface="+mj-lt"/>
              </a:rPr>
              <a:t>sainisinia</a:t>
            </a:r>
            <a:r>
              <a:rPr lang="en-US" sz="1200" dirty="0">
                <a:solidFill>
                  <a:schemeClr val="bg1">
                    <a:lumMod val="95000"/>
                  </a:schemeClr>
                </a:solidFill>
                <a:latin typeface="+mj-lt"/>
              </a:rPr>
              <a:t> </a:t>
            </a:r>
            <a:r>
              <a:rPr lang="en-US" sz="1200" dirty="0" err="1">
                <a:solidFill>
                  <a:schemeClr val="bg1">
                    <a:lumMod val="95000"/>
                  </a:schemeClr>
                </a:solidFill>
                <a:latin typeface="+mj-lt"/>
              </a:rPr>
              <a:t>consa</a:t>
            </a:r>
            <a:r>
              <a:rPr lang="en-US" sz="1200" dirty="0">
                <a:solidFill>
                  <a:schemeClr val="bg1">
                    <a:lumMod val="95000"/>
                  </a:schemeClr>
                </a:solidFill>
                <a:latin typeface="+mj-lt"/>
              </a:rPr>
              <a:t> </a:t>
            </a:r>
            <a:r>
              <a:rPr lang="en-US" sz="1200" dirty="0" err="1">
                <a:solidFill>
                  <a:schemeClr val="bg1">
                    <a:lumMod val="95000"/>
                  </a:schemeClr>
                </a:solidFill>
                <a:latin typeface="+mj-lt"/>
              </a:rPr>
              <a:t>secteun</a:t>
            </a:r>
            <a:r>
              <a:rPr lang="en-US" sz="1200" dirty="0">
                <a:solidFill>
                  <a:schemeClr val="bg1">
                    <a:lumMod val="95000"/>
                  </a:schemeClr>
                </a:solidFill>
                <a:latin typeface="+mj-lt"/>
              </a:rPr>
              <a:t> </a:t>
            </a:r>
            <a:r>
              <a:rPr lang="en-US" sz="1200" dirty="0" err="1">
                <a:solidFill>
                  <a:schemeClr val="bg1">
                    <a:lumMod val="95000"/>
                  </a:schemeClr>
                </a:solidFill>
                <a:latin typeface="+mj-lt"/>
              </a:rPr>
              <a:t>asnainliai</a:t>
            </a:r>
            <a:r>
              <a:rPr lang="en-US" sz="1200" dirty="0">
                <a:solidFill>
                  <a:schemeClr val="bg1">
                    <a:lumMod val="95000"/>
                  </a:schemeClr>
                </a:solidFill>
                <a:latin typeface="+mj-lt"/>
              </a:rPr>
              <a:t> </a:t>
            </a:r>
            <a:r>
              <a:rPr lang="en-US" sz="1200" dirty="0" err="1">
                <a:solidFill>
                  <a:schemeClr val="bg1">
                    <a:lumMod val="95000"/>
                  </a:schemeClr>
                </a:solidFill>
                <a:latin typeface="+mj-lt"/>
              </a:rPr>
              <a:t>eanta</a:t>
            </a:r>
            <a:r>
              <a:rPr lang="en-US" sz="1200" dirty="0">
                <a:solidFill>
                  <a:schemeClr val="bg1">
                    <a:lumMod val="95000"/>
                  </a:schemeClr>
                </a:solidFill>
                <a:latin typeface="+mj-lt"/>
              </a:rPr>
              <a:t> </a:t>
            </a:r>
            <a:r>
              <a:rPr lang="en-US" sz="1200" dirty="0" err="1">
                <a:solidFill>
                  <a:schemeClr val="bg1">
                    <a:lumMod val="95000"/>
                  </a:schemeClr>
                </a:solidFill>
                <a:latin typeface="+mj-lt"/>
              </a:rPr>
              <a:t>egel</a:t>
            </a:r>
            <a:r>
              <a:rPr lang="en-US" sz="1200" dirty="0">
                <a:solidFill>
                  <a:schemeClr val="bg1">
                    <a:lumMod val="95000"/>
                  </a:schemeClr>
                </a:solidFill>
                <a:latin typeface="+mj-lt"/>
              </a:rPr>
              <a:t> </a:t>
            </a:r>
            <a:r>
              <a:rPr lang="en-US" sz="1200" dirty="0" err="1">
                <a:solidFill>
                  <a:schemeClr val="bg1">
                    <a:lumMod val="95000"/>
                  </a:schemeClr>
                </a:solidFill>
                <a:latin typeface="+mj-lt"/>
              </a:rPr>
              <a:t>inbnainisal</a:t>
            </a:r>
            <a:r>
              <a:rPr lang="en-US" sz="1200" dirty="0">
                <a:solidFill>
                  <a:schemeClr val="bg1">
                    <a:lumMod val="95000"/>
                  </a:schemeClr>
                </a:solidFill>
                <a:latin typeface="+mj-lt"/>
              </a:rPr>
              <a:t> </a:t>
            </a:r>
            <a:r>
              <a:rPr lang="en-US" sz="1200" dirty="0" err="1">
                <a:solidFill>
                  <a:schemeClr val="bg1">
                    <a:lumMod val="95000"/>
                  </a:schemeClr>
                </a:solidFill>
                <a:latin typeface="+mj-lt"/>
              </a:rPr>
              <a:t>efficitusi</a:t>
            </a:r>
            <a:r>
              <a:rPr lang="en-US" sz="1200" dirty="0">
                <a:solidFill>
                  <a:schemeClr val="bg1">
                    <a:lumMod val="95000"/>
                  </a:schemeClr>
                </a:solidFill>
                <a:latin typeface="+mj-lt"/>
              </a:rPr>
              <a:t> </a:t>
            </a:r>
            <a:r>
              <a:rPr lang="en-US" sz="1200" dirty="0" err="1">
                <a:solidFill>
                  <a:schemeClr val="bg1">
                    <a:lumMod val="95000"/>
                  </a:schemeClr>
                </a:solidFill>
                <a:latin typeface="+mj-lt"/>
              </a:rPr>
              <a:t>sanan</a:t>
            </a:r>
            <a:r>
              <a:rPr lang="en-US" sz="1200" dirty="0">
                <a:solidFill>
                  <a:schemeClr val="bg1">
                    <a:lumMod val="95000"/>
                  </a:schemeClr>
                </a:solidFill>
                <a:latin typeface="+mj-lt"/>
              </a:rPr>
              <a:t> </a:t>
            </a:r>
            <a:r>
              <a:rPr lang="en-US" sz="1200" dirty="0" err="1">
                <a:solidFill>
                  <a:schemeClr val="bg1">
                    <a:lumMod val="95000"/>
                  </a:schemeClr>
                </a:solidFill>
                <a:latin typeface="+mj-lt"/>
              </a:rPr>
              <a:t>namat</a:t>
            </a:r>
            <a:r>
              <a:rPr lang="en-US" sz="1200" dirty="0">
                <a:solidFill>
                  <a:schemeClr val="bg1">
                    <a:lumMod val="95000"/>
                  </a:schemeClr>
                </a:solidFill>
                <a:latin typeface="+mj-lt"/>
              </a:rPr>
              <a:t> </a:t>
            </a:r>
            <a:r>
              <a:rPr lang="en-US" sz="1200" dirty="0" err="1">
                <a:solidFill>
                  <a:schemeClr val="bg1">
                    <a:lumMod val="95000"/>
                  </a:schemeClr>
                </a:solidFill>
                <a:latin typeface="+mj-lt"/>
              </a:rPr>
              <a:t>nasa</a:t>
            </a:r>
            <a:endParaRPr lang="en-US" sz="1200" dirty="0">
              <a:solidFill>
                <a:schemeClr val="bg1">
                  <a:lumMod val="95000"/>
                </a:schemeClr>
              </a:solidFill>
              <a:latin typeface="+mj-lt"/>
            </a:endParaRPr>
          </a:p>
        </p:txBody>
      </p:sp>
      <p:grpSp>
        <p:nvGrpSpPr>
          <p:cNvPr id="9" name="Group 8"/>
          <p:cNvGrpSpPr/>
          <p:nvPr/>
        </p:nvGrpSpPr>
        <p:grpSpPr>
          <a:xfrm>
            <a:off x="7617187" y="1356235"/>
            <a:ext cx="759478" cy="775794"/>
            <a:chOff x="831046" y="5851806"/>
            <a:chExt cx="583458" cy="583458"/>
          </a:xfrm>
        </p:grpSpPr>
        <p:sp>
          <p:nvSpPr>
            <p:cNvPr id="11" name="Rounded Rectangle 10"/>
            <p:cNvSpPr/>
            <p:nvPr/>
          </p:nvSpPr>
          <p:spPr>
            <a:xfrm rot="2700000">
              <a:off x="831046" y="5851806"/>
              <a:ext cx="583458" cy="583458"/>
            </a:xfrm>
            <a:prstGeom prst="roundRect">
              <a:avLst>
                <a:gd name="adj" fmla="val 12588"/>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Freeform 22"/>
            <p:cNvSpPr>
              <a:spLocks noEditPoints="1"/>
            </p:cNvSpPr>
            <p:nvPr/>
          </p:nvSpPr>
          <p:spPr bwMode="auto">
            <a:xfrm>
              <a:off x="956769" y="5994155"/>
              <a:ext cx="332013" cy="322489"/>
            </a:xfrm>
            <a:custGeom>
              <a:avLst/>
              <a:gdLst>
                <a:gd name="T0" fmla="*/ 112 w 118"/>
                <a:gd name="T1" fmla="*/ 26 h 112"/>
                <a:gd name="T2" fmla="*/ 95 w 118"/>
                <a:gd name="T3" fmla="*/ 20 h 112"/>
                <a:gd name="T4" fmla="*/ 95 w 118"/>
                <a:gd name="T5" fmla="*/ 16 h 112"/>
                <a:gd name="T6" fmla="*/ 95 w 118"/>
                <a:gd name="T7" fmla="*/ 12 h 112"/>
                <a:gd name="T8" fmla="*/ 83 w 118"/>
                <a:gd name="T9" fmla="*/ 0 h 112"/>
                <a:gd name="T10" fmla="*/ 35 w 118"/>
                <a:gd name="T11" fmla="*/ 0 h 112"/>
                <a:gd name="T12" fmla="*/ 23 w 118"/>
                <a:gd name="T13" fmla="*/ 12 h 112"/>
                <a:gd name="T14" fmla="*/ 23 w 118"/>
                <a:gd name="T15" fmla="*/ 16 h 112"/>
                <a:gd name="T16" fmla="*/ 23 w 118"/>
                <a:gd name="T17" fmla="*/ 20 h 112"/>
                <a:gd name="T18" fmla="*/ 6 w 118"/>
                <a:gd name="T19" fmla="*/ 26 h 112"/>
                <a:gd name="T20" fmla="*/ 3 w 118"/>
                <a:gd name="T21" fmla="*/ 45 h 112"/>
                <a:gd name="T22" fmla="*/ 24 w 118"/>
                <a:gd name="T23" fmla="*/ 58 h 112"/>
                <a:gd name="T24" fmla="*/ 55 w 118"/>
                <a:gd name="T25" fmla="*/ 88 h 112"/>
                <a:gd name="T26" fmla="*/ 55 w 118"/>
                <a:gd name="T27" fmla="*/ 88 h 112"/>
                <a:gd name="T28" fmla="*/ 55 w 118"/>
                <a:gd name="T29" fmla="*/ 104 h 112"/>
                <a:gd name="T30" fmla="*/ 47 w 118"/>
                <a:gd name="T31" fmla="*/ 104 h 112"/>
                <a:gd name="T32" fmla="*/ 43 w 118"/>
                <a:gd name="T33" fmla="*/ 108 h 112"/>
                <a:gd name="T34" fmla="*/ 47 w 118"/>
                <a:gd name="T35" fmla="*/ 112 h 112"/>
                <a:gd name="T36" fmla="*/ 71 w 118"/>
                <a:gd name="T37" fmla="*/ 112 h 112"/>
                <a:gd name="T38" fmla="*/ 75 w 118"/>
                <a:gd name="T39" fmla="*/ 108 h 112"/>
                <a:gd name="T40" fmla="*/ 71 w 118"/>
                <a:gd name="T41" fmla="*/ 104 h 112"/>
                <a:gd name="T42" fmla="*/ 63 w 118"/>
                <a:gd name="T43" fmla="*/ 104 h 112"/>
                <a:gd name="T44" fmla="*/ 63 w 118"/>
                <a:gd name="T45" fmla="*/ 88 h 112"/>
                <a:gd name="T46" fmla="*/ 63 w 118"/>
                <a:gd name="T47" fmla="*/ 88 h 112"/>
                <a:gd name="T48" fmla="*/ 94 w 118"/>
                <a:gd name="T49" fmla="*/ 58 h 112"/>
                <a:gd name="T50" fmla="*/ 115 w 118"/>
                <a:gd name="T51" fmla="*/ 45 h 112"/>
                <a:gd name="T52" fmla="*/ 112 w 118"/>
                <a:gd name="T53" fmla="*/ 26 h 112"/>
                <a:gd name="T54" fmla="*/ 11 w 118"/>
                <a:gd name="T55" fmla="*/ 42 h 112"/>
                <a:gd name="T56" fmla="*/ 12 w 118"/>
                <a:gd name="T57" fmla="*/ 31 h 112"/>
                <a:gd name="T58" fmla="*/ 23 w 118"/>
                <a:gd name="T59" fmla="*/ 28 h 112"/>
                <a:gd name="T60" fmla="*/ 23 w 118"/>
                <a:gd name="T61" fmla="*/ 48 h 112"/>
                <a:gd name="T62" fmla="*/ 23 w 118"/>
                <a:gd name="T63" fmla="*/ 50 h 112"/>
                <a:gd name="T64" fmla="*/ 11 w 118"/>
                <a:gd name="T65" fmla="*/ 42 h 112"/>
                <a:gd name="T66" fmla="*/ 87 w 118"/>
                <a:gd name="T67" fmla="*/ 16 h 112"/>
                <a:gd name="T68" fmla="*/ 87 w 118"/>
                <a:gd name="T69" fmla="*/ 48 h 112"/>
                <a:gd name="T70" fmla="*/ 59 w 118"/>
                <a:gd name="T71" fmla="*/ 80 h 112"/>
                <a:gd name="T72" fmla="*/ 31 w 118"/>
                <a:gd name="T73" fmla="*/ 48 h 112"/>
                <a:gd name="T74" fmla="*/ 31 w 118"/>
                <a:gd name="T75" fmla="*/ 16 h 112"/>
                <a:gd name="T76" fmla="*/ 31 w 118"/>
                <a:gd name="T77" fmla="*/ 12 h 112"/>
                <a:gd name="T78" fmla="*/ 35 w 118"/>
                <a:gd name="T79" fmla="*/ 8 h 112"/>
                <a:gd name="T80" fmla="*/ 83 w 118"/>
                <a:gd name="T81" fmla="*/ 8 h 112"/>
                <a:gd name="T82" fmla="*/ 87 w 118"/>
                <a:gd name="T83" fmla="*/ 12 h 112"/>
                <a:gd name="T84" fmla="*/ 87 w 118"/>
                <a:gd name="T85" fmla="*/ 16 h 112"/>
                <a:gd name="T86" fmla="*/ 107 w 118"/>
                <a:gd name="T87" fmla="*/ 42 h 112"/>
                <a:gd name="T88" fmla="*/ 95 w 118"/>
                <a:gd name="T89" fmla="*/ 50 h 112"/>
                <a:gd name="T90" fmla="*/ 95 w 118"/>
                <a:gd name="T91" fmla="*/ 48 h 112"/>
                <a:gd name="T92" fmla="*/ 95 w 118"/>
                <a:gd name="T93" fmla="*/ 28 h 112"/>
                <a:gd name="T94" fmla="*/ 106 w 118"/>
                <a:gd name="T95" fmla="*/ 31 h 112"/>
                <a:gd name="T96" fmla="*/ 107 w 118"/>
                <a:gd name="T97" fmla="*/ 4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8" h="112">
                  <a:moveTo>
                    <a:pt x="112" y="26"/>
                  </a:moveTo>
                  <a:cubicBezTo>
                    <a:pt x="108" y="22"/>
                    <a:pt x="102" y="19"/>
                    <a:pt x="95" y="20"/>
                  </a:cubicBezTo>
                  <a:cubicBezTo>
                    <a:pt x="95" y="16"/>
                    <a:pt x="95" y="16"/>
                    <a:pt x="95" y="16"/>
                  </a:cubicBezTo>
                  <a:cubicBezTo>
                    <a:pt x="95" y="12"/>
                    <a:pt x="95" y="12"/>
                    <a:pt x="95" y="12"/>
                  </a:cubicBezTo>
                  <a:cubicBezTo>
                    <a:pt x="95" y="5"/>
                    <a:pt x="90" y="0"/>
                    <a:pt x="83" y="0"/>
                  </a:cubicBezTo>
                  <a:cubicBezTo>
                    <a:pt x="35" y="0"/>
                    <a:pt x="35" y="0"/>
                    <a:pt x="35" y="0"/>
                  </a:cubicBezTo>
                  <a:cubicBezTo>
                    <a:pt x="28" y="0"/>
                    <a:pt x="23" y="5"/>
                    <a:pt x="23" y="12"/>
                  </a:cubicBezTo>
                  <a:cubicBezTo>
                    <a:pt x="23" y="16"/>
                    <a:pt x="23" y="16"/>
                    <a:pt x="23" y="16"/>
                  </a:cubicBezTo>
                  <a:cubicBezTo>
                    <a:pt x="23" y="20"/>
                    <a:pt x="23" y="20"/>
                    <a:pt x="23" y="20"/>
                  </a:cubicBezTo>
                  <a:cubicBezTo>
                    <a:pt x="16" y="19"/>
                    <a:pt x="10" y="22"/>
                    <a:pt x="6" y="26"/>
                  </a:cubicBezTo>
                  <a:cubicBezTo>
                    <a:pt x="1" y="32"/>
                    <a:pt x="0" y="39"/>
                    <a:pt x="3" y="45"/>
                  </a:cubicBezTo>
                  <a:cubicBezTo>
                    <a:pt x="7" y="53"/>
                    <a:pt x="14" y="57"/>
                    <a:pt x="24" y="58"/>
                  </a:cubicBezTo>
                  <a:cubicBezTo>
                    <a:pt x="28" y="74"/>
                    <a:pt x="40" y="86"/>
                    <a:pt x="55" y="88"/>
                  </a:cubicBezTo>
                  <a:cubicBezTo>
                    <a:pt x="55" y="88"/>
                    <a:pt x="55" y="88"/>
                    <a:pt x="55" y="88"/>
                  </a:cubicBezTo>
                  <a:cubicBezTo>
                    <a:pt x="55" y="104"/>
                    <a:pt x="55" y="104"/>
                    <a:pt x="55" y="104"/>
                  </a:cubicBezTo>
                  <a:cubicBezTo>
                    <a:pt x="47" y="104"/>
                    <a:pt x="47" y="104"/>
                    <a:pt x="47" y="104"/>
                  </a:cubicBezTo>
                  <a:cubicBezTo>
                    <a:pt x="45" y="104"/>
                    <a:pt x="43" y="106"/>
                    <a:pt x="43" y="108"/>
                  </a:cubicBezTo>
                  <a:cubicBezTo>
                    <a:pt x="43" y="110"/>
                    <a:pt x="45" y="112"/>
                    <a:pt x="47" y="112"/>
                  </a:cubicBezTo>
                  <a:cubicBezTo>
                    <a:pt x="71" y="112"/>
                    <a:pt x="71" y="112"/>
                    <a:pt x="71" y="112"/>
                  </a:cubicBezTo>
                  <a:cubicBezTo>
                    <a:pt x="73" y="112"/>
                    <a:pt x="75" y="110"/>
                    <a:pt x="75" y="108"/>
                  </a:cubicBezTo>
                  <a:cubicBezTo>
                    <a:pt x="75" y="106"/>
                    <a:pt x="73" y="104"/>
                    <a:pt x="71" y="104"/>
                  </a:cubicBezTo>
                  <a:cubicBezTo>
                    <a:pt x="63" y="104"/>
                    <a:pt x="63" y="104"/>
                    <a:pt x="63" y="104"/>
                  </a:cubicBezTo>
                  <a:cubicBezTo>
                    <a:pt x="63" y="88"/>
                    <a:pt x="63" y="88"/>
                    <a:pt x="63" y="88"/>
                  </a:cubicBezTo>
                  <a:cubicBezTo>
                    <a:pt x="63" y="88"/>
                    <a:pt x="63" y="88"/>
                    <a:pt x="63" y="88"/>
                  </a:cubicBezTo>
                  <a:cubicBezTo>
                    <a:pt x="78" y="86"/>
                    <a:pt x="90" y="74"/>
                    <a:pt x="94" y="58"/>
                  </a:cubicBezTo>
                  <a:cubicBezTo>
                    <a:pt x="104" y="57"/>
                    <a:pt x="111" y="53"/>
                    <a:pt x="115" y="45"/>
                  </a:cubicBezTo>
                  <a:cubicBezTo>
                    <a:pt x="118" y="39"/>
                    <a:pt x="117" y="32"/>
                    <a:pt x="112" y="26"/>
                  </a:cubicBezTo>
                  <a:close/>
                  <a:moveTo>
                    <a:pt x="11" y="42"/>
                  </a:moveTo>
                  <a:cubicBezTo>
                    <a:pt x="9" y="39"/>
                    <a:pt x="9" y="34"/>
                    <a:pt x="12" y="31"/>
                  </a:cubicBezTo>
                  <a:cubicBezTo>
                    <a:pt x="14" y="29"/>
                    <a:pt x="18" y="28"/>
                    <a:pt x="23" y="28"/>
                  </a:cubicBezTo>
                  <a:cubicBezTo>
                    <a:pt x="23" y="48"/>
                    <a:pt x="23" y="48"/>
                    <a:pt x="23" y="48"/>
                  </a:cubicBezTo>
                  <a:cubicBezTo>
                    <a:pt x="23" y="49"/>
                    <a:pt x="23" y="49"/>
                    <a:pt x="23" y="50"/>
                  </a:cubicBezTo>
                  <a:cubicBezTo>
                    <a:pt x="17" y="49"/>
                    <a:pt x="13" y="46"/>
                    <a:pt x="11" y="42"/>
                  </a:cubicBezTo>
                  <a:close/>
                  <a:moveTo>
                    <a:pt x="87" y="16"/>
                  </a:moveTo>
                  <a:cubicBezTo>
                    <a:pt x="87" y="48"/>
                    <a:pt x="87" y="48"/>
                    <a:pt x="87" y="48"/>
                  </a:cubicBezTo>
                  <a:cubicBezTo>
                    <a:pt x="87" y="66"/>
                    <a:pt x="74" y="80"/>
                    <a:pt x="59" y="80"/>
                  </a:cubicBezTo>
                  <a:cubicBezTo>
                    <a:pt x="44" y="80"/>
                    <a:pt x="31" y="66"/>
                    <a:pt x="31" y="48"/>
                  </a:cubicBezTo>
                  <a:cubicBezTo>
                    <a:pt x="31" y="16"/>
                    <a:pt x="31" y="16"/>
                    <a:pt x="31" y="16"/>
                  </a:cubicBezTo>
                  <a:cubicBezTo>
                    <a:pt x="31" y="12"/>
                    <a:pt x="31" y="12"/>
                    <a:pt x="31" y="12"/>
                  </a:cubicBezTo>
                  <a:cubicBezTo>
                    <a:pt x="31" y="10"/>
                    <a:pt x="33" y="8"/>
                    <a:pt x="35" y="8"/>
                  </a:cubicBezTo>
                  <a:cubicBezTo>
                    <a:pt x="83" y="8"/>
                    <a:pt x="83" y="8"/>
                    <a:pt x="83" y="8"/>
                  </a:cubicBezTo>
                  <a:cubicBezTo>
                    <a:pt x="85" y="8"/>
                    <a:pt x="87" y="10"/>
                    <a:pt x="87" y="12"/>
                  </a:cubicBezTo>
                  <a:lnTo>
                    <a:pt x="87" y="16"/>
                  </a:lnTo>
                  <a:close/>
                  <a:moveTo>
                    <a:pt x="107" y="42"/>
                  </a:moveTo>
                  <a:cubicBezTo>
                    <a:pt x="105" y="46"/>
                    <a:pt x="101" y="49"/>
                    <a:pt x="95" y="50"/>
                  </a:cubicBezTo>
                  <a:cubicBezTo>
                    <a:pt x="95" y="49"/>
                    <a:pt x="95" y="49"/>
                    <a:pt x="95" y="48"/>
                  </a:cubicBezTo>
                  <a:cubicBezTo>
                    <a:pt x="95" y="28"/>
                    <a:pt x="95" y="28"/>
                    <a:pt x="95" y="28"/>
                  </a:cubicBezTo>
                  <a:cubicBezTo>
                    <a:pt x="100" y="28"/>
                    <a:pt x="104" y="29"/>
                    <a:pt x="106" y="31"/>
                  </a:cubicBezTo>
                  <a:cubicBezTo>
                    <a:pt x="109" y="34"/>
                    <a:pt x="109" y="39"/>
                    <a:pt x="107" y="4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mj-lt"/>
              </a:endParaRPr>
            </a:p>
          </p:txBody>
        </p:sp>
      </p:grpSp>
      <p:sp>
        <p:nvSpPr>
          <p:cNvPr id="10" name="TextBox 9"/>
          <p:cNvSpPr txBox="1"/>
          <p:nvPr/>
        </p:nvSpPr>
        <p:spPr>
          <a:xfrm flipH="1">
            <a:off x="8957185" y="1250956"/>
            <a:ext cx="1266099" cy="384977"/>
          </a:xfrm>
          <a:prstGeom prst="rect">
            <a:avLst/>
          </a:prstGeom>
          <a:noFill/>
        </p:spPr>
        <p:txBody>
          <a:bodyPr wrap="square" rtlCol="0">
            <a:spAutoFit/>
          </a:bodyPr>
          <a:lstStyle/>
          <a:p>
            <a:pPr>
              <a:lnSpc>
                <a:spcPct val="150000"/>
              </a:lnSpc>
            </a:pPr>
            <a:r>
              <a:rPr lang="en-US" sz="1400" b="1">
                <a:solidFill>
                  <a:schemeClr val="bg1"/>
                </a:solidFill>
                <a:latin typeface="+mj-lt"/>
              </a:rPr>
              <a:t>FEATURES</a:t>
            </a:r>
          </a:p>
        </p:txBody>
      </p:sp>
      <p:sp>
        <p:nvSpPr>
          <p:cNvPr id="14" name="TextBox 13"/>
          <p:cNvSpPr txBox="1"/>
          <p:nvPr/>
        </p:nvSpPr>
        <p:spPr>
          <a:xfrm flipH="1">
            <a:off x="8957186" y="4437806"/>
            <a:ext cx="2470970" cy="1451166"/>
          </a:xfrm>
          <a:prstGeom prst="rect">
            <a:avLst/>
          </a:prstGeom>
          <a:noFill/>
        </p:spPr>
        <p:txBody>
          <a:bodyPr wrap="square" rtlCol="0">
            <a:spAutoFit/>
          </a:bodyPr>
          <a:lstStyle/>
          <a:p>
            <a:pPr>
              <a:lnSpc>
                <a:spcPct val="150000"/>
              </a:lnSpc>
            </a:pPr>
            <a:r>
              <a:rPr lang="en-US" sz="1200" dirty="0">
                <a:solidFill>
                  <a:schemeClr val="bg1">
                    <a:lumMod val="95000"/>
                  </a:schemeClr>
                </a:solidFill>
                <a:latin typeface="+mj-lt"/>
              </a:rPr>
              <a:t>lorem ipsum dolor sit </a:t>
            </a:r>
            <a:r>
              <a:rPr lang="en-US" sz="1200" dirty="0" err="1">
                <a:solidFill>
                  <a:schemeClr val="bg1">
                    <a:lumMod val="95000"/>
                  </a:schemeClr>
                </a:solidFill>
                <a:latin typeface="+mj-lt"/>
              </a:rPr>
              <a:t>ameti</a:t>
            </a:r>
            <a:r>
              <a:rPr lang="en-US" sz="1200" dirty="0">
                <a:solidFill>
                  <a:schemeClr val="bg1">
                    <a:lumMod val="95000"/>
                  </a:schemeClr>
                </a:solidFill>
                <a:latin typeface="+mj-lt"/>
              </a:rPr>
              <a:t> sati </a:t>
            </a:r>
            <a:r>
              <a:rPr lang="en-US" sz="1200" dirty="0" err="1">
                <a:solidFill>
                  <a:schemeClr val="bg1">
                    <a:lumMod val="95000"/>
                  </a:schemeClr>
                </a:solidFill>
                <a:latin typeface="+mj-lt"/>
              </a:rPr>
              <a:t>anat</a:t>
            </a:r>
            <a:r>
              <a:rPr lang="en-US" sz="1200" dirty="0">
                <a:solidFill>
                  <a:schemeClr val="bg1">
                    <a:lumMod val="95000"/>
                  </a:schemeClr>
                </a:solidFill>
                <a:latin typeface="+mj-lt"/>
              </a:rPr>
              <a:t> </a:t>
            </a:r>
            <a:r>
              <a:rPr lang="en-US" sz="1200" dirty="0" err="1">
                <a:solidFill>
                  <a:schemeClr val="bg1">
                    <a:lumMod val="95000"/>
                  </a:schemeClr>
                </a:solidFill>
                <a:latin typeface="+mj-lt"/>
              </a:rPr>
              <a:t>sainisinia</a:t>
            </a:r>
            <a:r>
              <a:rPr lang="en-US" sz="1200" dirty="0">
                <a:solidFill>
                  <a:schemeClr val="bg1">
                    <a:lumMod val="95000"/>
                  </a:schemeClr>
                </a:solidFill>
                <a:latin typeface="+mj-lt"/>
              </a:rPr>
              <a:t> </a:t>
            </a:r>
            <a:r>
              <a:rPr lang="en-US" sz="1200" dirty="0" err="1">
                <a:solidFill>
                  <a:schemeClr val="bg1">
                    <a:lumMod val="95000"/>
                  </a:schemeClr>
                </a:solidFill>
                <a:latin typeface="+mj-lt"/>
              </a:rPr>
              <a:t>consa</a:t>
            </a:r>
            <a:r>
              <a:rPr lang="en-US" sz="1200" dirty="0">
                <a:solidFill>
                  <a:schemeClr val="bg1">
                    <a:lumMod val="95000"/>
                  </a:schemeClr>
                </a:solidFill>
                <a:latin typeface="+mj-lt"/>
              </a:rPr>
              <a:t> </a:t>
            </a:r>
            <a:r>
              <a:rPr lang="en-US" sz="1200" dirty="0" err="1">
                <a:solidFill>
                  <a:schemeClr val="bg1">
                    <a:lumMod val="95000"/>
                  </a:schemeClr>
                </a:solidFill>
                <a:latin typeface="+mj-lt"/>
              </a:rPr>
              <a:t>secteun</a:t>
            </a:r>
            <a:r>
              <a:rPr lang="en-US" sz="1200" dirty="0">
                <a:solidFill>
                  <a:schemeClr val="bg1">
                    <a:lumMod val="95000"/>
                  </a:schemeClr>
                </a:solidFill>
                <a:latin typeface="+mj-lt"/>
              </a:rPr>
              <a:t> </a:t>
            </a:r>
            <a:r>
              <a:rPr lang="en-US" sz="1200" dirty="0" err="1">
                <a:solidFill>
                  <a:schemeClr val="bg1">
                    <a:lumMod val="95000"/>
                  </a:schemeClr>
                </a:solidFill>
                <a:latin typeface="+mj-lt"/>
              </a:rPr>
              <a:t>asnainliai</a:t>
            </a:r>
            <a:r>
              <a:rPr lang="en-US" sz="1200" dirty="0">
                <a:solidFill>
                  <a:schemeClr val="bg1">
                    <a:lumMod val="95000"/>
                  </a:schemeClr>
                </a:solidFill>
                <a:latin typeface="+mj-lt"/>
              </a:rPr>
              <a:t> </a:t>
            </a:r>
            <a:r>
              <a:rPr lang="en-US" sz="1200" dirty="0" err="1">
                <a:solidFill>
                  <a:schemeClr val="bg1">
                    <a:lumMod val="95000"/>
                  </a:schemeClr>
                </a:solidFill>
                <a:latin typeface="+mj-lt"/>
              </a:rPr>
              <a:t>eanta</a:t>
            </a:r>
            <a:r>
              <a:rPr lang="en-US" sz="1200" dirty="0">
                <a:solidFill>
                  <a:schemeClr val="bg1">
                    <a:lumMod val="95000"/>
                  </a:schemeClr>
                </a:solidFill>
                <a:latin typeface="+mj-lt"/>
              </a:rPr>
              <a:t> </a:t>
            </a:r>
            <a:r>
              <a:rPr lang="en-US" sz="1200" dirty="0" err="1">
                <a:solidFill>
                  <a:schemeClr val="bg1">
                    <a:lumMod val="95000"/>
                  </a:schemeClr>
                </a:solidFill>
                <a:latin typeface="+mj-lt"/>
              </a:rPr>
              <a:t>egel</a:t>
            </a:r>
            <a:r>
              <a:rPr lang="en-US" sz="1200" dirty="0">
                <a:solidFill>
                  <a:schemeClr val="bg1">
                    <a:lumMod val="95000"/>
                  </a:schemeClr>
                </a:solidFill>
                <a:latin typeface="+mj-lt"/>
              </a:rPr>
              <a:t> </a:t>
            </a:r>
            <a:r>
              <a:rPr lang="en-US" sz="1200" dirty="0" err="1">
                <a:solidFill>
                  <a:schemeClr val="bg1">
                    <a:lumMod val="95000"/>
                  </a:schemeClr>
                </a:solidFill>
                <a:latin typeface="+mj-lt"/>
              </a:rPr>
              <a:t>inbnainisal</a:t>
            </a:r>
            <a:r>
              <a:rPr lang="en-US" sz="1200" dirty="0">
                <a:solidFill>
                  <a:schemeClr val="bg1">
                    <a:lumMod val="95000"/>
                  </a:schemeClr>
                </a:solidFill>
                <a:latin typeface="+mj-lt"/>
              </a:rPr>
              <a:t> </a:t>
            </a:r>
            <a:r>
              <a:rPr lang="en-US" sz="1200" dirty="0" err="1">
                <a:solidFill>
                  <a:schemeClr val="bg1">
                    <a:lumMod val="95000"/>
                  </a:schemeClr>
                </a:solidFill>
                <a:latin typeface="+mj-lt"/>
              </a:rPr>
              <a:t>efficitusi</a:t>
            </a:r>
            <a:r>
              <a:rPr lang="en-US" sz="1200" dirty="0">
                <a:solidFill>
                  <a:schemeClr val="bg1">
                    <a:lumMod val="95000"/>
                  </a:schemeClr>
                </a:solidFill>
                <a:latin typeface="+mj-lt"/>
              </a:rPr>
              <a:t> </a:t>
            </a:r>
            <a:r>
              <a:rPr lang="en-US" sz="1200" dirty="0" err="1">
                <a:solidFill>
                  <a:schemeClr val="bg1">
                    <a:lumMod val="95000"/>
                  </a:schemeClr>
                </a:solidFill>
                <a:latin typeface="+mj-lt"/>
              </a:rPr>
              <a:t>sanan</a:t>
            </a:r>
            <a:r>
              <a:rPr lang="en-US" sz="1200" dirty="0">
                <a:solidFill>
                  <a:schemeClr val="bg1">
                    <a:lumMod val="95000"/>
                  </a:schemeClr>
                </a:solidFill>
                <a:latin typeface="+mj-lt"/>
              </a:rPr>
              <a:t> </a:t>
            </a:r>
            <a:r>
              <a:rPr lang="en-US" sz="1200" dirty="0" err="1">
                <a:solidFill>
                  <a:schemeClr val="bg1">
                    <a:lumMod val="95000"/>
                  </a:schemeClr>
                </a:solidFill>
                <a:latin typeface="+mj-lt"/>
              </a:rPr>
              <a:t>namat</a:t>
            </a:r>
            <a:r>
              <a:rPr lang="en-US" sz="1200" dirty="0">
                <a:solidFill>
                  <a:schemeClr val="bg1">
                    <a:lumMod val="95000"/>
                  </a:schemeClr>
                </a:solidFill>
                <a:latin typeface="+mj-lt"/>
              </a:rPr>
              <a:t> </a:t>
            </a:r>
            <a:r>
              <a:rPr lang="en-US" sz="1200" dirty="0" err="1">
                <a:solidFill>
                  <a:schemeClr val="bg1">
                    <a:lumMod val="95000"/>
                  </a:schemeClr>
                </a:solidFill>
                <a:latin typeface="+mj-lt"/>
              </a:rPr>
              <a:t>nasa</a:t>
            </a:r>
            <a:endParaRPr lang="en-US" sz="1200" dirty="0">
              <a:solidFill>
                <a:schemeClr val="bg1">
                  <a:lumMod val="95000"/>
                </a:schemeClr>
              </a:solidFill>
              <a:latin typeface="+mj-lt"/>
            </a:endParaRPr>
          </a:p>
        </p:txBody>
      </p:sp>
      <p:sp>
        <p:nvSpPr>
          <p:cNvPr id="15" name="Rounded Rectangle 14"/>
          <p:cNvSpPr/>
          <p:nvPr/>
        </p:nvSpPr>
        <p:spPr>
          <a:xfrm rot="2700000">
            <a:off x="7609029" y="4042292"/>
            <a:ext cx="775794" cy="759478"/>
          </a:xfrm>
          <a:prstGeom prst="roundRect">
            <a:avLst>
              <a:gd name="adj" fmla="val 12588"/>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TextBox 15"/>
          <p:cNvSpPr txBox="1"/>
          <p:nvPr/>
        </p:nvSpPr>
        <p:spPr>
          <a:xfrm flipH="1">
            <a:off x="8957186" y="3928855"/>
            <a:ext cx="1266099" cy="384977"/>
          </a:xfrm>
          <a:prstGeom prst="rect">
            <a:avLst/>
          </a:prstGeom>
          <a:noFill/>
        </p:spPr>
        <p:txBody>
          <a:bodyPr wrap="square" rtlCol="0">
            <a:spAutoFit/>
          </a:bodyPr>
          <a:lstStyle/>
          <a:p>
            <a:pPr>
              <a:lnSpc>
                <a:spcPct val="150000"/>
              </a:lnSpc>
            </a:pPr>
            <a:r>
              <a:rPr lang="en-US" sz="1400" b="1">
                <a:solidFill>
                  <a:schemeClr val="bg1"/>
                </a:solidFill>
                <a:latin typeface="+mj-lt"/>
              </a:rPr>
              <a:t>FEATURES</a:t>
            </a:r>
          </a:p>
        </p:txBody>
      </p:sp>
      <p:sp>
        <p:nvSpPr>
          <p:cNvPr id="17" name="Freeform 30"/>
          <p:cNvSpPr>
            <a:spLocks noEditPoints="1"/>
          </p:cNvSpPr>
          <p:nvPr/>
        </p:nvSpPr>
        <p:spPr bwMode="auto">
          <a:xfrm>
            <a:off x="7806331" y="4231622"/>
            <a:ext cx="387012" cy="412367"/>
          </a:xfrm>
          <a:custGeom>
            <a:avLst/>
            <a:gdLst>
              <a:gd name="T0" fmla="*/ 60 w 120"/>
              <a:gd name="T1" fmla="*/ 0 h 128"/>
              <a:gd name="T2" fmla="*/ 0 w 120"/>
              <a:gd name="T3" fmla="*/ 60 h 128"/>
              <a:gd name="T4" fmla="*/ 4 w 120"/>
              <a:gd name="T5" fmla="*/ 64 h 128"/>
              <a:gd name="T6" fmla="*/ 56 w 120"/>
              <a:gd name="T7" fmla="*/ 64 h 128"/>
              <a:gd name="T8" fmla="*/ 56 w 120"/>
              <a:gd name="T9" fmla="*/ 111 h 128"/>
              <a:gd name="T10" fmla="*/ 46 w 120"/>
              <a:gd name="T11" fmla="*/ 120 h 128"/>
              <a:gd name="T12" fmla="*/ 36 w 120"/>
              <a:gd name="T13" fmla="*/ 111 h 128"/>
              <a:gd name="T14" fmla="*/ 32 w 120"/>
              <a:gd name="T15" fmla="*/ 107 h 128"/>
              <a:gd name="T16" fmla="*/ 28 w 120"/>
              <a:gd name="T17" fmla="*/ 111 h 128"/>
              <a:gd name="T18" fmla="*/ 46 w 120"/>
              <a:gd name="T19" fmla="*/ 128 h 128"/>
              <a:gd name="T20" fmla="*/ 64 w 120"/>
              <a:gd name="T21" fmla="*/ 111 h 128"/>
              <a:gd name="T22" fmla="*/ 64 w 120"/>
              <a:gd name="T23" fmla="*/ 64 h 128"/>
              <a:gd name="T24" fmla="*/ 116 w 120"/>
              <a:gd name="T25" fmla="*/ 64 h 128"/>
              <a:gd name="T26" fmla="*/ 120 w 120"/>
              <a:gd name="T27" fmla="*/ 60 h 128"/>
              <a:gd name="T28" fmla="*/ 60 w 120"/>
              <a:gd name="T29" fmla="*/ 0 h 128"/>
              <a:gd name="T30" fmla="*/ 8 w 120"/>
              <a:gd name="T31" fmla="*/ 56 h 128"/>
              <a:gd name="T32" fmla="*/ 51 w 120"/>
              <a:gd name="T33" fmla="*/ 9 h 128"/>
              <a:gd name="T34" fmla="*/ 30 w 120"/>
              <a:gd name="T35" fmla="*/ 56 h 128"/>
              <a:gd name="T36" fmla="*/ 8 w 120"/>
              <a:gd name="T37" fmla="*/ 56 h 128"/>
              <a:gd name="T38" fmla="*/ 34 w 120"/>
              <a:gd name="T39" fmla="*/ 56 h 128"/>
              <a:gd name="T40" fmla="*/ 60 w 120"/>
              <a:gd name="T41" fmla="*/ 9 h 128"/>
              <a:gd name="T42" fmla="*/ 86 w 120"/>
              <a:gd name="T43" fmla="*/ 56 h 128"/>
              <a:gd name="T44" fmla="*/ 34 w 120"/>
              <a:gd name="T45" fmla="*/ 56 h 128"/>
              <a:gd name="T46" fmla="*/ 90 w 120"/>
              <a:gd name="T47" fmla="*/ 56 h 128"/>
              <a:gd name="T48" fmla="*/ 69 w 120"/>
              <a:gd name="T49" fmla="*/ 9 h 128"/>
              <a:gd name="T50" fmla="*/ 112 w 120"/>
              <a:gd name="T51" fmla="*/ 56 h 128"/>
              <a:gd name="T52" fmla="*/ 90 w 120"/>
              <a:gd name="T53"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8">
                <a:moveTo>
                  <a:pt x="60" y="0"/>
                </a:moveTo>
                <a:cubicBezTo>
                  <a:pt x="27" y="0"/>
                  <a:pt x="0" y="27"/>
                  <a:pt x="0" y="60"/>
                </a:cubicBezTo>
                <a:cubicBezTo>
                  <a:pt x="0" y="62"/>
                  <a:pt x="2" y="64"/>
                  <a:pt x="4" y="64"/>
                </a:cubicBezTo>
                <a:cubicBezTo>
                  <a:pt x="56" y="64"/>
                  <a:pt x="56" y="64"/>
                  <a:pt x="56" y="64"/>
                </a:cubicBezTo>
                <a:cubicBezTo>
                  <a:pt x="56" y="111"/>
                  <a:pt x="56" y="111"/>
                  <a:pt x="56" y="111"/>
                </a:cubicBezTo>
                <a:cubicBezTo>
                  <a:pt x="56" y="116"/>
                  <a:pt x="51" y="120"/>
                  <a:pt x="46" y="120"/>
                </a:cubicBezTo>
                <a:cubicBezTo>
                  <a:pt x="40" y="120"/>
                  <a:pt x="36" y="116"/>
                  <a:pt x="36" y="111"/>
                </a:cubicBezTo>
                <a:cubicBezTo>
                  <a:pt x="36" y="108"/>
                  <a:pt x="34" y="107"/>
                  <a:pt x="32" y="107"/>
                </a:cubicBezTo>
                <a:cubicBezTo>
                  <a:pt x="30" y="107"/>
                  <a:pt x="28" y="108"/>
                  <a:pt x="28" y="111"/>
                </a:cubicBezTo>
                <a:cubicBezTo>
                  <a:pt x="28" y="120"/>
                  <a:pt x="36" y="128"/>
                  <a:pt x="46" y="128"/>
                </a:cubicBezTo>
                <a:cubicBezTo>
                  <a:pt x="56" y="128"/>
                  <a:pt x="64" y="120"/>
                  <a:pt x="64" y="111"/>
                </a:cubicBezTo>
                <a:cubicBezTo>
                  <a:pt x="64" y="64"/>
                  <a:pt x="64" y="64"/>
                  <a:pt x="64" y="64"/>
                </a:cubicBezTo>
                <a:cubicBezTo>
                  <a:pt x="116" y="64"/>
                  <a:pt x="116" y="64"/>
                  <a:pt x="116" y="64"/>
                </a:cubicBezTo>
                <a:cubicBezTo>
                  <a:pt x="118" y="64"/>
                  <a:pt x="120" y="62"/>
                  <a:pt x="120" y="60"/>
                </a:cubicBezTo>
                <a:cubicBezTo>
                  <a:pt x="120" y="27"/>
                  <a:pt x="93" y="0"/>
                  <a:pt x="60" y="0"/>
                </a:cubicBezTo>
                <a:close/>
                <a:moveTo>
                  <a:pt x="8" y="56"/>
                </a:moveTo>
                <a:cubicBezTo>
                  <a:pt x="10" y="32"/>
                  <a:pt x="28" y="13"/>
                  <a:pt x="51" y="9"/>
                </a:cubicBezTo>
                <a:cubicBezTo>
                  <a:pt x="38" y="17"/>
                  <a:pt x="30" y="35"/>
                  <a:pt x="30" y="56"/>
                </a:cubicBezTo>
                <a:lnTo>
                  <a:pt x="8" y="56"/>
                </a:lnTo>
                <a:close/>
                <a:moveTo>
                  <a:pt x="34" y="56"/>
                </a:moveTo>
                <a:cubicBezTo>
                  <a:pt x="34" y="32"/>
                  <a:pt x="44" y="14"/>
                  <a:pt x="60" y="9"/>
                </a:cubicBezTo>
                <a:cubicBezTo>
                  <a:pt x="76" y="14"/>
                  <a:pt x="86" y="32"/>
                  <a:pt x="86" y="56"/>
                </a:cubicBezTo>
                <a:lnTo>
                  <a:pt x="34" y="56"/>
                </a:lnTo>
                <a:close/>
                <a:moveTo>
                  <a:pt x="90" y="56"/>
                </a:moveTo>
                <a:cubicBezTo>
                  <a:pt x="90" y="35"/>
                  <a:pt x="82" y="17"/>
                  <a:pt x="69" y="9"/>
                </a:cubicBezTo>
                <a:cubicBezTo>
                  <a:pt x="92" y="13"/>
                  <a:pt x="110" y="32"/>
                  <a:pt x="112" y="56"/>
                </a:cubicBezTo>
                <a:lnTo>
                  <a:pt x="90"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mj-lt"/>
            </a:endParaRPr>
          </a:p>
        </p:txBody>
      </p:sp>
      <p:sp>
        <p:nvSpPr>
          <p:cNvPr id="24" name="Rectangle 23"/>
          <p:cNvSpPr/>
          <p:nvPr/>
        </p:nvSpPr>
        <p:spPr>
          <a:xfrm>
            <a:off x="5280338" y="0"/>
            <a:ext cx="1708131" cy="68914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5" name="TextBox 24">
            <a:extLst>
              <a:ext uri="{FF2B5EF4-FFF2-40B4-BE49-F238E27FC236}">
                <a16:creationId xmlns:a16="http://schemas.microsoft.com/office/drawing/2014/main" id="{496B91FD-8A59-41E4-8E33-8242C3D4AF94}"/>
              </a:ext>
            </a:extLst>
          </p:cNvPr>
          <p:cNvSpPr txBox="1"/>
          <p:nvPr/>
        </p:nvSpPr>
        <p:spPr>
          <a:xfrm rot="16200000">
            <a:off x="3740959" y="2890392"/>
            <a:ext cx="4817676" cy="1077218"/>
          </a:xfrm>
          <a:prstGeom prst="rect">
            <a:avLst/>
          </a:prstGeom>
          <a:noFill/>
        </p:spPr>
        <p:txBody>
          <a:bodyPr wrap="square" rtlCol="0">
            <a:spAutoFit/>
          </a:bodyPr>
          <a:lstStyle/>
          <a:p>
            <a:pPr algn="ctr"/>
            <a:r>
              <a:rPr lang="id-ID" sz="3200" b="1" spc="-150" dirty="0">
                <a:solidFill>
                  <a:schemeClr val="bg1"/>
                </a:solidFill>
                <a:latin typeface="+mj-lt"/>
                <a:ea typeface="Montserrat" charset="0"/>
                <a:cs typeface="Montserrat" charset="0"/>
              </a:rPr>
              <a:t>“ Our Awesome </a:t>
            </a:r>
          </a:p>
          <a:p>
            <a:pPr algn="ctr"/>
            <a:r>
              <a:rPr lang="id-ID" sz="3200" b="1" spc="-150" dirty="0">
                <a:solidFill>
                  <a:schemeClr val="bg1"/>
                </a:solidFill>
                <a:latin typeface="+mj-lt"/>
                <a:ea typeface="Montserrat" charset="0"/>
                <a:cs typeface="Montserrat" charset="0"/>
              </a:rPr>
              <a:t>Starting From Here</a:t>
            </a:r>
            <a:r>
              <a:rPr lang="en-US" sz="3200" b="1" spc="-150" dirty="0">
                <a:solidFill>
                  <a:schemeClr val="bg1"/>
                </a:solidFill>
                <a:latin typeface="+mj-lt"/>
                <a:ea typeface="Montserrat" charset="0"/>
                <a:cs typeface="Montserrat" charset="0"/>
              </a:rPr>
              <a:t>“</a:t>
            </a:r>
          </a:p>
        </p:txBody>
      </p:sp>
      <p:pic>
        <p:nvPicPr>
          <p:cNvPr id="4" name="Picture Placeholder 3">
            <a:extLst>
              <a:ext uri="{FF2B5EF4-FFF2-40B4-BE49-F238E27FC236}">
                <a16:creationId xmlns:a16="http://schemas.microsoft.com/office/drawing/2014/main" id="{5391E920-6EF9-4D01-821E-3238BBEDBA4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683" b="6683"/>
          <a:stretch>
            <a:fillRect/>
          </a:stretch>
        </p:blipFill>
        <p:spPr/>
      </p:pic>
    </p:spTree>
    <p:extLst>
      <p:ext uri="{BB962C8B-B14F-4D97-AF65-F5344CB8AC3E}">
        <p14:creationId xmlns:p14="http://schemas.microsoft.com/office/powerpoint/2010/main" val="1163783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31638" y="0"/>
            <a:ext cx="2860362" cy="6867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ounded Rectangle 10"/>
          <p:cNvSpPr/>
          <p:nvPr/>
        </p:nvSpPr>
        <p:spPr>
          <a:xfrm rot="2700000">
            <a:off x="10476953" y="704496"/>
            <a:ext cx="775794" cy="759478"/>
          </a:xfrm>
          <a:prstGeom prst="roundRect">
            <a:avLst>
              <a:gd name="adj" fmla="val 12588"/>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grpSp>
        <p:nvGrpSpPr>
          <p:cNvPr id="12" name="Group 11"/>
          <p:cNvGrpSpPr/>
          <p:nvPr/>
        </p:nvGrpSpPr>
        <p:grpSpPr>
          <a:xfrm>
            <a:off x="9629364" y="1840587"/>
            <a:ext cx="2470971" cy="1621586"/>
            <a:chOff x="-4331242" y="819084"/>
            <a:chExt cx="2470971" cy="1621586"/>
          </a:xfrm>
        </p:grpSpPr>
        <p:sp>
          <p:nvSpPr>
            <p:cNvPr id="13" name="TextBox 12"/>
            <p:cNvSpPr txBox="1"/>
            <p:nvPr/>
          </p:nvSpPr>
          <p:spPr>
            <a:xfrm flipH="1">
              <a:off x="-4331241" y="1266502"/>
              <a:ext cx="2470970" cy="1174168"/>
            </a:xfrm>
            <a:prstGeom prst="rect">
              <a:avLst/>
            </a:prstGeom>
            <a:noFill/>
          </p:spPr>
          <p:txBody>
            <a:bodyPr wrap="square" rtlCol="0">
              <a:spAutoFit/>
            </a:bodyPr>
            <a:lstStyle/>
            <a:p>
              <a:pPr algn="ctr">
                <a:lnSpc>
                  <a:spcPct val="150000"/>
                </a:lnSpc>
              </a:pPr>
              <a:r>
                <a:rPr lang="en-US" sz="1200">
                  <a:solidFill>
                    <a:schemeClr val="bg1"/>
                  </a:solidFill>
                  <a:latin typeface="+mj-lt"/>
                </a:rPr>
                <a:t>lorem ipsum dolor sit ameti sati asnainliai eanta egel inbnainisal efficitusi sanan namat</a:t>
              </a:r>
            </a:p>
          </p:txBody>
        </p:sp>
        <p:sp>
          <p:nvSpPr>
            <p:cNvPr id="14" name="TextBox 13"/>
            <p:cNvSpPr txBox="1"/>
            <p:nvPr/>
          </p:nvSpPr>
          <p:spPr>
            <a:xfrm flipH="1">
              <a:off x="-4331242" y="819084"/>
              <a:ext cx="2470969" cy="384977"/>
            </a:xfrm>
            <a:prstGeom prst="rect">
              <a:avLst/>
            </a:prstGeom>
            <a:noFill/>
          </p:spPr>
          <p:txBody>
            <a:bodyPr wrap="square" rtlCol="0">
              <a:spAutoFit/>
            </a:bodyPr>
            <a:lstStyle/>
            <a:p>
              <a:pPr algn="ctr">
                <a:lnSpc>
                  <a:spcPct val="150000"/>
                </a:lnSpc>
              </a:pPr>
              <a:r>
                <a:rPr lang="en-US" sz="1400" b="1">
                  <a:solidFill>
                    <a:schemeClr val="bg1"/>
                  </a:solidFill>
                  <a:latin typeface="+mj-lt"/>
                </a:rPr>
                <a:t>FEATURES HERE</a:t>
              </a:r>
            </a:p>
          </p:txBody>
        </p:sp>
      </p:grpSp>
      <p:sp>
        <p:nvSpPr>
          <p:cNvPr id="15" name="Freeform 30"/>
          <p:cNvSpPr>
            <a:spLocks noEditPoints="1"/>
          </p:cNvSpPr>
          <p:nvPr/>
        </p:nvSpPr>
        <p:spPr bwMode="auto">
          <a:xfrm>
            <a:off x="10674260" y="897279"/>
            <a:ext cx="387012" cy="412367"/>
          </a:xfrm>
          <a:custGeom>
            <a:avLst/>
            <a:gdLst>
              <a:gd name="T0" fmla="*/ 60 w 120"/>
              <a:gd name="T1" fmla="*/ 0 h 128"/>
              <a:gd name="T2" fmla="*/ 0 w 120"/>
              <a:gd name="T3" fmla="*/ 60 h 128"/>
              <a:gd name="T4" fmla="*/ 4 w 120"/>
              <a:gd name="T5" fmla="*/ 64 h 128"/>
              <a:gd name="T6" fmla="*/ 56 w 120"/>
              <a:gd name="T7" fmla="*/ 64 h 128"/>
              <a:gd name="T8" fmla="*/ 56 w 120"/>
              <a:gd name="T9" fmla="*/ 111 h 128"/>
              <a:gd name="T10" fmla="*/ 46 w 120"/>
              <a:gd name="T11" fmla="*/ 120 h 128"/>
              <a:gd name="T12" fmla="*/ 36 w 120"/>
              <a:gd name="T13" fmla="*/ 111 h 128"/>
              <a:gd name="T14" fmla="*/ 32 w 120"/>
              <a:gd name="T15" fmla="*/ 107 h 128"/>
              <a:gd name="T16" fmla="*/ 28 w 120"/>
              <a:gd name="T17" fmla="*/ 111 h 128"/>
              <a:gd name="T18" fmla="*/ 46 w 120"/>
              <a:gd name="T19" fmla="*/ 128 h 128"/>
              <a:gd name="T20" fmla="*/ 64 w 120"/>
              <a:gd name="T21" fmla="*/ 111 h 128"/>
              <a:gd name="T22" fmla="*/ 64 w 120"/>
              <a:gd name="T23" fmla="*/ 64 h 128"/>
              <a:gd name="T24" fmla="*/ 116 w 120"/>
              <a:gd name="T25" fmla="*/ 64 h 128"/>
              <a:gd name="T26" fmla="*/ 120 w 120"/>
              <a:gd name="T27" fmla="*/ 60 h 128"/>
              <a:gd name="T28" fmla="*/ 60 w 120"/>
              <a:gd name="T29" fmla="*/ 0 h 128"/>
              <a:gd name="T30" fmla="*/ 8 w 120"/>
              <a:gd name="T31" fmla="*/ 56 h 128"/>
              <a:gd name="T32" fmla="*/ 51 w 120"/>
              <a:gd name="T33" fmla="*/ 9 h 128"/>
              <a:gd name="T34" fmla="*/ 30 w 120"/>
              <a:gd name="T35" fmla="*/ 56 h 128"/>
              <a:gd name="T36" fmla="*/ 8 w 120"/>
              <a:gd name="T37" fmla="*/ 56 h 128"/>
              <a:gd name="T38" fmla="*/ 34 w 120"/>
              <a:gd name="T39" fmla="*/ 56 h 128"/>
              <a:gd name="T40" fmla="*/ 60 w 120"/>
              <a:gd name="T41" fmla="*/ 9 h 128"/>
              <a:gd name="T42" fmla="*/ 86 w 120"/>
              <a:gd name="T43" fmla="*/ 56 h 128"/>
              <a:gd name="T44" fmla="*/ 34 w 120"/>
              <a:gd name="T45" fmla="*/ 56 h 128"/>
              <a:gd name="T46" fmla="*/ 90 w 120"/>
              <a:gd name="T47" fmla="*/ 56 h 128"/>
              <a:gd name="T48" fmla="*/ 69 w 120"/>
              <a:gd name="T49" fmla="*/ 9 h 128"/>
              <a:gd name="T50" fmla="*/ 112 w 120"/>
              <a:gd name="T51" fmla="*/ 56 h 128"/>
              <a:gd name="T52" fmla="*/ 90 w 120"/>
              <a:gd name="T53"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8">
                <a:moveTo>
                  <a:pt x="60" y="0"/>
                </a:moveTo>
                <a:cubicBezTo>
                  <a:pt x="27" y="0"/>
                  <a:pt x="0" y="27"/>
                  <a:pt x="0" y="60"/>
                </a:cubicBezTo>
                <a:cubicBezTo>
                  <a:pt x="0" y="62"/>
                  <a:pt x="2" y="64"/>
                  <a:pt x="4" y="64"/>
                </a:cubicBezTo>
                <a:cubicBezTo>
                  <a:pt x="56" y="64"/>
                  <a:pt x="56" y="64"/>
                  <a:pt x="56" y="64"/>
                </a:cubicBezTo>
                <a:cubicBezTo>
                  <a:pt x="56" y="111"/>
                  <a:pt x="56" y="111"/>
                  <a:pt x="56" y="111"/>
                </a:cubicBezTo>
                <a:cubicBezTo>
                  <a:pt x="56" y="116"/>
                  <a:pt x="51" y="120"/>
                  <a:pt x="46" y="120"/>
                </a:cubicBezTo>
                <a:cubicBezTo>
                  <a:pt x="40" y="120"/>
                  <a:pt x="36" y="116"/>
                  <a:pt x="36" y="111"/>
                </a:cubicBezTo>
                <a:cubicBezTo>
                  <a:pt x="36" y="108"/>
                  <a:pt x="34" y="107"/>
                  <a:pt x="32" y="107"/>
                </a:cubicBezTo>
                <a:cubicBezTo>
                  <a:pt x="30" y="107"/>
                  <a:pt x="28" y="108"/>
                  <a:pt x="28" y="111"/>
                </a:cubicBezTo>
                <a:cubicBezTo>
                  <a:pt x="28" y="120"/>
                  <a:pt x="36" y="128"/>
                  <a:pt x="46" y="128"/>
                </a:cubicBezTo>
                <a:cubicBezTo>
                  <a:pt x="56" y="128"/>
                  <a:pt x="64" y="120"/>
                  <a:pt x="64" y="111"/>
                </a:cubicBezTo>
                <a:cubicBezTo>
                  <a:pt x="64" y="64"/>
                  <a:pt x="64" y="64"/>
                  <a:pt x="64" y="64"/>
                </a:cubicBezTo>
                <a:cubicBezTo>
                  <a:pt x="116" y="64"/>
                  <a:pt x="116" y="64"/>
                  <a:pt x="116" y="64"/>
                </a:cubicBezTo>
                <a:cubicBezTo>
                  <a:pt x="118" y="64"/>
                  <a:pt x="120" y="62"/>
                  <a:pt x="120" y="60"/>
                </a:cubicBezTo>
                <a:cubicBezTo>
                  <a:pt x="120" y="27"/>
                  <a:pt x="93" y="0"/>
                  <a:pt x="60" y="0"/>
                </a:cubicBezTo>
                <a:close/>
                <a:moveTo>
                  <a:pt x="8" y="56"/>
                </a:moveTo>
                <a:cubicBezTo>
                  <a:pt x="10" y="32"/>
                  <a:pt x="28" y="13"/>
                  <a:pt x="51" y="9"/>
                </a:cubicBezTo>
                <a:cubicBezTo>
                  <a:pt x="38" y="17"/>
                  <a:pt x="30" y="35"/>
                  <a:pt x="30" y="56"/>
                </a:cubicBezTo>
                <a:lnTo>
                  <a:pt x="8" y="56"/>
                </a:lnTo>
                <a:close/>
                <a:moveTo>
                  <a:pt x="34" y="56"/>
                </a:moveTo>
                <a:cubicBezTo>
                  <a:pt x="34" y="32"/>
                  <a:pt x="44" y="14"/>
                  <a:pt x="60" y="9"/>
                </a:cubicBezTo>
                <a:cubicBezTo>
                  <a:pt x="76" y="14"/>
                  <a:pt x="86" y="32"/>
                  <a:pt x="86" y="56"/>
                </a:cubicBezTo>
                <a:lnTo>
                  <a:pt x="34" y="56"/>
                </a:lnTo>
                <a:close/>
                <a:moveTo>
                  <a:pt x="90" y="56"/>
                </a:moveTo>
                <a:cubicBezTo>
                  <a:pt x="90" y="35"/>
                  <a:pt x="82" y="17"/>
                  <a:pt x="69" y="9"/>
                </a:cubicBezTo>
                <a:cubicBezTo>
                  <a:pt x="92" y="13"/>
                  <a:pt x="110" y="32"/>
                  <a:pt x="112" y="56"/>
                </a:cubicBezTo>
                <a:lnTo>
                  <a:pt x="90"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schemeClr val="bg1"/>
              </a:solidFill>
              <a:latin typeface="+mj-lt"/>
            </a:endParaRPr>
          </a:p>
        </p:txBody>
      </p:sp>
      <p:sp>
        <p:nvSpPr>
          <p:cNvPr id="16" name="Rounded Rectangle 15"/>
          <p:cNvSpPr/>
          <p:nvPr/>
        </p:nvSpPr>
        <p:spPr>
          <a:xfrm rot="2700000">
            <a:off x="10476953" y="3689849"/>
            <a:ext cx="775794" cy="759478"/>
          </a:xfrm>
          <a:prstGeom prst="roundRect">
            <a:avLst>
              <a:gd name="adj" fmla="val 12588"/>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grpSp>
        <p:nvGrpSpPr>
          <p:cNvPr id="17" name="Group 16"/>
          <p:cNvGrpSpPr/>
          <p:nvPr/>
        </p:nvGrpSpPr>
        <p:grpSpPr>
          <a:xfrm>
            <a:off x="9629364" y="4825940"/>
            <a:ext cx="2470971" cy="1621586"/>
            <a:chOff x="-4331242" y="819084"/>
            <a:chExt cx="2470971" cy="1621586"/>
          </a:xfrm>
        </p:grpSpPr>
        <p:sp>
          <p:nvSpPr>
            <p:cNvPr id="18" name="TextBox 17"/>
            <p:cNvSpPr txBox="1"/>
            <p:nvPr/>
          </p:nvSpPr>
          <p:spPr>
            <a:xfrm flipH="1">
              <a:off x="-4331241" y="1266502"/>
              <a:ext cx="2470970" cy="1174168"/>
            </a:xfrm>
            <a:prstGeom prst="rect">
              <a:avLst/>
            </a:prstGeom>
            <a:noFill/>
          </p:spPr>
          <p:txBody>
            <a:bodyPr wrap="square" rtlCol="0">
              <a:spAutoFit/>
            </a:bodyPr>
            <a:lstStyle/>
            <a:p>
              <a:pPr algn="ctr">
                <a:lnSpc>
                  <a:spcPct val="150000"/>
                </a:lnSpc>
              </a:pPr>
              <a:r>
                <a:rPr lang="en-US" sz="1200">
                  <a:solidFill>
                    <a:schemeClr val="bg1"/>
                  </a:solidFill>
                  <a:latin typeface="+mj-lt"/>
                </a:rPr>
                <a:t>lorem ipsum dolor sit ameti sati asnainliai eanta egel inbnainisal efficitusi sanan namat</a:t>
              </a:r>
            </a:p>
          </p:txBody>
        </p:sp>
        <p:sp>
          <p:nvSpPr>
            <p:cNvPr id="19" name="TextBox 18"/>
            <p:cNvSpPr txBox="1"/>
            <p:nvPr/>
          </p:nvSpPr>
          <p:spPr>
            <a:xfrm flipH="1">
              <a:off x="-4331242" y="819084"/>
              <a:ext cx="2470969" cy="384977"/>
            </a:xfrm>
            <a:prstGeom prst="rect">
              <a:avLst/>
            </a:prstGeom>
            <a:noFill/>
          </p:spPr>
          <p:txBody>
            <a:bodyPr wrap="square" rtlCol="0">
              <a:spAutoFit/>
            </a:bodyPr>
            <a:lstStyle/>
            <a:p>
              <a:pPr algn="ctr">
                <a:lnSpc>
                  <a:spcPct val="150000"/>
                </a:lnSpc>
              </a:pPr>
              <a:r>
                <a:rPr lang="en-US" sz="1400" b="1">
                  <a:solidFill>
                    <a:schemeClr val="bg1"/>
                  </a:solidFill>
                  <a:latin typeface="+mj-lt"/>
                </a:rPr>
                <a:t>FEATURES HERE</a:t>
              </a:r>
            </a:p>
          </p:txBody>
        </p:sp>
      </p:grpSp>
      <p:sp>
        <p:nvSpPr>
          <p:cNvPr id="20" name="Freeform 30"/>
          <p:cNvSpPr>
            <a:spLocks noEditPoints="1"/>
          </p:cNvSpPr>
          <p:nvPr/>
        </p:nvSpPr>
        <p:spPr bwMode="auto">
          <a:xfrm>
            <a:off x="10674260" y="3882632"/>
            <a:ext cx="387012" cy="412367"/>
          </a:xfrm>
          <a:custGeom>
            <a:avLst/>
            <a:gdLst>
              <a:gd name="T0" fmla="*/ 60 w 120"/>
              <a:gd name="T1" fmla="*/ 0 h 128"/>
              <a:gd name="T2" fmla="*/ 0 w 120"/>
              <a:gd name="T3" fmla="*/ 60 h 128"/>
              <a:gd name="T4" fmla="*/ 4 w 120"/>
              <a:gd name="T5" fmla="*/ 64 h 128"/>
              <a:gd name="T6" fmla="*/ 56 w 120"/>
              <a:gd name="T7" fmla="*/ 64 h 128"/>
              <a:gd name="T8" fmla="*/ 56 w 120"/>
              <a:gd name="T9" fmla="*/ 111 h 128"/>
              <a:gd name="T10" fmla="*/ 46 w 120"/>
              <a:gd name="T11" fmla="*/ 120 h 128"/>
              <a:gd name="T12" fmla="*/ 36 w 120"/>
              <a:gd name="T13" fmla="*/ 111 h 128"/>
              <a:gd name="T14" fmla="*/ 32 w 120"/>
              <a:gd name="T15" fmla="*/ 107 h 128"/>
              <a:gd name="T16" fmla="*/ 28 w 120"/>
              <a:gd name="T17" fmla="*/ 111 h 128"/>
              <a:gd name="T18" fmla="*/ 46 w 120"/>
              <a:gd name="T19" fmla="*/ 128 h 128"/>
              <a:gd name="T20" fmla="*/ 64 w 120"/>
              <a:gd name="T21" fmla="*/ 111 h 128"/>
              <a:gd name="T22" fmla="*/ 64 w 120"/>
              <a:gd name="T23" fmla="*/ 64 h 128"/>
              <a:gd name="T24" fmla="*/ 116 w 120"/>
              <a:gd name="T25" fmla="*/ 64 h 128"/>
              <a:gd name="T26" fmla="*/ 120 w 120"/>
              <a:gd name="T27" fmla="*/ 60 h 128"/>
              <a:gd name="T28" fmla="*/ 60 w 120"/>
              <a:gd name="T29" fmla="*/ 0 h 128"/>
              <a:gd name="T30" fmla="*/ 8 w 120"/>
              <a:gd name="T31" fmla="*/ 56 h 128"/>
              <a:gd name="T32" fmla="*/ 51 w 120"/>
              <a:gd name="T33" fmla="*/ 9 h 128"/>
              <a:gd name="T34" fmla="*/ 30 w 120"/>
              <a:gd name="T35" fmla="*/ 56 h 128"/>
              <a:gd name="T36" fmla="*/ 8 w 120"/>
              <a:gd name="T37" fmla="*/ 56 h 128"/>
              <a:gd name="T38" fmla="*/ 34 w 120"/>
              <a:gd name="T39" fmla="*/ 56 h 128"/>
              <a:gd name="T40" fmla="*/ 60 w 120"/>
              <a:gd name="T41" fmla="*/ 9 h 128"/>
              <a:gd name="T42" fmla="*/ 86 w 120"/>
              <a:gd name="T43" fmla="*/ 56 h 128"/>
              <a:gd name="T44" fmla="*/ 34 w 120"/>
              <a:gd name="T45" fmla="*/ 56 h 128"/>
              <a:gd name="T46" fmla="*/ 90 w 120"/>
              <a:gd name="T47" fmla="*/ 56 h 128"/>
              <a:gd name="T48" fmla="*/ 69 w 120"/>
              <a:gd name="T49" fmla="*/ 9 h 128"/>
              <a:gd name="T50" fmla="*/ 112 w 120"/>
              <a:gd name="T51" fmla="*/ 56 h 128"/>
              <a:gd name="T52" fmla="*/ 90 w 120"/>
              <a:gd name="T53"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8">
                <a:moveTo>
                  <a:pt x="60" y="0"/>
                </a:moveTo>
                <a:cubicBezTo>
                  <a:pt x="27" y="0"/>
                  <a:pt x="0" y="27"/>
                  <a:pt x="0" y="60"/>
                </a:cubicBezTo>
                <a:cubicBezTo>
                  <a:pt x="0" y="62"/>
                  <a:pt x="2" y="64"/>
                  <a:pt x="4" y="64"/>
                </a:cubicBezTo>
                <a:cubicBezTo>
                  <a:pt x="56" y="64"/>
                  <a:pt x="56" y="64"/>
                  <a:pt x="56" y="64"/>
                </a:cubicBezTo>
                <a:cubicBezTo>
                  <a:pt x="56" y="111"/>
                  <a:pt x="56" y="111"/>
                  <a:pt x="56" y="111"/>
                </a:cubicBezTo>
                <a:cubicBezTo>
                  <a:pt x="56" y="116"/>
                  <a:pt x="51" y="120"/>
                  <a:pt x="46" y="120"/>
                </a:cubicBezTo>
                <a:cubicBezTo>
                  <a:pt x="40" y="120"/>
                  <a:pt x="36" y="116"/>
                  <a:pt x="36" y="111"/>
                </a:cubicBezTo>
                <a:cubicBezTo>
                  <a:pt x="36" y="108"/>
                  <a:pt x="34" y="107"/>
                  <a:pt x="32" y="107"/>
                </a:cubicBezTo>
                <a:cubicBezTo>
                  <a:pt x="30" y="107"/>
                  <a:pt x="28" y="108"/>
                  <a:pt x="28" y="111"/>
                </a:cubicBezTo>
                <a:cubicBezTo>
                  <a:pt x="28" y="120"/>
                  <a:pt x="36" y="128"/>
                  <a:pt x="46" y="128"/>
                </a:cubicBezTo>
                <a:cubicBezTo>
                  <a:pt x="56" y="128"/>
                  <a:pt x="64" y="120"/>
                  <a:pt x="64" y="111"/>
                </a:cubicBezTo>
                <a:cubicBezTo>
                  <a:pt x="64" y="64"/>
                  <a:pt x="64" y="64"/>
                  <a:pt x="64" y="64"/>
                </a:cubicBezTo>
                <a:cubicBezTo>
                  <a:pt x="116" y="64"/>
                  <a:pt x="116" y="64"/>
                  <a:pt x="116" y="64"/>
                </a:cubicBezTo>
                <a:cubicBezTo>
                  <a:pt x="118" y="64"/>
                  <a:pt x="120" y="62"/>
                  <a:pt x="120" y="60"/>
                </a:cubicBezTo>
                <a:cubicBezTo>
                  <a:pt x="120" y="27"/>
                  <a:pt x="93" y="0"/>
                  <a:pt x="60" y="0"/>
                </a:cubicBezTo>
                <a:close/>
                <a:moveTo>
                  <a:pt x="8" y="56"/>
                </a:moveTo>
                <a:cubicBezTo>
                  <a:pt x="10" y="32"/>
                  <a:pt x="28" y="13"/>
                  <a:pt x="51" y="9"/>
                </a:cubicBezTo>
                <a:cubicBezTo>
                  <a:pt x="38" y="17"/>
                  <a:pt x="30" y="35"/>
                  <a:pt x="30" y="56"/>
                </a:cubicBezTo>
                <a:lnTo>
                  <a:pt x="8" y="56"/>
                </a:lnTo>
                <a:close/>
                <a:moveTo>
                  <a:pt x="34" y="56"/>
                </a:moveTo>
                <a:cubicBezTo>
                  <a:pt x="34" y="32"/>
                  <a:pt x="44" y="14"/>
                  <a:pt x="60" y="9"/>
                </a:cubicBezTo>
                <a:cubicBezTo>
                  <a:pt x="76" y="14"/>
                  <a:pt x="86" y="32"/>
                  <a:pt x="86" y="56"/>
                </a:cubicBezTo>
                <a:lnTo>
                  <a:pt x="34" y="56"/>
                </a:lnTo>
                <a:close/>
                <a:moveTo>
                  <a:pt x="90" y="56"/>
                </a:moveTo>
                <a:cubicBezTo>
                  <a:pt x="90" y="35"/>
                  <a:pt x="82" y="17"/>
                  <a:pt x="69" y="9"/>
                </a:cubicBezTo>
                <a:cubicBezTo>
                  <a:pt x="92" y="13"/>
                  <a:pt x="110" y="32"/>
                  <a:pt x="112" y="56"/>
                </a:cubicBezTo>
                <a:lnTo>
                  <a:pt x="90"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schemeClr val="bg1"/>
              </a:solidFill>
              <a:latin typeface="+mj-lt"/>
            </a:endParaRPr>
          </a:p>
        </p:txBody>
      </p:sp>
      <p:sp>
        <p:nvSpPr>
          <p:cNvPr id="21" name="Rectangle 20"/>
          <p:cNvSpPr/>
          <p:nvPr/>
        </p:nvSpPr>
        <p:spPr>
          <a:xfrm>
            <a:off x="0" y="0"/>
            <a:ext cx="1708131" cy="68914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TextBox 21">
            <a:extLst>
              <a:ext uri="{FF2B5EF4-FFF2-40B4-BE49-F238E27FC236}">
                <a16:creationId xmlns:a16="http://schemas.microsoft.com/office/drawing/2014/main" id="{496B91FD-8A59-41E4-8E33-8242C3D4AF94}"/>
              </a:ext>
            </a:extLst>
          </p:cNvPr>
          <p:cNvSpPr txBox="1"/>
          <p:nvPr/>
        </p:nvSpPr>
        <p:spPr>
          <a:xfrm rot="16200000">
            <a:off x="-1488579" y="2890392"/>
            <a:ext cx="4817676" cy="1077218"/>
          </a:xfrm>
          <a:prstGeom prst="rect">
            <a:avLst/>
          </a:prstGeom>
          <a:noFill/>
        </p:spPr>
        <p:txBody>
          <a:bodyPr wrap="square" rtlCol="0">
            <a:spAutoFit/>
          </a:bodyPr>
          <a:lstStyle/>
          <a:p>
            <a:pPr algn="ctr"/>
            <a:r>
              <a:rPr lang="id-ID" sz="3200" b="1" i="1" spc="-150" dirty="0">
                <a:solidFill>
                  <a:schemeClr val="bg1"/>
                </a:solidFill>
                <a:latin typeface="+mj-lt"/>
                <a:ea typeface="Montserrat" charset="0"/>
                <a:cs typeface="Montserrat" charset="0"/>
              </a:rPr>
              <a:t>“ Our Awesome </a:t>
            </a:r>
          </a:p>
          <a:p>
            <a:pPr algn="ctr"/>
            <a:r>
              <a:rPr lang="id-ID" sz="3200" b="1" i="1" spc="-150" dirty="0">
                <a:solidFill>
                  <a:schemeClr val="bg1"/>
                </a:solidFill>
                <a:latin typeface="+mj-lt"/>
                <a:ea typeface="Montserrat" charset="0"/>
                <a:cs typeface="Montserrat" charset="0"/>
              </a:rPr>
              <a:t>Starting From Here “</a:t>
            </a:r>
            <a:endParaRPr lang="en-US" sz="3200" b="1" i="1" spc="-150" dirty="0">
              <a:solidFill>
                <a:schemeClr val="bg1"/>
              </a:solidFill>
              <a:latin typeface="+mj-lt"/>
              <a:ea typeface="Montserrat" charset="0"/>
              <a:cs typeface="Montserrat" charset="0"/>
            </a:endParaRPr>
          </a:p>
        </p:txBody>
      </p:sp>
      <p:sp>
        <p:nvSpPr>
          <p:cNvPr id="23" name="TextBox 22"/>
          <p:cNvSpPr txBox="1"/>
          <p:nvPr/>
        </p:nvSpPr>
        <p:spPr>
          <a:xfrm flipH="1">
            <a:off x="2171266" y="3257471"/>
            <a:ext cx="2734226" cy="2836161"/>
          </a:xfrm>
          <a:prstGeom prst="rect">
            <a:avLst/>
          </a:prstGeom>
          <a:noFill/>
        </p:spPr>
        <p:txBody>
          <a:bodyPr wrap="square" rtlCol="0">
            <a:spAutoFit/>
          </a:bodyPr>
          <a:lstStyle/>
          <a:p>
            <a:pPr algn="just">
              <a:lnSpc>
                <a:spcPct val="150000"/>
              </a:lnSpc>
            </a:pPr>
            <a:r>
              <a:rPr lang="en-US" sz="1200" dirty="0">
                <a:solidFill>
                  <a:schemeClr val="tx1">
                    <a:lumMod val="50000"/>
                    <a:lumOff val="50000"/>
                  </a:schemeClr>
                </a:solidFill>
                <a:latin typeface="+mj-lt"/>
              </a:rPr>
              <a:t>Lorem ipsum dolor sit </a:t>
            </a:r>
            <a:r>
              <a:rPr lang="en-US" sz="1200" dirty="0" err="1">
                <a:solidFill>
                  <a:schemeClr val="tx1">
                    <a:lumMod val="50000"/>
                    <a:lumOff val="50000"/>
                  </a:schemeClr>
                </a:solidFill>
                <a:latin typeface="+mj-lt"/>
              </a:rPr>
              <a:t>ameti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anali</a:t>
            </a:r>
            <a:r>
              <a:rPr lang="en-US" sz="1200" dirty="0">
                <a:solidFill>
                  <a:schemeClr val="tx1">
                    <a:lumMod val="50000"/>
                    <a:lumOff val="50000"/>
                  </a:schemeClr>
                </a:solidFill>
                <a:latin typeface="+mj-lt"/>
              </a:rPr>
              <a:t> anu </a:t>
            </a:r>
            <a:r>
              <a:rPr lang="en-US" sz="1200" dirty="0" err="1">
                <a:solidFill>
                  <a:schemeClr val="tx1">
                    <a:lumMod val="50000"/>
                    <a:lumOff val="50000"/>
                  </a:schemeClr>
                </a:solidFill>
                <a:latin typeface="+mj-lt"/>
              </a:rPr>
              <a:t>consasercan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consectetun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asnainli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eantan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aoneca</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eget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duisal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nenaini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atasanil</a:t>
            </a:r>
            <a:r>
              <a:rPr lang="en-US" sz="1200" dirty="0">
                <a:solidFill>
                  <a:schemeClr val="tx1">
                    <a:lumMod val="50000"/>
                    <a:lumOff val="50000"/>
                  </a:schemeClr>
                </a:solidFill>
                <a:latin typeface="+mj-lt"/>
              </a:rPr>
              <a:t> anu </a:t>
            </a:r>
            <a:r>
              <a:rPr lang="en-US" sz="1200" dirty="0" err="1">
                <a:solidFill>
                  <a:schemeClr val="tx1">
                    <a:lumMod val="50000"/>
                    <a:lumOff val="50000"/>
                  </a:schemeClr>
                </a:solidFill>
                <a:latin typeface="+mj-lt"/>
              </a:rPr>
              <a:t>consectetun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asnainli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eantana</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oneca</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eget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duisal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nenaini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atasanil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amet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atasil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Pellentesque</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neque</a:t>
            </a:r>
            <a:r>
              <a:rPr lang="en-US" sz="1200" dirty="0">
                <a:solidFill>
                  <a:schemeClr val="tx1">
                    <a:lumMod val="50000"/>
                    <a:lumOff val="50000"/>
                  </a:schemeClr>
                </a:solidFill>
                <a:latin typeface="+mj-lt"/>
              </a:rPr>
              <a:t> nisi, semper </a:t>
            </a:r>
            <a:r>
              <a:rPr lang="en-US" sz="1200" dirty="0" err="1">
                <a:solidFill>
                  <a:schemeClr val="tx1">
                    <a:lumMod val="50000"/>
                    <a:lumOff val="50000"/>
                  </a:schemeClr>
                </a:solidFill>
                <a:latin typeface="+mj-lt"/>
              </a:rPr>
              <a:t>eget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orci</a:t>
            </a:r>
            <a:r>
              <a:rPr lang="en-US" sz="1200" dirty="0">
                <a:solidFill>
                  <a:schemeClr val="tx1">
                    <a:lumMod val="50000"/>
                    <a:lumOff val="50000"/>
                  </a:schemeClr>
                </a:solidFill>
                <a:latin typeface="+mj-lt"/>
              </a:rPr>
              <a:t> ac </a:t>
            </a:r>
            <a:r>
              <a:rPr lang="en-US" sz="1200" dirty="0" err="1">
                <a:solidFill>
                  <a:schemeClr val="tx1">
                    <a:lumMod val="50000"/>
                    <a:lumOff val="50000"/>
                  </a:schemeClr>
                </a:solidFill>
                <a:latin typeface="+mj-lt"/>
              </a:rPr>
              <a:t>anilat</a:t>
            </a:r>
            <a:r>
              <a:rPr lang="en-US" sz="1200" dirty="0">
                <a:solidFill>
                  <a:schemeClr val="tx1">
                    <a:lumMod val="50000"/>
                    <a:lumOff val="50000"/>
                  </a:schemeClr>
                </a:solidFill>
                <a:latin typeface="+mj-lt"/>
              </a:rPr>
              <a:t> males </a:t>
            </a:r>
            <a:r>
              <a:rPr lang="en-US" sz="1200" dirty="0" err="1">
                <a:solidFill>
                  <a:schemeClr val="tx1">
                    <a:lumMod val="50000"/>
                    <a:lumOff val="50000"/>
                  </a:schemeClr>
                </a:solidFill>
                <a:latin typeface="+mj-lt"/>
              </a:rPr>
              <a:t>santas</a:t>
            </a:r>
            <a:r>
              <a:rPr lang="en-US" sz="1200" dirty="0">
                <a:solidFill>
                  <a:schemeClr val="tx1">
                    <a:lumMod val="50000"/>
                    <a:lumOff val="50000"/>
                  </a:schemeClr>
                </a:solidFill>
                <a:latin typeface="+mj-lt"/>
              </a:rPr>
              <a:t> anta </a:t>
            </a:r>
            <a:r>
              <a:rPr lang="en-US" sz="1200" dirty="0" err="1">
                <a:solidFill>
                  <a:schemeClr val="tx1">
                    <a:lumMod val="50000"/>
                    <a:lumOff val="50000"/>
                  </a:schemeClr>
                </a:solidFill>
                <a:latin typeface="+mj-lt"/>
              </a:rPr>
              <a:t>donenilui</a:t>
            </a:r>
            <a:r>
              <a:rPr lang="en-US" sz="1200" dirty="0">
                <a:solidFill>
                  <a:schemeClr val="tx1">
                    <a:lumMod val="50000"/>
                    <a:lumOff val="50000"/>
                  </a:schemeClr>
                </a:solidFill>
                <a:latin typeface="+mj-lt"/>
              </a:rPr>
              <a:t> </a:t>
            </a:r>
          </a:p>
        </p:txBody>
      </p:sp>
      <p:sp>
        <p:nvSpPr>
          <p:cNvPr id="24" name="TextBox 23">
            <a:extLst>
              <a:ext uri="{FF2B5EF4-FFF2-40B4-BE49-F238E27FC236}">
                <a16:creationId xmlns:a16="http://schemas.microsoft.com/office/drawing/2014/main" id="{496B91FD-8A59-41E4-8E33-8242C3D4AF94}"/>
              </a:ext>
            </a:extLst>
          </p:cNvPr>
          <p:cNvSpPr txBox="1"/>
          <p:nvPr/>
        </p:nvSpPr>
        <p:spPr>
          <a:xfrm>
            <a:off x="2187439" y="1840587"/>
            <a:ext cx="2734226" cy="1200329"/>
          </a:xfrm>
          <a:prstGeom prst="rect">
            <a:avLst/>
          </a:prstGeom>
          <a:noFill/>
        </p:spPr>
        <p:txBody>
          <a:bodyPr wrap="square" rtlCol="0">
            <a:spAutoFit/>
          </a:bodyPr>
          <a:lstStyle/>
          <a:p>
            <a:r>
              <a:rPr lang="id-ID" sz="3600" b="1" i="1" spc="-150" dirty="0">
                <a:solidFill>
                  <a:schemeClr val="tx1">
                    <a:lumMod val="75000"/>
                    <a:lumOff val="25000"/>
                  </a:schemeClr>
                </a:solidFill>
                <a:latin typeface="+mj-lt"/>
                <a:ea typeface="Montserrat" charset="0"/>
                <a:cs typeface="Montserrat" charset="0"/>
              </a:rPr>
              <a:t>Creative</a:t>
            </a:r>
          </a:p>
          <a:p>
            <a:r>
              <a:rPr lang="id-ID" sz="3600" b="1" i="1" spc="-150" dirty="0">
                <a:solidFill>
                  <a:schemeClr val="tx1">
                    <a:lumMod val="75000"/>
                    <a:lumOff val="25000"/>
                  </a:schemeClr>
                </a:solidFill>
                <a:latin typeface="+mj-lt"/>
                <a:ea typeface="Montserrat" charset="0"/>
                <a:cs typeface="Montserrat" charset="0"/>
              </a:rPr>
              <a:t>Business</a:t>
            </a:r>
            <a:endParaRPr lang="en-US" sz="3600" b="1" i="1" spc="-150" dirty="0">
              <a:solidFill>
                <a:schemeClr val="tx1">
                  <a:lumMod val="75000"/>
                  <a:lumOff val="25000"/>
                </a:schemeClr>
              </a:solidFill>
              <a:latin typeface="+mj-lt"/>
              <a:ea typeface="Montserrat" charset="0"/>
              <a:cs typeface="Montserrat" charset="0"/>
            </a:endParaRPr>
          </a:p>
        </p:txBody>
      </p:sp>
      <p:sp>
        <p:nvSpPr>
          <p:cNvPr id="25" name="Right Triangle 24"/>
          <p:cNvSpPr/>
          <p:nvPr/>
        </p:nvSpPr>
        <p:spPr>
          <a:xfrm>
            <a:off x="2297433" y="1275527"/>
            <a:ext cx="421181" cy="46363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mj-lt"/>
            </a:endParaRPr>
          </a:p>
        </p:txBody>
      </p:sp>
      <p:pic>
        <p:nvPicPr>
          <p:cNvPr id="4" name="Picture Placeholder 3">
            <a:extLst>
              <a:ext uri="{FF2B5EF4-FFF2-40B4-BE49-F238E27FC236}">
                <a16:creationId xmlns:a16="http://schemas.microsoft.com/office/drawing/2014/main" id="{58C9D63C-3863-4218-B8B9-78C825C5CF9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025" r="14025"/>
          <a:stretch>
            <a:fillRect/>
          </a:stretch>
        </p:blipFill>
        <p:spPr/>
      </p:pic>
    </p:spTree>
    <p:extLst>
      <p:ext uri="{BB962C8B-B14F-4D97-AF65-F5344CB8AC3E}">
        <p14:creationId xmlns:p14="http://schemas.microsoft.com/office/powerpoint/2010/main" val="1675695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570292" y="1360173"/>
            <a:ext cx="3148007" cy="1974326"/>
            <a:chOff x="6361450" y="2022867"/>
            <a:chExt cx="3148007" cy="1974326"/>
          </a:xfrm>
        </p:grpSpPr>
        <p:sp>
          <p:nvSpPr>
            <p:cNvPr id="10" name="TextBox 9"/>
            <p:cNvSpPr txBox="1"/>
            <p:nvPr/>
          </p:nvSpPr>
          <p:spPr>
            <a:xfrm flipH="1">
              <a:off x="6361450" y="2546027"/>
              <a:ext cx="3148007" cy="1451166"/>
            </a:xfrm>
            <a:prstGeom prst="rect">
              <a:avLst/>
            </a:prstGeom>
            <a:noFill/>
          </p:spPr>
          <p:txBody>
            <a:bodyPr wrap="square" rtlCol="0">
              <a:spAutoFit/>
            </a:bodyPr>
            <a:lstStyle/>
            <a:p>
              <a:pPr>
                <a:lnSpc>
                  <a:spcPct val="150000"/>
                </a:lnSpc>
              </a:pPr>
              <a:r>
                <a:rPr lang="en-US" sz="1200" dirty="0">
                  <a:solidFill>
                    <a:schemeClr val="tx1">
                      <a:lumMod val="50000"/>
                      <a:lumOff val="50000"/>
                    </a:schemeClr>
                  </a:solidFill>
                  <a:latin typeface="+mj-lt"/>
                </a:rPr>
                <a:t>Lorem ipsum dolor sit </a:t>
              </a:r>
              <a:r>
                <a:rPr lang="en-US" sz="1200" dirty="0" err="1">
                  <a:solidFill>
                    <a:schemeClr val="tx1">
                      <a:lumMod val="50000"/>
                      <a:lumOff val="50000"/>
                    </a:schemeClr>
                  </a:solidFill>
                  <a:latin typeface="+mj-lt"/>
                </a:rPr>
                <a:t>ameti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satil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anusilas</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sanisisa</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consan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eget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duisalilas</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asali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sanni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condimentum</a:t>
              </a:r>
              <a:r>
                <a:rPr lang="en-US" sz="1200" dirty="0">
                  <a:solidFill>
                    <a:schemeClr val="tx1">
                      <a:lumMod val="50000"/>
                      <a:lumOff val="50000"/>
                    </a:schemeClr>
                  </a:solidFill>
                  <a:latin typeface="+mj-lt"/>
                </a:rPr>
                <a:t> ante </a:t>
              </a:r>
              <a:r>
                <a:rPr lang="en-US" sz="1200" dirty="0" err="1">
                  <a:solidFill>
                    <a:schemeClr val="tx1">
                      <a:lumMod val="50000"/>
                      <a:lumOff val="50000"/>
                    </a:schemeClr>
                  </a:solidFill>
                  <a:latin typeface="+mj-lt"/>
                </a:rPr>
                <a:t>justo</a:t>
              </a:r>
              <a:r>
                <a:rPr lang="en-US" sz="1200" dirty="0">
                  <a:solidFill>
                    <a:schemeClr val="tx1">
                      <a:lumMod val="50000"/>
                      <a:lumOff val="50000"/>
                    </a:schemeClr>
                  </a:solidFill>
                  <a:latin typeface="+mj-lt"/>
                </a:rPr>
                <a:t> ac magna </a:t>
              </a:r>
              <a:r>
                <a:rPr lang="en-US" sz="1200" dirty="0" err="1">
                  <a:solidFill>
                    <a:schemeClr val="tx1">
                      <a:lumMod val="50000"/>
                      <a:lumOff val="50000"/>
                    </a:schemeClr>
                  </a:solidFill>
                  <a:latin typeface="+mj-lt"/>
                </a:rPr>
                <a:t>veasill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tristique</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contan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saggeta</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sulla</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orci</a:t>
              </a:r>
              <a:endParaRPr lang="en-US" sz="1200" dirty="0">
                <a:solidFill>
                  <a:schemeClr val="tx1">
                    <a:lumMod val="50000"/>
                    <a:lumOff val="50000"/>
                  </a:schemeClr>
                </a:solidFill>
                <a:latin typeface="+mj-lt"/>
              </a:endParaRPr>
            </a:p>
          </p:txBody>
        </p:sp>
        <p:sp>
          <p:nvSpPr>
            <p:cNvPr id="11" name="TextBox 10"/>
            <p:cNvSpPr txBox="1"/>
            <p:nvPr/>
          </p:nvSpPr>
          <p:spPr>
            <a:xfrm flipH="1">
              <a:off x="6361451" y="2022867"/>
              <a:ext cx="2220267" cy="423449"/>
            </a:xfrm>
            <a:prstGeom prst="rect">
              <a:avLst/>
            </a:prstGeom>
            <a:noFill/>
          </p:spPr>
          <p:txBody>
            <a:bodyPr wrap="square" rtlCol="0">
              <a:spAutoFit/>
            </a:bodyPr>
            <a:lstStyle/>
            <a:p>
              <a:pPr>
                <a:lnSpc>
                  <a:spcPct val="150000"/>
                </a:lnSpc>
              </a:pPr>
              <a:r>
                <a:rPr lang="en-US" sz="1600" b="1" dirty="0">
                  <a:solidFill>
                    <a:schemeClr val="tx1">
                      <a:lumMod val="75000"/>
                      <a:lumOff val="25000"/>
                    </a:schemeClr>
                  </a:solidFill>
                  <a:latin typeface="+mj-lt"/>
                  <a:ea typeface="Montserrat" charset="0"/>
                  <a:cs typeface="Montserrat" charset="0"/>
                </a:rPr>
                <a:t>Best Title Here</a:t>
              </a:r>
            </a:p>
          </p:txBody>
        </p:sp>
      </p:grpSp>
      <p:grpSp>
        <p:nvGrpSpPr>
          <p:cNvPr id="12" name="Group 11"/>
          <p:cNvGrpSpPr/>
          <p:nvPr/>
        </p:nvGrpSpPr>
        <p:grpSpPr>
          <a:xfrm>
            <a:off x="3570292" y="3804219"/>
            <a:ext cx="3148006" cy="1974326"/>
            <a:chOff x="6361450" y="2022867"/>
            <a:chExt cx="3148006" cy="1974326"/>
          </a:xfrm>
        </p:grpSpPr>
        <p:sp>
          <p:nvSpPr>
            <p:cNvPr id="13" name="TextBox 12"/>
            <p:cNvSpPr txBox="1"/>
            <p:nvPr/>
          </p:nvSpPr>
          <p:spPr>
            <a:xfrm flipH="1">
              <a:off x="6361450" y="2546027"/>
              <a:ext cx="3148006" cy="1451166"/>
            </a:xfrm>
            <a:prstGeom prst="rect">
              <a:avLst/>
            </a:prstGeom>
            <a:noFill/>
          </p:spPr>
          <p:txBody>
            <a:bodyPr wrap="square" rtlCol="0">
              <a:spAutoFit/>
            </a:bodyPr>
            <a:lstStyle/>
            <a:p>
              <a:pPr>
                <a:lnSpc>
                  <a:spcPct val="150000"/>
                </a:lnSpc>
              </a:pPr>
              <a:r>
                <a:rPr lang="en-US" sz="1200">
                  <a:solidFill>
                    <a:schemeClr val="tx1">
                      <a:lumMod val="50000"/>
                      <a:lumOff val="50000"/>
                    </a:schemeClr>
                  </a:solidFill>
                  <a:latin typeface="+mj-lt"/>
                </a:rPr>
                <a:t>Lorem ipsum dolor sit ameti satil anusilas sanisisa consan eget duisalilas asali sanni condimentum ante justo ac magna veasill tristique contan saggeta sulla orci</a:t>
              </a:r>
            </a:p>
          </p:txBody>
        </p:sp>
        <p:sp>
          <p:nvSpPr>
            <p:cNvPr id="14" name="TextBox 13"/>
            <p:cNvSpPr txBox="1"/>
            <p:nvPr/>
          </p:nvSpPr>
          <p:spPr>
            <a:xfrm flipH="1">
              <a:off x="6361451" y="2022867"/>
              <a:ext cx="2220267" cy="423449"/>
            </a:xfrm>
            <a:prstGeom prst="rect">
              <a:avLst/>
            </a:prstGeom>
            <a:noFill/>
          </p:spPr>
          <p:txBody>
            <a:bodyPr wrap="square" rtlCol="0">
              <a:spAutoFit/>
            </a:bodyPr>
            <a:lstStyle/>
            <a:p>
              <a:pPr>
                <a:lnSpc>
                  <a:spcPct val="150000"/>
                </a:lnSpc>
              </a:pPr>
              <a:r>
                <a:rPr lang="en-US" sz="1600" b="1">
                  <a:solidFill>
                    <a:schemeClr val="tx1">
                      <a:lumMod val="75000"/>
                      <a:lumOff val="25000"/>
                    </a:schemeClr>
                  </a:solidFill>
                  <a:latin typeface="+mj-lt"/>
                  <a:ea typeface="Montserrat" charset="0"/>
                  <a:cs typeface="Montserrat" charset="0"/>
                </a:rPr>
                <a:t>Best Title Here</a:t>
              </a:r>
            </a:p>
          </p:txBody>
        </p:sp>
      </p:grpSp>
      <p:pic>
        <p:nvPicPr>
          <p:cNvPr id="8" name="Picture Placeholder 7">
            <a:extLst>
              <a:ext uri="{FF2B5EF4-FFF2-40B4-BE49-F238E27FC236}">
                <a16:creationId xmlns:a16="http://schemas.microsoft.com/office/drawing/2014/main" id="{5CEBEB58-6B16-4C23-932D-952B9561A8E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664" r="16664"/>
          <a:stretch>
            <a:fillRect/>
          </a:stretch>
        </p:blipFill>
        <p:spPr/>
      </p:pic>
      <p:pic>
        <p:nvPicPr>
          <p:cNvPr id="16" name="Picture Placeholder 15">
            <a:extLst>
              <a:ext uri="{FF2B5EF4-FFF2-40B4-BE49-F238E27FC236}">
                <a16:creationId xmlns:a16="http://schemas.microsoft.com/office/drawing/2014/main" id="{4ED56A9D-74B7-4139-B10B-1504069613F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67" r="16667"/>
          <a:stretch>
            <a:fillRect/>
          </a:stretch>
        </p:blipFill>
        <p:spPr/>
      </p:pic>
      <p:pic>
        <p:nvPicPr>
          <p:cNvPr id="6" name="Picture Placeholder 5">
            <a:extLst>
              <a:ext uri="{FF2B5EF4-FFF2-40B4-BE49-F238E27FC236}">
                <a16:creationId xmlns:a16="http://schemas.microsoft.com/office/drawing/2014/main" id="{0C68EAE0-1363-4405-BADA-62FA74C8C6A2}"/>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8970" r="28970"/>
          <a:stretch>
            <a:fillRect/>
          </a:stretch>
        </p:blipFill>
        <p:spPr/>
      </p:pic>
    </p:spTree>
    <p:extLst>
      <p:ext uri="{BB962C8B-B14F-4D97-AF65-F5344CB8AC3E}">
        <p14:creationId xmlns:p14="http://schemas.microsoft.com/office/powerpoint/2010/main" val="2145923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827869" y="1691939"/>
            <a:ext cx="1967625" cy="2805323"/>
            <a:chOff x="6361448" y="2022867"/>
            <a:chExt cx="2783612" cy="2805323"/>
          </a:xfrm>
        </p:grpSpPr>
        <p:sp>
          <p:nvSpPr>
            <p:cNvPr id="26" name="TextBox 25"/>
            <p:cNvSpPr txBox="1"/>
            <p:nvPr/>
          </p:nvSpPr>
          <p:spPr>
            <a:xfrm flipH="1">
              <a:off x="6361448" y="2546027"/>
              <a:ext cx="2783612" cy="2282163"/>
            </a:xfrm>
            <a:prstGeom prst="rect">
              <a:avLst/>
            </a:prstGeom>
            <a:noFill/>
          </p:spPr>
          <p:txBody>
            <a:bodyPr wrap="square" rtlCol="0">
              <a:spAutoFit/>
            </a:bodyPr>
            <a:lstStyle/>
            <a:p>
              <a:pPr algn="just">
                <a:lnSpc>
                  <a:spcPct val="150000"/>
                </a:lnSpc>
              </a:pPr>
              <a:r>
                <a:rPr lang="en-US" sz="1200" dirty="0">
                  <a:solidFill>
                    <a:schemeClr val="tx1">
                      <a:lumMod val="50000"/>
                      <a:lumOff val="50000"/>
                    </a:schemeClr>
                  </a:solidFill>
                </a:rPr>
                <a:t>Lorem ipsum dolor sit </a:t>
              </a:r>
              <a:r>
                <a:rPr lang="en-US" sz="1200" dirty="0" err="1">
                  <a:solidFill>
                    <a:schemeClr val="tx1">
                      <a:lumMod val="50000"/>
                      <a:lumOff val="50000"/>
                    </a:schemeClr>
                  </a:solidFill>
                </a:rPr>
                <a:t>ameti</a:t>
              </a:r>
              <a:r>
                <a:rPr lang="en-US" sz="1200" dirty="0">
                  <a:solidFill>
                    <a:schemeClr val="tx1">
                      <a:lumMod val="50000"/>
                      <a:lumOff val="50000"/>
                    </a:schemeClr>
                  </a:solidFill>
                </a:rPr>
                <a:t> </a:t>
              </a:r>
              <a:r>
                <a:rPr lang="en-US" sz="1200" dirty="0" err="1">
                  <a:solidFill>
                    <a:schemeClr val="tx1">
                      <a:lumMod val="50000"/>
                      <a:lumOff val="50000"/>
                    </a:schemeClr>
                  </a:solidFill>
                </a:rPr>
                <a:t>satil</a:t>
              </a:r>
              <a:r>
                <a:rPr lang="en-US" sz="1200" dirty="0">
                  <a:solidFill>
                    <a:schemeClr val="tx1">
                      <a:lumMod val="50000"/>
                      <a:lumOff val="50000"/>
                    </a:schemeClr>
                  </a:solidFill>
                </a:rPr>
                <a:t> </a:t>
              </a:r>
              <a:r>
                <a:rPr lang="en-US" sz="1200" dirty="0" err="1">
                  <a:solidFill>
                    <a:schemeClr val="tx1">
                      <a:lumMod val="50000"/>
                      <a:lumOff val="50000"/>
                    </a:schemeClr>
                  </a:solidFill>
                </a:rPr>
                <a:t>anusilas</a:t>
              </a:r>
              <a:r>
                <a:rPr lang="en-US" sz="1200" dirty="0">
                  <a:solidFill>
                    <a:schemeClr val="tx1">
                      <a:lumMod val="50000"/>
                      <a:lumOff val="50000"/>
                    </a:schemeClr>
                  </a:solidFill>
                </a:rPr>
                <a:t> </a:t>
              </a:r>
              <a:r>
                <a:rPr lang="en-US" sz="1200" dirty="0" err="1">
                  <a:solidFill>
                    <a:schemeClr val="tx1">
                      <a:lumMod val="50000"/>
                      <a:lumOff val="50000"/>
                    </a:schemeClr>
                  </a:solidFill>
                </a:rPr>
                <a:t>sanisisa</a:t>
              </a:r>
              <a:r>
                <a:rPr lang="en-US" sz="1200" dirty="0">
                  <a:solidFill>
                    <a:schemeClr val="tx1">
                      <a:lumMod val="50000"/>
                      <a:lumOff val="50000"/>
                    </a:schemeClr>
                  </a:solidFill>
                </a:rPr>
                <a:t> </a:t>
              </a:r>
              <a:r>
                <a:rPr lang="en-US" sz="1200" dirty="0" err="1">
                  <a:solidFill>
                    <a:schemeClr val="tx1">
                      <a:lumMod val="50000"/>
                      <a:lumOff val="50000"/>
                    </a:schemeClr>
                  </a:solidFill>
                </a:rPr>
                <a:t>consan</a:t>
              </a:r>
              <a:r>
                <a:rPr lang="en-US" sz="1200" dirty="0">
                  <a:solidFill>
                    <a:schemeClr val="tx1">
                      <a:lumMod val="50000"/>
                      <a:lumOff val="50000"/>
                    </a:schemeClr>
                  </a:solidFill>
                </a:rPr>
                <a:t> </a:t>
              </a:r>
              <a:r>
                <a:rPr lang="en-US" sz="1200" dirty="0" err="1">
                  <a:solidFill>
                    <a:schemeClr val="tx1">
                      <a:lumMod val="50000"/>
                      <a:lumOff val="50000"/>
                    </a:schemeClr>
                  </a:solidFill>
                </a:rPr>
                <a:t>eget</a:t>
              </a:r>
              <a:r>
                <a:rPr lang="en-US" sz="1200" dirty="0">
                  <a:solidFill>
                    <a:schemeClr val="tx1">
                      <a:lumMod val="50000"/>
                      <a:lumOff val="50000"/>
                    </a:schemeClr>
                  </a:solidFill>
                </a:rPr>
                <a:t> </a:t>
              </a:r>
              <a:r>
                <a:rPr lang="en-US" sz="1200" dirty="0" err="1">
                  <a:solidFill>
                    <a:schemeClr val="tx1">
                      <a:lumMod val="50000"/>
                      <a:lumOff val="50000"/>
                    </a:schemeClr>
                  </a:solidFill>
                </a:rPr>
                <a:t>duisalilas</a:t>
              </a:r>
              <a:r>
                <a:rPr lang="en-US" sz="1200" dirty="0">
                  <a:solidFill>
                    <a:schemeClr val="tx1">
                      <a:lumMod val="50000"/>
                      <a:lumOff val="50000"/>
                    </a:schemeClr>
                  </a:solidFill>
                </a:rPr>
                <a:t> </a:t>
              </a:r>
              <a:r>
                <a:rPr lang="en-US" sz="1200" dirty="0" err="1">
                  <a:solidFill>
                    <a:schemeClr val="tx1">
                      <a:lumMod val="50000"/>
                      <a:lumOff val="50000"/>
                    </a:schemeClr>
                  </a:solidFill>
                </a:rPr>
                <a:t>asali</a:t>
              </a:r>
              <a:r>
                <a:rPr lang="en-US" sz="1200" dirty="0">
                  <a:solidFill>
                    <a:schemeClr val="tx1">
                      <a:lumMod val="50000"/>
                      <a:lumOff val="50000"/>
                    </a:schemeClr>
                  </a:solidFill>
                </a:rPr>
                <a:t> </a:t>
              </a:r>
              <a:r>
                <a:rPr lang="en-US" sz="1200" dirty="0" err="1">
                  <a:solidFill>
                    <a:schemeClr val="tx1">
                      <a:lumMod val="50000"/>
                      <a:lumOff val="50000"/>
                    </a:schemeClr>
                  </a:solidFill>
                </a:rPr>
                <a:t>sanni</a:t>
              </a:r>
              <a:r>
                <a:rPr lang="en-US" sz="1200" dirty="0">
                  <a:solidFill>
                    <a:schemeClr val="tx1">
                      <a:lumMod val="50000"/>
                      <a:lumOff val="50000"/>
                    </a:schemeClr>
                  </a:solidFill>
                </a:rPr>
                <a:t> </a:t>
              </a:r>
              <a:r>
                <a:rPr lang="en-US" sz="1200" dirty="0" err="1">
                  <a:solidFill>
                    <a:schemeClr val="tx1">
                      <a:lumMod val="50000"/>
                      <a:lumOff val="50000"/>
                    </a:schemeClr>
                  </a:solidFill>
                </a:rPr>
                <a:t>condimentum</a:t>
              </a:r>
              <a:r>
                <a:rPr lang="en-US" sz="1200" dirty="0">
                  <a:solidFill>
                    <a:schemeClr val="tx1">
                      <a:lumMod val="50000"/>
                      <a:lumOff val="50000"/>
                    </a:schemeClr>
                  </a:solidFill>
                </a:rPr>
                <a:t> ante </a:t>
              </a:r>
              <a:r>
                <a:rPr lang="en-US" sz="1200" dirty="0" err="1">
                  <a:solidFill>
                    <a:schemeClr val="tx1">
                      <a:lumMod val="50000"/>
                      <a:lumOff val="50000"/>
                    </a:schemeClr>
                  </a:solidFill>
                </a:rPr>
                <a:t>justo</a:t>
              </a:r>
              <a:r>
                <a:rPr lang="en-US" sz="1200" dirty="0">
                  <a:solidFill>
                    <a:schemeClr val="tx1">
                      <a:lumMod val="50000"/>
                      <a:lumOff val="50000"/>
                    </a:schemeClr>
                  </a:solidFill>
                </a:rPr>
                <a:t> ac magna </a:t>
              </a:r>
              <a:r>
                <a:rPr lang="en-US" sz="1200" dirty="0" err="1">
                  <a:solidFill>
                    <a:schemeClr val="tx1">
                      <a:lumMod val="50000"/>
                      <a:lumOff val="50000"/>
                    </a:schemeClr>
                  </a:solidFill>
                </a:rPr>
                <a:t>veasill</a:t>
              </a:r>
              <a:r>
                <a:rPr lang="en-US" sz="1200" dirty="0">
                  <a:solidFill>
                    <a:schemeClr val="tx1">
                      <a:lumMod val="50000"/>
                      <a:lumOff val="50000"/>
                    </a:schemeClr>
                  </a:solidFill>
                </a:rPr>
                <a:t> </a:t>
              </a:r>
              <a:r>
                <a:rPr lang="en-US" sz="1200" dirty="0" err="1">
                  <a:solidFill>
                    <a:schemeClr val="tx1">
                      <a:lumMod val="50000"/>
                      <a:lumOff val="50000"/>
                    </a:schemeClr>
                  </a:solidFill>
                </a:rPr>
                <a:t>tristique</a:t>
              </a:r>
              <a:r>
                <a:rPr lang="en-US" sz="1200" dirty="0">
                  <a:solidFill>
                    <a:schemeClr val="tx1">
                      <a:lumMod val="50000"/>
                      <a:lumOff val="50000"/>
                    </a:schemeClr>
                  </a:solidFill>
                </a:rPr>
                <a:t> </a:t>
              </a:r>
              <a:r>
                <a:rPr lang="en-US" sz="1200" dirty="0" err="1">
                  <a:solidFill>
                    <a:schemeClr val="tx1">
                      <a:lumMod val="50000"/>
                      <a:lumOff val="50000"/>
                    </a:schemeClr>
                  </a:solidFill>
                </a:rPr>
                <a:t>contan</a:t>
              </a:r>
              <a:r>
                <a:rPr lang="en-US" sz="1200" dirty="0">
                  <a:solidFill>
                    <a:schemeClr val="tx1">
                      <a:lumMod val="50000"/>
                      <a:lumOff val="50000"/>
                    </a:schemeClr>
                  </a:solidFill>
                </a:rPr>
                <a:t> </a:t>
              </a:r>
              <a:r>
                <a:rPr lang="en-US" sz="1200" dirty="0" err="1">
                  <a:solidFill>
                    <a:schemeClr val="tx1">
                      <a:lumMod val="50000"/>
                      <a:lumOff val="50000"/>
                    </a:schemeClr>
                  </a:solidFill>
                </a:rPr>
                <a:t>saggeta</a:t>
              </a:r>
              <a:r>
                <a:rPr lang="en-US" sz="1200" dirty="0">
                  <a:solidFill>
                    <a:schemeClr val="tx1">
                      <a:lumMod val="50000"/>
                      <a:lumOff val="50000"/>
                    </a:schemeClr>
                  </a:solidFill>
                </a:rPr>
                <a:t> </a:t>
              </a:r>
              <a:r>
                <a:rPr lang="en-US" sz="1200" dirty="0" err="1">
                  <a:solidFill>
                    <a:schemeClr val="tx1">
                      <a:lumMod val="50000"/>
                      <a:lumOff val="50000"/>
                    </a:schemeClr>
                  </a:solidFill>
                </a:rPr>
                <a:t>sulla</a:t>
              </a:r>
              <a:r>
                <a:rPr lang="en-US" sz="1200" dirty="0">
                  <a:solidFill>
                    <a:schemeClr val="tx1">
                      <a:lumMod val="50000"/>
                      <a:lumOff val="50000"/>
                    </a:schemeClr>
                  </a:solidFill>
                </a:rPr>
                <a:t> </a:t>
              </a:r>
              <a:r>
                <a:rPr lang="en-US" sz="1200" dirty="0" err="1">
                  <a:solidFill>
                    <a:schemeClr val="tx1">
                      <a:lumMod val="50000"/>
                      <a:lumOff val="50000"/>
                    </a:schemeClr>
                  </a:solidFill>
                </a:rPr>
                <a:t>orci</a:t>
              </a:r>
              <a:endParaRPr lang="en-US" sz="1200" dirty="0">
                <a:solidFill>
                  <a:schemeClr val="tx1">
                    <a:lumMod val="50000"/>
                    <a:lumOff val="50000"/>
                  </a:schemeClr>
                </a:solidFill>
              </a:endParaRPr>
            </a:p>
          </p:txBody>
        </p:sp>
        <p:sp>
          <p:nvSpPr>
            <p:cNvPr id="27" name="TextBox 26"/>
            <p:cNvSpPr txBox="1"/>
            <p:nvPr/>
          </p:nvSpPr>
          <p:spPr>
            <a:xfrm flipH="1">
              <a:off x="6361451" y="2022867"/>
              <a:ext cx="2220267" cy="423449"/>
            </a:xfrm>
            <a:prstGeom prst="rect">
              <a:avLst/>
            </a:prstGeom>
            <a:noFill/>
          </p:spPr>
          <p:txBody>
            <a:bodyPr wrap="square" rtlCol="0">
              <a:spAutoFit/>
            </a:bodyPr>
            <a:lstStyle/>
            <a:p>
              <a:pPr>
                <a:lnSpc>
                  <a:spcPct val="150000"/>
                </a:lnSpc>
              </a:pPr>
              <a:r>
                <a:rPr lang="en-US" sz="1600" b="1" dirty="0">
                  <a:solidFill>
                    <a:schemeClr val="tx1">
                      <a:lumMod val="75000"/>
                      <a:lumOff val="25000"/>
                    </a:schemeClr>
                  </a:solidFill>
                  <a:ea typeface="Montserrat" charset="0"/>
                  <a:cs typeface="Montserrat" charset="0"/>
                </a:rPr>
                <a:t>YOUR NAME</a:t>
              </a:r>
            </a:p>
          </p:txBody>
        </p:sp>
      </p:grpSp>
      <p:grpSp>
        <p:nvGrpSpPr>
          <p:cNvPr id="28" name="Group 27"/>
          <p:cNvGrpSpPr/>
          <p:nvPr/>
        </p:nvGrpSpPr>
        <p:grpSpPr>
          <a:xfrm>
            <a:off x="9363638" y="1691939"/>
            <a:ext cx="1967625" cy="2805323"/>
            <a:chOff x="6361448" y="2022867"/>
            <a:chExt cx="2783612" cy="2805323"/>
          </a:xfrm>
        </p:grpSpPr>
        <p:sp>
          <p:nvSpPr>
            <p:cNvPr id="29" name="TextBox 28"/>
            <p:cNvSpPr txBox="1"/>
            <p:nvPr/>
          </p:nvSpPr>
          <p:spPr>
            <a:xfrm flipH="1">
              <a:off x="6361448" y="2546027"/>
              <a:ext cx="2783612" cy="2282163"/>
            </a:xfrm>
            <a:prstGeom prst="rect">
              <a:avLst/>
            </a:prstGeom>
            <a:noFill/>
          </p:spPr>
          <p:txBody>
            <a:bodyPr wrap="square" rtlCol="0">
              <a:spAutoFit/>
            </a:bodyPr>
            <a:lstStyle/>
            <a:p>
              <a:pPr algn="just">
                <a:lnSpc>
                  <a:spcPct val="150000"/>
                </a:lnSpc>
              </a:pPr>
              <a:r>
                <a:rPr lang="en-US" sz="1200" dirty="0">
                  <a:solidFill>
                    <a:schemeClr val="tx1">
                      <a:lumMod val="50000"/>
                      <a:lumOff val="50000"/>
                    </a:schemeClr>
                  </a:solidFill>
                </a:rPr>
                <a:t>Lorem ipsum dolor sit </a:t>
              </a:r>
              <a:r>
                <a:rPr lang="en-US" sz="1200" dirty="0" err="1">
                  <a:solidFill>
                    <a:schemeClr val="tx1">
                      <a:lumMod val="50000"/>
                      <a:lumOff val="50000"/>
                    </a:schemeClr>
                  </a:solidFill>
                </a:rPr>
                <a:t>ameti</a:t>
              </a:r>
              <a:r>
                <a:rPr lang="en-US" sz="1200" dirty="0">
                  <a:solidFill>
                    <a:schemeClr val="tx1">
                      <a:lumMod val="50000"/>
                      <a:lumOff val="50000"/>
                    </a:schemeClr>
                  </a:solidFill>
                </a:rPr>
                <a:t> </a:t>
              </a:r>
              <a:r>
                <a:rPr lang="en-US" sz="1200" dirty="0" err="1">
                  <a:solidFill>
                    <a:schemeClr val="tx1">
                      <a:lumMod val="50000"/>
                      <a:lumOff val="50000"/>
                    </a:schemeClr>
                  </a:solidFill>
                </a:rPr>
                <a:t>satil</a:t>
              </a:r>
              <a:r>
                <a:rPr lang="en-US" sz="1200" dirty="0">
                  <a:solidFill>
                    <a:schemeClr val="tx1">
                      <a:lumMod val="50000"/>
                      <a:lumOff val="50000"/>
                    </a:schemeClr>
                  </a:solidFill>
                </a:rPr>
                <a:t> </a:t>
              </a:r>
              <a:r>
                <a:rPr lang="en-US" sz="1200" dirty="0" err="1">
                  <a:solidFill>
                    <a:schemeClr val="tx1">
                      <a:lumMod val="50000"/>
                      <a:lumOff val="50000"/>
                    </a:schemeClr>
                  </a:solidFill>
                </a:rPr>
                <a:t>anusilas</a:t>
              </a:r>
              <a:r>
                <a:rPr lang="en-US" sz="1200" dirty="0">
                  <a:solidFill>
                    <a:schemeClr val="tx1">
                      <a:lumMod val="50000"/>
                      <a:lumOff val="50000"/>
                    </a:schemeClr>
                  </a:solidFill>
                </a:rPr>
                <a:t> </a:t>
              </a:r>
              <a:r>
                <a:rPr lang="en-US" sz="1200" dirty="0" err="1">
                  <a:solidFill>
                    <a:schemeClr val="tx1">
                      <a:lumMod val="50000"/>
                      <a:lumOff val="50000"/>
                    </a:schemeClr>
                  </a:solidFill>
                </a:rPr>
                <a:t>sanisisa</a:t>
              </a:r>
              <a:r>
                <a:rPr lang="en-US" sz="1200" dirty="0">
                  <a:solidFill>
                    <a:schemeClr val="tx1">
                      <a:lumMod val="50000"/>
                      <a:lumOff val="50000"/>
                    </a:schemeClr>
                  </a:solidFill>
                </a:rPr>
                <a:t> </a:t>
              </a:r>
              <a:r>
                <a:rPr lang="en-US" sz="1200" dirty="0" err="1">
                  <a:solidFill>
                    <a:schemeClr val="tx1">
                      <a:lumMod val="50000"/>
                      <a:lumOff val="50000"/>
                    </a:schemeClr>
                  </a:solidFill>
                </a:rPr>
                <a:t>consan</a:t>
              </a:r>
              <a:r>
                <a:rPr lang="en-US" sz="1200" dirty="0">
                  <a:solidFill>
                    <a:schemeClr val="tx1">
                      <a:lumMod val="50000"/>
                      <a:lumOff val="50000"/>
                    </a:schemeClr>
                  </a:solidFill>
                </a:rPr>
                <a:t> </a:t>
              </a:r>
              <a:r>
                <a:rPr lang="en-US" sz="1200" dirty="0" err="1">
                  <a:solidFill>
                    <a:schemeClr val="tx1">
                      <a:lumMod val="50000"/>
                      <a:lumOff val="50000"/>
                    </a:schemeClr>
                  </a:solidFill>
                </a:rPr>
                <a:t>eget</a:t>
              </a:r>
              <a:r>
                <a:rPr lang="en-US" sz="1200" dirty="0">
                  <a:solidFill>
                    <a:schemeClr val="tx1">
                      <a:lumMod val="50000"/>
                      <a:lumOff val="50000"/>
                    </a:schemeClr>
                  </a:solidFill>
                </a:rPr>
                <a:t> </a:t>
              </a:r>
              <a:r>
                <a:rPr lang="en-US" sz="1200" dirty="0" err="1">
                  <a:solidFill>
                    <a:schemeClr val="tx1">
                      <a:lumMod val="50000"/>
                      <a:lumOff val="50000"/>
                    </a:schemeClr>
                  </a:solidFill>
                </a:rPr>
                <a:t>duisalilas</a:t>
              </a:r>
              <a:r>
                <a:rPr lang="en-US" sz="1200" dirty="0">
                  <a:solidFill>
                    <a:schemeClr val="tx1">
                      <a:lumMod val="50000"/>
                      <a:lumOff val="50000"/>
                    </a:schemeClr>
                  </a:solidFill>
                </a:rPr>
                <a:t> </a:t>
              </a:r>
              <a:r>
                <a:rPr lang="en-US" sz="1200" dirty="0" err="1">
                  <a:solidFill>
                    <a:schemeClr val="tx1">
                      <a:lumMod val="50000"/>
                      <a:lumOff val="50000"/>
                    </a:schemeClr>
                  </a:solidFill>
                </a:rPr>
                <a:t>asali</a:t>
              </a:r>
              <a:r>
                <a:rPr lang="en-US" sz="1200" dirty="0">
                  <a:solidFill>
                    <a:schemeClr val="tx1">
                      <a:lumMod val="50000"/>
                      <a:lumOff val="50000"/>
                    </a:schemeClr>
                  </a:solidFill>
                </a:rPr>
                <a:t> </a:t>
              </a:r>
              <a:r>
                <a:rPr lang="en-US" sz="1200" dirty="0" err="1">
                  <a:solidFill>
                    <a:schemeClr val="tx1">
                      <a:lumMod val="50000"/>
                      <a:lumOff val="50000"/>
                    </a:schemeClr>
                  </a:solidFill>
                </a:rPr>
                <a:t>sanni</a:t>
              </a:r>
              <a:r>
                <a:rPr lang="en-US" sz="1200" dirty="0">
                  <a:solidFill>
                    <a:schemeClr val="tx1">
                      <a:lumMod val="50000"/>
                      <a:lumOff val="50000"/>
                    </a:schemeClr>
                  </a:solidFill>
                </a:rPr>
                <a:t> </a:t>
              </a:r>
              <a:r>
                <a:rPr lang="en-US" sz="1200" dirty="0" err="1">
                  <a:solidFill>
                    <a:schemeClr val="tx1">
                      <a:lumMod val="50000"/>
                      <a:lumOff val="50000"/>
                    </a:schemeClr>
                  </a:solidFill>
                </a:rPr>
                <a:t>condimentum</a:t>
              </a:r>
              <a:r>
                <a:rPr lang="en-US" sz="1200" dirty="0">
                  <a:solidFill>
                    <a:schemeClr val="tx1">
                      <a:lumMod val="50000"/>
                      <a:lumOff val="50000"/>
                    </a:schemeClr>
                  </a:solidFill>
                </a:rPr>
                <a:t> ante </a:t>
              </a:r>
              <a:r>
                <a:rPr lang="en-US" sz="1200" dirty="0" err="1">
                  <a:solidFill>
                    <a:schemeClr val="tx1">
                      <a:lumMod val="50000"/>
                      <a:lumOff val="50000"/>
                    </a:schemeClr>
                  </a:solidFill>
                </a:rPr>
                <a:t>justo</a:t>
              </a:r>
              <a:r>
                <a:rPr lang="en-US" sz="1200" dirty="0">
                  <a:solidFill>
                    <a:schemeClr val="tx1">
                      <a:lumMod val="50000"/>
                      <a:lumOff val="50000"/>
                    </a:schemeClr>
                  </a:solidFill>
                </a:rPr>
                <a:t> ac magna </a:t>
              </a:r>
              <a:r>
                <a:rPr lang="en-US" sz="1200" dirty="0" err="1">
                  <a:solidFill>
                    <a:schemeClr val="tx1">
                      <a:lumMod val="50000"/>
                      <a:lumOff val="50000"/>
                    </a:schemeClr>
                  </a:solidFill>
                </a:rPr>
                <a:t>veasill</a:t>
              </a:r>
              <a:r>
                <a:rPr lang="en-US" sz="1200" dirty="0">
                  <a:solidFill>
                    <a:schemeClr val="tx1">
                      <a:lumMod val="50000"/>
                      <a:lumOff val="50000"/>
                    </a:schemeClr>
                  </a:solidFill>
                </a:rPr>
                <a:t> </a:t>
              </a:r>
              <a:r>
                <a:rPr lang="en-US" sz="1200" dirty="0" err="1">
                  <a:solidFill>
                    <a:schemeClr val="tx1">
                      <a:lumMod val="50000"/>
                      <a:lumOff val="50000"/>
                    </a:schemeClr>
                  </a:solidFill>
                </a:rPr>
                <a:t>tristique</a:t>
              </a:r>
              <a:r>
                <a:rPr lang="en-US" sz="1200" dirty="0">
                  <a:solidFill>
                    <a:schemeClr val="tx1">
                      <a:lumMod val="50000"/>
                      <a:lumOff val="50000"/>
                    </a:schemeClr>
                  </a:solidFill>
                </a:rPr>
                <a:t> </a:t>
              </a:r>
              <a:r>
                <a:rPr lang="en-US" sz="1200" dirty="0" err="1">
                  <a:solidFill>
                    <a:schemeClr val="tx1">
                      <a:lumMod val="50000"/>
                      <a:lumOff val="50000"/>
                    </a:schemeClr>
                  </a:solidFill>
                </a:rPr>
                <a:t>contan</a:t>
              </a:r>
              <a:r>
                <a:rPr lang="en-US" sz="1200" dirty="0">
                  <a:solidFill>
                    <a:schemeClr val="tx1">
                      <a:lumMod val="50000"/>
                      <a:lumOff val="50000"/>
                    </a:schemeClr>
                  </a:solidFill>
                </a:rPr>
                <a:t> </a:t>
              </a:r>
              <a:r>
                <a:rPr lang="en-US" sz="1200" dirty="0" err="1">
                  <a:solidFill>
                    <a:schemeClr val="tx1">
                      <a:lumMod val="50000"/>
                      <a:lumOff val="50000"/>
                    </a:schemeClr>
                  </a:solidFill>
                </a:rPr>
                <a:t>saggeta</a:t>
              </a:r>
              <a:r>
                <a:rPr lang="en-US" sz="1200" dirty="0">
                  <a:solidFill>
                    <a:schemeClr val="tx1">
                      <a:lumMod val="50000"/>
                      <a:lumOff val="50000"/>
                    </a:schemeClr>
                  </a:solidFill>
                </a:rPr>
                <a:t> </a:t>
              </a:r>
              <a:r>
                <a:rPr lang="en-US" sz="1200" dirty="0" err="1">
                  <a:solidFill>
                    <a:schemeClr val="tx1">
                      <a:lumMod val="50000"/>
                      <a:lumOff val="50000"/>
                    </a:schemeClr>
                  </a:solidFill>
                </a:rPr>
                <a:t>sulla</a:t>
              </a:r>
              <a:r>
                <a:rPr lang="en-US" sz="1200" dirty="0">
                  <a:solidFill>
                    <a:schemeClr val="tx1">
                      <a:lumMod val="50000"/>
                      <a:lumOff val="50000"/>
                    </a:schemeClr>
                  </a:solidFill>
                </a:rPr>
                <a:t> </a:t>
              </a:r>
              <a:r>
                <a:rPr lang="en-US" sz="1200" dirty="0" err="1">
                  <a:solidFill>
                    <a:schemeClr val="tx1">
                      <a:lumMod val="50000"/>
                      <a:lumOff val="50000"/>
                    </a:schemeClr>
                  </a:solidFill>
                </a:rPr>
                <a:t>orci</a:t>
              </a:r>
              <a:endParaRPr lang="en-US" sz="1200" dirty="0">
                <a:solidFill>
                  <a:schemeClr val="tx1">
                    <a:lumMod val="50000"/>
                    <a:lumOff val="50000"/>
                  </a:schemeClr>
                </a:solidFill>
              </a:endParaRPr>
            </a:p>
          </p:txBody>
        </p:sp>
        <p:sp>
          <p:nvSpPr>
            <p:cNvPr id="30" name="TextBox 29"/>
            <p:cNvSpPr txBox="1"/>
            <p:nvPr/>
          </p:nvSpPr>
          <p:spPr>
            <a:xfrm flipH="1">
              <a:off x="6361451" y="2022867"/>
              <a:ext cx="2220267" cy="423449"/>
            </a:xfrm>
            <a:prstGeom prst="rect">
              <a:avLst/>
            </a:prstGeom>
            <a:noFill/>
          </p:spPr>
          <p:txBody>
            <a:bodyPr wrap="square" rtlCol="0">
              <a:spAutoFit/>
            </a:bodyPr>
            <a:lstStyle/>
            <a:p>
              <a:pPr>
                <a:lnSpc>
                  <a:spcPct val="150000"/>
                </a:lnSpc>
              </a:pPr>
              <a:r>
                <a:rPr lang="en-US" sz="1600" b="1">
                  <a:solidFill>
                    <a:schemeClr val="tx1">
                      <a:lumMod val="75000"/>
                      <a:lumOff val="25000"/>
                    </a:schemeClr>
                  </a:solidFill>
                  <a:ea typeface="Montserrat" charset="0"/>
                  <a:cs typeface="Montserrat" charset="0"/>
                </a:rPr>
                <a:t>YOUR NAME</a:t>
              </a:r>
            </a:p>
          </p:txBody>
        </p:sp>
      </p:grpSp>
      <p:sp>
        <p:nvSpPr>
          <p:cNvPr id="35" name="TextBox 34">
            <a:extLst>
              <a:ext uri="{FF2B5EF4-FFF2-40B4-BE49-F238E27FC236}">
                <a16:creationId xmlns:a16="http://schemas.microsoft.com/office/drawing/2014/main" id="{496B91FD-8A59-41E4-8E33-8242C3D4AF94}"/>
              </a:ext>
            </a:extLst>
          </p:cNvPr>
          <p:cNvSpPr txBox="1"/>
          <p:nvPr/>
        </p:nvSpPr>
        <p:spPr>
          <a:xfrm>
            <a:off x="1293864" y="543978"/>
            <a:ext cx="3551708" cy="646331"/>
          </a:xfrm>
          <a:prstGeom prst="rect">
            <a:avLst/>
          </a:prstGeom>
          <a:noFill/>
        </p:spPr>
        <p:txBody>
          <a:bodyPr wrap="square" rtlCol="0">
            <a:spAutoFit/>
          </a:bodyPr>
          <a:lstStyle/>
          <a:p>
            <a:r>
              <a:rPr lang="id-ID" sz="3600" b="1" i="1" spc="-150" dirty="0">
                <a:solidFill>
                  <a:schemeClr val="tx1">
                    <a:lumMod val="75000"/>
                    <a:lumOff val="25000"/>
                  </a:schemeClr>
                </a:solidFill>
                <a:ea typeface="Montserrat" charset="0"/>
                <a:cs typeface="Montserrat" charset="0"/>
              </a:rPr>
              <a:t>Great Teams</a:t>
            </a:r>
            <a:endParaRPr lang="en-US" sz="3600" b="1" i="1" spc="-150" dirty="0">
              <a:solidFill>
                <a:schemeClr val="tx1">
                  <a:lumMod val="75000"/>
                  <a:lumOff val="25000"/>
                </a:schemeClr>
              </a:solidFill>
              <a:ea typeface="Montserrat" charset="0"/>
              <a:cs typeface="Montserrat" charset="0"/>
            </a:endParaRPr>
          </a:p>
        </p:txBody>
      </p:sp>
      <p:sp>
        <p:nvSpPr>
          <p:cNvPr id="36" name="Right Triangle 35"/>
          <p:cNvSpPr/>
          <p:nvPr/>
        </p:nvSpPr>
        <p:spPr>
          <a:xfrm>
            <a:off x="825907" y="633810"/>
            <a:ext cx="421181" cy="46363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TextBox 36"/>
          <p:cNvSpPr txBox="1"/>
          <p:nvPr/>
        </p:nvSpPr>
        <p:spPr>
          <a:xfrm flipH="1">
            <a:off x="3907772" y="5477784"/>
            <a:ext cx="1807818" cy="792781"/>
          </a:xfrm>
          <a:prstGeom prst="rect">
            <a:avLst/>
          </a:prstGeom>
          <a:noFill/>
        </p:spPr>
        <p:txBody>
          <a:bodyPr wrap="square" rtlCol="0">
            <a:spAutoFit/>
          </a:bodyPr>
          <a:lstStyle/>
          <a:p>
            <a:pPr algn="ctr">
              <a:lnSpc>
                <a:spcPct val="150000"/>
              </a:lnSpc>
            </a:pPr>
            <a:r>
              <a:rPr lang="en-US" sz="1600" b="1" i="1">
                <a:solidFill>
                  <a:schemeClr val="bg1"/>
                </a:solidFill>
                <a:ea typeface="Montserrat" charset="0"/>
                <a:cs typeface="Montserrat" charset="0"/>
              </a:rPr>
              <a:t>PROJECT</a:t>
            </a:r>
          </a:p>
          <a:p>
            <a:pPr algn="ctr">
              <a:lnSpc>
                <a:spcPct val="150000"/>
              </a:lnSpc>
            </a:pPr>
            <a:r>
              <a:rPr lang="en-US" sz="1600" b="1" i="1">
                <a:solidFill>
                  <a:schemeClr val="bg1"/>
                </a:solidFill>
                <a:ea typeface="Montserrat" charset="0"/>
                <a:cs typeface="Montserrat" charset="0"/>
              </a:rPr>
              <a:t>SUCCESFULLY</a:t>
            </a:r>
          </a:p>
        </p:txBody>
      </p:sp>
      <p:sp>
        <p:nvSpPr>
          <p:cNvPr id="39" name="TextBox 38"/>
          <p:cNvSpPr txBox="1"/>
          <p:nvPr/>
        </p:nvSpPr>
        <p:spPr>
          <a:xfrm flipH="1">
            <a:off x="9443541" y="5477783"/>
            <a:ext cx="1807818" cy="792781"/>
          </a:xfrm>
          <a:prstGeom prst="rect">
            <a:avLst/>
          </a:prstGeom>
          <a:noFill/>
        </p:spPr>
        <p:txBody>
          <a:bodyPr wrap="square" rtlCol="0">
            <a:spAutoFit/>
          </a:bodyPr>
          <a:lstStyle/>
          <a:p>
            <a:pPr algn="ctr">
              <a:lnSpc>
                <a:spcPct val="150000"/>
              </a:lnSpc>
            </a:pPr>
            <a:r>
              <a:rPr lang="en-US" sz="1600" b="1" i="1">
                <a:solidFill>
                  <a:schemeClr val="bg1"/>
                </a:solidFill>
                <a:ea typeface="Montserrat" charset="0"/>
                <a:cs typeface="Montserrat" charset="0"/>
              </a:rPr>
              <a:t>PROJECT</a:t>
            </a:r>
          </a:p>
          <a:p>
            <a:pPr algn="ctr">
              <a:lnSpc>
                <a:spcPct val="150000"/>
              </a:lnSpc>
            </a:pPr>
            <a:r>
              <a:rPr lang="en-US" sz="1600" b="1" i="1">
                <a:solidFill>
                  <a:schemeClr val="bg1"/>
                </a:solidFill>
                <a:ea typeface="Montserrat" charset="0"/>
                <a:cs typeface="Montserrat" charset="0"/>
              </a:rPr>
              <a:t>SUCCESFULLY</a:t>
            </a:r>
          </a:p>
        </p:txBody>
      </p:sp>
      <p:pic>
        <p:nvPicPr>
          <p:cNvPr id="7" name="Picture Placeholder 6">
            <a:extLst>
              <a:ext uri="{FF2B5EF4-FFF2-40B4-BE49-F238E27FC236}">
                <a16:creationId xmlns:a16="http://schemas.microsoft.com/office/drawing/2014/main" id="{82D6C36B-C40D-4D8E-8DA8-05C3B7C9E42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713" r="27713"/>
          <a:stretch>
            <a:fillRect/>
          </a:stretch>
        </p:blipFill>
        <p:spPr/>
      </p:pic>
      <p:pic>
        <p:nvPicPr>
          <p:cNvPr id="5" name="Picture Placeholder 4">
            <a:extLst>
              <a:ext uri="{FF2B5EF4-FFF2-40B4-BE49-F238E27FC236}">
                <a16:creationId xmlns:a16="http://schemas.microsoft.com/office/drawing/2014/main" id="{42B8A112-47A4-4937-B543-C1A4F876033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9728" r="29728"/>
          <a:stretch>
            <a:fillRect/>
          </a:stretch>
        </p:blipFill>
        <p:spPr/>
      </p:pic>
    </p:spTree>
    <p:extLst>
      <p:ext uri="{BB962C8B-B14F-4D97-AF65-F5344CB8AC3E}">
        <p14:creationId xmlns:p14="http://schemas.microsoft.com/office/powerpoint/2010/main" val="882923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5"/>
          <p:cNvGrpSpPr>
            <a:grpSpLocks/>
          </p:cNvGrpSpPr>
          <p:nvPr/>
        </p:nvGrpSpPr>
        <p:grpSpPr bwMode="auto">
          <a:xfrm>
            <a:off x="5057204" y="4474135"/>
            <a:ext cx="3924300" cy="989012"/>
            <a:chOff x="5754857" y="3634934"/>
            <a:chExt cx="4980060" cy="1084038"/>
          </a:xfrm>
        </p:grpSpPr>
        <p:sp>
          <p:nvSpPr>
            <p:cNvPr id="8" name="Rectangle 16"/>
            <p:cNvSpPr>
              <a:spLocks noChangeArrowheads="1"/>
            </p:cNvSpPr>
            <p:nvPr/>
          </p:nvSpPr>
          <p:spPr bwMode="auto">
            <a:xfrm>
              <a:off x="5754857" y="3634934"/>
              <a:ext cx="1133207" cy="23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95000"/>
                </a:lnSpc>
                <a:spcBef>
                  <a:spcPct val="0"/>
                </a:spcBef>
                <a:buFontTx/>
                <a:buNone/>
              </a:pPr>
              <a:r>
                <a:rPr lang="id-ID" altLang="en-US" sz="1200">
                  <a:latin typeface="+mj-lt"/>
                  <a:ea typeface="Lato" charset="0"/>
                  <a:cs typeface="Lato" charset="0"/>
                </a:rPr>
                <a:t>Apps </a:t>
              </a:r>
              <a:endParaRPr lang="en-US" altLang="en-US" sz="1200">
                <a:latin typeface="+mj-lt"/>
                <a:ea typeface="Lato" charset="0"/>
                <a:cs typeface="Lato" charset="0"/>
              </a:endParaRPr>
            </a:p>
          </p:txBody>
        </p:sp>
        <p:sp>
          <p:nvSpPr>
            <p:cNvPr id="9" name="Rounded Rectangle 8"/>
            <p:cNvSpPr/>
            <p:nvPr/>
          </p:nvSpPr>
          <p:spPr>
            <a:xfrm rot="5400000">
              <a:off x="7884456" y="1845738"/>
              <a:ext cx="66121" cy="4309203"/>
            </a:xfrm>
            <a:prstGeom prst="roundRect">
              <a:avLst>
                <a:gd name="adj" fmla="val 50000"/>
              </a:avLst>
            </a:prstGeom>
            <a:solidFill>
              <a:schemeClr val="bg1">
                <a:lumMod val="8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solidFill>
                  <a:schemeClr val="tx1"/>
                </a:solidFill>
                <a:latin typeface="+mj-lt"/>
                <a:ea typeface="Lato" panose="020F0502020204030203" pitchFamily="34" charset="0"/>
                <a:cs typeface="Lato" panose="020F0502020204030203" pitchFamily="34" charset="0"/>
              </a:endParaRPr>
            </a:p>
          </p:txBody>
        </p:sp>
        <p:sp>
          <p:nvSpPr>
            <p:cNvPr id="10" name="Rounded Rectangle 9"/>
            <p:cNvSpPr/>
            <p:nvPr/>
          </p:nvSpPr>
          <p:spPr>
            <a:xfrm>
              <a:off x="5762915" y="3972500"/>
              <a:ext cx="3295865" cy="59161"/>
            </a:xfrm>
            <a:prstGeom prst="roundRect">
              <a:avLst>
                <a:gd name="adj" fmla="val 50000"/>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tIns="121920" bIns="121920" anchor="ctr"/>
            <a:lstStyle/>
            <a:p>
              <a:pPr eaLnBrk="1" fontAlgn="auto" hangingPunct="1">
                <a:spcBef>
                  <a:spcPts val="0"/>
                </a:spcBef>
                <a:spcAft>
                  <a:spcPts val="0"/>
                </a:spcAft>
                <a:defRPr/>
              </a:pPr>
              <a:endParaRPr lang="en-US" sz="1200" dirty="0">
                <a:solidFill>
                  <a:schemeClr val="tx1"/>
                </a:solidFill>
                <a:latin typeface="+mj-lt"/>
                <a:ea typeface="Lato" panose="020F0502020204030203" pitchFamily="34" charset="0"/>
                <a:cs typeface="Lato" panose="020F0502020204030203" pitchFamily="34" charset="0"/>
              </a:endParaRPr>
            </a:p>
          </p:txBody>
        </p:sp>
        <p:sp>
          <p:nvSpPr>
            <p:cNvPr id="11" name="Rectangle 19"/>
            <p:cNvSpPr>
              <a:spLocks noChangeArrowheads="1"/>
            </p:cNvSpPr>
            <p:nvPr/>
          </p:nvSpPr>
          <p:spPr bwMode="auto">
            <a:xfrm>
              <a:off x="10272168" y="3898942"/>
              <a:ext cx="462749" cy="25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95000"/>
                </a:lnSpc>
                <a:spcBef>
                  <a:spcPct val="0"/>
                </a:spcBef>
                <a:buFontTx/>
                <a:buNone/>
              </a:pPr>
              <a:r>
                <a:rPr lang="id-ID" altLang="en-US" sz="1200">
                  <a:latin typeface="+mj-lt"/>
                  <a:ea typeface="Lato" charset="0"/>
                  <a:cs typeface="Lato" charset="0"/>
                </a:rPr>
                <a:t>80%</a:t>
              </a:r>
              <a:endParaRPr lang="en-US" altLang="en-US" sz="1200">
                <a:latin typeface="+mj-lt"/>
                <a:ea typeface="Lato" charset="0"/>
                <a:cs typeface="Lato" charset="0"/>
              </a:endParaRPr>
            </a:p>
          </p:txBody>
        </p:sp>
        <p:sp>
          <p:nvSpPr>
            <p:cNvPr id="12" name="Rectangle 20"/>
            <p:cNvSpPr>
              <a:spLocks noChangeArrowheads="1"/>
            </p:cNvSpPr>
            <p:nvPr/>
          </p:nvSpPr>
          <p:spPr bwMode="auto">
            <a:xfrm>
              <a:off x="5754857" y="4200422"/>
              <a:ext cx="1133207" cy="23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95000"/>
                </a:lnSpc>
                <a:spcBef>
                  <a:spcPct val="0"/>
                </a:spcBef>
                <a:buNone/>
              </a:pPr>
              <a:r>
                <a:rPr lang="id-ID" altLang="en-US" sz="1200">
                  <a:latin typeface="+mj-lt"/>
                  <a:ea typeface="Lato" charset="0"/>
                  <a:cs typeface="Lato" charset="0"/>
                </a:rPr>
                <a:t>Apps </a:t>
              </a:r>
              <a:endParaRPr lang="en-US" altLang="en-US" sz="1200">
                <a:latin typeface="+mj-lt"/>
                <a:ea typeface="Lato" charset="0"/>
                <a:cs typeface="Lato" charset="0"/>
              </a:endParaRPr>
            </a:p>
          </p:txBody>
        </p:sp>
        <p:sp>
          <p:nvSpPr>
            <p:cNvPr id="13" name="Rounded Rectangle 12"/>
            <p:cNvSpPr/>
            <p:nvPr/>
          </p:nvSpPr>
          <p:spPr>
            <a:xfrm rot="5400000">
              <a:off x="7884456" y="2397328"/>
              <a:ext cx="66121" cy="4309203"/>
            </a:xfrm>
            <a:prstGeom prst="roundRect">
              <a:avLst>
                <a:gd name="adj" fmla="val 50000"/>
              </a:avLst>
            </a:prstGeom>
            <a:solidFill>
              <a:schemeClr val="bg1">
                <a:lumMod val="8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solidFill>
                  <a:schemeClr val="tx1"/>
                </a:solidFill>
                <a:latin typeface="+mj-lt"/>
                <a:ea typeface="Lato" panose="020F0502020204030203" pitchFamily="34" charset="0"/>
                <a:cs typeface="Lato" panose="020F0502020204030203" pitchFamily="34" charset="0"/>
              </a:endParaRPr>
            </a:p>
          </p:txBody>
        </p:sp>
        <p:sp>
          <p:nvSpPr>
            <p:cNvPr id="14" name="Rounded Rectangle 13"/>
            <p:cNvSpPr/>
            <p:nvPr/>
          </p:nvSpPr>
          <p:spPr>
            <a:xfrm>
              <a:off x="5762915" y="4522349"/>
              <a:ext cx="3749148" cy="64381"/>
            </a:xfrm>
            <a:prstGeom prst="roundRect">
              <a:avLst>
                <a:gd name="adj" fmla="val 50000"/>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tIns="121920" bIns="121920" anchor="ctr"/>
            <a:lstStyle/>
            <a:p>
              <a:pPr eaLnBrk="1" fontAlgn="auto" hangingPunct="1">
                <a:spcBef>
                  <a:spcPts val="0"/>
                </a:spcBef>
                <a:spcAft>
                  <a:spcPts val="0"/>
                </a:spcAft>
                <a:defRPr/>
              </a:pPr>
              <a:endParaRPr lang="en-US" sz="1200" dirty="0">
                <a:solidFill>
                  <a:schemeClr val="tx1"/>
                </a:solidFill>
                <a:latin typeface="+mj-lt"/>
                <a:ea typeface="Lato" panose="020F0502020204030203" pitchFamily="34" charset="0"/>
                <a:cs typeface="Lato" panose="020F0502020204030203" pitchFamily="34" charset="0"/>
              </a:endParaRPr>
            </a:p>
          </p:txBody>
        </p:sp>
        <p:sp>
          <p:nvSpPr>
            <p:cNvPr id="15" name="Rectangle 23"/>
            <p:cNvSpPr>
              <a:spLocks noChangeArrowheads="1"/>
            </p:cNvSpPr>
            <p:nvPr/>
          </p:nvSpPr>
          <p:spPr bwMode="auto">
            <a:xfrm>
              <a:off x="10272168" y="4464430"/>
              <a:ext cx="462749" cy="25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95000"/>
                </a:lnSpc>
                <a:spcBef>
                  <a:spcPct val="0"/>
                </a:spcBef>
                <a:buFontTx/>
                <a:buNone/>
              </a:pPr>
              <a:r>
                <a:rPr lang="id-ID" altLang="en-US" sz="1200">
                  <a:latin typeface="+mj-lt"/>
                  <a:ea typeface="Lato" charset="0"/>
                  <a:cs typeface="Lato" charset="0"/>
                </a:rPr>
                <a:t>90%</a:t>
              </a:r>
              <a:endParaRPr lang="en-US" altLang="en-US" sz="1200">
                <a:latin typeface="+mj-lt"/>
                <a:ea typeface="Lato" charset="0"/>
                <a:cs typeface="Lato" charset="0"/>
              </a:endParaRPr>
            </a:p>
          </p:txBody>
        </p:sp>
        <p:sp>
          <p:nvSpPr>
            <p:cNvPr id="16" name="Oval 15"/>
            <p:cNvSpPr>
              <a:spLocks noChangeAspect="1"/>
            </p:cNvSpPr>
            <p:nvPr/>
          </p:nvSpPr>
          <p:spPr>
            <a:xfrm>
              <a:off x="8992300" y="3916819"/>
              <a:ext cx="221605" cy="179223"/>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solidFill>
                <a:latin typeface="+mj-lt"/>
                <a:ea typeface="Lato" panose="020F0502020204030203" pitchFamily="34" charset="0"/>
                <a:cs typeface="Lato" panose="020F0502020204030203" pitchFamily="34" charset="0"/>
              </a:endParaRPr>
            </a:p>
          </p:txBody>
        </p:sp>
        <p:sp>
          <p:nvSpPr>
            <p:cNvPr id="17" name="Oval 16"/>
            <p:cNvSpPr>
              <a:spLocks noChangeAspect="1"/>
            </p:cNvSpPr>
            <p:nvPr/>
          </p:nvSpPr>
          <p:spPr>
            <a:xfrm>
              <a:off x="9469756" y="4457968"/>
              <a:ext cx="223620" cy="179224"/>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solidFill>
                <a:latin typeface="+mj-lt"/>
                <a:ea typeface="Lato" panose="020F0502020204030203" pitchFamily="34" charset="0"/>
                <a:cs typeface="Lato" panose="020F0502020204030203" pitchFamily="34" charset="0"/>
              </a:endParaRPr>
            </a:p>
          </p:txBody>
        </p:sp>
      </p:grpSp>
      <p:sp>
        <p:nvSpPr>
          <p:cNvPr id="18" name="TextBox 17"/>
          <p:cNvSpPr txBox="1"/>
          <p:nvPr/>
        </p:nvSpPr>
        <p:spPr>
          <a:xfrm flipH="1">
            <a:off x="5006578" y="3208389"/>
            <a:ext cx="6262435" cy="1174168"/>
          </a:xfrm>
          <a:prstGeom prst="rect">
            <a:avLst/>
          </a:prstGeom>
          <a:noFill/>
        </p:spPr>
        <p:txBody>
          <a:bodyPr wrap="square" rtlCol="0">
            <a:spAutoFit/>
          </a:bodyPr>
          <a:lstStyle/>
          <a:p>
            <a:pPr>
              <a:lnSpc>
                <a:spcPct val="150000"/>
              </a:lnSpc>
            </a:pPr>
            <a:r>
              <a:rPr lang="en-US" sz="1200">
                <a:solidFill>
                  <a:schemeClr val="tx1">
                    <a:lumMod val="50000"/>
                    <a:lumOff val="50000"/>
                  </a:schemeClr>
                </a:solidFill>
                <a:latin typeface="+mj-lt"/>
              </a:rPr>
              <a:t>Lorem ipsum dolor sit ameti anali anu consasercan consectetun asnainli eantan aoneca eget duisal nenaini atasanil anu consectetun asnainli eantana oneca eget duisal nenaini atasanil amet atasil Pellentesque neque nisi, semper eget orci ac anilat males santas anta donenilui </a:t>
            </a:r>
          </a:p>
        </p:txBody>
      </p:sp>
      <p:sp>
        <p:nvSpPr>
          <p:cNvPr id="19" name="TextBox 18">
            <a:extLst>
              <a:ext uri="{FF2B5EF4-FFF2-40B4-BE49-F238E27FC236}">
                <a16:creationId xmlns:a16="http://schemas.microsoft.com/office/drawing/2014/main" id="{496B91FD-8A59-41E4-8E33-8242C3D4AF94}"/>
              </a:ext>
            </a:extLst>
          </p:cNvPr>
          <p:cNvSpPr txBox="1"/>
          <p:nvPr/>
        </p:nvSpPr>
        <p:spPr>
          <a:xfrm>
            <a:off x="5006579" y="1664022"/>
            <a:ext cx="3551708" cy="1323439"/>
          </a:xfrm>
          <a:prstGeom prst="rect">
            <a:avLst/>
          </a:prstGeom>
          <a:noFill/>
        </p:spPr>
        <p:txBody>
          <a:bodyPr wrap="square" rtlCol="0">
            <a:spAutoFit/>
          </a:bodyPr>
          <a:lstStyle/>
          <a:p>
            <a:r>
              <a:rPr lang="id-ID" sz="4000" b="1" i="1" spc="-150" dirty="0">
                <a:solidFill>
                  <a:schemeClr val="tx1">
                    <a:lumMod val="75000"/>
                    <a:lumOff val="25000"/>
                  </a:schemeClr>
                </a:solidFill>
                <a:latin typeface="+mj-lt"/>
                <a:ea typeface="Montserrat" charset="0"/>
                <a:cs typeface="Montserrat" charset="0"/>
              </a:rPr>
              <a:t>Mockup</a:t>
            </a:r>
          </a:p>
          <a:p>
            <a:r>
              <a:rPr lang="id-ID" sz="4000" b="1" i="1" spc="-150" dirty="0">
                <a:solidFill>
                  <a:schemeClr val="tx1">
                    <a:lumMod val="75000"/>
                    <a:lumOff val="25000"/>
                  </a:schemeClr>
                </a:solidFill>
                <a:latin typeface="+mj-lt"/>
                <a:ea typeface="Montserrat" charset="0"/>
                <a:cs typeface="Montserrat" charset="0"/>
              </a:rPr>
              <a:t>Company</a:t>
            </a:r>
            <a:endParaRPr lang="en-US" sz="4000" b="1" i="1" spc="-150" dirty="0">
              <a:solidFill>
                <a:schemeClr val="tx1">
                  <a:lumMod val="75000"/>
                  <a:lumOff val="25000"/>
                </a:schemeClr>
              </a:solidFill>
              <a:latin typeface="+mj-lt"/>
              <a:ea typeface="Montserrat" charset="0"/>
              <a:cs typeface="Montserrat" charset="0"/>
            </a:endParaRPr>
          </a:p>
        </p:txBody>
      </p:sp>
      <p:sp>
        <p:nvSpPr>
          <p:cNvPr id="20" name="Right Triangle 19"/>
          <p:cNvSpPr/>
          <p:nvPr/>
        </p:nvSpPr>
        <p:spPr>
          <a:xfrm>
            <a:off x="5116573" y="1015293"/>
            <a:ext cx="421181" cy="46363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mj-lt"/>
            </a:endParaRPr>
          </a:p>
        </p:txBody>
      </p:sp>
      <p:pic>
        <p:nvPicPr>
          <p:cNvPr id="4" name="Picture Placeholder 3">
            <a:extLst>
              <a:ext uri="{FF2B5EF4-FFF2-40B4-BE49-F238E27FC236}">
                <a16:creationId xmlns:a16="http://schemas.microsoft.com/office/drawing/2014/main" id="{647F5626-852C-4BEB-AFFE-88ABFCF5904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399" r="28399"/>
          <a:stretch>
            <a:fillRect/>
          </a:stretch>
        </p:blipFill>
        <p:spPr/>
      </p:pic>
    </p:spTree>
    <p:extLst>
      <p:ext uri="{BB962C8B-B14F-4D97-AF65-F5344CB8AC3E}">
        <p14:creationId xmlns:p14="http://schemas.microsoft.com/office/powerpoint/2010/main" val="1768359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767466" y="3574104"/>
            <a:ext cx="3820190" cy="2005164"/>
          </a:xfrm>
          <a:prstGeom prst="rect">
            <a:avLst/>
          </a:prstGeom>
          <a:noFill/>
        </p:spPr>
        <p:txBody>
          <a:bodyPr wrap="square" rtlCol="0">
            <a:spAutoFit/>
          </a:bodyPr>
          <a:lstStyle/>
          <a:p>
            <a:pPr>
              <a:lnSpc>
                <a:spcPct val="150000"/>
              </a:lnSpc>
            </a:pPr>
            <a:r>
              <a:rPr lang="en-US" sz="1200" dirty="0">
                <a:solidFill>
                  <a:schemeClr val="tx1">
                    <a:lumMod val="50000"/>
                    <a:lumOff val="50000"/>
                  </a:schemeClr>
                </a:solidFill>
                <a:latin typeface="+mj-lt"/>
              </a:rPr>
              <a:t>Lorem ipsum dolor sit </a:t>
            </a:r>
            <a:r>
              <a:rPr lang="en-US" sz="1200" dirty="0" err="1">
                <a:solidFill>
                  <a:schemeClr val="tx1">
                    <a:lumMod val="50000"/>
                    <a:lumOff val="50000"/>
                  </a:schemeClr>
                </a:solidFill>
                <a:latin typeface="+mj-lt"/>
              </a:rPr>
              <a:t>ameti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anali</a:t>
            </a:r>
            <a:r>
              <a:rPr lang="en-US" sz="1200" dirty="0">
                <a:solidFill>
                  <a:schemeClr val="tx1">
                    <a:lumMod val="50000"/>
                    <a:lumOff val="50000"/>
                  </a:schemeClr>
                </a:solidFill>
                <a:latin typeface="+mj-lt"/>
              </a:rPr>
              <a:t> anu </a:t>
            </a:r>
            <a:r>
              <a:rPr lang="en-US" sz="1200" dirty="0" err="1">
                <a:solidFill>
                  <a:schemeClr val="tx1">
                    <a:lumMod val="50000"/>
                    <a:lumOff val="50000"/>
                  </a:schemeClr>
                </a:solidFill>
                <a:latin typeface="+mj-lt"/>
              </a:rPr>
              <a:t>consasercan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consectetun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asnainli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eantan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aoneca</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eget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duisal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nenaini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atasanil</a:t>
            </a:r>
            <a:r>
              <a:rPr lang="en-US" sz="1200" dirty="0">
                <a:solidFill>
                  <a:schemeClr val="tx1">
                    <a:lumMod val="50000"/>
                    <a:lumOff val="50000"/>
                  </a:schemeClr>
                </a:solidFill>
                <a:latin typeface="+mj-lt"/>
              </a:rPr>
              <a:t> anu </a:t>
            </a:r>
            <a:r>
              <a:rPr lang="en-US" sz="1200" dirty="0" err="1">
                <a:solidFill>
                  <a:schemeClr val="tx1">
                    <a:lumMod val="50000"/>
                    <a:lumOff val="50000"/>
                  </a:schemeClr>
                </a:solidFill>
                <a:latin typeface="+mj-lt"/>
              </a:rPr>
              <a:t>consectetun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asnainli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eantana</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oneca</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eget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duisal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nenaini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atasanil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amet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atasil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Pellentesque</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neque</a:t>
            </a:r>
            <a:r>
              <a:rPr lang="en-US" sz="1200" dirty="0">
                <a:solidFill>
                  <a:schemeClr val="tx1">
                    <a:lumMod val="50000"/>
                    <a:lumOff val="50000"/>
                  </a:schemeClr>
                </a:solidFill>
                <a:latin typeface="+mj-lt"/>
              </a:rPr>
              <a:t> nisi, semper </a:t>
            </a:r>
            <a:r>
              <a:rPr lang="en-US" sz="1200" dirty="0" err="1">
                <a:solidFill>
                  <a:schemeClr val="tx1">
                    <a:lumMod val="50000"/>
                    <a:lumOff val="50000"/>
                  </a:schemeClr>
                </a:solidFill>
                <a:latin typeface="+mj-lt"/>
              </a:rPr>
              <a:t>eget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orci</a:t>
            </a:r>
            <a:r>
              <a:rPr lang="en-US" sz="1200" dirty="0">
                <a:solidFill>
                  <a:schemeClr val="tx1">
                    <a:lumMod val="50000"/>
                    <a:lumOff val="50000"/>
                  </a:schemeClr>
                </a:solidFill>
                <a:latin typeface="+mj-lt"/>
              </a:rPr>
              <a:t> ac </a:t>
            </a:r>
            <a:r>
              <a:rPr lang="en-US" sz="1200" dirty="0" err="1">
                <a:solidFill>
                  <a:schemeClr val="tx1">
                    <a:lumMod val="50000"/>
                    <a:lumOff val="50000"/>
                  </a:schemeClr>
                </a:solidFill>
                <a:latin typeface="+mj-lt"/>
              </a:rPr>
              <a:t>anilat</a:t>
            </a:r>
            <a:r>
              <a:rPr lang="en-US" sz="1200" dirty="0">
                <a:solidFill>
                  <a:schemeClr val="tx1">
                    <a:lumMod val="50000"/>
                    <a:lumOff val="50000"/>
                  </a:schemeClr>
                </a:solidFill>
                <a:latin typeface="+mj-lt"/>
              </a:rPr>
              <a:t> males </a:t>
            </a:r>
            <a:r>
              <a:rPr lang="en-US" sz="1200" dirty="0" err="1">
                <a:solidFill>
                  <a:schemeClr val="tx1">
                    <a:lumMod val="50000"/>
                    <a:lumOff val="50000"/>
                  </a:schemeClr>
                </a:solidFill>
                <a:latin typeface="+mj-lt"/>
              </a:rPr>
              <a:t>santas</a:t>
            </a:r>
            <a:r>
              <a:rPr lang="en-US" sz="1200" dirty="0">
                <a:solidFill>
                  <a:schemeClr val="tx1">
                    <a:lumMod val="50000"/>
                    <a:lumOff val="50000"/>
                  </a:schemeClr>
                </a:solidFill>
                <a:latin typeface="+mj-lt"/>
              </a:rPr>
              <a:t> anta </a:t>
            </a:r>
            <a:r>
              <a:rPr lang="en-US" sz="1200" dirty="0" err="1">
                <a:solidFill>
                  <a:schemeClr val="tx1">
                    <a:lumMod val="50000"/>
                    <a:lumOff val="50000"/>
                  </a:schemeClr>
                </a:solidFill>
                <a:latin typeface="+mj-lt"/>
              </a:rPr>
              <a:t>donenilui</a:t>
            </a:r>
            <a:r>
              <a:rPr lang="en-US" sz="1200" dirty="0">
                <a:solidFill>
                  <a:schemeClr val="tx1">
                    <a:lumMod val="50000"/>
                    <a:lumOff val="50000"/>
                  </a:schemeClr>
                </a:solidFill>
                <a:latin typeface="+mj-lt"/>
              </a:rPr>
              <a:t> </a:t>
            </a:r>
          </a:p>
        </p:txBody>
      </p:sp>
      <p:sp>
        <p:nvSpPr>
          <p:cNvPr id="7" name="TextBox 6">
            <a:extLst>
              <a:ext uri="{FF2B5EF4-FFF2-40B4-BE49-F238E27FC236}">
                <a16:creationId xmlns:a16="http://schemas.microsoft.com/office/drawing/2014/main" id="{496B91FD-8A59-41E4-8E33-8242C3D4AF94}"/>
              </a:ext>
            </a:extLst>
          </p:cNvPr>
          <p:cNvSpPr txBox="1"/>
          <p:nvPr/>
        </p:nvSpPr>
        <p:spPr>
          <a:xfrm>
            <a:off x="767466" y="1957581"/>
            <a:ext cx="3551708" cy="1323439"/>
          </a:xfrm>
          <a:prstGeom prst="rect">
            <a:avLst/>
          </a:prstGeom>
          <a:noFill/>
        </p:spPr>
        <p:txBody>
          <a:bodyPr wrap="square" rtlCol="0">
            <a:spAutoFit/>
          </a:bodyPr>
          <a:lstStyle/>
          <a:p>
            <a:r>
              <a:rPr lang="id-ID" sz="4000" b="1" i="1" spc="-150" dirty="0">
                <a:solidFill>
                  <a:schemeClr val="tx1">
                    <a:lumMod val="75000"/>
                    <a:lumOff val="25000"/>
                  </a:schemeClr>
                </a:solidFill>
                <a:latin typeface="+mj-lt"/>
                <a:ea typeface="Montserrat" charset="0"/>
                <a:cs typeface="Montserrat" charset="0"/>
              </a:rPr>
              <a:t>Smartwatch</a:t>
            </a:r>
          </a:p>
          <a:p>
            <a:r>
              <a:rPr lang="id-ID" sz="4000" b="1" i="1" spc="-150" dirty="0">
                <a:solidFill>
                  <a:schemeClr val="tx1">
                    <a:lumMod val="75000"/>
                    <a:lumOff val="25000"/>
                  </a:schemeClr>
                </a:solidFill>
                <a:latin typeface="+mj-lt"/>
                <a:ea typeface="Montserrat" charset="0"/>
                <a:cs typeface="Montserrat" charset="0"/>
              </a:rPr>
              <a:t>Mockup</a:t>
            </a:r>
            <a:endParaRPr lang="en-US" sz="4000" b="1" i="1" spc="-150" dirty="0">
              <a:solidFill>
                <a:schemeClr val="tx1">
                  <a:lumMod val="75000"/>
                  <a:lumOff val="25000"/>
                </a:schemeClr>
              </a:solidFill>
              <a:latin typeface="+mj-lt"/>
              <a:ea typeface="Montserrat" charset="0"/>
              <a:cs typeface="Montserrat" charset="0"/>
            </a:endParaRPr>
          </a:p>
        </p:txBody>
      </p:sp>
      <p:sp>
        <p:nvSpPr>
          <p:cNvPr id="8" name="Right Triangle 7"/>
          <p:cNvSpPr/>
          <p:nvPr/>
        </p:nvSpPr>
        <p:spPr>
          <a:xfrm>
            <a:off x="877460" y="1267577"/>
            <a:ext cx="421181" cy="46363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mj-lt"/>
            </a:endParaRPr>
          </a:p>
        </p:txBody>
      </p:sp>
      <p:sp>
        <p:nvSpPr>
          <p:cNvPr id="9" name="Rectangle 8"/>
          <p:cNvSpPr/>
          <p:nvPr/>
        </p:nvSpPr>
        <p:spPr>
          <a:xfrm>
            <a:off x="5920864" y="2850216"/>
            <a:ext cx="2129406" cy="310341"/>
          </a:xfrm>
          <a:prstGeom prst="rect">
            <a:avLst/>
          </a:prstGeom>
        </p:spPr>
        <p:txBody>
          <a:bodyPr wrap="square">
            <a:spAutoFit/>
          </a:bodyPr>
          <a:lstStyle/>
          <a:p>
            <a:pPr>
              <a:lnSpc>
                <a:spcPct val="120000"/>
              </a:lnSpc>
            </a:pPr>
            <a:r>
              <a:rPr lang="en-US" sz="1250" dirty="0">
                <a:solidFill>
                  <a:schemeClr val="tx1">
                    <a:lumMod val="75000"/>
                    <a:lumOff val="25000"/>
                  </a:schemeClr>
                </a:solidFill>
                <a:latin typeface="+mj-lt"/>
                <a:cs typeface="Segoe UI" panose="020B0502040204020203" pitchFamily="34" charset="0"/>
              </a:rPr>
              <a:t>Your Title Here</a:t>
            </a:r>
          </a:p>
        </p:txBody>
      </p:sp>
      <p:sp>
        <p:nvSpPr>
          <p:cNvPr id="10" name="Rectangle 9"/>
          <p:cNvSpPr/>
          <p:nvPr/>
        </p:nvSpPr>
        <p:spPr>
          <a:xfrm>
            <a:off x="5920864" y="3129019"/>
            <a:ext cx="2062178" cy="646331"/>
          </a:xfrm>
          <a:prstGeom prst="rect">
            <a:avLst/>
          </a:prstGeom>
        </p:spPr>
        <p:txBody>
          <a:bodyPr wrap="square">
            <a:spAutoFit/>
          </a:bodyPr>
          <a:lstStyle/>
          <a:p>
            <a:pPr>
              <a:lnSpc>
                <a:spcPct val="120000"/>
              </a:lnSpc>
            </a:pPr>
            <a:r>
              <a:rPr lang="id-ID" sz="1000" dirty="0">
                <a:solidFill>
                  <a:schemeClr val="bg1">
                    <a:lumMod val="65000"/>
                  </a:schemeClr>
                </a:solidFill>
                <a:latin typeface="+mj-lt"/>
                <a:cs typeface="Segoe UI Light" panose="020B0502040204020203" pitchFamily="34" charset="0"/>
              </a:rPr>
              <a:t>Vivamus quam dolor, tempor ac gravida sit amet, porta fermentum magna. </a:t>
            </a:r>
            <a:endParaRPr lang="en-US" sz="1000" dirty="0">
              <a:solidFill>
                <a:schemeClr val="bg1">
                  <a:lumMod val="65000"/>
                </a:schemeClr>
              </a:solidFill>
              <a:latin typeface="+mj-lt"/>
              <a:cs typeface="Segoe UI Light" panose="020B0502040204020203" pitchFamily="34" charset="0"/>
            </a:endParaRPr>
          </a:p>
        </p:txBody>
      </p:sp>
      <p:sp>
        <p:nvSpPr>
          <p:cNvPr id="11" name="Rectangle 10"/>
          <p:cNvSpPr/>
          <p:nvPr/>
        </p:nvSpPr>
        <p:spPr>
          <a:xfrm>
            <a:off x="5920864" y="3952795"/>
            <a:ext cx="2129406" cy="310341"/>
          </a:xfrm>
          <a:prstGeom prst="rect">
            <a:avLst/>
          </a:prstGeom>
        </p:spPr>
        <p:txBody>
          <a:bodyPr wrap="square">
            <a:spAutoFit/>
          </a:bodyPr>
          <a:lstStyle/>
          <a:p>
            <a:pPr>
              <a:lnSpc>
                <a:spcPct val="120000"/>
              </a:lnSpc>
            </a:pPr>
            <a:r>
              <a:rPr lang="en-US" sz="1250" dirty="0">
                <a:solidFill>
                  <a:schemeClr val="tx1">
                    <a:lumMod val="75000"/>
                    <a:lumOff val="25000"/>
                  </a:schemeClr>
                </a:solidFill>
                <a:latin typeface="+mj-lt"/>
                <a:cs typeface="Segoe UI" panose="020B0502040204020203" pitchFamily="34" charset="0"/>
              </a:rPr>
              <a:t>Your Title Here</a:t>
            </a:r>
          </a:p>
        </p:txBody>
      </p:sp>
      <p:sp>
        <p:nvSpPr>
          <p:cNvPr id="12" name="Rectangle 11"/>
          <p:cNvSpPr/>
          <p:nvPr/>
        </p:nvSpPr>
        <p:spPr>
          <a:xfrm>
            <a:off x="5920864" y="4231598"/>
            <a:ext cx="2062178" cy="646331"/>
          </a:xfrm>
          <a:prstGeom prst="rect">
            <a:avLst/>
          </a:prstGeom>
        </p:spPr>
        <p:txBody>
          <a:bodyPr wrap="square">
            <a:spAutoFit/>
          </a:bodyPr>
          <a:lstStyle/>
          <a:p>
            <a:pPr>
              <a:lnSpc>
                <a:spcPct val="120000"/>
              </a:lnSpc>
            </a:pPr>
            <a:r>
              <a:rPr lang="id-ID" sz="1000" dirty="0">
                <a:solidFill>
                  <a:schemeClr val="bg1">
                    <a:lumMod val="65000"/>
                  </a:schemeClr>
                </a:solidFill>
                <a:latin typeface="+mj-lt"/>
                <a:cs typeface="Segoe UI Light" panose="020B0502040204020203" pitchFamily="34" charset="0"/>
              </a:rPr>
              <a:t>Vivamus quam dolor, tempor ac gravida sit amet, porta fermentum magna. </a:t>
            </a:r>
            <a:endParaRPr lang="en-US" sz="1000" dirty="0">
              <a:solidFill>
                <a:schemeClr val="bg1">
                  <a:lumMod val="65000"/>
                </a:schemeClr>
              </a:solidFill>
              <a:latin typeface="+mj-lt"/>
              <a:cs typeface="Segoe UI Light" panose="020B0502040204020203" pitchFamily="34" charset="0"/>
            </a:endParaRPr>
          </a:p>
        </p:txBody>
      </p:sp>
      <p:grpSp>
        <p:nvGrpSpPr>
          <p:cNvPr id="13" name="Group 12"/>
          <p:cNvGrpSpPr/>
          <p:nvPr/>
        </p:nvGrpSpPr>
        <p:grpSpPr>
          <a:xfrm>
            <a:off x="5136479" y="3991189"/>
            <a:ext cx="679769" cy="679769"/>
            <a:chOff x="13641454" y="4731461"/>
            <a:chExt cx="1087631" cy="1087631"/>
          </a:xfrm>
        </p:grpSpPr>
        <p:grpSp>
          <p:nvGrpSpPr>
            <p:cNvPr id="14" name="Group 13"/>
            <p:cNvGrpSpPr/>
            <p:nvPr/>
          </p:nvGrpSpPr>
          <p:grpSpPr>
            <a:xfrm>
              <a:off x="13641454" y="4731461"/>
              <a:ext cx="1087631" cy="1087631"/>
              <a:chOff x="912987" y="3985306"/>
              <a:chExt cx="1332461" cy="1332461"/>
            </a:xfrm>
          </p:grpSpPr>
          <p:sp>
            <p:nvSpPr>
              <p:cNvPr id="16" name="Oval 15"/>
              <p:cNvSpPr/>
              <p:nvPr/>
            </p:nvSpPr>
            <p:spPr>
              <a:xfrm>
                <a:off x="912987" y="3985306"/>
                <a:ext cx="1332461" cy="1332461"/>
              </a:xfrm>
              <a:prstGeom prst="ellipse">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latin typeface="+mj-lt"/>
                </a:endParaRPr>
              </a:p>
            </p:txBody>
          </p:sp>
          <p:sp>
            <p:nvSpPr>
              <p:cNvPr id="17" name="Oval 16"/>
              <p:cNvSpPr/>
              <p:nvPr/>
            </p:nvSpPr>
            <p:spPr>
              <a:xfrm>
                <a:off x="1008481" y="4080800"/>
                <a:ext cx="1141474" cy="1141474"/>
              </a:xfrm>
              <a:prstGeom prst="ellipse">
                <a:avLst/>
              </a:prstGeom>
              <a:solidFill>
                <a:schemeClr val="accent2">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latin typeface="+mj-lt"/>
                </a:endParaRPr>
              </a:p>
            </p:txBody>
          </p:sp>
          <p:sp>
            <p:nvSpPr>
              <p:cNvPr id="18" name="Oval 17"/>
              <p:cNvSpPr/>
              <p:nvPr/>
            </p:nvSpPr>
            <p:spPr>
              <a:xfrm>
                <a:off x="1108900" y="4181219"/>
                <a:ext cx="940635" cy="94063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13" dirty="0">
                  <a:solidFill>
                    <a:schemeClr val="bg1"/>
                  </a:solidFill>
                  <a:latin typeface="+mj-lt"/>
                </a:endParaRPr>
              </a:p>
            </p:txBody>
          </p:sp>
        </p:grpSp>
        <p:sp>
          <p:nvSpPr>
            <p:cNvPr id="15" name="Freeform 14"/>
            <p:cNvSpPr>
              <a:spLocks noEditPoints="1"/>
            </p:cNvSpPr>
            <p:nvPr/>
          </p:nvSpPr>
          <p:spPr bwMode="auto">
            <a:xfrm>
              <a:off x="14051093" y="5172955"/>
              <a:ext cx="268352" cy="204642"/>
            </a:xfrm>
            <a:custGeom>
              <a:avLst/>
              <a:gdLst>
                <a:gd name="T0" fmla="*/ 62 w 733"/>
                <a:gd name="T1" fmla="*/ 518 h 551"/>
                <a:gd name="T2" fmla="*/ 33 w 733"/>
                <a:gd name="T3" fmla="*/ 410 h 551"/>
                <a:gd name="T4" fmla="*/ 366 w 733"/>
                <a:gd name="T5" fmla="*/ 475 h 551"/>
                <a:gd name="T6" fmla="*/ 700 w 733"/>
                <a:gd name="T7" fmla="*/ 410 h 551"/>
                <a:gd name="T8" fmla="*/ 671 w 733"/>
                <a:gd name="T9" fmla="*/ 518 h 551"/>
                <a:gd name="T10" fmla="*/ 264 w 733"/>
                <a:gd name="T11" fmla="*/ 306 h 551"/>
                <a:gd name="T12" fmla="*/ 469 w 733"/>
                <a:gd name="T13" fmla="*/ 306 h 551"/>
                <a:gd name="T14" fmla="*/ 366 w 733"/>
                <a:gd name="T15" fmla="*/ 190 h 551"/>
                <a:gd name="T16" fmla="*/ 366 w 733"/>
                <a:gd name="T17" fmla="*/ 421 h 551"/>
                <a:gd name="T18" fmla="*/ 366 w 733"/>
                <a:gd name="T19" fmla="*/ 190 h 551"/>
                <a:gd name="T20" fmla="*/ 675 w 733"/>
                <a:gd name="T21" fmla="*/ 137 h 551"/>
                <a:gd name="T22" fmla="*/ 626 w 733"/>
                <a:gd name="T23" fmla="*/ 137 h 551"/>
                <a:gd name="T24" fmla="*/ 650 w 733"/>
                <a:gd name="T25" fmla="*/ 445 h 551"/>
                <a:gd name="T26" fmla="*/ 650 w 733"/>
                <a:gd name="T27" fmla="*/ 494 h 551"/>
                <a:gd name="T28" fmla="*/ 650 w 733"/>
                <a:gd name="T29" fmla="*/ 445 h 551"/>
                <a:gd name="T30" fmla="*/ 59 w 733"/>
                <a:gd name="T31" fmla="*/ 469 h 551"/>
                <a:gd name="T32" fmla="*/ 108 w 733"/>
                <a:gd name="T33" fmla="*/ 469 h 551"/>
                <a:gd name="T34" fmla="*/ 83 w 733"/>
                <a:gd name="T35" fmla="*/ 161 h 551"/>
                <a:gd name="T36" fmla="*/ 83 w 733"/>
                <a:gd name="T37" fmla="*/ 112 h 551"/>
                <a:gd name="T38" fmla="*/ 83 w 733"/>
                <a:gd name="T39" fmla="*/ 161 h 551"/>
                <a:gd name="T40" fmla="*/ 366 w 733"/>
                <a:gd name="T41" fmla="*/ 442 h 551"/>
                <a:gd name="T42" fmla="*/ 366 w 733"/>
                <a:gd name="T43" fmla="*/ 170 h 551"/>
                <a:gd name="T44" fmla="*/ 62 w 733"/>
                <a:gd name="T45" fmla="*/ 93 h 551"/>
                <a:gd name="T46" fmla="*/ 700 w 733"/>
                <a:gd name="T47" fmla="*/ 122 h 551"/>
                <a:gd name="T48" fmla="*/ 500 w 733"/>
                <a:gd name="T49" fmla="*/ 202 h 551"/>
                <a:gd name="T50" fmla="*/ 233 w 733"/>
                <a:gd name="T51" fmla="*/ 202 h 551"/>
                <a:gd name="T52" fmla="*/ 33 w 733"/>
                <a:gd name="T53" fmla="*/ 122 h 551"/>
                <a:gd name="T54" fmla="*/ 671 w 733"/>
                <a:gd name="T55" fmla="*/ 60 h 551"/>
                <a:gd name="T56" fmla="*/ 215 w 733"/>
                <a:gd name="T57" fmla="*/ 45 h 551"/>
                <a:gd name="T58" fmla="*/ 110 w 733"/>
                <a:gd name="T59" fmla="*/ 0 h 551"/>
                <a:gd name="T60" fmla="*/ 64 w 733"/>
                <a:gd name="T61" fmla="*/ 60 h 551"/>
                <a:gd name="T62" fmla="*/ 0 w 733"/>
                <a:gd name="T63" fmla="*/ 122 h 551"/>
                <a:gd name="T64" fmla="*/ 62 w 733"/>
                <a:gd name="T65" fmla="*/ 551 h 551"/>
                <a:gd name="T66" fmla="*/ 733 w 733"/>
                <a:gd name="T67" fmla="*/ 489 h 551"/>
                <a:gd name="T68" fmla="*/ 671 w 733"/>
                <a:gd name="T69" fmla="*/ 6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3" h="551">
                  <a:moveTo>
                    <a:pt x="671" y="518"/>
                  </a:moveTo>
                  <a:lnTo>
                    <a:pt x="62" y="518"/>
                  </a:lnTo>
                  <a:cubicBezTo>
                    <a:pt x="46" y="518"/>
                    <a:pt x="33" y="505"/>
                    <a:pt x="33" y="489"/>
                  </a:cubicBezTo>
                  <a:lnTo>
                    <a:pt x="33" y="410"/>
                  </a:lnTo>
                  <a:lnTo>
                    <a:pt x="233" y="410"/>
                  </a:lnTo>
                  <a:cubicBezTo>
                    <a:pt x="264" y="449"/>
                    <a:pt x="312" y="475"/>
                    <a:pt x="366" y="475"/>
                  </a:cubicBezTo>
                  <a:cubicBezTo>
                    <a:pt x="421" y="475"/>
                    <a:pt x="469" y="449"/>
                    <a:pt x="500" y="410"/>
                  </a:cubicBezTo>
                  <a:lnTo>
                    <a:pt x="700" y="410"/>
                  </a:lnTo>
                  <a:lnTo>
                    <a:pt x="700" y="489"/>
                  </a:lnTo>
                  <a:cubicBezTo>
                    <a:pt x="700" y="505"/>
                    <a:pt x="687" y="518"/>
                    <a:pt x="671" y="518"/>
                  </a:cubicBezTo>
                  <a:close/>
                  <a:moveTo>
                    <a:pt x="366" y="409"/>
                  </a:moveTo>
                  <a:cubicBezTo>
                    <a:pt x="310" y="409"/>
                    <a:pt x="264" y="362"/>
                    <a:pt x="264" y="306"/>
                  </a:cubicBezTo>
                  <a:cubicBezTo>
                    <a:pt x="264" y="249"/>
                    <a:pt x="310" y="203"/>
                    <a:pt x="366" y="203"/>
                  </a:cubicBezTo>
                  <a:cubicBezTo>
                    <a:pt x="423" y="203"/>
                    <a:pt x="469" y="249"/>
                    <a:pt x="469" y="306"/>
                  </a:cubicBezTo>
                  <a:cubicBezTo>
                    <a:pt x="469" y="362"/>
                    <a:pt x="423" y="409"/>
                    <a:pt x="366" y="409"/>
                  </a:cubicBezTo>
                  <a:close/>
                  <a:moveTo>
                    <a:pt x="366" y="190"/>
                  </a:moveTo>
                  <a:cubicBezTo>
                    <a:pt x="303" y="190"/>
                    <a:pt x="251" y="242"/>
                    <a:pt x="251" y="306"/>
                  </a:cubicBezTo>
                  <a:cubicBezTo>
                    <a:pt x="251" y="369"/>
                    <a:pt x="303" y="421"/>
                    <a:pt x="366" y="421"/>
                  </a:cubicBezTo>
                  <a:cubicBezTo>
                    <a:pt x="430" y="421"/>
                    <a:pt x="482" y="369"/>
                    <a:pt x="482" y="306"/>
                  </a:cubicBezTo>
                  <a:cubicBezTo>
                    <a:pt x="482" y="242"/>
                    <a:pt x="430" y="190"/>
                    <a:pt x="366" y="190"/>
                  </a:cubicBezTo>
                  <a:close/>
                  <a:moveTo>
                    <a:pt x="650" y="161"/>
                  </a:moveTo>
                  <a:cubicBezTo>
                    <a:pt x="664" y="161"/>
                    <a:pt x="675" y="150"/>
                    <a:pt x="675" y="137"/>
                  </a:cubicBezTo>
                  <a:cubicBezTo>
                    <a:pt x="675" y="123"/>
                    <a:pt x="664" y="112"/>
                    <a:pt x="650" y="112"/>
                  </a:cubicBezTo>
                  <a:cubicBezTo>
                    <a:pt x="637" y="112"/>
                    <a:pt x="626" y="123"/>
                    <a:pt x="626" y="137"/>
                  </a:cubicBezTo>
                  <a:cubicBezTo>
                    <a:pt x="626" y="150"/>
                    <a:pt x="637" y="161"/>
                    <a:pt x="650" y="161"/>
                  </a:cubicBezTo>
                  <a:close/>
                  <a:moveTo>
                    <a:pt x="650" y="445"/>
                  </a:moveTo>
                  <a:cubicBezTo>
                    <a:pt x="637" y="445"/>
                    <a:pt x="626" y="456"/>
                    <a:pt x="626" y="469"/>
                  </a:cubicBezTo>
                  <a:cubicBezTo>
                    <a:pt x="626" y="483"/>
                    <a:pt x="637" y="494"/>
                    <a:pt x="650" y="494"/>
                  </a:cubicBezTo>
                  <a:cubicBezTo>
                    <a:pt x="664" y="494"/>
                    <a:pt x="675" y="483"/>
                    <a:pt x="675" y="469"/>
                  </a:cubicBezTo>
                  <a:cubicBezTo>
                    <a:pt x="675" y="456"/>
                    <a:pt x="664" y="445"/>
                    <a:pt x="650" y="445"/>
                  </a:cubicBezTo>
                  <a:close/>
                  <a:moveTo>
                    <a:pt x="83" y="445"/>
                  </a:moveTo>
                  <a:cubicBezTo>
                    <a:pt x="70" y="445"/>
                    <a:pt x="59" y="456"/>
                    <a:pt x="59" y="469"/>
                  </a:cubicBezTo>
                  <a:cubicBezTo>
                    <a:pt x="59" y="483"/>
                    <a:pt x="70" y="494"/>
                    <a:pt x="83" y="494"/>
                  </a:cubicBezTo>
                  <a:cubicBezTo>
                    <a:pt x="97" y="494"/>
                    <a:pt x="108" y="483"/>
                    <a:pt x="108" y="469"/>
                  </a:cubicBezTo>
                  <a:cubicBezTo>
                    <a:pt x="108" y="456"/>
                    <a:pt x="97" y="445"/>
                    <a:pt x="83" y="445"/>
                  </a:cubicBezTo>
                  <a:close/>
                  <a:moveTo>
                    <a:pt x="83" y="161"/>
                  </a:moveTo>
                  <a:cubicBezTo>
                    <a:pt x="97" y="161"/>
                    <a:pt x="108" y="150"/>
                    <a:pt x="108" y="137"/>
                  </a:cubicBezTo>
                  <a:cubicBezTo>
                    <a:pt x="108" y="123"/>
                    <a:pt x="97" y="112"/>
                    <a:pt x="83" y="112"/>
                  </a:cubicBezTo>
                  <a:cubicBezTo>
                    <a:pt x="70" y="112"/>
                    <a:pt x="59" y="123"/>
                    <a:pt x="59" y="137"/>
                  </a:cubicBezTo>
                  <a:cubicBezTo>
                    <a:pt x="59" y="150"/>
                    <a:pt x="70" y="161"/>
                    <a:pt x="83" y="161"/>
                  </a:cubicBezTo>
                  <a:close/>
                  <a:moveTo>
                    <a:pt x="503" y="306"/>
                  </a:moveTo>
                  <a:cubicBezTo>
                    <a:pt x="503" y="381"/>
                    <a:pt x="442" y="442"/>
                    <a:pt x="366" y="442"/>
                  </a:cubicBezTo>
                  <a:cubicBezTo>
                    <a:pt x="291" y="442"/>
                    <a:pt x="230" y="381"/>
                    <a:pt x="230" y="306"/>
                  </a:cubicBezTo>
                  <a:cubicBezTo>
                    <a:pt x="230" y="231"/>
                    <a:pt x="291" y="170"/>
                    <a:pt x="366" y="170"/>
                  </a:cubicBezTo>
                  <a:cubicBezTo>
                    <a:pt x="442" y="170"/>
                    <a:pt x="503" y="231"/>
                    <a:pt x="503" y="306"/>
                  </a:cubicBezTo>
                  <a:close/>
                  <a:moveTo>
                    <a:pt x="62" y="93"/>
                  </a:moveTo>
                  <a:lnTo>
                    <a:pt x="671" y="93"/>
                  </a:lnTo>
                  <a:cubicBezTo>
                    <a:pt x="687" y="93"/>
                    <a:pt x="700" y="106"/>
                    <a:pt x="700" y="122"/>
                  </a:cubicBezTo>
                  <a:lnTo>
                    <a:pt x="700" y="202"/>
                  </a:lnTo>
                  <a:lnTo>
                    <a:pt x="500" y="202"/>
                  </a:lnTo>
                  <a:cubicBezTo>
                    <a:pt x="469" y="162"/>
                    <a:pt x="421" y="137"/>
                    <a:pt x="366" y="137"/>
                  </a:cubicBezTo>
                  <a:cubicBezTo>
                    <a:pt x="312" y="137"/>
                    <a:pt x="264" y="162"/>
                    <a:pt x="233" y="202"/>
                  </a:cubicBezTo>
                  <a:lnTo>
                    <a:pt x="33" y="202"/>
                  </a:lnTo>
                  <a:lnTo>
                    <a:pt x="33" y="122"/>
                  </a:lnTo>
                  <a:cubicBezTo>
                    <a:pt x="33" y="106"/>
                    <a:pt x="46" y="93"/>
                    <a:pt x="62" y="93"/>
                  </a:cubicBezTo>
                  <a:close/>
                  <a:moveTo>
                    <a:pt x="671" y="60"/>
                  </a:moveTo>
                  <a:lnTo>
                    <a:pt x="215" y="60"/>
                  </a:lnTo>
                  <a:lnTo>
                    <a:pt x="215" y="45"/>
                  </a:lnTo>
                  <a:cubicBezTo>
                    <a:pt x="215" y="20"/>
                    <a:pt x="195" y="0"/>
                    <a:pt x="170" y="0"/>
                  </a:cubicBezTo>
                  <a:lnTo>
                    <a:pt x="110" y="0"/>
                  </a:lnTo>
                  <a:cubicBezTo>
                    <a:pt x="85" y="0"/>
                    <a:pt x="64" y="20"/>
                    <a:pt x="64" y="45"/>
                  </a:cubicBezTo>
                  <a:lnTo>
                    <a:pt x="64" y="60"/>
                  </a:lnTo>
                  <a:lnTo>
                    <a:pt x="62" y="60"/>
                  </a:lnTo>
                  <a:cubicBezTo>
                    <a:pt x="28" y="60"/>
                    <a:pt x="0" y="88"/>
                    <a:pt x="0" y="122"/>
                  </a:cubicBezTo>
                  <a:lnTo>
                    <a:pt x="0" y="489"/>
                  </a:lnTo>
                  <a:cubicBezTo>
                    <a:pt x="0" y="523"/>
                    <a:pt x="28" y="551"/>
                    <a:pt x="62" y="551"/>
                  </a:cubicBezTo>
                  <a:lnTo>
                    <a:pt x="671" y="551"/>
                  </a:lnTo>
                  <a:cubicBezTo>
                    <a:pt x="705" y="551"/>
                    <a:pt x="733" y="523"/>
                    <a:pt x="733" y="489"/>
                  </a:cubicBezTo>
                  <a:lnTo>
                    <a:pt x="733" y="122"/>
                  </a:lnTo>
                  <a:cubicBezTo>
                    <a:pt x="733" y="88"/>
                    <a:pt x="705" y="60"/>
                    <a:pt x="671" y="60"/>
                  </a:cubicBezTo>
                  <a:close/>
                </a:path>
              </a:pathLst>
            </a:custGeom>
            <a:solidFill>
              <a:schemeClr val="bg1"/>
            </a:solidFill>
            <a:ln>
              <a:noFill/>
            </a:ln>
          </p:spPr>
          <p:txBody>
            <a:bodyPr vert="horz" wrap="square" lIns="91299" tIns="45649" rIns="91299" bIns="45649" numCol="1" anchor="t" anchorCtr="0" compatLnSpc="1">
              <a:prstTxWarp prst="textNoShape">
                <a:avLst/>
              </a:prstTxWarp>
            </a:bodyPr>
            <a:lstStyle/>
            <a:p>
              <a:endParaRPr lang="en-US" sz="1798">
                <a:latin typeface="+mj-lt"/>
              </a:endParaRPr>
            </a:p>
          </p:txBody>
        </p:sp>
      </p:grpSp>
      <p:grpSp>
        <p:nvGrpSpPr>
          <p:cNvPr id="19" name="Group 18"/>
          <p:cNvGrpSpPr/>
          <p:nvPr/>
        </p:nvGrpSpPr>
        <p:grpSpPr>
          <a:xfrm>
            <a:off x="5136479" y="2888610"/>
            <a:ext cx="679769" cy="679769"/>
            <a:chOff x="13641454" y="2967335"/>
            <a:chExt cx="1087631" cy="1087631"/>
          </a:xfrm>
        </p:grpSpPr>
        <p:grpSp>
          <p:nvGrpSpPr>
            <p:cNvPr id="20" name="Group 19"/>
            <p:cNvGrpSpPr/>
            <p:nvPr/>
          </p:nvGrpSpPr>
          <p:grpSpPr>
            <a:xfrm>
              <a:off x="13641454" y="2967335"/>
              <a:ext cx="1087631" cy="1087631"/>
              <a:chOff x="912987" y="3985306"/>
              <a:chExt cx="1332461" cy="1332461"/>
            </a:xfrm>
          </p:grpSpPr>
          <p:sp>
            <p:nvSpPr>
              <p:cNvPr id="22" name="Oval 21"/>
              <p:cNvSpPr/>
              <p:nvPr/>
            </p:nvSpPr>
            <p:spPr>
              <a:xfrm>
                <a:off x="912987" y="3985306"/>
                <a:ext cx="1332461" cy="1332461"/>
              </a:xfrm>
              <a:prstGeom prst="ellipse">
                <a:avLst/>
              </a:prstGeom>
              <a:solidFill>
                <a:schemeClr val="accent4">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latin typeface="+mj-lt"/>
                </a:endParaRPr>
              </a:p>
            </p:txBody>
          </p:sp>
          <p:sp>
            <p:nvSpPr>
              <p:cNvPr id="23" name="Oval 22"/>
              <p:cNvSpPr/>
              <p:nvPr/>
            </p:nvSpPr>
            <p:spPr>
              <a:xfrm>
                <a:off x="1008481" y="4080800"/>
                <a:ext cx="1141474" cy="1141474"/>
              </a:xfrm>
              <a:prstGeom prst="ellipse">
                <a:avLst/>
              </a:prstGeom>
              <a:solidFill>
                <a:schemeClr val="accent4">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latin typeface="+mj-lt"/>
                </a:endParaRPr>
              </a:p>
            </p:txBody>
          </p:sp>
          <p:sp>
            <p:nvSpPr>
              <p:cNvPr id="24" name="Oval 23"/>
              <p:cNvSpPr/>
              <p:nvPr/>
            </p:nvSpPr>
            <p:spPr>
              <a:xfrm>
                <a:off x="1108900" y="4181219"/>
                <a:ext cx="940635" cy="940635"/>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13" dirty="0">
                  <a:solidFill>
                    <a:schemeClr val="bg1"/>
                  </a:solidFill>
                  <a:latin typeface="+mj-lt"/>
                </a:endParaRPr>
              </a:p>
            </p:txBody>
          </p:sp>
        </p:grpSp>
        <p:sp>
          <p:nvSpPr>
            <p:cNvPr id="21" name="Freeform 20"/>
            <p:cNvSpPr>
              <a:spLocks noEditPoints="1"/>
            </p:cNvSpPr>
            <p:nvPr/>
          </p:nvSpPr>
          <p:spPr bwMode="auto">
            <a:xfrm>
              <a:off x="14035636" y="3427110"/>
              <a:ext cx="299267" cy="168081"/>
            </a:xfrm>
            <a:custGeom>
              <a:avLst/>
              <a:gdLst>
                <a:gd name="T0" fmla="*/ 225 w 767"/>
                <a:gd name="T1" fmla="*/ 366 h 429"/>
                <a:gd name="T2" fmla="*/ 225 w 767"/>
                <a:gd name="T3" fmla="*/ 63 h 429"/>
                <a:gd name="T4" fmla="*/ 66 w 767"/>
                <a:gd name="T5" fmla="*/ 63 h 429"/>
                <a:gd name="T6" fmla="*/ 66 w 767"/>
                <a:gd name="T7" fmla="*/ 366 h 429"/>
                <a:gd name="T8" fmla="*/ 225 w 767"/>
                <a:gd name="T9" fmla="*/ 366 h 429"/>
                <a:gd name="T10" fmla="*/ 427 w 767"/>
                <a:gd name="T11" fmla="*/ 366 h 429"/>
                <a:gd name="T12" fmla="*/ 427 w 767"/>
                <a:gd name="T13" fmla="*/ 63 h 429"/>
                <a:gd name="T14" fmla="*/ 268 w 767"/>
                <a:gd name="T15" fmla="*/ 63 h 429"/>
                <a:gd name="T16" fmla="*/ 268 w 767"/>
                <a:gd name="T17" fmla="*/ 366 h 429"/>
                <a:gd name="T18" fmla="*/ 427 w 767"/>
                <a:gd name="T19" fmla="*/ 366 h 429"/>
                <a:gd name="T20" fmla="*/ 629 w 767"/>
                <a:gd name="T21" fmla="*/ 366 h 429"/>
                <a:gd name="T22" fmla="*/ 629 w 767"/>
                <a:gd name="T23" fmla="*/ 63 h 429"/>
                <a:gd name="T24" fmla="*/ 470 w 767"/>
                <a:gd name="T25" fmla="*/ 63 h 429"/>
                <a:gd name="T26" fmla="*/ 470 w 767"/>
                <a:gd name="T27" fmla="*/ 366 h 429"/>
                <a:gd name="T28" fmla="*/ 629 w 767"/>
                <a:gd name="T29" fmla="*/ 366 h 429"/>
                <a:gd name="T30" fmla="*/ 694 w 767"/>
                <a:gd name="T31" fmla="*/ 0 h 429"/>
                <a:gd name="T32" fmla="*/ 694 w 767"/>
                <a:gd name="T33" fmla="*/ 5 h 429"/>
                <a:gd name="T34" fmla="*/ 694 w 767"/>
                <a:gd name="T35" fmla="*/ 106 h 429"/>
                <a:gd name="T36" fmla="*/ 763 w 767"/>
                <a:gd name="T37" fmla="*/ 106 h 429"/>
                <a:gd name="T38" fmla="*/ 767 w 767"/>
                <a:gd name="T39" fmla="*/ 106 h 429"/>
                <a:gd name="T40" fmla="*/ 767 w 767"/>
                <a:gd name="T41" fmla="*/ 110 h 429"/>
                <a:gd name="T42" fmla="*/ 767 w 767"/>
                <a:gd name="T43" fmla="*/ 319 h 429"/>
                <a:gd name="T44" fmla="*/ 767 w 767"/>
                <a:gd name="T45" fmla="*/ 324 h 429"/>
                <a:gd name="T46" fmla="*/ 763 w 767"/>
                <a:gd name="T47" fmla="*/ 324 h 429"/>
                <a:gd name="T48" fmla="*/ 694 w 767"/>
                <a:gd name="T49" fmla="*/ 324 h 429"/>
                <a:gd name="T50" fmla="*/ 694 w 767"/>
                <a:gd name="T51" fmla="*/ 425 h 429"/>
                <a:gd name="T52" fmla="*/ 694 w 767"/>
                <a:gd name="T53" fmla="*/ 429 h 429"/>
                <a:gd name="T54" fmla="*/ 690 w 767"/>
                <a:gd name="T55" fmla="*/ 429 h 429"/>
                <a:gd name="T56" fmla="*/ 4 w 767"/>
                <a:gd name="T57" fmla="*/ 429 h 429"/>
                <a:gd name="T58" fmla="*/ 0 w 767"/>
                <a:gd name="T59" fmla="*/ 429 h 429"/>
                <a:gd name="T60" fmla="*/ 0 w 767"/>
                <a:gd name="T61" fmla="*/ 425 h 429"/>
                <a:gd name="T62" fmla="*/ 0 w 767"/>
                <a:gd name="T63" fmla="*/ 5 h 429"/>
                <a:gd name="T64" fmla="*/ 0 w 767"/>
                <a:gd name="T65" fmla="*/ 0 h 429"/>
                <a:gd name="T66" fmla="*/ 4 w 767"/>
                <a:gd name="T67" fmla="*/ 0 h 429"/>
                <a:gd name="T68" fmla="*/ 690 w 767"/>
                <a:gd name="T69" fmla="*/ 0 h 429"/>
                <a:gd name="T70" fmla="*/ 694 w 767"/>
                <a:gd name="T71"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7" h="429">
                  <a:moveTo>
                    <a:pt x="225" y="366"/>
                  </a:moveTo>
                  <a:lnTo>
                    <a:pt x="225" y="63"/>
                  </a:lnTo>
                  <a:lnTo>
                    <a:pt x="66" y="63"/>
                  </a:lnTo>
                  <a:lnTo>
                    <a:pt x="66" y="366"/>
                  </a:lnTo>
                  <a:lnTo>
                    <a:pt x="225" y="366"/>
                  </a:lnTo>
                  <a:close/>
                  <a:moveTo>
                    <a:pt x="427" y="366"/>
                  </a:moveTo>
                  <a:lnTo>
                    <a:pt x="427" y="63"/>
                  </a:lnTo>
                  <a:lnTo>
                    <a:pt x="268" y="63"/>
                  </a:lnTo>
                  <a:lnTo>
                    <a:pt x="268" y="366"/>
                  </a:lnTo>
                  <a:lnTo>
                    <a:pt x="427" y="366"/>
                  </a:lnTo>
                  <a:close/>
                  <a:moveTo>
                    <a:pt x="629" y="366"/>
                  </a:moveTo>
                  <a:lnTo>
                    <a:pt x="629" y="63"/>
                  </a:lnTo>
                  <a:lnTo>
                    <a:pt x="470" y="63"/>
                  </a:lnTo>
                  <a:lnTo>
                    <a:pt x="470" y="366"/>
                  </a:lnTo>
                  <a:lnTo>
                    <a:pt x="629" y="366"/>
                  </a:lnTo>
                  <a:close/>
                  <a:moveTo>
                    <a:pt x="694" y="0"/>
                  </a:moveTo>
                  <a:lnTo>
                    <a:pt x="694" y="5"/>
                  </a:lnTo>
                  <a:lnTo>
                    <a:pt x="694" y="106"/>
                  </a:lnTo>
                  <a:lnTo>
                    <a:pt x="763" y="106"/>
                  </a:lnTo>
                  <a:lnTo>
                    <a:pt x="767" y="106"/>
                  </a:lnTo>
                  <a:lnTo>
                    <a:pt x="767" y="110"/>
                  </a:lnTo>
                  <a:lnTo>
                    <a:pt x="767" y="319"/>
                  </a:lnTo>
                  <a:lnTo>
                    <a:pt x="767" y="324"/>
                  </a:lnTo>
                  <a:lnTo>
                    <a:pt x="763" y="324"/>
                  </a:lnTo>
                  <a:lnTo>
                    <a:pt x="694" y="324"/>
                  </a:lnTo>
                  <a:lnTo>
                    <a:pt x="694" y="425"/>
                  </a:lnTo>
                  <a:lnTo>
                    <a:pt x="694" y="429"/>
                  </a:lnTo>
                  <a:lnTo>
                    <a:pt x="690" y="429"/>
                  </a:lnTo>
                  <a:lnTo>
                    <a:pt x="4" y="429"/>
                  </a:lnTo>
                  <a:lnTo>
                    <a:pt x="0" y="429"/>
                  </a:lnTo>
                  <a:lnTo>
                    <a:pt x="0" y="425"/>
                  </a:lnTo>
                  <a:lnTo>
                    <a:pt x="0" y="5"/>
                  </a:lnTo>
                  <a:lnTo>
                    <a:pt x="0" y="0"/>
                  </a:lnTo>
                  <a:lnTo>
                    <a:pt x="4" y="0"/>
                  </a:lnTo>
                  <a:lnTo>
                    <a:pt x="690" y="0"/>
                  </a:lnTo>
                  <a:lnTo>
                    <a:pt x="694" y="0"/>
                  </a:lnTo>
                  <a:close/>
                </a:path>
              </a:pathLst>
            </a:custGeom>
            <a:solidFill>
              <a:schemeClr val="bg1"/>
            </a:solidFill>
            <a:ln>
              <a:noFill/>
            </a:ln>
          </p:spPr>
          <p:txBody>
            <a:bodyPr vert="horz" wrap="square" lIns="91299" tIns="45649" rIns="91299" bIns="45649" numCol="1" anchor="t" anchorCtr="0" compatLnSpc="1">
              <a:prstTxWarp prst="textNoShape">
                <a:avLst/>
              </a:prstTxWarp>
            </a:bodyPr>
            <a:lstStyle/>
            <a:p>
              <a:endParaRPr lang="en-US" sz="1798">
                <a:latin typeface="+mj-lt"/>
              </a:endParaRPr>
            </a:p>
          </p:txBody>
        </p:sp>
      </p:grpSp>
      <p:pic>
        <p:nvPicPr>
          <p:cNvPr id="4" name="Picture Placeholder 3">
            <a:extLst>
              <a:ext uri="{FF2B5EF4-FFF2-40B4-BE49-F238E27FC236}">
                <a16:creationId xmlns:a16="http://schemas.microsoft.com/office/drawing/2014/main" id="{E92B4069-63F7-491F-B0A8-6DF23BE2D39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346" r="23346"/>
          <a:stretch>
            <a:fillRect/>
          </a:stretch>
        </p:blipFill>
        <p:spPr/>
      </p:pic>
    </p:spTree>
    <p:extLst>
      <p:ext uri="{BB962C8B-B14F-4D97-AF65-F5344CB8AC3E}">
        <p14:creationId xmlns:p14="http://schemas.microsoft.com/office/powerpoint/2010/main" val="1447354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9"/>
          <p:cNvSpPr/>
          <p:nvPr/>
        </p:nvSpPr>
        <p:spPr>
          <a:xfrm rot="2700000">
            <a:off x="6738824" y="2046715"/>
            <a:ext cx="1543015" cy="15430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a typeface="Lato" panose="020F0502020204030203" pitchFamily="34" charset="0"/>
              <a:cs typeface="Lato" panose="020F0502020204030203" pitchFamily="34" charset="0"/>
            </a:endParaRPr>
          </a:p>
        </p:txBody>
      </p:sp>
      <p:sp>
        <p:nvSpPr>
          <p:cNvPr id="6" name="Rectangle 5"/>
          <p:cNvSpPr/>
          <p:nvPr/>
        </p:nvSpPr>
        <p:spPr>
          <a:xfrm rot="2700000">
            <a:off x="6396699" y="2596312"/>
            <a:ext cx="443881" cy="443881"/>
          </a:xfrm>
          <a:prstGeom prst="rect">
            <a:avLst/>
          </a:prstGeom>
          <a:solidFill>
            <a:schemeClr val="accent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a typeface="Lato" panose="020F0502020204030203" pitchFamily="34" charset="0"/>
              <a:cs typeface="Lato" panose="020F0502020204030203" pitchFamily="34" charset="0"/>
            </a:endParaRPr>
          </a:p>
        </p:txBody>
      </p:sp>
      <p:sp>
        <p:nvSpPr>
          <p:cNvPr id="7" name="TextBox 6"/>
          <p:cNvSpPr txBox="1"/>
          <p:nvPr/>
        </p:nvSpPr>
        <p:spPr>
          <a:xfrm>
            <a:off x="6422792" y="2630979"/>
            <a:ext cx="404278" cy="307777"/>
          </a:xfrm>
          <a:prstGeom prst="rect">
            <a:avLst/>
          </a:prstGeom>
          <a:noFill/>
        </p:spPr>
        <p:txBody>
          <a:bodyPr wrap="none" rtlCol="0">
            <a:spAutoFit/>
          </a:bodyPr>
          <a:lstStyle/>
          <a:p>
            <a:pPr algn="ctr"/>
            <a:r>
              <a:rPr lang="vi-VN" sz="1400" b="1">
                <a:solidFill>
                  <a:schemeClr val="bg1"/>
                </a:solidFill>
                <a:ea typeface="Lato" panose="020F0502020204030203" pitchFamily="34" charset="0"/>
                <a:cs typeface="Lato" panose="020F0502020204030203" pitchFamily="34" charset="0"/>
              </a:rPr>
              <a:t>02</a:t>
            </a:r>
            <a:endParaRPr lang="en-US" sz="1400" b="1">
              <a:solidFill>
                <a:schemeClr val="bg1"/>
              </a:solidFill>
              <a:ea typeface="Lato" panose="020F0502020204030203" pitchFamily="34" charset="0"/>
              <a:cs typeface="Lato" panose="020F0502020204030203" pitchFamily="34" charset="0"/>
            </a:endParaRPr>
          </a:p>
        </p:txBody>
      </p:sp>
      <p:grpSp>
        <p:nvGrpSpPr>
          <p:cNvPr id="8" name="Group 7"/>
          <p:cNvGrpSpPr/>
          <p:nvPr/>
        </p:nvGrpSpPr>
        <p:grpSpPr>
          <a:xfrm>
            <a:off x="7255642" y="2167068"/>
            <a:ext cx="509380" cy="445816"/>
            <a:chOff x="5162550" y="8939213"/>
            <a:chExt cx="928688" cy="812800"/>
          </a:xfrm>
          <a:solidFill>
            <a:schemeClr val="bg1"/>
          </a:solidFill>
        </p:grpSpPr>
        <p:sp>
          <p:nvSpPr>
            <p:cNvPr id="9" name="AutoShape 103"/>
            <p:cNvSpPr>
              <a:spLocks/>
            </p:cNvSpPr>
            <p:nvPr/>
          </p:nvSpPr>
          <p:spPr bwMode="auto">
            <a:xfrm>
              <a:off x="5308600" y="9083675"/>
              <a:ext cx="333375" cy="21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2400">
                <a:solidFill>
                  <a:schemeClr val="bg1"/>
                </a:solidFill>
                <a:effectLst>
                  <a:outerShdw blurRad="38100" dist="38100" dir="2700000" algn="tl">
                    <a:srgbClr val="000000"/>
                  </a:outerShdw>
                </a:effectLst>
                <a:ea typeface="Lato" panose="020F0502020204030203" pitchFamily="34" charset="0"/>
                <a:cs typeface="Lato" panose="020F0502020204030203" pitchFamily="34" charset="0"/>
              </a:endParaRPr>
            </a:p>
          </p:txBody>
        </p:sp>
        <p:sp>
          <p:nvSpPr>
            <p:cNvPr id="10" name="AutoShape 104"/>
            <p:cNvSpPr>
              <a:spLocks/>
            </p:cNvSpPr>
            <p:nvPr/>
          </p:nvSpPr>
          <p:spPr bwMode="auto">
            <a:xfrm>
              <a:off x="5162550" y="8939213"/>
              <a:ext cx="928688" cy="812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2400">
                <a:solidFill>
                  <a:schemeClr val="bg1"/>
                </a:solidFill>
                <a:effectLst>
                  <a:outerShdw blurRad="38100" dist="38100" dir="2700000" algn="tl">
                    <a:srgbClr val="000000"/>
                  </a:outerShdw>
                </a:effectLst>
                <a:ea typeface="Lato" panose="020F0502020204030203" pitchFamily="34" charset="0"/>
                <a:cs typeface="Lato" panose="020F0502020204030203" pitchFamily="34" charset="0"/>
              </a:endParaRPr>
            </a:p>
          </p:txBody>
        </p:sp>
      </p:grpSp>
      <p:sp>
        <p:nvSpPr>
          <p:cNvPr id="11" name="Rectangle 10"/>
          <p:cNvSpPr/>
          <p:nvPr/>
        </p:nvSpPr>
        <p:spPr>
          <a:xfrm>
            <a:off x="7088717" y="2688873"/>
            <a:ext cx="800220" cy="461665"/>
          </a:xfrm>
          <a:prstGeom prst="rect">
            <a:avLst/>
          </a:prstGeom>
        </p:spPr>
        <p:txBody>
          <a:bodyPr wrap="none">
            <a:spAutoFit/>
          </a:bodyPr>
          <a:lstStyle/>
          <a:p>
            <a:pPr algn="ctr"/>
            <a:r>
              <a:rPr lang="en-US" sz="1200">
                <a:solidFill>
                  <a:schemeClr val="bg1"/>
                </a:solidFill>
                <a:ea typeface="Lato" panose="020F0502020204030203" pitchFamily="34" charset="0"/>
                <a:cs typeface="Lato" panose="020F0502020204030203" pitchFamily="34" charset="0"/>
              </a:rPr>
              <a:t>Graphic</a:t>
            </a:r>
            <a:endParaRPr lang="vi-VN" sz="1200">
              <a:solidFill>
                <a:schemeClr val="bg1"/>
              </a:solidFill>
              <a:ea typeface="Lato" panose="020F0502020204030203" pitchFamily="34" charset="0"/>
              <a:cs typeface="Lato" panose="020F0502020204030203" pitchFamily="34" charset="0"/>
            </a:endParaRPr>
          </a:p>
          <a:p>
            <a:pPr algn="ctr"/>
            <a:r>
              <a:rPr lang="en-US" sz="1200">
                <a:solidFill>
                  <a:schemeClr val="bg1"/>
                </a:solidFill>
                <a:ea typeface="Lato" panose="020F0502020204030203" pitchFamily="34" charset="0"/>
                <a:cs typeface="Lato" panose="020F0502020204030203" pitchFamily="34" charset="0"/>
              </a:rPr>
              <a:t>Design</a:t>
            </a:r>
          </a:p>
        </p:txBody>
      </p:sp>
      <p:sp>
        <p:nvSpPr>
          <p:cNvPr id="12" name="Rounded Rectangle 40"/>
          <p:cNvSpPr/>
          <p:nvPr/>
        </p:nvSpPr>
        <p:spPr>
          <a:xfrm rot="2700000">
            <a:off x="6738825" y="4519860"/>
            <a:ext cx="1543015" cy="15430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a typeface="Lato" panose="020F0502020204030203" pitchFamily="34" charset="0"/>
              <a:cs typeface="Lato" panose="020F0502020204030203" pitchFamily="34" charset="0"/>
            </a:endParaRPr>
          </a:p>
        </p:txBody>
      </p:sp>
      <p:sp>
        <p:nvSpPr>
          <p:cNvPr id="13" name="Rectangle 12"/>
          <p:cNvSpPr/>
          <p:nvPr/>
        </p:nvSpPr>
        <p:spPr>
          <a:xfrm rot="2700000">
            <a:off x="6396700" y="5069455"/>
            <a:ext cx="443881" cy="443881"/>
          </a:xfrm>
          <a:prstGeom prst="rect">
            <a:avLst/>
          </a:pr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a typeface="Lato" panose="020F0502020204030203" pitchFamily="34" charset="0"/>
              <a:cs typeface="Lato" panose="020F0502020204030203" pitchFamily="34" charset="0"/>
            </a:endParaRPr>
          </a:p>
        </p:txBody>
      </p:sp>
      <p:sp>
        <p:nvSpPr>
          <p:cNvPr id="14" name="TextBox 13"/>
          <p:cNvSpPr txBox="1"/>
          <p:nvPr/>
        </p:nvSpPr>
        <p:spPr>
          <a:xfrm>
            <a:off x="6413174" y="5110390"/>
            <a:ext cx="423514" cy="307777"/>
          </a:xfrm>
          <a:prstGeom prst="rect">
            <a:avLst/>
          </a:prstGeom>
          <a:noFill/>
        </p:spPr>
        <p:txBody>
          <a:bodyPr wrap="none" rtlCol="0">
            <a:spAutoFit/>
          </a:bodyPr>
          <a:lstStyle/>
          <a:p>
            <a:pPr algn="ctr"/>
            <a:r>
              <a:rPr lang="vi-VN" sz="1400" b="1" dirty="0">
                <a:solidFill>
                  <a:schemeClr val="bg1"/>
                </a:solidFill>
                <a:ea typeface="Lato" panose="020F0502020204030203" pitchFamily="34" charset="0"/>
                <a:cs typeface="Lato" panose="020F0502020204030203" pitchFamily="34" charset="0"/>
              </a:rPr>
              <a:t>04</a:t>
            </a:r>
            <a:endParaRPr lang="en-US" sz="1400" b="1" dirty="0">
              <a:solidFill>
                <a:schemeClr val="bg1"/>
              </a:solidFill>
              <a:ea typeface="Lato" panose="020F0502020204030203" pitchFamily="34" charset="0"/>
              <a:cs typeface="Lato" panose="020F0502020204030203" pitchFamily="34" charset="0"/>
            </a:endParaRPr>
          </a:p>
        </p:txBody>
      </p:sp>
      <p:grpSp>
        <p:nvGrpSpPr>
          <p:cNvPr id="15" name="Group 14"/>
          <p:cNvGrpSpPr/>
          <p:nvPr/>
        </p:nvGrpSpPr>
        <p:grpSpPr>
          <a:xfrm>
            <a:off x="7255642" y="4636490"/>
            <a:ext cx="510250" cy="509379"/>
            <a:chOff x="5162550" y="5164138"/>
            <a:chExt cx="930275" cy="928687"/>
          </a:xfrm>
          <a:solidFill>
            <a:schemeClr val="bg1"/>
          </a:solidFill>
        </p:grpSpPr>
        <p:sp>
          <p:nvSpPr>
            <p:cNvPr id="16" name="AutoShape 128"/>
            <p:cNvSpPr>
              <a:spLocks/>
            </p:cNvSpPr>
            <p:nvPr/>
          </p:nvSpPr>
          <p:spPr bwMode="auto">
            <a:xfrm>
              <a:off x="5162550" y="5164138"/>
              <a:ext cx="930275" cy="928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2400">
                <a:solidFill>
                  <a:schemeClr val="bg1"/>
                </a:solidFill>
                <a:effectLst>
                  <a:outerShdw blurRad="38100" dist="38100" dir="2700000" algn="tl">
                    <a:srgbClr val="000000"/>
                  </a:outerShdw>
                </a:effectLst>
                <a:ea typeface="Lato" panose="020F0502020204030203" pitchFamily="34" charset="0"/>
                <a:cs typeface="Lato" panose="020F0502020204030203" pitchFamily="34" charset="0"/>
              </a:endParaRPr>
            </a:p>
          </p:txBody>
        </p:sp>
        <p:sp>
          <p:nvSpPr>
            <p:cNvPr id="17" name="AutoShape 129"/>
            <p:cNvSpPr>
              <a:spLocks/>
            </p:cNvSpPr>
            <p:nvPr/>
          </p:nvSpPr>
          <p:spPr bwMode="auto">
            <a:xfrm>
              <a:off x="5743575" y="5280025"/>
              <a:ext cx="231775" cy="231775"/>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2400">
                <a:solidFill>
                  <a:schemeClr val="bg1"/>
                </a:solidFill>
                <a:effectLst>
                  <a:outerShdw blurRad="38100" dist="38100" dir="2700000" algn="tl">
                    <a:srgbClr val="000000"/>
                  </a:outerShdw>
                </a:effectLst>
                <a:ea typeface="Lato" panose="020F0502020204030203" pitchFamily="34" charset="0"/>
                <a:cs typeface="Lato" panose="020F0502020204030203" pitchFamily="34" charset="0"/>
              </a:endParaRPr>
            </a:p>
          </p:txBody>
        </p:sp>
      </p:grpSp>
      <p:sp>
        <p:nvSpPr>
          <p:cNvPr id="18" name="Rectangle 17"/>
          <p:cNvSpPr/>
          <p:nvPr/>
        </p:nvSpPr>
        <p:spPr>
          <a:xfrm>
            <a:off x="7196143" y="5209432"/>
            <a:ext cx="710452" cy="461665"/>
          </a:xfrm>
          <a:prstGeom prst="rect">
            <a:avLst/>
          </a:prstGeom>
        </p:spPr>
        <p:txBody>
          <a:bodyPr wrap="none">
            <a:spAutoFit/>
          </a:bodyPr>
          <a:lstStyle/>
          <a:p>
            <a:pPr algn="ctr"/>
            <a:r>
              <a:rPr lang="en-US" sz="1200">
                <a:solidFill>
                  <a:schemeClr val="bg1"/>
                </a:solidFill>
                <a:ea typeface="Lato" panose="020F0502020204030203" pitchFamily="34" charset="0"/>
                <a:cs typeface="Lato" panose="020F0502020204030203" pitchFamily="34" charset="0"/>
              </a:rPr>
              <a:t>Web </a:t>
            </a:r>
            <a:endParaRPr lang="vi-VN" sz="1200">
              <a:solidFill>
                <a:schemeClr val="bg1"/>
              </a:solidFill>
              <a:ea typeface="Lato" panose="020F0502020204030203" pitchFamily="34" charset="0"/>
              <a:cs typeface="Lato" panose="020F0502020204030203" pitchFamily="34" charset="0"/>
            </a:endParaRPr>
          </a:p>
          <a:p>
            <a:pPr algn="ctr"/>
            <a:r>
              <a:rPr lang="en-US" sz="1200">
                <a:solidFill>
                  <a:schemeClr val="bg1"/>
                </a:solidFill>
                <a:ea typeface="Lato" panose="020F0502020204030203" pitchFamily="34" charset="0"/>
                <a:cs typeface="Lato" panose="020F0502020204030203" pitchFamily="34" charset="0"/>
              </a:rPr>
              <a:t>Design</a:t>
            </a:r>
          </a:p>
        </p:txBody>
      </p:sp>
      <p:sp>
        <p:nvSpPr>
          <p:cNvPr id="19" name="Rounded Rectangle 41"/>
          <p:cNvSpPr/>
          <p:nvPr/>
        </p:nvSpPr>
        <p:spPr>
          <a:xfrm rot="2700000">
            <a:off x="4205003" y="4519860"/>
            <a:ext cx="1543015" cy="154301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a typeface="Lato" panose="020F0502020204030203" pitchFamily="34" charset="0"/>
              <a:cs typeface="Lato" panose="020F0502020204030203" pitchFamily="34" charset="0"/>
            </a:endParaRPr>
          </a:p>
        </p:txBody>
      </p:sp>
      <p:sp>
        <p:nvSpPr>
          <p:cNvPr id="20" name="Rectangle 19"/>
          <p:cNvSpPr/>
          <p:nvPr/>
        </p:nvSpPr>
        <p:spPr>
          <a:xfrm rot="2700000">
            <a:off x="3859563" y="5069455"/>
            <a:ext cx="443881" cy="443881"/>
          </a:xfrm>
          <a:prstGeom prst="rect">
            <a:avLst/>
          </a:prstGeom>
          <a:solidFill>
            <a:schemeClr val="accent4"/>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a typeface="Lato" panose="020F0502020204030203" pitchFamily="34" charset="0"/>
              <a:cs typeface="Lato" panose="020F0502020204030203" pitchFamily="34" charset="0"/>
            </a:endParaRPr>
          </a:p>
        </p:txBody>
      </p:sp>
      <p:sp>
        <p:nvSpPr>
          <p:cNvPr id="21" name="TextBox 20"/>
          <p:cNvSpPr txBox="1"/>
          <p:nvPr/>
        </p:nvSpPr>
        <p:spPr>
          <a:xfrm>
            <a:off x="3873284" y="5110390"/>
            <a:ext cx="410690" cy="307777"/>
          </a:xfrm>
          <a:prstGeom prst="rect">
            <a:avLst/>
          </a:prstGeom>
          <a:noFill/>
        </p:spPr>
        <p:txBody>
          <a:bodyPr wrap="none" rtlCol="0">
            <a:spAutoFit/>
          </a:bodyPr>
          <a:lstStyle/>
          <a:p>
            <a:pPr algn="ctr"/>
            <a:r>
              <a:rPr lang="vi-VN" sz="1400" b="1">
                <a:solidFill>
                  <a:schemeClr val="bg1"/>
                </a:solidFill>
                <a:ea typeface="Lato" panose="020F0502020204030203" pitchFamily="34" charset="0"/>
                <a:cs typeface="Lato" panose="020F0502020204030203" pitchFamily="34" charset="0"/>
              </a:rPr>
              <a:t>03</a:t>
            </a:r>
            <a:endParaRPr lang="en-US" sz="1400" b="1">
              <a:solidFill>
                <a:schemeClr val="bg1"/>
              </a:solidFill>
              <a:ea typeface="Lato" panose="020F0502020204030203" pitchFamily="34" charset="0"/>
              <a:cs typeface="Lato" panose="020F0502020204030203" pitchFamily="34" charset="0"/>
            </a:endParaRPr>
          </a:p>
        </p:txBody>
      </p:sp>
      <p:grpSp>
        <p:nvGrpSpPr>
          <p:cNvPr id="22" name="Group 21"/>
          <p:cNvGrpSpPr/>
          <p:nvPr/>
        </p:nvGrpSpPr>
        <p:grpSpPr>
          <a:xfrm>
            <a:off x="4781463" y="4722399"/>
            <a:ext cx="350035" cy="510250"/>
            <a:chOff x="7165975" y="7021513"/>
            <a:chExt cx="638175" cy="930275"/>
          </a:xfrm>
          <a:solidFill>
            <a:schemeClr val="bg1"/>
          </a:solidFill>
        </p:grpSpPr>
        <p:sp>
          <p:nvSpPr>
            <p:cNvPr id="23" name="AutoShape 113"/>
            <p:cNvSpPr>
              <a:spLocks/>
            </p:cNvSpPr>
            <p:nvPr/>
          </p:nvSpPr>
          <p:spPr bwMode="auto">
            <a:xfrm>
              <a:off x="7165975" y="7021513"/>
              <a:ext cx="638175" cy="930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2400">
                <a:solidFill>
                  <a:schemeClr val="bg1"/>
                </a:solidFill>
                <a:effectLst>
                  <a:outerShdw blurRad="38100" dist="38100" dir="2700000" algn="tl">
                    <a:srgbClr val="000000"/>
                  </a:outerShdw>
                </a:effectLst>
                <a:ea typeface="Lato" panose="020F0502020204030203" pitchFamily="34" charset="0"/>
                <a:cs typeface="Lato" panose="020F0502020204030203" pitchFamily="34" charset="0"/>
              </a:endParaRPr>
            </a:p>
          </p:txBody>
        </p:sp>
        <p:sp>
          <p:nvSpPr>
            <p:cNvPr id="24" name="AutoShape 114"/>
            <p:cNvSpPr>
              <a:spLocks/>
            </p:cNvSpPr>
            <p:nvPr/>
          </p:nvSpPr>
          <p:spPr bwMode="auto">
            <a:xfrm>
              <a:off x="7310438" y="7167563"/>
              <a:ext cx="188912" cy="188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2400">
                <a:solidFill>
                  <a:schemeClr val="bg1"/>
                </a:solidFill>
                <a:effectLst>
                  <a:outerShdw blurRad="38100" dist="38100" dir="2700000" algn="tl">
                    <a:srgbClr val="000000"/>
                  </a:outerShdw>
                </a:effectLst>
                <a:ea typeface="Lato" panose="020F0502020204030203" pitchFamily="34" charset="0"/>
                <a:cs typeface="Lato" panose="020F0502020204030203" pitchFamily="34" charset="0"/>
              </a:endParaRPr>
            </a:p>
          </p:txBody>
        </p:sp>
      </p:grpSp>
      <p:sp>
        <p:nvSpPr>
          <p:cNvPr id="25" name="Rectangle 24"/>
          <p:cNvSpPr/>
          <p:nvPr/>
        </p:nvSpPr>
        <p:spPr>
          <a:xfrm>
            <a:off x="4476702" y="5312879"/>
            <a:ext cx="950902" cy="461665"/>
          </a:xfrm>
          <a:prstGeom prst="rect">
            <a:avLst/>
          </a:prstGeom>
        </p:spPr>
        <p:txBody>
          <a:bodyPr wrap="none">
            <a:spAutoFit/>
          </a:bodyPr>
          <a:lstStyle/>
          <a:p>
            <a:pPr algn="ctr"/>
            <a:r>
              <a:rPr lang="en-US" sz="1200">
                <a:solidFill>
                  <a:schemeClr val="bg1"/>
                </a:solidFill>
                <a:ea typeface="Lato" panose="020F0502020204030203" pitchFamily="34" charset="0"/>
                <a:cs typeface="Lato" panose="020F0502020204030203" pitchFamily="34" charset="0"/>
              </a:rPr>
              <a:t>Affiliate </a:t>
            </a:r>
            <a:endParaRPr lang="vi-VN" sz="1200">
              <a:solidFill>
                <a:schemeClr val="bg1"/>
              </a:solidFill>
              <a:ea typeface="Lato" panose="020F0502020204030203" pitchFamily="34" charset="0"/>
              <a:cs typeface="Lato" panose="020F0502020204030203" pitchFamily="34" charset="0"/>
            </a:endParaRPr>
          </a:p>
          <a:p>
            <a:pPr algn="ctr"/>
            <a:r>
              <a:rPr lang="en-US" sz="1200">
                <a:solidFill>
                  <a:schemeClr val="bg1"/>
                </a:solidFill>
                <a:ea typeface="Lato" panose="020F0502020204030203" pitchFamily="34" charset="0"/>
                <a:cs typeface="Lato" panose="020F0502020204030203" pitchFamily="34" charset="0"/>
              </a:rPr>
              <a:t>Marketing</a:t>
            </a:r>
          </a:p>
        </p:txBody>
      </p:sp>
      <p:sp>
        <p:nvSpPr>
          <p:cNvPr id="26" name="Rounded Rectangle 7"/>
          <p:cNvSpPr/>
          <p:nvPr/>
        </p:nvSpPr>
        <p:spPr>
          <a:xfrm rot="2700000">
            <a:off x="4201390" y="2046749"/>
            <a:ext cx="1543015" cy="154301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a typeface="Lato" panose="020F0502020204030203" pitchFamily="34" charset="0"/>
              <a:cs typeface="Lato" panose="020F0502020204030203" pitchFamily="34" charset="0"/>
            </a:endParaRPr>
          </a:p>
        </p:txBody>
      </p:sp>
      <p:sp>
        <p:nvSpPr>
          <p:cNvPr id="27" name="Rectangle 26"/>
          <p:cNvSpPr/>
          <p:nvPr/>
        </p:nvSpPr>
        <p:spPr>
          <a:xfrm rot="2700000">
            <a:off x="3859564" y="2596312"/>
            <a:ext cx="443881" cy="443881"/>
          </a:xfrm>
          <a:prstGeom prst="rect">
            <a:avLst/>
          </a:prstGeom>
          <a:solidFill>
            <a:schemeClr val="accent5"/>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a typeface="Lato" panose="020F0502020204030203" pitchFamily="34" charset="0"/>
              <a:cs typeface="Lato" panose="020F0502020204030203" pitchFamily="34" charset="0"/>
            </a:endParaRPr>
          </a:p>
        </p:txBody>
      </p:sp>
      <p:sp>
        <p:nvSpPr>
          <p:cNvPr id="28" name="TextBox 27"/>
          <p:cNvSpPr txBox="1"/>
          <p:nvPr/>
        </p:nvSpPr>
        <p:spPr>
          <a:xfrm>
            <a:off x="3894123" y="2630979"/>
            <a:ext cx="369012" cy="307777"/>
          </a:xfrm>
          <a:prstGeom prst="rect">
            <a:avLst/>
          </a:prstGeom>
          <a:noFill/>
        </p:spPr>
        <p:txBody>
          <a:bodyPr wrap="none" rtlCol="0">
            <a:spAutoFit/>
          </a:bodyPr>
          <a:lstStyle/>
          <a:p>
            <a:pPr algn="ctr"/>
            <a:r>
              <a:rPr lang="vi-VN" sz="1400" b="1">
                <a:solidFill>
                  <a:schemeClr val="bg1"/>
                </a:solidFill>
                <a:ea typeface="Lato" panose="020F0502020204030203" pitchFamily="34" charset="0"/>
                <a:cs typeface="Lato" panose="020F0502020204030203" pitchFamily="34" charset="0"/>
              </a:rPr>
              <a:t>01</a:t>
            </a:r>
            <a:endParaRPr lang="en-US" sz="1400" b="1">
              <a:solidFill>
                <a:schemeClr val="bg1"/>
              </a:solidFill>
              <a:ea typeface="Lato" panose="020F0502020204030203" pitchFamily="34" charset="0"/>
              <a:cs typeface="Lato" panose="020F0502020204030203" pitchFamily="34" charset="0"/>
            </a:endParaRPr>
          </a:p>
        </p:txBody>
      </p:sp>
      <p:grpSp>
        <p:nvGrpSpPr>
          <p:cNvPr id="29" name="Group 28"/>
          <p:cNvGrpSpPr/>
          <p:nvPr/>
        </p:nvGrpSpPr>
        <p:grpSpPr>
          <a:xfrm>
            <a:off x="4685709" y="2102550"/>
            <a:ext cx="509379" cy="509379"/>
            <a:chOff x="7021513" y="5164138"/>
            <a:chExt cx="928687" cy="928687"/>
          </a:xfrm>
          <a:solidFill>
            <a:schemeClr val="bg1"/>
          </a:solidFill>
        </p:grpSpPr>
        <p:sp>
          <p:nvSpPr>
            <p:cNvPr id="30" name="AutoShape 126"/>
            <p:cNvSpPr>
              <a:spLocks/>
            </p:cNvSpPr>
            <p:nvPr/>
          </p:nvSpPr>
          <p:spPr bwMode="auto">
            <a:xfrm>
              <a:off x="7021513" y="5164138"/>
              <a:ext cx="928687" cy="928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2400">
                <a:solidFill>
                  <a:schemeClr val="bg1"/>
                </a:solidFill>
                <a:effectLst>
                  <a:outerShdw blurRad="38100" dist="38100" dir="2700000" algn="tl">
                    <a:srgbClr val="000000"/>
                  </a:outerShdw>
                </a:effectLst>
                <a:ea typeface="Lato" panose="020F0502020204030203" pitchFamily="34" charset="0"/>
                <a:cs typeface="Lato" panose="020F0502020204030203" pitchFamily="34" charset="0"/>
              </a:endParaRPr>
            </a:p>
          </p:txBody>
        </p:sp>
        <p:sp>
          <p:nvSpPr>
            <p:cNvPr id="31" name="AutoShape 127"/>
            <p:cNvSpPr>
              <a:spLocks/>
            </p:cNvSpPr>
            <p:nvPr/>
          </p:nvSpPr>
          <p:spPr bwMode="auto">
            <a:xfrm>
              <a:off x="7397750" y="5308600"/>
              <a:ext cx="219075"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2400">
                <a:solidFill>
                  <a:schemeClr val="bg1"/>
                </a:solidFill>
                <a:effectLst>
                  <a:outerShdw blurRad="38100" dist="38100" dir="2700000" algn="tl">
                    <a:srgbClr val="000000"/>
                  </a:outerShdw>
                </a:effectLst>
                <a:ea typeface="Lato" panose="020F0502020204030203" pitchFamily="34" charset="0"/>
                <a:cs typeface="Lato" panose="020F0502020204030203" pitchFamily="34" charset="0"/>
              </a:endParaRPr>
            </a:p>
          </p:txBody>
        </p:sp>
      </p:grpSp>
      <p:sp>
        <p:nvSpPr>
          <p:cNvPr id="32" name="Rectangle 31"/>
          <p:cNvSpPr/>
          <p:nvPr/>
        </p:nvSpPr>
        <p:spPr>
          <a:xfrm>
            <a:off x="4610018" y="2717695"/>
            <a:ext cx="660758" cy="461665"/>
          </a:xfrm>
          <a:prstGeom prst="rect">
            <a:avLst/>
          </a:prstGeom>
        </p:spPr>
        <p:txBody>
          <a:bodyPr wrap="none">
            <a:spAutoFit/>
          </a:bodyPr>
          <a:lstStyle/>
          <a:p>
            <a:pPr algn="ctr"/>
            <a:r>
              <a:rPr lang="en-US" sz="1200">
                <a:solidFill>
                  <a:schemeClr val="bg1"/>
                </a:solidFill>
                <a:ea typeface="Lato" panose="020F0502020204030203" pitchFamily="34" charset="0"/>
                <a:cs typeface="Lato" panose="020F0502020204030203" pitchFamily="34" charset="0"/>
              </a:rPr>
              <a:t>Social</a:t>
            </a:r>
            <a:endParaRPr lang="vi-VN" sz="1200">
              <a:solidFill>
                <a:schemeClr val="bg1"/>
              </a:solidFill>
              <a:ea typeface="Lato" panose="020F0502020204030203" pitchFamily="34" charset="0"/>
              <a:cs typeface="Lato" panose="020F0502020204030203" pitchFamily="34" charset="0"/>
            </a:endParaRPr>
          </a:p>
          <a:p>
            <a:pPr algn="ctr"/>
            <a:r>
              <a:rPr lang="en-US" sz="1200">
                <a:solidFill>
                  <a:schemeClr val="bg1"/>
                </a:solidFill>
                <a:ea typeface="Lato" panose="020F0502020204030203" pitchFamily="34" charset="0"/>
                <a:cs typeface="Lato" panose="020F0502020204030203" pitchFamily="34" charset="0"/>
              </a:rPr>
              <a:t>Media</a:t>
            </a:r>
          </a:p>
        </p:txBody>
      </p:sp>
      <p:sp>
        <p:nvSpPr>
          <p:cNvPr id="33" name="Rounded Rectangle 4"/>
          <p:cNvSpPr/>
          <p:nvPr/>
        </p:nvSpPr>
        <p:spPr>
          <a:xfrm rot="2726101">
            <a:off x="5502887" y="3283320"/>
            <a:ext cx="1543015" cy="15430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a typeface="Lato" panose="020F0502020204030203" pitchFamily="34" charset="0"/>
              <a:cs typeface="Lato" panose="020F0502020204030203" pitchFamily="34" charset="0"/>
            </a:endParaRPr>
          </a:p>
        </p:txBody>
      </p:sp>
      <p:sp>
        <p:nvSpPr>
          <p:cNvPr id="34" name="AutoShape 139"/>
          <p:cNvSpPr>
            <a:spLocks/>
          </p:cNvSpPr>
          <p:nvPr/>
        </p:nvSpPr>
        <p:spPr bwMode="auto">
          <a:xfrm>
            <a:off x="5898486" y="3668510"/>
            <a:ext cx="797155" cy="772627"/>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2400" dirty="0">
              <a:solidFill>
                <a:schemeClr val="bg1"/>
              </a:solidFill>
              <a:effectLst>
                <a:outerShdw blurRad="38100" dist="38100" dir="2700000" algn="tl">
                  <a:srgbClr val="000000"/>
                </a:outerShdw>
              </a:effectLst>
              <a:ea typeface="Lato" panose="020F0502020204030203" pitchFamily="34" charset="0"/>
              <a:cs typeface="Lato" panose="020F0502020204030203" pitchFamily="34" charset="0"/>
            </a:endParaRPr>
          </a:p>
        </p:txBody>
      </p:sp>
      <p:sp>
        <p:nvSpPr>
          <p:cNvPr id="35" name="TextBox 34"/>
          <p:cNvSpPr txBox="1"/>
          <p:nvPr/>
        </p:nvSpPr>
        <p:spPr>
          <a:xfrm>
            <a:off x="8927252" y="2595272"/>
            <a:ext cx="2476205" cy="796565"/>
          </a:xfrm>
          <a:prstGeom prst="rect">
            <a:avLst/>
          </a:prstGeom>
          <a:noFill/>
        </p:spPr>
        <p:txBody>
          <a:bodyPr wrap="square" rtlCol="0">
            <a:spAutoFit/>
          </a:bodyPr>
          <a:lstStyle/>
          <a:p>
            <a:pPr>
              <a:lnSpc>
                <a:spcPct val="150000"/>
              </a:lnSpc>
            </a:pPr>
            <a:r>
              <a:rPr lang="en-US" sz="1050" dirty="0">
                <a:solidFill>
                  <a:schemeClr val="bg1">
                    <a:lumMod val="65000"/>
                  </a:schemeClr>
                </a:solidFill>
                <a:ea typeface="Lato" panose="020F0502020204030203" pitchFamily="34" charset="0"/>
                <a:cs typeface="Lato" panose="020F0502020204030203" pitchFamily="34" charset="0"/>
              </a:rPr>
              <a:t>Lorem ipsum dolor sit </a:t>
            </a:r>
            <a:r>
              <a:rPr lang="en-US" sz="1050" dirty="0" err="1">
                <a:solidFill>
                  <a:schemeClr val="bg1">
                    <a:lumMod val="65000"/>
                  </a:schemeClr>
                </a:solidFill>
                <a:ea typeface="Lato" panose="020F0502020204030203" pitchFamily="34" charset="0"/>
                <a:cs typeface="Lato" panose="020F0502020204030203" pitchFamily="34" charset="0"/>
              </a:rPr>
              <a:t>amet</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conse</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ctetur</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adipiscing</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elit</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sed</a:t>
            </a:r>
            <a:r>
              <a:rPr lang="en-US" sz="1050" dirty="0">
                <a:solidFill>
                  <a:schemeClr val="bg1">
                    <a:lumMod val="65000"/>
                  </a:schemeClr>
                </a:solidFill>
                <a:ea typeface="Lato" panose="020F0502020204030203" pitchFamily="34" charset="0"/>
                <a:cs typeface="Lato" panose="020F0502020204030203" pitchFamily="34" charset="0"/>
              </a:rPr>
              <a:t> do</a:t>
            </a:r>
          </a:p>
        </p:txBody>
      </p:sp>
      <p:sp>
        <p:nvSpPr>
          <p:cNvPr id="36" name="TextBox 35"/>
          <p:cNvSpPr txBox="1"/>
          <p:nvPr/>
        </p:nvSpPr>
        <p:spPr>
          <a:xfrm>
            <a:off x="8927252" y="2225940"/>
            <a:ext cx="1470274" cy="307777"/>
          </a:xfrm>
          <a:prstGeom prst="rect">
            <a:avLst/>
          </a:prstGeom>
          <a:noFill/>
        </p:spPr>
        <p:txBody>
          <a:bodyPr wrap="none" rtlCol="0">
            <a:spAutoFit/>
          </a:bodyPr>
          <a:lstStyle/>
          <a:p>
            <a:r>
              <a:rPr lang="en-US" sz="1400" b="1" dirty="0">
                <a:solidFill>
                  <a:schemeClr val="bg1">
                    <a:lumMod val="50000"/>
                  </a:schemeClr>
                </a:solidFill>
                <a:ea typeface="Lato" panose="020F0502020204030203" pitchFamily="34" charset="0"/>
                <a:cs typeface="Lato" panose="020F0502020204030203" pitchFamily="34" charset="0"/>
              </a:rPr>
              <a:t>SUBTITLE HERE</a:t>
            </a:r>
          </a:p>
        </p:txBody>
      </p:sp>
      <p:sp>
        <p:nvSpPr>
          <p:cNvPr id="37" name="TextBox 36"/>
          <p:cNvSpPr txBox="1"/>
          <p:nvPr/>
        </p:nvSpPr>
        <p:spPr>
          <a:xfrm>
            <a:off x="8924538" y="4807814"/>
            <a:ext cx="2476205" cy="796565"/>
          </a:xfrm>
          <a:prstGeom prst="rect">
            <a:avLst/>
          </a:prstGeom>
          <a:noFill/>
        </p:spPr>
        <p:txBody>
          <a:bodyPr wrap="square" rtlCol="0">
            <a:spAutoFit/>
          </a:bodyPr>
          <a:lstStyle/>
          <a:p>
            <a:pPr>
              <a:lnSpc>
                <a:spcPct val="150000"/>
              </a:lnSpc>
            </a:pPr>
            <a:r>
              <a:rPr lang="en-US" sz="1050" dirty="0">
                <a:solidFill>
                  <a:schemeClr val="bg1">
                    <a:lumMod val="65000"/>
                  </a:schemeClr>
                </a:solidFill>
                <a:ea typeface="Lato" panose="020F0502020204030203" pitchFamily="34" charset="0"/>
                <a:cs typeface="Lato" panose="020F0502020204030203" pitchFamily="34" charset="0"/>
              </a:rPr>
              <a:t>Lorem ipsum dolor sit </a:t>
            </a:r>
            <a:r>
              <a:rPr lang="en-US" sz="1050" dirty="0" err="1">
                <a:solidFill>
                  <a:schemeClr val="bg1">
                    <a:lumMod val="65000"/>
                  </a:schemeClr>
                </a:solidFill>
                <a:ea typeface="Lato" panose="020F0502020204030203" pitchFamily="34" charset="0"/>
                <a:cs typeface="Lato" panose="020F0502020204030203" pitchFamily="34" charset="0"/>
              </a:rPr>
              <a:t>amet</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conse</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ctetur</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adipiscing</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elit</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sed</a:t>
            </a:r>
            <a:r>
              <a:rPr lang="en-US" sz="1050" dirty="0">
                <a:solidFill>
                  <a:schemeClr val="bg1">
                    <a:lumMod val="65000"/>
                  </a:schemeClr>
                </a:solidFill>
                <a:ea typeface="Lato" panose="020F0502020204030203" pitchFamily="34" charset="0"/>
                <a:cs typeface="Lato" panose="020F0502020204030203" pitchFamily="34" charset="0"/>
              </a:rPr>
              <a:t> do</a:t>
            </a:r>
          </a:p>
        </p:txBody>
      </p:sp>
      <p:sp>
        <p:nvSpPr>
          <p:cNvPr id="38" name="TextBox 37"/>
          <p:cNvSpPr txBox="1"/>
          <p:nvPr/>
        </p:nvSpPr>
        <p:spPr>
          <a:xfrm>
            <a:off x="8924538" y="4438482"/>
            <a:ext cx="1470274" cy="307777"/>
          </a:xfrm>
          <a:prstGeom prst="rect">
            <a:avLst/>
          </a:prstGeom>
          <a:noFill/>
        </p:spPr>
        <p:txBody>
          <a:bodyPr wrap="none" rtlCol="0">
            <a:spAutoFit/>
          </a:bodyPr>
          <a:lstStyle/>
          <a:p>
            <a:r>
              <a:rPr lang="en-US" sz="1400" b="1" dirty="0">
                <a:solidFill>
                  <a:schemeClr val="bg1">
                    <a:lumMod val="50000"/>
                  </a:schemeClr>
                </a:solidFill>
                <a:ea typeface="Lato" panose="020F0502020204030203" pitchFamily="34" charset="0"/>
                <a:cs typeface="Lato" panose="020F0502020204030203" pitchFamily="34" charset="0"/>
              </a:rPr>
              <a:t>SUBTITLE HERE</a:t>
            </a:r>
          </a:p>
        </p:txBody>
      </p:sp>
      <p:sp>
        <p:nvSpPr>
          <p:cNvPr id="39" name="TextBox 38"/>
          <p:cNvSpPr txBox="1"/>
          <p:nvPr/>
        </p:nvSpPr>
        <p:spPr>
          <a:xfrm>
            <a:off x="914090" y="2595272"/>
            <a:ext cx="2476205" cy="796565"/>
          </a:xfrm>
          <a:prstGeom prst="rect">
            <a:avLst/>
          </a:prstGeom>
          <a:noFill/>
        </p:spPr>
        <p:txBody>
          <a:bodyPr wrap="square" rtlCol="0">
            <a:spAutoFit/>
          </a:bodyPr>
          <a:lstStyle/>
          <a:p>
            <a:pPr algn="r">
              <a:lnSpc>
                <a:spcPct val="150000"/>
              </a:lnSpc>
            </a:pPr>
            <a:r>
              <a:rPr lang="en-US" sz="1050" dirty="0">
                <a:solidFill>
                  <a:schemeClr val="bg1">
                    <a:lumMod val="65000"/>
                  </a:schemeClr>
                </a:solidFill>
                <a:ea typeface="Lato" panose="020F0502020204030203" pitchFamily="34" charset="0"/>
                <a:cs typeface="Lato" panose="020F0502020204030203" pitchFamily="34" charset="0"/>
              </a:rPr>
              <a:t>Lorem ipsum dolor sit </a:t>
            </a:r>
            <a:r>
              <a:rPr lang="en-US" sz="1050" dirty="0" err="1">
                <a:solidFill>
                  <a:schemeClr val="bg1">
                    <a:lumMod val="65000"/>
                  </a:schemeClr>
                </a:solidFill>
                <a:ea typeface="Lato" panose="020F0502020204030203" pitchFamily="34" charset="0"/>
                <a:cs typeface="Lato" panose="020F0502020204030203" pitchFamily="34" charset="0"/>
              </a:rPr>
              <a:t>amet</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conse</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ctetur</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adipiscing</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elit</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sed</a:t>
            </a:r>
            <a:r>
              <a:rPr lang="en-US" sz="1050" dirty="0">
                <a:solidFill>
                  <a:schemeClr val="bg1">
                    <a:lumMod val="65000"/>
                  </a:schemeClr>
                </a:solidFill>
                <a:ea typeface="Lato" panose="020F0502020204030203" pitchFamily="34" charset="0"/>
                <a:cs typeface="Lato" panose="020F0502020204030203" pitchFamily="34" charset="0"/>
              </a:rPr>
              <a:t> do</a:t>
            </a:r>
          </a:p>
        </p:txBody>
      </p:sp>
      <p:sp>
        <p:nvSpPr>
          <p:cNvPr id="40" name="TextBox 39"/>
          <p:cNvSpPr txBox="1"/>
          <p:nvPr/>
        </p:nvSpPr>
        <p:spPr>
          <a:xfrm>
            <a:off x="1920020" y="2225940"/>
            <a:ext cx="1470275" cy="307777"/>
          </a:xfrm>
          <a:prstGeom prst="rect">
            <a:avLst/>
          </a:prstGeom>
          <a:noFill/>
        </p:spPr>
        <p:txBody>
          <a:bodyPr wrap="none" rtlCol="0">
            <a:spAutoFit/>
          </a:bodyPr>
          <a:lstStyle/>
          <a:p>
            <a:pPr algn="r"/>
            <a:r>
              <a:rPr lang="en-US" sz="1400" b="1" dirty="0">
                <a:solidFill>
                  <a:schemeClr val="bg1">
                    <a:lumMod val="50000"/>
                  </a:schemeClr>
                </a:solidFill>
                <a:ea typeface="Lato" panose="020F0502020204030203" pitchFamily="34" charset="0"/>
                <a:cs typeface="Lato" panose="020F0502020204030203" pitchFamily="34" charset="0"/>
              </a:rPr>
              <a:t>SUBTITLE HERE</a:t>
            </a:r>
          </a:p>
        </p:txBody>
      </p:sp>
      <p:sp>
        <p:nvSpPr>
          <p:cNvPr id="41" name="TextBox 40"/>
          <p:cNvSpPr txBox="1"/>
          <p:nvPr/>
        </p:nvSpPr>
        <p:spPr>
          <a:xfrm>
            <a:off x="914090" y="4807814"/>
            <a:ext cx="2476205" cy="796565"/>
          </a:xfrm>
          <a:prstGeom prst="rect">
            <a:avLst/>
          </a:prstGeom>
          <a:noFill/>
        </p:spPr>
        <p:txBody>
          <a:bodyPr wrap="square" rtlCol="0">
            <a:spAutoFit/>
          </a:bodyPr>
          <a:lstStyle/>
          <a:p>
            <a:pPr algn="r">
              <a:lnSpc>
                <a:spcPct val="150000"/>
              </a:lnSpc>
            </a:pPr>
            <a:r>
              <a:rPr lang="en-US" sz="1050" dirty="0">
                <a:solidFill>
                  <a:schemeClr val="bg1">
                    <a:lumMod val="65000"/>
                  </a:schemeClr>
                </a:solidFill>
                <a:ea typeface="Lato" panose="020F0502020204030203" pitchFamily="34" charset="0"/>
                <a:cs typeface="Lato" panose="020F0502020204030203" pitchFamily="34" charset="0"/>
              </a:rPr>
              <a:t>Lorem ipsum dolor sit </a:t>
            </a:r>
            <a:r>
              <a:rPr lang="en-US" sz="1050" dirty="0" err="1">
                <a:solidFill>
                  <a:schemeClr val="bg1">
                    <a:lumMod val="65000"/>
                  </a:schemeClr>
                </a:solidFill>
                <a:ea typeface="Lato" panose="020F0502020204030203" pitchFamily="34" charset="0"/>
                <a:cs typeface="Lato" panose="020F0502020204030203" pitchFamily="34" charset="0"/>
              </a:rPr>
              <a:t>amet</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conse</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ctetur</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adipiscing</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elit</a:t>
            </a:r>
            <a:r>
              <a:rPr lang="en-US" sz="1050" dirty="0">
                <a:solidFill>
                  <a:schemeClr val="bg1">
                    <a:lumMod val="65000"/>
                  </a:schemeClr>
                </a:solidFill>
                <a:ea typeface="Lato" panose="020F0502020204030203" pitchFamily="34" charset="0"/>
                <a:cs typeface="Lato" panose="020F0502020204030203" pitchFamily="34" charset="0"/>
              </a:rPr>
              <a:t>, </a:t>
            </a:r>
            <a:r>
              <a:rPr lang="en-US" sz="1050" dirty="0" err="1">
                <a:solidFill>
                  <a:schemeClr val="bg1">
                    <a:lumMod val="65000"/>
                  </a:schemeClr>
                </a:solidFill>
                <a:ea typeface="Lato" panose="020F0502020204030203" pitchFamily="34" charset="0"/>
                <a:cs typeface="Lato" panose="020F0502020204030203" pitchFamily="34" charset="0"/>
              </a:rPr>
              <a:t>sed</a:t>
            </a:r>
            <a:r>
              <a:rPr lang="en-US" sz="1050" dirty="0">
                <a:solidFill>
                  <a:schemeClr val="bg1">
                    <a:lumMod val="65000"/>
                  </a:schemeClr>
                </a:solidFill>
                <a:ea typeface="Lato" panose="020F0502020204030203" pitchFamily="34" charset="0"/>
                <a:cs typeface="Lato" panose="020F0502020204030203" pitchFamily="34" charset="0"/>
              </a:rPr>
              <a:t> do</a:t>
            </a:r>
          </a:p>
        </p:txBody>
      </p:sp>
      <p:sp>
        <p:nvSpPr>
          <p:cNvPr id="42" name="TextBox 41"/>
          <p:cNvSpPr txBox="1"/>
          <p:nvPr/>
        </p:nvSpPr>
        <p:spPr>
          <a:xfrm>
            <a:off x="1920020" y="4438482"/>
            <a:ext cx="1470275" cy="307777"/>
          </a:xfrm>
          <a:prstGeom prst="rect">
            <a:avLst/>
          </a:prstGeom>
          <a:noFill/>
        </p:spPr>
        <p:txBody>
          <a:bodyPr wrap="none" rtlCol="0">
            <a:spAutoFit/>
          </a:bodyPr>
          <a:lstStyle/>
          <a:p>
            <a:pPr algn="r"/>
            <a:r>
              <a:rPr lang="en-US" sz="1400" b="1" dirty="0">
                <a:solidFill>
                  <a:schemeClr val="bg1">
                    <a:lumMod val="50000"/>
                  </a:schemeClr>
                </a:solidFill>
                <a:ea typeface="Lato" panose="020F0502020204030203" pitchFamily="34" charset="0"/>
                <a:cs typeface="Lato" panose="020F0502020204030203" pitchFamily="34" charset="0"/>
              </a:rPr>
              <a:t>SUBTITLE HERE</a:t>
            </a:r>
          </a:p>
        </p:txBody>
      </p:sp>
      <p:sp>
        <p:nvSpPr>
          <p:cNvPr id="43" name="TextBox 42">
            <a:extLst>
              <a:ext uri="{FF2B5EF4-FFF2-40B4-BE49-F238E27FC236}">
                <a16:creationId xmlns:a16="http://schemas.microsoft.com/office/drawing/2014/main" id="{9B756E6A-05BD-43CB-A15D-191C5DDD280C}"/>
              </a:ext>
            </a:extLst>
          </p:cNvPr>
          <p:cNvSpPr txBox="1"/>
          <p:nvPr/>
        </p:nvSpPr>
        <p:spPr>
          <a:xfrm>
            <a:off x="4320146" y="751069"/>
            <a:ext cx="3551708" cy="707886"/>
          </a:xfrm>
          <a:prstGeom prst="rect">
            <a:avLst/>
          </a:prstGeom>
          <a:noFill/>
        </p:spPr>
        <p:txBody>
          <a:bodyPr wrap="square" rtlCol="0">
            <a:spAutoFit/>
          </a:bodyPr>
          <a:lstStyle/>
          <a:p>
            <a:pPr algn="ctr"/>
            <a:r>
              <a:rPr lang="id-ID" sz="4000" b="1" i="1" spc="-150" dirty="0">
                <a:solidFill>
                  <a:schemeClr val="tx1">
                    <a:lumMod val="75000"/>
                    <a:lumOff val="25000"/>
                  </a:schemeClr>
                </a:solidFill>
                <a:ea typeface="Montserrat" charset="0"/>
                <a:cs typeface="Montserrat" charset="0"/>
              </a:rPr>
              <a:t>Infographic</a:t>
            </a:r>
            <a:endParaRPr lang="en-US" sz="4000" b="1" i="1" spc="-150" dirty="0">
              <a:solidFill>
                <a:schemeClr val="tx1">
                  <a:lumMod val="75000"/>
                  <a:lumOff val="25000"/>
                </a:schemeClr>
              </a:solidFill>
              <a:ea typeface="Montserrat" charset="0"/>
              <a:cs typeface="Montserrat" charset="0"/>
            </a:endParaRPr>
          </a:p>
        </p:txBody>
      </p:sp>
      <p:sp>
        <p:nvSpPr>
          <p:cNvPr id="44" name="Right Triangle 43">
            <a:extLst>
              <a:ext uri="{FF2B5EF4-FFF2-40B4-BE49-F238E27FC236}">
                <a16:creationId xmlns:a16="http://schemas.microsoft.com/office/drawing/2014/main" id="{C679ACC4-5120-4519-A4C4-78041368A4BF}"/>
              </a:ext>
            </a:extLst>
          </p:cNvPr>
          <p:cNvSpPr/>
          <p:nvPr/>
        </p:nvSpPr>
        <p:spPr>
          <a:xfrm>
            <a:off x="5997132" y="533400"/>
            <a:ext cx="197736" cy="21766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880896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6B91FD-8A59-41E4-8E33-8242C3D4AF94}"/>
              </a:ext>
            </a:extLst>
          </p:cNvPr>
          <p:cNvSpPr txBox="1"/>
          <p:nvPr/>
        </p:nvSpPr>
        <p:spPr>
          <a:xfrm>
            <a:off x="4320146" y="751069"/>
            <a:ext cx="3551708" cy="707886"/>
          </a:xfrm>
          <a:prstGeom prst="rect">
            <a:avLst/>
          </a:prstGeom>
          <a:noFill/>
        </p:spPr>
        <p:txBody>
          <a:bodyPr wrap="square" rtlCol="0">
            <a:spAutoFit/>
          </a:bodyPr>
          <a:lstStyle/>
          <a:p>
            <a:pPr algn="ctr"/>
            <a:r>
              <a:rPr lang="id-ID" sz="4000" b="1" i="1" spc="-150" dirty="0">
                <a:solidFill>
                  <a:schemeClr val="tx1">
                    <a:lumMod val="75000"/>
                    <a:lumOff val="25000"/>
                  </a:schemeClr>
                </a:solidFill>
                <a:ea typeface="Montserrat" charset="0"/>
                <a:cs typeface="Montserrat" charset="0"/>
              </a:rPr>
              <a:t>Infographic</a:t>
            </a:r>
            <a:endParaRPr lang="en-US" sz="4000" b="1" i="1" spc="-150" dirty="0">
              <a:solidFill>
                <a:schemeClr val="tx1">
                  <a:lumMod val="75000"/>
                  <a:lumOff val="25000"/>
                </a:schemeClr>
              </a:solidFill>
              <a:ea typeface="Montserrat" charset="0"/>
              <a:cs typeface="Montserrat" charset="0"/>
            </a:endParaRPr>
          </a:p>
        </p:txBody>
      </p:sp>
      <p:sp>
        <p:nvSpPr>
          <p:cNvPr id="3" name="Right Triangle 2"/>
          <p:cNvSpPr/>
          <p:nvPr/>
        </p:nvSpPr>
        <p:spPr>
          <a:xfrm>
            <a:off x="5997132" y="533400"/>
            <a:ext cx="197736" cy="21766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4" name="Group 3"/>
          <p:cNvGrpSpPr/>
          <p:nvPr/>
        </p:nvGrpSpPr>
        <p:grpSpPr>
          <a:xfrm>
            <a:off x="1339903" y="2524785"/>
            <a:ext cx="3157605" cy="1500043"/>
            <a:chOff x="1339903" y="2524785"/>
            <a:chExt cx="3157605" cy="1500043"/>
          </a:xfrm>
        </p:grpSpPr>
        <p:sp>
          <p:nvSpPr>
            <p:cNvPr id="5" name="Freeform 5"/>
            <p:cNvSpPr>
              <a:spLocks/>
            </p:cNvSpPr>
            <p:nvPr/>
          </p:nvSpPr>
          <p:spPr bwMode="auto">
            <a:xfrm>
              <a:off x="1339903" y="2898901"/>
              <a:ext cx="673050" cy="395596"/>
            </a:xfrm>
            <a:custGeom>
              <a:avLst/>
              <a:gdLst>
                <a:gd name="T0" fmla="*/ 198 w 376"/>
                <a:gd name="T1" fmla="*/ 0 h 221"/>
                <a:gd name="T2" fmla="*/ 376 w 376"/>
                <a:gd name="T3" fmla="*/ 0 h 221"/>
                <a:gd name="T4" fmla="*/ 376 w 376"/>
                <a:gd name="T5" fmla="*/ 221 h 221"/>
                <a:gd name="T6" fmla="*/ 0 w 376"/>
                <a:gd name="T7" fmla="*/ 221 h 221"/>
                <a:gd name="T8" fmla="*/ 198 w 376"/>
                <a:gd name="T9" fmla="*/ 0 h 221"/>
              </a:gdLst>
              <a:ahLst/>
              <a:cxnLst>
                <a:cxn ang="0">
                  <a:pos x="T0" y="T1"/>
                </a:cxn>
                <a:cxn ang="0">
                  <a:pos x="T2" y="T3"/>
                </a:cxn>
                <a:cxn ang="0">
                  <a:pos x="T4" y="T5"/>
                </a:cxn>
                <a:cxn ang="0">
                  <a:pos x="T6" y="T7"/>
                </a:cxn>
                <a:cxn ang="0">
                  <a:pos x="T8" y="T9"/>
                </a:cxn>
              </a:cxnLst>
              <a:rect l="0" t="0" r="r" b="b"/>
              <a:pathLst>
                <a:path w="376" h="221">
                  <a:moveTo>
                    <a:pt x="198" y="0"/>
                  </a:moveTo>
                  <a:lnTo>
                    <a:pt x="376" y="0"/>
                  </a:lnTo>
                  <a:lnTo>
                    <a:pt x="376" y="221"/>
                  </a:lnTo>
                  <a:lnTo>
                    <a:pt x="0" y="221"/>
                  </a:lnTo>
                  <a:lnTo>
                    <a:pt x="198"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600">
                <a:solidFill>
                  <a:schemeClr val="bg1"/>
                </a:solidFill>
                <a:ea typeface="Lato" panose="020F0502020204030203" pitchFamily="34" charset="0"/>
                <a:cs typeface="Lato" panose="020F0502020204030203" pitchFamily="34" charset="0"/>
              </a:endParaRPr>
            </a:p>
          </p:txBody>
        </p:sp>
        <p:sp>
          <p:nvSpPr>
            <p:cNvPr id="6" name="Freeform 9"/>
            <p:cNvSpPr>
              <a:spLocks/>
            </p:cNvSpPr>
            <p:nvPr/>
          </p:nvSpPr>
          <p:spPr bwMode="auto">
            <a:xfrm>
              <a:off x="1694328" y="3860144"/>
              <a:ext cx="2803180" cy="164682"/>
            </a:xfrm>
            <a:custGeom>
              <a:avLst/>
              <a:gdLst>
                <a:gd name="T0" fmla="*/ 1267 w 1566"/>
                <a:gd name="T1" fmla="*/ 0 h 92"/>
                <a:gd name="T2" fmla="*/ 0 w 1566"/>
                <a:gd name="T3" fmla="*/ 0 h 92"/>
                <a:gd name="T4" fmla="*/ 299 w 1566"/>
                <a:gd name="T5" fmla="*/ 92 h 92"/>
                <a:gd name="T6" fmla="*/ 1566 w 1566"/>
                <a:gd name="T7" fmla="*/ 92 h 92"/>
                <a:gd name="T8" fmla="*/ 1267 w 1566"/>
                <a:gd name="T9" fmla="*/ 0 h 92"/>
              </a:gdLst>
              <a:ahLst/>
              <a:cxnLst>
                <a:cxn ang="0">
                  <a:pos x="T0" y="T1"/>
                </a:cxn>
                <a:cxn ang="0">
                  <a:pos x="T2" y="T3"/>
                </a:cxn>
                <a:cxn ang="0">
                  <a:pos x="T4" y="T5"/>
                </a:cxn>
                <a:cxn ang="0">
                  <a:pos x="T6" y="T7"/>
                </a:cxn>
                <a:cxn ang="0">
                  <a:pos x="T8" y="T9"/>
                </a:cxn>
              </a:cxnLst>
              <a:rect l="0" t="0" r="r" b="b"/>
              <a:pathLst>
                <a:path w="1566" h="92">
                  <a:moveTo>
                    <a:pt x="1267" y="0"/>
                  </a:moveTo>
                  <a:lnTo>
                    <a:pt x="0" y="0"/>
                  </a:lnTo>
                  <a:lnTo>
                    <a:pt x="299" y="92"/>
                  </a:lnTo>
                  <a:lnTo>
                    <a:pt x="1566" y="92"/>
                  </a:lnTo>
                  <a:lnTo>
                    <a:pt x="1267" y="0"/>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bg1"/>
                </a:solidFill>
                <a:ea typeface="Lato" panose="020F0502020204030203" pitchFamily="34" charset="0"/>
                <a:cs typeface="Lato" panose="020F0502020204030203" pitchFamily="34" charset="0"/>
              </a:endParaRPr>
            </a:p>
          </p:txBody>
        </p:sp>
        <p:sp>
          <p:nvSpPr>
            <p:cNvPr id="7" name="Freeform 10"/>
            <p:cNvSpPr>
              <a:spLocks/>
            </p:cNvSpPr>
            <p:nvPr/>
          </p:nvSpPr>
          <p:spPr bwMode="auto">
            <a:xfrm>
              <a:off x="1694328" y="3860144"/>
              <a:ext cx="2803180" cy="164682"/>
            </a:xfrm>
            <a:custGeom>
              <a:avLst/>
              <a:gdLst>
                <a:gd name="T0" fmla="*/ 1267 w 1566"/>
                <a:gd name="T1" fmla="*/ 0 h 92"/>
                <a:gd name="T2" fmla="*/ 0 w 1566"/>
                <a:gd name="T3" fmla="*/ 0 h 92"/>
                <a:gd name="T4" fmla="*/ 299 w 1566"/>
                <a:gd name="T5" fmla="*/ 92 h 92"/>
                <a:gd name="T6" fmla="*/ 1566 w 1566"/>
                <a:gd name="T7" fmla="*/ 92 h 92"/>
                <a:gd name="T8" fmla="*/ 1267 w 1566"/>
                <a:gd name="T9" fmla="*/ 0 h 92"/>
              </a:gdLst>
              <a:ahLst/>
              <a:cxnLst>
                <a:cxn ang="0">
                  <a:pos x="T0" y="T1"/>
                </a:cxn>
                <a:cxn ang="0">
                  <a:pos x="T2" y="T3"/>
                </a:cxn>
                <a:cxn ang="0">
                  <a:pos x="T4" y="T5"/>
                </a:cxn>
                <a:cxn ang="0">
                  <a:pos x="T6" y="T7"/>
                </a:cxn>
                <a:cxn ang="0">
                  <a:pos x="T8" y="T9"/>
                </a:cxn>
              </a:cxnLst>
              <a:rect l="0" t="0" r="r" b="b"/>
              <a:pathLst>
                <a:path w="1566" h="92">
                  <a:moveTo>
                    <a:pt x="1267" y="0"/>
                  </a:moveTo>
                  <a:lnTo>
                    <a:pt x="0" y="0"/>
                  </a:lnTo>
                  <a:lnTo>
                    <a:pt x="299" y="92"/>
                  </a:lnTo>
                  <a:lnTo>
                    <a:pt x="1566" y="92"/>
                  </a:lnTo>
                  <a:lnTo>
                    <a:pt x="126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bg1"/>
                </a:solidFill>
                <a:ea typeface="Lato" panose="020F0502020204030203" pitchFamily="34" charset="0"/>
                <a:cs typeface="Lato" panose="020F0502020204030203" pitchFamily="34" charset="0"/>
              </a:endParaRPr>
            </a:p>
          </p:txBody>
        </p:sp>
        <p:sp>
          <p:nvSpPr>
            <p:cNvPr id="8" name="Oval 11"/>
            <p:cNvSpPr>
              <a:spLocks noChangeArrowheads="1"/>
            </p:cNvSpPr>
            <p:nvPr/>
          </p:nvSpPr>
          <p:spPr bwMode="auto">
            <a:xfrm>
              <a:off x="2533850" y="2524785"/>
              <a:ext cx="655149" cy="65873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600">
                <a:solidFill>
                  <a:schemeClr val="bg1"/>
                </a:solidFill>
                <a:ea typeface="Lato" panose="020F0502020204030203" pitchFamily="34" charset="0"/>
                <a:cs typeface="Lato" panose="020F0502020204030203" pitchFamily="34" charset="0"/>
              </a:endParaRPr>
            </a:p>
          </p:txBody>
        </p:sp>
        <p:sp>
          <p:nvSpPr>
            <p:cNvPr id="9" name="Freeform 12"/>
            <p:cNvSpPr>
              <a:spLocks/>
            </p:cNvSpPr>
            <p:nvPr/>
          </p:nvSpPr>
          <p:spPr bwMode="auto">
            <a:xfrm>
              <a:off x="1694328" y="2898901"/>
              <a:ext cx="2803180" cy="1125927"/>
            </a:xfrm>
            <a:custGeom>
              <a:avLst/>
              <a:gdLst>
                <a:gd name="T0" fmla="*/ 610 w 754"/>
                <a:gd name="T1" fmla="*/ 0 h 301"/>
                <a:gd name="T2" fmla="*/ 421 w 754"/>
                <a:gd name="T3" fmla="*/ 0 h 301"/>
                <a:gd name="T4" fmla="*/ 314 w 754"/>
                <a:gd name="T5" fmla="*/ 96 h 301"/>
                <a:gd name="T6" fmla="*/ 207 w 754"/>
                <a:gd name="T7" fmla="*/ 0 h 301"/>
                <a:gd name="T8" fmla="*/ 0 w 754"/>
                <a:gd name="T9" fmla="*/ 0 h 301"/>
                <a:gd name="T10" fmla="*/ 144 w 754"/>
                <a:gd name="T11" fmla="*/ 301 h 301"/>
                <a:gd name="T12" fmla="*/ 754 w 754"/>
                <a:gd name="T13" fmla="*/ 301 h 301"/>
                <a:gd name="T14" fmla="*/ 610 w 754"/>
                <a:gd name="T15" fmla="*/ 0 h 3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4" h="301">
                  <a:moveTo>
                    <a:pt x="610" y="0"/>
                  </a:moveTo>
                  <a:cubicBezTo>
                    <a:pt x="421" y="0"/>
                    <a:pt x="421" y="0"/>
                    <a:pt x="421" y="0"/>
                  </a:cubicBezTo>
                  <a:cubicBezTo>
                    <a:pt x="415" y="54"/>
                    <a:pt x="369" y="96"/>
                    <a:pt x="314" y="96"/>
                  </a:cubicBezTo>
                  <a:cubicBezTo>
                    <a:pt x="258" y="96"/>
                    <a:pt x="213" y="54"/>
                    <a:pt x="207" y="0"/>
                  </a:cubicBezTo>
                  <a:cubicBezTo>
                    <a:pt x="0" y="0"/>
                    <a:pt x="0" y="0"/>
                    <a:pt x="0" y="0"/>
                  </a:cubicBezTo>
                  <a:cubicBezTo>
                    <a:pt x="144" y="301"/>
                    <a:pt x="144" y="301"/>
                    <a:pt x="144" y="301"/>
                  </a:cubicBezTo>
                  <a:cubicBezTo>
                    <a:pt x="754" y="301"/>
                    <a:pt x="754" y="301"/>
                    <a:pt x="754" y="301"/>
                  </a:cubicBezTo>
                  <a:lnTo>
                    <a:pt x="61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600">
                <a:solidFill>
                  <a:schemeClr val="bg1"/>
                </a:solidFill>
                <a:ea typeface="Lato" panose="020F0502020204030203" pitchFamily="34" charset="0"/>
                <a:cs typeface="Lato" panose="020F0502020204030203" pitchFamily="34" charset="0"/>
              </a:endParaRPr>
            </a:p>
          </p:txBody>
        </p:sp>
        <p:sp>
          <p:nvSpPr>
            <p:cNvPr id="10" name="TextBox 9"/>
            <p:cNvSpPr txBox="1"/>
            <p:nvPr/>
          </p:nvSpPr>
          <p:spPr>
            <a:xfrm>
              <a:off x="2547982" y="2654095"/>
              <a:ext cx="626884" cy="369332"/>
            </a:xfrm>
            <a:prstGeom prst="rect">
              <a:avLst/>
            </a:prstGeom>
            <a:noFill/>
          </p:spPr>
          <p:txBody>
            <a:bodyPr wrap="square" rtlCol="0">
              <a:spAutoFit/>
            </a:bodyPr>
            <a:lstStyle/>
            <a:p>
              <a:pPr algn="ctr"/>
              <a:r>
                <a:rPr lang="en-US">
                  <a:solidFill>
                    <a:schemeClr val="bg1"/>
                  </a:solidFill>
                  <a:ea typeface="Lato" panose="020F0502020204030203" pitchFamily="34" charset="0"/>
                  <a:cs typeface="Lato" panose="020F0502020204030203" pitchFamily="34" charset="0"/>
                </a:rPr>
                <a:t>01</a:t>
              </a:r>
            </a:p>
          </p:txBody>
        </p:sp>
        <p:sp>
          <p:nvSpPr>
            <p:cNvPr id="11" name="TextBox 10"/>
            <p:cNvSpPr txBox="1"/>
            <p:nvPr/>
          </p:nvSpPr>
          <p:spPr>
            <a:xfrm>
              <a:off x="2420679" y="3428320"/>
              <a:ext cx="1536639" cy="307777"/>
            </a:xfrm>
            <a:prstGeom prst="rect">
              <a:avLst/>
            </a:prstGeom>
            <a:noFill/>
          </p:spPr>
          <p:txBody>
            <a:bodyPr wrap="none" rtlCol="0">
              <a:spAutoFit/>
            </a:bodyPr>
            <a:lstStyle/>
            <a:p>
              <a:pPr algn="ctr"/>
              <a:r>
                <a:rPr lang="en-US" sz="1400" spc="30">
                  <a:solidFill>
                    <a:schemeClr val="bg1"/>
                  </a:solidFill>
                  <a:ea typeface="Lato" panose="020F0502020204030203" pitchFamily="34" charset="0"/>
                  <a:cs typeface="Lato" panose="020F0502020204030203" pitchFamily="34" charset="0"/>
                </a:rPr>
                <a:t>Write your title</a:t>
              </a:r>
            </a:p>
          </p:txBody>
        </p:sp>
      </p:grpSp>
      <p:grpSp>
        <p:nvGrpSpPr>
          <p:cNvPr id="12" name="Group 11"/>
          <p:cNvGrpSpPr/>
          <p:nvPr/>
        </p:nvGrpSpPr>
        <p:grpSpPr>
          <a:xfrm>
            <a:off x="4511828" y="2524785"/>
            <a:ext cx="3157605" cy="1500043"/>
            <a:chOff x="4511828" y="2524785"/>
            <a:chExt cx="3157605" cy="1500043"/>
          </a:xfrm>
        </p:grpSpPr>
        <p:sp>
          <p:nvSpPr>
            <p:cNvPr id="13" name="Freeform 6"/>
            <p:cNvSpPr>
              <a:spLocks/>
            </p:cNvSpPr>
            <p:nvPr/>
          </p:nvSpPr>
          <p:spPr bwMode="auto">
            <a:xfrm>
              <a:off x="4511828" y="2898901"/>
              <a:ext cx="673050" cy="395596"/>
            </a:xfrm>
            <a:custGeom>
              <a:avLst/>
              <a:gdLst>
                <a:gd name="T0" fmla="*/ 196 w 376"/>
                <a:gd name="T1" fmla="*/ 0 h 221"/>
                <a:gd name="T2" fmla="*/ 376 w 376"/>
                <a:gd name="T3" fmla="*/ 0 h 221"/>
                <a:gd name="T4" fmla="*/ 376 w 376"/>
                <a:gd name="T5" fmla="*/ 221 h 221"/>
                <a:gd name="T6" fmla="*/ 0 w 376"/>
                <a:gd name="T7" fmla="*/ 221 h 221"/>
                <a:gd name="T8" fmla="*/ 196 w 376"/>
                <a:gd name="T9" fmla="*/ 0 h 221"/>
              </a:gdLst>
              <a:ahLst/>
              <a:cxnLst>
                <a:cxn ang="0">
                  <a:pos x="T0" y="T1"/>
                </a:cxn>
                <a:cxn ang="0">
                  <a:pos x="T2" y="T3"/>
                </a:cxn>
                <a:cxn ang="0">
                  <a:pos x="T4" y="T5"/>
                </a:cxn>
                <a:cxn ang="0">
                  <a:pos x="T6" y="T7"/>
                </a:cxn>
                <a:cxn ang="0">
                  <a:pos x="T8" y="T9"/>
                </a:cxn>
              </a:cxnLst>
              <a:rect l="0" t="0" r="r" b="b"/>
              <a:pathLst>
                <a:path w="376" h="221">
                  <a:moveTo>
                    <a:pt x="196" y="0"/>
                  </a:moveTo>
                  <a:lnTo>
                    <a:pt x="376" y="0"/>
                  </a:lnTo>
                  <a:lnTo>
                    <a:pt x="376" y="221"/>
                  </a:lnTo>
                  <a:lnTo>
                    <a:pt x="0" y="221"/>
                  </a:lnTo>
                  <a:lnTo>
                    <a:pt x="196"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1600">
                <a:solidFill>
                  <a:schemeClr val="bg1"/>
                </a:solidFill>
                <a:ea typeface="Lato" panose="020F0502020204030203" pitchFamily="34" charset="0"/>
                <a:cs typeface="Lato" panose="020F0502020204030203" pitchFamily="34" charset="0"/>
              </a:endParaRPr>
            </a:p>
          </p:txBody>
        </p:sp>
        <p:sp>
          <p:nvSpPr>
            <p:cNvPr id="14" name="Freeform 49"/>
            <p:cNvSpPr>
              <a:spLocks/>
            </p:cNvSpPr>
            <p:nvPr/>
          </p:nvSpPr>
          <p:spPr bwMode="auto">
            <a:xfrm>
              <a:off x="4862673" y="3860144"/>
              <a:ext cx="2806760" cy="164682"/>
            </a:xfrm>
            <a:custGeom>
              <a:avLst/>
              <a:gdLst>
                <a:gd name="T0" fmla="*/ 1267 w 1568"/>
                <a:gd name="T1" fmla="*/ 0 h 92"/>
                <a:gd name="T2" fmla="*/ 0 w 1568"/>
                <a:gd name="T3" fmla="*/ 0 h 92"/>
                <a:gd name="T4" fmla="*/ 299 w 1568"/>
                <a:gd name="T5" fmla="*/ 92 h 92"/>
                <a:gd name="T6" fmla="*/ 1568 w 1568"/>
                <a:gd name="T7" fmla="*/ 92 h 92"/>
                <a:gd name="T8" fmla="*/ 1267 w 1568"/>
                <a:gd name="T9" fmla="*/ 0 h 92"/>
              </a:gdLst>
              <a:ahLst/>
              <a:cxnLst>
                <a:cxn ang="0">
                  <a:pos x="T0" y="T1"/>
                </a:cxn>
                <a:cxn ang="0">
                  <a:pos x="T2" y="T3"/>
                </a:cxn>
                <a:cxn ang="0">
                  <a:pos x="T4" y="T5"/>
                </a:cxn>
                <a:cxn ang="0">
                  <a:pos x="T6" y="T7"/>
                </a:cxn>
                <a:cxn ang="0">
                  <a:pos x="T8" y="T9"/>
                </a:cxn>
              </a:cxnLst>
              <a:rect l="0" t="0" r="r" b="b"/>
              <a:pathLst>
                <a:path w="1568" h="92">
                  <a:moveTo>
                    <a:pt x="1267" y="0"/>
                  </a:moveTo>
                  <a:lnTo>
                    <a:pt x="0" y="0"/>
                  </a:lnTo>
                  <a:lnTo>
                    <a:pt x="299" y="92"/>
                  </a:lnTo>
                  <a:lnTo>
                    <a:pt x="1568" y="92"/>
                  </a:lnTo>
                  <a:lnTo>
                    <a:pt x="1267" y="0"/>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bg1"/>
                </a:solidFill>
                <a:ea typeface="Lato" panose="020F0502020204030203" pitchFamily="34" charset="0"/>
                <a:cs typeface="Lato" panose="020F0502020204030203" pitchFamily="34" charset="0"/>
              </a:endParaRPr>
            </a:p>
          </p:txBody>
        </p:sp>
        <p:sp>
          <p:nvSpPr>
            <p:cNvPr id="15" name="Freeform 50"/>
            <p:cNvSpPr>
              <a:spLocks/>
            </p:cNvSpPr>
            <p:nvPr/>
          </p:nvSpPr>
          <p:spPr bwMode="auto">
            <a:xfrm>
              <a:off x="4862673" y="3860144"/>
              <a:ext cx="2806760" cy="164682"/>
            </a:xfrm>
            <a:custGeom>
              <a:avLst/>
              <a:gdLst>
                <a:gd name="T0" fmla="*/ 1267 w 1568"/>
                <a:gd name="T1" fmla="*/ 0 h 92"/>
                <a:gd name="T2" fmla="*/ 0 w 1568"/>
                <a:gd name="T3" fmla="*/ 0 h 92"/>
                <a:gd name="T4" fmla="*/ 299 w 1568"/>
                <a:gd name="T5" fmla="*/ 92 h 92"/>
                <a:gd name="T6" fmla="*/ 1568 w 1568"/>
                <a:gd name="T7" fmla="*/ 92 h 92"/>
                <a:gd name="T8" fmla="*/ 1267 w 1568"/>
                <a:gd name="T9" fmla="*/ 0 h 92"/>
              </a:gdLst>
              <a:ahLst/>
              <a:cxnLst>
                <a:cxn ang="0">
                  <a:pos x="T0" y="T1"/>
                </a:cxn>
                <a:cxn ang="0">
                  <a:pos x="T2" y="T3"/>
                </a:cxn>
                <a:cxn ang="0">
                  <a:pos x="T4" y="T5"/>
                </a:cxn>
                <a:cxn ang="0">
                  <a:pos x="T6" y="T7"/>
                </a:cxn>
                <a:cxn ang="0">
                  <a:pos x="T8" y="T9"/>
                </a:cxn>
              </a:cxnLst>
              <a:rect l="0" t="0" r="r" b="b"/>
              <a:pathLst>
                <a:path w="1568" h="92">
                  <a:moveTo>
                    <a:pt x="1267" y="0"/>
                  </a:moveTo>
                  <a:lnTo>
                    <a:pt x="0" y="0"/>
                  </a:lnTo>
                  <a:lnTo>
                    <a:pt x="299" y="92"/>
                  </a:lnTo>
                  <a:lnTo>
                    <a:pt x="1568" y="92"/>
                  </a:lnTo>
                  <a:lnTo>
                    <a:pt x="126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bg1"/>
                </a:solidFill>
                <a:ea typeface="Lato" panose="020F0502020204030203" pitchFamily="34" charset="0"/>
                <a:cs typeface="Lato" panose="020F0502020204030203" pitchFamily="34" charset="0"/>
              </a:endParaRPr>
            </a:p>
          </p:txBody>
        </p:sp>
        <p:sp>
          <p:nvSpPr>
            <p:cNvPr id="16" name="Oval 51"/>
            <p:cNvSpPr>
              <a:spLocks noChangeArrowheads="1"/>
            </p:cNvSpPr>
            <p:nvPr/>
          </p:nvSpPr>
          <p:spPr bwMode="auto">
            <a:xfrm>
              <a:off x="5705775" y="2524785"/>
              <a:ext cx="655149" cy="65873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a:solidFill>
                  <a:schemeClr val="bg1"/>
                </a:solidFill>
                <a:ea typeface="Lato" panose="020F0502020204030203" pitchFamily="34" charset="0"/>
                <a:cs typeface="Lato" panose="020F0502020204030203" pitchFamily="34" charset="0"/>
              </a:endParaRPr>
            </a:p>
          </p:txBody>
        </p:sp>
        <p:sp>
          <p:nvSpPr>
            <p:cNvPr id="17" name="Freeform 52"/>
            <p:cNvSpPr>
              <a:spLocks/>
            </p:cNvSpPr>
            <p:nvPr/>
          </p:nvSpPr>
          <p:spPr bwMode="auto">
            <a:xfrm>
              <a:off x="4862673" y="2898901"/>
              <a:ext cx="2806760" cy="1125927"/>
            </a:xfrm>
            <a:custGeom>
              <a:avLst/>
              <a:gdLst>
                <a:gd name="T0" fmla="*/ 610 w 755"/>
                <a:gd name="T1" fmla="*/ 0 h 301"/>
                <a:gd name="T2" fmla="*/ 422 w 755"/>
                <a:gd name="T3" fmla="*/ 0 h 301"/>
                <a:gd name="T4" fmla="*/ 315 w 755"/>
                <a:gd name="T5" fmla="*/ 96 h 301"/>
                <a:gd name="T6" fmla="*/ 207 w 755"/>
                <a:gd name="T7" fmla="*/ 0 h 301"/>
                <a:gd name="T8" fmla="*/ 0 w 755"/>
                <a:gd name="T9" fmla="*/ 0 h 301"/>
                <a:gd name="T10" fmla="*/ 144 w 755"/>
                <a:gd name="T11" fmla="*/ 301 h 301"/>
                <a:gd name="T12" fmla="*/ 755 w 755"/>
                <a:gd name="T13" fmla="*/ 301 h 301"/>
                <a:gd name="T14" fmla="*/ 610 w 755"/>
                <a:gd name="T15" fmla="*/ 0 h 3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5" h="301">
                  <a:moveTo>
                    <a:pt x="610" y="0"/>
                  </a:moveTo>
                  <a:cubicBezTo>
                    <a:pt x="422" y="0"/>
                    <a:pt x="422" y="0"/>
                    <a:pt x="422" y="0"/>
                  </a:cubicBezTo>
                  <a:cubicBezTo>
                    <a:pt x="416" y="54"/>
                    <a:pt x="370" y="96"/>
                    <a:pt x="315" y="96"/>
                  </a:cubicBezTo>
                  <a:cubicBezTo>
                    <a:pt x="259" y="96"/>
                    <a:pt x="213" y="54"/>
                    <a:pt x="207" y="0"/>
                  </a:cubicBezTo>
                  <a:cubicBezTo>
                    <a:pt x="0" y="0"/>
                    <a:pt x="0" y="0"/>
                    <a:pt x="0" y="0"/>
                  </a:cubicBezTo>
                  <a:cubicBezTo>
                    <a:pt x="144" y="301"/>
                    <a:pt x="144" y="301"/>
                    <a:pt x="144" y="301"/>
                  </a:cubicBezTo>
                  <a:cubicBezTo>
                    <a:pt x="755" y="301"/>
                    <a:pt x="755" y="301"/>
                    <a:pt x="755" y="301"/>
                  </a:cubicBezTo>
                  <a:lnTo>
                    <a:pt x="61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a:solidFill>
                  <a:schemeClr val="bg1"/>
                </a:solidFill>
                <a:ea typeface="Lato" panose="020F0502020204030203" pitchFamily="34" charset="0"/>
                <a:cs typeface="Lato" panose="020F0502020204030203" pitchFamily="34" charset="0"/>
              </a:endParaRPr>
            </a:p>
          </p:txBody>
        </p:sp>
        <p:sp>
          <p:nvSpPr>
            <p:cNvPr id="18" name="TextBox 17"/>
            <p:cNvSpPr txBox="1"/>
            <p:nvPr/>
          </p:nvSpPr>
          <p:spPr>
            <a:xfrm>
              <a:off x="5725986" y="2654095"/>
              <a:ext cx="626884" cy="369332"/>
            </a:xfrm>
            <a:prstGeom prst="rect">
              <a:avLst/>
            </a:prstGeom>
            <a:noFill/>
          </p:spPr>
          <p:txBody>
            <a:bodyPr wrap="square" rtlCol="0">
              <a:spAutoFit/>
            </a:bodyPr>
            <a:lstStyle/>
            <a:p>
              <a:pPr algn="ctr"/>
              <a:r>
                <a:rPr lang="en-US">
                  <a:solidFill>
                    <a:schemeClr val="bg1"/>
                  </a:solidFill>
                  <a:ea typeface="Lato" panose="020F0502020204030203" pitchFamily="34" charset="0"/>
                  <a:cs typeface="Lato" panose="020F0502020204030203" pitchFamily="34" charset="0"/>
                </a:rPr>
                <a:t>02</a:t>
              </a:r>
            </a:p>
          </p:txBody>
        </p:sp>
        <p:sp>
          <p:nvSpPr>
            <p:cNvPr id="19" name="TextBox 18"/>
            <p:cNvSpPr txBox="1"/>
            <p:nvPr/>
          </p:nvSpPr>
          <p:spPr>
            <a:xfrm>
              <a:off x="5592604" y="3429000"/>
              <a:ext cx="1536639" cy="307777"/>
            </a:xfrm>
            <a:prstGeom prst="rect">
              <a:avLst/>
            </a:prstGeom>
            <a:noFill/>
          </p:spPr>
          <p:txBody>
            <a:bodyPr wrap="none" rtlCol="0">
              <a:spAutoFit/>
            </a:bodyPr>
            <a:lstStyle/>
            <a:p>
              <a:pPr algn="ctr"/>
              <a:r>
                <a:rPr lang="en-US" sz="1400" spc="30">
                  <a:solidFill>
                    <a:schemeClr val="bg1"/>
                  </a:solidFill>
                  <a:ea typeface="Lato" panose="020F0502020204030203" pitchFamily="34" charset="0"/>
                  <a:cs typeface="Lato" panose="020F0502020204030203" pitchFamily="34" charset="0"/>
                </a:rPr>
                <a:t>Write your title</a:t>
              </a:r>
            </a:p>
          </p:txBody>
        </p:sp>
      </p:grpSp>
      <p:grpSp>
        <p:nvGrpSpPr>
          <p:cNvPr id="20" name="Group 19"/>
          <p:cNvGrpSpPr/>
          <p:nvPr/>
        </p:nvGrpSpPr>
        <p:grpSpPr>
          <a:xfrm>
            <a:off x="7683752" y="2528365"/>
            <a:ext cx="3154026" cy="1500043"/>
            <a:chOff x="7683752" y="2528365"/>
            <a:chExt cx="3154026" cy="1500043"/>
          </a:xfrm>
        </p:grpSpPr>
        <p:sp>
          <p:nvSpPr>
            <p:cNvPr id="21" name="Freeform 7"/>
            <p:cNvSpPr>
              <a:spLocks/>
            </p:cNvSpPr>
            <p:nvPr/>
          </p:nvSpPr>
          <p:spPr bwMode="auto">
            <a:xfrm>
              <a:off x="7683752" y="2902481"/>
              <a:ext cx="673050" cy="395596"/>
            </a:xfrm>
            <a:custGeom>
              <a:avLst/>
              <a:gdLst>
                <a:gd name="T0" fmla="*/ 195 w 376"/>
                <a:gd name="T1" fmla="*/ 0 h 221"/>
                <a:gd name="T2" fmla="*/ 376 w 376"/>
                <a:gd name="T3" fmla="*/ 0 h 221"/>
                <a:gd name="T4" fmla="*/ 376 w 376"/>
                <a:gd name="T5" fmla="*/ 221 h 221"/>
                <a:gd name="T6" fmla="*/ 0 w 376"/>
                <a:gd name="T7" fmla="*/ 221 h 221"/>
                <a:gd name="T8" fmla="*/ 195 w 376"/>
                <a:gd name="T9" fmla="*/ 0 h 221"/>
              </a:gdLst>
              <a:ahLst/>
              <a:cxnLst>
                <a:cxn ang="0">
                  <a:pos x="T0" y="T1"/>
                </a:cxn>
                <a:cxn ang="0">
                  <a:pos x="T2" y="T3"/>
                </a:cxn>
                <a:cxn ang="0">
                  <a:pos x="T4" y="T5"/>
                </a:cxn>
                <a:cxn ang="0">
                  <a:pos x="T6" y="T7"/>
                </a:cxn>
                <a:cxn ang="0">
                  <a:pos x="T8" y="T9"/>
                </a:cxn>
              </a:cxnLst>
              <a:rect l="0" t="0" r="r" b="b"/>
              <a:pathLst>
                <a:path w="376" h="221">
                  <a:moveTo>
                    <a:pt x="195" y="0"/>
                  </a:moveTo>
                  <a:lnTo>
                    <a:pt x="376" y="0"/>
                  </a:lnTo>
                  <a:lnTo>
                    <a:pt x="376" y="221"/>
                  </a:lnTo>
                  <a:lnTo>
                    <a:pt x="0" y="221"/>
                  </a:lnTo>
                  <a:lnTo>
                    <a:pt x="195"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sz="1600">
                <a:solidFill>
                  <a:schemeClr val="bg1"/>
                </a:solidFill>
                <a:ea typeface="Lato" panose="020F0502020204030203" pitchFamily="34" charset="0"/>
                <a:cs typeface="Lato" panose="020F0502020204030203" pitchFamily="34" charset="0"/>
              </a:endParaRPr>
            </a:p>
          </p:txBody>
        </p:sp>
        <p:sp>
          <p:nvSpPr>
            <p:cNvPr id="22" name="Freeform 89"/>
            <p:cNvSpPr>
              <a:spLocks/>
            </p:cNvSpPr>
            <p:nvPr/>
          </p:nvSpPr>
          <p:spPr bwMode="auto">
            <a:xfrm>
              <a:off x="8032808" y="3863724"/>
              <a:ext cx="2804970" cy="164682"/>
            </a:xfrm>
            <a:custGeom>
              <a:avLst/>
              <a:gdLst>
                <a:gd name="T0" fmla="*/ 1268 w 1567"/>
                <a:gd name="T1" fmla="*/ 0 h 92"/>
                <a:gd name="T2" fmla="*/ 0 w 1567"/>
                <a:gd name="T3" fmla="*/ 0 h 92"/>
                <a:gd name="T4" fmla="*/ 300 w 1567"/>
                <a:gd name="T5" fmla="*/ 92 h 92"/>
                <a:gd name="T6" fmla="*/ 1567 w 1567"/>
                <a:gd name="T7" fmla="*/ 92 h 92"/>
                <a:gd name="T8" fmla="*/ 1268 w 1567"/>
                <a:gd name="T9" fmla="*/ 0 h 92"/>
              </a:gdLst>
              <a:ahLst/>
              <a:cxnLst>
                <a:cxn ang="0">
                  <a:pos x="T0" y="T1"/>
                </a:cxn>
                <a:cxn ang="0">
                  <a:pos x="T2" y="T3"/>
                </a:cxn>
                <a:cxn ang="0">
                  <a:pos x="T4" y="T5"/>
                </a:cxn>
                <a:cxn ang="0">
                  <a:pos x="T6" y="T7"/>
                </a:cxn>
                <a:cxn ang="0">
                  <a:pos x="T8" y="T9"/>
                </a:cxn>
              </a:cxnLst>
              <a:rect l="0" t="0" r="r" b="b"/>
              <a:pathLst>
                <a:path w="1567" h="92">
                  <a:moveTo>
                    <a:pt x="1268" y="0"/>
                  </a:moveTo>
                  <a:lnTo>
                    <a:pt x="0" y="0"/>
                  </a:lnTo>
                  <a:lnTo>
                    <a:pt x="300" y="92"/>
                  </a:lnTo>
                  <a:lnTo>
                    <a:pt x="1567" y="92"/>
                  </a:lnTo>
                  <a:lnTo>
                    <a:pt x="1268" y="0"/>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23" name="Freeform 90"/>
            <p:cNvSpPr>
              <a:spLocks/>
            </p:cNvSpPr>
            <p:nvPr/>
          </p:nvSpPr>
          <p:spPr bwMode="auto">
            <a:xfrm>
              <a:off x="8032808" y="3863724"/>
              <a:ext cx="2804970" cy="164682"/>
            </a:xfrm>
            <a:custGeom>
              <a:avLst/>
              <a:gdLst>
                <a:gd name="T0" fmla="*/ 1268 w 1567"/>
                <a:gd name="T1" fmla="*/ 0 h 92"/>
                <a:gd name="T2" fmla="*/ 0 w 1567"/>
                <a:gd name="T3" fmla="*/ 0 h 92"/>
                <a:gd name="T4" fmla="*/ 300 w 1567"/>
                <a:gd name="T5" fmla="*/ 92 h 92"/>
                <a:gd name="T6" fmla="*/ 1567 w 1567"/>
                <a:gd name="T7" fmla="*/ 92 h 92"/>
                <a:gd name="T8" fmla="*/ 1268 w 1567"/>
                <a:gd name="T9" fmla="*/ 0 h 92"/>
              </a:gdLst>
              <a:ahLst/>
              <a:cxnLst>
                <a:cxn ang="0">
                  <a:pos x="T0" y="T1"/>
                </a:cxn>
                <a:cxn ang="0">
                  <a:pos x="T2" y="T3"/>
                </a:cxn>
                <a:cxn ang="0">
                  <a:pos x="T4" y="T5"/>
                </a:cxn>
                <a:cxn ang="0">
                  <a:pos x="T6" y="T7"/>
                </a:cxn>
                <a:cxn ang="0">
                  <a:pos x="T8" y="T9"/>
                </a:cxn>
              </a:cxnLst>
              <a:rect l="0" t="0" r="r" b="b"/>
              <a:pathLst>
                <a:path w="1567" h="92">
                  <a:moveTo>
                    <a:pt x="1268" y="0"/>
                  </a:moveTo>
                  <a:lnTo>
                    <a:pt x="0" y="0"/>
                  </a:lnTo>
                  <a:lnTo>
                    <a:pt x="300" y="92"/>
                  </a:lnTo>
                  <a:lnTo>
                    <a:pt x="1567" y="92"/>
                  </a:lnTo>
                  <a:lnTo>
                    <a:pt x="12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24" name="Oval 91"/>
            <p:cNvSpPr>
              <a:spLocks noChangeArrowheads="1"/>
            </p:cNvSpPr>
            <p:nvPr/>
          </p:nvSpPr>
          <p:spPr bwMode="auto">
            <a:xfrm>
              <a:off x="8877700" y="2528365"/>
              <a:ext cx="655149" cy="65873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600">
                <a:solidFill>
                  <a:schemeClr val="bg1"/>
                </a:solidFill>
                <a:ea typeface="Lato" panose="020F0502020204030203" pitchFamily="34" charset="0"/>
                <a:cs typeface="Lato" panose="020F0502020204030203" pitchFamily="34" charset="0"/>
              </a:endParaRPr>
            </a:p>
          </p:txBody>
        </p:sp>
        <p:sp>
          <p:nvSpPr>
            <p:cNvPr id="25" name="Freeform 92"/>
            <p:cNvSpPr>
              <a:spLocks/>
            </p:cNvSpPr>
            <p:nvPr/>
          </p:nvSpPr>
          <p:spPr bwMode="auto">
            <a:xfrm>
              <a:off x="8032808" y="2902481"/>
              <a:ext cx="2804970" cy="1125927"/>
            </a:xfrm>
            <a:custGeom>
              <a:avLst/>
              <a:gdLst>
                <a:gd name="T0" fmla="*/ 610 w 754"/>
                <a:gd name="T1" fmla="*/ 0 h 301"/>
                <a:gd name="T2" fmla="*/ 422 w 754"/>
                <a:gd name="T3" fmla="*/ 0 h 301"/>
                <a:gd name="T4" fmla="*/ 315 w 754"/>
                <a:gd name="T5" fmla="*/ 96 h 301"/>
                <a:gd name="T6" fmla="*/ 207 w 754"/>
                <a:gd name="T7" fmla="*/ 0 h 301"/>
                <a:gd name="T8" fmla="*/ 0 w 754"/>
                <a:gd name="T9" fmla="*/ 0 h 301"/>
                <a:gd name="T10" fmla="*/ 144 w 754"/>
                <a:gd name="T11" fmla="*/ 301 h 301"/>
                <a:gd name="T12" fmla="*/ 754 w 754"/>
                <a:gd name="T13" fmla="*/ 301 h 301"/>
                <a:gd name="T14" fmla="*/ 610 w 754"/>
                <a:gd name="T15" fmla="*/ 0 h 3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4" h="301">
                  <a:moveTo>
                    <a:pt x="610" y="0"/>
                  </a:moveTo>
                  <a:cubicBezTo>
                    <a:pt x="422" y="0"/>
                    <a:pt x="422" y="0"/>
                    <a:pt x="422" y="0"/>
                  </a:cubicBezTo>
                  <a:cubicBezTo>
                    <a:pt x="416" y="54"/>
                    <a:pt x="370" y="96"/>
                    <a:pt x="315" y="96"/>
                  </a:cubicBezTo>
                  <a:cubicBezTo>
                    <a:pt x="259" y="96"/>
                    <a:pt x="213" y="54"/>
                    <a:pt x="207" y="0"/>
                  </a:cubicBezTo>
                  <a:cubicBezTo>
                    <a:pt x="0" y="0"/>
                    <a:pt x="0" y="0"/>
                    <a:pt x="0" y="0"/>
                  </a:cubicBezTo>
                  <a:cubicBezTo>
                    <a:pt x="144" y="301"/>
                    <a:pt x="144" y="301"/>
                    <a:pt x="144" y="301"/>
                  </a:cubicBezTo>
                  <a:cubicBezTo>
                    <a:pt x="754" y="301"/>
                    <a:pt x="754" y="301"/>
                    <a:pt x="754" y="301"/>
                  </a:cubicBezTo>
                  <a:lnTo>
                    <a:pt x="61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26" name="TextBox 25"/>
            <p:cNvSpPr txBox="1"/>
            <p:nvPr/>
          </p:nvSpPr>
          <p:spPr>
            <a:xfrm>
              <a:off x="8888252" y="2654095"/>
              <a:ext cx="626884" cy="369332"/>
            </a:xfrm>
            <a:prstGeom prst="rect">
              <a:avLst/>
            </a:prstGeom>
            <a:noFill/>
          </p:spPr>
          <p:txBody>
            <a:bodyPr wrap="square" rtlCol="0">
              <a:spAutoFit/>
            </a:bodyPr>
            <a:lstStyle/>
            <a:p>
              <a:pPr algn="ctr"/>
              <a:r>
                <a:rPr lang="en-US">
                  <a:solidFill>
                    <a:schemeClr val="bg1"/>
                  </a:solidFill>
                  <a:ea typeface="Lato" panose="020F0502020204030203" pitchFamily="34" charset="0"/>
                  <a:cs typeface="Lato" panose="020F0502020204030203" pitchFamily="34" charset="0"/>
                </a:rPr>
                <a:t>03</a:t>
              </a:r>
            </a:p>
          </p:txBody>
        </p:sp>
        <p:sp>
          <p:nvSpPr>
            <p:cNvPr id="27" name="TextBox 26"/>
            <p:cNvSpPr txBox="1"/>
            <p:nvPr/>
          </p:nvSpPr>
          <p:spPr>
            <a:xfrm>
              <a:off x="8764529" y="3429680"/>
              <a:ext cx="1536639" cy="307777"/>
            </a:xfrm>
            <a:prstGeom prst="rect">
              <a:avLst/>
            </a:prstGeom>
            <a:noFill/>
          </p:spPr>
          <p:txBody>
            <a:bodyPr wrap="none" rtlCol="0">
              <a:spAutoFit/>
            </a:bodyPr>
            <a:lstStyle/>
            <a:p>
              <a:pPr algn="ctr"/>
              <a:r>
                <a:rPr lang="en-US" sz="1400" spc="30">
                  <a:solidFill>
                    <a:schemeClr val="bg1"/>
                  </a:solidFill>
                  <a:ea typeface="Lato" panose="020F0502020204030203" pitchFamily="34" charset="0"/>
                  <a:cs typeface="Lato" panose="020F0502020204030203" pitchFamily="34" charset="0"/>
                </a:rPr>
                <a:t>Write your title</a:t>
              </a:r>
            </a:p>
          </p:txBody>
        </p:sp>
      </p:grpSp>
      <p:sp>
        <p:nvSpPr>
          <p:cNvPr id="28" name="TextBox 27"/>
          <p:cNvSpPr txBox="1"/>
          <p:nvPr/>
        </p:nvSpPr>
        <p:spPr>
          <a:xfrm>
            <a:off x="2294374" y="4792864"/>
            <a:ext cx="2073003" cy="783548"/>
          </a:xfrm>
          <a:prstGeom prst="rect">
            <a:avLst/>
          </a:prstGeom>
          <a:noFill/>
        </p:spPr>
        <p:txBody>
          <a:bodyPr wrap="none" rtlCol="0">
            <a:spAutoFit/>
          </a:bodyPr>
          <a:lstStyle/>
          <a:p>
            <a:pPr lvl="0">
              <a:lnSpc>
                <a:spcPct val="140000"/>
              </a:lnSpc>
              <a:defRPr/>
            </a:pPr>
            <a:r>
              <a:rPr lang="en-US" sz="1100">
                <a:solidFill>
                  <a:srgbClr val="848484"/>
                </a:solidFill>
                <a:ea typeface="Lato" panose="020F0502020204030203" pitchFamily="34" charset="0"/>
                <a:cs typeface="Lato" panose="020F0502020204030203" pitchFamily="34" charset="0"/>
              </a:rPr>
              <a:t>Lorem ipsum dolor amet </a:t>
            </a:r>
          </a:p>
          <a:p>
            <a:pPr lvl="0">
              <a:lnSpc>
                <a:spcPct val="140000"/>
              </a:lnSpc>
              <a:defRPr/>
            </a:pPr>
            <a:r>
              <a:rPr lang="en-US" sz="1100">
                <a:solidFill>
                  <a:srgbClr val="848484"/>
                </a:solidFill>
                <a:ea typeface="Lato" panose="020F0502020204030203" pitchFamily="34" charset="0"/>
                <a:cs typeface="Lato" panose="020F0502020204030203" pitchFamily="34" charset="0"/>
              </a:rPr>
              <a:t>consectetur elit adipisc elit</a:t>
            </a:r>
          </a:p>
          <a:p>
            <a:pPr lvl="0">
              <a:lnSpc>
                <a:spcPct val="140000"/>
              </a:lnSpc>
              <a:defRPr/>
            </a:pPr>
            <a:r>
              <a:rPr lang="en-US" sz="1100">
                <a:solidFill>
                  <a:srgbClr val="848484"/>
                </a:solidFill>
                <a:ea typeface="Lato" panose="020F0502020204030203" pitchFamily="34" charset="0"/>
                <a:cs typeface="Lato" panose="020F0502020204030203" pitchFamily="34" charset="0"/>
              </a:rPr>
              <a:t>Proin cursus ligula eget</a:t>
            </a:r>
          </a:p>
        </p:txBody>
      </p:sp>
      <p:sp>
        <p:nvSpPr>
          <p:cNvPr id="29" name="TextBox 28"/>
          <p:cNvSpPr txBox="1"/>
          <p:nvPr/>
        </p:nvSpPr>
        <p:spPr>
          <a:xfrm>
            <a:off x="5487035" y="4792864"/>
            <a:ext cx="2073003" cy="783548"/>
          </a:xfrm>
          <a:prstGeom prst="rect">
            <a:avLst/>
          </a:prstGeom>
          <a:noFill/>
        </p:spPr>
        <p:txBody>
          <a:bodyPr wrap="none" rtlCol="0">
            <a:spAutoFit/>
          </a:bodyPr>
          <a:lstStyle/>
          <a:p>
            <a:pPr lvl="0">
              <a:lnSpc>
                <a:spcPct val="140000"/>
              </a:lnSpc>
              <a:defRPr/>
            </a:pPr>
            <a:r>
              <a:rPr lang="en-US" sz="1100">
                <a:solidFill>
                  <a:srgbClr val="848484"/>
                </a:solidFill>
                <a:ea typeface="Lato" panose="020F0502020204030203" pitchFamily="34" charset="0"/>
                <a:cs typeface="Lato" panose="020F0502020204030203" pitchFamily="34" charset="0"/>
              </a:rPr>
              <a:t>Lorem ipsum dolor amet </a:t>
            </a:r>
          </a:p>
          <a:p>
            <a:pPr lvl="0">
              <a:lnSpc>
                <a:spcPct val="140000"/>
              </a:lnSpc>
              <a:defRPr/>
            </a:pPr>
            <a:r>
              <a:rPr lang="en-US" sz="1100">
                <a:solidFill>
                  <a:srgbClr val="848484"/>
                </a:solidFill>
                <a:ea typeface="Lato" panose="020F0502020204030203" pitchFamily="34" charset="0"/>
                <a:cs typeface="Lato" panose="020F0502020204030203" pitchFamily="34" charset="0"/>
              </a:rPr>
              <a:t>consectetur elit adipisc elit</a:t>
            </a:r>
          </a:p>
          <a:p>
            <a:pPr lvl="0">
              <a:lnSpc>
                <a:spcPct val="140000"/>
              </a:lnSpc>
              <a:defRPr/>
            </a:pPr>
            <a:r>
              <a:rPr lang="en-US" sz="1100">
                <a:solidFill>
                  <a:srgbClr val="848484"/>
                </a:solidFill>
                <a:ea typeface="Lato" panose="020F0502020204030203" pitchFamily="34" charset="0"/>
                <a:cs typeface="Lato" panose="020F0502020204030203" pitchFamily="34" charset="0"/>
              </a:rPr>
              <a:t>Proin cursus ligula eget</a:t>
            </a:r>
          </a:p>
        </p:txBody>
      </p:sp>
      <p:sp>
        <p:nvSpPr>
          <p:cNvPr id="30" name="TextBox 29"/>
          <p:cNvSpPr txBox="1"/>
          <p:nvPr/>
        </p:nvSpPr>
        <p:spPr>
          <a:xfrm>
            <a:off x="8792686" y="4792864"/>
            <a:ext cx="2073003" cy="783548"/>
          </a:xfrm>
          <a:prstGeom prst="rect">
            <a:avLst/>
          </a:prstGeom>
          <a:noFill/>
        </p:spPr>
        <p:txBody>
          <a:bodyPr wrap="none" rtlCol="0">
            <a:spAutoFit/>
          </a:bodyPr>
          <a:lstStyle/>
          <a:p>
            <a:pPr lvl="0">
              <a:lnSpc>
                <a:spcPct val="140000"/>
              </a:lnSpc>
              <a:defRPr/>
            </a:pPr>
            <a:r>
              <a:rPr lang="en-US" sz="1100">
                <a:solidFill>
                  <a:srgbClr val="848484"/>
                </a:solidFill>
                <a:ea typeface="Lato" panose="020F0502020204030203" pitchFamily="34" charset="0"/>
                <a:cs typeface="Lato" panose="020F0502020204030203" pitchFamily="34" charset="0"/>
              </a:rPr>
              <a:t>Lorem ipsum dolor amet </a:t>
            </a:r>
          </a:p>
          <a:p>
            <a:pPr lvl="0">
              <a:lnSpc>
                <a:spcPct val="140000"/>
              </a:lnSpc>
              <a:defRPr/>
            </a:pPr>
            <a:r>
              <a:rPr lang="en-US" sz="1100">
                <a:solidFill>
                  <a:srgbClr val="848484"/>
                </a:solidFill>
                <a:ea typeface="Lato" panose="020F0502020204030203" pitchFamily="34" charset="0"/>
                <a:cs typeface="Lato" panose="020F0502020204030203" pitchFamily="34" charset="0"/>
              </a:rPr>
              <a:t>consectetur elit adipisc elit</a:t>
            </a:r>
          </a:p>
          <a:p>
            <a:pPr lvl="0">
              <a:lnSpc>
                <a:spcPct val="140000"/>
              </a:lnSpc>
              <a:defRPr/>
            </a:pPr>
            <a:r>
              <a:rPr lang="en-US" sz="1100">
                <a:solidFill>
                  <a:srgbClr val="848484"/>
                </a:solidFill>
                <a:ea typeface="Lato" panose="020F0502020204030203" pitchFamily="34" charset="0"/>
                <a:cs typeface="Lato" panose="020F0502020204030203" pitchFamily="34" charset="0"/>
              </a:rPr>
              <a:t>Proin cursus ligula eget</a:t>
            </a:r>
          </a:p>
        </p:txBody>
      </p:sp>
      <p:sp>
        <p:nvSpPr>
          <p:cNvPr id="31" name="Freeform 308"/>
          <p:cNvSpPr>
            <a:spLocks noEditPoints="1"/>
          </p:cNvSpPr>
          <p:nvPr/>
        </p:nvSpPr>
        <p:spPr bwMode="auto">
          <a:xfrm>
            <a:off x="5547429" y="4354347"/>
            <a:ext cx="445814" cy="360313"/>
          </a:xfrm>
          <a:custGeom>
            <a:avLst/>
            <a:gdLst>
              <a:gd name="T0" fmla="*/ 87 w 89"/>
              <a:gd name="T1" fmla="*/ 32 h 72"/>
              <a:gd name="T2" fmla="*/ 40 w 89"/>
              <a:gd name="T3" fmla="*/ 12 h 72"/>
              <a:gd name="T4" fmla="*/ 9 w 89"/>
              <a:gd name="T5" fmla="*/ 0 h 72"/>
              <a:gd name="T6" fmla="*/ 3 w 89"/>
              <a:gd name="T7" fmla="*/ 2 h 72"/>
              <a:gd name="T8" fmla="*/ 2 w 89"/>
              <a:gd name="T9" fmla="*/ 11 h 72"/>
              <a:gd name="T10" fmla="*/ 17 w 89"/>
              <a:gd name="T11" fmla="*/ 36 h 72"/>
              <a:gd name="T12" fmla="*/ 2 w 89"/>
              <a:gd name="T13" fmla="*/ 60 h 72"/>
              <a:gd name="T14" fmla="*/ 3 w 89"/>
              <a:gd name="T15" fmla="*/ 70 h 72"/>
              <a:gd name="T16" fmla="*/ 9 w 89"/>
              <a:gd name="T17" fmla="*/ 72 h 72"/>
              <a:gd name="T18" fmla="*/ 9 w 89"/>
              <a:gd name="T19" fmla="*/ 72 h 72"/>
              <a:gd name="T20" fmla="*/ 40 w 89"/>
              <a:gd name="T21" fmla="*/ 60 h 72"/>
              <a:gd name="T22" fmla="*/ 87 w 89"/>
              <a:gd name="T23" fmla="*/ 40 h 72"/>
              <a:gd name="T24" fmla="*/ 89 w 89"/>
              <a:gd name="T25" fmla="*/ 36 h 72"/>
              <a:gd name="T26" fmla="*/ 87 w 89"/>
              <a:gd name="T27" fmla="*/ 32 h 72"/>
              <a:gd name="T28" fmla="*/ 9 w 89"/>
              <a:gd name="T29" fmla="*/ 8 h 72"/>
              <a:gd name="T30" fmla="*/ 37 w 89"/>
              <a:gd name="T31" fmla="*/ 19 h 72"/>
              <a:gd name="T32" fmla="*/ 66 w 89"/>
              <a:gd name="T33" fmla="*/ 32 h 72"/>
              <a:gd name="T34" fmla="*/ 24 w 89"/>
              <a:gd name="T35" fmla="*/ 32 h 72"/>
              <a:gd name="T36" fmla="*/ 24 w 89"/>
              <a:gd name="T37" fmla="*/ 32 h 72"/>
              <a:gd name="T38" fmla="*/ 9 w 89"/>
              <a:gd name="T39" fmla="*/ 8 h 72"/>
              <a:gd name="T40" fmla="*/ 36 w 89"/>
              <a:gd name="T41" fmla="*/ 53 h 72"/>
              <a:gd name="T42" fmla="*/ 9 w 89"/>
              <a:gd name="T43" fmla="*/ 64 h 72"/>
              <a:gd name="T44" fmla="*/ 24 w 89"/>
              <a:gd name="T45" fmla="*/ 40 h 72"/>
              <a:gd name="T46" fmla="*/ 66 w 89"/>
              <a:gd name="T47" fmla="*/ 40 h 72"/>
              <a:gd name="T48" fmla="*/ 36 w 89"/>
              <a:gd name="T49" fmla="*/ 5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72">
                <a:moveTo>
                  <a:pt x="87" y="32"/>
                </a:moveTo>
                <a:cubicBezTo>
                  <a:pt x="66" y="23"/>
                  <a:pt x="51" y="17"/>
                  <a:pt x="40" y="12"/>
                </a:cubicBezTo>
                <a:cubicBezTo>
                  <a:pt x="18" y="2"/>
                  <a:pt x="13" y="0"/>
                  <a:pt x="9" y="0"/>
                </a:cubicBezTo>
                <a:cubicBezTo>
                  <a:pt x="5" y="0"/>
                  <a:pt x="3" y="2"/>
                  <a:pt x="3" y="2"/>
                </a:cubicBezTo>
                <a:cubicBezTo>
                  <a:pt x="1" y="5"/>
                  <a:pt x="0" y="9"/>
                  <a:pt x="2" y="11"/>
                </a:cubicBezTo>
                <a:cubicBezTo>
                  <a:pt x="17" y="36"/>
                  <a:pt x="17" y="36"/>
                  <a:pt x="17" y="36"/>
                </a:cubicBezTo>
                <a:cubicBezTo>
                  <a:pt x="2" y="60"/>
                  <a:pt x="2" y="60"/>
                  <a:pt x="2" y="60"/>
                </a:cubicBezTo>
                <a:cubicBezTo>
                  <a:pt x="0" y="63"/>
                  <a:pt x="1" y="67"/>
                  <a:pt x="3" y="70"/>
                </a:cubicBezTo>
                <a:cubicBezTo>
                  <a:pt x="3" y="70"/>
                  <a:pt x="5" y="72"/>
                  <a:pt x="9" y="72"/>
                </a:cubicBezTo>
                <a:cubicBezTo>
                  <a:pt x="9" y="72"/>
                  <a:pt x="9" y="72"/>
                  <a:pt x="9" y="72"/>
                </a:cubicBezTo>
                <a:cubicBezTo>
                  <a:pt x="13" y="72"/>
                  <a:pt x="18" y="70"/>
                  <a:pt x="40" y="60"/>
                </a:cubicBezTo>
                <a:cubicBezTo>
                  <a:pt x="51" y="55"/>
                  <a:pt x="66" y="49"/>
                  <a:pt x="87" y="40"/>
                </a:cubicBezTo>
                <a:cubicBezTo>
                  <a:pt x="88" y="39"/>
                  <a:pt x="89" y="38"/>
                  <a:pt x="89" y="36"/>
                </a:cubicBezTo>
                <a:cubicBezTo>
                  <a:pt x="89" y="34"/>
                  <a:pt x="88" y="33"/>
                  <a:pt x="87" y="32"/>
                </a:cubicBezTo>
                <a:close/>
                <a:moveTo>
                  <a:pt x="9" y="8"/>
                </a:moveTo>
                <a:cubicBezTo>
                  <a:pt x="13" y="8"/>
                  <a:pt x="21" y="12"/>
                  <a:pt x="37" y="19"/>
                </a:cubicBezTo>
                <a:cubicBezTo>
                  <a:pt x="44" y="22"/>
                  <a:pt x="54" y="27"/>
                  <a:pt x="66" y="32"/>
                </a:cubicBezTo>
                <a:cubicBezTo>
                  <a:pt x="24" y="32"/>
                  <a:pt x="24" y="32"/>
                  <a:pt x="24" y="32"/>
                </a:cubicBezTo>
                <a:cubicBezTo>
                  <a:pt x="24" y="32"/>
                  <a:pt x="24" y="32"/>
                  <a:pt x="24" y="32"/>
                </a:cubicBezTo>
                <a:lnTo>
                  <a:pt x="9" y="8"/>
                </a:lnTo>
                <a:close/>
                <a:moveTo>
                  <a:pt x="36" y="53"/>
                </a:moveTo>
                <a:cubicBezTo>
                  <a:pt x="21" y="60"/>
                  <a:pt x="12" y="64"/>
                  <a:pt x="9" y="64"/>
                </a:cubicBezTo>
                <a:cubicBezTo>
                  <a:pt x="24" y="40"/>
                  <a:pt x="24" y="40"/>
                  <a:pt x="24" y="40"/>
                </a:cubicBezTo>
                <a:cubicBezTo>
                  <a:pt x="66" y="40"/>
                  <a:pt x="66" y="40"/>
                  <a:pt x="66" y="40"/>
                </a:cubicBezTo>
                <a:cubicBezTo>
                  <a:pt x="54" y="45"/>
                  <a:pt x="44" y="50"/>
                  <a:pt x="36" y="5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32" name="Freeform 327"/>
          <p:cNvSpPr>
            <a:spLocks noEditPoints="1"/>
          </p:cNvSpPr>
          <p:nvPr/>
        </p:nvSpPr>
        <p:spPr bwMode="auto">
          <a:xfrm>
            <a:off x="2347977" y="4370721"/>
            <a:ext cx="400009" cy="378635"/>
          </a:xfrm>
          <a:custGeom>
            <a:avLst/>
            <a:gdLst>
              <a:gd name="T0" fmla="*/ 80 w 80"/>
              <a:gd name="T1" fmla="*/ 55 h 76"/>
              <a:gd name="T2" fmla="*/ 65 w 80"/>
              <a:gd name="T3" fmla="*/ 8 h 76"/>
              <a:gd name="T4" fmla="*/ 55 w 80"/>
              <a:gd name="T5" fmla="*/ 0 h 76"/>
              <a:gd name="T6" fmla="*/ 44 w 80"/>
              <a:gd name="T7" fmla="*/ 11 h 76"/>
              <a:gd name="T8" fmla="*/ 44 w 80"/>
              <a:gd name="T9" fmla="*/ 16 h 76"/>
              <a:gd name="T10" fmla="*/ 36 w 80"/>
              <a:gd name="T11" fmla="*/ 16 h 76"/>
              <a:gd name="T12" fmla="*/ 36 w 80"/>
              <a:gd name="T13" fmla="*/ 11 h 76"/>
              <a:gd name="T14" fmla="*/ 25 w 80"/>
              <a:gd name="T15" fmla="*/ 0 h 76"/>
              <a:gd name="T16" fmla="*/ 15 w 80"/>
              <a:gd name="T17" fmla="*/ 8 h 76"/>
              <a:gd name="T18" fmla="*/ 0 w 80"/>
              <a:gd name="T19" fmla="*/ 55 h 76"/>
              <a:gd name="T20" fmla="*/ 0 w 80"/>
              <a:gd name="T21" fmla="*/ 56 h 76"/>
              <a:gd name="T22" fmla="*/ 0 w 80"/>
              <a:gd name="T23" fmla="*/ 58 h 76"/>
              <a:gd name="T24" fmla="*/ 18 w 80"/>
              <a:gd name="T25" fmla="*/ 76 h 76"/>
              <a:gd name="T26" fmla="*/ 36 w 80"/>
              <a:gd name="T27" fmla="*/ 58 h 76"/>
              <a:gd name="T28" fmla="*/ 36 w 80"/>
              <a:gd name="T29" fmla="*/ 40 h 76"/>
              <a:gd name="T30" fmla="*/ 44 w 80"/>
              <a:gd name="T31" fmla="*/ 40 h 76"/>
              <a:gd name="T32" fmla="*/ 44 w 80"/>
              <a:gd name="T33" fmla="*/ 58 h 76"/>
              <a:gd name="T34" fmla="*/ 62 w 80"/>
              <a:gd name="T35" fmla="*/ 76 h 76"/>
              <a:gd name="T36" fmla="*/ 80 w 80"/>
              <a:gd name="T37" fmla="*/ 58 h 76"/>
              <a:gd name="T38" fmla="*/ 80 w 80"/>
              <a:gd name="T39" fmla="*/ 56 h 76"/>
              <a:gd name="T40" fmla="*/ 80 w 80"/>
              <a:gd name="T41" fmla="*/ 55 h 76"/>
              <a:gd name="T42" fmla="*/ 18 w 80"/>
              <a:gd name="T43" fmla="*/ 68 h 76"/>
              <a:gd name="T44" fmla="*/ 8 w 80"/>
              <a:gd name="T45" fmla="*/ 58 h 76"/>
              <a:gd name="T46" fmla="*/ 18 w 80"/>
              <a:gd name="T47" fmla="*/ 48 h 76"/>
              <a:gd name="T48" fmla="*/ 28 w 80"/>
              <a:gd name="T49" fmla="*/ 58 h 76"/>
              <a:gd name="T50" fmla="*/ 18 w 80"/>
              <a:gd name="T51" fmla="*/ 68 h 76"/>
              <a:gd name="T52" fmla="*/ 28 w 80"/>
              <a:gd name="T53" fmla="*/ 43 h 76"/>
              <a:gd name="T54" fmla="*/ 18 w 80"/>
              <a:gd name="T55" fmla="*/ 40 h 76"/>
              <a:gd name="T56" fmla="*/ 13 w 80"/>
              <a:gd name="T57" fmla="*/ 41 h 76"/>
              <a:gd name="T58" fmla="*/ 22 w 80"/>
              <a:gd name="T59" fmla="*/ 10 h 76"/>
              <a:gd name="T60" fmla="*/ 25 w 80"/>
              <a:gd name="T61" fmla="*/ 8 h 76"/>
              <a:gd name="T62" fmla="*/ 28 w 80"/>
              <a:gd name="T63" fmla="*/ 11 h 76"/>
              <a:gd name="T64" fmla="*/ 28 w 80"/>
              <a:gd name="T65" fmla="*/ 16 h 76"/>
              <a:gd name="T66" fmla="*/ 28 w 80"/>
              <a:gd name="T67" fmla="*/ 40 h 76"/>
              <a:gd name="T68" fmla="*/ 28 w 80"/>
              <a:gd name="T69" fmla="*/ 43 h 76"/>
              <a:gd name="T70" fmla="*/ 36 w 80"/>
              <a:gd name="T71" fmla="*/ 32 h 76"/>
              <a:gd name="T72" fmla="*/ 36 w 80"/>
              <a:gd name="T73" fmla="*/ 24 h 76"/>
              <a:gd name="T74" fmla="*/ 44 w 80"/>
              <a:gd name="T75" fmla="*/ 24 h 76"/>
              <a:gd name="T76" fmla="*/ 44 w 80"/>
              <a:gd name="T77" fmla="*/ 32 h 76"/>
              <a:gd name="T78" fmla="*/ 36 w 80"/>
              <a:gd name="T79" fmla="*/ 32 h 76"/>
              <a:gd name="T80" fmla="*/ 52 w 80"/>
              <a:gd name="T81" fmla="*/ 16 h 76"/>
              <a:gd name="T82" fmla="*/ 52 w 80"/>
              <a:gd name="T83" fmla="*/ 11 h 76"/>
              <a:gd name="T84" fmla="*/ 55 w 80"/>
              <a:gd name="T85" fmla="*/ 8 h 76"/>
              <a:gd name="T86" fmla="*/ 58 w 80"/>
              <a:gd name="T87" fmla="*/ 10 h 76"/>
              <a:gd name="T88" fmla="*/ 67 w 80"/>
              <a:gd name="T89" fmla="*/ 41 h 76"/>
              <a:gd name="T90" fmla="*/ 62 w 80"/>
              <a:gd name="T91" fmla="*/ 40 h 76"/>
              <a:gd name="T92" fmla="*/ 52 w 80"/>
              <a:gd name="T93" fmla="*/ 43 h 76"/>
              <a:gd name="T94" fmla="*/ 52 w 80"/>
              <a:gd name="T95" fmla="*/ 40 h 76"/>
              <a:gd name="T96" fmla="*/ 52 w 80"/>
              <a:gd name="T97" fmla="*/ 16 h 76"/>
              <a:gd name="T98" fmla="*/ 62 w 80"/>
              <a:gd name="T99" fmla="*/ 68 h 76"/>
              <a:gd name="T100" fmla="*/ 52 w 80"/>
              <a:gd name="T101" fmla="*/ 58 h 76"/>
              <a:gd name="T102" fmla="*/ 62 w 80"/>
              <a:gd name="T103" fmla="*/ 48 h 76"/>
              <a:gd name="T104" fmla="*/ 72 w 80"/>
              <a:gd name="T105" fmla="*/ 58 h 76"/>
              <a:gd name="T106" fmla="*/ 62 w 80"/>
              <a:gd name="T107"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76">
                <a:moveTo>
                  <a:pt x="80" y="55"/>
                </a:moveTo>
                <a:cubicBezTo>
                  <a:pt x="65" y="8"/>
                  <a:pt x="65" y="8"/>
                  <a:pt x="65" y="8"/>
                </a:cubicBezTo>
                <a:cubicBezTo>
                  <a:pt x="64" y="3"/>
                  <a:pt x="60" y="0"/>
                  <a:pt x="55" y="0"/>
                </a:cubicBezTo>
                <a:cubicBezTo>
                  <a:pt x="49" y="0"/>
                  <a:pt x="44" y="5"/>
                  <a:pt x="44" y="11"/>
                </a:cubicBezTo>
                <a:cubicBezTo>
                  <a:pt x="44" y="16"/>
                  <a:pt x="44" y="16"/>
                  <a:pt x="44" y="16"/>
                </a:cubicBezTo>
                <a:cubicBezTo>
                  <a:pt x="36" y="16"/>
                  <a:pt x="36" y="16"/>
                  <a:pt x="36" y="16"/>
                </a:cubicBezTo>
                <a:cubicBezTo>
                  <a:pt x="36" y="11"/>
                  <a:pt x="36" y="11"/>
                  <a:pt x="36" y="11"/>
                </a:cubicBezTo>
                <a:cubicBezTo>
                  <a:pt x="36" y="5"/>
                  <a:pt x="31" y="0"/>
                  <a:pt x="25" y="0"/>
                </a:cubicBezTo>
                <a:cubicBezTo>
                  <a:pt x="20" y="0"/>
                  <a:pt x="16" y="3"/>
                  <a:pt x="15" y="8"/>
                </a:cubicBezTo>
                <a:cubicBezTo>
                  <a:pt x="0" y="55"/>
                  <a:pt x="0" y="55"/>
                  <a:pt x="0" y="55"/>
                </a:cubicBezTo>
                <a:cubicBezTo>
                  <a:pt x="0" y="55"/>
                  <a:pt x="0" y="56"/>
                  <a:pt x="0" y="56"/>
                </a:cubicBezTo>
                <a:cubicBezTo>
                  <a:pt x="0" y="58"/>
                  <a:pt x="0" y="58"/>
                  <a:pt x="0" y="58"/>
                </a:cubicBezTo>
                <a:cubicBezTo>
                  <a:pt x="0" y="68"/>
                  <a:pt x="8" y="76"/>
                  <a:pt x="18" y="76"/>
                </a:cubicBezTo>
                <a:cubicBezTo>
                  <a:pt x="28" y="76"/>
                  <a:pt x="36" y="68"/>
                  <a:pt x="36" y="58"/>
                </a:cubicBezTo>
                <a:cubicBezTo>
                  <a:pt x="36" y="40"/>
                  <a:pt x="36" y="40"/>
                  <a:pt x="36" y="40"/>
                </a:cubicBezTo>
                <a:cubicBezTo>
                  <a:pt x="44" y="40"/>
                  <a:pt x="44" y="40"/>
                  <a:pt x="44" y="40"/>
                </a:cubicBezTo>
                <a:cubicBezTo>
                  <a:pt x="44" y="58"/>
                  <a:pt x="44" y="58"/>
                  <a:pt x="44" y="58"/>
                </a:cubicBezTo>
                <a:cubicBezTo>
                  <a:pt x="44" y="68"/>
                  <a:pt x="52" y="76"/>
                  <a:pt x="62" y="76"/>
                </a:cubicBezTo>
                <a:cubicBezTo>
                  <a:pt x="72" y="76"/>
                  <a:pt x="80" y="68"/>
                  <a:pt x="80" y="58"/>
                </a:cubicBezTo>
                <a:cubicBezTo>
                  <a:pt x="80" y="56"/>
                  <a:pt x="80" y="56"/>
                  <a:pt x="80" y="56"/>
                </a:cubicBezTo>
                <a:cubicBezTo>
                  <a:pt x="80" y="56"/>
                  <a:pt x="80" y="55"/>
                  <a:pt x="80" y="55"/>
                </a:cubicBezTo>
                <a:close/>
                <a:moveTo>
                  <a:pt x="18" y="68"/>
                </a:moveTo>
                <a:cubicBezTo>
                  <a:pt x="12" y="68"/>
                  <a:pt x="8" y="64"/>
                  <a:pt x="8" y="58"/>
                </a:cubicBezTo>
                <a:cubicBezTo>
                  <a:pt x="8" y="52"/>
                  <a:pt x="12" y="48"/>
                  <a:pt x="18" y="48"/>
                </a:cubicBezTo>
                <a:cubicBezTo>
                  <a:pt x="24" y="48"/>
                  <a:pt x="28" y="52"/>
                  <a:pt x="28" y="58"/>
                </a:cubicBezTo>
                <a:cubicBezTo>
                  <a:pt x="28" y="64"/>
                  <a:pt x="24" y="68"/>
                  <a:pt x="18" y="68"/>
                </a:cubicBezTo>
                <a:close/>
                <a:moveTo>
                  <a:pt x="28" y="43"/>
                </a:moveTo>
                <a:cubicBezTo>
                  <a:pt x="25" y="41"/>
                  <a:pt x="22" y="40"/>
                  <a:pt x="18" y="40"/>
                </a:cubicBezTo>
                <a:cubicBezTo>
                  <a:pt x="16" y="40"/>
                  <a:pt x="14" y="40"/>
                  <a:pt x="13" y="41"/>
                </a:cubicBezTo>
                <a:cubicBezTo>
                  <a:pt x="22" y="10"/>
                  <a:pt x="22" y="10"/>
                  <a:pt x="22" y="10"/>
                </a:cubicBezTo>
                <a:cubicBezTo>
                  <a:pt x="23" y="9"/>
                  <a:pt x="24" y="8"/>
                  <a:pt x="25" y="8"/>
                </a:cubicBezTo>
                <a:cubicBezTo>
                  <a:pt x="27" y="8"/>
                  <a:pt x="28" y="9"/>
                  <a:pt x="28" y="11"/>
                </a:cubicBezTo>
                <a:cubicBezTo>
                  <a:pt x="28" y="16"/>
                  <a:pt x="28" y="16"/>
                  <a:pt x="28" y="16"/>
                </a:cubicBezTo>
                <a:cubicBezTo>
                  <a:pt x="28" y="40"/>
                  <a:pt x="28" y="40"/>
                  <a:pt x="28" y="40"/>
                </a:cubicBezTo>
                <a:lnTo>
                  <a:pt x="28" y="43"/>
                </a:lnTo>
                <a:close/>
                <a:moveTo>
                  <a:pt x="36" y="32"/>
                </a:moveTo>
                <a:cubicBezTo>
                  <a:pt x="36" y="24"/>
                  <a:pt x="36" y="24"/>
                  <a:pt x="36" y="24"/>
                </a:cubicBezTo>
                <a:cubicBezTo>
                  <a:pt x="44" y="24"/>
                  <a:pt x="44" y="24"/>
                  <a:pt x="44" y="24"/>
                </a:cubicBezTo>
                <a:cubicBezTo>
                  <a:pt x="44" y="32"/>
                  <a:pt x="44" y="32"/>
                  <a:pt x="44" y="32"/>
                </a:cubicBezTo>
                <a:lnTo>
                  <a:pt x="36" y="32"/>
                </a:lnTo>
                <a:close/>
                <a:moveTo>
                  <a:pt x="52" y="16"/>
                </a:moveTo>
                <a:cubicBezTo>
                  <a:pt x="52" y="11"/>
                  <a:pt x="52" y="11"/>
                  <a:pt x="52" y="11"/>
                </a:cubicBezTo>
                <a:cubicBezTo>
                  <a:pt x="52" y="9"/>
                  <a:pt x="53" y="8"/>
                  <a:pt x="55" y="8"/>
                </a:cubicBezTo>
                <a:cubicBezTo>
                  <a:pt x="56" y="8"/>
                  <a:pt x="57" y="9"/>
                  <a:pt x="58" y="10"/>
                </a:cubicBezTo>
                <a:cubicBezTo>
                  <a:pt x="67" y="41"/>
                  <a:pt x="67" y="41"/>
                  <a:pt x="67" y="41"/>
                </a:cubicBezTo>
                <a:cubicBezTo>
                  <a:pt x="66" y="40"/>
                  <a:pt x="64" y="40"/>
                  <a:pt x="62" y="40"/>
                </a:cubicBezTo>
                <a:cubicBezTo>
                  <a:pt x="58" y="40"/>
                  <a:pt x="55" y="41"/>
                  <a:pt x="52" y="43"/>
                </a:cubicBezTo>
                <a:cubicBezTo>
                  <a:pt x="52" y="40"/>
                  <a:pt x="52" y="40"/>
                  <a:pt x="52" y="40"/>
                </a:cubicBezTo>
                <a:lnTo>
                  <a:pt x="52" y="16"/>
                </a:lnTo>
                <a:close/>
                <a:moveTo>
                  <a:pt x="62" y="68"/>
                </a:moveTo>
                <a:cubicBezTo>
                  <a:pt x="56" y="68"/>
                  <a:pt x="52" y="64"/>
                  <a:pt x="52" y="58"/>
                </a:cubicBezTo>
                <a:cubicBezTo>
                  <a:pt x="52" y="52"/>
                  <a:pt x="56" y="48"/>
                  <a:pt x="62" y="48"/>
                </a:cubicBezTo>
                <a:cubicBezTo>
                  <a:pt x="68" y="48"/>
                  <a:pt x="72" y="52"/>
                  <a:pt x="72" y="58"/>
                </a:cubicBezTo>
                <a:cubicBezTo>
                  <a:pt x="72" y="64"/>
                  <a:pt x="68" y="68"/>
                  <a:pt x="62"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33" name="Freeform 459"/>
          <p:cNvSpPr>
            <a:spLocks noEditPoints="1"/>
          </p:cNvSpPr>
          <p:nvPr/>
        </p:nvSpPr>
        <p:spPr bwMode="auto">
          <a:xfrm>
            <a:off x="8792686" y="4330924"/>
            <a:ext cx="383732" cy="383736"/>
          </a:xfrm>
          <a:custGeom>
            <a:avLst/>
            <a:gdLst>
              <a:gd name="T0" fmla="*/ 76 w 80"/>
              <a:gd name="T1" fmla="*/ 4 h 80"/>
              <a:gd name="T2" fmla="*/ 63 w 80"/>
              <a:gd name="T3" fmla="*/ 4 h 80"/>
              <a:gd name="T4" fmla="*/ 56 w 80"/>
              <a:gd name="T5" fmla="*/ 0 h 80"/>
              <a:gd name="T6" fmla="*/ 24 w 80"/>
              <a:gd name="T7" fmla="*/ 0 h 80"/>
              <a:gd name="T8" fmla="*/ 17 w 80"/>
              <a:gd name="T9" fmla="*/ 4 h 80"/>
              <a:gd name="T10" fmla="*/ 4 w 80"/>
              <a:gd name="T11" fmla="*/ 4 h 80"/>
              <a:gd name="T12" fmla="*/ 0 w 80"/>
              <a:gd name="T13" fmla="*/ 8 h 80"/>
              <a:gd name="T14" fmla="*/ 0 w 80"/>
              <a:gd name="T15" fmla="*/ 20 h 80"/>
              <a:gd name="T16" fmla="*/ 5 w 80"/>
              <a:gd name="T17" fmla="*/ 30 h 80"/>
              <a:gd name="T18" fmla="*/ 21 w 80"/>
              <a:gd name="T19" fmla="*/ 43 h 80"/>
              <a:gd name="T20" fmla="*/ 36 w 80"/>
              <a:gd name="T21" fmla="*/ 52 h 80"/>
              <a:gd name="T22" fmla="*/ 36 w 80"/>
              <a:gd name="T23" fmla="*/ 60 h 80"/>
              <a:gd name="T24" fmla="*/ 28 w 80"/>
              <a:gd name="T25" fmla="*/ 60 h 80"/>
              <a:gd name="T26" fmla="*/ 24 w 80"/>
              <a:gd name="T27" fmla="*/ 64 h 80"/>
              <a:gd name="T28" fmla="*/ 24 w 80"/>
              <a:gd name="T29" fmla="*/ 72 h 80"/>
              <a:gd name="T30" fmla="*/ 20 w 80"/>
              <a:gd name="T31" fmla="*/ 72 h 80"/>
              <a:gd name="T32" fmla="*/ 20 w 80"/>
              <a:gd name="T33" fmla="*/ 80 h 80"/>
              <a:gd name="T34" fmla="*/ 28 w 80"/>
              <a:gd name="T35" fmla="*/ 80 h 80"/>
              <a:gd name="T36" fmla="*/ 52 w 80"/>
              <a:gd name="T37" fmla="*/ 80 h 80"/>
              <a:gd name="T38" fmla="*/ 60 w 80"/>
              <a:gd name="T39" fmla="*/ 80 h 80"/>
              <a:gd name="T40" fmla="*/ 60 w 80"/>
              <a:gd name="T41" fmla="*/ 72 h 80"/>
              <a:gd name="T42" fmla="*/ 56 w 80"/>
              <a:gd name="T43" fmla="*/ 72 h 80"/>
              <a:gd name="T44" fmla="*/ 56 w 80"/>
              <a:gd name="T45" fmla="*/ 64 h 80"/>
              <a:gd name="T46" fmla="*/ 52 w 80"/>
              <a:gd name="T47" fmla="*/ 60 h 80"/>
              <a:gd name="T48" fmla="*/ 44 w 80"/>
              <a:gd name="T49" fmla="*/ 60 h 80"/>
              <a:gd name="T50" fmla="*/ 44 w 80"/>
              <a:gd name="T51" fmla="*/ 52 h 80"/>
              <a:gd name="T52" fmla="*/ 59 w 80"/>
              <a:gd name="T53" fmla="*/ 43 h 80"/>
              <a:gd name="T54" fmla="*/ 75 w 80"/>
              <a:gd name="T55" fmla="*/ 30 h 80"/>
              <a:gd name="T56" fmla="*/ 80 w 80"/>
              <a:gd name="T57" fmla="*/ 20 h 80"/>
              <a:gd name="T58" fmla="*/ 80 w 80"/>
              <a:gd name="T59" fmla="*/ 8 h 80"/>
              <a:gd name="T60" fmla="*/ 76 w 80"/>
              <a:gd name="T61" fmla="*/ 4 h 80"/>
              <a:gd name="T62" fmla="*/ 48 w 80"/>
              <a:gd name="T63" fmla="*/ 72 h 80"/>
              <a:gd name="T64" fmla="*/ 32 w 80"/>
              <a:gd name="T65" fmla="*/ 72 h 80"/>
              <a:gd name="T66" fmla="*/ 32 w 80"/>
              <a:gd name="T67" fmla="*/ 68 h 80"/>
              <a:gd name="T68" fmla="*/ 48 w 80"/>
              <a:gd name="T69" fmla="*/ 68 h 80"/>
              <a:gd name="T70" fmla="*/ 48 w 80"/>
              <a:gd name="T71" fmla="*/ 72 h 80"/>
              <a:gd name="T72" fmla="*/ 10 w 80"/>
              <a:gd name="T73" fmla="*/ 23 h 80"/>
              <a:gd name="T74" fmla="*/ 8 w 80"/>
              <a:gd name="T75" fmla="*/ 20 h 80"/>
              <a:gd name="T76" fmla="*/ 8 w 80"/>
              <a:gd name="T77" fmla="*/ 12 h 80"/>
              <a:gd name="T78" fmla="*/ 16 w 80"/>
              <a:gd name="T79" fmla="*/ 12 h 80"/>
              <a:gd name="T80" fmla="*/ 16 w 80"/>
              <a:gd name="T81" fmla="*/ 28 h 80"/>
              <a:gd name="T82" fmla="*/ 16 w 80"/>
              <a:gd name="T83" fmla="*/ 28 h 80"/>
              <a:gd name="T84" fmla="*/ 10 w 80"/>
              <a:gd name="T85" fmla="*/ 23 h 80"/>
              <a:gd name="T86" fmla="*/ 40 w 80"/>
              <a:gd name="T87" fmla="*/ 44 h 80"/>
              <a:gd name="T88" fmla="*/ 24 w 80"/>
              <a:gd name="T89" fmla="*/ 28 h 80"/>
              <a:gd name="T90" fmla="*/ 24 w 80"/>
              <a:gd name="T91" fmla="*/ 8 h 80"/>
              <a:gd name="T92" fmla="*/ 56 w 80"/>
              <a:gd name="T93" fmla="*/ 8 h 80"/>
              <a:gd name="T94" fmla="*/ 56 w 80"/>
              <a:gd name="T95" fmla="*/ 28 h 80"/>
              <a:gd name="T96" fmla="*/ 40 w 80"/>
              <a:gd name="T97" fmla="*/ 44 h 80"/>
              <a:gd name="T98" fmla="*/ 72 w 80"/>
              <a:gd name="T99" fmla="*/ 20 h 80"/>
              <a:gd name="T100" fmla="*/ 70 w 80"/>
              <a:gd name="T101" fmla="*/ 23 h 80"/>
              <a:gd name="T102" fmla="*/ 64 w 80"/>
              <a:gd name="T103" fmla="*/ 28 h 80"/>
              <a:gd name="T104" fmla="*/ 64 w 80"/>
              <a:gd name="T105" fmla="*/ 28 h 80"/>
              <a:gd name="T106" fmla="*/ 64 w 80"/>
              <a:gd name="T107" fmla="*/ 12 h 80"/>
              <a:gd name="T108" fmla="*/ 72 w 80"/>
              <a:gd name="T109" fmla="*/ 12 h 80"/>
              <a:gd name="T110" fmla="*/ 72 w 80"/>
              <a:gd name="T111" fmla="*/ 2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 h="80">
                <a:moveTo>
                  <a:pt x="76" y="4"/>
                </a:moveTo>
                <a:cubicBezTo>
                  <a:pt x="63" y="4"/>
                  <a:pt x="63" y="4"/>
                  <a:pt x="63" y="4"/>
                </a:cubicBezTo>
                <a:cubicBezTo>
                  <a:pt x="61" y="2"/>
                  <a:pt x="59" y="0"/>
                  <a:pt x="56" y="0"/>
                </a:cubicBezTo>
                <a:cubicBezTo>
                  <a:pt x="24" y="0"/>
                  <a:pt x="24" y="0"/>
                  <a:pt x="24" y="0"/>
                </a:cubicBezTo>
                <a:cubicBezTo>
                  <a:pt x="21" y="0"/>
                  <a:pt x="18" y="2"/>
                  <a:pt x="17" y="4"/>
                </a:cubicBezTo>
                <a:cubicBezTo>
                  <a:pt x="4" y="4"/>
                  <a:pt x="4" y="4"/>
                  <a:pt x="4" y="4"/>
                </a:cubicBezTo>
                <a:cubicBezTo>
                  <a:pt x="2" y="4"/>
                  <a:pt x="0" y="6"/>
                  <a:pt x="0" y="8"/>
                </a:cubicBezTo>
                <a:cubicBezTo>
                  <a:pt x="0" y="20"/>
                  <a:pt x="0" y="20"/>
                  <a:pt x="0" y="20"/>
                </a:cubicBezTo>
                <a:cubicBezTo>
                  <a:pt x="0" y="24"/>
                  <a:pt x="2" y="27"/>
                  <a:pt x="5" y="30"/>
                </a:cubicBezTo>
                <a:cubicBezTo>
                  <a:pt x="21" y="43"/>
                  <a:pt x="21" y="43"/>
                  <a:pt x="21" y="43"/>
                </a:cubicBezTo>
                <a:cubicBezTo>
                  <a:pt x="25" y="47"/>
                  <a:pt x="30" y="51"/>
                  <a:pt x="36" y="52"/>
                </a:cubicBezTo>
                <a:cubicBezTo>
                  <a:pt x="36" y="60"/>
                  <a:pt x="36" y="60"/>
                  <a:pt x="36" y="60"/>
                </a:cubicBezTo>
                <a:cubicBezTo>
                  <a:pt x="28" y="60"/>
                  <a:pt x="28" y="60"/>
                  <a:pt x="28" y="60"/>
                </a:cubicBezTo>
                <a:cubicBezTo>
                  <a:pt x="26" y="60"/>
                  <a:pt x="24" y="62"/>
                  <a:pt x="24" y="64"/>
                </a:cubicBezTo>
                <a:cubicBezTo>
                  <a:pt x="24" y="72"/>
                  <a:pt x="24" y="72"/>
                  <a:pt x="24" y="72"/>
                </a:cubicBezTo>
                <a:cubicBezTo>
                  <a:pt x="20" y="72"/>
                  <a:pt x="20" y="72"/>
                  <a:pt x="20" y="72"/>
                </a:cubicBezTo>
                <a:cubicBezTo>
                  <a:pt x="20" y="80"/>
                  <a:pt x="20" y="80"/>
                  <a:pt x="20" y="80"/>
                </a:cubicBezTo>
                <a:cubicBezTo>
                  <a:pt x="28" y="80"/>
                  <a:pt x="28" y="80"/>
                  <a:pt x="28" y="80"/>
                </a:cubicBezTo>
                <a:cubicBezTo>
                  <a:pt x="52" y="80"/>
                  <a:pt x="52" y="80"/>
                  <a:pt x="52" y="80"/>
                </a:cubicBezTo>
                <a:cubicBezTo>
                  <a:pt x="60" y="80"/>
                  <a:pt x="60" y="80"/>
                  <a:pt x="60" y="80"/>
                </a:cubicBezTo>
                <a:cubicBezTo>
                  <a:pt x="60" y="72"/>
                  <a:pt x="60" y="72"/>
                  <a:pt x="60" y="72"/>
                </a:cubicBezTo>
                <a:cubicBezTo>
                  <a:pt x="56" y="72"/>
                  <a:pt x="56" y="72"/>
                  <a:pt x="56" y="72"/>
                </a:cubicBezTo>
                <a:cubicBezTo>
                  <a:pt x="56" y="64"/>
                  <a:pt x="56" y="64"/>
                  <a:pt x="56" y="64"/>
                </a:cubicBezTo>
                <a:cubicBezTo>
                  <a:pt x="56" y="62"/>
                  <a:pt x="54" y="60"/>
                  <a:pt x="52" y="60"/>
                </a:cubicBezTo>
                <a:cubicBezTo>
                  <a:pt x="44" y="60"/>
                  <a:pt x="44" y="60"/>
                  <a:pt x="44" y="60"/>
                </a:cubicBezTo>
                <a:cubicBezTo>
                  <a:pt x="44" y="52"/>
                  <a:pt x="44" y="52"/>
                  <a:pt x="44" y="52"/>
                </a:cubicBezTo>
                <a:cubicBezTo>
                  <a:pt x="50" y="51"/>
                  <a:pt x="55" y="47"/>
                  <a:pt x="59" y="43"/>
                </a:cubicBezTo>
                <a:cubicBezTo>
                  <a:pt x="75" y="30"/>
                  <a:pt x="75" y="30"/>
                  <a:pt x="75" y="30"/>
                </a:cubicBezTo>
                <a:cubicBezTo>
                  <a:pt x="78" y="27"/>
                  <a:pt x="80" y="24"/>
                  <a:pt x="80" y="20"/>
                </a:cubicBezTo>
                <a:cubicBezTo>
                  <a:pt x="80" y="8"/>
                  <a:pt x="80" y="8"/>
                  <a:pt x="80" y="8"/>
                </a:cubicBezTo>
                <a:cubicBezTo>
                  <a:pt x="80" y="6"/>
                  <a:pt x="78" y="4"/>
                  <a:pt x="76" y="4"/>
                </a:cubicBezTo>
                <a:close/>
                <a:moveTo>
                  <a:pt x="48" y="72"/>
                </a:moveTo>
                <a:cubicBezTo>
                  <a:pt x="32" y="72"/>
                  <a:pt x="32" y="72"/>
                  <a:pt x="32" y="72"/>
                </a:cubicBezTo>
                <a:cubicBezTo>
                  <a:pt x="32" y="68"/>
                  <a:pt x="32" y="68"/>
                  <a:pt x="32" y="68"/>
                </a:cubicBezTo>
                <a:cubicBezTo>
                  <a:pt x="48" y="68"/>
                  <a:pt x="48" y="68"/>
                  <a:pt x="48" y="68"/>
                </a:cubicBezTo>
                <a:lnTo>
                  <a:pt x="48" y="72"/>
                </a:lnTo>
                <a:close/>
                <a:moveTo>
                  <a:pt x="10" y="23"/>
                </a:moveTo>
                <a:cubicBezTo>
                  <a:pt x="9" y="23"/>
                  <a:pt x="8" y="21"/>
                  <a:pt x="8" y="20"/>
                </a:cubicBezTo>
                <a:cubicBezTo>
                  <a:pt x="8" y="12"/>
                  <a:pt x="8" y="12"/>
                  <a:pt x="8" y="12"/>
                </a:cubicBezTo>
                <a:cubicBezTo>
                  <a:pt x="16" y="12"/>
                  <a:pt x="16" y="12"/>
                  <a:pt x="16" y="12"/>
                </a:cubicBezTo>
                <a:cubicBezTo>
                  <a:pt x="16" y="28"/>
                  <a:pt x="16" y="28"/>
                  <a:pt x="16" y="28"/>
                </a:cubicBezTo>
                <a:cubicBezTo>
                  <a:pt x="16" y="28"/>
                  <a:pt x="16" y="28"/>
                  <a:pt x="16" y="28"/>
                </a:cubicBezTo>
                <a:lnTo>
                  <a:pt x="10" y="23"/>
                </a:lnTo>
                <a:close/>
                <a:moveTo>
                  <a:pt x="40" y="44"/>
                </a:moveTo>
                <a:cubicBezTo>
                  <a:pt x="31" y="44"/>
                  <a:pt x="24" y="37"/>
                  <a:pt x="24" y="28"/>
                </a:cubicBezTo>
                <a:cubicBezTo>
                  <a:pt x="24" y="8"/>
                  <a:pt x="24" y="8"/>
                  <a:pt x="24" y="8"/>
                </a:cubicBezTo>
                <a:cubicBezTo>
                  <a:pt x="56" y="8"/>
                  <a:pt x="56" y="8"/>
                  <a:pt x="56" y="8"/>
                </a:cubicBezTo>
                <a:cubicBezTo>
                  <a:pt x="56" y="28"/>
                  <a:pt x="56" y="28"/>
                  <a:pt x="56" y="28"/>
                </a:cubicBezTo>
                <a:cubicBezTo>
                  <a:pt x="56" y="37"/>
                  <a:pt x="49" y="44"/>
                  <a:pt x="40" y="44"/>
                </a:cubicBezTo>
                <a:close/>
                <a:moveTo>
                  <a:pt x="72" y="20"/>
                </a:moveTo>
                <a:cubicBezTo>
                  <a:pt x="72" y="21"/>
                  <a:pt x="71" y="23"/>
                  <a:pt x="70" y="23"/>
                </a:cubicBezTo>
                <a:cubicBezTo>
                  <a:pt x="64" y="28"/>
                  <a:pt x="64" y="28"/>
                  <a:pt x="64" y="28"/>
                </a:cubicBezTo>
                <a:cubicBezTo>
                  <a:pt x="64" y="28"/>
                  <a:pt x="64" y="28"/>
                  <a:pt x="64" y="28"/>
                </a:cubicBezTo>
                <a:cubicBezTo>
                  <a:pt x="64" y="12"/>
                  <a:pt x="64" y="12"/>
                  <a:pt x="64" y="12"/>
                </a:cubicBezTo>
                <a:cubicBezTo>
                  <a:pt x="72" y="12"/>
                  <a:pt x="72" y="12"/>
                  <a:pt x="72" y="12"/>
                </a:cubicBezTo>
                <a:lnTo>
                  <a:pt x="72" y="2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32389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2286" y="1887416"/>
            <a:ext cx="2126973" cy="212697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a typeface="Lato" panose="020F0502020204030203" pitchFamily="34" charset="0"/>
              <a:cs typeface="Lato" panose="020F0502020204030203" pitchFamily="34" charset="0"/>
            </a:endParaRPr>
          </a:p>
        </p:txBody>
      </p:sp>
      <p:sp>
        <p:nvSpPr>
          <p:cNvPr id="5" name="Rectangle 4"/>
          <p:cNvSpPr/>
          <p:nvPr/>
        </p:nvSpPr>
        <p:spPr>
          <a:xfrm>
            <a:off x="3712438" y="1887415"/>
            <a:ext cx="2126973" cy="212697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a typeface="Lato" panose="020F0502020204030203" pitchFamily="34" charset="0"/>
              <a:cs typeface="Lato" panose="020F0502020204030203" pitchFamily="34" charset="0"/>
            </a:endParaRPr>
          </a:p>
        </p:txBody>
      </p:sp>
      <p:sp>
        <p:nvSpPr>
          <p:cNvPr id="6" name="Rectangle 5"/>
          <p:cNvSpPr/>
          <p:nvPr/>
        </p:nvSpPr>
        <p:spPr>
          <a:xfrm>
            <a:off x="6352590" y="1887415"/>
            <a:ext cx="2126973" cy="2126973"/>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a typeface="Lato" panose="020F0502020204030203" pitchFamily="34" charset="0"/>
              <a:cs typeface="Lato" panose="020F0502020204030203" pitchFamily="34" charset="0"/>
            </a:endParaRPr>
          </a:p>
        </p:txBody>
      </p:sp>
      <p:sp>
        <p:nvSpPr>
          <p:cNvPr id="7" name="Rectangle 6"/>
          <p:cNvSpPr/>
          <p:nvPr/>
        </p:nvSpPr>
        <p:spPr>
          <a:xfrm>
            <a:off x="8992742" y="1887414"/>
            <a:ext cx="2126973" cy="2126973"/>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a typeface="Lato" panose="020F0502020204030203" pitchFamily="34" charset="0"/>
              <a:cs typeface="Lato" panose="020F0502020204030203" pitchFamily="34" charset="0"/>
            </a:endParaRPr>
          </a:p>
        </p:txBody>
      </p:sp>
      <p:grpSp>
        <p:nvGrpSpPr>
          <p:cNvPr id="8" name="Group 4"/>
          <p:cNvGrpSpPr>
            <a:grpSpLocks noChangeAspect="1"/>
          </p:cNvGrpSpPr>
          <p:nvPr/>
        </p:nvGrpSpPr>
        <p:grpSpPr bwMode="auto">
          <a:xfrm>
            <a:off x="9844710" y="2470117"/>
            <a:ext cx="406953" cy="426803"/>
            <a:chOff x="1772" y="251"/>
            <a:chExt cx="205" cy="215"/>
          </a:xfrm>
          <a:solidFill>
            <a:schemeClr val="bg1"/>
          </a:solidFill>
        </p:grpSpPr>
        <p:sp>
          <p:nvSpPr>
            <p:cNvPr id="9" name="Freeform 8"/>
            <p:cNvSpPr>
              <a:spLocks/>
            </p:cNvSpPr>
            <p:nvPr/>
          </p:nvSpPr>
          <p:spPr bwMode="auto">
            <a:xfrm>
              <a:off x="1772" y="403"/>
              <a:ext cx="49" cy="63"/>
            </a:xfrm>
            <a:custGeom>
              <a:avLst/>
              <a:gdLst>
                <a:gd name="T0" fmla="*/ 146 w 733"/>
                <a:gd name="T1" fmla="*/ 0 h 954"/>
                <a:gd name="T2" fmla="*/ 586 w 733"/>
                <a:gd name="T3" fmla="*/ 0 h 954"/>
                <a:gd name="T4" fmla="*/ 617 w 733"/>
                <a:gd name="T5" fmla="*/ 3 h 954"/>
                <a:gd name="T6" fmla="*/ 644 w 733"/>
                <a:gd name="T7" fmla="*/ 12 h 954"/>
                <a:gd name="T8" fmla="*/ 669 w 733"/>
                <a:gd name="T9" fmla="*/ 25 h 954"/>
                <a:gd name="T10" fmla="*/ 691 w 733"/>
                <a:gd name="T11" fmla="*/ 44 h 954"/>
                <a:gd name="T12" fmla="*/ 708 w 733"/>
                <a:gd name="T13" fmla="*/ 65 h 954"/>
                <a:gd name="T14" fmla="*/ 722 w 733"/>
                <a:gd name="T15" fmla="*/ 90 h 954"/>
                <a:gd name="T16" fmla="*/ 730 w 733"/>
                <a:gd name="T17" fmla="*/ 118 h 954"/>
                <a:gd name="T18" fmla="*/ 733 w 733"/>
                <a:gd name="T19" fmla="*/ 147 h 954"/>
                <a:gd name="T20" fmla="*/ 733 w 733"/>
                <a:gd name="T21" fmla="*/ 807 h 954"/>
                <a:gd name="T22" fmla="*/ 730 w 733"/>
                <a:gd name="T23" fmla="*/ 836 h 954"/>
                <a:gd name="T24" fmla="*/ 722 w 733"/>
                <a:gd name="T25" fmla="*/ 864 h 954"/>
                <a:gd name="T26" fmla="*/ 708 w 733"/>
                <a:gd name="T27" fmla="*/ 889 h 954"/>
                <a:gd name="T28" fmla="*/ 691 w 733"/>
                <a:gd name="T29" fmla="*/ 910 h 954"/>
                <a:gd name="T30" fmla="*/ 669 w 733"/>
                <a:gd name="T31" fmla="*/ 929 h 954"/>
                <a:gd name="T32" fmla="*/ 644 w 733"/>
                <a:gd name="T33" fmla="*/ 942 h 954"/>
                <a:gd name="T34" fmla="*/ 617 w 733"/>
                <a:gd name="T35" fmla="*/ 951 h 954"/>
                <a:gd name="T36" fmla="*/ 586 w 733"/>
                <a:gd name="T37" fmla="*/ 954 h 954"/>
                <a:gd name="T38" fmla="*/ 146 w 733"/>
                <a:gd name="T39" fmla="*/ 954 h 954"/>
                <a:gd name="T40" fmla="*/ 117 w 733"/>
                <a:gd name="T41" fmla="*/ 951 h 954"/>
                <a:gd name="T42" fmla="*/ 89 w 733"/>
                <a:gd name="T43" fmla="*/ 942 h 954"/>
                <a:gd name="T44" fmla="*/ 65 w 733"/>
                <a:gd name="T45" fmla="*/ 929 h 954"/>
                <a:gd name="T46" fmla="*/ 43 w 733"/>
                <a:gd name="T47" fmla="*/ 910 h 954"/>
                <a:gd name="T48" fmla="*/ 25 w 733"/>
                <a:gd name="T49" fmla="*/ 889 h 954"/>
                <a:gd name="T50" fmla="*/ 11 w 733"/>
                <a:gd name="T51" fmla="*/ 864 h 954"/>
                <a:gd name="T52" fmla="*/ 3 w 733"/>
                <a:gd name="T53" fmla="*/ 836 h 954"/>
                <a:gd name="T54" fmla="*/ 0 w 733"/>
                <a:gd name="T55" fmla="*/ 807 h 954"/>
                <a:gd name="T56" fmla="*/ 0 w 733"/>
                <a:gd name="T57" fmla="*/ 147 h 954"/>
                <a:gd name="T58" fmla="*/ 3 w 733"/>
                <a:gd name="T59" fmla="*/ 118 h 954"/>
                <a:gd name="T60" fmla="*/ 11 w 733"/>
                <a:gd name="T61" fmla="*/ 90 h 954"/>
                <a:gd name="T62" fmla="*/ 25 w 733"/>
                <a:gd name="T63" fmla="*/ 65 h 954"/>
                <a:gd name="T64" fmla="*/ 43 w 733"/>
                <a:gd name="T65" fmla="*/ 44 h 954"/>
                <a:gd name="T66" fmla="*/ 65 w 733"/>
                <a:gd name="T67" fmla="*/ 25 h 954"/>
                <a:gd name="T68" fmla="*/ 89 w 733"/>
                <a:gd name="T69" fmla="*/ 12 h 954"/>
                <a:gd name="T70" fmla="*/ 117 w 733"/>
                <a:gd name="T71" fmla="*/ 3 h 954"/>
                <a:gd name="T72" fmla="*/ 146 w 733"/>
                <a:gd name="T73" fmla="*/ 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3" h="954">
                  <a:moveTo>
                    <a:pt x="146" y="0"/>
                  </a:moveTo>
                  <a:lnTo>
                    <a:pt x="586" y="0"/>
                  </a:lnTo>
                  <a:lnTo>
                    <a:pt x="617" y="3"/>
                  </a:lnTo>
                  <a:lnTo>
                    <a:pt x="644" y="12"/>
                  </a:lnTo>
                  <a:lnTo>
                    <a:pt x="669" y="25"/>
                  </a:lnTo>
                  <a:lnTo>
                    <a:pt x="691" y="44"/>
                  </a:lnTo>
                  <a:lnTo>
                    <a:pt x="708" y="65"/>
                  </a:lnTo>
                  <a:lnTo>
                    <a:pt x="722" y="90"/>
                  </a:lnTo>
                  <a:lnTo>
                    <a:pt x="730" y="118"/>
                  </a:lnTo>
                  <a:lnTo>
                    <a:pt x="733" y="147"/>
                  </a:lnTo>
                  <a:lnTo>
                    <a:pt x="733" y="807"/>
                  </a:lnTo>
                  <a:lnTo>
                    <a:pt x="730" y="836"/>
                  </a:lnTo>
                  <a:lnTo>
                    <a:pt x="722" y="864"/>
                  </a:lnTo>
                  <a:lnTo>
                    <a:pt x="708" y="889"/>
                  </a:lnTo>
                  <a:lnTo>
                    <a:pt x="691" y="910"/>
                  </a:lnTo>
                  <a:lnTo>
                    <a:pt x="669" y="929"/>
                  </a:lnTo>
                  <a:lnTo>
                    <a:pt x="644" y="942"/>
                  </a:lnTo>
                  <a:lnTo>
                    <a:pt x="617" y="951"/>
                  </a:lnTo>
                  <a:lnTo>
                    <a:pt x="586" y="954"/>
                  </a:lnTo>
                  <a:lnTo>
                    <a:pt x="146" y="954"/>
                  </a:lnTo>
                  <a:lnTo>
                    <a:pt x="117" y="951"/>
                  </a:lnTo>
                  <a:lnTo>
                    <a:pt x="89" y="942"/>
                  </a:lnTo>
                  <a:lnTo>
                    <a:pt x="65" y="929"/>
                  </a:lnTo>
                  <a:lnTo>
                    <a:pt x="43" y="910"/>
                  </a:lnTo>
                  <a:lnTo>
                    <a:pt x="25" y="889"/>
                  </a:lnTo>
                  <a:lnTo>
                    <a:pt x="11" y="864"/>
                  </a:lnTo>
                  <a:lnTo>
                    <a:pt x="3" y="836"/>
                  </a:lnTo>
                  <a:lnTo>
                    <a:pt x="0" y="807"/>
                  </a:lnTo>
                  <a:lnTo>
                    <a:pt x="0" y="147"/>
                  </a:lnTo>
                  <a:lnTo>
                    <a:pt x="3" y="118"/>
                  </a:lnTo>
                  <a:lnTo>
                    <a:pt x="11" y="90"/>
                  </a:lnTo>
                  <a:lnTo>
                    <a:pt x="25" y="65"/>
                  </a:lnTo>
                  <a:lnTo>
                    <a:pt x="43" y="44"/>
                  </a:lnTo>
                  <a:lnTo>
                    <a:pt x="65" y="25"/>
                  </a:lnTo>
                  <a:lnTo>
                    <a:pt x="89" y="12"/>
                  </a:lnTo>
                  <a:lnTo>
                    <a:pt x="117" y="3"/>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10" name="Freeform 9"/>
            <p:cNvSpPr>
              <a:spLocks/>
            </p:cNvSpPr>
            <p:nvPr/>
          </p:nvSpPr>
          <p:spPr bwMode="auto">
            <a:xfrm>
              <a:off x="1848" y="369"/>
              <a:ext cx="49" cy="97"/>
            </a:xfrm>
            <a:custGeom>
              <a:avLst/>
              <a:gdLst>
                <a:gd name="T0" fmla="*/ 147 w 734"/>
                <a:gd name="T1" fmla="*/ 0 h 1467"/>
                <a:gd name="T2" fmla="*/ 588 w 734"/>
                <a:gd name="T3" fmla="*/ 0 h 1467"/>
                <a:gd name="T4" fmla="*/ 617 w 734"/>
                <a:gd name="T5" fmla="*/ 3 h 1467"/>
                <a:gd name="T6" fmla="*/ 644 w 734"/>
                <a:gd name="T7" fmla="*/ 12 h 1467"/>
                <a:gd name="T8" fmla="*/ 670 w 734"/>
                <a:gd name="T9" fmla="*/ 25 h 1467"/>
                <a:gd name="T10" fmla="*/ 691 w 734"/>
                <a:gd name="T11" fmla="*/ 44 h 1467"/>
                <a:gd name="T12" fmla="*/ 709 w 734"/>
                <a:gd name="T13" fmla="*/ 65 h 1467"/>
                <a:gd name="T14" fmla="*/ 722 w 734"/>
                <a:gd name="T15" fmla="*/ 90 h 1467"/>
                <a:gd name="T16" fmla="*/ 731 w 734"/>
                <a:gd name="T17" fmla="*/ 118 h 1467"/>
                <a:gd name="T18" fmla="*/ 734 w 734"/>
                <a:gd name="T19" fmla="*/ 147 h 1467"/>
                <a:gd name="T20" fmla="*/ 734 w 734"/>
                <a:gd name="T21" fmla="*/ 1320 h 1467"/>
                <a:gd name="T22" fmla="*/ 731 w 734"/>
                <a:gd name="T23" fmla="*/ 1349 h 1467"/>
                <a:gd name="T24" fmla="*/ 722 w 734"/>
                <a:gd name="T25" fmla="*/ 1377 h 1467"/>
                <a:gd name="T26" fmla="*/ 709 w 734"/>
                <a:gd name="T27" fmla="*/ 1402 h 1467"/>
                <a:gd name="T28" fmla="*/ 691 w 734"/>
                <a:gd name="T29" fmla="*/ 1423 h 1467"/>
                <a:gd name="T30" fmla="*/ 670 w 734"/>
                <a:gd name="T31" fmla="*/ 1442 h 1467"/>
                <a:gd name="T32" fmla="*/ 644 w 734"/>
                <a:gd name="T33" fmla="*/ 1455 h 1467"/>
                <a:gd name="T34" fmla="*/ 617 w 734"/>
                <a:gd name="T35" fmla="*/ 1464 h 1467"/>
                <a:gd name="T36" fmla="*/ 588 w 734"/>
                <a:gd name="T37" fmla="*/ 1467 h 1467"/>
                <a:gd name="T38" fmla="*/ 147 w 734"/>
                <a:gd name="T39" fmla="*/ 1467 h 1467"/>
                <a:gd name="T40" fmla="*/ 118 w 734"/>
                <a:gd name="T41" fmla="*/ 1464 h 1467"/>
                <a:gd name="T42" fmla="*/ 90 w 734"/>
                <a:gd name="T43" fmla="*/ 1455 h 1467"/>
                <a:gd name="T44" fmla="*/ 65 w 734"/>
                <a:gd name="T45" fmla="*/ 1442 h 1467"/>
                <a:gd name="T46" fmla="*/ 44 w 734"/>
                <a:gd name="T47" fmla="*/ 1423 h 1467"/>
                <a:gd name="T48" fmla="*/ 26 w 734"/>
                <a:gd name="T49" fmla="*/ 1402 h 1467"/>
                <a:gd name="T50" fmla="*/ 12 w 734"/>
                <a:gd name="T51" fmla="*/ 1377 h 1467"/>
                <a:gd name="T52" fmla="*/ 3 w 734"/>
                <a:gd name="T53" fmla="*/ 1349 h 1467"/>
                <a:gd name="T54" fmla="*/ 0 w 734"/>
                <a:gd name="T55" fmla="*/ 1320 h 1467"/>
                <a:gd name="T56" fmla="*/ 0 w 734"/>
                <a:gd name="T57" fmla="*/ 147 h 1467"/>
                <a:gd name="T58" fmla="*/ 3 w 734"/>
                <a:gd name="T59" fmla="*/ 118 h 1467"/>
                <a:gd name="T60" fmla="*/ 12 w 734"/>
                <a:gd name="T61" fmla="*/ 90 h 1467"/>
                <a:gd name="T62" fmla="*/ 26 w 734"/>
                <a:gd name="T63" fmla="*/ 65 h 1467"/>
                <a:gd name="T64" fmla="*/ 44 w 734"/>
                <a:gd name="T65" fmla="*/ 44 h 1467"/>
                <a:gd name="T66" fmla="*/ 65 w 734"/>
                <a:gd name="T67" fmla="*/ 25 h 1467"/>
                <a:gd name="T68" fmla="*/ 90 w 734"/>
                <a:gd name="T69" fmla="*/ 12 h 1467"/>
                <a:gd name="T70" fmla="*/ 118 w 734"/>
                <a:gd name="T71" fmla="*/ 3 h 1467"/>
                <a:gd name="T72" fmla="*/ 147 w 734"/>
                <a:gd name="T73" fmla="*/ 0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4" h="1467">
                  <a:moveTo>
                    <a:pt x="147" y="0"/>
                  </a:moveTo>
                  <a:lnTo>
                    <a:pt x="588" y="0"/>
                  </a:lnTo>
                  <a:lnTo>
                    <a:pt x="617" y="3"/>
                  </a:lnTo>
                  <a:lnTo>
                    <a:pt x="644" y="12"/>
                  </a:lnTo>
                  <a:lnTo>
                    <a:pt x="670" y="25"/>
                  </a:lnTo>
                  <a:lnTo>
                    <a:pt x="691" y="44"/>
                  </a:lnTo>
                  <a:lnTo>
                    <a:pt x="709" y="65"/>
                  </a:lnTo>
                  <a:lnTo>
                    <a:pt x="722" y="90"/>
                  </a:lnTo>
                  <a:lnTo>
                    <a:pt x="731" y="118"/>
                  </a:lnTo>
                  <a:lnTo>
                    <a:pt x="734" y="147"/>
                  </a:lnTo>
                  <a:lnTo>
                    <a:pt x="734" y="1320"/>
                  </a:lnTo>
                  <a:lnTo>
                    <a:pt x="731" y="1349"/>
                  </a:lnTo>
                  <a:lnTo>
                    <a:pt x="722" y="1377"/>
                  </a:lnTo>
                  <a:lnTo>
                    <a:pt x="709" y="1402"/>
                  </a:lnTo>
                  <a:lnTo>
                    <a:pt x="691" y="1423"/>
                  </a:lnTo>
                  <a:lnTo>
                    <a:pt x="670" y="1442"/>
                  </a:lnTo>
                  <a:lnTo>
                    <a:pt x="644" y="1455"/>
                  </a:lnTo>
                  <a:lnTo>
                    <a:pt x="617" y="1464"/>
                  </a:lnTo>
                  <a:lnTo>
                    <a:pt x="588" y="1467"/>
                  </a:lnTo>
                  <a:lnTo>
                    <a:pt x="147" y="1467"/>
                  </a:lnTo>
                  <a:lnTo>
                    <a:pt x="118" y="1464"/>
                  </a:lnTo>
                  <a:lnTo>
                    <a:pt x="90" y="1455"/>
                  </a:lnTo>
                  <a:lnTo>
                    <a:pt x="65" y="1442"/>
                  </a:lnTo>
                  <a:lnTo>
                    <a:pt x="44" y="1423"/>
                  </a:lnTo>
                  <a:lnTo>
                    <a:pt x="26" y="1402"/>
                  </a:lnTo>
                  <a:lnTo>
                    <a:pt x="12" y="1377"/>
                  </a:lnTo>
                  <a:lnTo>
                    <a:pt x="3" y="1349"/>
                  </a:lnTo>
                  <a:lnTo>
                    <a:pt x="0" y="1320"/>
                  </a:lnTo>
                  <a:lnTo>
                    <a:pt x="0" y="147"/>
                  </a:lnTo>
                  <a:lnTo>
                    <a:pt x="3" y="118"/>
                  </a:lnTo>
                  <a:lnTo>
                    <a:pt x="12" y="90"/>
                  </a:lnTo>
                  <a:lnTo>
                    <a:pt x="26" y="65"/>
                  </a:lnTo>
                  <a:lnTo>
                    <a:pt x="44" y="44"/>
                  </a:lnTo>
                  <a:lnTo>
                    <a:pt x="65" y="25"/>
                  </a:lnTo>
                  <a:lnTo>
                    <a:pt x="90" y="12"/>
                  </a:lnTo>
                  <a:lnTo>
                    <a:pt x="118" y="3"/>
                  </a:lnTo>
                  <a:lnTo>
                    <a:pt x="1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11" name="Freeform 10"/>
            <p:cNvSpPr>
              <a:spLocks/>
            </p:cNvSpPr>
            <p:nvPr/>
          </p:nvSpPr>
          <p:spPr bwMode="auto">
            <a:xfrm>
              <a:off x="1924" y="329"/>
              <a:ext cx="49" cy="137"/>
            </a:xfrm>
            <a:custGeom>
              <a:avLst/>
              <a:gdLst>
                <a:gd name="T0" fmla="*/ 146 w 734"/>
                <a:gd name="T1" fmla="*/ 0 h 2053"/>
                <a:gd name="T2" fmla="*/ 587 w 734"/>
                <a:gd name="T3" fmla="*/ 0 h 2053"/>
                <a:gd name="T4" fmla="*/ 616 w 734"/>
                <a:gd name="T5" fmla="*/ 3 h 2053"/>
                <a:gd name="T6" fmla="*/ 644 w 734"/>
                <a:gd name="T7" fmla="*/ 11 h 2053"/>
                <a:gd name="T8" fmla="*/ 669 w 734"/>
                <a:gd name="T9" fmla="*/ 25 h 2053"/>
                <a:gd name="T10" fmla="*/ 690 w 734"/>
                <a:gd name="T11" fmla="*/ 43 h 2053"/>
                <a:gd name="T12" fmla="*/ 708 w 734"/>
                <a:gd name="T13" fmla="*/ 65 h 2053"/>
                <a:gd name="T14" fmla="*/ 722 w 734"/>
                <a:gd name="T15" fmla="*/ 89 h 2053"/>
                <a:gd name="T16" fmla="*/ 731 w 734"/>
                <a:gd name="T17" fmla="*/ 117 h 2053"/>
                <a:gd name="T18" fmla="*/ 734 w 734"/>
                <a:gd name="T19" fmla="*/ 146 h 2053"/>
                <a:gd name="T20" fmla="*/ 734 w 734"/>
                <a:gd name="T21" fmla="*/ 1906 h 2053"/>
                <a:gd name="T22" fmla="*/ 731 w 734"/>
                <a:gd name="T23" fmla="*/ 1935 h 2053"/>
                <a:gd name="T24" fmla="*/ 722 w 734"/>
                <a:gd name="T25" fmla="*/ 1963 h 2053"/>
                <a:gd name="T26" fmla="*/ 708 w 734"/>
                <a:gd name="T27" fmla="*/ 1988 h 2053"/>
                <a:gd name="T28" fmla="*/ 690 w 734"/>
                <a:gd name="T29" fmla="*/ 2009 h 2053"/>
                <a:gd name="T30" fmla="*/ 669 w 734"/>
                <a:gd name="T31" fmla="*/ 2028 h 2053"/>
                <a:gd name="T32" fmla="*/ 644 w 734"/>
                <a:gd name="T33" fmla="*/ 2041 h 2053"/>
                <a:gd name="T34" fmla="*/ 616 w 734"/>
                <a:gd name="T35" fmla="*/ 2050 h 2053"/>
                <a:gd name="T36" fmla="*/ 587 w 734"/>
                <a:gd name="T37" fmla="*/ 2053 h 2053"/>
                <a:gd name="T38" fmla="*/ 146 w 734"/>
                <a:gd name="T39" fmla="*/ 2053 h 2053"/>
                <a:gd name="T40" fmla="*/ 117 w 734"/>
                <a:gd name="T41" fmla="*/ 2050 h 2053"/>
                <a:gd name="T42" fmla="*/ 90 w 734"/>
                <a:gd name="T43" fmla="*/ 2041 h 2053"/>
                <a:gd name="T44" fmla="*/ 64 w 734"/>
                <a:gd name="T45" fmla="*/ 2028 h 2053"/>
                <a:gd name="T46" fmla="*/ 43 w 734"/>
                <a:gd name="T47" fmla="*/ 2009 h 2053"/>
                <a:gd name="T48" fmla="*/ 25 w 734"/>
                <a:gd name="T49" fmla="*/ 1988 h 2053"/>
                <a:gd name="T50" fmla="*/ 12 w 734"/>
                <a:gd name="T51" fmla="*/ 1963 h 2053"/>
                <a:gd name="T52" fmla="*/ 3 w 734"/>
                <a:gd name="T53" fmla="*/ 1935 h 2053"/>
                <a:gd name="T54" fmla="*/ 0 w 734"/>
                <a:gd name="T55" fmla="*/ 1906 h 2053"/>
                <a:gd name="T56" fmla="*/ 0 w 734"/>
                <a:gd name="T57" fmla="*/ 146 h 2053"/>
                <a:gd name="T58" fmla="*/ 3 w 734"/>
                <a:gd name="T59" fmla="*/ 117 h 2053"/>
                <a:gd name="T60" fmla="*/ 12 w 734"/>
                <a:gd name="T61" fmla="*/ 89 h 2053"/>
                <a:gd name="T62" fmla="*/ 25 w 734"/>
                <a:gd name="T63" fmla="*/ 65 h 2053"/>
                <a:gd name="T64" fmla="*/ 43 w 734"/>
                <a:gd name="T65" fmla="*/ 43 h 2053"/>
                <a:gd name="T66" fmla="*/ 64 w 734"/>
                <a:gd name="T67" fmla="*/ 25 h 2053"/>
                <a:gd name="T68" fmla="*/ 90 w 734"/>
                <a:gd name="T69" fmla="*/ 11 h 2053"/>
                <a:gd name="T70" fmla="*/ 117 w 734"/>
                <a:gd name="T71" fmla="*/ 3 h 2053"/>
                <a:gd name="T72" fmla="*/ 146 w 734"/>
                <a:gd name="T73" fmla="*/ 0 h 2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4" h="2053">
                  <a:moveTo>
                    <a:pt x="146" y="0"/>
                  </a:moveTo>
                  <a:lnTo>
                    <a:pt x="587" y="0"/>
                  </a:lnTo>
                  <a:lnTo>
                    <a:pt x="616" y="3"/>
                  </a:lnTo>
                  <a:lnTo>
                    <a:pt x="644" y="11"/>
                  </a:lnTo>
                  <a:lnTo>
                    <a:pt x="669" y="25"/>
                  </a:lnTo>
                  <a:lnTo>
                    <a:pt x="690" y="43"/>
                  </a:lnTo>
                  <a:lnTo>
                    <a:pt x="708" y="65"/>
                  </a:lnTo>
                  <a:lnTo>
                    <a:pt x="722" y="89"/>
                  </a:lnTo>
                  <a:lnTo>
                    <a:pt x="731" y="117"/>
                  </a:lnTo>
                  <a:lnTo>
                    <a:pt x="734" y="146"/>
                  </a:lnTo>
                  <a:lnTo>
                    <a:pt x="734" y="1906"/>
                  </a:lnTo>
                  <a:lnTo>
                    <a:pt x="731" y="1935"/>
                  </a:lnTo>
                  <a:lnTo>
                    <a:pt x="722" y="1963"/>
                  </a:lnTo>
                  <a:lnTo>
                    <a:pt x="708" y="1988"/>
                  </a:lnTo>
                  <a:lnTo>
                    <a:pt x="690" y="2009"/>
                  </a:lnTo>
                  <a:lnTo>
                    <a:pt x="669" y="2028"/>
                  </a:lnTo>
                  <a:lnTo>
                    <a:pt x="644" y="2041"/>
                  </a:lnTo>
                  <a:lnTo>
                    <a:pt x="616" y="2050"/>
                  </a:lnTo>
                  <a:lnTo>
                    <a:pt x="587" y="2053"/>
                  </a:lnTo>
                  <a:lnTo>
                    <a:pt x="146" y="2053"/>
                  </a:lnTo>
                  <a:lnTo>
                    <a:pt x="117" y="2050"/>
                  </a:lnTo>
                  <a:lnTo>
                    <a:pt x="90" y="2041"/>
                  </a:lnTo>
                  <a:lnTo>
                    <a:pt x="64" y="2028"/>
                  </a:lnTo>
                  <a:lnTo>
                    <a:pt x="43" y="2009"/>
                  </a:lnTo>
                  <a:lnTo>
                    <a:pt x="25" y="1988"/>
                  </a:lnTo>
                  <a:lnTo>
                    <a:pt x="12" y="1963"/>
                  </a:lnTo>
                  <a:lnTo>
                    <a:pt x="3" y="1935"/>
                  </a:lnTo>
                  <a:lnTo>
                    <a:pt x="0" y="1906"/>
                  </a:lnTo>
                  <a:lnTo>
                    <a:pt x="0" y="146"/>
                  </a:lnTo>
                  <a:lnTo>
                    <a:pt x="3" y="117"/>
                  </a:lnTo>
                  <a:lnTo>
                    <a:pt x="12" y="89"/>
                  </a:lnTo>
                  <a:lnTo>
                    <a:pt x="25" y="65"/>
                  </a:lnTo>
                  <a:lnTo>
                    <a:pt x="43" y="43"/>
                  </a:lnTo>
                  <a:lnTo>
                    <a:pt x="64" y="25"/>
                  </a:lnTo>
                  <a:lnTo>
                    <a:pt x="90" y="11"/>
                  </a:lnTo>
                  <a:lnTo>
                    <a:pt x="117" y="3"/>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12" name="Freeform 11"/>
            <p:cNvSpPr>
              <a:spLocks/>
            </p:cNvSpPr>
            <p:nvPr/>
          </p:nvSpPr>
          <p:spPr bwMode="auto">
            <a:xfrm>
              <a:off x="1941" y="251"/>
              <a:ext cx="14" cy="14"/>
            </a:xfrm>
            <a:custGeom>
              <a:avLst/>
              <a:gdLst>
                <a:gd name="T0" fmla="*/ 105 w 209"/>
                <a:gd name="T1" fmla="*/ 0 h 209"/>
                <a:gd name="T2" fmla="*/ 105 w 209"/>
                <a:gd name="T3" fmla="*/ 0 h 209"/>
                <a:gd name="T4" fmla="*/ 129 w 209"/>
                <a:gd name="T5" fmla="*/ 4 h 209"/>
                <a:gd name="T6" fmla="*/ 150 w 209"/>
                <a:gd name="T7" fmla="*/ 11 h 209"/>
                <a:gd name="T8" fmla="*/ 171 w 209"/>
                <a:gd name="T9" fmla="*/ 23 h 209"/>
                <a:gd name="T10" fmla="*/ 187 w 209"/>
                <a:gd name="T11" fmla="*/ 39 h 209"/>
                <a:gd name="T12" fmla="*/ 199 w 209"/>
                <a:gd name="T13" fmla="*/ 59 h 209"/>
                <a:gd name="T14" fmla="*/ 207 w 209"/>
                <a:gd name="T15" fmla="*/ 81 h 209"/>
                <a:gd name="T16" fmla="*/ 209 w 209"/>
                <a:gd name="T17" fmla="*/ 105 h 209"/>
                <a:gd name="T18" fmla="*/ 207 w 209"/>
                <a:gd name="T19" fmla="*/ 129 h 209"/>
                <a:gd name="T20" fmla="*/ 199 w 209"/>
                <a:gd name="T21" fmla="*/ 150 h 209"/>
                <a:gd name="T22" fmla="*/ 187 w 209"/>
                <a:gd name="T23" fmla="*/ 170 h 209"/>
                <a:gd name="T24" fmla="*/ 171 w 209"/>
                <a:gd name="T25" fmla="*/ 186 h 209"/>
                <a:gd name="T26" fmla="*/ 150 w 209"/>
                <a:gd name="T27" fmla="*/ 198 h 209"/>
                <a:gd name="T28" fmla="*/ 129 w 209"/>
                <a:gd name="T29" fmla="*/ 206 h 209"/>
                <a:gd name="T30" fmla="*/ 105 w 209"/>
                <a:gd name="T31" fmla="*/ 209 h 209"/>
                <a:gd name="T32" fmla="*/ 81 w 209"/>
                <a:gd name="T33" fmla="*/ 206 h 209"/>
                <a:gd name="T34" fmla="*/ 59 w 209"/>
                <a:gd name="T35" fmla="*/ 198 h 209"/>
                <a:gd name="T36" fmla="*/ 40 w 209"/>
                <a:gd name="T37" fmla="*/ 186 h 209"/>
                <a:gd name="T38" fmla="*/ 23 w 209"/>
                <a:gd name="T39" fmla="*/ 170 h 209"/>
                <a:gd name="T40" fmla="*/ 11 w 209"/>
                <a:gd name="T41" fmla="*/ 150 h 209"/>
                <a:gd name="T42" fmla="*/ 3 w 209"/>
                <a:gd name="T43" fmla="*/ 129 h 209"/>
                <a:gd name="T44" fmla="*/ 0 w 209"/>
                <a:gd name="T45" fmla="*/ 105 h 209"/>
                <a:gd name="T46" fmla="*/ 3 w 209"/>
                <a:gd name="T47" fmla="*/ 81 h 209"/>
                <a:gd name="T48" fmla="*/ 11 w 209"/>
                <a:gd name="T49" fmla="*/ 59 h 209"/>
                <a:gd name="T50" fmla="*/ 23 w 209"/>
                <a:gd name="T51" fmla="*/ 39 h 209"/>
                <a:gd name="T52" fmla="*/ 40 w 209"/>
                <a:gd name="T53" fmla="*/ 23 h 209"/>
                <a:gd name="T54" fmla="*/ 59 w 209"/>
                <a:gd name="T55" fmla="*/ 11 h 209"/>
                <a:gd name="T56" fmla="*/ 81 w 209"/>
                <a:gd name="T57" fmla="*/ 4 h 209"/>
                <a:gd name="T58" fmla="*/ 105 w 209"/>
                <a:gd name="T59"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9" h="209">
                  <a:moveTo>
                    <a:pt x="105" y="0"/>
                  </a:moveTo>
                  <a:lnTo>
                    <a:pt x="105" y="0"/>
                  </a:lnTo>
                  <a:lnTo>
                    <a:pt x="129" y="4"/>
                  </a:lnTo>
                  <a:lnTo>
                    <a:pt x="150" y="11"/>
                  </a:lnTo>
                  <a:lnTo>
                    <a:pt x="171" y="23"/>
                  </a:lnTo>
                  <a:lnTo>
                    <a:pt x="187" y="39"/>
                  </a:lnTo>
                  <a:lnTo>
                    <a:pt x="199" y="59"/>
                  </a:lnTo>
                  <a:lnTo>
                    <a:pt x="207" y="81"/>
                  </a:lnTo>
                  <a:lnTo>
                    <a:pt x="209" y="105"/>
                  </a:lnTo>
                  <a:lnTo>
                    <a:pt x="207" y="129"/>
                  </a:lnTo>
                  <a:lnTo>
                    <a:pt x="199" y="150"/>
                  </a:lnTo>
                  <a:lnTo>
                    <a:pt x="187" y="170"/>
                  </a:lnTo>
                  <a:lnTo>
                    <a:pt x="171" y="186"/>
                  </a:lnTo>
                  <a:lnTo>
                    <a:pt x="150" y="198"/>
                  </a:lnTo>
                  <a:lnTo>
                    <a:pt x="129" y="206"/>
                  </a:lnTo>
                  <a:lnTo>
                    <a:pt x="105" y="209"/>
                  </a:lnTo>
                  <a:lnTo>
                    <a:pt x="81" y="206"/>
                  </a:lnTo>
                  <a:lnTo>
                    <a:pt x="59" y="198"/>
                  </a:lnTo>
                  <a:lnTo>
                    <a:pt x="40" y="186"/>
                  </a:lnTo>
                  <a:lnTo>
                    <a:pt x="23" y="170"/>
                  </a:lnTo>
                  <a:lnTo>
                    <a:pt x="11" y="150"/>
                  </a:lnTo>
                  <a:lnTo>
                    <a:pt x="3" y="129"/>
                  </a:lnTo>
                  <a:lnTo>
                    <a:pt x="0" y="105"/>
                  </a:lnTo>
                  <a:lnTo>
                    <a:pt x="3" y="81"/>
                  </a:lnTo>
                  <a:lnTo>
                    <a:pt x="11" y="59"/>
                  </a:lnTo>
                  <a:lnTo>
                    <a:pt x="23" y="39"/>
                  </a:lnTo>
                  <a:lnTo>
                    <a:pt x="40" y="23"/>
                  </a:lnTo>
                  <a:lnTo>
                    <a:pt x="59" y="11"/>
                  </a:lnTo>
                  <a:lnTo>
                    <a:pt x="81" y="4"/>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13" name="Freeform 12"/>
            <p:cNvSpPr>
              <a:spLocks/>
            </p:cNvSpPr>
            <p:nvPr/>
          </p:nvSpPr>
          <p:spPr bwMode="auto">
            <a:xfrm>
              <a:off x="1920" y="254"/>
              <a:ext cx="57" cy="69"/>
            </a:xfrm>
            <a:custGeom>
              <a:avLst/>
              <a:gdLst>
                <a:gd name="T0" fmla="*/ 802 w 853"/>
                <a:gd name="T1" fmla="*/ 0 h 1028"/>
                <a:gd name="T2" fmla="*/ 829 w 853"/>
                <a:gd name="T3" fmla="*/ 11 h 1028"/>
                <a:gd name="T4" fmla="*/ 849 w 853"/>
                <a:gd name="T5" fmla="*/ 37 h 1028"/>
                <a:gd name="T6" fmla="*/ 852 w 853"/>
                <a:gd name="T7" fmla="*/ 66 h 1028"/>
                <a:gd name="T8" fmla="*/ 841 w 853"/>
                <a:gd name="T9" fmla="*/ 94 h 1028"/>
                <a:gd name="T10" fmla="*/ 574 w 853"/>
                <a:gd name="T11" fmla="*/ 296 h 1028"/>
                <a:gd name="T12" fmla="*/ 540 w 853"/>
                <a:gd name="T13" fmla="*/ 308 h 1028"/>
                <a:gd name="T14" fmla="*/ 649 w 853"/>
                <a:gd name="T15" fmla="*/ 953 h 1028"/>
                <a:gd name="T16" fmla="*/ 649 w 853"/>
                <a:gd name="T17" fmla="*/ 983 h 1028"/>
                <a:gd name="T18" fmla="*/ 635 w 853"/>
                <a:gd name="T19" fmla="*/ 1010 h 1028"/>
                <a:gd name="T20" fmla="*/ 608 w 853"/>
                <a:gd name="T21" fmla="*/ 1026 h 1028"/>
                <a:gd name="T22" fmla="*/ 592 w 853"/>
                <a:gd name="T23" fmla="*/ 1028 h 1028"/>
                <a:gd name="T24" fmla="*/ 564 w 853"/>
                <a:gd name="T25" fmla="*/ 1020 h 1028"/>
                <a:gd name="T26" fmla="*/ 541 w 853"/>
                <a:gd name="T27" fmla="*/ 1000 h 1028"/>
                <a:gd name="T28" fmla="*/ 426 w 853"/>
                <a:gd name="T29" fmla="*/ 601 h 1028"/>
                <a:gd name="T30" fmla="*/ 310 w 853"/>
                <a:gd name="T31" fmla="*/ 1000 h 1028"/>
                <a:gd name="T32" fmla="*/ 289 w 853"/>
                <a:gd name="T33" fmla="*/ 1020 h 1028"/>
                <a:gd name="T34" fmla="*/ 259 w 853"/>
                <a:gd name="T35" fmla="*/ 1028 h 1028"/>
                <a:gd name="T36" fmla="*/ 243 w 853"/>
                <a:gd name="T37" fmla="*/ 1026 h 1028"/>
                <a:gd name="T38" fmla="*/ 217 w 853"/>
                <a:gd name="T39" fmla="*/ 1010 h 1028"/>
                <a:gd name="T40" fmla="*/ 202 w 853"/>
                <a:gd name="T41" fmla="*/ 983 h 1028"/>
                <a:gd name="T42" fmla="*/ 202 w 853"/>
                <a:gd name="T43" fmla="*/ 953 h 1028"/>
                <a:gd name="T44" fmla="*/ 311 w 853"/>
                <a:gd name="T45" fmla="*/ 307 h 1028"/>
                <a:gd name="T46" fmla="*/ 278 w 853"/>
                <a:gd name="T47" fmla="*/ 296 h 1028"/>
                <a:gd name="T48" fmla="*/ 12 w 853"/>
                <a:gd name="T49" fmla="*/ 94 h 1028"/>
                <a:gd name="T50" fmla="*/ 0 w 853"/>
                <a:gd name="T51" fmla="*/ 66 h 1028"/>
                <a:gd name="T52" fmla="*/ 3 w 853"/>
                <a:gd name="T53" fmla="*/ 37 h 1028"/>
                <a:gd name="T54" fmla="*/ 22 w 853"/>
                <a:gd name="T55" fmla="*/ 11 h 1028"/>
                <a:gd name="T56" fmla="*/ 49 w 853"/>
                <a:gd name="T57" fmla="*/ 0 h 1028"/>
                <a:gd name="T58" fmla="*/ 80 w 853"/>
                <a:gd name="T59" fmla="*/ 3 h 1028"/>
                <a:gd name="T60" fmla="*/ 332 w 853"/>
                <a:gd name="T61" fmla="*/ 190 h 1028"/>
                <a:gd name="T62" fmla="*/ 386 w 853"/>
                <a:gd name="T63" fmla="*/ 193 h 1028"/>
                <a:gd name="T64" fmla="*/ 411 w 853"/>
                <a:gd name="T65" fmla="*/ 208 h 1028"/>
                <a:gd name="T66" fmla="*/ 426 w 853"/>
                <a:gd name="T67" fmla="*/ 444 h 1028"/>
                <a:gd name="T68" fmla="*/ 441 w 853"/>
                <a:gd name="T69" fmla="*/ 208 h 1028"/>
                <a:gd name="T70" fmla="*/ 466 w 853"/>
                <a:gd name="T71" fmla="*/ 193 h 1028"/>
                <a:gd name="T72" fmla="*/ 519 w 853"/>
                <a:gd name="T73" fmla="*/ 190 h 1028"/>
                <a:gd name="T74" fmla="*/ 773 w 853"/>
                <a:gd name="T75" fmla="*/ 3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3" h="1028">
                  <a:moveTo>
                    <a:pt x="787" y="0"/>
                  </a:moveTo>
                  <a:lnTo>
                    <a:pt x="802" y="0"/>
                  </a:lnTo>
                  <a:lnTo>
                    <a:pt x="816" y="4"/>
                  </a:lnTo>
                  <a:lnTo>
                    <a:pt x="829" y="11"/>
                  </a:lnTo>
                  <a:lnTo>
                    <a:pt x="841" y="23"/>
                  </a:lnTo>
                  <a:lnTo>
                    <a:pt x="849" y="37"/>
                  </a:lnTo>
                  <a:lnTo>
                    <a:pt x="853" y="52"/>
                  </a:lnTo>
                  <a:lnTo>
                    <a:pt x="852" y="66"/>
                  </a:lnTo>
                  <a:lnTo>
                    <a:pt x="848" y="81"/>
                  </a:lnTo>
                  <a:lnTo>
                    <a:pt x="841" y="94"/>
                  </a:lnTo>
                  <a:lnTo>
                    <a:pt x="828" y="106"/>
                  </a:lnTo>
                  <a:lnTo>
                    <a:pt x="574" y="296"/>
                  </a:lnTo>
                  <a:lnTo>
                    <a:pt x="557" y="304"/>
                  </a:lnTo>
                  <a:lnTo>
                    <a:pt x="540" y="308"/>
                  </a:lnTo>
                  <a:lnTo>
                    <a:pt x="540" y="573"/>
                  </a:lnTo>
                  <a:lnTo>
                    <a:pt x="649" y="953"/>
                  </a:lnTo>
                  <a:lnTo>
                    <a:pt x="651" y="968"/>
                  </a:lnTo>
                  <a:lnTo>
                    <a:pt x="649" y="983"/>
                  </a:lnTo>
                  <a:lnTo>
                    <a:pt x="644" y="998"/>
                  </a:lnTo>
                  <a:lnTo>
                    <a:pt x="635" y="1010"/>
                  </a:lnTo>
                  <a:lnTo>
                    <a:pt x="622" y="1019"/>
                  </a:lnTo>
                  <a:lnTo>
                    <a:pt x="608" y="1026"/>
                  </a:lnTo>
                  <a:lnTo>
                    <a:pt x="600" y="1027"/>
                  </a:lnTo>
                  <a:lnTo>
                    <a:pt x="592" y="1028"/>
                  </a:lnTo>
                  <a:lnTo>
                    <a:pt x="577" y="1026"/>
                  </a:lnTo>
                  <a:lnTo>
                    <a:pt x="564" y="1020"/>
                  </a:lnTo>
                  <a:lnTo>
                    <a:pt x="551" y="1012"/>
                  </a:lnTo>
                  <a:lnTo>
                    <a:pt x="541" y="1000"/>
                  </a:lnTo>
                  <a:lnTo>
                    <a:pt x="535" y="985"/>
                  </a:lnTo>
                  <a:lnTo>
                    <a:pt x="426" y="601"/>
                  </a:lnTo>
                  <a:lnTo>
                    <a:pt x="316" y="985"/>
                  </a:lnTo>
                  <a:lnTo>
                    <a:pt x="310" y="1000"/>
                  </a:lnTo>
                  <a:lnTo>
                    <a:pt x="301" y="1012"/>
                  </a:lnTo>
                  <a:lnTo>
                    <a:pt x="289" y="1020"/>
                  </a:lnTo>
                  <a:lnTo>
                    <a:pt x="274" y="1026"/>
                  </a:lnTo>
                  <a:lnTo>
                    <a:pt x="259" y="1028"/>
                  </a:lnTo>
                  <a:lnTo>
                    <a:pt x="251" y="1027"/>
                  </a:lnTo>
                  <a:lnTo>
                    <a:pt x="243" y="1026"/>
                  </a:lnTo>
                  <a:lnTo>
                    <a:pt x="229" y="1019"/>
                  </a:lnTo>
                  <a:lnTo>
                    <a:pt x="217" y="1010"/>
                  </a:lnTo>
                  <a:lnTo>
                    <a:pt x="209" y="998"/>
                  </a:lnTo>
                  <a:lnTo>
                    <a:pt x="202" y="983"/>
                  </a:lnTo>
                  <a:lnTo>
                    <a:pt x="200" y="968"/>
                  </a:lnTo>
                  <a:lnTo>
                    <a:pt x="202" y="953"/>
                  </a:lnTo>
                  <a:lnTo>
                    <a:pt x="311" y="573"/>
                  </a:lnTo>
                  <a:lnTo>
                    <a:pt x="311" y="307"/>
                  </a:lnTo>
                  <a:lnTo>
                    <a:pt x="294" y="304"/>
                  </a:lnTo>
                  <a:lnTo>
                    <a:pt x="278" y="296"/>
                  </a:lnTo>
                  <a:lnTo>
                    <a:pt x="23" y="106"/>
                  </a:lnTo>
                  <a:lnTo>
                    <a:pt x="12" y="94"/>
                  </a:lnTo>
                  <a:lnTo>
                    <a:pt x="4" y="81"/>
                  </a:lnTo>
                  <a:lnTo>
                    <a:pt x="0" y="66"/>
                  </a:lnTo>
                  <a:lnTo>
                    <a:pt x="0" y="52"/>
                  </a:lnTo>
                  <a:lnTo>
                    <a:pt x="3" y="37"/>
                  </a:lnTo>
                  <a:lnTo>
                    <a:pt x="11" y="23"/>
                  </a:lnTo>
                  <a:lnTo>
                    <a:pt x="22" y="11"/>
                  </a:lnTo>
                  <a:lnTo>
                    <a:pt x="35" y="4"/>
                  </a:lnTo>
                  <a:lnTo>
                    <a:pt x="49" y="0"/>
                  </a:lnTo>
                  <a:lnTo>
                    <a:pt x="64" y="0"/>
                  </a:lnTo>
                  <a:lnTo>
                    <a:pt x="80" y="3"/>
                  </a:lnTo>
                  <a:lnTo>
                    <a:pt x="93" y="11"/>
                  </a:lnTo>
                  <a:lnTo>
                    <a:pt x="332" y="190"/>
                  </a:lnTo>
                  <a:lnTo>
                    <a:pt x="371" y="190"/>
                  </a:lnTo>
                  <a:lnTo>
                    <a:pt x="386" y="193"/>
                  </a:lnTo>
                  <a:lnTo>
                    <a:pt x="399" y="199"/>
                  </a:lnTo>
                  <a:lnTo>
                    <a:pt x="411" y="208"/>
                  </a:lnTo>
                  <a:lnTo>
                    <a:pt x="384" y="409"/>
                  </a:lnTo>
                  <a:lnTo>
                    <a:pt x="426" y="444"/>
                  </a:lnTo>
                  <a:lnTo>
                    <a:pt x="468" y="409"/>
                  </a:lnTo>
                  <a:lnTo>
                    <a:pt x="441" y="208"/>
                  </a:lnTo>
                  <a:lnTo>
                    <a:pt x="452" y="199"/>
                  </a:lnTo>
                  <a:lnTo>
                    <a:pt x="466" y="193"/>
                  </a:lnTo>
                  <a:lnTo>
                    <a:pt x="481" y="190"/>
                  </a:lnTo>
                  <a:lnTo>
                    <a:pt x="519" y="190"/>
                  </a:lnTo>
                  <a:lnTo>
                    <a:pt x="758" y="11"/>
                  </a:lnTo>
                  <a:lnTo>
                    <a:pt x="773" y="3"/>
                  </a:lnTo>
                  <a:lnTo>
                    <a:pt x="7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grpSp>
      <p:grpSp>
        <p:nvGrpSpPr>
          <p:cNvPr id="14" name="Group 28"/>
          <p:cNvGrpSpPr>
            <a:grpSpLocks noChangeAspect="1"/>
          </p:cNvGrpSpPr>
          <p:nvPr/>
        </p:nvGrpSpPr>
        <p:grpSpPr bwMode="auto">
          <a:xfrm>
            <a:off x="7181802" y="2450504"/>
            <a:ext cx="472859" cy="471352"/>
            <a:chOff x="5025" y="2169"/>
            <a:chExt cx="314" cy="313"/>
          </a:xfrm>
          <a:solidFill>
            <a:schemeClr val="bg1"/>
          </a:solidFill>
        </p:grpSpPr>
        <p:sp>
          <p:nvSpPr>
            <p:cNvPr id="15" name="Freeform 30"/>
            <p:cNvSpPr>
              <a:spLocks/>
            </p:cNvSpPr>
            <p:nvPr/>
          </p:nvSpPr>
          <p:spPr bwMode="auto">
            <a:xfrm>
              <a:off x="5110" y="2272"/>
              <a:ext cx="137" cy="122"/>
            </a:xfrm>
            <a:custGeom>
              <a:avLst/>
              <a:gdLst>
                <a:gd name="T0" fmla="*/ 51 w 1506"/>
                <a:gd name="T1" fmla="*/ 0 h 1351"/>
                <a:gd name="T2" fmla="*/ 419 w 1506"/>
                <a:gd name="T3" fmla="*/ 0 h 1351"/>
                <a:gd name="T4" fmla="*/ 635 w 1506"/>
                <a:gd name="T5" fmla="*/ 195 h 1351"/>
                <a:gd name="T6" fmla="*/ 1456 w 1506"/>
                <a:gd name="T7" fmla="*/ 195 h 1351"/>
                <a:gd name="T8" fmla="*/ 1471 w 1506"/>
                <a:gd name="T9" fmla="*/ 198 h 1351"/>
                <a:gd name="T10" fmla="*/ 1485 w 1506"/>
                <a:gd name="T11" fmla="*/ 204 h 1351"/>
                <a:gd name="T12" fmla="*/ 1496 w 1506"/>
                <a:gd name="T13" fmla="*/ 216 h 1351"/>
                <a:gd name="T14" fmla="*/ 1504 w 1506"/>
                <a:gd name="T15" fmla="*/ 229 h 1351"/>
                <a:gd name="T16" fmla="*/ 1506 w 1506"/>
                <a:gd name="T17" fmla="*/ 246 h 1351"/>
                <a:gd name="T18" fmla="*/ 1506 w 1506"/>
                <a:gd name="T19" fmla="*/ 307 h 1351"/>
                <a:gd name="T20" fmla="*/ 294 w 1506"/>
                <a:gd name="T21" fmla="*/ 307 h 1351"/>
                <a:gd name="T22" fmla="*/ 90 w 1506"/>
                <a:gd name="T23" fmla="*/ 1351 h 1351"/>
                <a:gd name="T24" fmla="*/ 51 w 1506"/>
                <a:gd name="T25" fmla="*/ 1351 h 1351"/>
                <a:gd name="T26" fmla="*/ 35 w 1506"/>
                <a:gd name="T27" fmla="*/ 1349 h 1351"/>
                <a:gd name="T28" fmla="*/ 21 w 1506"/>
                <a:gd name="T29" fmla="*/ 1342 h 1351"/>
                <a:gd name="T30" fmla="*/ 10 w 1506"/>
                <a:gd name="T31" fmla="*/ 1330 h 1351"/>
                <a:gd name="T32" fmla="*/ 3 w 1506"/>
                <a:gd name="T33" fmla="*/ 1317 h 1351"/>
                <a:gd name="T34" fmla="*/ 0 w 1506"/>
                <a:gd name="T35" fmla="*/ 1300 h 1351"/>
                <a:gd name="T36" fmla="*/ 0 w 1506"/>
                <a:gd name="T37" fmla="*/ 50 h 1351"/>
                <a:gd name="T38" fmla="*/ 3 w 1506"/>
                <a:gd name="T39" fmla="*/ 34 h 1351"/>
                <a:gd name="T40" fmla="*/ 10 w 1506"/>
                <a:gd name="T41" fmla="*/ 21 h 1351"/>
                <a:gd name="T42" fmla="*/ 21 w 1506"/>
                <a:gd name="T43" fmla="*/ 9 h 1351"/>
                <a:gd name="T44" fmla="*/ 35 w 1506"/>
                <a:gd name="T45" fmla="*/ 2 h 1351"/>
                <a:gd name="T46" fmla="*/ 51 w 1506"/>
                <a:gd name="T4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6" h="1351">
                  <a:moveTo>
                    <a:pt x="51" y="0"/>
                  </a:moveTo>
                  <a:lnTo>
                    <a:pt x="419" y="0"/>
                  </a:lnTo>
                  <a:lnTo>
                    <a:pt x="635" y="195"/>
                  </a:lnTo>
                  <a:lnTo>
                    <a:pt x="1456" y="195"/>
                  </a:lnTo>
                  <a:lnTo>
                    <a:pt x="1471" y="198"/>
                  </a:lnTo>
                  <a:lnTo>
                    <a:pt x="1485" y="204"/>
                  </a:lnTo>
                  <a:lnTo>
                    <a:pt x="1496" y="216"/>
                  </a:lnTo>
                  <a:lnTo>
                    <a:pt x="1504" y="229"/>
                  </a:lnTo>
                  <a:lnTo>
                    <a:pt x="1506" y="246"/>
                  </a:lnTo>
                  <a:lnTo>
                    <a:pt x="1506" y="307"/>
                  </a:lnTo>
                  <a:lnTo>
                    <a:pt x="294" y="307"/>
                  </a:lnTo>
                  <a:lnTo>
                    <a:pt x="90" y="1351"/>
                  </a:lnTo>
                  <a:lnTo>
                    <a:pt x="51" y="1351"/>
                  </a:lnTo>
                  <a:lnTo>
                    <a:pt x="35" y="1349"/>
                  </a:lnTo>
                  <a:lnTo>
                    <a:pt x="21" y="1342"/>
                  </a:lnTo>
                  <a:lnTo>
                    <a:pt x="10" y="1330"/>
                  </a:lnTo>
                  <a:lnTo>
                    <a:pt x="3" y="1317"/>
                  </a:lnTo>
                  <a:lnTo>
                    <a:pt x="0" y="1300"/>
                  </a:lnTo>
                  <a:lnTo>
                    <a:pt x="0" y="50"/>
                  </a:lnTo>
                  <a:lnTo>
                    <a:pt x="3" y="34"/>
                  </a:lnTo>
                  <a:lnTo>
                    <a:pt x="10" y="21"/>
                  </a:lnTo>
                  <a:lnTo>
                    <a:pt x="21" y="9"/>
                  </a:lnTo>
                  <a:lnTo>
                    <a:pt x="35" y="2"/>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16" name="Freeform 31"/>
            <p:cNvSpPr>
              <a:spLocks noEditPoints="1"/>
            </p:cNvSpPr>
            <p:nvPr/>
          </p:nvSpPr>
          <p:spPr bwMode="auto">
            <a:xfrm>
              <a:off x="5025" y="2169"/>
              <a:ext cx="314" cy="313"/>
            </a:xfrm>
            <a:custGeom>
              <a:avLst/>
              <a:gdLst>
                <a:gd name="T0" fmla="*/ 914 w 3454"/>
                <a:gd name="T1" fmla="*/ 962 h 3443"/>
                <a:gd name="T2" fmla="*/ 824 w 3454"/>
                <a:gd name="T3" fmla="*/ 1017 h 3443"/>
                <a:gd name="T4" fmla="*/ 767 w 3454"/>
                <a:gd name="T5" fmla="*/ 1107 h 3443"/>
                <a:gd name="T6" fmla="*/ 756 w 3454"/>
                <a:gd name="T7" fmla="*/ 2429 h 3443"/>
                <a:gd name="T8" fmla="*/ 782 w 3454"/>
                <a:gd name="T9" fmla="*/ 2534 h 3443"/>
                <a:gd name="T10" fmla="*/ 850 w 3454"/>
                <a:gd name="T11" fmla="*/ 2615 h 3443"/>
                <a:gd name="T12" fmla="*/ 948 w 3454"/>
                <a:gd name="T13" fmla="*/ 2655 h 3443"/>
                <a:gd name="T14" fmla="*/ 2391 w 3454"/>
                <a:gd name="T15" fmla="*/ 2658 h 3443"/>
                <a:gd name="T16" fmla="*/ 2428 w 3454"/>
                <a:gd name="T17" fmla="*/ 2654 h 3443"/>
                <a:gd name="T18" fmla="*/ 2521 w 3454"/>
                <a:gd name="T19" fmla="*/ 2615 h 3443"/>
                <a:gd name="T20" fmla="*/ 2588 w 3454"/>
                <a:gd name="T21" fmla="*/ 2539 h 3443"/>
                <a:gd name="T22" fmla="*/ 2617 w 3454"/>
                <a:gd name="T23" fmla="*/ 2441 h 3443"/>
                <a:gd name="T24" fmla="*/ 2620 w 3454"/>
                <a:gd name="T25" fmla="*/ 1375 h 3443"/>
                <a:gd name="T26" fmla="*/ 2595 w 3454"/>
                <a:gd name="T27" fmla="*/ 1270 h 3443"/>
                <a:gd name="T28" fmla="*/ 2526 w 3454"/>
                <a:gd name="T29" fmla="*/ 1189 h 3443"/>
                <a:gd name="T30" fmla="*/ 2427 w 3454"/>
                <a:gd name="T31" fmla="*/ 1149 h 3443"/>
                <a:gd name="T32" fmla="*/ 1423 w 3454"/>
                <a:gd name="T33" fmla="*/ 950 h 3443"/>
                <a:gd name="T34" fmla="*/ 1832 w 3454"/>
                <a:gd name="T35" fmla="*/ 3 h 3443"/>
                <a:gd name="T36" fmla="*/ 2137 w 3454"/>
                <a:gd name="T37" fmla="*/ 49 h 3443"/>
                <a:gd name="T38" fmla="*/ 2422 w 3454"/>
                <a:gd name="T39" fmla="*/ 145 h 3443"/>
                <a:gd name="T40" fmla="*/ 2683 w 3454"/>
                <a:gd name="T41" fmla="*/ 287 h 3443"/>
                <a:gd name="T42" fmla="*/ 2913 w 3454"/>
                <a:gd name="T43" fmla="*/ 471 h 3443"/>
                <a:gd name="T44" fmla="*/ 3109 w 3454"/>
                <a:gd name="T45" fmla="*/ 689 h 3443"/>
                <a:gd name="T46" fmla="*/ 3266 w 3454"/>
                <a:gd name="T47" fmla="*/ 939 h 3443"/>
                <a:gd name="T48" fmla="*/ 3379 w 3454"/>
                <a:gd name="T49" fmla="*/ 1215 h 3443"/>
                <a:gd name="T50" fmla="*/ 3441 w 3454"/>
                <a:gd name="T51" fmla="*/ 1514 h 3443"/>
                <a:gd name="T52" fmla="*/ 3451 w 3454"/>
                <a:gd name="T53" fmla="*/ 1826 h 3443"/>
                <a:gd name="T54" fmla="*/ 3405 w 3454"/>
                <a:gd name="T55" fmla="*/ 2130 h 3443"/>
                <a:gd name="T56" fmla="*/ 3309 w 3454"/>
                <a:gd name="T57" fmla="*/ 2414 h 3443"/>
                <a:gd name="T58" fmla="*/ 3166 w 3454"/>
                <a:gd name="T59" fmla="*/ 2674 h 3443"/>
                <a:gd name="T60" fmla="*/ 2982 w 3454"/>
                <a:gd name="T61" fmla="*/ 2904 h 3443"/>
                <a:gd name="T62" fmla="*/ 2763 w 3454"/>
                <a:gd name="T63" fmla="*/ 3099 h 3443"/>
                <a:gd name="T64" fmla="*/ 2512 w 3454"/>
                <a:gd name="T65" fmla="*/ 3255 h 3443"/>
                <a:gd name="T66" fmla="*/ 2235 w 3454"/>
                <a:gd name="T67" fmla="*/ 3368 h 3443"/>
                <a:gd name="T68" fmla="*/ 1935 w 3454"/>
                <a:gd name="T69" fmla="*/ 3430 h 3443"/>
                <a:gd name="T70" fmla="*/ 1621 w 3454"/>
                <a:gd name="T71" fmla="*/ 3440 h 3443"/>
                <a:gd name="T72" fmla="*/ 1317 w 3454"/>
                <a:gd name="T73" fmla="*/ 3394 h 3443"/>
                <a:gd name="T74" fmla="*/ 1032 w 3454"/>
                <a:gd name="T75" fmla="*/ 3298 h 3443"/>
                <a:gd name="T76" fmla="*/ 771 w 3454"/>
                <a:gd name="T77" fmla="*/ 3156 h 3443"/>
                <a:gd name="T78" fmla="*/ 541 w 3454"/>
                <a:gd name="T79" fmla="*/ 2972 h 3443"/>
                <a:gd name="T80" fmla="*/ 345 w 3454"/>
                <a:gd name="T81" fmla="*/ 2754 h 3443"/>
                <a:gd name="T82" fmla="*/ 188 w 3454"/>
                <a:gd name="T83" fmla="*/ 2504 h 3443"/>
                <a:gd name="T84" fmla="*/ 75 w 3454"/>
                <a:gd name="T85" fmla="*/ 2228 h 3443"/>
                <a:gd name="T86" fmla="*/ 13 w 3454"/>
                <a:gd name="T87" fmla="*/ 1929 h 3443"/>
                <a:gd name="T88" fmla="*/ 3 w 3454"/>
                <a:gd name="T89" fmla="*/ 1616 h 3443"/>
                <a:gd name="T90" fmla="*/ 49 w 3454"/>
                <a:gd name="T91" fmla="*/ 1313 h 3443"/>
                <a:gd name="T92" fmla="*/ 145 w 3454"/>
                <a:gd name="T93" fmla="*/ 1029 h 3443"/>
                <a:gd name="T94" fmla="*/ 288 w 3454"/>
                <a:gd name="T95" fmla="*/ 769 h 3443"/>
                <a:gd name="T96" fmla="*/ 472 w 3454"/>
                <a:gd name="T97" fmla="*/ 539 h 3443"/>
                <a:gd name="T98" fmla="*/ 691 w 3454"/>
                <a:gd name="T99" fmla="*/ 344 h 3443"/>
                <a:gd name="T100" fmla="*/ 942 w 3454"/>
                <a:gd name="T101" fmla="*/ 188 h 3443"/>
                <a:gd name="T102" fmla="*/ 1219 w 3454"/>
                <a:gd name="T103" fmla="*/ 75 h 3443"/>
                <a:gd name="T104" fmla="*/ 1519 w 3454"/>
                <a:gd name="T105" fmla="*/ 13 h 3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54" h="3443">
                  <a:moveTo>
                    <a:pt x="986" y="950"/>
                  </a:moveTo>
                  <a:lnTo>
                    <a:pt x="949" y="953"/>
                  </a:lnTo>
                  <a:lnTo>
                    <a:pt x="914" y="962"/>
                  </a:lnTo>
                  <a:lnTo>
                    <a:pt x="880" y="976"/>
                  </a:lnTo>
                  <a:lnTo>
                    <a:pt x="850" y="994"/>
                  </a:lnTo>
                  <a:lnTo>
                    <a:pt x="824" y="1017"/>
                  </a:lnTo>
                  <a:lnTo>
                    <a:pt x="801" y="1044"/>
                  </a:lnTo>
                  <a:lnTo>
                    <a:pt x="782" y="1074"/>
                  </a:lnTo>
                  <a:lnTo>
                    <a:pt x="767" y="1107"/>
                  </a:lnTo>
                  <a:lnTo>
                    <a:pt x="759" y="1142"/>
                  </a:lnTo>
                  <a:lnTo>
                    <a:pt x="756" y="1179"/>
                  </a:lnTo>
                  <a:lnTo>
                    <a:pt x="756" y="2429"/>
                  </a:lnTo>
                  <a:lnTo>
                    <a:pt x="759" y="2466"/>
                  </a:lnTo>
                  <a:lnTo>
                    <a:pt x="767" y="2502"/>
                  </a:lnTo>
                  <a:lnTo>
                    <a:pt x="782" y="2534"/>
                  </a:lnTo>
                  <a:lnTo>
                    <a:pt x="801" y="2565"/>
                  </a:lnTo>
                  <a:lnTo>
                    <a:pt x="824" y="2592"/>
                  </a:lnTo>
                  <a:lnTo>
                    <a:pt x="850" y="2615"/>
                  </a:lnTo>
                  <a:lnTo>
                    <a:pt x="880" y="2633"/>
                  </a:lnTo>
                  <a:lnTo>
                    <a:pt x="914" y="2647"/>
                  </a:lnTo>
                  <a:lnTo>
                    <a:pt x="948" y="2655"/>
                  </a:lnTo>
                  <a:lnTo>
                    <a:pt x="986" y="2658"/>
                  </a:lnTo>
                  <a:lnTo>
                    <a:pt x="2284" y="2658"/>
                  </a:lnTo>
                  <a:lnTo>
                    <a:pt x="2391" y="2658"/>
                  </a:lnTo>
                  <a:lnTo>
                    <a:pt x="2392" y="2658"/>
                  </a:lnTo>
                  <a:lnTo>
                    <a:pt x="2394" y="2658"/>
                  </a:lnTo>
                  <a:lnTo>
                    <a:pt x="2428" y="2654"/>
                  </a:lnTo>
                  <a:lnTo>
                    <a:pt x="2462" y="2646"/>
                  </a:lnTo>
                  <a:lnTo>
                    <a:pt x="2493" y="2632"/>
                  </a:lnTo>
                  <a:lnTo>
                    <a:pt x="2521" y="2615"/>
                  </a:lnTo>
                  <a:lnTo>
                    <a:pt x="2548" y="2593"/>
                  </a:lnTo>
                  <a:lnTo>
                    <a:pt x="2570" y="2568"/>
                  </a:lnTo>
                  <a:lnTo>
                    <a:pt x="2588" y="2539"/>
                  </a:lnTo>
                  <a:lnTo>
                    <a:pt x="2602" y="2509"/>
                  </a:lnTo>
                  <a:lnTo>
                    <a:pt x="2611" y="2476"/>
                  </a:lnTo>
                  <a:lnTo>
                    <a:pt x="2617" y="2441"/>
                  </a:lnTo>
                  <a:lnTo>
                    <a:pt x="2826" y="1436"/>
                  </a:lnTo>
                  <a:lnTo>
                    <a:pt x="2620" y="1436"/>
                  </a:lnTo>
                  <a:lnTo>
                    <a:pt x="2620" y="1375"/>
                  </a:lnTo>
                  <a:lnTo>
                    <a:pt x="2618" y="1338"/>
                  </a:lnTo>
                  <a:lnTo>
                    <a:pt x="2608" y="1302"/>
                  </a:lnTo>
                  <a:lnTo>
                    <a:pt x="2595" y="1270"/>
                  </a:lnTo>
                  <a:lnTo>
                    <a:pt x="2576" y="1239"/>
                  </a:lnTo>
                  <a:lnTo>
                    <a:pt x="2553" y="1212"/>
                  </a:lnTo>
                  <a:lnTo>
                    <a:pt x="2526" y="1189"/>
                  </a:lnTo>
                  <a:lnTo>
                    <a:pt x="2496" y="1171"/>
                  </a:lnTo>
                  <a:lnTo>
                    <a:pt x="2463" y="1157"/>
                  </a:lnTo>
                  <a:lnTo>
                    <a:pt x="2427" y="1149"/>
                  </a:lnTo>
                  <a:lnTo>
                    <a:pt x="2391" y="1146"/>
                  </a:lnTo>
                  <a:lnTo>
                    <a:pt x="1639" y="1146"/>
                  </a:lnTo>
                  <a:lnTo>
                    <a:pt x="1423" y="950"/>
                  </a:lnTo>
                  <a:lnTo>
                    <a:pt x="986" y="950"/>
                  </a:lnTo>
                  <a:close/>
                  <a:moveTo>
                    <a:pt x="1726" y="0"/>
                  </a:moveTo>
                  <a:lnTo>
                    <a:pt x="1832" y="3"/>
                  </a:lnTo>
                  <a:lnTo>
                    <a:pt x="1935" y="13"/>
                  </a:lnTo>
                  <a:lnTo>
                    <a:pt x="2038" y="28"/>
                  </a:lnTo>
                  <a:lnTo>
                    <a:pt x="2137" y="49"/>
                  </a:lnTo>
                  <a:lnTo>
                    <a:pt x="2235" y="75"/>
                  </a:lnTo>
                  <a:lnTo>
                    <a:pt x="2330" y="107"/>
                  </a:lnTo>
                  <a:lnTo>
                    <a:pt x="2422" y="145"/>
                  </a:lnTo>
                  <a:lnTo>
                    <a:pt x="2512" y="188"/>
                  </a:lnTo>
                  <a:lnTo>
                    <a:pt x="2599" y="235"/>
                  </a:lnTo>
                  <a:lnTo>
                    <a:pt x="2683" y="287"/>
                  </a:lnTo>
                  <a:lnTo>
                    <a:pt x="2763" y="344"/>
                  </a:lnTo>
                  <a:lnTo>
                    <a:pt x="2840" y="405"/>
                  </a:lnTo>
                  <a:lnTo>
                    <a:pt x="2913" y="471"/>
                  </a:lnTo>
                  <a:lnTo>
                    <a:pt x="2982" y="539"/>
                  </a:lnTo>
                  <a:lnTo>
                    <a:pt x="3048" y="612"/>
                  </a:lnTo>
                  <a:lnTo>
                    <a:pt x="3109" y="689"/>
                  </a:lnTo>
                  <a:lnTo>
                    <a:pt x="3166" y="769"/>
                  </a:lnTo>
                  <a:lnTo>
                    <a:pt x="3219" y="852"/>
                  </a:lnTo>
                  <a:lnTo>
                    <a:pt x="3266" y="939"/>
                  </a:lnTo>
                  <a:lnTo>
                    <a:pt x="3309" y="1029"/>
                  </a:lnTo>
                  <a:lnTo>
                    <a:pt x="3346" y="1121"/>
                  </a:lnTo>
                  <a:lnTo>
                    <a:pt x="3379" y="1215"/>
                  </a:lnTo>
                  <a:lnTo>
                    <a:pt x="3405" y="1313"/>
                  </a:lnTo>
                  <a:lnTo>
                    <a:pt x="3426" y="1412"/>
                  </a:lnTo>
                  <a:lnTo>
                    <a:pt x="3441" y="1514"/>
                  </a:lnTo>
                  <a:lnTo>
                    <a:pt x="3451" y="1616"/>
                  </a:lnTo>
                  <a:lnTo>
                    <a:pt x="3454" y="1720"/>
                  </a:lnTo>
                  <a:lnTo>
                    <a:pt x="3451" y="1826"/>
                  </a:lnTo>
                  <a:lnTo>
                    <a:pt x="3441" y="1929"/>
                  </a:lnTo>
                  <a:lnTo>
                    <a:pt x="3426" y="2031"/>
                  </a:lnTo>
                  <a:lnTo>
                    <a:pt x="3405" y="2130"/>
                  </a:lnTo>
                  <a:lnTo>
                    <a:pt x="3379" y="2228"/>
                  </a:lnTo>
                  <a:lnTo>
                    <a:pt x="3346" y="2322"/>
                  </a:lnTo>
                  <a:lnTo>
                    <a:pt x="3309" y="2414"/>
                  </a:lnTo>
                  <a:lnTo>
                    <a:pt x="3266" y="2504"/>
                  </a:lnTo>
                  <a:lnTo>
                    <a:pt x="3219" y="2591"/>
                  </a:lnTo>
                  <a:lnTo>
                    <a:pt x="3166" y="2674"/>
                  </a:lnTo>
                  <a:lnTo>
                    <a:pt x="3109" y="2754"/>
                  </a:lnTo>
                  <a:lnTo>
                    <a:pt x="3048" y="2831"/>
                  </a:lnTo>
                  <a:lnTo>
                    <a:pt x="2982" y="2904"/>
                  </a:lnTo>
                  <a:lnTo>
                    <a:pt x="2913" y="2972"/>
                  </a:lnTo>
                  <a:lnTo>
                    <a:pt x="2840" y="3038"/>
                  </a:lnTo>
                  <a:lnTo>
                    <a:pt x="2763" y="3099"/>
                  </a:lnTo>
                  <a:lnTo>
                    <a:pt x="2683" y="3156"/>
                  </a:lnTo>
                  <a:lnTo>
                    <a:pt x="2599" y="3208"/>
                  </a:lnTo>
                  <a:lnTo>
                    <a:pt x="2512" y="3255"/>
                  </a:lnTo>
                  <a:lnTo>
                    <a:pt x="2422" y="3298"/>
                  </a:lnTo>
                  <a:lnTo>
                    <a:pt x="2330" y="3336"/>
                  </a:lnTo>
                  <a:lnTo>
                    <a:pt x="2235" y="3368"/>
                  </a:lnTo>
                  <a:lnTo>
                    <a:pt x="2137" y="3394"/>
                  </a:lnTo>
                  <a:lnTo>
                    <a:pt x="2038" y="3415"/>
                  </a:lnTo>
                  <a:lnTo>
                    <a:pt x="1935" y="3430"/>
                  </a:lnTo>
                  <a:lnTo>
                    <a:pt x="1832" y="3440"/>
                  </a:lnTo>
                  <a:lnTo>
                    <a:pt x="1726" y="3443"/>
                  </a:lnTo>
                  <a:lnTo>
                    <a:pt x="1621" y="3440"/>
                  </a:lnTo>
                  <a:lnTo>
                    <a:pt x="1519" y="3430"/>
                  </a:lnTo>
                  <a:lnTo>
                    <a:pt x="1416" y="3415"/>
                  </a:lnTo>
                  <a:lnTo>
                    <a:pt x="1317" y="3394"/>
                  </a:lnTo>
                  <a:lnTo>
                    <a:pt x="1219" y="3368"/>
                  </a:lnTo>
                  <a:lnTo>
                    <a:pt x="1124" y="3336"/>
                  </a:lnTo>
                  <a:lnTo>
                    <a:pt x="1032" y="3298"/>
                  </a:lnTo>
                  <a:lnTo>
                    <a:pt x="942" y="3255"/>
                  </a:lnTo>
                  <a:lnTo>
                    <a:pt x="855" y="3208"/>
                  </a:lnTo>
                  <a:lnTo>
                    <a:pt x="771" y="3156"/>
                  </a:lnTo>
                  <a:lnTo>
                    <a:pt x="691" y="3099"/>
                  </a:lnTo>
                  <a:lnTo>
                    <a:pt x="614" y="3038"/>
                  </a:lnTo>
                  <a:lnTo>
                    <a:pt x="541" y="2972"/>
                  </a:lnTo>
                  <a:lnTo>
                    <a:pt x="472" y="2904"/>
                  </a:lnTo>
                  <a:lnTo>
                    <a:pt x="406" y="2831"/>
                  </a:lnTo>
                  <a:lnTo>
                    <a:pt x="345" y="2754"/>
                  </a:lnTo>
                  <a:lnTo>
                    <a:pt x="288" y="2674"/>
                  </a:lnTo>
                  <a:lnTo>
                    <a:pt x="236" y="2591"/>
                  </a:lnTo>
                  <a:lnTo>
                    <a:pt x="188" y="2504"/>
                  </a:lnTo>
                  <a:lnTo>
                    <a:pt x="145" y="2414"/>
                  </a:lnTo>
                  <a:lnTo>
                    <a:pt x="108" y="2322"/>
                  </a:lnTo>
                  <a:lnTo>
                    <a:pt x="75" y="2228"/>
                  </a:lnTo>
                  <a:lnTo>
                    <a:pt x="49" y="2130"/>
                  </a:lnTo>
                  <a:lnTo>
                    <a:pt x="28" y="2031"/>
                  </a:lnTo>
                  <a:lnTo>
                    <a:pt x="13" y="1929"/>
                  </a:lnTo>
                  <a:lnTo>
                    <a:pt x="3" y="1826"/>
                  </a:lnTo>
                  <a:lnTo>
                    <a:pt x="0" y="1720"/>
                  </a:lnTo>
                  <a:lnTo>
                    <a:pt x="3" y="1616"/>
                  </a:lnTo>
                  <a:lnTo>
                    <a:pt x="13" y="1514"/>
                  </a:lnTo>
                  <a:lnTo>
                    <a:pt x="28" y="1412"/>
                  </a:lnTo>
                  <a:lnTo>
                    <a:pt x="49" y="1313"/>
                  </a:lnTo>
                  <a:lnTo>
                    <a:pt x="75" y="1215"/>
                  </a:lnTo>
                  <a:lnTo>
                    <a:pt x="108" y="1121"/>
                  </a:lnTo>
                  <a:lnTo>
                    <a:pt x="145" y="1029"/>
                  </a:lnTo>
                  <a:lnTo>
                    <a:pt x="188" y="939"/>
                  </a:lnTo>
                  <a:lnTo>
                    <a:pt x="236" y="852"/>
                  </a:lnTo>
                  <a:lnTo>
                    <a:pt x="288" y="769"/>
                  </a:lnTo>
                  <a:lnTo>
                    <a:pt x="345" y="689"/>
                  </a:lnTo>
                  <a:lnTo>
                    <a:pt x="406" y="612"/>
                  </a:lnTo>
                  <a:lnTo>
                    <a:pt x="472" y="539"/>
                  </a:lnTo>
                  <a:lnTo>
                    <a:pt x="541" y="471"/>
                  </a:lnTo>
                  <a:lnTo>
                    <a:pt x="614" y="405"/>
                  </a:lnTo>
                  <a:lnTo>
                    <a:pt x="691" y="344"/>
                  </a:lnTo>
                  <a:lnTo>
                    <a:pt x="771" y="287"/>
                  </a:lnTo>
                  <a:lnTo>
                    <a:pt x="855" y="235"/>
                  </a:lnTo>
                  <a:lnTo>
                    <a:pt x="942" y="188"/>
                  </a:lnTo>
                  <a:lnTo>
                    <a:pt x="1032" y="145"/>
                  </a:lnTo>
                  <a:lnTo>
                    <a:pt x="1124" y="107"/>
                  </a:lnTo>
                  <a:lnTo>
                    <a:pt x="1219" y="75"/>
                  </a:lnTo>
                  <a:lnTo>
                    <a:pt x="1317" y="49"/>
                  </a:lnTo>
                  <a:lnTo>
                    <a:pt x="1416" y="28"/>
                  </a:lnTo>
                  <a:lnTo>
                    <a:pt x="1519" y="13"/>
                  </a:lnTo>
                  <a:lnTo>
                    <a:pt x="1621" y="3"/>
                  </a:lnTo>
                  <a:lnTo>
                    <a:pt x="17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grpSp>
      <p:grpSp>
        <p:nvGrpSpPr>
          <p:cNvPr id="17" name="Group 1136"/>
          <p:cNvGrpSpPr>
            <a:grpSpLocks noChangeAspect="1"/>
          </p:cNvGrpSpPr>
          <p:nvPr/>
        </p:nvGrpSpPr>
        <p:grpSpPr bwMode="auto">
          <a:xfrm>
            <a:off x="1918542" y="2437527"/>
            <a:ext cx="406994" cy="491281"/>
            <a:chOff x="2712" y="795"/>
            <a:chExt cx="2255" cy="2722"/>
          </a:xfrm>
          <a:solidFill>
            <a:schemeClr val="bg1"/>
          </a:solidFill>
        </p:grpSpPr>
        <p:sp>
          <p:nvSpPr>
            <p:cNvPr id="18" name="Freeform 1138"/>
            <p:cNvSpPr>
              <a:spLocks/>
            </p:cNvSpPr>
            <p:nvPr/>
          </p:nvSpPr>
          <p:spPr bwMode="auto">
            <a:xfrm>
              <a:off x="3897" y="2545"/>
              <a:ext cx="148" cy="243"/>
            </a:xfrm>
            <a:custGeom>
              <a:avLst/>
              <a:gdLst>
                <a:gd name="T0" fmla="*/ 0 w 298"/>
                <a:gd name="T1" fmla="*/ 0 h 487"/>
                <a:gd name="T2" fmla="*/ 63 w 298"/>
                <a:gd name="T3" fmla="*/ 17 h 487"/>
                <a:gd name="T4" fmla="*/ 124 w 298"/>
                <a:gd name="T5" fmla="*/ 38 h 487"/>
                <a:gd name="T6" fmla="*/ 184 w 298"/>
                <a:gd name="T7" fmla="*/ 65 h 487"/>
                <a:gd name="T8" fmla="*/ 210 w 298"/>
                <a:gd name="T9" fmla="*/ 80 h 487"/>
                <a:gd name="T10" fmla="*/ 235 w 298"/>
                <a:gd name="T11" fmla="*/ 96 h 487"/>
                <a:gd name="T12" fmla="*/ 257 w 298"/>
                <a:gd name="T13" fmla="*/ 118 h 487"/>
                <a:gd name="T14" fmla="*/ 273 w 298"/>
                <a:gd name="T15" fmla="*/ 139 h 487"/>
                <a:gd name="T16" fmla="*/ 285 w 298"/>
                <a:gd name="T17" fmla="*/ 164 h 487"/>
                <a:gd name="T18" fmla="*/ 293 w 298"/>
                <a:gd name="T19" fmla="*/ 191 h 487"/>
                <a:gd name="T20" fmla="*/ 298 w 298"/>
                <a:gd name="T21" fmla="*/ 229 h 487"/>
                <a:gd name="T22" fmla="*/ 296 w 298"/>
                <a:gd name="T23" fmla="*/ 268 h 487"/>
                <a:gd name="T24" fmla="*/ 288 w 298"/>
                <a:gd name="T25" fmla="*/ 306 h 487"/>
                <a:gd name="T26" fmla="*/ 271 w 298"/>
                <a:gd name="T27" fmla="*/ 343 h 487"/>
                <a:gd name="T28" fmla="*/ 250 w 298"/>
                <a:gd name="T29" fmla="*/ 376 h 487"/>
                <a:gd name="T30" fmla="*/ 222 w 298"/>
                <a:gd name="T31" fmla="*/ 404 h 487"/>
                <a:gd name="T32" fmla="*/ 189 w 298"/>
                <a:gd name="T33" fmla="*/ 427 h 487"/>
                <a:gd name="T34" fmla="*/ 154 w 298"/>
                <a:gd name="T35" fmla="*/ 445 h 487"/>
                <a:gd name="T36" fmla="*/ 116 w 298"/>
                <a:gd name="T37" fmla="*/ 460 h 487"/>
                <a:gd name="T38" fmla="*/ 78 w 298"/>
                <a:gd name="T39" fmla="*/ 472 h 487"/>
                <a:gd name="T40" fmla="*/ 38 w 298"/>
                <a:gd name="T41" fmla="*/ 480 h 487"/>
                <a:gd name="T42" fmla="*/ 0 w 298"/>
                <a:gd name="T43" fmla="*/ 487 h 487"/>
                <a:gd name="T44" fmla="*/ 0 w 298"/>
                <a:gd name="T45"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8" h="487">
                  <a:moveTo>
                    <a:pt x="0" y="0"/>
                  </a:moveTo>
                  <a:lnTo>
                    <a:pt x="63" y="17"/>
                  </a:lnTo>
                  <a:lnTo>
                    <a:pt x="124" y="38"/>
                  </a:lnTo>
                  <a:lnTo>
                    <a:pt x="184" y="65"/>
                  </a:lnTo>
                  <a:lnTo>
                    <a:pt x="210" y="80"/>
                  </a:lnTo>
                  <a:lnTo>
                    <a:pt x="235" y="96"/>
                  </a:lnTo>
                  <a:lnTo>
                    <a:pt x="257" y="118"/>
                  </a:lnTo>
                  <a:lnTo>
                    <a:pt x="273" y="139"/>
                  </a:lnTo>
                  <a:lnTo>
                    <a:pt x="285" y="164"/>
                  </a:lnTo>
                  <a:lnTo>
                    <a:pt x="293" y="191"/>
                  </a:lnTo>
                  <a:lnTo>
                    <a:pt x="298" y="229"/>
                  </a:lnTo>
                  <a:lnTo>
                    <a:pt x="296" y="268"/>
                  </a:lnTo>
                  <a:lnTo>
                    <a:pt x="288" y="306"/>
                  </a:lnTo>
                  <a:lnTo>
                    <a:pt x="271" y="343"/>
                  </a:lnTo>
                  <a:lnTo>
                    <a:pt x="250" y="376"/>
                  </a:lnTo>
                  <a:lnTo>
                    <a:pt x="222" y="404"/>
                  </a:lnTo>
                  <a:lnTo>
                    <a:pt x="189" y="427"/>
                  </a:lnTo>
                  <a:lnTo>
                    <a:pt x="154" y="445"/>
                  </a:lnTo>
                  <a:lnTo>
                    <a:pt x="116" y="460"/>
                  </a:lnTo>
                  <a:lnTo>
                    <a:pt x="78" y="472"/>
                  </a:lnTo>
                  <a:lnTo>
                    <a:pt x="38" y="480"/>
                  </a:lnTo>
                  <a:lnTo>
                    <a:pt x="0" y="4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19" name="Freeform 1139"/>
            <p:cNvSpPr>
              <a:spLocks/>
            </p:cNvSpPr>
            <p:nvPr/>
          </p:nvSpPr>
          <p:spPr bwMode="auto">
            <a:xfrm>
              <a:off x="3641" y="2153"/>
              <a:ext cx="122" cy="221"/>
            </a:xfrm>
            <a:custGeom>
              <a:avLst/>
              <a:gdLst>
                <a:gd name="T0" fmla="*/ 243 w 243"/>
                <a:gd name="T1" fmla="*/ 0 h 442"/>
                <a:gd name="T2" fmla="*/ 243 w 243"/>
                <a:gd name="T3" fmla="*/ 442 h 442"/>
                <a:gd name="T4" fmla="*/ 199 w 243"/>
                <a:gd name="T5" fmla="*/ 427 h 442"/>
                <a:gd name="T6" fmla="*/ 157 w 243"/>
                <a:gd name="T7" fmla="*/ 412 h 442"/>
                <a:gd name="T8" fmla="*/ 113 w 243"/>
                <a:gd name="T9" fmla="*/ 390 h 442"/>
                <a:gd name="T10" fmla="*/ 70 w 243"/>
                <a:gd name="T11" fmla="*/ 365 h 442"/>
                <a:gd name="T12" fmla="*/ 47 w 243"/>
                <a:gd name="T13" fmla="*/ 347 h 442"/>
                <a:gd name="T14" fmla="*/ 27 w 243"/>
                <a:gd name="T15" fmla="*/ 327 h 442"/>
                <a:gd name="T16" fmla="*/ 12 w 243"/>
                <a:gd name="T17" fmla="*/ 301 h 442"/>
                <a:gd name="T18" fmla="*/ 4 w 243"/>
                <a:gd name="T19" fmla="*/ 271 h 442"/>
                <a:gd name="T20" fmla="*/ 0 w 243"/>
                <a:gd name="T21" fmla="*/ 238 h 442"/>
                <a:gd name="T22" fmla="*/ 0 w 243"/>
                <a:gd name="T23" fmla="*/ 207 h 442"/>
                <a:gd name="T24" fmla="*/ 7 w 243"/>
                <a:gd name="T25" fmla="*/ 177 h 442"/>
                <a:gd name="T26" fmla="*/ 17 w 243"/>
                <a:gd name="T27" fmla="*/ 147 h 442"/>
                <a:gd name="T28" fmla="*/ 33 w 243"/>
                <a:gd name="T29" fmla="*/ 121 h 442"/>
                <a:gd name="T30" fmla="*/ 58 w 243"/>
                <a:gd name="T31" fmla="*/ 89 h 442"/>
                <a:gd name="T32" fmla="*/ 91 w 243"/>
                <a:gd name="T33" fmla="*/ 63 h 442"/>
                <a:gd name="T34" fmla="*/ 126 w 243"/>
                <a:gd name="T35" fmla="*/ 41 h 442"/>
                <a:gd name="T36" fmla="*/ 164 w 243"/>
                <a:gd name="T37" fmla="*/ 23 h 442"/>
                <a:gd name="T38" fmla="*/ 204 w 243"/>
                <a:gd name="T39" fmla="*/ 10 h 442"/>
                <a:gd name="T40" fmla="*/ 243 w 243"/>
                <a:gd name="T41"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442">
                  <a:moveTo>
                    <a:pt x="243" y="0"/>
                  </a:moveTo>
                  <a:lnTo>
                    <a:pt x="243" y="442"/>
                  </a:lnTo>
                  <a:lnTo>
                    <a:pt x="199" y="427"/>
                  </a:lnTo>
                  <a:lnTo>
                    <a:pt x="157" y="412"/>
                  </a:lnTo>
                  <a:lnTo>
                    <a:pt x="113" y="390"/>
                  </a:lnTo>
                  <a:lnTo>
                    <a:pt x="70" y="365"/>
                  </a:lnTo>
                  <a:lnTo>
                    <a:pt x="47" y="347"/>
                  </a:lnTo>
                  <a:lnTo>
                    <a:pt x="27" y="327"/>
                  </a:lnTo>
                  <a:lnTo>
                    <a:pt x="12" y="301"/>
                  </a:lnTo>
                  <a:lnTo>
                    <a:pt x="4" y="271"/>
                  </a:lnTo>
                  <a:lnTo>
                    <a:pt x="0" y="238"/>
                  </a:lnTo>
                  <a:lnTo>
                    <a:pt x="0" y="207"/>
                  </a:lnTo>
                  <a:lnTo>
                    <a:pt x="7" y="177"/>
                  </a:lnTo>
                  <a:lnTo>
                    <a:pt x="17" y="147"/>
                  </a:lnTo>
                  <a:lnTo>
                    <a:pt x="33" y="121"/>
                  </a:lnTo>
                  <a:lnTo>
                    <a:pt x="58" y="89"/>
                  </a:lnTo>
                  <a:lnTo>
                    <a:pt x="91" y="63"/>
                  </a:lnTo>
                  <a:lnTo>
                    <a:pt x="126" y="41"/>
                  </a:lnTo>
                  <a:lnTo>
                    <a:pt x="164" y="23"/>
                  </a:lnTo>
                  <a:lnTo>
                    <a:pt x="204" y="10"/>
                  </a:lnTo>
                  <a:lnTo>
                    <a:pt x="2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20" name="Freeform 1140"/>
            <p:cNvSpPr>
              <a:spLocks noEditPoints="1"/>
            </p:cNvSpPr>
            <p:nvPr/>
          </p:nvSpPr>
          <p:spPr bwMode="auto">
            <a:xfrm>
              <a:off x="2712" y="795"/>
              <a:ext cx="2255" cy="2722"/>
            </a:xfrm>
            <a:custGeom>
              <a:avLst/>
              <a:gdLst>
                <a:gd name="T0" fmla="*/ 2105 w 4510"/>
                <a:gd name="T1" fmla="*/ 2268 h 5443"/>
                <a:gd name="T2" fmla="*/ 1792 w 4510"/>
                <a:gd name="T3" fmla="*/ 2563 h 5443"/>
                <a:gd name="T4" fmla="*/ 1592 w 4510"/>
                <a:gd name="T5" fmla="*/ 2900 h 5443"/>
                <a:gd name="T6" fmla="*/ 1683 w 4510"/>
                <a:gd name="T7" fmla="*/ 3220 h 5443"/>
                <a:gd name="T8" fmla="*/ 2040 w 4510"/>
                <a:gd name="T9" fmla="*/ 3420 h 5443"/>
                <a:gd name="T10" fmla="*/ 1898 w 4510"/>
                <a:gd name="T11" fmla="*/ 3837 h 5443"/>
                <a:gd name="T12" fmla="*/ 1781 w 4510"/>
                <a:gd name="T13" fmla="*/ 3635 h 5443"/>
                <a:gd name="T14" fmla="*/ 1592 w 4510"/>
                <a:gd name="T15" fmla="*/ 3688 h 5443"/>
                <a:gd name="T16" fmla="*/ 1632 w 4510"/>
                <a:gd name="T17" fmla="*/ 3916 h 5443"/>
                <a:gd name="T18" fmla="*/ 1971 w 4510"/>
                <a:gd name="T19" fmla="*/ 4206 h 5443"/>
                <a:gd name="T20" fmla="*/ 2153 w 4510"/>
                <a:gd name="T21" fmla="*/ 4502 h 5443"/>
                <a:gd name="T22" fmla="*/ 2343 w 4510"/>
                <a:gd name="T23" fmla="*/ 4476 h 5443"/>
                <a:gd name="T24" fmla="*/ 2568 w 4510"/>
                <a:gd name="T25" fmla="*/ 4214 h 5443"/>
                <a:gd name="T26" fmla="*/ 2900 w 4510"/>
                <a:gd name="T27" fmla="*/ 3920 h 5443"/>
                <a:gd name="T28" fmla="*/ 2877 w 4510"/>
                <a:gd name="T29" fmla="*/ 3511 h 5443"/>
                <a:gd name="T30" fmla="*/ 2887 w 4510"/>
                <a:gd name="T31" fmla="*/ 3529 h 5443"/>
                <a:gd name="T32" fmla="*/ 2869 w 4510"/>
                <a:gd name="T33" fmla="*/ 3496 h 5443"/>
                <a:gd name="T34" fmla="*/ 2870 w 4510"/>
                <a:gd name="T35" fmla="*/ 3498 h 5443"/>
                <a:gd name="T36" fmla="*/ 2735 w 4510"/>
                <a:gd name="T37" fmla="*/ 3362 h 5443"/>
                <a:gd name="T38" fmla="*/ 2369 w 4510"/>
                <a:gd name="T39" fmla="*/ 2715 h 5443"/>
                <a:gd name="T40" fmla="*/ 2627 w 4510"/>
                <a:gd name="T41" fmla="*/ 2874 h 5443"/>
                <a:gd name="T42" fmla="*/ 2740 w 4510"/>
                <a:gd name="T43" fmla="*/ 3021 h 5443"/>
                <a:gd name="T44" fmla="*/ 2907 w 4510"/>
                <a:gd name="T45" fmla="*/ 2925 h 5443"/>
                <a:gd name="T46" fmla="*/ 2812 w 4510"/>
                <a:gd name="T47" fmla="*/ 2669 h 5443"/>
                <a:gd name="T48" fmla="*/ 2421 w 4510"/>
                <a:gd name="T49" fmla="*/ 2452 h 5443"/>
                <a:gd name="T50" fmla="*/ 2292 w 4510"/>
                <a:gd name="T51" fmla="*/ 2176 h 5443"/>
                <a:gd name="T52" fmla="*/ 1528 w 4510"/>
                <a:gd name="T53" fmla="*/ 40 h 5443"/>
                <a:gd name="T54" fmla="*/ 1891 w 4510"/>
                <a:gd name="T55" fmla="*/ 185 h 5443"/>
                <a:gd name="T56" fmla="*/ 2263 w 4510"/>
                <a:gd name="T57" fmla="*/ 174 h 5443"/>
                <a:gd name="T58" fmla="*/ 2721 w 4510"/>
                <a:gd name="T59" fmla="*/ 50 h 5443"/>
                <a:gd name="T60" fmla="*/ 3079 w 4510"/>
                <a:gd name="T61" fmla="*/ 26 h 5443"/>
                <a:gd name="T62" fmla="*/ 3093 w 4510"/>
                <a:gd name="T63" fmla="*/ 260 h 5443"/>
                <a:gd name="T64" fmla="*/ 2931 w 4510"/>
                <a:gd name="T65" fmla="*/ 672 h 5443"/>
                <a:gd name="T66" fmla="*/ 2640 w 4510"/>
                <a:gd name="T67" fmla="*/ 1089 h 5443"/>
                <a:gd name="T68" fmla="*/ 2878 w 4510"/>
                <a:gd name="T69" fmla="*/ 1367 h 5443"/>
                <a:gd name="T70" fmla="*/ 3356 w 4510"/>
                <a:gd name="T71" fmla="*/ 1755 h 5443"/>
                <a:gd name="T72" fmla="*/ 3803 w 4510"/>
                <a:gd name="T73" fmla="*/ 2262 h 5443"/>
                <a:gd name="T74" fmla="*/ 4171 w 4510"/>
                <a:gd name="T75" fmla="*/ 2843 h 5443"/>
                <a:gd name="T76" fmla="*/ 4423 w 4510"/>
                <a:gd name="T77" fmla="*/ 3453 h 5443"/>
                <a:gd name="T78" fmla="*/ 4510 w 4510"/>
                <a:gd name="T79" fmla="*/ 4050 h 5443"/>
                <a:gd name="T80" fmla="*/ 4393 w 4510"/>
                <a:gd name="T81" fmla="*/ 4591 h 5443"/>
                <a:gd name="T82" fmla="*/ 4026 w 4510"/>
                <a:gd name="T83" fmla="*/ 5033 h 5443"/>
                <a:gd name="T84" fmla="*/ 3366 w 4510"/>
                <a:gd name="T85" fmla="*/ 5333 h 5443"/>
                <a:gd name="T86" fmla="*/ 2369 w 4510"/>
                <a:gd name="T87" fmla="*/ 5443 h 5443"/>
                <a:gd name="T88" fmla="*/ 1255 w 4510"/>
                <a:gd name="T89" fmla="*/ 5341 h 5443"/>
                <a:gd name="T90" fmla="*/ 536 w 4510"/>
                <a:gd name="T91" fmla="*/ 5038 h 5443"/>
                <a:gd name="T92" fmla="*/ 134 w 4510"/>
                <a:gd name="T93" fmla="*/ 4578 h 5443"/>
                <a:gd name="T94" fmla="*/ 0 w 4510"/>
                <a:gd name="T95" fmla="*/ 4011 h 5443"/>
                <a:gd name="T96" fmla="*/ 86 w 4510"/>
                <a:gd name="T97" fmla="*/ 3385 h 5443"/>
                <a:gd name="T98" fmla="*/ 341 w 4510"/>
                <a:gd name="T99" fmla="*/ 2750 h 5443"/>
                <a:gd name="T100" fmla="*/ 718 w 4510"/>
                <a:gd name="T101" fmla="*/ 2156 h 5443"/>
                <a:gd name="T102" fmla="*/ 1166 w 4510"/>
                <a:gd name="T103" fmla="*/ 1651 h 5443"/>
                <a:gd name="T104" fmla="*/ 1635 w 4510"/>
                <a:gd name="T105" fmla="*/ 1286 h 5443"/>
                <a:gd name="T106" fmla="*/ 1476 w 4510"/>
                <a:gd name="T107" fmla="*/ 953 h 5443"/>
                <a:gd name="T108" fmla="*/ 1209 w 4510"/>
                <a:gd name="T109" fmla="*/ 505 h 5443"/>
                <a:gd name="T110" fmla="*/ 1161 w 4510"/>
                <a:gd name="T111" fmla="*/ 134 h 5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10" h="5443">
                  <a:moveTo>
                    <a:pt x="2230" y="2164"/>
                  </a:moveTo>
                  <a:lnTo>
                    <a:pt x="2201" y="2167"/>
                  </a:lnTo>
                  <a:lnTo>
                    <a:pt x="2173" y="2179"/>
                  </a:lnTo>
                  <a:lnTo>
                    <a:pt x="2146" y="2197"/>
                  </a:lnTo>
                  <a:lnTo>
                    <a:pt x="2128" y="2219"/>
                  </a:lnTo>
                  <a:lnTo>
                    <a:pt x="2113" y="2242"/>
                  </a:lnTo>
                  <a:lnTo>
                    <a:pt x="2105" y="2268"/>
                  </a:lnTo>
                  <a:lnTo>
                    <a:pt x="2101" y="2297"/>
                  </a:lnTo>
                  <a:lnTo>
                    <a:pt x="2101" y="2445"/>
                  </a:lnTo>
                  <a:lnTo>
                    <a:pt x="2035" y="2457"/>
                  </a:lnTo>
                  <a:lnTo>
                    <a:pt x="1971" y="2475"/>
                  </a:lnTo>
                  <a:lnTo>
                    <a:pt x="1908" y="2498"/>
                  </a:lnTo>
                  <a:lnTo>
                    <a:pt x="1848" y="2528"/>
                  </a:lnTo>
                  <a:lnTo>
                    <a:pt x="1792" y="2563"/>
                  </a:lnTo>
                  <a:lnTo>
                    <a:pt x="1741" y="2606"/>
                  </a:lnTo>
                  <a:lnTo>
                    <a:pt x="1698" y="2651"/>
                  </a:lnTo>
                  <a:lnTo>
                    <a:pt x="1660" y="2702"/>
                  </a:lnTo>
                  <a:lnTo>
                    <a:pt x="1630" y="2756"/>
                  </a:lnTo>
                  <a:lnTo>
                    <a:pt x="1612" y="2803"/>
                  </a:lnTo>
                  <a:lnTo>
                    <a:pt x="1600" y="2851"/>
                  </a:lnTo>
                  <a:lnTo>
                    <a:pt x="1592" y="2900"/>
                  </a:lnTo>
                  <a:lnTo>
                    <a:pt x="1591" y="2950"/>
                  </a:lnTo>
                  <a:lnTo>
                    <a:pt x="1594" y="3000"/>
                  </a:lnTo>
                  <a:lnTo>
                    <a:pt x="1600" y="3048"/>
                  </a:lnTo>
                  <a:lnTo>
                    <a:pt x="1614" y="3096"/>
                  </a:lnTo>
                  <a:lnTo>
                    <a:pt x="1632" y="3142"/>
                  </a:lnTo>
                  <a:lnTo>
                    <a:pt x="1655" y="3183"/>
                  </a:lnTo>
                  <a:lnTo>
                    <a:pt x="1683" y="3220"/>
                  </a:lnTo>
                  <a:lnTo>
                    <a:pt x="1715" y="3254"/>
                  </a:lnTo>
                  <a:lnTo>
                    <a:pt x="1751" y="3284"/>
                  </a:lnTo>
                  <a:lnTo>
                    <a:pt x="1802" y="3321"/>
                  </a:lnTo>
                  <a:lnTo>
                    <a:pt x="1858" y="3352"/>
                  </a:lnTo>
                  <a:lnTo>
                    <a:pt x="1918" y="3379"/>
                  </a:lnTo>
                  <a:lnTo>
                    <a:pt x="1977" y="3400"/>
                  </a:lnTo>
                  <a:lnTo>
                    <a:pt x="2040" y="3420"/>
                  </a:lnTo>
                  <a:lnTo>
                    <a:pt x="2101" y="3436"/>
                  </a:lnTo>
                  <a:lnTo>
                    <a:pt x="2101" y="3966"/>
                  </a:lnTo>
                  <a:lnTo>
                    <a:pt x="2055" y="3951"/>
                  </a:lnTo>
                  <a:lnTo>
                    <a:pt x="2010" y="3930"/>
                  </a:lnTo>
                  <a:lnTo>
                    <a:pt x="1969" y="3905"/>
                  </a:lnTo>
                  <a:lnTo>
                    <a:pt x="1931" y="3873"/>
                  </a:lnTo>
                  <a:lnTo>
                    <a:pt x="1898" y="3837"/>
                  </a:lnTo>
                  <a:lnTo>
                    <a:pt x="1872" y="3797"/>
                  </a:lnTo>
                  <a:lnTo>
                    <a:pt x="1852" y="3754"/>
                  </a:lnTo>
                  <a:lnTo>
                    <a:pt x="1843" y="3731"/>
                  </a:lnTo>
                  <a:lnTo>
                    <a:pt x="1837" y="3708"/>
                  </a:lnTo>
                  <a:lnTo>
                    <a:pt x="1824" y="3680"/>
                  </a:lnTo>
                  <a:lnTo>
                    <a:pt x="1805" y="3655"/>
                  </a:lnTo>
                  <a:lnTo>
                    <a:pt x="1781" y="3635"/>
                  </a:lnTo>
                  <a:lnTo>
                    <a:pt x="1753" y="3622"/>
                  </a:lnTo>
                  <a:lnTo>
                    <a:pt x="1723" y="3617"/>
                  </a:lnTo>
                  <a:lnTo>
                    <a:pt x="1690" y="3617"/>
                  </a:lnTo>
                  <a:lnTo>
                    <a:pt x="1660" y="3625"/>
                  </a:lnTo>
                  <a:lnTo>
                    <a:pt x="1634" y="3640"/>
                  </a:lnTo>
                  <a:lnTo>
                    <a:pt x="1610" y="3662"/>
                  </a:lnTo>
                  <a:lnTo>
                    <a:pt x="1592" y="3688"/>
                  </a:lnTo>
                  <a:lnTo>
                    <a:pt x="1582" y="3711"/>
                  </a:lnTo>
                  <a:lnTo>
                    <a:pt x="1577" y="3738"/>
                  </a:lnTo>
                  <a:lnTo>
                    <a:pt x="1577" y="3762"/>
                  </a:lnTo>
                  <a:lnTo>
                    <a:pt x="1581" y="3786"/>
                  </a:lnTo>
                  <a:lnTo>
                    <a:pt x="1587" y="3809"/>
                  </a:lnTo>
                  <a:lnTo>
                    <a:pt x="1604" y="3857"/>
                  </a:lnTo>
                  <a:lnTo>
                    <a:pt x="1632" y="3916"/>
                  </a:lnTo>
                  <a:lnTo>
                    <a:pt x="1665" y="3973"/>
                  </a:lnTo>
                  <a:lnTo>
                    <a:pt x="1705" y="4024"/>
                  </a:lnTo>
                  <a:lnTo>
                    <a:pt x="1751" y="4070"/>
                  </a:lnTo>
                  <a:lnTo>
                    <a:pt x="1801" y="4113"/>
                  </a:lnTo>
                  <a:lnTo>
                    <a:pt x="1853" y="4148"/>
                  </a:lnTo>
                  <a:lnTo>
                    <a:pt x="1911" y="4179"/>
                  </a:lnTo>
                  <a:lnTo>
                    <a:pt x="1971" y="4206"/>
                  </a:lnTo>
                  <a:lnTo>
                    <a:pt x="2032" y="4226"/>
                  </a:lnTo>
                  <a:lnTo>
                    <a:pt x="2101" y="4241"/>
                  </a:lnTo>
                  <a:lnTo>
                    <a:pt x="2101" y="4396"/>
                  </a:lnTo>
                  <a:lnTo>
                    <a:pt x="2105" y="4428"/>
                  </a:lnTo>
                  <a:lnTo>
                    <a:pt x="2115" y="4456"/>
                  </a:lnTo>
                  <a:lnTo>
                    <a:pt x="2131" y="4481"/>
                  </a:lnTo>
                  <a:lnTo>
                    <a:pt x="2153" y="4502"/>
                  </a:lnTo>
                  <a:lnTo>
                    <a:pt x="2179" y="4519"/>
                  </a:lnTo>
                  <a:lnTo>
                    <a:pt x="2209" y="4528"/>
                  </a:lnTo>
                  <a:lnTo>
                    <a:pt x="2239" y="4530"/>
                  </a:lnTo>
                  <a:lnTo>
                    <a:pt x="2270" y="4525"/>
                  </a:lnTo>
                  <a:lnTo>
                    <a:pt x="2298" y="4515"/>
                  </a:lnTo>
                  <a:lnTo>
                    <a:pt x="2323" y="4497"/>
                  </a:lnTo>
                  <a:lnTo>
                    <a:pt x="2343" y="4476"/>
                  </a:lnTo>
                  <a:lnTo>
                    <a:pt x="2356" y="4452"/>
                  </a:lnTo>
                  <a:lnTo>
                    <a:pt x="2366" y="4424"/>
                  </a:lnTo>
                  <a:lnTo>
                    <a:pt x="2369" y="4396"/>
                  </a:lnTo>
                  <a:lnTo>
                    <a:pt x="2369" y="4254"/>
                  </a:lnTo>
                  <a:lnTo>
                    <a:pt x="2435" y="4246"/>
                  </a:lnTo>
                  <a:lnTo>
                    <a:pt x="2503" y="4234"/>
                  </a:lnTo>
                  <a:lnTo>
                    <a:pt x="2568" y="4214"/>
                  </a:lnTo>
                  <a:lnTo>
                    <a:pt x="2630" y="4189"/>
                  </a:lnTo>
                  <a:lnTo>
                    <a:pt x="2690" y="4160"/>
                  </a:lnTo>
                  <a:lnTo>
                    <a:pt x="2746" y="4120"/>
                  </a:lnTo>
                  <a:lnTo>
                    <a:pt x="2794" y="4078"/>
                  </a:lnTo>
                  <a:lnTo>
                    <a:pt x="2837" y="4030"/>
                  </a:lnTo>
                  <a:lnTo>
                    <a:pt x="2872" y="3978"/>
                  </a:lnTo>
                  <a:lnTo>
                    <a:pt x="2900" y="3920"/>
                  </a:lnTo>
                  <a:lnTo>
                    <a:pt x="2920" y="3858"/>
                  </a:lnTo>
                  <a:lnTo>
                    <a:pt x="2931" y="3796"/>
                  </a:lnTo>
                  <a:lnTo>
                    <a:pt x="2935" y="3738"/>
                  </a:lnTo>
                  <a:lnTo>
                    <a:pt x="2930" y="3678"/>
                  </a:lnTo>
                  <a:lnTo>
                    <a:pt x="2920" y="3620"/>
                  </a:lnTo>
                  <a:lnTo>
                    <a:pt x="2902" y="3564"/>
                  </a:lnTo>
                  <a:lnTo>
                    <a:pt x="2877" y="3511"/>
                  </a:lnTo>
                  <a:lnTo>
                    <a:pt x="2878" y="3514"/>
                  </a:lnTo>
                  <a:lnTo>
                    <a:pt x="2882" y="3518"/>
                  </a:lnTo>
                  <a:lnTo>
                    <a:pt x="2883" y="3521"/>
                  </a:lnTo>
                  <a:lnTo>
                    <a:pt x="2885" y="3524"/>
                  </a:lnTo>
                  <a:lnTo>
                    <a:pt x="2887" y="3527"/>
                  </a:lnTo>
                  <a:lnTo>
                    <a:pt x="2887" y="3527"/>
                  </a:lnTo>
                  <a:lnTo>
                    <a:pt x="2887" y="3529"/>
                  </a:lnTo>
                  <a:lnTo>
                    <a:pt x="2887" y="3527"/>
                  </a:lnTo>
                  <a:lnTo>
                    <a:pt x="2885" y="3526"/>
                  </a:lnTo>
                  <a:lnTo>
                    <a:pt x="2883" y="3523"/>
                  </a:lnTo>
                  <a:lnTo>
                    <a:pt x="2880" y="3516"/>
                  </a:lnTo>
                  <a:lnTo>
                    <a:pt x="2877" y="3509"/>
                  </a:lnTo>
                  <a:lnTo>
                    <a:pt x="2872" y="3503"/>
                  </a:lnTo>
                  <a:lnTo>
                    <a:pt x="2869" y="3496"/>
                  </a:lnTo>
                  <a:lnTo>
                    <a:pt x="2867" y="3493"/>
                  </a:lnTo>
                  <a:lnTo>
                    <a:pt x="2865" y="3491"/>
                  </a:lnTo>
                  <a:lnTo>
                    <a:pt x="2865" y="3489"/>
                  </a:lnTo>
                  <a:lnTo>
                    <a:pt x="2865" y="3491"/>
                  </a:lnTo>
                  <a:lnTo>
                    <a:pt x="2867" y="3491"/>
                  </a:lnTo>
                  <a:lnTo>
                    <a:pt x="2869" y="3494"/>
                  </a:lnTo>
                  <a:lnTo>
                    <a:pt x="2870" y="3498"/>
                  </a:lnTo>
                  <a:lnTo>
                    <a:pt x="2872" y="3501"/>
                  </a:lnTo>
                  <a:lnTo>
                    <a:pt x="2874" y="3504"/>
                  </a:lnTo>
                  <a:lnTo>
                    <a:pt x="2877" y="3509"/>
                  </a:lnTo>
                  <a:lnTo>
                    <a:pt x="2847" y="3466"/>
                  </a:lnTo>
                  <a:lnTo>
                    <a:pt x="2814" y="3427"/>
                  </a:lnTo>
                  <a:lnTo>
                    <a:pt x="2776" y="3392"/>
                  </a:lnTo>
                  <a:lnTo>
                    <a:pt x="2735" y="3362"/>
                  </a:lnTo>
                  <a:lnTo>
                    <a:pt x="2692" y="3334"/>
                  </a:lnTo>
                  <a:lnTo>
                    <a:pt x="2645" y="3311"/>
                  </a:lnTo>
                  <a:lnTo>
                    <a:pt x="2597" y="3291"/>
                  </a:lnTo>
                  <a:lnTo>
                    <a:pt x="2523" y="3264"/>
                  </a:lnTo>
                  <a:lnTo>
                    <a:pt x="2445" y="3241"/>
                  </a:lnTo>
                  <a:lnTo>
                    <a:pt x="2369" y="3223"/>
                  </a:lnTo>
                  <a:lnTo>
                    <a:pt x="2369" y="2715"/>
                  </a:lnTo>
                  <a:lnTo>
                    <a:pt x="2417" y="2727"/>
                  </a:lnTo>
                  <a:lnTo>
                    <a:pt x="2465" y="2742"/>
                  </a:lnTo>
                  <a:lnTo>
                    <a:pt x="2510" y="2761"/>
                  </a:lnTo>
                  <a:lnTo>
                    <a:pt x="2553" y="2788"/>
                  </a:lnTo>
                  <a:lnTo>
                    <a:pt x="2587" y="2818"/>
                  </a:lnTo>
                  <a:lnTo>
                    <a:pt x="2616" y="2854"/>
                  </a:lnTo>
                  <a:lnTo>
                    <a:pt x="2627" y="2874"/>
                  </a:lnTo>
                  <a:lnTo>
                    <a:pt x="2637" y="2895"/>
                  </a:lnTo>
                  <a:lnTo>
                    <a:pt x="2645" y="2919"/>
                  </a:lnTo>
                  <a:lnTo>
                    <a:pt x="2652" y="2940"/>
                  </a:lnTo>
                  <a:lnTo>
                    <a:pt x="2667" y="2968"/>
                  </a:lnTo>
                  <a:lnTo>
                    <a:pt x="2687" y="2991"/>
                  </a:lnTo>
                  <a:lnTo>
                    <a:pt x="2711" y="3010"/>
                  </a:lnTo>
                  <a:lnTo>
                    <a:pt x="2740" y="3021"/>
                  </a:lnTo>
                  <a:lnTo>
                    <a:pt x="2771" y="3026"/>
                  </a:lnTo>
                  <a:lnTo>
                    <a:pt x="2802" y="3025"/>
                  </a:lnTo>
                  <a:lnTo>
                    <a:pt x="2832" y="3015"/>
                  </a:lnTo>
                  <a:lnTo>
                    <a:pt x="2859" y="2998"/>
                  </a:lnTo>
                  <a:lnTo>
                    <a:pt x="2880" y="2977"/>
                  </a:lnTo>
                  <a:lnTo>
                    <a:pt x="2898" y="2948"/>
                  </a:lnTo>
                  <a:lnTo>
                    <a:pt x="2907" y="2925"/>
                  </a:lnTo>
                  <a:lnTo>
                    <a:pt x="2910" y="2899"/>
                  </a:lnTo>
                  <a:lnTo>
                    <a:pt x="2908" y="2872"/>
                  </a:lnTo>
                  <a:lnTo>
                    <a:pt x="2903" y="2849"/>
                  </a:lnTo>
                  <a:lnTo>
                    <a:pt x="2897" y="2824"/>
                  </a:lnTo>
                  <a:lnTo>
                    <a:pt x="2877" y="2776"/>
                  </a:lnTo>
                  <a:lnTo>
                    <a:pt x="2849" y="2720"/>
                  </a:lnTo>
                  <a:lnTo>
                    <a:pt x="2812" y="2669"/>
                  </a:lnTo>
                  <a:lnTo>
                    <a:pt x="2771" y="2622"/>
                  </a:lnTo>
                  <a:lnTo>
                    <a:pt x="2721" y="2579"/>
                  </a:lnTo>
                  <a:lnTo>
                    <a:pt x="2667" y="2541"/>
                  </a:lnTo>
                  <a:lnTo>
                    <a:pt x="2609" y="2512"/>
                  </a:lnTo>
                  <a:lnTo>
                    <a:pt x="2548" y="2487"/>
                  </a:lnTo>
                  <a:lnTo>
                    <a:pt x="2485" y="2467"/>
                  </a:lnTo>
                  <a:lnTo>
                    <a:pt x="2421" y="2452"/>
                  </a:lnTo>
                  <a:lnTo>
                    <a:pt x="2369" y="2444"/>
                  </a:lnTo>
                  <a:lnTo>
                    <a:pt x="2369" y="2297"/>
                  </a:lnTo>
                  <a:lnTo>
                    <a:pt x="2366" y="2267"/>
                  </a:lnTo>
                  <a:lnTo>
                    <a:pt x="2354" y="2239"/>
                  </a:lnTo>
                  <a:lnTo>
                    <a:pt x="2338" y="2212"/>
                  </a:lnTo>
                  <a:lnTo>
                    <a:pt x="2316" y="2192"/>
                  </a:lnTo>
                  <a:lnTo>
                    <a:pt x="2292" y="2176"/>
                  </a:lnTo>
                  <a:lnTo>
                    <a:pt x="2262" y="2166"/>
                  </a:lnTo>
                  <a:lnTo>
                    <a:pt x="2230" y="2164"/>
                  </a:lnTo>
                  <a:close/>
                  <a:moveTo>
                    <a:pt x="1346" y="0"/>
                  </a:moveTo>
                  <a:lnTo>
                    <a:pt x="1389" y="2"/>
                  </a:lnTo>
                  <a:lnTo>
                    <a:pt x="1433" y="10"/>
                  </a:lnTo>
                  <a:lnTo>
                    <a:pt x="1480" y="23"/>
                  </a:lnTo>
                  <a:lnTo>
                    <a:pt x="1528" y="40"/>
                  </a:lnTo>
                  <a:lnTo>
                    <a:pt x="1577" y="58"/>
                  </a:lnTo>
                  <a:lnTo>
                    <a:pt x="1627" y="79"/>
                  </a:lnTo>
                  <a:lnTo>
                    <a:pt x="1680" y="103"/>
                  </a:lnTo>
                  <a:lnTo>
                    <a:pt x="1731" y="126"/>
                  </a:lnTo>
                  <a:lnTo>
                    <a:pt x="1784" y="147"/>
                  </a:lnTo>
                  <a:lnTo>
                    <a:pt x="1837" y="167"/>
                  </a:lnTo>
                  <a:lnTo>
                    <a:pt x="1891" y="185"/>
                  </a:lnTo>
                  <a:lnTo>
                    <a:pt x="1944" y="199"/>
                  </a:lnTo>
                  <a:lnTo>
                    <a:pt x="1999" y="207"/>
                  </a:lnTo>
                  <a:lnTo>
                    <a:pt x="2052" y="212"/>
                  </a:lnTo>
                  <a:lnTo>
                    <a:pt x="2106" y="208"/>
                  </a:lnTo>
                  <a:lnTo>
                    <a:pt x="2153" y="200"/>
                  </a:lnTo>
                  <a:lnTo>
                    <a:pt x="2206" y="189"/>
                  </a:lnTo>
                  <a:lnTo>
                    <a:pt x="2263" y="174"/>
                  </a:lnTo>
                  <a:lnTo>
                    <a:pt x="2323" y="157"/>
                  </a:lnTo>
                  <a:lnTo>
                    <a:pt x="2387" y="139"/>
                  </a:lnTo>
                  <a:lnTo>
                    <a:pt x="2452" y="121"/>
                  </a:lnTo>
                  <a:lnTo>
                    <a:pt x="2520" y="103"/>
                  </a:lnTo>
                  <a:lnTo>
                    <a:pt x="2587" y="83"/>
                  </a:lnTo>
                  <a:lnTo>
                    <a:pt x="2655" y="66"/>
                  </a:lnTo>
                  <a:lnTo>
                    <a:pt x="2721" y="50"/>
                  </a:lnTo>
                  <a:lnTo>
                    <a:pt x="2786" y="35"/>
                  </a:lnTo>
                  <a:lnTo>
                    <a:pt x="2849" y="25"/>
                  </a:lnTo>
                  <a:lnTo>
                    <a:pt x="2908" y="17"/>
                  </a:lnTo>
                  <a:lnTo>
                    <a:pt x="2964" y="13"/>
                  </a:lnTo>
                  <a:lnTo>
                    <a:pt x="3016" y="13"/>
                  </a:lnTo>
                  <a:lnTo>
                    <a:pt x="3060" y="18"/>
                  </a:lnTo>
                  <a:lnTo>
                    <a:pt x="3079" y="26"/>
                  </a:lnTo>
                  <a:lnTo>
                    <a:pt x="3093" y="43"/>
                  </a:lnTo>
                  <a:lnTo>
                    <a:pt x="3103" y="65"/>
                  </a:lnTo>
                  <a:lnTo>
                    <a:pt x="3110" y="93"/>
                  </a:lnTo>
                  <a:lnTo>
                    <a:pt x="3112" y="127"/>
                  </a:lnTo>
                  <a:lnTo>
                    <a:pt x="3108" y="167"/>
                  </a:lnTo>
                  <a:lnTo>
                    <a:pt x="3103" y="210"/>
                  </a:lnTo>
                  <a:lnTo>
                    <a:pt x="3093" y="260"/>
                  </a:lnTo>
                  <a:lnTo>
                    <a:pt x="3080" y="311"/>
                  </a:lnTo>
                  <a:lnTo>
                    <a:pt x="3062" y="366"/>
                  </a:lnTo>
                  <a:lnTo>
                    <a:pt x="3042" y="424"/>
                  </a:lnTo>
                  <a:lnTo>
                    <a:pt x="3019" y="485"/>
                  </a:lnTo>
                  <a:lnTo>
                    <a:pt x="2993" y="546"/>
                  </a:lnTo>
                  <a:lnTo>
                    <a:pt x="2963" y="609"/>
                  </a:lnTo>
                  <a:lnTo>
                    <a:pt x="2931" y="672"/>
                  </a:lnTo>
                  <a:lnTo>
                    <a:pt x="2897" y="736"/>
                  </a:lnTo>
                  <a:lnTo>
                    <a:pt x="2860" y="799"/>
                  </a:lnTo>
                  <a:lnTo>
                    <a:pt x="2821" y="860"/>
                  </a:lnTo>
                  <a:lnTo>
                    <a:pt x="2778" y="922"/>
                  </a:lnTo>
                  <a:lnTo>
                    <a:pt x="2735" y="979"/>
                  </a:lnTo>
                  <a:lnTo>
                    <a:pt x="2688" y="1036"/>
                  </a:lnTo>
                  <a:lnTo>
                    <a:pt x="2640" y="1089"/>
                  </a:lnTo>
                  <a:lnTo>
                    <a:pt x="2591" y="1138"/>
                  </a:lnTo>
                  <a:lnTo>
                    <a:pt x="2540" y="1185"/>
                  </a:lnTo>
                  <a:lnTo>
                    <a:pt x="2606" y="1214"/>
                  </a:lnTo>
                  <a:lnTo>
                    <a:pt x="2673" y="1246"/>
                  </a:lnTo>
                  <a:lnTo>
                    <a:pt x="2741" y="1284"/>
                  </a:lnTo>
                  <a:lnTo>
                    <a:pt x="2809" y="1324"/>
                  </a:lnTo>
                  <a:lnTo>
                    <a:pt x="2878" y="1367"/>
                  </a:lnTo>
                  <a:lnTo>
                    <a:pt x="2946" y="1413"/>
                  </a:lnTo>
                  <a:lnTo>
                    <a:pt x="3016" y="1463"/>
                  </a:lnTo>
                  <a:lnTo>
                    <a:pt x="3084" y="1516"/>
                  </a:lnTo>
                  <a:lnTo>
                    <a:pt x="3153" y="1572"/>
                  </a:lnTo>
                  <a:lnTo>
                    <a:pt x="3221" y="1631"/>
                  </a:lnTo>
                  <a:lnTo>
                    <a:pt x="3289" y="1693"/>
                  </a:lnTo>
                  <a:lnTo>
                    <a:pt x="3356" y="1755"/>
                  </a:lnTo>
                  <a:lnTo>
                    <a:pt x="3422" y="1822"/>
                  </a:lnTo>
                  <a:lnTo>
                    <a:pt x="3489" y="1891"/>
                  </a:lnTo>
                  <a:lnTo>
                    <a:pt x="3553" y="1961"/>
                  </a:lnTo>
                  <a:lnTo>
                    <a:pt x="3618" y="2033"/>
                  </a:lnTo>
                  <a:lnTo>
                    <a:pt x="3680" y="2108"/>
                  </a:lnTo>
                  <a:lnTo>
                    <a:pt x="3742" y="2184"/>
                  </a:lnTo>
                  <a:lnTo>
                    <a:pt x="3803" y="2262"/>
                  </a:lnTo>
                  <a:lnTo>
                    <a:pt x="3861" y="2341"/>
                  </a:lnTo>
                  <a:lnTo>
                    <a:pt x="3917" y="2422"/>
                  </a:lnTo>
                  <a:lnTo>
                    <a:pt x="3973" y="2505"/>
                  </a:lnTo>
                  <a:lnTo>
                    <a:pt x="4026" y="2588"/>
                  </a:lnTo>
                  <a:lnTo>
                    <a:pt x="4077" y="2672"/>
                  </a:lnTo>
                  <a:lnTo>
                    <a:pt x="4125" y="2756"/>
                  </a:lnTo>
                  <a:lnTo>
                    <a:pt x="4171" y="2843"/>
                  </a:lnTo>
                  <a:lnTo>
                    <a:pt x="4216" y="2929"/>
                  </a:lnTo>
                  <a:lnTo>
                    <a:pt x="4257" y="3016"/>
                  </a:lnTo>
                  <a:lnTo>
                    <a:pt x="4297" y="3102"/>
                  </a:lnTo>
                  <a:lnTo>
                    <a:pt x="4333" y="3190"/>
                  </a:lnTo>
                  <a:lnTo>
                    <a:pt x="4367" y="3278"/>
                  </a:lnTo>
                  <a:lnTo>
                    <a:pt x="4396" y="3365"/>
                  </a:lnTo>
                  <a:lnTo>
                    <a:pt x="4423" y="3453"/>
                  </a:lnTo>
                  <a:lnTo>
                    <a:pt x="4446" y="3541"/>
                  </a:lnTo>
                  <a:lnTo>
                    <a:pt x="4467" y="3627"/>
                  </a:lnTo>
                  <a:lnTo>
                    <a:pt x="4484" y="3713"/>
                  </a:lnTo>
                  <a:lnTo>
                    <a:pt x="4495" y="3799"/>
                  </a:lnTo>
                  <a:lnTo>
                    <a:pt x="4505" y="3883"/>
                  </a:lnTo>
                  <a:lnTo>
                    <a:pt x="4510" y="3968"/>
                  </a:lnTo>
                  <a:lnTo>
                    <a:pt x="4510" y="4050"/>
                  </a:lnTo>
                  <a:lnTo>
                    <a:pt x="4509" y="4133"/>
                  </a:lnTo>
                  <a:lnTo>
                    <a:pt x="4500" y="4212"/>
                  </a:lnTo>
                  <a:lnTo>
                    <a:pt x="4489" y="4292"/>
                  </a:lnTo>
                  <a:lnTo>
                    <a:pt x="4472" y="4370"/>
                  </a:lnTo>
                  <a:lnTo>
                    <a:pt x="4451" y="4446"/>
                  </a:lnTo>
                  <a:lnTo>
                    <a:pt x="4424" y="4520"/>
                  </a:lnTo>
                  <a:lnTo>
                    <a:pt x="4393" y="4591"/>
                  </a:lnTo>
                  <a:lnTo>
                    <a:pt x="4357" y="4663"/>
                  </a:lnTo>
                  <a:lnTo>
                    <a:pt x="4315" y="4730"/>
                  </a:lnTo>
                  <a:lnTo>
                    <a:pt x="4269" y="4797"/>
                  </a:lnTo>
                  <a:lnTo>
                    <a:pt x="4216" y="4859"/>
                  </a:lnTo>
                  <a:lnTo>
                    <a:pt x="4158" y="4921"/>
                  </a:lnTo>
                  <a:lnTo>
                    <a:pt x="4095" y="4979"/>
                  </a:lnTo>
                  <a:lnTo>
                    <a:pt x="4026" y="5033"/>
                  </a:lnTo>
                  <a:lnTo>
                    <a:pt x="3950" y="5086"/>
                  </a:lnTo>
                  <a:lnTo>
                    <a:pt x="3869" y="5136"/>
                  </a:lnTo>
                  <a:lnTo>
                    <a:pt x="3781" y="5182"/>
                  </a:lnTo>
                  <a:lnTo>
                    <a:pt x="3687" y="5225"/>
                  </a:lnTo>
                  <a:lnTo>
                    <a:pt x="3586" y="5263"/>
                  </a:lnTo>
                  <a:lnTo>
                    <a:pt x="3480" y="5300"/>
                  </a:lnTo>
                  <a:lnTo>
                    <a:pt x="3366" y="5333"/>
                  </a:lnTo>
                  <a:lnTo>
                    <a:pt x="3246" y="5361"/>
                  </a:lnTo>
                  <a:lnTo>
                    <a:pt x="3117" y="5386"/>
                  </a:lnTo>
                  <a:lnTo>
                    <a:pt x="2983" y="5405"/>
                  </a:lnTo>
                  <a:lnTo>
                    <a:pt x="2840" y="5422"/>
                  </a:lnTo>
                  <a:lnTo>
                    <a:pt x="2692" y="5434"/>
                  </a:lnTo>
                  <a:lnTo>
                    <a:pt x="2535" y="5442"/>
                  </a:lnTo>
                  <a:lnTo>
                    <a:pt x="2369" y="5443"/>
                  </a:lnTo>
                  <a:lnTo>
                    <a:pt x="2197" y="5442"/>
                  </a:lnTo>
                  <a:lnTo>
                    <a:pt x="2017" y="5435"/>
                  </a:lnTo>
                  <a:lnTo>
                    <a:pt x="1829" y="5424"/>
                  </a:lnTo>
                  <a:lnTo>
                    <a:pt x="1673" y="5410"/>
                  </a:lnTo>
                  <a:lnTo>
                    <a:pt x="1526" y="5392"/>
                  </a:lnTo>
                  <a:lnTo>
                    <a:pt x="1387" y="5369"/>
                  </a:lnTo>
                  <a:lnTo>
                    <a:pt x="1255" y="5341"/>
                  </a:lnTo>
                  <a:lnTo>
                    <a:pt x="1131" y="5309"/>
                  </a:lnTo>
                  <a:lnTo>
                    <a:pt x="1015" y="5273"/>
                  </a:lnTo>
                  <a:lnTo>
                    <a:pt x="904" y="5233"/>
                  </a:lnTo>
                  <a:lnTo>
                    <a:pt x="802" y="5190"/>
                  </a:lnTo>
                  <a:lnTo>
                    <a:pt x="706" y="5142"/>
                  </a:lnTo>
                  <a:lnTo>
                    <a:pt x="618" y="5093"/>
                  </a:lnTo>
                  <a:lnTo>
                    <a:pt x="536" y="5038"/>
                  </a:lnTo>
                  <a:lnTo>
                    <a:pt x="460" y="4982"/>
                  </a:lnTo>
                  <a:lnTo>
                    <a:pt x="390" y="4921"/>
                  </a:lnTo>
                  <a:lnTo>
                    <a:pt x="327" y="4858"/>
                  </a:lnTo>
                  <a:lnTo>
                    <a:pt x="269" y="4792"/>
                  </a:lnTo>
                  <a:lnTo>
                    <a:pt x="218" y="4724"/>
                  </a:lnTo>
                  <a:lnTo>
                    <a:pt x="174" y="4653"/>
                  </a:lnTo>
                  <a:lnTo>
                    <a:pt x="134" y="4578"/>
                  </a:lnTo>
                  <a:lnTo>
                    <a:pt x="99" y="4504"/>
                  </a:lnTo>
                  <a:lnTo>
                    <a:pt x="69" y="4426"/>
                  </a:lnTo>
                  <a:lnTo>
                    <a:pt x="46" y="4345"/>
                  </a:lnTo>
                  <a:lnTo>
                    <a:pt x="26" y="4264"/>
                  </a:lnTo>
                  <a:lnTo>
                    <a:pt x="13" y="4181"/>
                  </a:lnTo>
                  <a:lnTo>
                    <a:pt x="5" y="4097"/>
                  </a:lnTo>
                  <a:lnTo>
                    <a:pt x="0" y="4011"/>
                  </a:lnTo>
                  <a:lnTo>
                    <a:pt x="0" y="3925"/>
                  </a:lnTo>
                  <a:lnTo>
                    <a:pt x="3" y="3835"/>
                  </a:lnTo>
                  <a:lnTo>
                    <a:pt x="13" y="3748"/>
                  </a:lnTo>
                  <a:lnTo>
                    <a:pt x="25" y="3657"/>
                  </a:lnTo>
                  <a:lnTo>
                    <a:pt x="41" y="3567"/>
                  </a:lnTo>
                  <a:lnTo>
                    <a:pt x="61" y="3476"/>
                  </a:lnTo>
                  <a:lnTo>
                    <a:pt x="86" y="3385"/>
                  </a:lnTo>
                  <a:lnTo>
                    <a:pt x="112" y="3294"/>
                  </a:lnTo>
                  <a:lnTo>
                    <a:pt x="144" y="3203"/>
                  </a:lnTo>
                  <a:lnTo>
                    <a:pt x="177" y="3111"/>
                  </a:lnTo>
                  <a:lnTo>
                    <a:pt x="215" y="3020"/>
                  </a:lnTo>
                  <a:lnTo>
                    <a:pt x="255" y="2930"/>
                  </a:lnTo>
                  <a:lnTo>
                    <a:pt x="296" y="2839"/>
                  </a:lnTo>
                  <a:lnTo>
                    <a:pt x="341" y="2750"/>
                  </a:lnTo>
                  <a:lnTo>
                    <a:pt x="389" y="2662"/>
                  </a:lnTo>
                  <a:lnTo>
                    <a:pt x="438" y="2574"/>
                  </a:lnTo>
                  <a:lnTo>
                    <a:pt x="491" y="2487"/>
                  </a:lnTo>
                  <a:lnTo>
                    <a:pt x="546" y="2402"/>
                  </a:lnTo>
                  <a:lnTo>
                    <a:pt x="600" y="2318"/>
                  </a:lnTo>
                  <a:lnTo>
                    <a:pt x="658" y="2237"/>
                  </a:lnTo>
                  <a:lnTo>
                    <a:pt x="718" y="2156"/>
                  </a:lnTo>
                  <a:lnTo>
                    <a:pt x="779" y="2076"/>
                  </a:lnTo>
                  <a:lnTo>
                    <a:pt x="840" y="2000"/>
                  </a:lnTo>
                  <a:lnTo>
                    <a:pt x="904" y="1926"/>
                  </a:lnTo>
                  <a:lnTo>
                    <a:pt x="969" y="1853"/>
                  </a:lnTo>
                  <a:lnTo>
                    <a:pt x="1033" y="1784"/>
                  </a:lnTo>
                  <a:lnTo>
                    <a:pt x="1099" y="1716"/>
                  </a:lnTo>
                  <a:lnTo>
                    <a:pt x="1166" y="1651"/>
                  </a:lnTo>
                  <a:lnTo>
                    <a:pt x="1232" y="1588"/>
                  </a:lnTo>
                  <a:lnTo>
                    <a:pt x="1300" y="1530"/>
                  </a:lnTo>
                  <a:lnTo>
                    <a:pt x="1367" y="1474"/>
                  </a:lnTo>
                  <a:lnTo>
                    <a:pt x="1435" y="1421"/>
                  </a:lnTo>
                  <a:lnTo>
                    <a:pt x="1501" y="1373"/>
                  </a:lnTo>
                  <a:lnTo>
                    <a:pt x="1569" y="1327"/>
                  </a:lnTo>
                  <a:lnTo>
                    <a:pt x="1635" y="1286"/>
                  </a:lnTo>
                  <a:lnTo>
                    <a:pt x="1701" y="1248"/>
                  </a:lnTo>
                  <a:lnTo>
                    <a:pt x="1766" y="1214"/>
                  </a:lnTo>
                  <a:lnTo>
                    <a:pt x="1703" y="1170"/>
                  </a:lnTo>
                  <a:lnTo>
                    <a:pt x="1642" y="1122"/>
                  </a:lnTo>
                  <a:lnTo>
                    <a:pt x="1584" y="1069"/>
                  </a:lnTo>
                  <a:lnTo>
                    <a:pt x="1529" y="1013"/>
                  </a:lnTo>
                  <a:lnTo>
                    <a:pt x="1476" y="953"/>
                  </a:lnTo>
                  <a:lnTo>
                    <a:pt x="1427" y="892"/>
                  </a:lnTo>
                  <a:lnTo>
                    <a:pt x="1382" y="829"/>
                  </a:lnTo>
                  <a:lnTo>
                    <a:pt x="1339" y="764"/>
                  </a:lnTo>
                  <a:lnTo>
                    <a:pt x="1301" y="698"/>
                  </a:lnTo>
                  <a:lnTo>
                    <a:pt x="1266" y="634"/>
                  </a:lnTo>
                  <a:lnTo>
                    <a:pt x="1235" y="569"/>
                  </a:lnTo>
                  <a:lnTo>
                    <a:pt x="1209" y="505"/>
                  </a:lnTo>
                  <a:lnTo>
                    <a:pt x="1187" y="443"/>
                  </a:lnTo>
                  <a:lnTo>
                    <a:pt x="1171" y="382"/>
                  </a:lnTo>
                  <a:lnTo>
                    <a:pt x="1157" y="326"/>
                  </a:lnTo>
                  <a:lnTo>
                    <a:pt x="1151" y="271"/>
                  </a:lnTo>
                  <a:lnTo>
                    <a:pt x="1149" y="222"/>
                  </a:lnTo>
                  <a:lnTo>
                    <a:pt x="1152" y="175"/>
                  </a:lnTo>
                  <a:lnTo>
                    <a:pt x="1161" y="134"/>
                  </a:lnTo>
                  <a:lnTo>
                    <a:pt x="1176" y="99"/>
                  </a:lnTo>
                  <a:lnTo>
                    <a:pt x="1197" y="69"/>
                  </a:lnTo>
                  <a:lnTo>
                    <a:pt x="1230" y="38"/>
                  </a:lnTo>
                  <a:lnTo>
                    <a:pt x="1266" y="18"/>
                  </a:lnTo>
                  <a:lnTo>
                    <a:pt x="1306" y="5"/>
                  </a:lnTo>
                  <a:lnTo>
                    <a:pt x="13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21" name="Freeform 1141"/>
            <p:cNvSpPr>
              <a:spLocks/>
            </p:cNvSpPr>
            <p:nvPr/>
          </p:nvSpPr>
          <p:spPr bwMode="auto">
            <a:xfrm>
              <a:off x="4031" y="2718"/>
              <a:ext cx="0" cy="1"/>
            </a:xfrm>
            <a:custGeom>
              <a:avLst/>
              <a:gdLst>
                <a:gd name="T0" fmla="*/ 2 w 2"/>
                <a:gd name="T1" fmla="*/ 0 h 3"/>
                <a:gd name="T2" fmla="*/ 2 w 2"/>
                <a:gd name="T3" fmla="*/ 2 h 3"/>
                <a:gd name="T4" fmla="*/ 0 w 2"/>
                <a:gd name="T5" fmla="*/ 3 h 3"/>
                <a:gd name="T6" fmla="*/ 2 w 2"/>
                <a:gd name="T7" fmla="*/ 2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lnTo>
                    <a:pt x="2" y="2"/>
                  </a:lnTo>
                  <a:lnTo>
                    <a:pt x="0" y="3"/>
                  </a:lnTo>
                  <a:lnTo>
                    <a:pt x="2"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grpSp>
      <p:grpSp>
        <p:nvGrpSpPr>
          <p:cNvPr id="22" name="Group 21"/>
          <p:cNvGrpSpPr/>
          <p:nvPr/>
        </p:nvGrpSpPr>
        <p:grpSpPr>
          <a:xfrm>
            <a:off x="4537357" y="2424293"/>
            <a:ext cx="519708" cy="485465"/>
            <a:chOff x="2295326" y="533400"/>
            <a:chExt cx="1184476" cy="1106433"/>
          </a:xfrm>
          <a:solidFill>
            <a:schemeClr val="bg1"/>
          </a:solidFill>
        </p:grpSpPr>
        <p:sp>
          <p:nvSpPr>
            <p:cNvPr id="23" name="Freeform 1402"/>
            <p:cNvSpPr>
              <a:spLocks/>
            </p:cNvSpPr>
            <p:nvPr/>
          </p:nvSpPr>
          <p:spPr bwMode="auto">
            <a:xfrm>
              <a:off x="3046795" y="686966"/>
              <a:ext cx="187553" cy="378881"/>
            </a:xfrm>
            <a:custGeom>
              <a:avLst/>
              <a:gdLst>
                <a:gd name="T0" fmla="*/ 147 w 594"/>
                <a:gd name="T1" fmla="*/ 0 h 1206"/>
                <a:gd name="T2" fmla="*/ 173 w 594"/>
                <a:gd name="T3" fmla="*/ 3 h 1206"/>
                <a:gd name="T4" fmla="*/ 199 w 594"/>
                <a:gd name="T5" fmla="*/ 12 h 1206"/>
                <a:gd name="T6" fmla="*/ 219 w 594"/>
                <a:gd name="T7" fmla="*/ 27 h 1206"/>
                <a:gd name="T8" fmla="*/ 235 w 594"/>
                <a:gd name="T9" fmla="*/ 46 h 1206"/>
                <a:gd name="T10" fmla="*/ 246 w 594"/>
                <a:gd name="T11" fmla="*/ 69 h 1206"/>
                <a:gd name="T12" fmla="*/ 252 w 594"/>
                <a:gd name="T13" fmla="*/ 96 h 1206"/>
                <a:gd name="T14" fmla="*/ 290 w 594"/>
                <a:gd name="T15" fmla="*/ 676 h 1206"/>
                <a:gd name="T16" fmla="*/ 292 w 594"/>
                <a:gd name="T17" fmla="*/ 694 h 1206"/>
                <a:gd name="T18" fmla="*/ 299 w 594"/>
                <a:gd name="T19" fmla="*/ 710 h 1206"/>
                <a:gd name="T20" fmla="*/ 308 w 594"/>
                <a:gd name="T21" fmla="*/ 724 h 1206"/>
                <a:gd name="T22" fmla="*/ 567 w 594"/>
                <a:gd name="T23" fmla="*/ 1033 h 1206"/>
                <a:gd name="T24" fmla="*/ 568 w 594"/>
                <a:gd name="T25" fmla="*/ 1034 h 1206"/>
                <a:gd name="T26" fmla="*/ 570 w 594"/>
                <a:gd name="T27" fmla="*/ 1035 h 1206"/>
                <a:gd name="T28" fmla="*/ 571 w 594"/>
                <a:gd name="T29" fmla="*/ 1037 h 1206"/>
                <a:gd name="T30" fmla="*/ 572 w 594"/>
                <a:gd name="T31" fmla="*/ 1038 h 1206"/>
                <a:gd name="T32" fmla="*/ 583 w 594"/>
                <a:gd name="T33" fmla="*/ 1057 h 1206"/>
                <a:gd name="T34" fmla="*/ 590 w 594"/>
                <a:gd name="T35" fmla="*/ 1077 h 1206"/>
                <a:gd name="T36" fmla="*/ 594 w 594"/>
                <a:gd name="T37" fmla="*/ 1097 h 1206"/>
                <a:gd name="T38" fmla="*/ 592 w 594"/>
                <a:gd name="T39" fmla="*/ 1119 h 1206"/>
                <a:gd name="T40" fmla="*/ 587 w 594"/>
                <a:gd name="T41" fmla="*/ 1140 h 1206"/>
                <a:gd name="T42" fmla="*/ 576 w 594"/>
                <a:gd name="T43" fmla="*/ 1158 h 1206"/>
                <a:gd name="T44" fmla="*/ 563 w 594"/>
                <a:gd name="T45" fmla="*/ 1176 h 1206"/>
                <a:gd name="T46" fmla="*/ 544 w 594"/>
                <a:gd name="T47" fmla="*/ 1190 h 1206"/>
                <a:gd name="T48" fmla="*/ 525 w 594"/>
                <a:gd name="T49" fmla="*/ 1200 h 1206"/>
                <a:gd name="T50" fmla="*/ 503 w 594"/>
                <a:gd name="T51" fmla="*/ 1206 h 1206"/>
                <a:gd name="T52" fmla="*/ 482 w 594"/>
                <a:gd name="T53" fmla="*/ 1206 h 1206"/>
                <a:gd name="T54" fmla="*/ 460 w 594"/>
                <a:gd name="T55" fmla="*/ 1202 h 1206"/>
                <a:gd name="T56" fmla="*/ 439 w 594"/>
                <a:gd name="T57" fmla="*/ 1194 h 1206"/>
                <a:gd name="T58" fmla="*/ 420 w 594"/>
                <a:gd name="T59" fmla="*/ 1181 h 1206"/>
                <a:gd name="T60" fmla="*/ 63 w 594"/>
                <a:gd name="T61" fmla="*/ 881 h 1206"/>
                <a:gd name="T62" fmla="*/ 43 w 594"/>
                <a:gd name="T63" fmla="*/ 864 h 1206"/>
                <a:gd name="T64" fmla="*/ 24 w 594"/>
                <a:gd name="T65" fmla="*/ 841 h 1206"/>
                <a:gd name="T66" fmla="*/ 10 w 594"/>
                <a:gd name="T67" fmla="*/ 815 h 1206"/>
                <a:gd name="T68" fmla="*/ 2 w 594"/>
                <a:gd name="T69" fmla="*/ 786 h 1206"/>
                <a:gd name="T70" fmla="*/ 0 w 594"/>
                <a:gd name="T71" fmla="*/ 758 h 1206"/>
                <a:gd name="T72" fmla="*/ 0 w 594"/>
                <a:gd name="T73" fmla="*/ 751 h 1206"/>
                <a:gd name="T74" fmla="*/ 0 w 594"/>
                <a:gd name="T75" fmla="*/ 747 h 1206"/>
                <a:gd name="T76" fmla="*/ 0 w 594"/>
                <a:gd name="T77" fmla="*/ 743 h 1206"/>
                <a:gd name="T78" fmla="*/ 1 w 594"/>
                <a:gd name="T79" fmla="*/ 738 h 1206"/>
                <a:gd name="T80" fmla="*/ 42 w 594"/>
                <a:gd name="T81" fmla="*/ 100 h 1206"/>
                <a:gd name="T82" fmla="*/ 43 w 594"/>
                <a:gd name="T83" fmla="*/ 97 h 1206"/>
                <a:gd name="T84" fmla="*/ 43 w 594"/>
                <a:gd name="T85" fmla="*/ 93 h 1206"/>
                <a:gd name="T86" fmla="*/ 43 w 594"/>
                <a:gd name="T87" fmla="*/ 92 h 1206"/>
                <a:gd name="T88" fmla="*/ 49 w 594"/>
                <a:gd name="T89" fmla="*/ 67 h 1206"/>
                <a:gd name="T90" fmla="*/ 60 w 594"/>
                <a:gd name="T91" fmla="*/ 45 h 1206"/>
                <a:gd name="T92" fmla="*/ 77 w 594"/>
                <a:gd name="T93" fmla="*/ 27 h 1206"/>
                <a:gd name="T94" fmla="*/ 98 w 594"/>
                <a:gd name="T95" fmla="*/ 12 h 1206"/>
                <a:gd name="T96" fmla="*/ 121 w 594"/>
                <a:gd name="T97" fmla="*/ 3 h 1206"/>
                <a:gd name="T98" fmla="*/ 147 w 594"/>
                <a:gd name="T99" fmla="*/ 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4" h="1206">
                  <a:moveTo>
                    <a:pt x="147" y="0"/>
                  </a:moveTo>
                  <a:lnTo>
                    <a:pt x="173" y="3"/>
                  </a:lnTo>
                  <a:lnTo>
                    <a:pt x="199" y="12"/>
                  </a:lnTo>
                  <a:lnTo>
                    <a:pt x="219" y="27"/>
                  </a:lnTo>
                  <a:lnTo>
                    <a:pt x="235" y="46"/>
                  </a:lnTo>
                  <a:lnTo>
                    <a:pt x="246" y="69"/>
                  </a:lnTo>
                  <a:lnTo>
                    <a:pt x="252" y="96"/>
                  </a:lnTo>
                  <a:lnTo>
                    <a:pt x="290" y="676"/>
                  </a:lnTo>
                  <a:lnTo>
                    <a:pt x="292" y="694"/>
                  </a:lnTo>
                  <a:lnTo>
                    <a:pt x="299" y="710"/>
                  </a:lnTo>
                  <a:lnTo>
                    <a:pt x="308" y="724"/>
                  </a:lnTo>
                  <a:lnTo>
                    <a:pt x="567" y="1033"/>
                  </a:lnTo>
                  <a:lnTo>
                    <a:pt x="568" y="1034"/>
                  </a:lnTo>
                  <a:lnTo>
                    <a:pt x="570" y="1035"/>
                  </a:lnTo>
                  <a:lnTo>
                    <a:pt x="571" y="1037"/>
                  </a:lnTo>
                  <a:lnTo>
                    <a:pt x="572" y="1038"/>
                  </a:lnTo>
                  <a:lnTo>
                    <a:pt x="583" y="1057"/>
                  </a:lnTo>
                  <a:lnTo>
                    <a:pt x="590" y="1077"/>
                  </a:lnTo>
                  <a:lnTo>
                    <a:pt x="594" y="1097"/>
                  </a:lnTo>
                  <a:lnTo>
                    <a:pt x="592" y="1119"/>
                  </a:lnTo>
                  <a:lnTo>
                    <a:pt x="587" y="1140"/>
                  </a:lnTo>
                  <a:lnTo>
                    <a:pt x="576" y="1158"/>
                  </a:lnTo>
                  <a:lnTo>
                    <a:pt x="563" y="1176"/>
                  </a:lnTo>
                  <a:lnTo>
                    <a:pt x="544" y="1190"/>
                  </a:lnTo>
                  <a:lnTo>
                    <a:pt x="525" y="1200"/>
                  </a:lnTo>
                  <a:lnTo>
                    <a:pt x="503" y="1206"/>
                  </a:lnTo>
                  <a:lnTo>
                    <a:pt x="482" y="1206"/>
                  </a:lnTo>
                  <a:lnTo>
                    <a:pt x="460" y="1202"/>
                  </a:lnTo>
                  <a:lnTo>
                    <a:pt x="439" y="1194"/>
                  </a:lnTo>
                  <a:lnTo>
                    <a:pt x="420" y="1181"/>
                  </a:lnTo>
                  <a:lnTo>
                    <a:pt x="63" y="881"/>
                  </a:lnTo>
                  <a:lnTo>
                    <a:pt x="43" y="864"/>
                  </a:lnTo>
                  <a:lnTo>
                    <a:pt x="24" y="841"/>
                  </a:lnTo>
                  <a:lnTo>
                    <a:pt x="10" y="815"/>
                  </a:lnTo>
                  <a:lnTo>
                    <a:pt x="2" y="786"/>
                  </a:lnTo>
                  <a:lnTo>
                    <a:pt x="0" y="758"/>
                  </a:lnTo>
                  <a:lnTo>
                    <a:pt x="0" y="751"/>
                  </a:lnTo>
                  <a:lnTo>
                    <a:pt x="0" y="747"/>
                  </a:lnTo>
                  <a:lnTo>
                    <a:pt x="0" y="743"/>
                  </a:lnTo>
                  <a:lnTo>
                    <a:pt x="1" y="738"/>
                  </a:lnTo>
                  <a:lnTo>
                    <a:pt x="42" y="100"/>
                  </a:lnTo>
                  <a:lnTo>
                    <a:pt x="43" y="97"/>
                  </a:lnTo>
                  <a:lnTo>
                    <a:pt x="43" y="93"/>
                  </a:lnTo>
                  <a:lnTo>
                    <a:pt x="43" y="92"/>
                  </a:lnTo>
                  <a:lnTo>
                    <a:pt x="49" y="67"/>
                  </a:lnTo>
                  <a:lnTo>
                    <a:pt x="60" y="45"/>
                  </a:lnTo>
                  <a:lnTo>
                    <a:pt x="77" y="27"/>
                  </a:lnTo>
                  <a:lnTo>
                    <a:pt x="98" y="12"/>
                  </a:lnTo>
                  <a:lnTo>
                    <a:pt x="121" y="3"/>
                  </a:lnTo>
                  <a:lnTo>
                    <a:pt x="1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24" name="Freeform 1403"/>
            <p:cNvSpPr>
              <a:spLocks/>
            </p:cNvSpPr>
            <p:nvPr/>
          </p:nvSpPr>
          <p:spPr bwMode="auto">
            <a:xfrm>
              <a:off x="2733368" y="533400"/>
              <a:ext cx="746434" cy="765314"/>
            </a:xfrm>
            <a:custGeom>
              <a:avLst/>
              <a:gdLst>
                <a:gd name="T0" fmla="*/ 1246 w 2374"/>
                <a:gd name="T1" fmla="*/ 3 h 2432"/>
                <a:gd name="T2" fmla="*/ 1421 w 2374"/>
                <a:gd name="T3" fmla="*/ 29 h 2432"/>
                <a:gd name="T4" fmla="*/ 1588 w 2374"/>
                <a:gd name="T5" fmla="*/ 80 h 2432"/>
                <a:gd name="T6" fmla="*/ 1745 w 2374"/>
                <a:gd name="T7" fmla="*/ 152 h 2432"/>
                <a:gd name="T8" fmla="*/ 1887 w 2374"/>
                <a:gd name="T9" fmla="*/ 245 h 2432"/>
                <a:gd name="T10" fmla="*/ 2016 w 2374"/>
                <a:gd name="T11" fmla="*/ 357 h 2432"/>
                <a:gd name="T12" fmla="*/ 2128 w 2374"/>
                <a:gd name="T13" fmla="*/ 486 h 2432"/>
                <a:gd name="T14" fmla="*/ 2221 w 2374"/>
                <a:gd name="T15" fmla="*/ 630 h 2432"/>
                <a:gd name="T16" fmla="*/ 2294 w 2374"/>
                <a:gd name="T17" fmla="*/ 785 h 2432"/>
                <a:gd name="T18" fmla="*/ 2344 w 2374"/>
                <a:gd name="T19" fmla="*/ 953 h 2432"/>
                <a:gd name="T20" fmla="*/ 2370 w 2374"/>
                <a:gd name="T21" fmla="*/ 1129 h 2432"/>
                <a:gd name="T22" fmla="*/ 2370 w 2374"/>
                <a:gd name="T23" fmla="*/ 1313 h 2432"/>
                <a:gd name="T24" fmla="*/ 2343 w 2374"/>
                <a:gd name="T25" fmla="*/ 1493 h 2432"/>
                <a:gd name="T26" fmla="*/ 2292 w 2374"/>
                <a:gd name="T27" fmla="*/ 1663 h 2432"/>
                <a:gd name="T28" fmla="*/ 2215 w 2374"/>
                <a:gd name="T29" fmla="*/ 1821 h 2432"/>
                <a:gd name="T30" fmla="*/ 2119 w 2374"/>
                <a:gd name="T31" fmla="*/ 1966 h 2432"/>
                <a:gd name="T32" fmla="*/ 2003 w 2374"/>
                <a:gd name="T33" fmla="*/ 2095 h 2432"/>
                <a:gd name="T34" fmla="*/ 1870 w 2374"/>
                <a:gd name="T35" fmla="*/ 2208 h 2432"/>
                <a:gd name="T36" fmla="*/ 1722 w 2374"/>
                <a:gd name="T37" fmla="*/ 2300 h 2432"/>
                <a:gd name="T38" fmla="*/ 1561 w 2374"/>
                <a:gd name="T39" fmla="*/ 2371 h 2432"/>
                <a:gd name="T40" fmla="*/ 1388 w 2374"/>
                <a:gd name="T41" fmla="*/ 2418 h 2432"/>
                <a:gd name="T42" fmla="*/ 1303 w 2374"/>
                <a:gd name="T43" fmla="*/ 2364 h 2432"/>
                <a:gd name="T44" fmla="*/ 1302 w 2374"/>
                <a:gd name="T45" fmla="*/ 2204 h 2432"/>
                <a:gd name="T46" fmla="*/ 1369 w 2374"/>
                <a:gd name="T47" fmla="*/ 2100 h 2432"/>
                <a:gd name="T48" fmla="*/ 1513 w 2374"/>
                <a:gd name="T49" fmla="*/ 2052 h 2432"/>
                <a:gd name="T50" fmla="*/ 1644 w 2374"/>
                <a:gd name="T51" fmla="*/ 1982 h 2432"/>
                <a:gd name="T52" fmla="*/ 1762 w 2374"/>
                <a:gd name="T53" fmla="*/ 1892 h 2432"/>
                <a:gd name="T54" fmla="*/ 1863 w 2374"/>
                <a:gd name="T55" fmla="*/ 1783 h 2432"/>
                <a:gd name="T56" fmla="*/ 1946 w 2374"/>
                <a:gd name="T57" fmla="*/ 1660 h 2432"/>
                <a:gd name="T58" fmla="*/ 2007 w 2374"/>
                <a:gd name="T59" fmla="*/ 1524 h 2432"/>
                <a:gd name="T60" fmla="*/ 2046 w 2374"/>
                <a:gd name="T61" fmla="*/ 1376 h 2432"/>
                <a:gd name="T62" fmla="*/ 2060 w 2374"/>
                <a:gd name="T63" fmla="*/ 1220 h 2432"/>
                <a:gd name="T64" fmla="*/ 2046 w 2374"/>
                <a:gd name="T65" fmla="*/ 1065 h 2432"/>
                <a:gd name="T66" fmla="*/ 2008 w 2374"/>
                <a:gd name="T67" fmla="*/ 920 h 2432"/>
                <a:gd name="T68" fmla="*/ 1948 w 2374"/>
                <a:gd name="T69" fmla="*/ 784 h 2432"/>
                <a:gd name="T70" fmla="*/ 1867 w 2374"/>
                <a:gd name="T71" fmla="*/ 662 h 2432"/>
                <a:gd name="T72" fmla="*/ 1767 w 2374"/>
                <a:gd name="T73" fmla="*/ 554 h 2432"/>
                <a:gd name="T74" fmla="*/ 1652 w 2374"/>
                <a:gd name="T75" fmla="*/ 464 h 2432"/>
                <a:gd name="T76" fmla="*/ 1523 w 2374"/>
                <a:gd name="T77" fmla="*/ 393 h 2432"/>
                <a:gd name="T78" fmla="*/ 1383 w 2374"/>
                <a:gd name="T79" fmla="*/ 343 h 2432"/>
                <a:gd name="T80" fmla="*/ 1232 w 2374"/>
                <a:gd name="T81" fmla="*/ 317 h 2432"/>
                <a:gd name="T82" fmla="*/ 1073 w 2374"/>
                <a:gd name="T83" fmla="*/ 317 h 2432"/>
                <a:gd name="T84" fmla="*/ 916 w 2374"/>
                <a:gd name="T85" fmla="*/ 346 h 2432"/>
                <a:gd name="T86" fmla="*/ 769 w 2374"/>
                <a:gd name="T87" fmla="*/ 400 h 2432"/>
                <a:gd name="T88" fmla="*/ 637 w 2374"/>
                <a:gd name="T89" fmla="*/ 478 h 2432"/>
                <a:gd name="T90" fmla="*/ 519 w 2374"/>
                <a:gd name="T91" fmla="*/ 576 h 2432"/>
                <a:gd name="T92" fmla="*/ 419 w 2374"/>
                <a:gd name="T93" fmla="*/ 692 h 2432"/>
                <a:gd name="T94" fmla="*/ 340 w 2374"/>
                <a:gd name="T95" fmla="*/ 825 h 2432"/>
                <a:gd name="T96" fmla="*/ 234 w 2374"/>
                <a:gd name="T97" fmla="*/ 873 h 2432"/>
                <a:gd name="T98" fmla="*/ 80 w 2374"/>
                <a:gd name="T99" fmla="*/ 838 h 2432"/>
                <a:gd name="T100" fmla="*/ 32 w 2374"/>
                <a:gd name="T101" fmla="*/ 743 h 2432"/>
                <a:gd name="T102" fmla="*/ 113 w 2374"/>
                <a:gd name="T103" fmla="*/ 586 h 2432"/>
                <a:gd name="T104" fmla="*/ 216 w 2374"/>
                <a:gd name="T105" fmla="*/ 443 h 2432"/>
                <a:gd name="T106" fmla="*/ 337 w 2374"/>
                <a:gd name="T107" fmla="*/ 316 h 2432"/>
                <a:gd name="T108" fmla="*/ 474 w 2374"/>
                <a:gd name="T109" fmla="*/ 208 h 2432"/>
                <a:gd name="T110" fmla="*/ 627 w 2374"/>
                <a:gd name="T111" fmla="*/ 120 h 2432"/>
                <a:gd name="T112" fmla="*/ 792 w 2374"/>
                <a:gd name="T113" fmla="*/ 54 h 2432"/>
                <a:gd name="T114" fmla="*/ 969 w 2374"/>
                <a:gd name="T115" fmla="*/ 13 h 2432"/>
                <a:gd name="T116" fmla="*/ 1154 w 2374"/>
                <a:gd name="T117" fmla="*/ 0 h 2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74" h="2432">
                  <a:moveTo>
                    <a:pt x="1154" y="0"/>
                  </a:moveTo>
                  <a:lnTo>
                    <a:pt x="1246" y="3"/>
                  </a:lnTo>
                  <a:lnTo>
                    <a:pt x="1335" y="12"/>
                  </a:lnTo>
                  <a:lnTo>
                    <a:pt x="1421" y="29"/>
                  </a:lnTo>
                  <a:lnTo>
                    <a:pt x="1506" y="51"/>
                  </a:lnTo>
                  <a:lnTo>
                    <a:pt x="1588" y="80"/>
                  </a:lnTo>
                  <a:lnTo>
                    <a:pt x="1668" y="113"/>
                  </a:lnTo>
                  <a:lnTo>
                    <a:pt x="1745" y="152"/>
                  </a:lnTo>
                  <a:lnTo>
                    <a:pt x="1818" y="196"/>
                  </a:lnTo>
                  <a:lnTo>
                    <a:pt x="1887" y="245"/>
                  </a:lnTo>
                  <a:lnTo>
                    <a:pt x="1954" y="299"/>
                  </a:lnTo>
                  <a:lnTo>
                    <a:pt x="2016" y="357"/>
                  </a:lnTo>
                  <a:lnTo>
                    <a:pt x="2075" y="419"/>
                  </a:lnTo>
                  <a:lnTo>
                    <a:pt x="2128" y="486"/>
                  </a:lnTo>
                  <a:lnTo>
                    <a:pt x="2177" y="555"/>
                  </a:lnTo>
                  <a:lnTo>
                    <a:pt x="2221" y="630"/>
                  </a:lnTo>
                  <a:lnTo>
                    <a:pt x="2261" y="706"/>
                  </a:lnTo>
                  <a:lnTo>
                    <a:pt x="2294" y="785"/>
                  </a:lnTo>
                  <a:lnTo>
                    <a:pt x="2322" y="867"/>
                  </a:lnTo>
                  <a:lnTo>
                    <a:pt x="2344" y="953"/>
                  </a:lnTo>
                  <a:lnTo>
                    <a:pt x="2361" y="1040"/>
                  </a:lnTo>
                  <a:lnTo>
                    <a:pt x="2370" y="1129"/>
                  </a:lnTo>
                  <a:lnTo>
                    <a:pt x="2374" y="1220"/>
                  </a:lnTo>
                  <a:lnTo>
                    <a:pt x="2370" y="1313"/>
                  </a:lnTo>
                  <a:lnTo>
                    <a:pt x="2360" y="1404"/>
                  </a:lnTo>
                  <a:lnTo>
                    <a:pt x="2343" y="1493"/>
                  </a:lnTo>
                  <a:lnTo>
                    <a:pt x="2320" y="1579"/>
                  </a:lnTo>
                  <a:lnTo>
                    <a:pt x="2292" y="1663"/>
                  </a:lnTo>
                  <a:lnTo>
                    <a:pt x="2256" y="1743"/>
                  </a:lnTo>
                  <a:lnTo>
                    <a:pt x="2215" y="1821"/>
                  </a:lnTo>
                  <a:lnTo>
                    <a:pt x="2169" y="1895"/>
                  </a:lnTo>
                  <a:lnTo>
                    <a:pt x="2119" y="1966"/>
                  </a:lnTo>
                  <a:lnTo>
                    <a:pt x="2063" y="2034"/>
                  </a:lnTo>
                  <a:lnTo>
                    <a:pt x="2003" y="2095"/>
                  </a:lnTo>
                  <a:lnTo>
                    <a:pt x="1939" y="2154"/>
                  </a:lnTo>
                  <a:lnTo>
                    <a:pt x="1870" y="2208"/>
                  </a:lnTo>
                  <a:lnTo>
                    <a:pt x="1797" y="2257"/>
                  </a:lnTo>
                  <a:lnTo>
                    <a:pt x="1722" y="2300"/>
                  </a:lnTo>
                  <a:lnTo>
                    <a:pt x="1643" y="2338"/>
                  </a:lnTo>
                  <a:lnTo>
                    <a:pt x="1561" y="2371"/>
                  </a:lnTo>
                  <a:lnTo>
                    <a:pt x="1475" y="2397"/>
                  </a:lnTo>
                  <a:lnTo>
                    <a:pt x="1388" y="2418"/>
                  </a:lnTo>
                  <a:lnTo>
                    <a:pt x="1298" y="2432"/>
                  </a:lnTo>
                  <a:lnTo>
                    <a:pt x="1303" y="2364"/>
                  </a:lnTo>
                  <a:lnTo>
                    <a:pt x="1305" y="2294"/>
                  </a:lnTo>
                  <a:lnTo>
                    <a:pt x="1302" y="2204"/>
                  </a:lnTo>
                  <a:lnTo>
                    <a:pt x="1294" y="2116"/>
                  </a:lnTo>
                  <a:lnTo>
                    <a:pt x="1369" y="2100"/>
                  </a:lnTo>
                  <a:lnTo>
                    <a:pt x="1442" y="2079"/>
                  </a:lnTo>
                  <a:lnTo>
                    <a:pt x="1513" y="2052"/>
                  </a:lnTo>
                  <a:lnTo>
                    <a:pt x="1580" y="2020"/>
                  </a:lnTo>
                  <a:lnTo>
                    <a:pt x="1644" y="1982"/>
                  </a:lnTo>
                  <a:lnTo>
                    <a:pt x="1705" y="1939"/>
                  </a:lnTo>
                  <a:lnTo>
                    <a:pt x="1762" y="1892"/>
                  </a:lnTo>
                  <a:lnTo>
                    <a:pt x="1814" y="1839"/>
                  </a:lnTo>
                  <a:lnTo>
                    <a:pt x="1863" y="1783"/>
                  </a:lnTo>
                  <a:lnTo>
                    <a:pt x="1907" y="1724"/>
                  </a:lnTo>
                  <a:lnTo>
                    <a:pt x="1946" y="1660"/>
                  </a:lnTo>
                  <a:lnTo>
                    <a:pt x="1979" y="1593"/>
                  </a:lnTo>
                  <a:lnTo>
                    <a:pt x="2007" y="1524"/>
                  </a:lnTo>
                  <a:lnTo>
                    <a:pt x="2030" y="1451"/>
                  </a:lnTo>
                  <a:lnTo>
                    <a:pt x="2046" y="1376"/>
                  </a:lnTo>
                  <a:lnTo>
                    <a:pt x="2056" y="1298"/>
                  </a:lnTo>
                  <a:lnTo>
                    <a:pt x="2060" y="1220"/>
                  </a:lnTo>
                  <a:lnTo>
                    <a:pt x="2056" y="1142"/>
                  </a:lnTo>
                  <a:lnTo>
                    <a:pt x="2046" y="1065"/>
                  </a:lnTo>
                  <a:lnTo>
                    <a:pt x="2030" y="992"/>
                  </a:lnTo>
                  <a:lnTo>
                    <a:pt x="2008" y="920"/>
                  </a:lnTo>
                  <a:lnTo>
                    <a:pt x="1981" y="850"/>
                  </a:lnTo>
                  <a:lnTo>
                    <a:pt x="1948" y="784"/>
                  </a:lnTo>
                  <a:lnTo>
                    <a:pt x="1910" y="721"/>
                  </a:lnTo>
                  <a:lnTo>
                    <a:pt x="1867" y="662"/>
                  </a:lnTo>
                  <a:lnTo>
                    <a:pt x="1820" y="606"/>
                  </a:lnTo>
                  <a:lnTo>
                    <a:pt x="1767" y="554"/>
                  </a:lnTo>
                  <a:lnTo>
                    <a:pt x="1711" y="506"/>
                  </a:lnTo>
                  <a:lnTo>
                    <a:pt x="1652" y="464"/>
                  </a:lnTo>
                  <a:lnTo>
                    <a:pt x="1589" y="425"/>
                  </a:lnTo>
                  <a:lnTo>
                    <a:pt x="1523" y="393"/>
                  </a:lnTo>
                  <a:lnTo>
                    <a:pt x="1455" y="364"/>
                  </a:lnTo>
                  <a:lnTo>
                    <a:pt x="1383" y="343"/>
                  </a:lnTo>
                  <a:lnTo>
                    <a:pt x="1308" y="327"/>
                  </a:lnTo>
                  <a:lnTo>
                    <a:pt x="1232" y="317"/>
                  </a:lnTo>
                  <a:lnTo>
                    <a:pt x="1154" y="314"/>
                  </a:lnTo>
                  <a:lnTo>
                    <a:pt x="1073" y="317"/>
                  </a:lnTo>
                  <a:lnTo>
                    <a:pt x="993" y="328"/>
                  </a:lnTo>
                  <a:lnTo>
                    <a:pt x="916" y="346"/>
                  </a:lnTo>
                  <a:lnTo>
                    <a:pt x="841" y="370"/>
                  </a:lnTo>
                  <a:lnTo>
                    <a:pt x="769" y="400"/>
                  </a:lnTo>
                  <a:lnTo>
                    <a:pt x="701" y="436"/>
                  </a:lnTo>
                  <a:lnTo>
                    <a:pt x="637" y="478"/>
                  </a:lnTo>
                  <a:lnTo>
                    <a:pt x="575" y="524"/>
                  </a:lnTo>
                  <a:lnTo>
                    <a:pt x="519" y="576"/>
                  </a:lnTo>
                  <a:lnTo>
                    <a:pt x="467" y="632"/>
                  </a:lnTo>
                  <a:lnTo>
                    <a:pt x="419" y="692"/>
                  </a:lnTo>
                  <a:lnTo>
                    <a:pt x="377" y="757"/>
                  </a:lnTo>
                  <a:lnTo>
                    <a:pt x="340" y="825"/>
                  </a:lnTo>
                  <a:lnTo>
                    <a:pt x="309" y="896"/>
                  </a:lnTo>
                  <a:lnTo>
                    <a:pt x="234" y="873"/>
                  </a:lnTo>
                  <a:lnTo>
                    <a:pt x="157" y="853"/>
                  </a:lnTo>
                  <a:lnTo>
                    <a:pt x="80" y="838"/>
                  </a:lnTo>
                  <a:lnTo>
                    <a:pt x="0" y="826"/>
                  </a:lnTo>
                  <a:lnTo>
                    <a:pt x="32" y="743"/>
                  </a:lnTo>
                  <a:lnTo>
                    <a:pt x="70" y="663"/>
                  </a:lnTo>
                  <a:lnTo>
                    <a:pt x="113" y="586"/>
                  </a:lnTo>
                  <a:lnTo>
                    <a:pt x="162" y="512"/>
                  </a:lnTo>
                  <a:lnTo>
                    <a:pt x="216" y="443"/>
                  </a:lnTo>
                  <a:lnTo>
                    <a:pt x="274" y="377"/>
                  </a:lnTo>
                  <a:lnTo>
                    <a:pt x="337" y="316"/>
                  </a:lnTo>
                  <a:lnTo>
                    <a:pt x="403" y="259"/>
                  </a:lnTo>
                  <a:lnTo>
                    <a:pt x="474" y="208"/>
                  </a:lnTo>
                  <a:lnTo>
                    <a:pt x="549" y="161"/>
                  </a:lnTo>
                  <a:lnTo>
                    <a:pt x="627" y="120"/>
                  </a:lnTo>
                  <a:lnTo>
                    <a:pt x="709" y="84"/>
                  </a:lnTo>
                  <a:lnTo>
                    <a:pt x="792" y="54"/>
                  </a:lnTo>
                  <a:lnTo>
                    <a:pt x="880" y="30"/>
                  </a:lnTo>
                  <a:lnTo>
                    <a:pt x="969" y="13"/>
                  </a:lnTo>
                  <a:lnTo>
                    <a:pt x="1061" y="3"/>
                  </a:lnTo>
                  <a:lnTo>
                    <a:pt x="11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25" name="Freeform 1404"/>
            <p:cNvSpPr>
              <a:spLocks noEditPoints="1"/>
            </p:cNvSpPr>
            <p:nvPr/>
          </p:nvSpPr>
          <p:spPr bwMode="auto">
            <a:xfrm>
              <a:off x="2295326" y="870742"/>
              <a:ext cx="767832" cy="769091"/>
            </a:xfrm>
            <a:custGeom>
              <a:avLst/>
              <a:gdLst>
                <a:gd name="T0" fmla="*/ 1036 w 2439"/>
                <a:gd name="T1" fmla="*/ 724 h 2445"/>
                <a:gd name="T2" fmla="*/ 846 w 2439"/>
                <a:gd name="T3" fmla="*/ 845 h 2445"/>
                <a:gd name="T4" fmla="*/ 724 w 2439"/>
                <a:gd name="T5" fmla="*/ 1034 h 2445"/>
                <a:gd name="T6" fmla="*/ 691 w 2439"/>
                <a:gd name="T7" fmla="*/ 1248 h 2445"/>
                <a:gd name="T8" fmla="*/ 746 w 2439"/>
                <a:gd name="T9" fmla="*/ 1459 h 2445"/>
                <a:gd name="T10" fmla="*/ 887 w 2439"/>
                <a:gd name="T11" fmla="*/ 1636 h 2445"/>
                <a:gd name="T12" fmla="*/ 1085 w 2439"/>
                <a:gd name="T13" fmla="*/ 1736 h 2445"/>
                <a:gd name="T14" fmla="*/ 1301 w 2439"/>
                <a:gd name="T15" fmla="*/ 1748 h 2445"/>
                <a:gd name="T16" fmla="*/ 1506 w 2439"/>
                <a:gd name="T17" fmla="*/ 1671 h 2445"/>
                <a:gd name="T18" fmla="*/ 1667 w 2439"/>
                <a:gd name="T19" fmla="*/ 1511 h 2445"/>
                <a:gd name="T20" fmla="*/ 1745 w 2439"/>
                <a:gd name="T21" fmla="*/ 1306 h 2445"/>
                <a:gd name="T22" fmla="*/ 1734 w 2439"/>
                <a:gd name="T23" fmla="*/ 1089 h 2445"/>
                <a:gd name="T24" fmla="*/ 1636 w 2439"/>
                <a:gd name="T25" fmla="*/ 891 h 2445"/>
                <a:gd name="T26" fmla="*/ 1460 w 2439"/>
                <a:gd name="T27" fmla="*/ 748 h 2445"/>
                <a:gd name="T28" fmla="*/ 1249 w 2439"/>
                <a:gd name="T29" fmla="*/ 692 h 2445"/>
                <a:gd name="T30" fmla="*/ 1327 w 2439"/>
                <a:gd name="T31" fmla="*/ 4 h 2445"/>
                <a:gd name="T32" fmla="*/ 1395 w 2439"/>
                <a:gd name="T33" fmla="*/ 60 h 2445"/>
                <a:gd name="T34" fmla="*/ 1482 w 2439"/>
                <a:gd name="T35" fmla="*/ 280 h 2445"/>
                <a:gd name="T36" fmla="*/ 1771 w 2439"/>
                <a:gd name="T37" fmla="*/ 416 h 2445"/>
                <a:gd name="T38" fmla="*/ 1945 w 2439"/>
                <a:gd name="T39" fmla="*/ 276 h 2445"/>
                <a:gd name="T40" fmla="*/ 2028 w 2439"/>
                <a:gd name="T41" fmla="*/ 305 h 2445"/>
                <a:gd name="T42" fmla="*/ 2171 w 2439"/>
                <a:gd name="T43" fmla="*/ 480 h 2445"/>
                <a:gd name="T44" fmla="*/ 2140 w 2439"/>
                <a:gd name="T45" fmla="*/ 564 h 2445"/>
                <a:gd name="T46" fmla="*/ 2124 w 2439"/>
                <a:gd name="T47" fmla="*/ 853 h 2445"/>
                <a:gd name="T48" fmla="*/ 2337 w 2439"/>
                <a:gd name="T49" fmla="*/ 1043 h 2445"/>
                <a:gd name="T50" fmla="*/ 2417 w 2439"/>
                <a:gd name="T51" fmla="*/ 1082 h 2445"/>
                <a:gd name="T52" fmla="*/ 2439 w 2439"/>
                <a:gd name="T53" fmla="*/ 1307 h 2445"/>
                <a:gd name="T54" fmla="*/ 2400 w 2439"/>
                <a:gd name="T55" fmla="*/ 1387 h 2445"/>
                <a:gd name="T56" fmla="*/ 2179 w 2439"/>
                <a:gd name="T57" fmla="*/ 1409 h 2445"/>
                <a:gd name="T58" fmla="*/ 2095 w 2439"/>
                <a:gd name="T59" fmla="*/ 1660 h 2445"/>
                <a:gd name="T60" fmla="*/ 2151 w 2439"/>
                <a:gd name="T61" fmla="*/ 1905 h 2445"/>
                <a:gd name="T62" fmla="*/ 2160 w 2439"/>
                <a:gd name="T63" fmla="*/ 1993 h 2445"/>
                <a:gd name="T64" fmla="*/ 2004 w 2439"/>
                <a:gd name="T65" fmla="*/ 2160 h 2445"/>
                <a:gd name="T66" fmla="*/ 1917 w 2439"/>
                <a:gd name="T67" fmla="*/ 2169 h 2445"/>
                <a:gd name="T68" fmla="*/ 1712 w 2439"/>
                <a:gd name="T69" fmla="*/ 2072 h 2445"/>
                <a:gd name="T70" fmla="*/ 1465 w 2439"/>
                <a:gd name="T71" fmla="*/ 2175 h 2445"/>
                <a:gd name="T72" fmla="*/ 1388 w 2439"/>
                <a:gd name="T73" fmla="*/ 2388 h 2445"/>
                <a:gd name="T74" fmla="*/ 1320 w 2439"/>
                <a:gd name="T75" fmla="*/ 2442 h 2445"/>
                <a:gd name="T76" fmla="*/ 1092 w 2439"/>
                <a:gd name="T77" fmla="*/ 2433 h 2445"/>
                <a:gd name="T78" fmla="*/ 1037 w 2439"/>
                <a:gd name="T79" fmla="*/ 2365 h 2445"/>
                <a:gd name="T80" fmla="*/ 907 w 2439"/>
                <a:gd name="T81" fmla="*/ 2154 h 2445"/>
                <a:gd name="T82" fmla="*/ 666 w 2439"/>
                <a:gd name="T83" fmla="*/ 2034 h 2445"/>
                <a:gd name="T84" fmla="*/ 496 w 2439"/>
                <a:gd name="T85" fmla="*/ 2169 h 2445"/>
                <a:gd name="T86" fmla="*/ 411 w 2439"/>
                <a:gd name="T87" fmla="*/ 2139 h 2445"/>
                <a:gd name="T88" fmla="*/ 269 w 2439"/>
                <a:gd name="T89" fmla="*/ 1964 h 2445"/>
                <a:gd name="T90" fmla="*/ 299 w 2439"/>
                <a:gd name="T91" fmla="*/ 1880 h 2445"/>
                <a:gd name="T92" fmla="*/ 311 w 2439"/>
                <a:gd name="T93" fmla="*/ 1595 h 2445"/>
                <a:gd name="T94" fmla="*/ 103 w 2439"/>
                <a:gd name="T95" fmla="*/ 1402 h 2445"/>
                <a:gd name="T96" fmla="*/ 23 w 2439"/>
                <a:gd name="T97" fmla="*/ 1363 h 2445"/>
                <a:gd name="T98" fmla="*/ 1 w 2439"/>
                <a:gd name="T99" fmla="*/ 1139 h 2445"/>
                <a:gd name="T100" fmla="*/ 40 w 2439"/>
                <a:gd name="T101" fmla="*/ 1059 h 2445"/>
                <a:gd name="T102" fmla="*/ 257 w 2439"/>
                <a:gd name="T103" fmla="*/ 1037 h 2445"/>
                <a:gd name="T104" fmla="*/ 343 w 2439"/>
                <a:gd name="T105" fmla="*/ 786 h 2445"/>
                <a:gd name="T106" fmla="*/ 289 w 2439"/>
                <a:gd name="T107" fmla="*/ 541 h 2445"/>
                <a:gd name="T108" fmla="*/ 280 w 2439"/>
                <a:gd name="T109" fmla="*/ 453 h 2445"/>
                <a:gd name="T110" fmla="*/ 436 w 2439"/>
                <a:gd name="T111" fmla="*/ 286 h 2445"/>
                <a:gd name="T112" fmla="*/ 523 w 2439"/>
                <a:gd name="T113" fmla="*/ 276 h 2445"/>
                <a:gd name="T114" fmla="*/ 730 w 2439"/>
                <a:gd name="T115" fmla="*/ 374 h 2445"/>
                <a:gd name="T116" fmla="*/ 976 w 2439"/>
                <a:gd name="T117" fmla="*/ 275 h 2445"/>
                <a:gd name="T118" fmla="*/ 1052 w 2439"/>
                <a:gd name="T119" fmla="*/ 58 h 2445"/>
                <a:gd name="T120" fmla="*/ 1121 w 2439"/>
                <a:gd name="T121" fmla="*/ 4 h 2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39" h="2445">
                  <a:moveTo>
                    <a:pt x="1195" y="691"/>
                  </a:moveTo>
                  <a:lnTo>
                    <a:pt x="1141" y="696"/>
                  </a:lnTo>
                  <a:lnTo>
                    <a:pt x="1088" y="708"/>
                  </a:lnTo>
                  <a:lnTo>
                    <a:pt x="1036" y="724"/>
                  </a:lnTo>
                  <a:lnTo>
                    <a:pt x="984" y="746"/>
                  </a:lnTo>
                  <a:lnTo>
                    <a:pt x="936" y="773"/>
                  </a:lnTo>
                  <a:lnTo>
                    <a:pt x="889" y="806"/>
                  </a:lnTo>
                  <a:lnTo>
                    <a:pt x="846" y="845"/>
                  </a:lnTo>
                  <a:lnTo>
                    <a:pt x="807" y="889"/>
                  </a:lnTo>
                  <a:lnTo>
                    <a:pt x="774" y="934"/>
                  </a:lnTo>
                  <a:lnTo>
                    <a:pt x="747" y="982"/>
                  </a:lnTo>
                  <a:lnTo>
                    <a:pt x="724" y="1034"/>
                  </a:lnTo>
                  <a:lnTo>
                    <a:pt x="708" y="1085"/>
                  </a:lnTo>
                  <a:lnTo>
                    <a:pt x="697" y="1139"/>
                  </a:lnTo>
                  <a:lnTo>
                    <a:pt x="691" y="1194"/>
                  </a:lnTo>
                  <a:lnTo>
                    <a:pt x="691" y="1248"/>
                  </a:lnTo>
                  <a:lnTo>
                    <a:pt x="695" y="1302"/>
                  </a:lnTo>
                  <a:lnTo>
                    <a:pt x="707" y="1355"/>
                  </a:lnTo>
                  <a:lnTo>
                    <a:pt x="723" y="1408"/>
                  </a:lnTo>
                  <a:lnTo>
                    <a:pt x="746" y="1459"/>
                  </a:lnTo>
                  <a:lnTo>
                    <a:pt x="773" y="1507"/>
                  </a:lnTo>
                  <a:lnTo>
                    <a:pt x="806" y="1554"/>
                  </a:lnTo>
                  <a:lnTo>
                    <a:pt x="844" y="1597"/>
                  </a:lnTo>
                  <a:lnTo>
                    <a:pt x="887" y="1636"/>
                  </a:lnTo>
                  <a:lnTo>
                    <a:pt x="933" y="1669"/>
                  </a:lnTo>
                  <a:lnTo>
                    <a:pt x="982" y="1697"/>
                  </a:lnTo>
                  <a:lnTo>
                    <a:pt x="1032" y="1720"/>
                  </a:lnTo>
                  <a:lnTo>
                    <a:pt x="1085" y="1736"/>
                  </a:lnTo>
                  <a:lnTo>
                    <a:pt x="1137" y="1747"/>
                  </a:lnTo>
                  <a:lnTo>
                    <a:pt x="1192" y="1753"/>
                  </a:lnTo>
                  <a:lnTo>
                    <a:pt x="1246" y="1753"/>
                  </a:lnTo>
                  <a:lnTo>
                    <a:pt x="1301" y="1748"/>
                  </a:lnTo>
                  <a:lnTo>
                    <a:pt x="1354" y="1737"/>
                  </a:lnTo>
                  <a:lnTo>
                    <a:pt x="1407" y="1721"/>
                  </a:lnTo>
                  <a:lnTo>
                    <a:pt x="1457" y="1698"/>
                  </a:lnTo>
                  <a:lnTo>
                    <a:pt x="1506" y="1671"/>
                  </a:lnTo>
                  <a:lnTo>
                    <a:pt x="1552" y="1637"/>
                  </a:lnTo>
                  <a:lnTo>
                    <a:pt x="1595" y="1600"/>
                  </a:lnTo>
                  <a:lnTo>
                    <a:pt x="1634" y="1556"/>
                  </a:lnTo>
                  <a:lnTo>
                    <a:pt x="1667" y="1511"/>
                  </a:lnTo>
                  <a:lnTo>
                    <a:pt x="1694" y="1461"/>
                  </a:lnTo>
                  <a:lnTo>
                    <a:pt x="1717" y="1411"/>
                  </a:lnTo>
                  <a:lnTo>
                    <a:pt x="1733" y="1358"/>
                  </a:lnTo>
                  <a:lnTo>
                    <a:pt x="1745" y="1306"/>
                  </a:lnTo>
                  <a:lnTo>
                    <a:pt x="1750" y="1251"/>
                  </a:lnTo>
                  <a:lnTo>
                    <a:pt x="1750" y="1197"/>
                  </a:lnTo>
                  <a:lnTo>
                    <a:pt x="1746" y="1142"/>
                  </a:lnTo>
                  <a:lnTo>
                    <a:pt x="1734" y="1089"/>
                  </a:lnTo>
                  <a:lnTo>
                    <a:pt x="1718" y="1037"/>
                  </a:lnTo>
                  <a:lnTo>
                    <a:pt x="1697" y="986"/>
                  </a:lnTo>
                  <a:lnTo>
                    <a:pt x="1669" y="937"/>
                  </a:lnTo>
                  <a:lnTo>
                    <a:pt x="1636" y="891"/>
                  </a:lnTo>
                  <a:lnTo>
                    <a:pt x="1597" y="847"/>
                  </a:lnTo>
                  <a:lnTo>
                    <a:pt x="1554" y="808"/>
                  </a:lnTo>
                  <a:lnTo>
                    <a:pt x="1508" y="775"/>
                  </a:lnTo>
                  <a:lnTo>
                    <a:pt x="1460" y="748"/>
                  </a:lnTo>
                  <a:lnTo>
                    <a:pt x="1409" y="725"/>
                  </a:lnTo>
                  <a:lnTo>
                    <a:pt x="1358" y="708"/>
                  </a:lnTo>
                  <a:lnTo>
                    <a:pt x="1304" y="698"/>
                  </a:lnTo>
                  <a:lnTo>
                    <a:pt x="1249" y="692"/>
                  </a:lnTo>
                  <a:lnTo>
                    <a:pt x="1195" y="691"/>
                  </a:lnTo>
                  <a:close/>
                  <a:moveTo>
                    <a:pt x="1145" y="0"/>
                  </a:moveTo>
                  <a:lnTo>
                    <a:pt x="1304" y="1"/>
                  </a:lnTo>
                  <a:lnTo>
                    <a:pt x="1327" y="4"/>
                  </a:lnTo>
                  <a:lnTo>
                    <a:pt x="1348" y="12"/>
                  </a:lnTo>
                  <a:lnTo>
                    <a:pt x="1368" y="24"/>
                  </a:lnTo>
                  <a:lnTo>
                    <a:pt x="1384" y="40"/>
                  </a:lnTo>
                  <a:lnTo>
                    <a:pt x="1395" y="60"/>
                  </a:lnTo>
                  <a:lnTo>
                    <a:pt x="1403" y="81"/>
                  </a:lnTo>
                  <a:lnTo>
                    <a:pt x="1407" y="105"/>
                  </a:lnTo>
                  <a:lnTo>
                    <a:pt x="1406" y="262"/>
                  </a:lnTo>
                  <a:lnTo>
                    <a:pt x="1482" y="280"/>
                  </a:lnTo>
                  <a:lnTo>
                    <a:pt x="1557" y="305"/>
                  </a:lnTo>
                  <a:lnTo>
                    <a:pt x="1631" y="336"/>
                  </a:lnTo>
                  <a:lnTo>
                    <a:pt x="1702" y="373"/>
                  </a:lnTo>
                  <a:lnTo>
                    <a:pt x="1771" y="416"/>
                  </a:lnTo>
                  <a:lnTo>
                    <a:pt x="1883" y="304"/>
                  </a:lnTo>
                  <a:lnTo>
                    <a:pt x="1901" y="291"/>
                  </a:lnTo>
                  <a:lnTo>
                    <a:pt x="1922" y="280"/>
                  </a:lnTo>
                  <a:lnTo>
                    <a:pt x="1945" y="276"/>
                  </a:lnTo>
                  <a:lnTo>
                    <a:pt x="1967" y="276"/>
                  </a:lnTo>
                  <a:lnTo>
                    <a:pt x="1989" y="280"/>
                  </a:lnTo>
                  <a:lnTo>
                    <a:pt x="2010" y="291"/>
                  </a:lnTo>
                  <a:lnTo>
                    <a:pt x="2028" y="305"/>
                  </a:lnTo>
                  <a:lnTo>
                    <a:pt x="2141" y="419"/>
                  </a:lnTo>
                  <a:lnTo>
                    <a:pt x="2156" y="437"/>
                  </a:lnTo>
                  <a:lnTo>
                    <a:pt x="2165" y="457"/>
                  </a:lnTo>
                  <a:lnTo>
                    <a:pt x="2171" y="480"/>
                  </a:lnTo>
                  <a:lnTo>
                    <a:pt x="2169" y="502"/>
                  </a:lnTo>
                  <a:lnTo>
                    <a:pt x="2165" y="525"/>
                  </a:lnTo>
                  <a:lnTo>
                    <a:pt x="2155" y="546"/>
                  </a:lnTo>
                  <a:lnTo>
                    <a:pt x="2140" y="564"/>
                  </a:lnTo>
                  <a:lnTo>
                    <a:pt x="2028" y="676"/>
                  </a:lnTo>
                  <a:lnTo>
                    <a:pt x="2064" y="733"/>
                  </a:lnTo>
                  <a:lnTo>
                    <a:pt x="2096" y="791"/>
                  </a:lnTo>
                  <a:lnTo>
                    <a:pt x="2124" y="853"/>
                  </a:lnTo>
                  <a:lnTo>
                    <a:pt x="2147" y="915"/>
                  </a:lnTo>
                  <a:lnTo>
                    <a:pt x="2165" y="978"/>
                  </a:lnTo>
                  <a:lnTo>
                    <a:pt x="2180" y="1042"/>
                  </a:lnTo>
                  <a:lnTo>
                    <a:pt x="2337" y="1043"/>
                  </a:lnTo>
                  <a:lnTo>
                    <a:pt x="2360" y="1045"/>
                  </a:lnTo>
                  <a:lnTo>
                    <a:pt x="2382" y="1053"/>
                  </a:lnTo>
                  <a:lnTo>
                    <a:pt x="2401" y="1066"/>
                  </a:lnTo>
                  <a:lnTo>
                    <a:pt x="2417" y="1082"/>
                  </a:lnTo>
                  <a:lnTo>
                    <a:pt x="2430" y="1101"/>
                  </a:lnTo>
                  <a:lnTo>
                    <a:pt x="2437" y="1123"/>
                  </a:lnTo>
                  <a:lnTo>
                    <a:pt x="2439" y="1148"/>
                  </a:lnTo>
                  <a:lnTo>
                    <a:pt x="2439" y="1307"/>
                  </a:lnTo>
                  <a:lnTo>
                    <a:pt x="2435" y="1331"/>
                  </a:lnTo>
                  <a:lnTo>
                    <a:pt x="2428" y="1352"/>
                  </a:lnTo>
                  <a:lnTo>
                    <a:pt x="2416" y="1371"/>
                  </a:lnTo>
                  <a:lnTo>
                    <a:pt x="2400" y="1387"/>
                  </a:lnTo>
                  <a:lnTo>
                    <a:pt x="2381" y="1400"/>
                  </a:lnTo>
                  <a:lnTo>
                    <a:pt x="2359" y="1406"/>
                  </a:lnTo>
                  <a:lnTo>
                    <a:pt x="2335" y="1410"/>
                  </a:lnTo>
                  <a:lnTo>
                    <a:pt x="2179" y="1409"/>
                  </a:lnTo>
                  <a:lnTo>
                    <a:pt x="2165" y="1473"/>
                  </a:lnTo>
                  <a:lnTo>
                    <a:pt x="2145" y="1537"/>
                  </a:lnTo>
                  <a:lnTo>
                    <a:pt x="2123" y="1600"/>
                  </a:lnTo>
                  <a:lnTo>
                    <a:pt x="2095" y="1660"/>
                  </a:lnTo>
                  <a:lnTo>
                    <a:pt x="2063" y="1720"/>
                  </a:lnTo>
                  <a:lnTo>
                    <a:pt x="2027" y="1777"/>
                  </a:lnTo>
                  <a:lnTo>
                    <a:pt x="2136" y="1887"/>
                  </a:lnTo>
                  <a:lnTo>
                    <a:pt x="2151" y="1905"/>
                  </a:lnTo>
                  <a:lnTo>
                    <a:pt x="2160" y="1926"/>
                  </a:lnTo>
                  <a:lnTo>
                    <a:pt x="2165" y="1948"/>
                  </a:lnTo>
                  <a:lnTo>
                    <a:pt x="2165" y="1971"/>
                  </a:lnTo>
                  <a:lnTo>
                    <a:pt x="2160" y="1993"/>
                  </a:lnTo>
                  <a:lnTo>
                    <a:pt x="2150" y="2014"/>
                  </a:lnTo>
                  <a:lnTo>
                    <a:pt x="2135" y="2033"/>
                  </a:lnTo>
                  <a:lnTo>
                    <a:pt x="2023" y="2145"/>
                  </a:lnTo>
                  <a:lnTo>
                    <a:pt x="2004" y="2160"/>
                  </a:lnTo>
                  <a:lnTo>
                    <a:pt x="1983" y="2169"/>
                  </a:lnTo>
                  <a:lnTo>
                    <a:pt x="1962" y="2175"/>
                  </a:lnTo>
                  <a:lnTo>
                    <a:pt x="1939" y="2174"/>
                  </a:lnTo>
                  <a:lnTo>
                    <a:pt x="1917" y="2169"/>
                  </a:lnTo>
                  <a:lnTo>
                    <a:pt x="1895" y="2159"/>
                  </a:lnTo>
                  <a:lnTo>
                    <a:pt x="1877" y="2144"/>
                  </a:lnTo>
                  <a:lnTo>
                    <a:pt x="1770" y="2035"/>
                  </a:lnTo>
                  <a:lnTo>
                    <a:pt x="1712" y="2072"/>
                  </a:lnTo>
                  <a:lnTo>
                    <a:pt x="1652" y="2105"/>
                  </a:lnTo>
                  <a:lnTo>
                    <a:pt x="1591" y="2133"/>
                  </a:lnTo>
                  <a:lnTo>
                    <a:pt x="1529" y="2155"/>
                  </a:lnTo>
                  <a:lnTo>
                    <a:pt x="1465" y="2175"/>
                  </a:lnTo>
                  <a:lnTo>
                    <a:pt x="1400" y="2190"/>
                  </a:lnTo>
                  <a:lnTo>
                    <a:pt x="1399" y="2342"/>
                  </a:lnTo>
                  <a:lnTo>
                    <a:pt x="1396" y="2366"/>
                  </a:lnTo>
                  <a:lnTo>
                    <a:pt x="1388" y="2388"/>
                  </a:lnTo>
                  <a:lnTo>
                    <a:pt x="1377" y="2407"/>
                  </a:lnTo>
                  <a:lnTo>
                    <a:pt x="1361" y="2422"/>
                  </a:lnTo>
                  <a:lnTo>
                    <a:pt x="1342" y="2434"/>
                  </a:lnTo>
                  <a:lnTo>
                    <a:pt x="1320" y="2442"/>
                  </a:lnTo>
                  <a:lnTo>
                    <a:pt x="1296" y="2445"/>
                  </a:lnTo>
                  <a:lnTo>
                    <a:pt x="1137" y="2444"/>
                  </a:lnTo>
                  <a:lnTo>
                    <a:pt x="1113" y="2441"/>
                  </a:lnTo>
                  <a:lnTo>
                    <a:pt x="1092" y="2433"/>
                  </a:lnTo>
                  <a:lnTo>
                    <a:pt x="1073" y="2422"/>
                  </a:lnTo>
                  <a:lnTo>
                    <a:pt x="1057" y="2405"/>
                  </a:lnTo>
                  <a:lnTo>
                    <a:pt x="1045" y="2386"/>
                  </a:lnTo>
                  <a:lnTo>
                    <a:pt x="1037" y="2365"/>
                  </a:lnTo>
                  <a:lnTo>
                    <a:pt x="1034" y="2341"/>
                  </a:lnTo>
                  <a:lnTo>
                    <a:pt x="1036" y="2189"/>
                  </a:lnTo>
                  <a:lnTo>
                    <a:pt x="971" y="2174"/>
                  </a:lnTo>
                  <a:lnTo>
                    <a:pt x="907" y="2154"/>
                  </a:lnTo>
                  <a:lnTo>
                    <a:pt x="844" y="2131"/>
                  </a:lnTo>
                  <a:lnTo>
                    <a:pt x="782" y="2103"/>
                  </a:lnTo>
                  <a:lnTo>
                    <a:pt x="723" y="2071"/>
                  </a:lnTo>
                  <a:lnTo>
                    <a:pt x="666" y="2034"/>
                  </a:lnTo>
                  <a:lnTo>
                    <a:pt x="557" y="2139"/>
                  </a:lnTo>
                  <a:lnTo>
                    <a:pt x="538" y="2154"/>
                  </a:lnTo>
                  <a:lnTo>
                    <a:pt x="517" y="2163"/>
                  </a:lnTo>
                  <a:lnTo>
                    <a:pt x="496" y="2169"/>
                  </a:lnTo>
                  <a:lnTo>
                    <a:pt x="473" y="2169"/>
                  </a:lnTo>
                  <a:lnTo>
                    <a:pt x="450" y="2163"/>
                  </a:lnTo>
                  <a:lnTo>
                    <a:pt x="429" y="2154"/>
                  </a:lnTo>
                  <a:lnTo>
                    <a:pt x="411" y="2139"/>
                  </a:lnTo>
                  <a:lnTo>
                    <a:pt x="298" y="2026"/>
                  </a:lnTo>
                  <a:lnTo>
                    <a:pt x="283" y="2008"/>
                  </a:lnTo>
                  <a:lnTo>
                    <a:pt x="274" y="1987"/>
                  </a:lnTo>
                  <a:lnTo>
                    <a:pt x="269" y="1964"/>
                  </a:lnTo>
                  <a:lnTo>
                    <a:pt x="269" y="1942"/>
                  </a:lnTo>
                  <a:lnTo>
                    <a:pt x="274" y="1920"/>
                  </a:lnTo>
                  <a:lnTo>
                    <a:pt x="284" y="1899"/>
                  </a:lnTo>
                  <a:lnTo>
                    <a:pt x="299" y="1880"/>
                  </a:lnTo>
                  <a:lnTo>
                    <a:pt x="406" y="1774"/>
                  </a:lnTo>
                  <a:lnTo>
                    <a:pt x="370" y="1716"/>
                  </a:lnTo>
                  <a:lnTo>
                    <a:pt x="338" y="1656"/>
                  </a:lnTo>
                  <a:lnTo>
                    <a:pt x="311" y="1595"/>
                  </a:lnTo>
                  <a:lnTo>
                    <a:pt x="288" y="1531"/>
                  </a:lnTo>
                  <a:lnTo>
                    <a:pt x="268" y="1467"/>
                  </a:lnTo>
                  <a:lnTo>
                    <a:pt x="255" y="1403"/>
                  </a:lnTo>
                  <a:lnTo>
                    <a:pt x="103" y="1402"/>
                  </a:lnTo>
                  <a:lnTo>
                    <a:pt x="79" y="1398"/>
                  </a:lnTo>
                  <a:lnTo>
                    <a:pt x="57" y="1392"/>
                  </a:lnTo>
                  <a:lnTo>
                    <a:pt x="38" y="1379"/>
                  </a:lnTo>
                  <a:lnTo>
                    <a:pt x="23" y="1363"/>
                  </a:lnTo>
                  <a:lnTo>
                    <a:pt x="10" y="1344"/>
                  </a:lnTo>
                  <a:lnTo>
                    <a:pt x="2" y="1322"/>
                  </a:lnTo>
                  <a:lnTo>
                    <a:pt x="0" y="1298"/>
                  </a:lnTo>
                  <a:lnTo>
                    <a:pt x="1" y="1139"/>
                  </a:lnTo>
                  <a:lnTo>
                    <a:pt x="3" y="1116"/>
                  </a:lnTo>
                  <a:lnTo>
                    <a:pt x="11" y="1094"/>
                  </a:lnTo>
                  <a:lnTo>
                    <a:pt x="24" y="1075"/>
                  </a:lnTo>
                  <a:lnTo>
                    <a:pt x="40" y="1059"/>
                  </a:lnTo>
                  <a:lnTo>
                    <a:pt x="58" y="1047"/>
                  </a:lnTo>
                  <a:lnTo>
                    <a:pt x="80" y="1039"/>
                  </a:lnTo>
                  <a:lnTo>
                    <a:pt x="104" y="1037"/>
                  </a:lnTo>
                  <a:lnTo>
                    <a:pt x="257" y="1037"/>
                  </a:lnTo>
                  <a:lnTo>
                    <a:pt x="272" y="973"/>
                  </a:lnTo>
                  <a:lnTo>
                    <a:pt x="291" y="909"/>
                  </a:lnTo>
                  <a:lnTo>
                    <a:pt x="314" y="846"/>
                  </a:lnTo>
                  <a:lnTo>
                    <a:pt x="343" y="786"/>
                  </a:lnTo>
                  <a:lnTo>
                    <a:pt x="375" y="726"/>
                  </a:lnTo>
                  <a:lnTo>
                    <a:pt x="412" y="668"/>
                  </a:lnTo>
                  <a:lnTo>
                    <a:pt x="304" y="559"/>
                  </a:lnTo>
                  <a:lnTo>
                    <a:pt x="289" y="541"/>
                  </a:lnTo>
                  <a:lnTo>
                    <a:pt x="280" y="520"/>
                  </a:lnTo>
                  <a:lnTo>
                    <a:pt x="274" y="497"/>
                  </a:lnTo>
                  <a:lnTo>
                    <a:pt x="275" y="476"/>
                  </a:lnTo>
                  <a:lnTo>
                    <a:pt x="280" y="453"/>
                  </a:lnTo>
                  <a:lnTo>
                    <a:pt x="290" y="432"/>
                  </a:lnTo>
                  <a:lnTo>
                    <a:pt x="305" y="414"/>
                  </a:lnTo>
                  <a:lnTo>
                    <a:pt x="417" y="301"/>
                  </a:lnTo>
                  <a:lnTo>
                    <a:pt x="436" y="286"/>
                  </a:lnTo>
                  <a:lnTo>
                    <a:pt x="457" y="276"/>
                  </a:lnTo>
                  <a:lnTo>
                    <a:pt x="478" y="271"/>
                  </a:lnTo>
                  <a:lnTo>
                    <a:pt x="501" y="271"/>
                  </a:lnTo>
                  <a:lnTo>
                    <a:pt x="523" y="276"/>
                  </a:lnTo>
                  <a:lnTo>
                    <a:pt x="545" y="286"/>
                  </a:lnTo>
                  <a:lnTo>
                    <a:pt x="563" y="301"/>
                  </a:lnTo>
                  <a:lnTo>
                    <a:pt x="673" y="411"/>
                  </a:lnTo>
                  <a:lnTo>
                    <a:pt x="730" y="374"/>
                  </a:lnTo>
                  <a:lnTo>
                    <a:pt x="789" y="343"/>
                  </a:lnTo>
                  <a:lnTo>
                    <a:pt x="851" y="316"/>
                  </a:lnTo>
                  <a:lnTo>
                    <a:pt x="912" y="293"/>
                  </a:lnTo>
                  <a:lnTo>
                    <a:pt x="976" y="275"/>
                  </a:lnTo>
                  <a:lnTo>
                    <a:pt x="1041" y="260"/>
                  </a:lnTo>
                  <a:lnTo>
                    <a:pt x="1041" y="103"/>
                  </a:lnTo>
                  <a:lnTo>
                    <a:pt x="1045" y="80"/>
                  </a:lnTo>
                  <a:lnTo>
                    <a:pt x="1052" y="58"/>
                  </a:lnTo>
                  <a:lnTo>
                    <a:pt x="1064" y="39"/>
                  </a:lnTo>
                  <a:lnTo>
                    <a:pt x="1080" y="23"/>
                  </a:lnTo>
                  <a:lnTo>
                    <a:pt x="1100" y="10"/>
                  </a:lnTo>
                  <a:lnTo>
                    <a:pt x="1121" y="4"/>
                  </a:lnTo>
                  <a:lnTo>
                    <a:pt x="11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grpSp>
      <p:sp>
        <p:nvSpPr>
          <p:cNvPr id="26" name="TextBox 25"/>
          <p:cNvSpPr txBox="1"/>
          <p:nvPr/>
        </p:nvSpPr>
        <p:spPr>
          <a:xfrm>
            <a:off x="1307242" y="3234559"/>
            <a:ext cx="1677062" cy="369332"/>
          </a:xfrm>
          <a:prstGeom prst="rect">
            <a:avLst/>
          </a:prstGeom>
          <a:noFill/>
        </p:spPr>
        <p:txBody>
          <a:bodyPr wrap="none" rtlCol="0">
            <a:spAutoFit/>
          </a:bodyPr>
          <a:lstStyle/>
          <a:p>
            <a:pPr algn="ctr"/>
            <a:r>
              <a:rPr lang="en-US" b="1" dirty="0">
                <a:solidFill>
                  <a:schemeClr val="bg1"/>
                </a:solidFill>
                <a:ea typeface="Lato" panose="020F0502020204030203" pitchFamily="34" charset="0"/>
                <a:cs typeface="Lato" panose="020F0502020204030203" pitchFamily="34" charset="0"/>
              </a:rPr>
              <a:t>Our Services</a:t>
            </a:r>
          </a:p>
        </p:txBody>
      </p:sp>
      <p:sp>
        <p:nvSpPr>
          <p:cNvPr id="27" name="TextBox 26"/>
          <p:cNvSpPr txBox="1"/>
          <p:nvPr/>
        </p:nvSpPr>
        <p:spPr>
          <a:xfrm>
            <a:off x="3937393" y="3234559"/>
            <a:ext cx="1677062" cy="369332"/>
          </a:xfrm>
          <a:prstGeom prst="rect">
            <a:avLst/>
          </a:prstGeom>
          <a:noFill/>
        </p:spPr>
        <p:txBody>
          <a:bodyPr wrap="none" rtlCol="0">
            <a:spAutoFit/>
          </a:bodyPr>
          <a:lstStyle/>
          <a:p>
            <a:pPr algn="ctr"/>
            <a:r>
              <a:rPr lang="en-US" b="1" dirty="0">
                <a:solidFill>
                  <a:schemeClr val="bg1"/>
                </a:solidFill>
                <a:ea typeface="Lato" panose="020F0502020204030203" pitchFamily="34" charset="0"/>
                <a:cs typeface="Lato" panose="020F0502020204030203" pitchFamily="34" charset="0"/>
              </a:rPr>
              <a:t>Our Services</a:t>
            </a:r>
          </a:p>
        </p:txBody>
      </p:sp>
      <p:sp>
        <p:nvSpPr>
          <p:cNvPr id="28" name="TextBox 27"/>
          <p:cNvSpPr txBox="1"/>
          <p:nvPr/>
        </p:nvSpPr>
        <p:spPr>
          <a:xfrm>
            <a:off x="6574429" y="3234559"/>
            <a:ext cx="1677062" cy="369332"/>
          </a:xfrm>
          <a:prstGeom prst="rect">
            <a:avLst/>
          </a:prstGeom>
          <a:noFill/>
        </p:spPr>
        <p:txBody>
          <a:bodyPr wrap="none" rtlCol="0">
            <a:spAutoFit/>
          </a:bodyPr>
          <a:lstStyle/>
          <a:p>
            <a:pPr algn="ctr"/>
            <a:r>
              <a:rPr lang="en-US" b="1" dirty="0">
                <a:solidFill>
                  <a:schemeClr val="bg1"/>
                </a:solidFill>
                <a:ea typeface="Lato" panose="020F0502020204030203" pitchFamily="34" charset="0"/>
                <a:cs typeface="Lato" panose="020F0502020204030203" pitchFamily="34" charset="0"/>
              </a:rPr>
              <a:t>Our Services</a:t>
            </a:r>
          </a:p>
        </p:txBody>
      </p:sp>
      <p:sp>
        <p:nvSpPr>
          <p:cNvPr id="29" name="TextBox 28"/>
          <p:cNvSpPr txBox="1"/>
          <p:nvPr/>
        </p:nvSpPr>
        <p:spPr>
          <a:xfrm>
            <a:off x="9217697" y="3234559"/>
            <a:ext cx="1677062" cy="369332"/>
          </a:xfrm>
          <a:prstGeom prst="rect">
            <a:avLst/>
          </a:prstGeom>
          <a:noFill/>
        </p:spPr>
        <p:txBody>
          <a:bodyPr wrap="none" rtlCol="0">
            <a:spAutoFit/>
          </a:bodyPr>
          <a:lstStyle/>
          <a:p>
            <a:pPr algn="ctr"/>
            <a:r>
              <a:rPr lang="en-US" b="1" dirty="0">
                <a:solidFill>
                  <a:schemeClr val="bg1"/>
                </a:solidFill>
                <a:ea typeface="Lato" panose="020F0502020204030203" pitchFamily="34" charset="0"/>
                <a:cs typeface="Lato" panose="020F0502020204030203" pitchFamily="34" charset="0"/>
              </a:rPr>
              <a:t>Our Services</a:t>
            </a:r>
          </a:p>
        </p:txBody>
      </p:sp>
      <p:sp>
        <p:nvSpPr>
          <p:cNvPr id="30" name="Rectangle 29"/>
          <p:cNvSpPr/>
          <p:nvPr/>
        </p:nvSpPr>
        <p:spPr>
          <a:xfrm>
            <a:off x="944124" y="4510626"/>
            <a:ext cx="2410729" cy="923330"/>
          </a:xfrm>
          <a:prstGeom prst="rect">
            <a:avLst/>
          </a:prstGeom>
        </p:spPr>
        <p:txBody>
          <a:bodyPr wrap="square">
            <a:spAutoFit/>
          </a:bodyPr>
          <a:lstStyle/>
          <a:p>
            <a:pPr algn="ctr">
              <a:lnSpc>
                <a:spcPct val="150000"/>
              </a:lnSpc>
            </a:pPr>
            <a:r>
              <a:rPr lang="en-US" sz="1200" dirty="0">
                <a:solidFill>
                  <a:schemeClr val="bg1">
                    <a:lumMod val="50000"/>
                  </a:schemeClr>
                </a:solidFill>
                <a:ea typeface="Lato" panose="020F0502020204030203" pitchFamily="34" charset="0"/>
                <a:cs typeface="Lato" panose="020F0502020204030203" pitchFamily="34" charset="0"/>
              </a:rPr>
              <a:t>Lorem ipsum dolor sit </a:t>
            </a:r>
            <a:r>
              <a:rPr lang="en-US" sz="1200" dirty="0" err="1">
                <a:solidFill>
                  <a:schemeClr val="bg1">
                    <a:lumMod val="50000"/>
                  </a:schemeClr>
                </a:solidFill>
                <a:ea typeface="Lato" panose="020F0502020204030203" pitchFamily="34" charset="0"/>
                <a:cs typeface="Lato" panose="020F0502020204030203" pitchFamily="34" charset="0"/>
              </a:rPr>
              <a:t>amet</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conse</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ctetur</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adipis</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cing</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elit</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sed</a:t>
            </a:r>
            <a:r>
              <a:rPr lang="en-US" sz="1200" dirty="0">
                <a:solidFill>
                  <a:schemeClr val="bg1">
                    <a:lumMod val="50000"/>
                  </a:schemeClr>
                </a:solidFill>
                <a:ea typeface="Lato" panose="020F0502020204030203" pitchFamily="34" charset="0"/>
                <a:cs typeface="Lato" panose="020F0502020204030203" pitchFamily="34" charset="0"/>
              </a:rPr>
              <a:t> do </a:t>
            </a:r>
            <a:r>
              <a:rPr lang="en-US" sz="1200" dirty="0" err="1">
                <a:solidFill>
                  <a:schemeClr val="bg1">
                    <a:lumMod val="50000"/>
                  </a:schemeClr>
                </a:solidFill>
                <a:ea typeface="Lato" panose="020F0502020204030203" pitchFamily="34" charset="0"/>
                <a:cs typeface="Lato" panose="020F0502020204030203" pitchFamily="34" charset="0"/>
              </a:rPr>
              <a:t>eius</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moddolor</a:t>
            </a:r>
            <a:endParaRPr lang="en-US" sz="1200" dirty="0">
              <a:solidFill>
                <a:schemeClr val="bg1">
                  <a:lumMod val="50000"/>
                </a:schemeClr>
              </a:solidFill>
              <a:ea typeface="Lato" panose="020F0502020204030203" pitchFamily="34" charset="0"/>
              <a:cs typeface="Lato" panose="020F0502020204030203" pitchFamily="34" charset="0"/>
            </a:endParaRPr>
          </a:p>
        </p:txBody>
      </p:sp>
      <p:sp>
        <p:nvSpPr>
          <p:cNvPr id="31" name="Rectangle 30"/>
          <p:cNvSpPr/>
          <p:nvPr/>
        </p:nvSpPr>
        <p:spPr>
          <a:xfrm>
            <a:off x="3600074" y="4510626"/>
            <a:ext cx="2410729" cy="923330"/>
          </a:xfrm>
          <a:prstGeom prst="rect">
            <a:avLst/>
          </a:prstGeom>
        </p:spPr>
        <p:txBody>
          <a:bodyPr wrap="square">
            <a:spAutoFit/>
          </a:bodyPr>
          <a:lstStyle/>
          <a:p>
            <a:pPr algn="ctr">
              <a:lnSpc>
                <a:spcPct val="150000"/>
              </a:lnSpc>
            </a:pPr>
            <a:r>
              <a:rPr lang="en-US" sz="1200" dirty="0">
                <a:solidFill>
                  <a:schemeClr val="bg1">
                    <a:lumMod val="50000"/>
                  </a:schemeClr>
                </a:solidFill>
                <a:ea typeface="Lato" panose="020F0502020204030203" pitchFamily="34" charset="0"/>
                <a:cs typeface="Lato" panose="020F0502020204030203" pitchFamily="34" charset="0"/>
              </a:rPr>
              <a:t>Lorem ipsum dolor sit </a:t>
            </a:r>
            <a:r>
              <a:rPr lang="en-US" sz="1200" dirty="0" err="1">
                <a:solidFill>
                  <a:schemeClr val="bg1">
                    <a:lumMod val="50000"/>
                  </a:schemeClr>
                </a:solidFill>
                <a:ea typeface="Lato" panose="020F0502020204030203" pitchFamily="34" charset="0"/>
                <a:cs typeface="Lato" panose="020F0502020204030203" pitchFamily="34" charset="0"/>
              </a:rPr>
              <a:t>amet</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conse</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ctetur</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adipis</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cing</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elit</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sed</a:t>
            </a:r>
            <a:r>
              <a:rPr lang="en-US" sz="1200" dirty="0">
                <a:solidFill>
                  <a:schemeClr val="bg1">
                    <a:lumMod val="50000"/>
                  </a:schemeClr>
                </a:solidFill>
                <a:ea typeface="Lato" panose="020F0502020204030203" pitchFamily="34" charset="0"/>
                <a:cs typeface="Lato" panose="020F0502020204030203" pitchFamily="34" charset="0"/>
              </a:rPr>
              <a:t> do </a:t>
            </a:r>
            <a:r>
              <a:rPr lang="en-US" sz="1200" dirty="0" err="1">
                <a:solidFill>
                  <a:schemeClr val="bg1">
                    <a:lumMod val="50000"/>
                  </a:schemeClr>
                </a:solidFill>
                <a:ea typeface="Lato" panose="020F0502020204030203" pitchFamily="34" charset="0"/>
                <a:cs typeface="Lato" panose="020F0502020204030203" pitchFamily="34" charset="0"/>
              </a:rPr>
              <a:t>eius</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moddolor</a:t>
            </a:r>
            <a:endParaRPr lang="en-US" sz="1200" dirty="0">
              <a:solidFill>
                <a:schemeClr val="bg1">
                  <a:lumMod val="50000"/>
                </a:schemeClr>
              </a:solidFill>
              <a:ea typeface="Lato" panose="020F0502020204030203" pitchFamily="34" charset="0"/>
              <a:cs typeface="Lato" panose="020F0502020204030203" pitchFamily="34" charset="0"/>
            </a:endParaRPr>
          </a:p>
        </p:txBody>
      </p:sp>
      <p:sp>
        <p:nvSpPr>
          <p:cNvPr id="32" name="Rectangle 31"/>
          <p:cNvSpPr/>
          <p:nvPr/>
        </p:nvSpPr>
        <p:spPr>
          <a:xfrm>
            <a:off x="6180986" y="4510626"/>
            <a:ext cx="2410729" cy="923330"/>
          </a:xfrm>
          <a:prstGeom prst="rect">
            <a:avLst/>
          </a:prstGeom>
        </p:spPr>
        <p:txBody>
          <a:bodyPr wrap="square">
            <a:spAutoFit/>
          </a:bodyPr>
          <a:lstStyle/>
          <a:p>
            <a:pPr algn="ctr">
              <a:lnSpc>
                <a:spcPct val="150000"/>
              </a:lnSpc>
            </a:pPr>
            <a:r>
              <a:rPr lang="en-US" sz="1200" dirty="0">
                <a:solidFill>
                  <a:schemeClr val="bg1">
                    <a:lumMod val="50000"/>
                  </a:schemeClr>
                </a:solidFill>
                <a:ea typeface="Lato" panose="020F0502020204030203" pitchFamily="34" charset="0"/>
                <a:cs typeface="Lato" panose="020F0502020204030203" pitchFamily="34" charset="0"/>
              </a:rPr>
              <a:t>Lorem ipsum dolor sit </a:t>
            </a:r>
            <a:r>
              <a:rPr lang="en-US" sz="1200" dirty="0" err="1">
                <a:solidFill>
                  <a:schemeClr val="bg1">
                    <a:lumMod val="50000"/>
                  </a:schemeClr>
                </a:solidFill>
                <a:ea typeface="Lato" panose="020F0502020204030203" pitchFamily="34" charset="0"/>
                <a:cs typeface="Lato" panose="020F0502020204030203" pitchFamily="34" charset="0"/>
              </a:rPr>
              <a:t>amet</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conse</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ctetur</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adipis</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cing</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elit</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sed</a:t>
            </a:r>
            <a:r>
              <a:rPr lang="en-US" sz="1200" dirty="0">
                <a:solidFill>
                  <a:schemeClr val="bg1">
                    <a:lumMod val="50000"/>
                  </a:schemeClr>
                </a:solidFill>
                <a:ea typeface="Lato" panose="020F0502020204030203" pitchFamily="34" charset="0"/>
                <a:cs typeface="Lato" panose="020F0502020204030203" pitchFamily="34" charset="0"/>
              </a:rPr>
              <a:t> do </a:t>
            </a:r>
            <a:r>
              <a:rPr lang="en-US" sz="1200" dirty="0" err="1">
                <a:solidFill>
                  <a:schemeClr val="bg1">
                    <a:lumMod val="50000"/>
                  </a:schemeClr>
                </a:solidFill>
                <a:ea typeface="Lato" panose="020F0502020204030203" pitchFamily="34" charset="0"/>
                <a:cs typeface="Lato" panose="020F0502020204030203" pitchFamily="34" charset="0"/>
              </a:rPr>
              <a:t>eius</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moddolor</a:t>
            </a:r>
            <a:endParaRPr lang="en-US" sz="1200" dirty="0">
              <a:solidFill>
                <a:schemeClr val="bg1">
                  <a:lumMod val="50000"/>
                </a:schemeClr>
              </a:solidFill>
              <a:ea typeface="Lato" panose="020F0502020204030203" pitchFamily="34" charset="0"/>
              <a:cs typeface="Lato" panose="020F0502020204030203" pitchFamily="34" charset="0"/>
            </a:endParaRPr>
          </a:p>
        </p:txBody>
      </p:sp>
      <p:sp>
        <p:nvSpPr>
          <p:cNvPr id="33" name="Rectangle 32"/>
          <p:cNvSpPr/>
          <p:nvPr/>
        </p:nvSpPr>
        <p:spPr>
          <a:xfrm>
            <a:off x="8838375" y="4510626"/>
            <a:ext cx="2410729" cy="923330"/>
          </a:xfrm>
          <a:prstGeom prst="rect">
            <a:avLst/>
          </a:prstGeom>
        </p:spPr>
        <p:txBody>
          <a:bodyPr wrap="square">
            <a:spAutoFit/>
          </a:bodyPr>
          <a:lstStyle/>
          <a:p>
            <a:pPr algn="ctr">
              <a:lnSpc>
                <a:spcPct val="150000"/>
              </a:lnSpc>
            </a:pPr>
            <a:r>
              <a:rPr lang="en-US" sz="1200" dirty="0">
                <a:solidFill>
                  <a:schemeClr val="bg1">
                    <a:lumMod val="50000"/>
                  </a:schemeClr>
                </a:solidFill>
                <a:ea typeface="Lato" panose="020F0502020204030203" pitchFamily="34" charset="0"/>
                <a:cs typeface="Lato" panose="020F0502020204030203" pitchFamily="34" charset="0"/>
              </a:rPr>
              <a:t>Lorem ipsum dolor sit </a:t>
            </a:r>
            <a:r>
              <a:rPr lang="en-US" sz="1200" dirty="0" err="1">
                <a:solidFill>
                  <a:schemeClr val="bg1">
                    <a:lumMod val="50000"/>
                  </a:schemeClr>
                </a:solidFill>
                <a:ea typeface="Lato" panose="020F0502020204030203" pitchFamily="34" charset="0"/>
                <a:cs typeface="Lato" panose="020F0502020204030203" pitchFamily="34" charset="0"/>
              </a:rPr>
              <a:t>amet</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conse</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ctetur</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adipis</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cing</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elit</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sed</a:t>
            </a:r>
            <a:r>
              <a:rPr lang="en-US" sz="1200" dirty="0">
                <a:solidFill>
                  <a:schemeClr val="bg1">
                    <a:lumMod val="50000"/>
                  </a:schemeClr>
                </a:solidFill>
                <a:ea typeface="Lato" panose="020F0502020204030203" pitchFamily="34" charset="0"/>
                <a:cs typeface="Lato" panose="020F0502020204030203" pitchFamily="34" charset="0"/>
              </a:rPr>
              <a:t> do </a:t>
            </a:r>
            <a:r>
              <a:rPr lang="en-US" sz="1200" dirty="0" err="1">
                <a:solidFill>
                  <a:schemeClr val="bg1">
                    <a:lumMod val="50000"/>
                  </a:schemeClr>
                </a:solidFill>
                <a:ea typeface="Lato" panose="020F0502020204030203" pitchFamily="34" charset="0"/>
                <a:cs typeface="Lato" panose="020F0502020204030203" pitchFamily="34" charset="0"/>
              </a:rPr>
              <a:t>eius</a:t>
            </a:r>
            <a:r>
              <a:rPr lang="en-US" sz="1200" dirty="0">
                <a:solidFill>
                  <a:schemeClr val="bg1">
                    <a:lumMod val="50000"/>
                  </a:schemeClr>
                </a:solidFill>
                <a:ea typeface="Lato" panose="020F0502020204030203" pitchFamily="34" charset="0"/>
                <a:cs typeface="Lato" panose="020F0502020204030203" pitchFamily="34" charset="0"/>
              </a:rPr>
              <a:t>  </a:t>
            </a:r>
            <a:r>
              <a:rPr lang="en-US" sz="1200" dirty="0" err="1">
                <a:solidFill>
                  <a:schemeClr val="bg1">
                    <a:lumMod val="50000"/>
                  </a:schemeClr>
                </a:solidFill>
                <a:ea typeface="Lato" panose="020F0502020204030203" pitchFamily="34" charset="0"/>
                <a:cs typeface="Lato" panose="020F0502020204030203" pitchFamily="34" charset="0"/>
              </a:rPr>
              <a:t>moddolor</a:t>
            </a:r>
            <a:endParaRPr lang="en-US" sz="1200" dirty="0">
              <a:solidFill>
                <a:schemeClr val="bg1">
                  <a:lumMod val="50000"/>
                </a:schemeClr>
              </a:solidFill>
              <a:ea typeface="Lato" panose="020F0502020204030203" pitchFamily="34" charset="0"/>
              <a:cs typeface="Lato" panose="020F0502020204030203" pitchFamily="34" charset="0"/>
            </a:endParaRPr>
          </a:p>
        </p:txBody>
      </p:sp>
      <p:cxnSp>
        <p:nvCxnSpPr>
          <p:cNvPr id="34" name="Straight Connector 33"/>
          <p:cNvCxnSpPr/>
          <p:nvPr/>
        </p:nvCxnSpPr>
        <p:spPr>
          <a:xfrm>
            <a:off x="1072286" y="4257205"/>
            <a:ext cx="212697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712438" y="4257205"/>
            <a:ext cx="2126973"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352590" y="4274694"/>
            <a:ext cx="2126973"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992742" y="4257205"/>
            <a:ext cx="2126973"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14C4A69-9EC8-4A93-9CA5-34B737579564}"/>
              </a:ext>
            </a:extLst>
          </p:cNvPr>
          <p:cNvSpPr txBox="1"/>
          <p:nvPr/>
        </p:nvSpPr>
        <p:spPr>
          <a:xfrm>
            <a:off x="4320146" y="751069"/>
            <a:ext cx="3551708" cy="707886"/>
          </a:xfrm>
          <a:prstGeom prst="rect">
            <a:avLst/>
          </a:prstGeom>
          <a:noFill/>
        </p:spPr>
        <p:txBody>
          <a:bodyPr wrap="square" rtlCol="0">
            <a:spAutoFit/>
          </a:bodyPr>
          <a:lstStyle/>
          <a:p>
            <a:pPr algn="ctr"/>
            <a:r>
              <a:rPr lang="id-ID" sz="4000" b="1" i="1" spc="-150" dirty="0">
                <a:solidFill>
                  <a:schemeClr val="tx1">
                    <a:lumMod val="75000"/>
                    <a:lumOff val="25000"/>
                  </a:schemeClr>
                </a:solidFill>
                <a:ea typeface="Montserrat" charset="0"/>
                <a:cs typeface="Montserrat" charset="0"/>
              </a:rPr>
              <a:t>Infographic</a:t>
            </a:r>
            <a:endParaRPr lang="en-US" sz="4000" b="1" i="1" spc="-150" dirty="0">
              <a:solidFill>
                <a:schemeClr val="tx1">
                  <a:lumMod val="75000"/>
                  <a:lumOff val="25000"/>
                </a:schemeClr>
              </a:solidFill>
              <a:ea typeface="Montserrat" charset="0"/>
              <a:cs typeface="Montserrat" charset="0"/>
            </a:endParaRPr>
          </a:p>
        </p:txBody>
      </p:sp>
      <p:sp>
        <p:nvSpPr>
          <p:cNvPr id="39" name="Right Triangle 38">
            <a:extLst>
              <a:ext uri="{FF2B5EF4-FFF2-40B4-BE49-F238E27FC236}">
                <a16:creationId xmlns:a16="http://schemas.microsoft.com/office/drawing/2014/main" id="{F2E943DE-8C07-4ADB-90FF-B01787FD77A9}"/>
              </a:ext>
            </a:extLst>
          </p:cNvPr>
          <p:cNvSpPr/>
          <p:nvPr/>
        </p:nvSpPr>
        <p:spPr>
          <a:xfrm>
            <a:off x="5997132" y="533400"/>
            <a:ext cx="197736" cy="21766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706848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flipH="1">
            <a:off x="984220" y="3480289"/>
            <a:ext cx="3820190" cy="2005164"/>
          </a:xfrm>
          <a:prstGeom prst="rect">
            <a:avLst/>
          </a:prstGeom>
          <a:noFill/>
        </p:spPr>
        <p:txBody>
          <a:bodyPr wrap="square" rtlCol="0">
            <a:spAutoFit/>
          </a:bodyPr>
          <a:lstStyle/>
          <a:p>
            <a:pPr>
              <a:lnSpc>
                <a:spcPct val="150000"/>
              </a:lnSpc>
            </a:pPr>
            <a:r>
              <a:rPr lang="en-US" sz="1200">
                <a:solidFill>
                  <a:schemeClr val="tx1">
                    <a:lumMod val="50000"/>
                    <a:lumOff val="50000"/>
                  </a:schemeClr>
                </a:solidFill>
                <a:latin typeface="+mj-lt"/>
              </a:rPr>
              <a:t>Lorem ipsum dolor sit ameti anali anu consasercan consectetun asnainli eantan aoneca eget duisal nenaini atasanil anu consectetun asnainli eantana oneca eget duisal nenaini atasanil amet atasil Pellentesque neque nisi, semper eget orci ac anilat males santas anta donenilui </a:t>
            </a:r>
          </a:p>
        </p:txBody>
      </p:sp>
      <p:sp>
        <p:nvSpPr>
          <p:cNvPr id="15" name="TextBox 14">
            <a:extLst>
              <a:ext uri="{FF2B5EF4-FFF2-40B4-BE49-F238E27FC236}">
                <a16:creationId xmlns:a16="http://schemas.microsoft.com/office/drawing/2014/main" id="{496B91FD-8A59-41E4-8E33-8242C3D4AF94}"/>
              </a:ext>
            </a:extLst>
          </p:cNvPr>
          <p:cNvSpPr txBox="1"/>
          <p:nvPr/>
        </p:nvSpPr>
        <p:spPr>
          <a:xfrm>
            <a:off x="984220" y="1863766"/>
            <a:ext cx="3551708" cy="1323439"/>
          </a:xfrm>
          <a:prstGeom prst="rect">
            <a:avLst/>
          </a:prstGeom>
          <a:noFill/>
        </p:spPr>
        <p:txBody>
          <a:bodyPr wrap="square" rtlCol="0">
            <a:spAutoFit/>
          </a:bodyPr>
          <a:lstStyle/>
          <a:p>
            <a:r>
              <a:rPr lang="id-ID" sz="4000" b="1" i="1" spc="-150" dirty="0">
                <a:solidFill>
                  <a:schemeClr val="tx1">
                    <a:lumMod val="75000"/>
                    <a:lumOff val="25000"/>
                  </a:schemeClr>
                </a:solidFill>
                <a:latin typeface="+mj-lt"/>
                <a:ea typeface="Montserrat" charset="0"/>
                <a:cs typeface="Montserrat" charset="0"/>
              </a:rPr>
              <a:t>Tactics</a:t>
            </a:r>
          </a:p>
          <a:p>
            <a:r>
              <a:rPr lang="id-ID" sz="4000" b="1" i="1" spc="-150" dirty="0">
                <a:solidFill>
                  <a:schemeClr val="tx1">
                    <a:lumMod val="75000"/>
                    <a:lumOff val="25000"/>
                  </a:schemeClr>
                </a:solidFill>
                <a:latin typeface="+mj-lt"/>
                <a:ea typeface="Montserrat" charset="0"/>
                <a:cs typeface="Montserrat" charset="0"/>
              </a:rPr>
              <a:t>Company</a:t>
            </a:r>
            <a:endParaRPr lang="en-US" sz="4000" b="1" i="1" spc="-150" dirty="0">
              <a:solidFill>
                <a:schemeClr val="tx1">
                  <a:lumMod val="75000"/>
                  <a:lumOff val="25000"/>
                </a:schemeClr>
              </a:solidFill>
              <a:latin typeface="+mj-lt"/>
              <a:ea typeface="Montserrat" charset="0"/>
              <a:cs typeface="Montserrat" charset="0"/>
            </a:endParaRPr>
          </a:p>
        </p:txBody>
      </p:sp>
      <p:sp>
        <p:nvSpPr>
          <p:cNvPr id="16" name="Right Triangle 15"/>
          <p:cNvSpPr/>
          <p:nvPr/>
        </p:nvSpPr>
        <p:spPr>
          <a:xfrm>
            <a:off x="1094214" y="1262662"/>
            <a:ext cx="421181" cy="46363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mj-lt"/>
            </a:endParaRPr>
          </a:p>
        </p:txBody>
      </p:sp>
      <p:sp>
        <p:nvSpPr>
          <p:cNvPr id="23" name="TextBox 22"/>
          <p:cNvSpPr txBox="1"/>
          <p:nvPr/>
        </p:nvSpPr>
        <p:spPr>
          <a:xfrm flipH="1">
            <a:off x="6096000" y="1871022"/>
            <a:ext cx="2362200" cy="384977"/>
          </a:xfrm>
          <a:prstGeom prst="rect">
            <a:avLst/>
          </a:prstGeom>
          <a:noFill/>
        </p:spPr>
        <p:txBody>
          <a:bodyPr wrap="square" rtlCol="0">
            <a:spAutoFit/>
          </a:bodyPr>
          <a:lstStyle/>
          <a:p>
            <a:pPr>
              <a:lnSpc>
                <a:spcPct val="150000"/>
              </a:lnSpc>
            </a:pPr>
            <a:r>
              <a:rPr lang="en-US" sz="1400" b="1" spc="300">
                <a:solidFill>
                  <a:schemeClr val="tx1">
                    <a:lumMod val="75000"/>
                    <a:lumOff val="25000"/>
                  </a:schemeClr>
                </a:solidFill>
                <a:latin typeface="+mj-lt"/>
                <a:ea typeface="Montserrat" charset="0"/>
                <a:cs typeface="Montserrat" charset="0"/>
              </a:rPr>
              <a:t>BUSINESS</a:t>
            </a:r>
          </a:p>
        </p:txBody>
      </p:sp>
      <p:pic>
        <p:nvPicPr>
          <p:cNvPr id="4" name="Picture Placeholder 3">
            <a:extLst>
              <a:ext uri="{FF2B5EF4-FFF2-40B4-BE49-F238E27FC236}">
                <a16:creationId xmlns:a16="http://schemas.microsoft.com/office/drawing/2014/main" id="{DF9DEA2E-8C07-4A54-8798-334C6457FEB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076" r="3076"/>
          <a:stretch>
            <a:fillRect/>
          </a:stretch>
        </p:blipFill>
        <p:spPr>
          <a:xfrm>
            <a:off x="6096000" y="2525486"/>
            <a:ext cx="5355771" cy="3643085"/>
          </a:xfrm>
        </p:spPr>
      </p:pic>
    </p:spTree>
    <p:extLst>
      <p:ext uri="{BB962C8B-B14F-4D97-AF65-F5344CB8AC3E}">
        <p14:creationId xmlns:p14="http://schemas.microsoft.com/office/powerpoint/2010/main" val="2079031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75991" y="2427290"/>
            <a:ext cx="4149335" cy="1194125"/>
            <a:chOff x="1375991" y="2427290"/>
            <a:chExt cx="4149335" cy="1194125"/>
          </a:xfrm>
        </p:grpSpPr>
        <p:sp>
          <p:nvSpPr>
            <p:cNvPr id="5" name="Freeform 23"/>
            <p:cNvSpPr>
              <a:spLocks/>
            </p:cNvSpPr>
            <p:nvPr/>
          </p:nvSpPr>
          <p:spPr bwMode="auto">
            <a:xfrm>
              <a:off x="1375991" y="2427290"/>
              <a:ext cx="4149335" cy="1194125"/>
            </a:xfrm>
            <a:custGeom>
              <a:avLst/>
              <a:gdLst>
                <a:gd name="T0" fmla="*/ 16 w 1426"/>
                <a:gd name="T1" fmla="*/ 0 h 409"/>
                <a:gd name="T2" fmla="*/ 1410 w 1426"/>
                <a:gd name="T3" fmla="*/ 0 h 409"/>
                <a:gd name="T4" fmla="*/ 1426 w 1426"/>
                <a:gd name="T5" fmla="*/ 16 h 409"/>
                <a:gd name="T6" fmla="*/ 1426 w 1426"/>
                <a:gd name="T7" fmla="*/ 393 h 409"/>
                <a:gd name="T8" fmla="*/ 1410 w 1426"/>
                <a:gd name="T9" fmla="*/ 409 h 409"/>
                <a:gd name="T10" fmla="*/ 16 w 1426"/>
                <a:gd name="T11" fmla="*/ 409 h 409"/>
                <a:gd name="T12" fmla="*/ 0 w 1426"/>
                <a:gd name="T13" fmla="*/ 393 h 409"/>
                <a:gd name="T14" fmla="*/ 0 w 1426"/>
                <a:gd name="T15" fmla="*/ 16 h 409"/>
                <a:gd name="T16" fmla="*/ 16 w 1426"/>
                <a:gd name="T1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6" h="409">
                  <a:moveTo>
                    <a:pt x="16" y="0"/>
                  </a:moveTo>
                  <a:cubicBezTo>
                    <a:pt x="1410" y="0"/>
                    <a:pt x="1410" y="0"/>
                    <a:pt x="1410" y="0"/>
                  </a:cubicBezTo>
                  <a:cubicBezTo>
                    <a:pt x="1419" y="0"/>
                    <a:pt x="1426" y="7"/>
                    <a:pt x="1426" y="16"/>
                  </a:cubicBezTo>
                  <a:cubicBezTo>
                    <a:pt x="1426" y="393"/>
                    <a:pt x="1426" y="393"/>
                    <a:pt x="1426" y="393"/>
                  </a:cubicBezTo>
                  <a:cubicBezTo>
                    <a:pt x="1426" y="402"/>
                    <a:pt x="1419" y="409"/>
                    <a:pt x="1410" y="409"/>
                  </a:cubicBezTo>
                  <a:cubicBezTo>
                    <a:pt x="16" y="409"/>
                    <a:pt x="16" y="409"/>
                    <a:pt x="16" y="409"/>
                  </a:cubicBezTo>
                  <a:cubicBezTo>
                    <a:pt x="7" y="409"/>
                    <a:pt x="0" y="402"/>
                    <a:pt x="0" y="393"/>
                  </a:cubicBezTo>
                  <a:cubicBezTo>
                    <a:pt x="0" y="16"/>
                    <a:pt x="0" y="16"/>
                    <a:pt x="0" y="16"/>
                  </a:cubicBezTo>
                  <a:cubicBezTo>
                    <a:pt x="0" y="7"/>
                    <a:pt x="7" y="0"/>
                    <a:pt x="16"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6" name="Freeform 25"/>
            <p:cNvSpPr>
              <a:spLocks/>
            </p:cNvSpPr>
            <p:nvPr/>
          </p:nvSpPr>
          <p:spPr bwMode="auto">
            <a:xfrm>
              <a:off x="1448786" y="2427291"/>
              <a:ext cx="968738" cy="1194124"/>
            </a:xfrm>
            <a:custGeom>
              <a:avLst/>
              <a:gdLst>
                <a:gd name="T0" fmla="*/ 12 w 333"/>
                <a:gd name="T1" fmla="*/ 0 h 409"/>
                <a:gd name="T2" fmla="*/ 320 w 333"/>
                <a:gd name="T3" fmla="*/ 0 h 409"/>
                <a:gd name="T4" fmla="*/ 333 w 333"/>
                <a:gd name="T5" fmla="*/ 13 h 409"/>
                <a:gd name="T6" fmla="*/ 333 w 333"/>
                <a:gd name="T7" fmla="*/ 396 h 409"/>
                <a:gd name="T8" fmla="*/ 320 w 333"/>
                <a:gd name="T9" fmla="*/ 409 h 409"/>
                <a:gd name="T10" fmla="*/ 12 w 333"/>
                <a:gd name="T11" fmla="*/ 409 h 409"/>
                <a:gd name="T12" fmla="*/ 0 w 333"/>
                <a:gd name="T13" fmla="*/ 396 h 409"/>
                <a:gd name="T14" fmla="*/ 0 w 333"/>
                <a:gd name="T15" fmla="*/ 13 h 409"/>
                <a:gd name="T16" fmla="*/ 12 w 333"/>
                <a:gd name="T1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409">
                  <a:moveTo>
                    <a:pt x="12" y="0"/>
                  </a:moveTo>
                  <a:cubicBezTo>
                    <a:pt x="320" y="0"/>
                    <a:pt x="320" y="0"/>
                    <a:pt x="320" y="0"/>
                  </a:cubicBezTo>
                  <a:cubicBezTo>
                    <a:pt x="327" y="0"/>
                    <a:pt x="333" y="6"/>
                    <a:pt x="333" y="13"/>
                  </a:cubicBezTo>
                  <a:cubicBezTo>
                    <a:pt x="333" y="396"/>
                    <a:pt x="333" y="396"/>
                    <a:pt x="333" y="396"/>
                  </a:cubicBezTo>
                  <a:cubicBezTo>
                    <a:pt x="333" y="403"/>
                    <a:pt x="327" y="409"/>
                    <a:pt x="320" y="409"/>
                  </a:cubicBezTo>
                  <a:cubicBezTo>
                    <a:pt x="12" y="409"/>
                    <a:pt x="12" y="409"/>
                    <a:pt x="12" y="409"/>
                  </a:cubicBezTo>
                  <a:cubicBezTo>
                    <a:pt x="5" y="409"/>
                    <a:pt x="0" y="403"/>
                    <a:pt x="0" y="396"/>
                  </a:cubicBezTo>
                  <a:cubicBezTo>
                    <a:pt x="0" y="13"/>
                    <a:pt x="0" y="13"/>
                    <a:pt x="0" y="13"/>
                  </a:cubicBezTo>
                  <a:cubicBezTo>
                    <a:pt x="0" y="6"/>
                    <a:pt x="5" y="0"/>
                    <a:pt x="12"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7" name="Freeform 26"/>
            <p:cNvSpPr>
              <a:spLocks/>
            </p:cNvSpPr>
            <p:nvPr/>
          </p:nvSpPr>
          <p:spPr bwMode="auto">
            <a:xfrm>
              <a:off x="1396990" y="2427291"/>
              <a:ext cx="971538" cy="1194124"/>
            </a:xfrm>
            <a:custGeom>
              <a:avLst/>
              <a:gdLst>
                <a:gd name="T0" fmla="*/ 13 w 334"/>
                <a:gd name="T1" fmla="*/ 0 h 409"/>
                <a:gd name="T2" fmla="*/ 321 w 334"/>
                <a:gd name="T3" fmla="*/ 0 h 409"/>
                <a:gd name="T4" fmla="*/ 334 w 334"/>
                <a:gd name="T5" fmla="*/ 13 h 409"/>
                <a:gd name="T6" fmla="*/ 334 w 334"/>
                <a:gd name="T7" fmla="*/ 396 h 409"/>
                <a:gd name="T8" fmla="*/ 321 w 334"/>
                <a:gd name="T9" fmla="*/ 409 h 409"/>
                <a:gd name="T10" fmla="*/ 13 w 334"/>
                <a:gd name="T11" fmla="*/ 409 h 409"/>
                <a:gd name="T12" fmla="*/ 0 w 334"/>
                <a:gd name="T13" fmla="*/ 396 h 409"/>
                <a:gd name="T14" fmla="*/ 0 w 334"/>
                <a:gd name="T15" fmla="*/ 13 h 409"/>
                <a:gd name="T16" fmla="*/ 13 w 334"/>
                <a:gd name="T1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409">
                  <a:moveTo>
                    <a:pt x="13" y="0"/>
                  </a:moveTo>
                  <a:cubicBezTo>
                    <a:pt x="321" y="0"/>
                    <a:pt x="321" y="0"/>
                    <a:pt x="321" y="0"/>
                  </a:cubicBezTo>
                  <a:cubicBezTo>
                    <a:pt x="328" y="0"/>
                    <a:pt x="334" y="6"/>
                    <a:pt x="334" y="13"/>
                  </a:cubicBezTo>
                  <a:cubicBezTo>
                    <a:pt x="334" y="396"/>
                    <a:pt x="334" y="396"/>
                    <a:pt x="334" y="396"/>
                  </a:cubicBezTo>
                  <a:cubicBezTo>
                    <a:pt x="334" y="403"/>
                    <a:pt x="328" y="409"/>
                    <a:pt x="321" y="409"/>
                  </a:cubicBezTo>
                  <a:cubicBezTo>
                    <a:pt x="13" y="409"/>
                    <a:pt x="13" y="409"/>
                    <a:pt x="13" y="409"/>
                  </a:cubicBezTo>
                  <a:cubicBezTo>
                    <a:pt x="6" y="409"/>
                    <a:pt x="0" y="403"/>
                    <a:pt x="0" y="396"/>
                  </a:cubicBezTo>
                  <a:cubicBezTo>
                    <a:pt x="0" y="13"/>
                    <a:pt x="0" y="13"/>
                    <a:pt x="0" y="13"/>
                  </a:cubicBezTo>
                  <a:cubicBezTo>
                    <a:pt x="0" y="6"/>
                    <a:pt x="6" y="0"/>
                    <a:pt x="13"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8" name="Freeform 27"/>
            <p:cNvSpPr>
              <a:spLocks/>
            </p:cNvSpPr>
            <p:nvPr/>
          </p:nvSpPr>
          <p:spPr bwMode="auto">
            <a:xfrm>
              <a:off x="2344729" y="2850064"/>
              <a:ext cx="215586" cy="426973"/>
            </a:xfrm>
            <a:custGeom>
              <a:avLst/>
              <a:gdLst>
                <a:gd name="T0" fmla="*/ 0 w 154"/>
                <a:gd name="T1" fmla="*/ 0 h 305"/>
                <a:gd name="T2" fmla="*/ 0 w 154"/>
                <a:gd name="T3" fmla="*/ 305 h 305"/>
                <a:gd name="T4" fmla="*/ 73 w 154"/>
                <a:gd name="T5" fmla="*/ 232 h 305"/>
                <a:gd name="T6" fmla="*/ 154 w 154"/>
                <a:gd name="T7" fmla="*/ 152 h 305"/>
                <a:gd name="T8" fmla="*/ 73 w 154"/>
                <a:gd name="T9" fmla="*/ 73 h 305"/>
                <a:gd name="T10" fmla="*/ 0 w 154"/>
                <a:gd name="T11" fmla="*/ 0 h 305"/>
              </a:gdLst>
              <a:ahLst/>
              <a:cxnLst>
                <a:cxn ang="0">
                  <a:pos x="T0" y="T1"/>
                </a:cxn>
                <a:cxn ang="0">
                  <a:pos x="T2" y="T3"/>
                </a:cxn>
                <a:cxn ang="0">
                  <a:pos x="T4" y="T5"/>
                </a:cxn>
                <a:cxn ang="0">
                  <a:pos x="T6" y="T7"/>
                </a:cxn>
                <a:cxn ang="0">
                  <a:pos x="T8" y="T9"/>
                </a:cxn>
                <a:cxn ang="0">
                  <a:pos x="T10" y="T11"/>
                </a:cxn>
              </a:cxnLst>
              <a:rect l="0" t="0" r="r" b="b"/>
              <a:pathLst>
                <a:path w="154" h="305">
                  <a:moveTo>
                    <a:pt x="0" y="0"/>
                  </a:moveTo>
                  <a:lnTo>
                    <a:pt x="0" y="305"/>
                  </a:lnTo>
                  <a:lnTo>
                    <a:pt x="73" y="232"/>
                  </a:lnTo>
                  <a:lnTo>
                    <a:pt x="154" y="152"/>
                  </a:lnTo>
                  <a:lnTo>
                    <a:pt x="73" y="73"/>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9" name="TextBox 8"/>
            <p:cNvSpPr txBox="1"/>
            <p:nvPr/>
          </p:nvSpPr>
          <p:spPr>
            <a:xfrm>
              <a:off x="1396990" y="2686112"/>
              <a:ext cx="971538" cy="584775"/>
            </a:xfrm>
            <a:prstGeom prst="rect">
              <a:avLst/>
            </a:prstGeom>
            <a:noFill/>
          </p:spPr>
          <p:txBody>
            <a:bodyPr wrap="square" rtlCol="0">
              <a:spAutoFit/>
            </a:bodyPr>
            <a:lstStyle/>
            <a:p>
              <a:pPr algn="ctr"/>
              <a:r>
                <a:rPr lang="en-US" sz="3200">
                  <a:solidFill>
                    <a:schemeClr val="bg1"/>
                  </a:solidFill>
                  <a:ea typeface="Lato" panose="020F0502020204030203" pitchFamily="34" charset="0"/>
                  <a:cs typeface="Lato" panose="020F0502020204030203" pitchFamily="34" charset="0"/>
                </a:rPr>
                <a:t>01</a:t>
              </a:r>
            </a:p>
          </p:txBody>
        </p:sp>
        <p:grpSp>
          <p:nvGrpSpPr>
            <p:cNvPr id="10" name="Group 9"/>
            <p:cNvGrpSpPr/>
            <p:nvPr/>
          </p:nvGrpSpPr>
          <p:grpSpPr>
            <a:xfrm>
              <a:off x="2712042" y="2595146"/>
              <a:ext cx="2443298" cy="852230"/>
              <a:chOff x="2712042" y="2595146"/>
              <a:chExt cx="2443298" cy="852230"/>
            </a:xfrm>
          </p:grpSpPr>
          <p:sp>
            <p:nvSpPr>
              <p:cNvPr id="11" name="TextBox 10"/>
              <p:cNvSpPr txBox="1"/>
              <p:nvPr/>
            </p:nvSpPr>
            <p:spPr>
              <a:xfrm>
                <a:off x="2712042" y="2595146"/>
                <a:ext cx="1711366" cy="307777"/>
              </a:xfrm>
              <a:prstGeom prst="rect">
                <a:avLst/>
              </a:prstGeom>
              <a:noFill/>
            </p:spPr>
            <p:txBody>
              <a:bodyPr wrap="square" rtlCol="0">
                <a:spAutoFit/>
              </a:bodyPr>
              <a:lstStyle/>
              <a:p>
                <a:r>
                  <a:rPr lang="en-US" sz="1400" spc="30">
                    <a:ea typeface="Lato" panose="020F0502020204030203" pitchFamily="34" charset="0"/>
                    <a:cs typeface="Lato" panose="020F0502020204030203" pitchFamily="34" charset="0"/>
                  </a:rPr>
                  <a:t>Write your title</a:t>
                </a:r>
              </a:p>
            </p:txBody>
          </p:sp>
          <p:sp>
            <p:nvSpPr>
              <p:cNvPr id="12" name="TextBox 11"/>
              <p:cNvSpPr txBox="1"/>
              <p:nvPr/>
            </p:nvSpPr>
            <p:spPr>
              <a:xfrm>
                <a:off x="2712042" y="2900816"/>
                <a:ext cx="2443298" cy="546560"/>
              </a:xfrm>
              <a:prstGeom prst="rect">
                <a:avLst/>
              </a:prstGeom>
              <a:noFill/>
            </p:spPr>
            <p:txBody>
              <a:bodyPr wrap="none" rtlCol="0">
                <a:spAutoFit/>
              </a:bodyPr>
              <a:lstStyle/>
              <a:p>
                <a:pPr>
                  <a:lnSpc>
                    <a:spcPct val="140000"/>
                  </a:lnSpc>
                </a:pPr>
                <a:r>
                  <a:rPr lang="en-US" sz="1100">
                    <a:solidFill>
                      <a:schemeClr val="tx2"/>
                    </a:solidFill>
                    <a:ea typeface="Lato" panose="020F0502020204030203" pitchFamily="34" charset="0"/>
                    <a:cs typeface="Lato" panose="020F0502020204030203" pitchFamily="34" charset="0"/>
                  </a:rPr>
                  <a:t>Lorem ipsum dolor, consectetur </a:t>
                </a:r>
              </a:p>
              <a:p>
                <a:pPr>
                  <a:lnSpc>
                    <a:spcPct val="140000"/>
                  </a:lnSpc>
                </a:pPr>
                <a:r>
                  <a:rPr lang="en-US" sz="1100">
                    <a:solidFill>
                      <a:schemeClr val="tx2"/>
                    </a:solidFill>
                    <a:ea typeface="Lato" panose="020F0502020204030203" pitchFamily="34" charset="0"/>
                    <a:cs typeface="Lato" panose="020F0502020204030203" pitchFamily="34" charset="0"/>
                  </a:rPr>
                  <a:t>adipiscing elit roin cursu.</a:t>
                </a:r>
              </a:p>
            </p:txBody>
          </p:sp>
        </p:grpSp>
      </p:grpSp>
      <p:grpSp>
        <p:nvGrpSpPr>
          <p:cNvPr id="13" name="Group 12"/>
          <p:cNvGrpSpPr/>
          <p:nvPr/>
        </p:nvGrpSpPr>
        <p:grpSpPr>
          <a:xfrm>
            <a:off x="1375991" y="4045722"/>
            <a:ext cx="4149335" cy="1194125"/>
            <a:chOff x="1375991" y="4045722"/>
            <a:chExt cx="4149335" cy="1194125"/>
          </a:xfrm>
        </p:grpSpPr>
        <p:sp>
          <p:nvSpPr>
            <p:cNvPr id="14" name="Freeform 23"/>
            <p:cNvSpPr>
              <a:spLocks/>
            </p:cNvSpPr>
            <p:nvPr/>
          </p:nvSpPr>
          <p:spPr bwMode="auto">
            <a:xfrm>
              <a:off x="1375991" y="4045722"/>
              <a:ext cx="4149335" cy="1194125"/>
            </a:xfrm>
            <a:custGeom>
              <a:avLst/>
              <a:gdLst>
                <a:gd name="T0" fmla="*/ 16 w 1426"/>
                <a:gd name="T1" fmla="*/ 0 h 409"/>
                <a:gd name="T2" fmla="*/ 1410 w 1426"/>
                <a:gd name="T3" fmla="*/ 0 h 409"/>
                <a:gd name="T4" fmla="*/ 1426 w 1426"/>
                <a:gd name="T5" fmla="*/ 16 h 409"/>
                <a:gd name="T6" fmla="*/ 1426 w 1426"/>
                <a:gd name="T7" fmla="*/ 393 h 409"/>
                <a:gd name="T8" fmla="*/ 1410 w 1426"/>
                <a:gd name="T9" fmla="*/ 409 h 409"/>
                <a:gd name="T10" fmla="*/ 16 w 1426"/>
                <a:gd name="T11" fmla="*/ 409 h 409"/>
                <a:gd name="T12" fmla="*/ 0 w 1426"/>
                <a:gd name="T13" fmla="*/ 393 h 409"/>
                <a:gd name="T14" fmla="*/ 0 w 1426"/>
                <a:gd name="T15" fmla="*/ 16 h 409"/>
                <a:gd name="T16" fmla="*/ 16 w 1426"/>
                <a:gd name="T1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6" h="409">
                  <a:moveTo>
                    <a:pt x="16" y="0"/>
                  </a:moveTo>
                  <a:cubicBezTo>
                    <a:pt x="1410" y="0"/>
                    <a:pt x="1410" y="0"/>
                    <a:pt x="1410" y="0"/>
                  </a:cubicBezTo>
                  <a:cubicBezTo>
                    <a:pt x="1419" y="0"/>
                    <a:pt x="1426" y="7"/>
                    <a:pt x="1426" y="16"/>
                  </a:cubicBezTo>
                  <a:cubicBezTo>
                    <a:pt x="1426" y="393"/>
                    <a:pt x="1426" y="393"/>
                    <a:pt x="1426" y="393"/>
                  </a:cubicBezTo>
                  <a:cubicBezTo>
                    <a:pt x="1426" y="402"/>
                    <a:pt x="1419" y="409"/>
                    <a:pt x="1410" y="409"/>
                  </a:cubicBezTo>
                  <a:cubicBezTo>
                    <a:pt x="16" y="409"/>
                    <a:pt x="16" y="409"/>
                    <a:pt x="16" y="409"/>
                  </a:cubicBezTo>
                  <a:cubicBezTo>
                    <a:pt x="7" y="409"/>
                    <a:pt x="0" y="402"/>
                    <a:pt x="0" y="393"/>
                  </a:cubicBezTo>
                  <a:cubicBezTo>
                    <a:pt x="0" y="16"/>
                    <a:pt x="0" y="16"/>
                    <a:pt x="0" y="16"/>
                  </a:cubicBezTo>
                  <a:cubicBezTo>
                    <a:pt x="0" y="7"/>
                    <a:pt x="7" y="0"/>
                    <a:pt x="16"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15" name="Freeform 25"/>
            <p:cNvSpPr>
              <a:spLocks/>
            </p:cNvSpPr>
            <p:nvPr/>
          </p:nvSpPr>
          <p:spPr bwMode="auto">
            <a:xfrm>
              <a:off x="1448786" y="4045723"/>
              <a:ext cx="968738" cy="1194124"/>
            </a:xfrm>
            <a:custGeom>
              <a:avLst/>
              <a:gdLst>
                <a:gd name="T0" fmla="*/ 12 w 333"/>
                <a:gd name="T1" fmla="*/ 0 h 409"/>
                <a:gd name="T2" fmla="*/ 320 w 333"/>
                <a:gd name="T3" fmla="*/ 0 h 409"/>
                <a:gd name="T4" fmla="*/ 333 w 333"/>
                <a:gd name="T5" fmla="*/ 13 h 409"/>
                <a:gd name="T6" fmla="*/ 333 w 333"/>
                <a:gd name="T7" fmla="*/ 396 h 409"/>
                <a:gd name="T8" fmla="*/ 320 w 333"/>
                <a:gd name="T9" fmla="*/ 409 h 409"/>
                <a:gd name="T10" fmla="*/ 12 w 333"/>
                <a:gd name="T11" fmla="*/ 409 h 409"/>
                <a:gd name="T12" fmla="*/ 0 w 333"/>
                <a:gd name="T13" fmla="*/ 396 h 409"/>
                <a:gd name="T14" fmla="*/ 0 w 333"/>
                <a:gd name="T15" fmla="*/ 13 h 409"/>
                <a:gd name="T16" fmla="*/ 12 w 333"/>
                <a:gd name="T1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409">
                  <a:moveTo>
                    <a:pt x="12" y="0"/>
                  </a:moveTo>
                  <a:cubicBezTo>
                    <a:pt x="320" y="0"/>
                    <a:pt x="320" y="0"/>
                    <a:pt x="320" y="0"/>
                  </a:cubicBezTo>
                  <a:cubicBezTo>
                    <a:pt x="327" y="0"/>
                    <a:pt x="333" y="6"/>
                    <a:pt x="333" y="13"/>
                  </a:cubicBezTo>
                  <a:cubicBezTo>
                    <a:pt x="333" y="396"/>
                    <a:pt x="333" y="396"/>
                    <a:pt x="333" y="396"/>
                  </a:cubicBezTo>
                  <a:cubicBezTo>
                    <a:pt x="333" y="403"/>
                    <a:pt x="327" y="409"/>
                    <a:pt x="320" y="409"/>
                  </a:cubicBezTo>
                  <a:cubicBezTo>
                    <a:pt x="12" y="409"/>
                    <a:pt x="12" y="409"/>
                    <a:pt x="12" y="409"/>
                  </a:cubicBezTo>
                  <a:cubicBezTo>
                    <a:pt x="5" y="409"/>
                    <a:pt x="0" y="403"/>
                    <a:pt x="0" y="396"/>
                  </a:cubicBezTo>
                  <a:cubicBezTo>
                    <a:pt x="0" y="13"/>
                    <a:pt x="0" y="13"/>
                    <a:pt x="0" y="13"/>
                  </a:cubicBezTo>
                  <a:cubicBezTo>
                    <a:pt x="0" y="6"/>
                    <a:pt x="5" y="0"/>
                    <a:pt x="12" y="0"/>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16" name="Freeform 26"/>
            <p:cNvSpPr>
              <a:spLocks/>
            </p:cNvSpPr>
            <p:nvPr/>
          </p:nvSpPr>
          <p:spPr bwMode="auto">
            <a:xfrm>
              <a:off x="1396990" y="4045723"/>
              <a:ext cx="971538" cy="1194124"/>
            </a:xfrm>
            <a:custGeom>
              <a:avLst/>
              <a:gdLst>
                <a:gd name="T0" fmla="*/ 13 w 334"/>
                <a:gd name="T1" fmla="*/ 0 h 409"/>
                <a:gd name="T2" fmla="*/ 321 w 334"/>
                <a:gd name="T3" fmla="*/ 0 h 409"/>
                <a:gd name="T4" fmla="*/ 334 w 334"/>
                <a:gd name="T5" fmla="*/ 13 h 409"/>
                <a:gd name="T6" fmla="*/ 334 w 334"/>
                <a:gd name="T7" fmla="*/ 396 h 409"/>
                <a:gd name="T8" fmla="*/ 321 w 334"/>
                <a:gd name="T9" fmla="*/ 409 h 409"/>
                <a:gd name="T10" fmla="*/ 13 w 334"/>
                <a:gd name="T11" fmla="*/ 409 h 409"/>
                <a:gd name="T12" fmla="*/ 0 w 334"/>
                <a:gd name="T13" fmla="*/ 396 h 409"/>
                <a:gd name="T14" fmla="*/ 0 w 334"/>
                <a:gd name="T15" fmla="*/ 13 h 409"/>
                <a:gd name="T16" fmla="*/ 13 w 334"/>
                <a:gd name="T1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409">
                  <a:moveTo>
                    <a:pt x="13" y="0"/>
                  </a:moveTo>
                  <a:cubicBezTo>
                    <a:pt x="321" y="0"/>
                    <a:pt x="321" y="0"/>
                    <a:pt x="321" y="0"/>
                  </a:cubicBezTo>
                  <a:cubicBezTo>
                    <a:pt x="328" y="0"/>
                    <a:pt x="334" y="6"/>
                    <a:pt x="334" y="13"/>
                  </a:cubicBezTo>
                  <a:cubicBezTo>
                    <a:pt x="334" y="396"/>
                    <a:pt x="334" y="396"/>
                    <a:pt x="334" y="396"/>
                  </a:cubicBezTo>
                  <a:cubicBezTo>
                    <a:pt x="334" y="403"/>
                    <a:pt x="328" y="409"/>
                    <a:pt x="321" y="409"/>
                  </a:cubicBezTo>
                  <a:cubicBezTo>
                    <a:pt x="13" y="409"/>
                    <a:pt x="13" y="409"/>
                    <a:pt x="13" y="409"/>
                  </a:cubicBezTo>
                  <a:cubicBezTo>
                    <a:pt x="6" y="409"/>
                    <a:pt x="0" y="403"/>
                    <a:pt x="0" y="396"/>
                  </a:cubicBezTo>
                  <a:cubicBezTo>
                    <a:pt x="0" y="13"/>
                    <a:pt x="0" y="13"/>
                    <a:pt x="0" y="13"/>
                  </a:cubicBezTo>
                  <a:cubicBezTo>
                    <a:pt x="0" y="6"/>
                    <a:pt x="6" y="0"/>
                    <a:pt x="13"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17" name="Freeform 27"/>
            <p:cNvSpPr>
              <a:spLocks/>
            </p:cNvSpPr>
            <p:nvPr/>
          </p:nvSpPr>
          <p:spPr bwMode="auto">
            <a:xfrm>
              <a:off x="2344729" y="4468496"/>
              <a:ext cx="215586" cy="426973"/>
            </a:xfrm>
            <a:custGeom>
              <a:avLst/>
              <a:gdLst>
                <a:gd name="T0" fmla="*/ 0 w 154"/>
                <a:gd name="T1" fmla="*/ 0 h 305"/>
                <a:gd name="T2" fmla="*/ 0 w 154"/>
                <a:gd name="T3" fmla="*/ 305 h 305"/>
                <a:gd name="T4" fmla="*/ 73 w 154"/>
                <a:gd name="T5" fmla="*/ 232 h 305"/>
                <a:gd name="T6" fmla="*/ 154 w 154"/>
                <a:gd name="T7" fmla="*/ 152 h 305"/>
                <a:gd name="T8" fmla="*/ 73 w 154"/>
                <a:gd name="T9" fmla="*/ 73 h 305"/>
                <a:gd name="T10" fmla="*/ 0 w 154"/>
                <a:gd name="T11" fmla="*/ 0 h 305"/>
              </a:gdLst>
              <a:ahLst/>
              <a:cxnLst>
                <a:cxn ang="0">
                  <a:pos x="T0" y="T1"/>
                </a:cxn>
                <a:cxn ang="0">
                  <a:pos x="T2" y="T3"/>
                </a:cxn>
                <a:cxn ang="0">
                  <a:pos x="T4" y="T5"/>
                </a:cxn>
                <a:cxn ang="0">
                  <a:pos x="T6" y="T7"/>
                </a:cxn>
                <a:cxn ang="0">
                  <a:pos x="T8" y="T9"/>
                </a:cxn>
                <a:cxn ang="0">
                  <a:pos x="T10" y="T11"/>
                </a:cxn>
              </a:cxnLst>
              <a:rect l="0" t="0" r="r" b="b"/>
              <a:pathLst>
                <a:path w="154" h="305">
                  <a:moveTo>
                    <a:pt x="0" y="0"/>
                  </a:moveTo>
                  <a:lnTo>
                    <a:pt x="0" y="305"/>
                  </a:lnTo>
                  <a:lnTo>
                    <a:pt x="73" y="232"/>
                  </a:lnTo>
                  <a:lnTo>
                    <a:pt x="154" y="152"/>
                  </a:lnTo>
                  <a:lnTo>
                    <a:pt x="73" y="73"/>
                  </a:ln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18" name="TextBox 17"/>
            <p:cNvSpPr txBox="1"/>
            <p:nvPr/>
          </p:nvSpPr>
          <p:spPr>
            <a:xfrm>
              <a:off x="1396990" y="4319618"/>
              <a:ext cx="971538" cy="584775"/>
            </a:xfrm>
            <a:prstGeom prst="rect">
              <a:avLst/>
            </a:prstGeom>
            <a:noFill/>
          </p:spPr>
          <p:txBody>
            <a:bodyPr wrap="square" rtlCol="0">
              <a:spAutoFit/>
            </a:bodyPr>
            <a:lstStyle/>
            <a:p>
              <a:pPr algn="ctr"/>
              <a:r>
                <a:rPr lang="en-US" sz="3200">
                  <a:solidFill>
                    <a:schemeClr val="bg1"/>
                  </a:solidFill>
                  <a:ea typeface="Lato" panose="020F0502020204030203" pitchFamily="34" charset="0"/>
                  <a:cs typeface="Lato" panose="020F0502020204030203" pitchFamily="34" charset="0"/>
                </a:rPr>
                <a:t>03</a:t>
              </a:r>
            </a:p>
          </p:txBody>
        </p:sp>
        <p:grpSp>
          <p:nvGrpSpPr>
            <p:cNvPr id="19" name="Group 18"/>
            <p:cNvGrpSpPr/>
            <p:nvPr/>
          </p:nvGrpSpPr>
          <p:grpSpPr>
            <a:xfrm>
              <a:off x="2712042" y="4224448"/>
              <a:ext cx="2443298" cy="852230"/>
              <a:chOff x="2712042" y="2595146"/>
              <a:chExt cx="2443298" cy="852230"/>
            </a:xfrm>
          </p:grpSpPr>
          <p:sp>
            <p:nvSpPr>
              <p:cNvPr id="20" name="TextBox 19"/>
              <p:cNvSpPr txBox="1"/>
              <p:nvPr/>
            </p:nvSpPr>
            <p:spPr>
              <a:xfrm>
                <a:off x="2712042" y="2595146"/>
                <a:ext cx="1711366" cy="307777"/>
              </a:xfrm>
              <a:prstGeom prst="rect">
                <a:avLst/>
              </a:prstGeom>
              <a:noFill/>
            </p:spPr>
            <p:txBody>
              <a:bodyPr wrap="square" rtlCol="0">
                <a:spAutoFit/>
              </a:bodyPr>
              <a:lstStyle/>
              <a:p>
                <a:r>
                  <a:rPr lang="en-US" sz="1400" spc="30">
                    <a:ea typeface="Lato" panose="020F0502020204030203" pitchFamily="34" charset="0"/>
                    <a:cs typeface="Lato" panose="020F0502020204030203" pitchFamily="34" charset="0"/>
                  </a:rPr>
                  <a:t>Write your title</a:t>
                </a:r>
              </a:p>
            </p:txBody>
          </p:sp>
          <p:sp>
            <p:nvSpPr>
              <p:cNvPr id="21" name="TextBox 20"/>
              <p:cNvSpPr txBox="1"/>
              <p:nvPr/>
            </p:nvSpPr>
            <p:spPr>
              <a:xfrm>
                <a:off x="2712042" y="2900816"/>
                <a:ext cx="2443298" cy="546560"/>
              </a:xfrm>
              <a:prstGeom prst="rect">
                <a:avLst/>
              </a:prstGeom>
              <a:noFill/>
            </p:spPr>
            <p:txBody>
              <a:bodyPr wrap="none" rtlCol="0">
                <a:spAutoFit/>
              </a:bodyPr>
              <a:lstStyle/>
              <a:p>
                <a:pPr>
                  <a:lnSpc>
                    <a:spcPct val="140000"/>
                  </a:lnSpc>
                </a:pPr>
                <a:r>
                  <a:rPr lang="en-US" sz="1100">
                    <a:solidFill>
                      <a:schemeClr val="tx2"/>
                    </a:solidFill>
                    <a:ea typeface="Lato" panose="020F0502020204030203" pitchFamily="34" charset="0"/>
                    <a:cs typeface="Lato" panose="020F0502020204030203" pitchFamily="34" charset="0"/>
                  </a:rPr>
                  <a:t>Lorem ipsum dolor, consectetur </a:t>
                </a:r>
              </a:p>
              <a:p>
                <a:pPr>
                  <a:lnSpc>
                    <a:spcPct val="140000"/>
                  </a:lnSpc>
                </a:pPr>
                <a:r>
                  <a:rPr lang="en-US" sz="1100">
                    <a:solidFill>
                      <a:schemeClr val="tx2"/>
                    </a:solidFill>
                    <a:ea typeface="Lato" panose="020F0502020204030203" pitchFamily="34" charset="0"/>
                    <a:cs typeface="Lato" panose="020F0502020204030203" pitchFamily="34" charset="0"/>
                  </a:rPr>
                  <a:t>adipiscing elit roin cursu.</a:t>
                </a:r>
              </a:p>
            </p:txBody>
          </p:sp>
        </p:grpSp>
      </p:grpSp>
      <p:grpSp>
        <p:nvGrpSpPr>
          <p:cNvPr id="22" name="Group 21"/>
          <p:cNvGrpSpPr/>
          <p:nvPr/>
        </p:nvGrpSpPr>
        <p:grpSpPr>
          <a:xfrm>
            <a:off x="6623520" y="2429361"/>
            <a:ext cx="4149335" cy="1194125"/>
            <a:chOff x="6623520" y="2429361"/>
            <a:chExt cx="4149335" cy="1194125"/>
          </a:xfrm>
        </p:grpSpPr>
        <p:sp>
          <p:nvSpPr>
            <p:cNvPr id="23" name="Freeform 23"/>
            <p:cNvSpPr>
              <a:spLocks/>
            </p:cNvSpPr>
            <p:nvPr/>
          </p:nvSpPr>
          <p:spPr bwMode="auto">
            <a:xfrm>
              <a:off x="6623520" y="2429361"/>
              <a:ext cx="4149335" cy="1194125"/>
            </a:xfrm>
            <a:custGeom>
              <a:avLst/>
              <a:gdLst>
                <a:gd name="T0" fmla="*/ 16 w 1426"/>
                <a:gd name="T1" fmla="*/ 0 h 409"/>
                <a:gd name="T2" fmla="*/ 1410 w 1426"/>
                <a:gd name="T3" fmla="*/ 0 h 409"/>
                <a:gd name="T4" fmla="*/ 1426 w 1426"/>
                <a:gd name="T5" fmla="*/ 16 h 409"/>
                <a:gd name="T6" fmla="*/ 1426 w 1426"/>
                <a:gd name="T7" fmla="*/ 393 h 409"/>
                <a:gd name="T8" fmla="*/ 1410 w 1426"/>
                <a:gd name="T9" fmla="*/ 409 h 409"/>
                <a:gd name="T10" fmla="*/ 16 w 1426"/>
                <a:gd name="T11" fmla="*/ 409 h 409"/>
                <a:gd name="T12" fmla="*/ 0 w 1426"/>
                <a:gd name="T13" fmla="*/ 393 h 409"/>
                <a:gd name="T14" fmla="*/ 0 w 1426"/>
                <a:gd name="T15" fmla="*/ 16 h 409"/>
                <a:gd name="T16" fmla="*/ 16 w 1426"/>
                <a:gd name="T1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6" h="409">
                  <a:moveTo>
                    <a:pt x="16" y="0"/>
                  </a:moveTo>
                  <a:cubicBezTo>
                    <a:pt x="1410" y="0"/>
                    <a:pt x="1410" y="0"/>
                    <a:pt x="1410" y="0"/>
                  </a:cubicBezTo>
                  <a:cubicBezTo>
                    <a:pt x="1419" y="0"/>
                    <a:pt x="1426" y="7"/>
                    <a:pt x="1426" y="16"/>
                  </a:cubicBezTo>
                  <a:cubicBezTo>
                    <a:pt x="1426" y="393"/>
                    <a:pt x="1426" y="393"/>
                    <a:pt x="1426" y="393"/>
                  </a:cubicBezTo>
                  <a:cubicBezTo>
                    <a:pt x="1426" y="402"/>
                    <a:pt x="1419" y="409"/>
                    <a:pt x="1410" y="409"/>
                  </a:cubicBezTo>
                  <a:cubicBezTo>
                    <a:pt x="16" y="409"/>
                    <a:pt x="16" y="409"/>
                    <a:pt x="16" y="409"/>
                  </a:cubicBezTo>
                  <a:cubicBezTo>
                    <a:pt x="7" y="409"/>
                    <a:pt x="0" y="402"/>
                    <a:pt x="0" y="393"/>
                  </a:cubicBezTo>
                  <a:cubicBezTo>
                    <a:pt x="0" y="16"/>
                    <a:pt x="0" y="16"/>
                    <a:pt x="0" y="16"/>
                  </a:cubicBezTo>
                  <a:cubicBezTo>
                    <a:pt x="0" y="7"/>
                    <a:pt x="7" y="0"/>
                    <a:pt x="16"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24" name="Freeform 25"/>
            <p:cNvSpPr>
              <a:spLocks/>
            </p:cNvSpPr>
            <p:nvPr/>
          </p:nvSpPr>
          <p:spPr bwMode="auto">
            <a:xfrm>
              <a:off x="6696315" y="2429362"/>
              <a:ext cx="968738" cy="1194124"/>
            </a:xfrm>
            <a:custGeom>
              <a:avLst/>
              <a:gdLst>
                <a:gd name="T0" fmla="*/ 12 w 333"/>
                <a:gd name="T1" fmla="*/ 0 h 409"/>
                <a:gd name="T2" fmla="*/ 320 w 333"/>
                <a:gd name="T3" fmla="*/ 0 h 409"/>
                <a:gd name="T4" fmla="*/ 333 w 333"/>
                <a:gd name="T5" fmla="*/ 13 h 409"/>
                <a:gd name="T6" fmla="*/ 333 w 333"/>
                <a:gd name="T7" fmla="*/ 396 h 409"/>
                <a:gd name="T8" fmla="*/ 320 w 333"/>
                <a:gd name="T9" fmla="*/ 409 h 409"/>
                <a:gd name="T10" fmla="*/ 12 w 333"/>
                <a:gd name="T11" fmla="*/ 409 h 409"/>
                <a:gd name="T12" fmla="*/ 0 w 333"/>
                <a:gd name="T13" fmla="*/ 396 h 409"/>
                <a:gd name="T14" fmla="*/ 0 w 333"/>
                <a:gd name="T15" fmla="*/ 13 h 409"/>
                <a:gd name="T16" fmla="*/ 12 w 333"/>
                <a:gd name="T1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409">
                  <a:moveTo>
                    <a:pt x="12" y="0"/>
                  </a:moveTo>
                  <a:cubicBezTo>
                    <a:pt x="320" y="0"/>
                    <a:pt x="320" y="0"/>
                    <a:pt x="320" y="0"/>
                  </a:cubicBezTo>
                  <a:cubicBezTo>
                    <a:pt x="327" y="0"/>
                    <a:pt x="333" y="6"/>
                    <a:pt x="333" y="13"/>
                  </a:cubicBezTo>
                  <a:cubicBezTo>
                    <a:pt x="333" y="396"/>
                    <a:pt x="333" y="396"/>
                    <a:pt x="333" y="396"/>
                  </a:cubicBezTo>
                  <a:cubicBezTo>
                    <a:pt x="333" y="403"/>
                    <a:pt x="327" y="409"/>
                    <a:pt x="320" y="409"/>
                  </a:cubicBezTo>
                  <a:cubicBezTo>
                    <a:pt x="12" y="409"/>
                    <a:pt x="12" y="409"/>
                    <a:pt x="12" y="409"/>
                  </a:cubicBezTo>
                  <a:cubicBezTo>
                    <a:pt x="5" y="409"/>
                    <a:pt x="0" y="403"/>
                    <a:pt x="0" y="396"/>
                  </a:cubicBezTo>
                  <a:cubicBezTo>
                    <a:pt x="0" y="13"/>
                    <a:pt x="0" y="13"/>
                    <a:pt x="0" y="13"/>
                  </a:cubicBezTo>
                  <a:cubicBezTo>
                    <a:pt x="0" y="6"/>
                    <a:pt x="5" y="0"/>
                    <a:pt x="12" y="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25" name="Freeform 26"/>
            <p:cNvSpPr>
              <a:spLocks/>
            </p:cNvSpPr>
            <p:nvPr/>
          </p:nvSpPr>
          <p:spPr bwMode="auto">
            <a:xfrm>
              <a:off x="6644519" y="2429362"/>
              <a:ext cx="971538" cy="1194124"/>
            </a:xfrm>
            <a:custGeom>
              <a:avLst/>
              <a:gdLst>
                <a:gd name="T0" fmla="*/ 13 w 334"/>
                <a:gd name="T1" fmla="*/ 0 h 409"/>
                <a:gd name="T2" fmla="*/ 321 w 334"/>
                <a:gd name="T3" fmla="*/ 0 h 409"/>
                <a:gd name="T4" fmla="*/ 334 w 334"/>
                <a:gd name="T5" fmla="*/ 13 h 409"/>
                <a:gd name="T6" fmla="*/ 334 w 334"/>
                <a:gd name="T7" fmla="*/ 396 h 409"/>
                <a:gd name="T8" fmla="*/ 321 w 334"/>
                <a:gd name="T9" fmla="*/ 409 h 409"/>
                <a:gd name="T10" fmla="*/ 13 w 334"/>
                <a:gd name="T11" fmla="*/ 409 h 409"/>
                <a:gd name="T12" fmla="*/ 0 w 334"/>
                <a:gd name="T13" fmla="*/ 396 h 409"/>
                <a:gd name="T14" fmla="*/ 0 w 334"/>
                <a:gd name="T15" fmla="*/ 13 h 409"/>
                <a:gd name="T16" fmla="*/ 13 w 334"/>
                <a:gd name="T1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409">
                  <a:moveTo>
                    <a:pt x="13" y="0"/>
                  </a:moveTo>
                  <a:cubicBezTo>
                    <a:pt x="321" y="0"/>
                    <a:pt x="321" y="0"/>
                    <a:pt x="321" y="0"/>
                  </a:cubicBezTo>
                  <a:cubicBezTo>
                    <a:pt x="328" y="0"/>
                    <a:pt x="334" y="6"/>
                    <a:pt x="334" y="13"/>
                  </a:cubicBezTo>
                  <a:cubicBezTo>
                    <a:pt x="334" y="396"/>
                    <a:pt x="334" y="396"/>
                    <a:pt x="334" y="396"/>
                  </a:cubicBezTo>
                  <a:cubicBezTo>
                    <a:pt x="334" y="403"/>
                    <a:pt x="328" y="409"/>
                    <a:pt x="321" y="409"/>
                  </a:cubicBezTo>
                  <a:cubicBezTo>
                    <a:pt x="13" y="409"/>
                    <a:pt x="13" y="409"/>
                    <a:pt x="13" y="409"/>
                  </a:cubicBezTo>
                  <a:cubicBezTo>
                    <a:pt x="6" y="409"/>
                    <a:pt x="0" y="403"/>
                    <a:pt x="0" y="396"/>
                  </a:cubicBezTo>
                  <a:cubicBezTo>
                    <a:pt x="0" y="13"/>
                    <a:pt x="0" y="13"/>
                    <a:pt x="0" y="13"/>
                  </a:cubicBezTo>
                  <a:cubicBezTo>
                    <a:pt x="0" y="6"/>
                    <a:pt x="6" y="0"/>
                    <a:pt x="13"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26" name="Freeform 27"/>
            <p:cNvSpPr>
              <a:spLocks/>
            </p:cNvSpPr>
            <p:nvPr/>
          </p:nvSpPr>
          <p:spPr bwMode="auto">
            <a:xfrm>
              <a:off x="7592258" y="2852135"/>
              <a:ext cx="215586" cy="426973"/>
            </a:xfrm>
            <a:custGeom>
              <a:avLst/>
              <a:gdLst>
                <a:gd name="T0" fmla="*/ 0 w 154"/>
                <a:gd name="T1" fmla="*/ 0 h 305"/>
                <a:gd name="T2" fmla="*/ 0 w 154"/>
                <a:gd name="T3" fmla="*/ 305 h 305"/>
                <a:gd name="T4" fmla="*/ 73 w 154"/>
                <a:gd name="T5" fmla="*/ 232 h 305"/>
                <a:gd name="T6" fmla="*/ 154 w 154"/>
                <a:gd name="T7" fmla="*/ 152 h 305"/>
                <a:gd name="T8" fmla="*/ 73 w 154"/>
                <a:gd name="T9" fmla="*/ 73 h 305"/>
                <a:gd name="T10" fmla="*/ 0 w 154"/>
                <a:gd name="T11" fmla="*/ 0 h 305"/>
              </a:gdLst>
              <a:ahLst/>
              <a:cxnLst>
                <a:cxn ang="0">
                  <a:pos x="T0" y="T1"/>
                </a:cxn>
                <a:cxn ang="0">
                  <a:pos x="T2" y="T3"/>
                </a:cxn>
                <a:cxn ang="0">
                  <a:pos x="T4" y="T5"/>
                </a:cxn>
                <a:cxn ang="0">
                  <a:pos x="T6" y="T7"/>
                </a:cxn>
                <a:cxn ang="0">
                  <a:pos x="T8" y="T9"/>
                </a:cxn>
                <a:cxn ang="0">
                  <a:pos x="T10" y="T11"/>
                </a:cxn>
              </a:cxnLst>
              <a:rect l="0" t="0" r="r" b="b"/>
              <a:pathLst>
                <a:path w="154" h="305">
                  <a:moveTo>
                    <a:pt x="0" y="0"/>
                  </a:moveTo>
                  <a:lnTo>
                    <a:pt x="0" y="305"/>
                  </a:lnTo>
                  <a:lnTo>
                    <a:pt x="73" y="232"/>
                  </a:lnTo>
                  <a:lnTo>
                    <a:pt x="154" y="152"/>
                  </a:lnTo>
                  <a:lnTo>
                    <a:pt x="73" y="73"/>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27" name="TextBox 26"/>
            <p:cNvSpPr txBox="1"/>
            <p:nvPr/>
          </p:nvSpPr>
          <p:spPr>
            <a:xfrm>
              <a:off x="6640548" y="2686111"/>
              <a:ext cx="971538" cy="584775"/>
            </a:xfrm>
            <a:prstGeom prst="rect">
              <a:avLst/>
            </a:prstGeom>
            <a:noFill/>
          </p:spPr>
          <p:txBody>
            <a:bodyPr wrap="square" rtlCol="0">
              <a:spAutoFit/>
            </a:bodyPr>
            <a:lstStyle/>
            <a:p>
              <a:pPr algn="ctr"/>
              <a:r>
                <a:rPr lang="en-US" sz="3200">
                  <a:solidFill>
                    <a:schemeClr val="bg1"/>
                  </a:solidFill>
                  <a:ea typeface="Lato" panose="020F0502020204030203" pitchFamily="34" charset="0"/>
                  <a:cs typeface="Lato" panose="020F0502020204030203" pitchFamily="34" charset="0"/>
                </a:rPr>
                <a:t>02</a:t>
              </a:r>
            </a:p>
          </p:txBody>
        </p:sp>
        <p:grpSp>
          <p:nvGrpSpPr>
            <p:cNvPr id="28" name="Group 27"/>
            <p:cNvGrpSpPr/>
            <p:nvPr/>
          </p:nvGrpSpPr>
          <p:grpSpPr>
            <a:xfrm>
              <a:off x="7959571" y="2595146"/>
              <a:ext cx="2443298" cy="852230"/>
              <a:chOff x="2712042" y="2595146"/>
              <a:chExt cx="2443298" cy="852230"/>
            </a:xfrm>
          </p:grpSpPr>
          <p:sp>
            <p:nvSpPr>
              <p:cNvPr id="29" name="TextBox 28"/>
              <p:cNvSpPr txBox="1"/>
              <p:nvPr/>
            </p:nvSpPr>
            <p:spPr>
              <a:xfrm>
                <a:off x="2712042" y="2595146"/>
                <a:ext cx="1711366" cy="307777"/>
              </a:xfrm>
              <a:prstGeom prst="rect">
                <a:avLst/>
              </a:prstGeom>
              <a:noFill/>
            </p:spPr>
            <p:txBody>
              <a:bodyPr wrap="square" rtlCol="0">
                <a:spAutoFit/>
              </a:bodyPr>
              <a:lstStyle/>
              <a:p>
                <a:r>
                  <a:rPr lang="en-US" sz="1400" spc="30">
                    <a:ea typeface="Lato" panose="020F0502020204030203" pitchFamily="34" charset="0"/>
                    <a:cs typeface="Lato" panose="020F0502020204030203" pitchFamily="34" charset="0"/>
                  </a:rPr>
                  <a:t>Write your title</a:t>
                </a:r>
              </a:p>
            </p:txBody>
          </p:sp>
          <p:sp>
            <p:nvSpPr>
              <p:cNvPr id="30" name="TextBox 29"/>
              <p:cNvSpPr txBox="1"/>
              <p:nvPr/>
            </p:nvSpPr>
            <p:spPr>
              <a:xfrm>
                <a:off x="2712042" y="2900816"/>
                <a:ext cx="2443298" cy="546560"/>
              </a:xfrm>
              <a:prstGeom prst="rect">
                <a:avLst/>
              </a:prstGeom>
              <a:noFill/>
            </p:spPr>
            <p:txBody>
              <a:bodyPr wrap="none" rtlCol="0">
                <a:spAutoFit/>
              </a:bodyPr>
              <a:lstStyle/>
              <a:p>
                <a:pPr>
                  <a:lnSpc>
                    <a:spcPct val="140000"/>
                  </a:lnSpc>
                </a:pPr>
                <a:r>
                  <a:rPr lang="en-US" sz="1100">
                    <a:solidFill>
                      <a:schemeClr val="tx2"/>
                    </a:solidFill>
                    <a:ea typeface="Lato" panose="020F0502020204030203" pitchFamily="34" charset="0"/>
                    <a:cs typeface="Lato" panose="020F0502020204030203" pitchFamily="34" charset="0"/>
                  </a:rPr>
                  <a:t>Lorem ipsum dolor, consectetur </a:t>
                </a:r>
              </a:p>
              <a:p>
                <a:pPr>
                  <a:lnSpc>
                    <a:spcPct val="140000"/>
                  </a:lnSpc>
                </a:pPr>
                <a:r>
                  <a:rPr lang="en-US" sz="1100">
                    <a:solidFill>
                      <a:schemeClr val="tx2"/>
                    </a:solidFill>
                    <a:ea typeface="Lato" panose="020F0502020204030203" pitchFamily="34" charset="0"/>
                    <a:cs typeface="Lato" panose="020F0502020204030203" pitchFamily="34" charset="0"/>
                  </a:rPr>
                  <a:t>adipiscing elit roin cursu.</a:t>
                </a:r>
              </a:p>
            </p:txBody>
          </p:sp>
        </p:grpSp>
      </p:grpSp>
      <p:grpSp>
        <p:nvGrpSpPr>
          <p:cNvPr id="31" name="Group 30"/>
          <p:cNvGrpSpPr/>
          <p:nvPr/>
        </p:nvGrpSpPr>
        <p:grpSpPr>
          <a:xfrm>
            <a:off x="6623520" y="4047793"/>
            <a:ext cx="4149335" cy="1194125"/>
            <a:chOff x="6623520" y="4047793"/>
            <a:chExt cx="4149335" cy="1194125"/>
          </a:xfrm>
        </p:grpSpPr>
        <p:sp>
          <p:nvSpPr>
            <p:cNvPr id="32" name="Freeform 23"/>
            <p:cNvSpPr>
              <a:spLocks/>
            </p:cNvSpPr>
            <p:nvPr/>
          </p:nvSpPr>
          <p:spPr bwMode="auto">
            <a:xfrm>
              <a:off x="6623520" y="4047793"/>
              <a:ext cx="4149335" cy="1194125"/>
            </a:xfrm>
            <a:custGeom>
              <a:avLst/>
              <a:gdLst>
                <a:gd name="T0" fmla="*/ 16 w 1426"/>
                <a:gd name="T1" fmla="*/ 0 h 409"/>
                <a:gd name="T2" fmla="*/ 1410 w 1426"/>
                <a:gd name="T3" fmla="*/ 0 h 409"/>
                <a:gd name="T4" fmla="*/ 1426 w 1426"/>
                <a:gd name="T5" fmla="*/ 16 h 409"/>
                <a:gd name="T6" fmla="*/ 1426 w 1426"/>
                <a:gd name="T7" fmla="*/ 393 h 409"/>
                <a:gd name="T8" fmla="*/ 1410 w 1426"/>
                <a:gd name="T9" fmla="*/ 409 h 409"/>
                <a:gd name="T10" fmla="*/ 16 w 1426"/>
                <a:gd name="T11" fmla="*/ 409 h 409"/>
                <a:gd name="T12" fmla="*/ 0 w 1426"/>
                <a:gd name="T13" fmla="*/ 393 h 409"/>
                <a:gd name="T14" fmla="*/ 0 w 1426"/>
                <a:gd name="T15" fmla="*/ 16 h 409"/>
                <a:gd name="T16" fmla="*/ 16 w 1426"/>
                <a:gd name="T1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6" h="409">
                  <a:moveTo>
                    <a:pt x="16" y="0"/>
                  </a:moveTo>
                  <a:cubicBezTo>
                    <a:pt x="1410" y="0"/>
                    <a:pt x="1410" y="0"/>
                    <a:pt x="1410" y="0"/>
                  </a:cubicBezTo>
                  <a:cubicBezTo>
                    <a:pt x="1419" y="0"/>
                    <a:pt x="1426" y="7"/>
                    <a:pt x="1426" y="16"/>
                  </a:cubicBezTo>
                  <a:cubicBezTo>
                    <a:pt x="1426" y="393"/>
                    <a:pt x="1426" y="393"/>
                    <a:pt x="1426" y="393"/>
                  </a:cubicBezTo>
                  <a:cubicBezTo>
                    <a:pt x="1426" y="402"/>
                    <a:pt x="1419" y="409"/>
                    <a:pt x="1410" y="409"/>
                  </a:cubicBezTo>
                  <a:cubicBezTo>
                    <a:pt x="16" y="409"/>
                    <a:pt x="16" y="409"/>
                    <a:pt x="16" y="409"/>
                  </a:cubicBezTo>
                  <a:cubicBezTo>
                    <a:pt x="7" y="409"/>
                    <a:pt x="0" y="402"/>
                    <a:pt x="0" y="393"/>
                  </a:cubicBezTo>
                  <a:cubicBezTo>
                    <a:pt x="0" y="16"/>
                    <a:pt x="0" y="16"/>
                    <a:pt x="0" y="16"/>
                  </a:cubicBezTo>
                  <a:cubicBezTo>
                    <a:pt x="0" y="7"/>
                    <a:pt x="7" y="0"/>
                    <a:pt x="16"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33" name="Freeform 25"/>
            <p:cNvSpPr>
              <a:spLocks/>
            </p:cNvSpPr>
            <p:nvPr/>
          </p:nvSpPr>
          <p:spPr bwMode="auto">
            <a:xfrm>
              <a:off x="6696315" y="4047794"/>
              <a:ext cx="968738" cy="1194124"/>
            </a:xfrm>
            <a:custGeom>
              <a:avLst/>
              <a:gdLst>
                <a:gd name="T0" fmla="*/ 12 w 333"/>
                <a:gd name="T1" fmla="*/ 0 h 409"/>
                <a:gd name="T2" fmla="*/ 320 w 333"/>
                <a:gd name="T3" fmla="*/ 0 h 409"/>
                <a:gd name="T4" fmla="*/ 333 w 333"/>
                <a:gd name="T5" fmla="*/ 13 h 409"/>
                <a:gd name="T6" fmla="*/ 333 w 333"/>
                <a:gd name="T7" fmla="*/ 396 h 409"/>
                <a:gd name="T8" fmla="*/ 320 w 333"/>
                <a:gd name="T9" fmla="*/ 409 h 409"/>
                <a:gd name="T10" fmla="*/ 12 w 333"/>
                <a:gd name="T11" fmla="*/ 409 h 409"/>
                <a:gd name="T12" fmla="*/ 0 w 333"/>
                <a:gd name="T13" fmla="*/ 396 h 409"/>
                <a:gd name="T14" fmla="*/ 0 w 333"/>
                <a:gd name="T15" fmla="*/ 13 h 409"/>
                <a:gd name="T16" fmla="*/ 12 w 333"/>
                <a:gd name="T1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409">
                  <a:moveTo>
                    <a:pt x="12" y="0"/>
                  </a:moveTo>
                  <a:cubicBezTo>
                    <a:pt x="320" y="0"/>
                    <a:pt x="320" y="0"/>
                    <a:pt x="320" y="0"/>
                  </a:cubicBezTo>
                  <a:cubicBezTo>
                    <a:pt x="327" y="0"/>
                    <a:pt x="333" y="6"/>
                    <a:pt x="333" y="13"/>
                  </a:cubicBezTo>
                  <a:cubicBezTo>
                    <a:pt x="333" y="396"/>
                    <a:pt x="333" y="396"/>
                    <a:pt x="333" y="396"/>
                  </a:cubicBezTo>
                  <a:cubicBezTo>
                    <a:pt x="333" y="403"/>
                    <a:pt x="327" y="409"/>
                    <a:pt x="320" y="409"/>
                  </a:cubicBezTo>
                  <a:cubicBezTo>
                    <a:pt x="12" y="409"/>
                    <a:pt x="12" y="409"/>
                    <a:pt x="12" y="409"/>
                  </a:cubicBezTo>
                  <a:cubicBezTo>
                    <a:pt x="5" y="409"/>
                    <a:pt x="0" y="403"/>
                    <a:pt x="0" y="396"/>
                  </a:cubicBezTo>
                  <a:cubicBezTo>
                    <a:pt x="0" y="13"/>
                    <a:pt x="0" y="13"/>
                    <a:pt x="0" y="13"/>
                  </a:cubicBezTo>
                  <a:cubicBezTo>
                    <a:pt x="0" y="6"/>
                    <a:pt x="5" y="0"/>
                    <a:pt x="12" y="0"/>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34" name="Freeform 26"/>
            <p:cNvSpPr>
              <a:spLocks/>
            </p:cNvSpPr>
            <p:nvPr/>
          </p:nvSpPr>
          <p:spPr bwMode="auto">
            <a:xfrm>
              <a:off x="6644519" y="4047794"/>
              <a:ext cx="971538" cy="1194124"/>
            </a:xfrm>
            <a:custGeom>
              <a:avLst/>
              <a:gdLst>
                <a:gd name="T0" fmla="*/ 13 w 334"/>
                <a:gd name="T1" fmla="*/ 0 h 409"/>
                <a:gd name="T2" fmla="*/ 321 w 334"/>
                <a:gd name="T3" fmla="*/ 0 h 409"/>
                <a:gd name="T4" fmla="*/ 334 w 334"/>
                <a:gd name="T5" fmla="*/ 13 h 409"/>
                <a:gd name="T6" fmla="*/ 334 w 334"/>
                <a:gd name="T7" fmla="*/ 396 h 409"/>
                <a:gd name="T8" fmla="*/ 321 w 334"/>
                <a:gd name="T9" fmla="*/ 409 h 409"/>
                <a:gd name="T10" fmla="*/ 13 w 334"/>
                <a:gd name="T11" fmla="*/ 409 h 409"/>
                <a:gd name="T12" fmla="*/ 0 w 334"/>
                <a:gd name="T13" fmla="*/ 396 h 409"/>
                <a:gd name="T14" fmla="*/ 0 w 334"/>
                <a:gd name="T15" fmla="*/ 13 h 409"/>
                <a:gd name="T16" fmla="*/ 13 w 334"/>
                <a:gd name="T1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409">
                  <a:moveTo>
                    <a:pt x="13" y="0"/>
                  </a:moveTo>
                  <a:cubicBezTo>
                    <a:pt x="321" y="0"/>
                    <a:pt x="321" y="0"/>
                    <a:pt x="321" y="0"/>
                  </a:cubicBezTo>
                  <a:cubicBezTo>
                    <a:pt x="328" y="0"/>
                    <a:pt x="334" y="6"/>
                    <a:pt x="334" y="13"/>
                  </a:cubicBezTo>
                  <a:cubicBezTo>
                    <a:pt x="334" y="396"/>
                    <a:pt x="334" y="396"/>
                    <a:pt x="334" y="396"/>
                  </a:cubicBezTo>
                  <a:cubicBezTo>
                    <a:pt x="334" y="403"/>
                    <a:pt x="328" y="409"/>
                    <a:pt x="321" y="409"/>
                  </a:cubicBezTo>
                  <a:cubicBezTo>
                    <a:pt x="13" y="409"/>
                    <a:pt x="13" y="409"/>
                    <a:pt x="13" y="409"/>
                  </a:cubicBezTo>
                  <a:cubicBezTo>
                    <a:pt x="6" y="409"/>
                    <a:pt x="0" y="403"/>
                    <a:pt x="0" y="396"/>
                  </a:cubicBezTo>
                  <a:cubicBezTo>
                    <a:pt x="0" y="13"/>
                    <a:pt x="0" y="13"/>
                    <a:pt x="0" y="13"/>
                  </a:cubicBezTo>
                  <a:cubicBezTo>
                    <a:pt x="0" y="6"/>
                    <a:pt x="6" y="0"/>
                    <a:pt x="13"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35" name="Freeform 27"/>
            <p:cNvSpPr>
              <a:spLocks/>
            </p:cNvSpPr>
            <p:nvPr/>
          </p:nvSpPr>
          <p:spPr bwMode="auto">
            <a:xfrm>
              <a:off x="7592258" y="4470567"/>
              <a:ext cx="215586" cy="426973"/>
            </a:xfrm>
            <a:custGeom>
              <a:avLst/>
              <a:gdLst>
                <a:gd name="T0" fmla="*/ 0 w 154"/>
                <a:gd name="T1" fmla="*/ 0 h 305"/>
                <a:gd name="T2" fmla="*/ 0 w 154"/>
                <a:gd name="T3" fmla="*/ 305 h 305"/>
                <a:gd name="T4" fmla="*/ 73 w 154"/>
                <a:gd name="T5" fmla="*/ 232 h 305"/>
                <a:gd name="T6" fmla="*/ 154 w 154"/>
                <a:gd name="T7" fmla="*/ 152 h 305"/>
                <a:gd name="T8" fmla="*/ 73 w 154"/>
                <a:gd name="T9" fmla="*/ 73 h 305"/>
                <a:gd name="T10" fmla="*/ 0 w 154"/>
                <a:gd name="T11" fmla="*/ 0 h 305"/>
              </a:gdLst>
              <a:ahLst/>
              <a:cxnLst>
                <a:cxn ang="0">
                  <a:pos x="T0" y="T1"/>
                </a:cxn>
                <a:cxn ang="0">
                  <a:pos x="T2" y="T3"/>
                </a:cxn>
                <a:cxn ang="0">
                  <a:pos x="T4" y="T5"/>
                </a:cxn>
                <a:cxn ang="0">
                  <a:pos x="T6" y="T7"/>
                </a:cxn>
                <a:cxn ang="0">
                  <a:pos x="T8" y="T9"/>
                </a:cxn>
                <a:cxn ang="0">
                  <a:pos x="T10" y="T11"/>
                </a:cxn>
              </a:cxnLst>
              <a:rect l="0" t="0" r="r" b="b"/>
              <a:pathLst>
                <a:path w="154" h="305">
                  <a:moveTo>
                    <a:pt x="0" y="0"/>
                  </a:moveTo>
                  <a:lnTo>
                    <a:pt x="0" y="305"/>
                  </a:lnTo>
                  <a:lnTo>
                    <a:pt x="73" y="232"/>
                  </a:lnTo>
                  <a:lnTo>
                    <a:pt x="154" y="152"/>
                  </a:lnTo>
                  <a:lnTo>
                    <a:pt x="73" y="73"/>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36" name="TextBox 35"/>
            <p:cNvSpPr txBox="1"/>
            <p:nvPr/>
          </p:nvSpPr>
          <p:spPr>
            <a:xfrm>
              <a:off x="6640548" y="4319617"/>
              <a:ext cx="971538" cy="584775"/>
            </a:xfrm>
            <a:prstGeom prst="rect">
              <a:avLst/>
            </a:prstGeom>
            <a:noFill/>
          </p:spPr>
          <p:txBody>
            <a:bodyPr wrap="square" rtlCol="0">
              <a:spAutoFit/>
            </a:bodyPr>
            <a:lstStyle/>
            <a:p>
              <a:pPr algn="ctr"/>
              <a:r>
                <a:rPr lang="en-US" sz="3200">
                  <a:solidFill>
                    <a:schemeClr val="bg1"/>
                  </a:solidFill>
                  <a:ea typeface="Lato" panose="020F0502020204030203" pitchFamily="34" charset="0"/>
                  <a:cs typeface="Lato" panose="020F0502020204030203" pitchFamily="34" charset="0"/>
                </a:rPr>
                <a:t>04</a:t>
              </a:r>
            </a:p>
          </p:txBody>
        </p:sp>
        <p:grpSp>
          <p:nvGrpSpPr>
            <p:cNvPr id="37" name="Group 36"/>
            <p:cNvGrpSpPr/>
            <p:nvPr/>
          </p:nvGrpSpPr>
          <p:grpSpPr>
            <a:xfrm>
              <a:off x="7959571" y="4224448"/>
              <a:ext cx="2443298" cy="852230"/>
              <a:chOff x="2712042" y="2595146"/>
              <a:chExt cx="2443298" cy="852230"/>
            </a:xfrm>
          </p:grpSpPr>
          <p:sp>
            <p:nvSpPr>
              <p:cNvPr id="38" name="TextBox 37"/>
              <p:cNvSpPr txBox="1"/>
              <p:nvPr/>
            </p:nvSpPr>
            <p:spPr>
              <a:xfrm>
                <a:off x="2712042" y="2595146"/>
                <a:ext cx="1711366" cy="307777"/>
              </a:xfrm>
              <a:prstGeom prst="rect">
                <a:avLst/>
              </a:prstGeom>
              <a:noFill/>
            </p:spPr>
            <p:txBody>
              <a:bodyPr wrap="square" rtlCol="0">
                <a:spAutoFit/>
              </a:bodyPr>
              <a:lstStyle/>
              <a:p>
                <a:r>
                  <a:rPr lang="en-US" sz="1400" spc="30">
                    <a:ea typeface="Lato" panose="020F0502020204030203" pitchFamily="34" charset="0"/>
                    <a:cs typeface="Lato" panose="020F0502020204030203" pitchFamily="34" charset="0"/>
                  </a:rPr>
                  <a:t>Write your title</a:t>
                </a:r>
              </a:p>
            </p:txBody>
          </p:sp>
          <p:sp>
            <p:nvSpPr>
              <p:cNvPr id="39" name="TextBox 38"/>
              <p:cNvSpPr txBox="1"/>
              <p:nvPr/>
            </p:nvSpPr>
            <p:spPr>
              <a:xfrm>
                <a:off x="2712042" y="2900816"/>
                <a:ext cx="2443298" cy="546560"/>
              </a:xfrm>
              <a:prstGeom prst="rect">
                <a:avLst/>
              </a:prstGeom>
              <a:noFill/>
            </p:spPr>
            <p:txBody>
              <a:bodyPr wrap="none" rtlCol="0">
                <a:spAutoFit/>
              </a:bodyPr>
              <a:lstStyle/>
              <a:p>
                <a:pPr>
                  <a:lnSpc>
                    <a:spcPct val="140000"/>
                  </a:lnSpc>
                </a:pPr>
                <a:r>
                  <a:rPr lang="en-US" sz="1100">
                    <a:solidFill>
                      <a:schemeClr val="tx2"/>
                    </a:solidFill>
                    <a:ea typeface="Lato" panose="020F0502020204030203" pitchFamily="34" charset="0"/>
                    <a:cs typeface="Lato" panose="020F0502020204030203" pitchFamily="34" charset="0"/>
                  </a:rPr>
                  <a:t>Lorem ipsum dolor, consectetur </a:t>
                </a:r>
              </a:p>
              <a:p>
                <a:pPr>
                  <a:lnSpc>
                    <a:spcPct val="140000"/>
                  </a:lnSpc>
                </a:pPr>
                <a:r>
                  <a:rPr lang="en-US" sz="1100">
                    <a:solidFill>
                      <a:schemeClr val="tx2"/>
                    </a:solidFill>
                    <a:ea typeface="Lato" panose="020F0502020204030203" pitchFamily="34" charset="0"/>
                    <a:cs typeface="Lato" panose="020F0502020204030203" pitchFamily="34" charset="0"/>
                  </a:rPr>
                  <a:t>adipiscing elit roin cursu.</a:t>
                </a:r>
              </a:p>
            </p:txBody>
          </p:sp>
        </p:grpSp>
      </p:grpSp>
      <p:sp>
        <p:nvSpPr>
          <p:cNvPr id="40" name="TextBox 39">
            <a:extLst>
              <a:ext uri="{FF2B5EF4-FFF2-40B4-BE49-F238E27FC236}">
                <a16:creationId xmlns:a16="http://schemas.microsoft.com/office/drawing/2014/main" id="{25DEA1AE-23EB-4F89-BD4B-F074F48A0FFC}"/>
              </a:ext>
            </a:extLst>
          </p:cNvPr>
          <p:cNvSpPr txBox="1"/>
          <p:nvPr/>
        </p:nvSpPr>
        <p:spPr>
          <a:xfrm>
            <a:off x="4320146" y="751069"/>
            <a:ext cx="3551708" cy="707886"/>
          </a:xfrm>
          <a:prstGeom prst="rect">
            <a:avLst/>
          </a:prstGeom>
          <a:noFill/>
        </p:spPr>
        <p:txBody>
          <a:bodyPr wrap="square" rtlCol="0">
            <a:spAutoFit/>
          </a:bodyPr>
          <a:lstStyle/>
          <a:p>
            <a:pPr algn="ctr"/>
            <a:r>
              <a:rPr lang="id-ID" sz="4000" b="1" i="1" spc="-150" dirty="0">
                <a:solidFill>
                  <a:schemeClr val="tx1">
                    <a:lumMod val="75000"/>
                    <a:lumOff val="25000"/>
                  </a:schemeClr>
                </a:solidFill>
                <a:ea typeface="Montserrat" charset="0"/>
                <a:cs typeface="Montserrat" charset="0"/>
              </a:rPr>
              <a:t>Infographic</a:t>
            </a:r>
            <a:endParaRPr lang="en-US" sz="4000" b="1" i="1" spc="-150" dirty="0">
              <a:solidFill>
                <a:schemeClr val="tx1">
                  <a:lumMod val="75000"/>
                  <a:lumOff val="25000"/>
                </a:schemeClr>
              </a:solidFill>
              <a:ea typeface="Montserrat" charset="0"/>
              <a:cs typeface="Montserrat" charset="0"/>
            </a:endParaRPr>
          </a:p>
        </p:txBody>
      </p:sp>
      <p:sp>
        <p:nvSpPr>
          <p:cNvPr id="41" name="Right Triangle 40">
            <a:extLst>
              <a:ext uri="{FF2B5EF4-FFF2-40B4-BE49-F238E27FC236}">
                <a16:creationId xmlns:a16="http://schemas.microsoft.com/office/drawing/2014/main" id="{6395E5C0-A998-4C93-B100-FFBD45FE632B}"/>
              </a:ext>
            </a:extLst>
          </p:cNvPr>
          <p:cNvSpPr/>
          <p:nvPr/>
        </p:nvSpPr>
        <p:spPr>
          <a:xfrm>
            <a:off x="5997132" y="533400"/>
            <a:ext cx="197736" cy="21766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785309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54518" y="3235175"/>
            <a:ext cx="5004501" cy="593240"/>
            <a:chOff x="9992148" y="5115319"/>
            <a:chExt cx="8007202" cy="949183"/>
          </a:xfrm>
        </p:grpSpPr>
        <p:sp>
          <p:nvSpPr>
            <p:cNvPr id="5" name="Rectangle 4"/>
            <p:cNvSpPr/>
            <p:nvPr/>
          </p:nvSpPr>
          <p:spPr>
            <a:xfrm>
              <a:off x="11693332" y="5133786"/>
              <a:ext cx="6306018" cy="930716"/>
            </a:xfrm>
            <a:prstGeom prst="rect">
              <a:avLst/>
            </a:prstGeom>
          </p:spPr>
          <p:txBody>
            <a:bodyPr wrap="square">
              <a:spAutoFit/>
            </a:bodyPr>
            <a:lstStyle/>
            <a:p>
              <a:pPr>
                <a:lnSpc>
                  <a:spcPct val="120000"/>
                </a:lnSpc>
              </a:pPr>
              <a:r>
                <a:rPr lang="id-ID" sz="900" dirty="0">
                  <a:solidFill>
                    <a:schemeClr val="bg1">
                      <a:lumMod val="65000"/>
                    </a:schemeClr>
                  </a:solidFill>
                  <a:ea typeface="Lato" panose="020F0502020204030203" pitchFamily="34" charset="0"/>
                  <a:cs typeface="Lato" panose="020F0502020204030203" pitchFamily="34" charset="0"/>
                </a:rPr>
                <a:t>Vivamus quam dolor, tempor ac gravida sit amet, porta fermentum magna. Aliquam euismod commodo nisl, vel luctus lorem fermentum quis. </a:t>
              </a:r>
              <a:endParaRPr lang="en-US" sz="900" dirty="0">
                <a:solidFill>
                  <a:schemeClr val="bg1">
                    <a:lumMod val="65000"/>
                  </a:schemeClr>
                </a:solidFill>
                <a:ea typeface="Lato" panose="020F0502020204030203" pitchFamily="34" charset="0"/>
                <a:cs typeface="Lato" panose="020F0502020204030203" pitchFamily="34" charset="0"/>
              </a:endParaRPr>
            </a:p>
          </p:txBody>
        </p:sp>
        <p:sp>
          <p:nvSpPr>
            <p:cNvPr id="6" name="Rectangle 5"/>
            <p:cNvSpPr/>
            <p:nvPr/>
          </p:nvSpPr>
          <p:spPr>
            <a:xfrm>
              <a:off x="9992148" y="5115319"/>
              <a:ext cx="1454757" cy="837151"/>
            </a:xfrm>
            <a:prstGeom prst="rect">
              <a:avLst/>
            </a:prstGeom>
          </p:spPr>
          <p:txBody>
            <a:bodyPr wrap="none">
              <a:spAutoFit/>
            </a:bodyPr>
            <a:lstStyle/>
            <a:p>
              <a:r>
                <a:rPr lang="en-US" sz="2800" dirty="0">
                  <a:solidFill>
                    <a:schemeClr val="accent3"/>
                  </a:solidFill>
                  <a:ea typeface="Lato" panose="020F0502020204030203" pitchFamily="34" charset="0"/>
                  <a:cs typeface="Lato" panose="020F0502020204030203" pitchFamily="34" charset="0"/>
                </a:rPr>
                <a:t>80%</a:t>
              </a:r>
            </a:p>
          </p:txBody>
        </p:sp>
      </p:grpSp>
      <p:grpSp>
        <p:nvGrpSpPr>
          <p:cNvPr id="7" name="Group 6"/>
          <p:cNvGrpSpPr/>
          <p:nvPr/>
        </p:nvGrpSpPr>
        <p:grpSpPr>
          <a:xfrm>
            <a:off x="6254518" y="4257698"/>
            <a:ext cx="5004501" cy="593240"/>
            <a:chOff x="9992148" y="6751355"/>
            <a:chExt cx="8007202" cy="949183"/>
          </a:xfrm>
        </p:grpSpPr>
        <p:sp>
          <p:nvSpPr>
            <p:cNvPr id="8" name="Rectangle 7"/>
            <p:cNvSpPr/>
            <p:nvPr/>
          </p:nvSpPr>
          <p:spPr>
            <a:xfrm>
              <a:off x="11693332" y="6769822"/>
              <a:ext cx="6306018" cy="930716"/>
            </a:xfrm>
            <a:prstGeom prst="rect">
              <a:avLst/>
            </a:prstGeom>
          </p:spPr>
          <p:txBody>
            <a:bodyPr wrap="square">
              <a:spAutoFit/>
            </a:bodyPr>
            <a:lstStyle/>
            <a:p>
              <a:pPr>
                <a:lnSpc>
                  <a:spcPct val="120000"/>
                </a:lnSpc>
              </a:pPr>
              <a:r>
                <a:rPr lang="id-ID" sz="900" dirty="0">
                  <a:solidFill>
                    <a:schemeClr val="bg1">
                      <a:lumMod val="65000"/>
                    </a:schemeClr>
                  </a:solidFill>
                  <a:ea typeface="Lato" panose="020F0502020204030203" pitchFamily="34" charset="0"/>
                  <a:cs typeface="Lato" panose="020F0502020204030203" pitchFamily="34" charset="0"/>
                </a:rPr>
                <a:t>Vivamus quam dolor, tempor ac gravida sit amet, porta fermentum magna. Aliquam euismod commodo nisl, vel luctus lorem fermentum quis. </a:t>
              </a:r>
              <a:endParaRPr lang="en-US" sz="900" dirty="0">
                <a:solidFill>
                  <a:schemeClr val="bg1">
                    <a:lumMod val="65000"/>
                  </a:schemeClr>
                </a:solidFill>
                <a:ea typeface="Lato" panose="020F0502020204030203" pitchFamily="34" charset="0"/>
                <a:cs typeface="Lato" panose="020F0502020204030203" pitchFamily="34" charset="0"/>
              </a:endParaRPr>
            </a:p>
          </p:txBody>
        </p:sp>
        <p:sp>
          <p:nvSpPr>
            <p:cNvPr id="9" name="Rectangle 8"/>
            <p:cNvSpPr/>
            <p:nvPr/>
          </p:nvSpPr>
          <p:spPr>
            <a:xfrm>
              <a:off x="9992148" y="6751355"/>
              <a:ext cx="1406027" cy="837151"/>
            </a:xfrm>
            <a:prstGeom prst="rect">
              <a:avLst/>
            </a:prstGeom>
          </p:spPr>
          <p:txBody>
            <a:bodyPr wrap="none">
              <a:spAutoFit/>
            </a:bodyPr>
            <a:lstStyle/>
            <a:p>
              <a:r>
                <a:rPr lang="en-US" sz="2800" dirty="0">
                  <a:solidFill>
                    <a:schemeClr val="accent2"/>
                  </a:solidFill>
                  <a:ea typeface="Lato" panose="020F0502020204030203" pitchFamily="34" charset="0"/>
                  <a:cs typeface="Lato" panose="020F0502020204030203" pitchFamily="34" charset="0"/>
                </a:rPr>
                <a:t>75%</a:t>
              </a:r>
            </a:p>
          </p:txBody>
        </p:sp>
      </p:grpSp>
      <p:grpSp>
        <p:nvGrpSpPr>
          <p:cNvPr id="10" name="Group 9"/>
          <p:cNvGrpSpPr/>
          <p:nvPr/>
        </p:nvGrpSpPr>
        <p:grpSpPr>
          <a:xfrm>
            <a:off x="6254518" y="5293483"/>
            <a:ext cx="5004501" cy="581698"/>
            <a:chOff x="9992148" y="8408610"/>
            <a:chExt cx="8007202" cy="930716"/>
          </a:xfrm>
        </p:grpSpPr>
        <p:sp>
          <p:nvSpPr>
            <p:cNvPr id="11" name="Rectangle 10"/>
            <p:cNvSpPr/>
            <p:nvPr/>
          </p:nvSpPr>
          <p:spPr>
            <a:xfrm>
              <a:off x="11693332" y="8408610"/>
              <a:ext cx="6306018" cy="930716"/>
            </a:xfrm>
            <a:prstGeom prst="rect">
              <a:avLst/>
            </a:prstGeom>
          </p:spPr>
          <p:txBody>
            <a:bodyPr wrap="square">
              <a:spAutoFit/>
            </a:bodyPr>
            <a:lstStyle/>
            <a:p>
              <a:pPr>
                <a:lnSpc>
                  <a:spcPct val="120000"/>
                </a:lnSpc>
              </a:pPr>
              <a:r>
                <a:rPr lang="id-ID" sz="900" dirty="0">
                  <a:solidFill>
                    <a:schemeClr val="bg1">
                      <a:lumMod val="65000"/>
                    </a:schemeClr>
                  </a:solidFill>
                  <a:ea typeface="Lato" panose="020F0502020204030203" pitchFamily="34" charset="0"/>
                  <a:cs typeface="Lato" panose="020F0502020204030203" pitchFamily="34" charset="0"/>
                </a:rPr>
                <a:t>Vivamus quam dolor, tempor ac gravida sit amet, porta fermentum magna. Aliquam euismod commodo nisl, vel luctus lorem fermentum quis. </a:t>
              </a:r>
              <a:endParaRPr lang="en-US" sz="900" dirty="0">
                <a:solidFill>
                  <a:schemeClr val="bg1">
                    <a:lumMod val="65000"/>
                  </a:schemeClr>
                </a:solidFill>
                <a:ea typeface="Lato" panose="020F0502020204030203" pitchFamily="34" charset="0"/>
                <a:cs typeface="Lato" panose="020F0502020204030203" pitchFamily="34" charset="0"/>
              </a:endParaRPr>
            </a:p>
          </p:txBody>
        </p:sp>
        <p:sp>
          <p:nvSpPr>
            <p:cNvPr id="12" name="Rectangle 11"/>
            <p:cNvSpPr/>
            <p:nvPr/>
          </p:nvSpPr>
          <p:spPr>
            <a:xfrm>
              <a:off x="9992148" y="8410463"/>
              <a:ext cx="1423979" cy="837151"/>
            </a:xfrm>
            <a:prstGeom prst="rect">
              <a:avLst/>
            </a:prstGeom>
          </p:spPr>
          <p:txBody>
            <a:bodyPr wrap="none">
              <a:spAutoFit/>
            </a:bodyPr>
            <a:lstStyle/>
            <a:p>
              <a:r>
                <a:rPr lang="en-US" sz="2800" dirty="0">
                  <a:solidFill>
                    <a:schemeClr val="accent1"/>
                  </a:solidFill>
                  <a:ea typeface="Lato" panose="020F0502020204030203" pitchFamily="34" charset="0"/>
                  <a:cs typeface="Lato" panose="020F0502020204030203" pitchFamily="34" charset="0"/>
                </a:rPr>
                <a:t>24%</a:t>
              </a:r>
            </a:p>
          </p:txBody>
        </p:sp>
      </p:grpSp>
      <p:grpSp>
        <p:nvGrpSpPr>
          <p:cNvPr id="13" name="Group 12"/>
          <p:cNvGrpSpPr/>
          <p:nvPr/>
        </p:nvGrpSpPr>
        <p:grpSpPr>
          <a:xfrm>
            <a:off x="6254518" y="2218678"/>
            <a:ext cx="5004501" cy="593240"/>
            <a:chOff x="9992148" y="3488923"/>
            <a:chExt cx="8007202" cy="949183"/>
          </a:xfrm>
        </p:grpSpPr>
        <p:sp>
          <p:nvSpPr>
            <p:cNvPr id="14" name="Rectangle 13"/>
            <p:cNvSpPr/>
            <p:nvPr/>
          </p:nvSpPr>
          <p:spPr>
            <a:xfrm>
              <a:off x="11693332" y="3507390"/>
              <a:ext cx="6306018" cy="930716"/>
            </a:xfrm>
            <a:prstGeom prst="rect">
              <a:avLst/>
            </a:prstGeom>
          </p:spPr>
          <p:txBody>
            <a:bodyPr wrap="square">
              <a:spAutoFit/>
            </a:bodyPr>
            <a:lstStyle/>
            <a:p>
              <a:pPr>
                <a:lnSpc>
                  <a:spcPct val="120000"/>
                </a:lnSpc>
              </a:pPr>
              <a:r>
                <a:rPr lang="id-ID" sz="900" dirty="0">
                  <a:solidFill>
                    <a:schemeClr val="bg1">
                      <a:lumMod val="65000"/>
                    </a:schemeClr>
                  </a:solidFill>
                  <a:ea typeface="Lato" panose="020F0502020204030203" pitchFamily="34" charset="0"/>
                  <a:cs typeface="Lato" panose="020F0502020204030203" pitchFamily="34" charset="0"/>
                </a:rPr>
                <a:t>Vivamus quam dolor, tempor ac gravida sit amet, porta fermentum magna. Aliquam euismod commodo nisl, vel luctus lorem fermentum quis. </a:t>
              </a:r>
              <a:endParaRPr lang="en-US" sz="900" dirty="0">
                <a:solidFill>
                  <a:schemeClr val="bg1">
                    <a:lumMod val="65000"/>
                  </a:schemeClr>
                </a:solidFill>
                <a:ea typeface="Lato" panose="020F0502020204030203" pitchFamily="34" charset="0"/>
                <a:cs typeface="Lato" panose="020F0502020204030203" pitchFamily="34" charset="0"/>
              </a:endParaRPr>
            </a:p>
          </p:txBody>
        </p:sp>
        <p:sp>
          <p:nvSpPr>
            <p:cNvPr id="15" name="Rectangle 14"/>
            <p:cNvSpPr/>
            <p:nvPr/>
          </p:nvSpPr>
          <p:spPr>
            <a:xfrm>
              <a:off x="9992148" y="3488923"/>
              <a:ext cx="1454757" cy="837151"/>
            </a:xfrm>
            <a:prstGeom prst="rect">
              <a:avLst/>
            </a:prstGeom>
          </p:spPr>
          <p:txBody>
            <a:bodyPr wrap="none">
              <a:spAutoFit/>
            </a:bodyPr>
            <a:lstStyle/>
            <a:p>
              <a:r>
                <a:rPr lang="en-US" sz="2800" dirty="0">
                  <a:solidFill>
                    <a:schemeClr val="accent4"/>
                  </a:solidFill>
                  <a:ea typeface="Lato" panose="020F0502020204030203" pitchFamily="34" charset="0"/>
                  <a:cs typeface="Lato" panose="020F0502020204030203" pitchFamily="34" charset="0"/>
                </a:rPr>
                <a:t>50%</a:t>
              </a:r>
            </a:p>
          </p:txBody>
        </p:sp>
      </p:grpSp>
      <p:grpSp>
        <p:nvGrpSpPr>
          <p:cNvPr id="16" name="Group 15"/>
          <p:cNvGrpSpPr/>
          <p:nvPr/>
        </p:nvGrpSpPr>
        <p:grpSpPr>
          <a:xfrm>
            <a:off x="1270000" y="1940846"/>
            <a:ext cx="4598159" cy="4117054"/>
            <a:chOff x="1628105" y="3247593"/>
            <a:chExt cx="7745867" cy="6398166"/>
          </a:xfrm>
          <a:effectLst/>
        </p:grpSpPr>
        <p:grpSp>
          <p:nvGrpSpPr>
            <p:cNvPr id="17" name="Group 16"/>
            <p:cNvGrpSpPr/>
            <p:nvPr/>
          </p:nvGrpSpPr>
          <p:grpSpPr>
            <a:xfrm>
              <a:off x="1628105" y="3247593"/>
              <a:ext cx="7745867" cy="2252993"/>
              <a:chOff x="1628105" y="3247593"/>
              <a:chExt cx="7745867" cy="2252993"/>
            </a:xfrm>
            <a:effectLst>
              <a:outerShdw blurRad="50800" dist="38100" dir="2700000" algn="tl" rotWithShape="0">
                <a:prstClr val="black">
                  <a:alpha val="40000"/>
                </a:prstClr>
              </a:outerShdw>
            </a:effectLst>
          </p:grpSpPr>
          <p:sp>
            <p:nvSpPr>
              <p:cNvPr id="41" name="Rectangle 22"/>
              <p:cNvSpPr>
                <a:spLocks noChangeArrowheads="1"/>
              </p:cNvSpPr>
              <p:nvPr/>
            </p:nvSpPr>
            <p:spPr bwMode="auto">
              <a:xfrm>
                <a:off x="2267313" y="3905864"/>
                <a:ext cx="2412104" cy="1170565"/>
              </a:xfrm>
              <a:prstGeom prst="rect">
                <a:avLst/>
              </a:prstGeom>
              <a:solidFill>
                <a:schemeClr val="accent4"/>
              </a:solidFill>
              <a:ln>
                <a:noFill/>
              </a:ln>
            </p:spPr>
            <p:txBody>
              <a:bodyPr vert="horz" wrap="square" lIns="57150" tIns="28575" rIns="57150" bIns="28575" numCol="1" anchor="t" anchorCtr="0" compatLnSpc="1">
                <a:prstTxWarp prst="textNoShape">
                  <a:avLst/>
                </a:prstTxWarp>
              </a:bodyPr>
              <a:lstStyle/>
              <a:p>
                <a:endParaRPr lang="en-US" sz="600">
                  <a:ea typeface="Lato" panose="020F0502020204030203" pitchFamily="34" charset="0"/>
                  <a:cs typeface="Lato" panose="020F0502020204030203" pitchFamily="34" charset="0"/>
                </a:endParaRPr>
              </a:p>
            </p:txBody>
          </p:sp>
          <p:sp>
            <p:nvSpPr>
              <p:cNvPr id="42" name="Freeform 26"/>
              <p:cNvSpPr>
                <a:spLocks/>
              </p:cNvSpPr>
              <p:nvPr/>
            </p:nvSpPr>
            <p:spPr bwMode="auto">
              <a:xfrm>
                <a:off x="1628105" y="3905864"/>
                <a:ext cx="639208" cy="1594722"/>
              </a:xfrm>
              <a:custGeom>
                <a:avLst/>
                <a:gdLst>
                  <a:gd name="T0" fmla="*/ 212 w 212"/>
                  <a:gd name="T1" fmla="*/ 0 h 579"/>
                  <a:gd name="T2" fmla="*/ 0 w 212"/>
                  <a:gd name="T3" fmla="*/ 310 h 579"/>
                  <a:gd name="T4" fmla="*/ 36 w 212"/>
                  <a:gd name="T5" fmla="*/ 393 h 579"/>
                  <a:gd name="T6" fmla="*/ 0 w 212"/>
                  <a:gd name="T7" fmla="*/ 579 h 579"/>
                  <a:gd name="T8" fmla="*/ 212 w 212"/>
                  <a:gd name="T9" fmla="*/ 425 h 579"/>
                  <a:gd name="T10" fmla="*/ 212 w 212"/>
                  <a:gd name="T11" fmla="*/ 0 h 579"/>
                </a:gdLst>
                <a:ahLst/>
                <a:cxnLst>
                  <a:cxn ang="0">
                    <a:pos x="T0" y="T1"/>
                  </a:cxn>
                  <a:cxn ang="0">
                    <a:pos x="T2" y="T3"/>
                  </a:cxn>
                  <a:cxn ang="0">
                    <a:pos x="T4" y="T5"/>
                  </a:cxn>
                  <a:cxn ang="0">
                    <a:pos x="T6" y="T7"/>
                  </a:cxn>
                  <a:cxn ang="0">
                    <a:pos x="T8" y="T9"/>
                  </a:cxn>
                  <a:cxn ang="0">
                    <a:pos x="T10" y="T11"/>
                  </a:cxn>
                </a:cxnLst>
                <a:rect l="0" t="0" r="r" b="b"/>
                <a:pathLst>
                  <a:path w="212" h="579">
                    <a:moveTo>
                      <a:pt x="212" y="0"/>
                    </a:moveTo>
                    <a:lnTo>
                      <a:pt x="0" y="310"/>
                    </a:lnTo>
                    <a:lnTo>
                      <a:pt x="36" y="393"/>
                    </a:lnTo>
                    <a:lnTo>
                      <a:pt x="0" y="579"/>
                    </a:lnTo>
                    <a:lnTo>
                      <a:pt x="212" y="425"/>
                    </a:lnTo>
                    <a:lnTo>
                      <a:pt x="212" y="0"/>
                    </a:lnTo>
                    <a:close/>
                  </a:path>
                </a:pathLst>
              </a:custGeom>
              <a:solidFill>
                <a:schemeClr val="accent4">
                  <a:lumMod val="75000"/>
                </a:schemeClr>
              </a:solidFill>
              <a:ln>
                <a:noFill/>
              </a:ln>
            </p:spPr>
            <p:txBody>
              <a:bodyPr vert="horz" wrap="square" lIns="57150" tIns="28575" rIns="57150" bIns="28575" numCol="1" anchor="t" anchorCtr="0" compatLnSpc="1">
                <a:prstTxWarp prst="textNoShape">
                  <a:avLst/>
                </a:prstTxWarp>
              </a:bodyPr>
              <a:lstStyle/>
              <a:p>
                <a:endParaRPr lang="en-US" sz="600">
                  <a:ea typeface="Lato" panose="020F0502020204030203" pitchFamily="34" charset="0"/>
                  <a:cs typeface="Lato" panose="020F0502020204030203" pitchFamily="34" charset="0"/>
                </a:endParaRPr>
              </a:p>
            </p:txBody>
          </p:sp>
          <p:sp>
            <p:nvSpPr>
              <p:cNvPr id="43" name="Freeform 28"/>
              <p:cNvSpPr>
                <a:spLocks/>
              </p:cNvSpPr>
              <p:nvPr/>
            </p:nvSpPr>
            <p:spPr bwMode="auto">
              <a:xfrm>
                <a:off x="4679416" y="3247593"/>
                <a:ext cx="645237" cy="1828834"/>
              </a:xfrm>
              <a:custGeom>
                <a:avLst/>
                <a:gdLst>
                  <a:gd name="T0" fmla="*/ 214 w 214"/>
                  <a:gd name="T1" fmla="*/ 0 h 664"/>
                  <a:gd name="T2" fmla="*/ 0 w 214"/>
                  <a:gd name="T3" fmla="*/ 239 h 664"/>
                  <a:gd name="T4" fmla="*/ 0 w 214"/>
                  <a:gd name="T5" fmla="*/ 664 h 664"/>
                  <a:gd name="T6" fmla="*/ 214 w 214"/>
                  <a:gd name="T7" fmla="*/ 544 h 664"/>
                  <a:gd name="T8" fmla="*/ 214 w 214"/>
                  <a:gd name="T9" fmla="*/ 0 h 664"/>
                </a:gdLst>
                <a:ahLst/>
                <a:cxnLst>
                  <a:cxn ang="0">
                    <a:pos x="T0" y="T1"/>
                  </a:cxn>
                  <a:cxn ang="0">
                    <a:pos x="T2" y="T3"/>
                  </a:cxn>
                  <a:cxn ang="0">
                    <a:pos x="T4" y="T5"/>
                  </a:cxn>
                  <a:cxn ang="0">
                    <a:pos x="T6" y="T7"/>
                  </a:cxn>
                  <a:cxn ang="0">
                    <a:pos x="T8" y="T9"/>
                  </a:cxn>
                </a:cxnLst>
                <a:rect l="0" t="0" r="r" b="b"/>
                <a:pathLst>
                  <a:path w="214" h="664">
                    <a:moveTo>
                      <a:pt x="214" y="0"/>
                    </a:moveTo>
                    <a:lnTo>
                      <a:pt x="0" y="239"/>
                    </a:lnTo>
                    <a:lnTo>
                      <a:pt x="0" y="664"/>
                    </a:lnTo>
                    <a:lnTo>
                      <a:pt x="214" y="544"/>
                    </a:lnTo>
                    <a:lnTo>
                      <a:pt x="214" y="0"/>
                    </a:lnTo>
                    <a:close/>
                  </a:path>
                </a:pathLst>
              </a:custGeom>
              <a:solidFill>
                <a:schemeClr val="accent4">
                  <a:lumMod val="75000"/>
                </a:schemeClr>
              </a:solidFill>
              <a:ln>
                <a:noFill/>
              </a:ln>
            </p:spPr>
            <p:txBody>
              <a:bodyPr vert="horz" wrap="square" lIns="57150" tIns="28575" rIns="57150" bIns="28575" numCol="1" anchor="t" anchorCtr="0" compatLnSpc="1">
                <a:prstTxWarp prst="textNoShape">
                  <a:avLst/>
                </a:prstTxWarp>
              </a:bodyPr>
              <a:lstStyle/>
              <a:p>
                <a:endParaRPr lang="en-US" sz="600">
                  <a:ea typeface="Lato" panose="020F0502020204030203" pitchFamily="34" charset="0"/>
                  <a:cs typeface="Lato" panose="020F0502020204030203" pitchFamily="34" charset="0"/>
                </a:endParaRPr>
              </a:p>
            </p:txBody>
          </p:sp>
          <p:sp>
            <p:nvSpPr>
              <p:cNvPr id="44" name="Freeform 30"/>
              <p:cNvSpPr>
                <a:spLocks/>
              </p:cNvSpPr>
              <p:nvPr/>
            </p:nvSpPr>
            <p:spPr bwMode="auto">
              <a:xfrm>
                <a:off x="5324654" y="3247593"/>
                <a:ext cx="4049318" cy="1498322"/>
              </a:xfrm>
              <a:custGeom>
                <a:avLst/>
                <a:gdLst>
                  <a:gd name="T0" fmla="*/ 1343 w 1343"/>
                  <a:gd name="T1" fmla="*/ 272 h 544"/>
                  <a:gd name="T2" fmla="*/ 999 w 1343"/>
                  <a:gd name="T3" fmla="*/ 0 h 544"/>
                  <a:gd name="T4" fmla="*/ 0 w 1343"/>
                  <a:gd name="T5" fmla="*/ 0 h 544"/>
                  <a:gd name="T6" fmla="*/ 0 w 1343"/>
                  <a:gd name="T7" fmla="*/ 544 h 544"/>
                  <a:gd name="T8" fmla="*/ 999 w 1343"/>
                  <a:gd name="T9" fmla="*/ 544 h 544"/>
                  <a:gd name="T10" fmla="*/ 1343 w 1343"/>
                  <a:gd name="T11" fmla="*/ 272 h 544"/>
                </a:gdLst>
                <a:ahLst/>
                <a:cxnLst>
                  <a:cxn ang="0">
                    <a:pos x="T0" y="T1"/>
                  </a:cxn>
                  <a:cxn ang="0">
                    <a:pos x="T2" y="T3"/>
                  </a:cxn>
                  <a:cxn ang="0">
                    <a:pos x="T4" y="T5"/>
                  </a:cxn>
                  <a:cxn ang="0">
                    <a:pos x="T6" y="T7"/>
                  </a:cxn>
                  <a:cxn ang="0">
                    <a:pos x="T8" y="T9"/>
                  </a:cxn>
                  <a:cxn ang="0">
                    <a:pos x="T10" y="T11"/>
                  </a:cxn>
                </a:cxnLst>
                <a:rect l="0" t="0" r="r" b="b"/>
                <a:pathLst>
                  <a:path w="1343" h="544">
                    <a:moveTo>
                      <a:pt x="1343" y="272"/>
                    </a:moveTo>
                    <a:lnTo>
                      <a:pt x="999" y="0"/>
                    </a:lnTo>
                    <a:lnTo>
                      <a:pt x="0" y="0"/>
                    </a:lnTo>
                    <a:lnTo>
                      <a:pt x="0" y="544"/>
                    </a:lnTo>
                    <a:lnTo>
                      <a:pt x="999" y="544"/>
                    </a:lnTo>
                    <a:lnTo>
                      <a:pt x="1343" y="272"/>
                    </a:lnTo>
                    <a:close/>
                  </a:path>
                </a:pathLst>
              </a:custGeom>
              <a:solidFill>
                <a:schemeClr val="accent4"/>
              </a:solidFill>
              <a:ln>
                <a:noFill/>
              </a:ln>
              <a:effectLst/>
            </p:spPr>
            <p:txBody>
              <a:bodyPr vert="horz" wrap="square" lIns="57150" tIns="28575" rIns="57150" bIns="28575" numCol="1" anchor="t" anchorCtr="0" compatLnSpc="1">
                <a:prstTxWarp prst="textNoShape">
                  <a:avLst/>
                </a:prstTxWarp>
              </a:bodyPr>
              <a:lstStyle/>
              <a:p>
                <a:endParaRPr lang="en-US" sz="600">
                  <a:ea typeface="Lato" panose="020F0502020204030203" pitchFamily="34" charset="0"/>
                  <a:cs typeface="Lato" panose="020F0502020204030203" pitchFamily="34" charset="0"/>
                </a:endParaRPr>
              </a:p>
            </p:txBody>
          </p:sp>
        </p:grpSp>
        <p:grpSp>
          <p:nvGrpSpPr>
            <p:cNvPr id="18" name="Group 17"/>
            <p:cNvGrpSpPr/>
            <p:nvPr/>
          </p:nvGrpSpPr>
          <p:grpSpPr>
            <a:xfrm>
              <a:off x="1628105" y="4875366"/>
              <a:ext cx="7745867" cy="1495568"/>
              <a:chOff x="1628105" y="4875366"/>
              <a:chExt cx="7745867" cy="1495568"/>
            </a:xfrm>
            <a:effectLst>
              <a:outerShdw blurRad="50800" dist="38100" dir="2700000" algn="tl" rotWithShape="0">
                <a:prstClr val="black">
                  <a:alpha val="40000"/>
                </a:prstClr>
              </a:outerShdw>
            </a:effectLst>
          </p:grpSpPr>
          <p:sp>
            <p:nvSpPr>
              <p:cNvPr id="37" name="Rectangle 43"/>
              <p:cNvSpPr>
                <a:spLocks noChangeArrowheads="1"/>
              </p:cNvSpPr>
              <p:nvPr/>
            </p:nvSpPr>
            <p:spPr bwMode="auto">
              <a:xfrm>
                <a:off x="2267313" y="5205878"/>
                <a:ext cx="2412104" cy="1165056"/>
              </a:xfrm>
              <a:prstGeom prst="rect">
                <a:avLst/>
              </a:prstGeom>
              <a:solidFill>
                <a:schemeClr val="accent3"/>
              </a:solidFill>
              <a:ln>
                <a:noFill/>
              </a:ln>
            </p:spPr>
            <p:txBody>
              <a:bodyPr vert="horz" wrap="square" lIns="57150" tIns="28575" rIns="57150" bIns="28575" numCol="1" anchor="t" anchorCtr="0" compatLnSpc="1">
                <a:prstTxWarp prst="textNoShape">
                  <a:avLst/>
                </a:prstTxWarp>
              </a:bodyPr>
              <a:lstStyle/>
              <a:p>
                <a:endParaRPr lang="en-US" sz="600">
                  <a:ea typeface="Lato" panose="020F0502020204030203" pitchFamily="34" charset="0"/>
                  <a:cs typeface="Lato" panose="020F0502020204030203" pitchFamily="34" charset="0"/>
                </a:endParaRPr>
              </a:p>
            </p:txBody>
          </p:sp>
          <p:sp>
            <p:nvSpPr>
              <p:cNvPr id="38" name="Freeform 47"/>
              <p:cNvSpPr>
                <a:spLocks/>
              </p:cNvSpPr>
              <p:nvPr/>
            </p:nvSpPr>
            <p:spPr bwMode="auto">
              <a:xfrm>
                <a:off x="1628105" y="5205878"/>
                <a:ext cx="639208" cy="1165056"/>
              </a:xfrm>
              <a:custGeom>
                <a:avLst/>
                <a:gdLst>
                  <a:gd name="T0" fmla="*/ 212 w 212"/>
                  <a:gd name="T1" fmla="*/ 0 h 423"/>
                  <a:gd name="T2" fmla="*/ 0 w 212"/>
                  <a:gd name="T3" fmla="*/ 154 h 423"/>
                  <a:gd name="T4" fmla="*/ 36 w 212"/>
                  <a:gd name="T5" fmla="*/ 260 h 423"/>
                  <a:gd name="T6" fmla="*/ 0 w 212"/>
                  <a:gd name="T7" fmla="*/ 423 h 423"/>
                  <a:gd name="T8" fmla="*/ 212 w 212"/>
                  <a:gd name="T9" fmla="*/ 423 h 423"/>
                  <a:gd name="T10" fmla="*/ 212 w 212"/>
                  <a:gd name="T11" fmla="*/ 0 h 423"/>
                </a:gdLst>
                <a:ahLst/>
                <a:cxnLst>
                  <a:cxn ang="0">
                    <a:pos x="T0" y="T1"/>
                  </a:cxn>
                  <a:cxn ang="0">
                    <a:pos x="T2" y="T3"/>
                  </a:cxn>
                  <a:cxn ang="0">
                    <a:pos x="T4" y="T5"/>
                  </a:cxn>
                  <a:cxn ang="0">
                    <a:pos x="T6" y="T7"/>
                  </a:cxn>
                  <a:cxn ang="0">
                    <a:pos x="T8" y="T9"/>
                  </a:cxn>
                  <a:cxn ang="0">
                    <a:pos x="T10" y="T11"/>
                  </a:cxn>
                </a:cxnLst>
                <a:rect l="0" t="0" r="r" b="b"/>
                <a:pathLst>
                  <a:path w="212" h="423">
                    <a:moveTo>
                      <a:pt x="212" y="0"/>
                    </a:moveTo>
                    <a:lnTo>
                      <a:pt x="0" y="154"/>
                    </a:lnTo>
                    <a:lnTo>
                      <a:pt x="36" y="260"/>
                    </a:lnTo>
                    <a:lnTo>
                      <a:pt x="0" y="423"/>
                    </a:lnTo>
                    <a:lnTo>
                      <a:pt x="212" y="423"/>
                    </a:lnTo>
                    <a:lnTo>
                      <a:pt x="212" y="0"/>
                    </a:lnTo>
                    <a:close/>
                  </a:path>
                </a:pathLst>
              </a:custGeom>
              <a:solidFill>
                <a:schemeClr val="accent3">
                  <a:lumMod val="75000"/>
                </a:schemeClr>
              </a:solidFill>
              <a:ln>
                <a:noFill/>
              </a:ln>
            </p:spPr>
            <p:txBody>
              <a:bodyPr vert="horz" wrap="square" lIns="57150" tIns="28575" rIns="57150" bIns="28575" numCol="1" anchor="t" anchorCtr="0" compatLnSpc="1">
                <a:prstTxWarp prst="textNoShape">
                  <a:avLst/>
                </a:prstTxWarp>
              </a:bodyPr>
              <a:lstStyle/>
              <a:p>
                <a:endParaRPr lang="en-US" sz="600">
                  <a:ea typeface="Lato" panose="020F0502020204030203" pitchFamily="34" charset="0"/>
                  <a:cs typeface="Lato" panose="020F0502020204030203" pitchFamily="34" charset="0"/>
                </a:endParaRPr>
              </a:p>
            </p:txBody>
          </p:sp>
          <p:sp>
            <p:nvSpPr>
              <p:cNvPr id="39" name="Freeform 49"/>
              <p:cNvSpPr>
                <a:spLocks/>
              </p:cNvSpPr>
              <p:nvPr/>
            </p:nvSpPr>
            <p:spPr bwMode="auto">
              <a:xfrm>
                <a:off x="4679416" y="4875366"/>
                <a:ext cx="645237" cy="1495568"/>
              </a:xfrm>
              <a:custGeom>
                <a:avLst/>
                <a:gdLst>
                  <a:gd name="T0" fmla="*/ 214 w 214"/>
                  <a:gd name="T1" fmla="*/ 0 h 543"/>
                  <a:gd name="T2" fmla="*/ 0 w 214"/>
                  <a:gd name="T3" fmla="*/ 120 h 543"/>
                  <a:gd name="T4" fmla="*/ 0 w 214"/>
                  <a:gd name="T5" fmla="*/ 543 h 543"/>
                  <a:gd name="T6" fmla="*/ 214 w 214"/>
                  <a:gd name="T7" fmla="*/ 543 h 543"/>
                  <a:gd name="T8" fmla="*/ 214 w 214"/>
                  <a:gd name="T9" fmla="*/ 0 h 543"/>
                </a:gdLst>
                <a:ahLst/>
                <a:cxnLst>
                  <a:cxn ang="0">
                    <a:pos x="T0" y="T1"/>
                  </a:cxn>
                  <a:cxn ang="0">
                    <a:pos x="T2" y="T3"/>
                  </a:cxn>
                  <a:cxn ang="0">
                    <a:pos x="T4" y="T5"/>
                  </a:cxn>
                  <a:cxn ang="0">
                    <a:pos x="T6" y="T7"/>
                  </a:cxn>
                  <a:cxn ang="0">
                    <a:pos x="T8" y="T9"/>
                  </a:cxn>
                </a:cxnLst>
                <a:rect l="0" t="0" r="r" b="b"/>
                <a:pathLst>
                  <a:path w="214" h="543">
                    <a:moveTo>
                      <a:pt x="214" y="0"/>
                    </a:moveTo>
                    <a:lnTo>
                      <a:pt x="0" y="120"/>
                    </a:lnTo>
                    <a:lnTo>
                      <a:pt x="0" y="543"/>
                    </a:lnTo>
                    <a:lnTo>
                      <a:pt x="214" y="543"/>
                    </a:lnTo>
                    <a:lnTo>
                      <a:pt x="214" y="0"/>
                    </a:lnTo>
                    <a:close/>
                  </a:path>
                </a:pathLst>
              </a:custGeom>
              <a:solidFill>
                <a:schemeClr val="accent3">
                  <a:lumMod val="75000"/>
                </a:schemeClr>
              </a:solidFill>
              <a:ln>
                <a:noFill/>
              </a:ln>
            </p:spPr>
            <p:txBody>
              <a:bodyPr vert="horz" wrap="square" lIns="57150" tIns="28575" rIns="57150" bIns="28575" numCol="1" anchor="t" anchorCtr="0" compatLnSpc="1">
                <a:prstTxWarp prst="textNoShape">
                  <a:avLst/>
                </a:prstTxWarp>
              </a:bodyPr>
              <a:lstStyle/>
              <a:p>
                <a:endParaRPr lang="en-US" sz="600">
                  <a:ea typeface="Lato" panose="020F0502020204030203" pitchFamily="34" charset="0"/>
                  <a:cs typeface="Lato" panose="020F0502020204030203" pitchFamily="34" charset="0"/>
                </a:endParaRPr>
              </a:p>
            </p:txBody>
          </p:sp>
          <p:sp>
            <p:nvSpPr>
              <p:cNvPr id="40" name="Freeform 51"/>
              <p:cNvSpPr>
                <a:spLocks/>
              </p:cNvSpPr>
              <p:nvPr/>
            </p:nvSpPr>
            <p:spPr bwMode="auto">
              <a:xfrm>
                <a:off x="5324654" y="4875366"/>
                <a:ext cx="4049318" cy="1495568"/>
              </a:xfrm>
              <a:custGeom>
                <a:avLst/>
                <a:gdLst>
                  <a:gd name="T0" fmla="*/ 0 w 1343"/>
                  <a:gd name="T1" fmla="*/ 543 h 543"/>
                  <a:gd name="T2" fmla="*/ 999 w 1343"/>
                  <a:gd name="T3" fmla="*/ 543 h 543"/>
                  <a:gd name="T4" fmla="*/ 1343 w 1343"/>
                  <a:gd name="T5" fmla="*/ 272 h 543"/>
                  <a:gd name="T6" fmla="*/ 999 w 1343"/>
                  <a:gd name="T7" fmla="*/ 0 h 543"/>
                  <a:gd name="T8" fmla="*/ 0 w 1343"/>
                  <a:gd name="T9" fmla="*/ 0 h 543"/>
                  <a:gd name="T10" fmla="*/ 0 w 1343"/>
                  <a:gd name="T11" fmla="*/ 543 h 543"/>
                </a:gdLst>
                <a:ahLst/>
                <a:cxnLst>
                  <a:cxn ang="0">
                    <a:pos x="T0" y="T1"/>
                  </a:cxn>
                  <a:cxn ang="0">
                    <a:pos x="T2" y="T3"/>
                  </a:cxn>
                  <a:cxn ang="0">
                    <a:pos x="T4" y="T5"/>
                  </a:cxn>
                  <a:cxn ang="0">
                    <a:pos x="T6" y="T7"/>
                  </a:cxn>
                  <a:cxn ang="0">
                    <a:pos x="T8" y="T9"/>
                  </a:cxn>
                  <a:cxn ang="0">
                    <a:pos x="T10" y="T11"/>
                  </a:cxn>
                </a:cxnLst>
                <a:rect l="0" t="0" r="r" b="b"/>
                <a:pathLst>
                  <a:path w="1343" h="543">
                    <a:moveTo>
                      <a:pt x="0" y="543"/>
                    </a:moveTo>
                    <a:lnTo>
                      <a:pt x="999" y="543"/>
                    </a:lnTo>
                    <a:lnTo>
                      <a:pt x="1343" y="272"/>
                    </a:lnTo>
                    <a:lnTo>
                      <a:pt x="999" y="0"/>
                    </a:lnTo>
                    <a:lnTo>
                      <a:pt x="0" y="0"/>
                    </a:lnTo>
                    <a:lnTo>
                      <a:pt x="0" y="543"/>
                    </a:lnTo>
                    <a:close/>
                  </a:path>
                </a:pathLst>
              </a:custGeom>
              <a:solidFill>
                <a:schemeClr val="accent3"/>
              </a:solidFill>
              <a:ln>
                <a:noFill/>
              </a:ln>
            </p:spPr>
            <p:txBody>
              <a:bodyPr vert="horz" wrap="square" lIns="57150" tIns="28575" rIns="57150" bIns="28575" numCol="1" anchor="t" anchorCtr="0" compatLnSpc="1">
                <a:prstTxWarp prst="textNoShape">
                  <a:avLst/>
                </a:prstTxWarp>
              </a:bodyPr>
              <a:lstStyle/>
              <a:p>
                <a:endParaRPr lang="en-US" sz="600">
                  <a:ea typeface="Lato" panose="020F0502020204030203" pitchFamily="34" charset="0"/>
                  <a:cs typeface="Lato" panose="020F0502020204030203" pitchFamily="34" charset="0"/>
                </a:endParaRPr>
              </a:p>
            </p:txBody>
          </p:sp>
        </p:grpSp>
        <p:grpSp>
          <p:nvGrpSpPr>
            <p:cNvPr id="19" name="Group 18"/>
            <p:cNvGrpSpPr/>
            <p:nvPr/>
          </p:nvGrpSpPr>
          <p:grpSpPr>
            <a:xfrm>
              <a:off x="1628105" y="6511402"/>
              <a:ext cx="7745867" cy="1495568"/>
              <a:chOff x="1628105" y="6511402"/>
              <a:chExt cx="7745867" cy="1495568"/>
            </a:xfrm>
            <a:effectLst>
              <a:outerShdw blurRad="50800" dist="38100" dir="2700000" algn="tl" rotWithShape="0">
                <a:prstClr val="black">
                  <a:alpha val="40000"/>
                </a:prstClr>
              </a:outerShdw>
            </a:effectLst>
          </p:grpSpPr>
          <p:sp>
            <p:nvSpPr>
              <p:cNvPr id="33" name="Rectangle 63"/>
              <p:cNvSpPr>
                <a:spLocks noChangeArrowheads="1"/>
              </p:cNvSpPr>
              <p:nvPr/>
            </p:nvSpPr>
            <p:spPr bwMode="auto">
              <a:xfrm>
                <a:off x="2267313" y="6511402"/>
                <a:ext cx="2412104" cy="1167810"/>
              </a:xfrm>
              <a:prstGeom prst="rect">
                <a:avLst/>
              </a:prstGeom>
              <a:solidFill>
                <a:schemeClr val="accent2"/>
              </a:solidFill>
              <a:ln>
                <a:noFill/>
              </a:ln>
            </p:spPr>
            <p:txBody>
              <a:bodyPr vert="horz" wrap="square" lIns="57150" tIns="28575" rIns="57150" bIns="28575" numCol="1" anchor="t" anchorCtr="0" compatLnSpc="1">
                <a:prstTxWarp prst="textNoShape">
                  <a:avLst/>
                </a:prstTxWarp>
              </a:bodyPr>
              <a:lstStyle/>
              <a:p>
                <a:endParaRPr lang="en-US" sz="600">
                  <a:ea typeface="Lato" panose="020F0502020204030203" pitchFamily="34" charset="0"/>
                  <a:cs typeface="Lato" panose="020F0502020204030203" pitchFamily="34" charset="0"/>
                </a:endParaRPr>
              </a:p>
            </p:txBody>
          </p:sp>
          <p:sp>
            <p:nvSpPr>
              <p:cNvPr id="34" name="Freeform 67"/>
              <p:cNvSpPr>
                <a:spLocks/>
              </p:cNvSpPr>
              <p:nvPr/>
            </p:nvSpPr>
            <p:spPr bwMode="auto">
              <a:xfrm>
                <a:off x="1628105" y="6511402"/>
                <a:ext cx="639208" cy="1167810"/>
              </a:xfrm>
              <a:custGeom>
                <a:avLst/>
                <a:gdLst>
                  <a:gd name="T0" fmla="*/ 212 w 212"/>
                  <a:gd name="T1" fmla="*/ 0 h 424"/>
                  <a:gd name="T2" fmla="*/ 0 w 212"/>
                  <a:gd name="T3" fmla="*/ 0 h 424"/>
                  <a:gd name="T4" fmla="*/ 36 w 212"/>
                  <a:gd name="T5" fmla="*/ 161 h 424"/>
                  <a:gd name="T6" fmla="*/ 0 w 212"/>
                  <a:gd name="T7" fmla="*/ 269 h 424"/>
                  <a:gd name="T8" fmla="*/ 212 w 212"/>
                  <a:gd name="T9" fmla="*/ 424 h 424"/>
                  <a:gd name="T10" fmla="*/ 212 w 212"/>
                  <a:gd name="T11" fmla="*/ 0 h 424"/>
                </a:gdLst>
                <a:ahLst/>
                <a:cxnLst>
                  <a:cxn ang="0">
                    <a:pos x="T0" y="T1"/>
                  </a:cxn>
                  <a:cxn ang="0">
                    <a:pos x="T2" y="T3"/>
                  </a:cxn>
                  <a:cxn ang="0">
                    <a:pos x="T4" y="T5"/>
                  </a:cxn>
                  <a:cxn ang="0">
                    <a:pos x="T6" y="T7"/>
                  </a:cxn>
                  <a:cxn ang="0">
                    <a:pos x="T8" y="T9"/>
                  </a:cxn>
                  <a:cxn ang="0">
                    <a:pos x="T10" y="T11"/>
                  </a:cxn>
                </a:cxnLst>
                <a:rect l="0" t="0" r="r" b="b"/>
                <a:pathLst>
                  <a:path w="212" h="424">
                    <a:moveTo>
                      <a:pt x="212" y="0"/>
                    </a:moveTo>
                    <a:lnTo>
                      <a:pt x="0" y="0"/>
                    </a:lnTo>
                    <a:lnTo>
                      <a:pt x="36" y="161"/>
                    </a:lnTo>
                    <a:lnTo>
                      <a:pt x="0" y="269"/>
                    </a:lnTo>
                    <a:lnTo>
                      <a:pt x="212" y="424"/>
                    </a:lnTo>
                    <a:lnTo>
                      <a:pt x="212" y="0"/>
                    </a:lnTo>
                    <a:close/>
                  </a:path>
                </a:pathLst>
              </a:custGeom>
              <a:solidFill>
                <a:schemeClr val="accent2">
                  <a:lumMod val="75000"/>
                </a:schemeClr>
              </a:solidFill>
              <a:ln>
                <a:noFill/>
              </a:ln>
            </p:spPr>
            <p:txBody>
              <a:bodyPr vert="horz" wrap="square" lIns="57150" tIns="28575" rIns="57150" bIns="28575" numCol="1" anchor="t" anchorCtr="0" compatLnSpc="1">
                <a:prstTxWarp prst="textNoShape">
                  <a:avLst/>
                </a:prstTxWarp>
              </a:bodyPr>
              <a:lstStyle/>
              <a:p>
                <a:endParaRPr lang="en-US" sz="600">
                  <a:ea typeface="Lato" panose="020F0502020204030203" pitchFamily="34" charset="0"/>
                  <a:cs typeface="Lato" panose="020F0502020204030203" pitchFamily="34" charset="0"/>
                </a:endParaRPr>
              </a:p>
            </p:txBody>
          </p:sp>
          <p:sp>
            <p:nvSpPr>
              <p:cNvPr id="35" name="Freeform 69"/>
              <p:cNvSpPr>
                <a:spLocks/>
              </p:cNvSpPr>
              <p:nvPr/>
            </p:nvSpPr>
            <p:spPr bwMode="auto">
              <a:xfrm>
                <a:off x="4679416" y="6511402"/>
                <a:ext cx="645237" cy="1495568"/>
              </a:xfrm>
              <a:custGeom>
                <a:avLst/>
                <a:gdLst>
                  <a:gd name="T0" fmla="*/ 214 w 214"/>
                  <a:gd name="T1" fmla="*/ 0 h 543"/>
                  <a:gd name="T2" fmla="*/ 0 w 214"/>
                  <a:gd name="T3" fmla="*/ 0 h 543"/>
                  <a:gd name="T4" fmla="*/ 0 w 214"/>
                  <a:gd name="T5" fmla="*/ 424 h 543"/>
                  <a:gd name="T6" fmla="*/ 214 w 214"/>
                  <a:gd name="T7" fmla="*/ 543 h 543"/>
                  <a:gd name="T8" fmla="*/ 214 w 214"/>
                  <a:gd name="T9" fmla="*/ 0 h 543"/>
                </a:gdLst>
                <a:ahLst/>
                <a:cxnLst>
                  <a:cxn ang="0">
                    <a:pos x="T0" y="T1"/>
                  </a:cxn>
                  <a:cxn ang="0">
                    <a:pos x="T2" y="T3"/>
                  </a:cxn>
                  <a:cxn ang="0">
                    <a:pos x="T4" y="T5"/>
                  </a:cxn>
                  <a:cxn ang="0">
                    <a:pos x="T6" y="T7"/>
                  </a:cxn>
                  <a:cxn ang="0">
                    <a:pos x="T8" y="T9"/>
                  </a:cxn>
                </a:cxnLst>
                <a:rect l="0" t="0" r="r" b="b"/>
                <a:pathLst>
                  <a:path w="214" h="543">
                    <a:moveTo>
                      <a:pt x="214" y="0"/>
                    </a:moveTo>
                    <a:lnTo>
                      <a:pt x="0" y="0"/>
                    </a:lnTo>
                    <a:lnTo>
                      <a:pt x="0" y="424"/>
                    </a:lnTo>
                    <a:lnTo>
                      <a:pt x="214" y="543"/>
                    </a:lnTo>
                    <a:lnTo>
                      <a:pt x="214" y="0"/>
                    </a:lnTo>
                    <a:close/>
                  </a:path>
                </a:pathLst>
              </a:custGeom>
              <a:solidFill>
                <a:schemeClr val="accent2">
                  <a:lumMod val="75000"/>
                </a:schemeClr>
              </a:solidFill>
              <a:ln>
                <a:noFill/>
              </a:ln>
            </p:spPr>
            <p:txBody>
              <a:bodyPr vert="horz" wrap="square" lIns="57150" tIns="28575" rIns="57150" bIns="28575" numCol="1" anchor="t" anchorCtr="0" compatLnSpc="1">
                <a:prstTxWarp prst="textNoShape">
                  <a:avLst/>
                </a:prstTxWarp>
              </a:bodyPr>
              <a:lstStyle/>
              <a:p>
                <a:endParaRPr lang="en-US" sz="600">
                  <a:ea typeface="Lato" panose="020F0502020204030203" pitchFamily="34" charset="0"/>
                  <a:cs typeface="Lato" panose="020F0502020204030203" pitchFamily="34" charset="0"/>
                </a:endParaRPr>
              </a:p>
            </p:txBody>
          </p:sp>
          <p:sp>
            <p:nvSpPr>
              <p:cNvPr id="36" name="Freeform 71"/>
              <p:cNvSpPr>
                <a:spLocks/>
              </p:cNvSpPr>
              <p:nvPr/>
            </p:nvSpPr>
            <p:spPr bwMode="auto">
              <a:xfrm>
                <a:off x="5324654" y="6511402"/>
                <a:ext cx="4049318" cy="1495568"/>
              </a:xfrm>
              <a:custGeom>
                <a:avLst/>
                <a:gdLst>
                  <a:gd name="T0" fmla="*/ 0 w 1343"/>
                  <a:gd name="T1" fmla="*/ 543 h 543"/>
                  <a:gd name="T2" fmla="*/ 999 w 1343"/>
                  <a:gd name="T3" fmla="*/ 543 h 543"/>
                  <a:gd name="T4" fmla="*/ 1343 w 1343"/>
                  <a:gd name="T5" fmla="*/ 271 h 543"/>
                  <a:gd name="T6" fmla="*/ 999 w 1343"/>
                  <a:gd name="T7" fmla="*/ 0 h 543"/>
                  <a:gd name="T8" fmla="*/ 0 w 1343"/>
                  <a:gd name="T9" fmla="*/ 0 h 543"/>
                  <a:gd name="T10" fmla="*/ 0 w 1343"/>
                  <a:gd name="T11" fmla="*/ 543 h 543"/>
                </a:gdLst>
                <a:ahLst/>
                <a:cxnLst>
                  <a:cxn ang="0">
                    <a:pos x="T0" y="T1"/>
                  </a:cxn>
                  <a:cxn ang="0">
                    <a:pos x="T2" y="T3"/>
                  </a:cxn>
                  <a:cxn ang="0">
                    <a:pos x="T4" y="T5"/>
                  </a:cxn>
                  <a:cxn ang="0">
                    <a:pos x="T6" y="T7"/>
                  </a:cxn>
                  <a:cxn ang="0">
                    <a:pos x="T8" y="T9"/>
                  </a:cxn>
                  <a:cxn ang="0">
                    <a:pos x="T10" y="T11"/>
                  </a:cxn>
                </a:cxnLst>
                <a:rect l="0" t="0" r="r" b="b"/>
                <a:pathLst>
                  <a:path w="1343" h="543">
                    <a:moveTo>
                      <a:pt x="0" y="543"/>
                    </a:moveTo>
                    <a:lnTo>
                      <a:pt x="999" y="543"/>
                    </a:lnTo>
                    <a:lnTo>
                      <a:pt x="1343" y="271"/>
                    </a:lnTo>
                    <a:lnTo>
                      <a:pt x="999" y="0"/>
                    </a:lnTo>
                    <a:lnTo>
                      <a:pt x="0" y="0"/>
                    </a:lnTo>
                    <a:lnTo>
                      <a:pt x="0" y="543"/>
                    </a:lnTo>
                    <a:close/>
                  </a:path>
                </a:pathLst>
              </a:custGeom>
              <a:solidFill>
                <a:schemeClr val="accent2"/>
              </a:solidFill>
              <a:ln>
                <a:noFill/>
              </a:ln>
            </p:spPr>
            <p:txBody>
              <a:bodyPr vert="horz" wrap="square" lIns="57150" tIns="28575" rIns="57150" bIns="28575" numCol="1" anchor="t" anchorCtr="0" compatLnSpc="1">
                <a:prstTxWarp prst="textNoShape">
                  <a:avLst/>
                </a:prstTxWarp>
              </a:bodyPr>
              <a:lstStyle/>
              <a:p>
                <a:endParaRPr lang="en-US" sz="600">
                  <a:ea typeface="Lato" panose="020F0502020204030203" pitchFamily="34" charset="0"/>
                  <a:cs typeface="Lato" panose="020F0502020204030203" pitchFamily="34" charset="0"/>
                </a:endParaRPr>
              </a:p>
            </p:txBody>
          </p:sp>
        </p:grpSp>
        <p:grpSp>
          <p:nvGrpSpPr>
            <p:cNvPr id="20" name="Group 19"/>
            <p:cNvGrpSpPr/>
            <p:nvPr/>
          </p:nvGrpSpPr>
          <p:grpSpPr>
            <a:xfrm>
              <a:off x="1628105" y="7392767"/>
              <a:ext cx="7745867" cy="2252992"/>
              <a:chOff x="1628105" y="7392767"/>
              <a:chExt cx="7745867" cy="2252992"/>
            </a:xfrm>
            <a:effectLst>
              <a:outerShdw blurRad="50800" dist="38100" dir="2700000" algn="tl" rotWithShape="0">
                <a:prstClr val="black">
                  <a:alpha val="40000"/>
                </a:prstClr>
              </a:outerShdw>
            </a:effectLst>
          </p:grpSpPr>
          <p:sp>
            <p:nvSpPr>
              <p:cNvPr id="29" name="Freeform 87"/>
              <p:cNvSpPr>
                <a:spLocks/>
              </p:cNvSpPr>
              <p:nvPr/>
            </p:nvSpPr>
            <p:spPr bwMode="auto">
              <a:xfrm>
                <a:off x="1628105" y="7392767"/>
                <a:ext cx="639208" cy="1594722"/>
              </a:xfrm>
              <a:custGeom>
                <a:avLst/>
                <a:gdLst>
                  <a:gd name="T0" fmla="*/ 0 w 212"/>
                  <a:gd name="T1" fmla="*/ 0 h 579"/>
                  <a:gd name="T2" fmla="*/ 36 w 212"/>
                  <a:gd name="T3" fmla="*/ 196 h 579"/>
                  <a:gd name="T4" fmla="*/ 0 w 212"/>
                  <a:gd name="T5" fmla="*/ 270 h 579"/>
                  <a:gd name="T6" fmla="*/ 212 w 212"/>
                  <a:gd name="T7" fmla="*/ 579 h 579"/>
                  <a:gd name="T8" fmla="*/ 212 w 212"/>
                  <a:gd name="T9" fmla="*/ 154 h 579"/>
                  <a:gd name="T10" fmla="*/ 0 w 212"/>
                  <a:gd name="T11" fmla="*/ 0 h 579"/>
                </a:gdLst>
                <a:ahLst/>
                <a:cxnLst>
                  <a:cxn ang="0">
                    <a:pos x="T0" y="T1"/>
                  </a:cxn>
                  <a:cxn ang="0">
                    <a:pos x="T2" y="T3"/>
                  </a:cxn>
                  <a:cxn ang="0">
                    <a:pos x="T4" y="T5"/>
                  </a:cxn>
                  <a:cxn ang="0">
                    <a:pos x="T6" y="T7"/>
                  </a:cxn>
                  <a:cxn ang="0">
                    <a:pos x="T8" y="T9"/>
                  </a:cxn>
                  <a:cxn ang="0">
                    <a:pos x="T10" y="T11"/>
                  </a:cxn>
                </a:cxnLst>
                <a:rect l="0" t="0" r="r" b="b"/>
                <a:pathLst>
                  <a:path w="212" h="579">
                    <a:moveTo>
                      <a:pt x="0" y="0"/>
                    </a:moveTo>
                    <a:lnTo>
                      <a:pt x="36" y="196"/>
                    </a:lnTo>
                    <a:lnTo>
                      <a:pt x="0" y="270"/>
                    </a:lnTo>
                    <a:lnTo>
                      <a:pt x="212" y="579"/>
                    </a:lnTo>
                    <a:lnTo>
                      <a:pt x="212" y="154"/>
                    </a:lnTo>
                    <a:lnTo>
                      <a:pt x="0" y="0"/>
                    </a:lnTo>
                    <a:close/>
                  </a:path>
                </a:pathLst>
              </a:custGeom>
              <a:solidFill>
                <a:schemeClr val="accent1">
                  <a:lumMod val="75000"/>
                </a:schemeClr>
              </a:solidFill>
              <a:ln>
                <a:noFill/>
              </a:ln>
            </p:spPr>
            <p:txBody>
              <a:bodyPr vert="horz" wrap="square" lIns="57150" tIns="28575" rIns="57150" bIns="28575" numCol="1" anchor="t" anchorCtr="0" compatLnSpc="1">
                <a:prstTxWarp prst="textNoShape">
                  <a:avLst/>
                </a:prstTxWarp>
              </a:bodyPr>
              <a:lstStyle/>
              <a:p>
                <a:endParaRPr lang="en-US" sz="600">
                  <a:ea typeface="Lato" panose="020F0502020204030203" pitchFamily="34" charset="0"/>
                  <a:cs typeface="Lato" panose="020F0502020204030203" pitchFamily="34" charset="0"/>
                </a:endParaRPr>
              </a:p>
            </p:txBody>
          </p:sp>
          <p:sp>
            <p:nvSpPr>
              <p:cNvPr id="30" name="Rectangle 83"/>
              <p:cNvSpPr>
                <a:spLocks noChangeArrowheads="1"/>
              </p:cNvSpPr>
              <p:nvPr/>
            </p:nvSpPr>
            <p:spPr bwMode="auto">
              <a:xfrm>
                <a:off x="2267314" y="7816924"/>
                <a:ext cx="2412103" cy="1170565"/>
              </a:xfrm>
              <a:prstGeom prst="rect">
                <a:avLst/>
              </a:prstGeom>
              <a:solidFill>
                <a:schemeClr val="accent1"/>
              </a:solidFill>
              <a:ln>
                <a:noFill/>
              </a:ln>
            </p:spPr>
            <p:txBody>
              <a:bodyPr vert="horz" wrap="square" lIns="57150" tIns="28575" rIns="57150" bIns="28575" numCol="1" anchor="t" anchorCtr="0" compatLnSpc="1">
                <a:prstTxWarp prst="textNoShape">
                  <a:avLst/>
                </a:prstTxWarp>
              </a:bodyPr>
              <a:lstStyle/>
              <a:p>
                <a:endParaRPr lang="en-US" sz="600">
                  <a:ea typeface="Lato" panose="020F0502020204030203" pitchFamily="34" charset="0"/>
                  <a:cs typeface="Lato" panose="020F0502020204030203" pitchFamily="34" charset="0"/>
                </a:endParaRPr>
              </a:p>
            </p:txBody>
          </p:sp>
          <p:sp>
            <p:nvSpPr>
              <p:cNvPr id="31" name="Freeform 89"/>
              <p:cNvSpPr>
                <a:spLocks/>
              </p:cNvSpPr>
              <p:nvPr/>
            </p:nvSpPr>
            <p:spPr bwMode="auto">
              <a:xfrm>
                <a:off x="4679416" y="7816924"/>
                <a:ext cx="645237" cy="1828835"/>
              </a:xfrm>
              <a:custGeom>
                <a:avLst/>
                <a:gdLst>
                  <a:gd name="T0" fmla="*/ 0 w 214"/>
                  <a:gd name="T1" fmla="*/ 0 h 664"/>
                  <a:gd name="T2" fmla="*/ 0 w 214"/>
                  <a:gd name="T3" fmla="*/ 425 h 664"/>
                  <a:gd name="T4" fmla="*/ 214 w 214"/>
                  <a:gd name="T5" fmla="*/ 664 h 664"/>
                  <a:gd name="T6" fmla="*/ 214 w 214"/>
                  <a:gd name="T7" fmla="*/ 121 h 664"/>
                  <a:gd name="T8" fmla="*/ 0 w 214"/>
                  <a:gd name="T9" fmla="*/ 0 h 664"/>
                </a:gdLst>
                <a:ahLst/>
                <a:cxnLst>
                  <a:cxn ang="0">
                    <a:pos x="T0" y="T1"/>
                  </a:cxn>
                  <a:cxn ang="0">
                    <a:pos x="T2" y="T3"/>
                  </a:cxn>
                  <a:cxn ang="0">
                    <a:pos x="T4" y="T5"/>
                  </a:cxn>
                  <a:cxn ang="0">
                    <a:pos x="T6" y="T7"/>
                  </a:cxn>
                  <a:cxn ang="0">
                    <a:pos x="T8" y="T9"/>
                  </a:cxn>
                </a:cxnLst>
                <a:rect l="0" t="0" r="r" b="b"/>
                <a:pathLst>
                  <a:path w="214" h="664">
                    <a:moveTo>
                      <a:pt x="0" y="0"/>
                    </a:moveTo>
                    <a:lnTo>
                      <a:pt x="0" y="425"/>
                    </a:lnTo>
                    <a:lnTo>
                      <a:pt x="214" y="664"/>
                    </a:lnTo>
                    <a:lnTo>
                      <a:pt x="214" y="121"/>
                    </a:lnTo>
                    <a:lnTo>
                      <a:pt x="0" y="0"/>
                    </a:lnTo>
                    <a:close/>
                  </a:path>
                </a:pathLst>
              </a:custGeom>
              <a:solidFill>
                <a:schemeClr val="accent1">
                  <a:lumMod val="75000"/>
                </a:schemeClr>
              </a:solidFill>
              <a:ln>
                <a:noFill/>
              </a:ln>
            </p:spPr>
            <p:txBody>
              <a:bodyPr vert="horz" wrap="square" lIns="57150" tIns="28575" rIns="57150" bIns="28575" numCol="1" anchor="t" anchorCtr="0" compatLnSpc="1">
                <a:prstTxWarp prst="textNoShape">
                  <a:avLst/>
                </a:prstTxWarp>
              </a:bodyPr>
              <a:lstStyle/>
              <a:p>
                <a:endParaRPr lang="en-US" sz="600">
                  <a:ea typeface="Lato" panose="020F0502020204030203" pitchFamily="34" charset="0"/>
                  <a:cs typeface="Lato" panose="020F0502020204030203" pitchFamily="34" charset="0"/>
                </a:endParaRPr>
              </a:p>
            </p:txBody>
          </p:sp>
          <p:sp>
            <p:nvSpPr>
              <p:cNvPr id="32" name="Freeform 91"/>
              <p:cNvSpPr>
                <a:spLocks/>
              </p:cNvSpPr>
              <p:nvPr/>
            </p:nvSpPr>
            <p:spPr bwMode="auto">
              <a:xfrm>
                <a:off x="5324654" y="8150190"/>
                <a:ext cx="4049318" cy="1495569"/>
              </a:xfrm>
              <a:custGeom>
                <a:avLst/>
                <a:gdLst>
                  <a:gd name="T0" fmla="*/ 0 w 1343"/>
                  <a:gd name="T1" fmla="*/ 543 h 543"/>
                  <a:gd name="T2" fmla="*/ 999 w 1343"/>
                  <a:gd name="T3" fmla="*/ 543 h 543"/>
                  <a:gd name="T4" fmla="*/ 1343 w 1343"/>
                  <a:gd name="T5" fmla="*/ 271 h 543"/>
                  <a:gd name="T6" fmla="*/ 999 w 1343"/>
                  <a:gd name="T7" fmla="*/ 0 h 543"/>
                  <a:gd name="T8" fmla="*/ 0 w 1343"/>
                  <a:gd name="T9" fmla="*/ 0 h 543"/>
                  <a:gd name="T10" fmla="*/ 0 w 1343"/>
                  <a:gd name="T11" fmla="*/ 543 h 543"/>
                </a:gdLst>
                <a:ahLst/>
                <a:cxnLst>
                  <a:cxn ang="0">
                    <a:pos x="T0" y="T1"/>
                  </a:cxn>
                  <a:cxn ang="0">
                    <a:pos x="T2" y="T3"/>
                  </a:cxn>
                  <a:cxn ang="0">
                    <a:pos x="T4" y="T5"/>
                  </a:cxn>
                  <a:cxn ang="0">
                    <a:pos x="T6" y="T7"/>
                  </a:cxn>
                  <a:cxn ang="0">
                    <a:pos x="T8" y="T9"/>
                  </a:cxn>
                  <a:cxn ang="0">
                    <a:pos x="T10" y="T11"/>
                  </a:cxn>
                </a:cxnLst>
                <a:rect l="0" t="0" r="r" b="b"/>
                <a:pathLst>
                  <a:path w="1343" h="543">
                    <a:moveTo>
                      <a:pt x="0" y="543"/>
                    </a:moveTo>
                    <a:lnTo>
                      <a:pt x="999" y="543"/>
                    </a:lnTo>
                    <a:lnTo>
                      <a:pt x="1343" y="271"/>
                    </a:lnTo>
                    <a:lnTo>
                      <a:pt x="999" y="0"/>
                    </a:lnTo>
                    <a:lnTo>
                      <a:pt x="0" y="0"/>
                    </a:lnTo>
                    <a:lnTo>
                      <a:pt x="0" y="543"/>
                    </a:lnTo>
                    <a:close/>
                  </a:path>
                </a:pathLst>
              </a:custGeom>
              <a:solidFill>
                <a:schemeClr val="accent1"/>
              </a:solidFill>
              <a:ln>
                <a:noFill/>
              </a:ln>
            </p:spPr>
            <p:txBody>
              <a:bodyPr vert="horz" wrap="square" lIns="57150" tIns="28575" rIns="57150" bIns="28575" numCol="1" anchor="t" anchorCtr="0" compatLnSpc="1">
                <a:prstTxWarp prst="textNoShape">
                  <a:avLst/>
                </a:prstTxWarp>
              </a:bodyPr>
              <a:lstStyle/>
              <a:p>
                <a:endParaRPr lang="en-US" sz="600">
                  <a:ea typeface="Lato" panose="020F0502020204030203" pitchFamily="34" charset="0"/>
                  <a:cs typeface="Lato" panose="020F0502020204030203" pitchFamily="34" charset="0"/>
                </a:endParaRPr>
              </a:p>
            </p:txBody>
          </p:sp>
        </p:grpSp>
        <p:sp>
          <p:nvSpPr>
            <p:cNvPr id="21" name="Rectangle 20"/>
            <p:cNvSpPr/>
            <p:nvPr/>
          </p:nvSpPr>
          <p:spPr>
            <a:xfrm>
              <a:off x="5810702" y="3746365"/>
              <a:ext cx="2460560" cy="522946"/>
            </a:xfrm>
            <a:prstGeom prst="rect">
              <a:avLst/>
            </a:prstGeom>
          </p:spPr>
          <p:txBody>
            <a:bodyPr wrap="none">
              <a:spAutoFit/>
            </a:bodyPr>
            <a:lstStyle/>
            <a:p>
              <a:pPr>
                <a:lnSpc>
                  <a:spcPct val="120000"/>
                </a:lnSpc>
              </a:pPr>
              <a:r>
                <a:rPr lang="en-US" sz="1400" dirty="0">
                  <a:solidFill>
                    <a:schemeClr val="bg1"/>
                  </a:solidFill>
                  <a:ea typeface="Lato" panose="020F0502020204030203" pitchFamily="34" charset="0"/>
                  <a:cs typeface="Lato" panose="020F0502020204030203" pitchFamily="34" charset="0"/>
                </a:rPr>
                <a:t>Your Title Here</a:t>
              </a:r>
            </a:p>
          </p:txBody>
        </p:sp>
        <p:sp>
          <p:nvSpPr>
            <p:cNvPr id="22" name="Rectangle 21"/>
            <p:cNvSpPr/>
            <p:nvPr/>
          </p:nvSpPr>
          <p:spPr>
            <a:xfrm>
              <a:off x="5810702" y="5372762"/>
              <a:ext cx="2460560" cy="522946"/>
            </a:xfrm>
            <a:prstGeom prst="rect">
              <a:avLst/>
            </a:prstGeom>
          </p:spPr>
          <p:txBody>
            <a:bodyPr wrap="none">
              <a:spAutoFit/>
            </a:bodyPr>
            <a:lstStyle/>
            <a:p>
              <a:pPr>
                <a:lnSpc>
                  <a:spcPct val="120000"/>
                </a:lnSpc>
              </a:pPr>
              <a:r>
                <a:rPr lang="en-US" sz="1400" dirty="0">
                  <a:solidFill>
                    <a:schemeClr val="bg1"/>
                  </a:solidFill>
                  <a:ea typeface="Lato" panose="020F0502020204030203" pitchFamily="34" charset="0"/>
                  <a:cs typeface="Lato" panose="020F0502020204030203" pitchFamily="34" charset="0"/>
                </a:rPr>
                <a:t>Your Title Here</a:t>
              </a:r>
            </a:p>
          </p:txBody>
        </p:sp>
        <p:sp>
          <p:nvSpPr>
            <p:cNvPr id="23" name="Rectangle 22"/>
            <p:cNvSpPr/>
            <p:nvPr/>
          </p:nvSpPr>
          <p:spPr>
            <a:xfrm>
              <a:off x="5810702" y="7008798"/>
              <a:ext cx="2460560" cy="522946"/>
            </a:xfrm>
            <a:prstGeom prst="rect">
              <a:avLst/>
            </a:prstGeom>
          </p:spPr>
          <p:txBody>
            <a:bodyPr wrap="none">
              <a:spAutoFit/>
            </a:bodyPr>
            <a:lstStyle/>
            <a:p>
              <a:pPr>
                <a:lnSpc>
                  <a:spcPct val="120000"/>
                </a:lnSpc>
              </a:pPr>
              <a:r>
                <a:rPr lang="en-US" sz="1400" dirty="0">
                  <a:solidFill>
                    <a:schemeClr val="bg1"/>
                  </a:solidFill>
                  <a:ea typeface="Lato" panose="020F0502020204030203" pitchFamily="34" charset="0"/>
                  <a:cs typeface="Lato" panose="020F0502020204030203" pitchFamily="34" charset="0"/>
                </a:rPr>
                <a:t>Your Title Here</a:t>
              </a:r>
            </a:p>
          </p:txBody>
        </p:sp>
        <p:sp>
          <p:nvSpPr>
            <p:cNvPr id="24" name="Rectangle 23"/>
            <p:cNvSpPr/>
            <p:nvPr/>
          </p:nvSpPr>
          <p:spPr>
            <a:xfrm>
              <a:off x="5810702" y="8647585"/>
              <a:ext cx="2460560" cy="522946"/>
            </a:xfrm>
            <a:prstGeom prst="rect">
              <a:avLst/>
            </a:prstGeom>
          </p:spPr>
          <p:txBody>
            <a:bodyPr wrap="none">
              <a:spAutoFit/>
            </a:bodyPr>
            <a:lstStyle/>
            <a:p>
              <a:pPr>
                <a:lnSpc>
                  <a:spcPct val="120000"/>
                </a:lnSpc>
              </a:pPr>
              <a:r>
                <a:rPr lang="en-US" sz="1400" dirty="0">
                  <a:solidFill>
                    <a:schemeClr val="bg1"/>
                  </a:solidFill>
                  <a:ea typeface="Lato" panose="020F0502020204030203" pitchFamily="34" charset="0"/>
                  <a:cs typeface="Lato" panose="020F0502020204030203" pitchFamily="34" charset="0"/>
                </a:rPr>
                <a:t>Your Title Here</a:t>
              </a:r>
            </a:p>
          </p:txBody>
        </p:sp>
        <p:sp>
          <p:nvSpPr>
            <p:cNvPr id="25" name="Freeform 24"/>
            <p:cNvSpPr>
              <a:spLocks noEditPoints="1"/>
            </p:cNvSpPr>
            <p:nvPr/>
          </p:nvSpPr>
          <p:spPr bwMode="auto">
            <a:xfrm>
              <a:off x="3218774" y="8208058"/>
              <a:ext cx="509183" cy="388297"/>
            </a:xfrm>
            <a:custGeom>
              <a:avLst/>
              <a:gdLst>
                <a:gd name="T0" fmla="*/ 62 w 733"/>
                <a:gd name="T1" fmla="*/ 518 h 551"/>
                <a:gd name="T2" fmla="*/ 33 w 733"/>
                <a:gd name="T3" fmla="*/ 410 h 551"/>
                <a:gd name="T4" fmla="*/ 366 w 733"/>
                <a:gd name="T5" fmla="*/ 475 h 551"/>
                <a:gd name="T6" fmla="*/ 700 w 733"/>
                <a:gd name="T7" fmla="*/ 410 h 551"/>
                <a:gd name="T8" fmla="*/ 671 w 733"/>
                <a:gd name="T9" fmla="*/ 518 h 551"/>
                <a:gd name="T10" fmla="*/ 264 w 733"/>
                <a:gd name="T11" fmla="*/ 306 h 551"/>
                <a:gd name="T12" fmla="*/ 469 w 733"/>
                <a:gd name="T13" fmla="*/ 306 h 551"/>
                <a:gd name="T14" fmla="*/ 366 w 733"/>
                <a:gd name="T15" fmla="*/ 190 h 551"/>
                <a:gd name="T16" fmla="*/ 366 w 733"/>
                <a:gd name="T17" fmla="*/ 421 h 551"/>
                <a:gd name="T18" fmla="*/ 366 w 733"/>
                <a:gd name="T19" fmla="*/ 190 h 551"/>
                <a:gd name="T20" fmla="*/ 675 w 733"/>
                <a:gd name="T21" fmla="*/ 137 h 551"/>
                <a:gd name="T22" fmla="*/ 626 w 733"/>
                <a:gd name="T23" fmla="*/ 137 h 551"/>
                <a:gd name="T24" fmla="*/ 650 w 733"/>
                <a:gd name="T25" fmla="*/ 445 h 551"/>
                <a:gd name="T26" fmla="*/ 650 w 733"/>
                <a:gd name="T27" fmla="*/ 494 h 551"/>
                <a:gd name="T28" fmla="*/ 650 w 733"/>
                <a:gd name="T29" fmla="*/ 445 h 551"/>
                <a:gd name="T30" fmla="*/ 59 w 733"/>
                <a:gd name="T31" fmla="*/ 469 h 551"/>
                <a:gd name="T32" fmla="*/ 108 w 733"/>
                <a:gd name="T33" fmla="*/ 469 h 551"/>
                <a:gd name="T34" fmla="*/ 83 w 733"/>
                <a:gd name="T35" fmla="*/ 161 h 551"/>
                <a:gd name="T36" fmla="*/ 83 w 733"/>
                <a:gd name="T37" fmla="*/ 112 h 551"/>
                <a:gd name="T38" fmla="*/ 83 w 733"/>
                <a:gd name="T39" fmla="*/ 161 h 551"/>
                <a:gd name="T40" fmla="*/ 366 w 733"/>
                <a:gd name="T41" fmla="*/ 442 h 551"/>
                <a:gd name="T42" fmla="*/ 366 w 733"/>
                <a:gd name="T43" fmla="*/ 170 h 551"/>
                <a:gd name="T44" fmla="*/ 62 w 733"/>
                <a:gd name="T45" fmla="*/ 93 h 551"/>
                <a:gd name="T46" fmla="*/ 700 w 733"/>
                <a:gd name="T47" fmla="*/ 122 h 551"/>
                <a:gd name="T48" fmla="*/ 500 w 733"/>
                <a:gd name="T49" fmla="*/ 202 h 551"/>
                <a:gd name="T50" fmla="*/ 233 w 733"/>
                <a:gd name="T51" fmla="*/ 202 h 551"/>
                <a:gd name="T52" fmla="*/ 33 w 733"/>
                <a:gd name="T53" fmla="*/ 122 h 551"/>
                <a:gd name="T54" fmla="*/ 671 w 733"/>
                <a:gd name="T55" fmla="*/ 60 h 551"/>
                <a:gd name="T56" fmla="*/ 215 w 733"/>
                <a:gd name="T57" fmla="*/ 45 h 551"/>
                <a:gd name="T58" fmla="*/ 110 w 733"/>
                <a:gd name="T59" fmla="*/ 0 h 551"/>
                <a:gd name="T60" fmla="*/ 64 w 733"/>
                <a:gd name="T61" fmla="*/ 60 h 551"/>
                <a:gd name="T62" fmla="*/ 0 w 733"/>
                <a:gd name="T63" fmla="*/ 122 h 551"/>
                <a:gd name="T64" fmla="*/ 62 w 733"/>
                <a:gd name="T65" fmla="*/ 551 h 551"/>
                <a:gd name="T66" fmla="*/ 733 w 733"/>
                <a:gd name="T67" fmla="*/ 489 h 551"/>
                <a:gd name="T68" fmla="*/ 671 w 733"/>
                <a:gd name="T69" fmla="*/ 6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3" h="551">
                  <a:moveTo>
                    <a:pt x="671" y="518"/>
                  </a:moveTo>
                  <a:lnTo>
                    <a:pt x="62" y="518"/>
                  </a:lnTo>
                  <a:cubicBezTo>
                    <a:pt x="46" y="518"/>
                    <a:pt x="33" y="505"/>
                    <a:pt x="33" y="489"/>
                  </a:cubicBezTo>
                  <a:lnTo>
                    <a:pt x="33" y="410"/>
                  </a:lnTo>
                  <a:lnTo>
                    <a:pt x="233" y="410"/>
                  </a:lnTo>
                  <a:cubicBezTo>
                    <a:pt x="264" y="449"/>
                    <a:pt x="312" y="475"/>
                    <a:pt x="366" y="475"/>
                  </a:cubicBezTo>
                  <a:cubicBezTo>
                    <a:pt x="421" y="475"/>
                    <a:pt x="469" y="449"/>
                    <a:pt x="500" y="410"/>
                  </a:cubicBezTo>
                  <a:lnTo>
                    <a:pt x="700" y="410"/>
                  </a:lnTo>
                  <a:lnTo>
                    <a:pt x="700" y="489"/>
                  </a:lnTo>
                  <a:cubicBezTo>
                    <a:pt x="700" y="505"/>
                    <a:pt x="687" y="518"/>
                    <a:pt x="671" y="518"/>
                  </a:cubicBezTo>
                  <a:close/>
                  <a:moveTo>
                    <a:pt x="366" y="409"/>
                  </a:moveTo>
                  <a:cubicBezTo>
                    <a:pt x="310" y="409"/>
                    <a:pt x="264" y="362"/>
                    <a:pt x="264" y="306"/>
                  </a:cubicBezTo>
                  <a:cubicBezTo>
                    <a:pt x="264" y="249"/>
                    <a:pt x="310" y="203"/>
                    <a:pt x="366" y="203"/>
                  </a:cubicBezTo>
                  <a:cubicBezTo>
                    <a:pt x="423" y="203"/>
                    <a:pt x="469" y="249"/>
                    <a:pt x="469" y="306"/>
                  </a:cubicBezTo>
                  <a:cubicBezTo>
                    <a:pt x="469" y="362"/>
                    <a:pt x="423" y="409"/>
                    <a:pt x="366" y="409"/>
                  </a:cubicBezTo>
                  <a:close/>
                  <a:moveTo>
                    <a:pt x="366" y="190"/>
                  </a:moveTo>
                  <a:cubicBezTo>
                    <a:pt x="303" y="190"/>
                    <a:pt x="251" y="242"/>
                    <a:pt x="251" y="306"/>
                  </a:cubicBezTo>
                  <a:cubicBezTo>
                    <a:pt x="251" y="369"/>
                    <a:pt x="303" y="421"/>
                    <a:pt x="366" y="421"/>
                  </a:cubicBezTo>
                  <a:cubicBezTo>
                    <a:pt x="430" y="421"/>
                    <a:pt x="482" y="369"/>
                    <a:pt x="482" y="306"/>
                  </a:cubicBezTo>
                  <a:cubicBezTo>
                    <a:pt x="482" y="242"/>
                    <a:pt x="430" y="190"/>
                    <a:pt x="366" y="190"/>
                  </a:cubicBezTo>
                  <a:close/>
                  <a:moveTo>
                    <a:pt x="650" y="161"/>
                  </a:moveTo>
                  <a:cubicBezTo>
                    <a:pt x="664" y="161"/>
                    <a:pt x="675" y="150"/>
                    <a:pt x="675" y="137"/>
                  </a:cubicBezTo>
                  <a:cubicBezTo>
                    <a:pt x="675" y="123"/>
                    <a:pt x="664" y="112"/>
                    <a:pt x="650" y="112"/>
                  </a:cubicBezTo>
                  <a:cubicBezTo>
                    <a:pt x="637" y="112"/>
                    <a:pt x="626" y="123"/>
                    <a:pt x="626" y="137"/>
                  </a:cubicBezTo>
                  <a:cubicBezTo>
                    <a:pt x="626" y="150"/>
                    <a:pt x="637" y="161"/>
                    <a:pt x="650" y="161"/>
                  </a:cubicBezTo>
                  <a:close/>
                  <a:moveTo>
                    <a:pt x="650" y="445"/>
                  </a:moveTo>
                  <a:cubicBezTo>
                    <a:pt x="637" y="445"/>
                    <a:pt x="626" y="456"/>
                    <a:pt x="626" y="469"/>
                  </a:cubicBezTo>
                  <a:cubicBezTo>
                    <a:pt x="626" y="483"/>
                    <a:pt x="637" y="494"/>
                    <a:pt x="650" y="494"/>
                  </a:cubicBezTo>
                  <a:cubicBezTo>
                    <a:pt x="664" y="494"/>
                    <a:pt x="675" y="483"/>
                    <a:pt x="675" y="469"/>
                  </a:cubicBezTo>
                  <a:cubicBezTo>
                    <a:pt x="675" y="456"/>
                    <a:pt x="664" y="445"/>
                    <a:pt x="650" y="445"/>
                  </a:cubicBezTo>
                  <a:close/>
                  <a:moveTo>
                    <a:pt x="83" y="445"/>
                  </a:moveTo>
                  <a:cubicBezTo>
                    <a:pt x="70" y="445"/>
                    <a:pt x="59" y="456"/>
                    <a:pt x="59" y="469"/>
                  </a:cubicBezTo>
                  <a:cubicBezTo>
                    <a:pt x="59" y="483"/>
                    <a:pt x="70" y="494"/>
                    <a:pt x="83" y="494"/>
                  </a:cubicBezTo>
                  <a:cubicBezTo>
                    <a:pt x="97" y="494"/>
                    <a:pt x="108" y="483"/>
                    <a:pt x="108" y="469"/>
                  </a:cubicBezTo>
                  <a:cubicBezTo>
                    <a:pt x="108" y="456"/>
                    <a:pt x="97" y="445"/>
                    <a:pt x="83" y="445"/>
                  </a:cubicBezTo>
                  <a:close/>
                  <a:moveTo>
                    <a:pt x="83" y="161"/>
                  </a:moveTo>
                  <a:cubicBezTo>
                    <a:pt x="97" y="161"/>
                    <a:pt x="108" y="150"/>
                    <a:pt x="108" y="137"/>
                  </a:cubicBezTo>
                  <a:cubicBezTo>
                    <a:pt x="108" y="123"/>
                    <a:pt x="97" y="112"/>
                    <a:pt x="83" y="112"/>
                  </a:cubicBezTo>
                  <a:cubicBezTo>
                    <a:pt x="70" y="112"/>
                    <a:pt x="59" y="123"/>
                    <a:pt x="59" y="137"/>
                  </a:cubicBezTo>
                  <a:cubicBezTo>
                    <a:pt x="59" y="150"/>
                    <a:pt x="70" y="161"/>
                    <a:pt x="83" y="161"/>
                  </a:cubicBezTo>
                  <a:close/>
                  <a:moveTo>
                    <a:pt x="503" y="306"/>
                  </a:moveTo>
                  <a:cubicBezTo>
                    <a:pt x="503" y="381"/>
                    <a:pt x="442" y="442"/>
                    <a:pt x="366" y="442"/>
                  </a:cubicBezTo>
                  <a:cubicBezTo>
                    <a:pt x="291" y="442"/>
                    <a:pt x="230" y="381"/>
                    <a:pt x="230" y="306"/>
                  </a:cubicBezTo>
                  <a:cubicBezTo>
                    <a:pt x="230" y="231"/>
                    <a:pt x="291" y="170"/>
                    <a:pt x="366" y="170"/>
                  </a:cubicBezTo>
                  <a:cubicBezTo>
                    <a:pt x="442" y="170"/>
                    <a:pt x="503" y="231"/>
                    <a:pt x="503" y="306"/>
                  </a:cubicBezTo>
                  <a:close/>
                  <a:moveTo>
                    <a:pt x="62" y="93"/>
                  </a:moveTo>
                  <a:lnTo>
                    <a:pt x="671" y="93"/>
                  </a:lnTo>
                  <a:cubicBezTo>
                    <a:pt x="687" y="93"/>
                    <a:pt x="700" y="106"/>
                    <a:pt x="700" y="122"/>
                  </a:cubicBezTo>
                  <a:lnTo>
                    <a:pt x="700" y="202"/>
                  </a:lnTo>
                  <a:lnTo>
                    <a:pt x="500" y="202"/>
                  </a:lnTo>
                  <a:cubicBezTo>
                    <a:pt x="469" y="162"/>
                    <a:pt x="421" y="137"/>
                    <a:pt x="366" y="137"/>
                  </a:cubicBezTo>
                  <a:cubicBezTo>
                    <a:pt x="312" y="137"/>
                    <a:pt x="264" y="162"/>
                    <a:pt x="233" y="202"/>
                  </a:cubicBezTo>
                  <a:lnTo>
                    <a:pt x="33" y="202"/>
                  </a:lnTo>
                  <a:lnTo>
                    <a:pt x="33" y="122"/>
                  </a:lnTo>
                  <a:cubicBezTo>
                    <a:pt x="33" y="106"/>
                    <a:pt x="46" y="93"/>
                    <a:pt x="62" y="93"/>
                  </a:cubicBezTo>
                  <a:close/>
                  <a:moveTo>
                    <a:pt x="671" y="60"/>
                  </a:moveTo>
                  <a:lnTo>
                    <a:pt x="215" y="60"/>
                  </a:lnTo>
                  <a:lnTo>
                    <a:pt x="215" y="45"/>
                  </a:lnTo>
                  <a:cubicBezTo>
                    <a:pt x="215" y="20"/>
                    <a:pt x="195" y="0"/>
                    <a:pt x="170" y="0"/>
                  </a:cubicBezTo>
                  <a:lnTo>
                    <a:pt x="110" y="0"/>
                  </a:lnTo>
                  <a:cubicBezTo>
                    <a:pt x="85" y="0"/>
                    <a:pt x="64" y="20"/>
                    <a:pt x="64" y="45"/>
                  </a:cubicBezTo>
                  <a:lnTo>
                    <a:pt x="64" y="60"/>
                  </a:lnTo>
                  <a:lnTo>
                    <a:pt x="62" y="60"/>
                  </a:lnTo>
                  <a:cubicBezTo>
                    <a:pt x="28" y="60"/>
                    <a:pt x="0" y="88"/>
                    <a:pt x="0" y="122"/>
                  </a:cubicBezTo>
                  <a:lnTo>
                    <a:pt x="0" y="489"/>
                  </a:lnTo>
                  <a:cubicBezTo>
                    <a:pt x="0" y="523"/>
                    <a:pt x="28" y="551"/>
                    <a:pt x="62" y="551"/>
                  </a:cubicBezTo>
                  <a:lnTo>
                    <a:pt x="671" y="551"/>
                  </a:lnTo>
                  <a:cubicBezTo>
                    <a:pt x="705" y="551"/>
                    <a:pt x="733" y="523"/>
                    <a:pt x="733" y="489"/>
                  </a:cubicBezTo>
                  <a:lnTo>
                    <a:pt x="733" y="122"/>
                  </a:lnTo>
                  <a:cubicBezTo>
                    <a:pt x="733" y="88"/>
                    <a:pt x="705" y="60"/>
                    <a:pt x="671" y="60"/>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26" name="Freeform 25"/>
            <p:cNvSpPr>
              <a:spLocks noEditPoints="1"/>
            </p:cNvSpPr>
            <p:nvPr/>
          </p:nvSpPr>
          <p:spPr bwMode="auto">
            <a:xfrm>
              <a:off x="3293870" y="5526490"/>
              <a:ext cx="358991" cy="523833"/>
            </a:xfrm>
            <a:custGeom>
              <a:avLst/>
              <a:gdLst>
                <a:gd name="T0" fmla="*/ 280 w 513"/>
                <a:gd name="T1" fmla="*/ 519 h 745"/>
                <a:gd name="T2" fmla="*/ 280 w 513"/>
                <a:gd name="T3" fmla="*/ 466 h 745"/>
                <a:gd name="T4" fmla="*/ 256 w 513"/>
                <a:gd name="T5" fmla="*/ 442 h 745"/>
                <a:gd name="T6" fmla="*/ 233 w 513"/>
                <a:gd name="T7" fmla="*/ 466 h 745"/>
                <a:gd name="T8" fmla="*/ 233 w 513"/>
                <a:gd name="T9" fmla="*/ 519 h 745"/>
                <a:gd name="T10" fmla="*/ 210 w 513"/>
                <a:gd name="T11" fmla="*/ 559 h 745"/>
                <a:gd name="T12" fmla="*/ 256 w 513"/>
                <a:gd name="T13" fmla="*/ 605 h 745"/>
                <a:gd name="T14" fmla="*/ 303 w 513"/>
                <a:gd name="T15" fmla="*/ 559 h 745"/>
                <a:gd name="T16" fmla="*/ 280 w 513"/>
                <a:gd name="T17" fmla="*/ 519 h 745"/>
                <a:gd name="T18" fmla="*/ 466 w 513"/>
                <a:gd name="T19" fmla="*/ 675 h 745"/>
                <a:gd name="T20" fmla="*/ 443 w 513"/>
                <a:gd name="T21" fmla="*/ 699 h 745"/>
                <a:gd name="T22" fmla="*/ 70 w 513"/>
                <a:gd name="T23" fmla="*/ 699 h 745"/>
                <a:gd name="T24" fmla="*/ 47 w 513"/>
                <a:gd name="T25" fmla="*/ 675 h 745"/>
                <a:gd name="T26" fmla="*/ 47 w 513"/>
                <a:gd name="T27" fmla="*/ 396 h 745"/>
                <a:gd name="T28" fmla="*/ 70 w 513"/>
                <a:gd name="T29" fmla="*/ 372 h 745"/>
                <a:gd name="T30" fmla="*/ 443 w 513"/>
                <a:gd name="T31" fmla="*/ 372 h 745"/>
                <a:gd name="T32" fmla="*/ 466 w 513"/>
                <a:gd name="T33" fmla="*/ 396 h 745"/>
                <a:gd name="T34" fmla="*/ 466 w 513"/>
                <a:gd name="T35" fmla="*/ 675 h 745"/>
                <a:gd name="T36" fmla="*/ 117 w 513"/>
                <a:gd name="T37" fmla="*/ 186 h 745"/>
                <a:gd name="T38" fmla="*/ 256 w 513"/>
                <a:gd name="T39" fmla="*/ 46 h 745"/>
                <a:gd name="T40" fmla="*/ 396 w 513"/>
                <a:gd name="T41" fmla="*/ 186 h 745"/>
                <a:gd name="T42" fmla="*/ 396 w 513"/>
                <a:gd name="T43" fmla="*/ 326 h 745"/>
                <a:gd name="T44" fmla="*/ 117 w 513"/>
                <a:gd name="T45" fmla="*/ 326 h 745"/>
                <a:gd name="T46" fmla="*/ 117 w 513"/>
                <a:gd name="T47" fmla="*/ 186 h 745"/>
                <a:gd name="T48" fmla="*/ 443 w 513"/>
                <a:gd name="T49" fmla="*/ 326 h 745"/>
                <a:gd name="T50" fmla="*/ 443 w 513"/>
                <a:gd name="T51" fmla="*/ 186 h 745"/>
                <a:gd name="T52" fmla="*/ 256 w 513"/>
                <a:gd name="T53" fmla="*/ 0 h 745"/>
                <a:gd name="T54" fmla="*/ 70 w 513"/>
                <a:gd name="T55" fmla="*/ 186 h 745"/>
                <a:gd name="T56" fmla="*/ 70 w 513"/>
                <a:gd name="T57" fmla="*/ 326 h 745"/>
                <a:gd name="T58" fmla="*/ 0 w 513"/>
                <a:gd name="T59" fmla="*/ 396 h 745"/>
                <a:gd name="T60" fmla="*/ 0 w 513"/>
                <a:gd name="T61" fmla="*/ 675 h 745"/>
                <a:gd name="T62" fmla="*/ 70 w 513"/>
                <a:gd name="T63" fmla="*/ 745 h 745"/>
                <a:gd name="T64" fmla="*/ 443 w 513"/>
                <a:gd name="T65" fmla="*/ 745 h 745"/>
                <a:gd name="T66" fmla="*/ 513 w 513"/>
                <a:gd name="T67" fmla="*/ 675 h 745"/>
                <a:gd name="T68" fmla="*/ 513 w 513"/>
                <a:gd name="T69" fmla="*/ 396 h 745"/>
                <a:gd name="T70" fmla="*/ 443 w 513"/>
                <a:gd name="T71" fmla="*/ 326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745">
                  <a:moveTo>
                    <a:pt x="280" y="519"/>
                  </a:moveTo>
                  <a:lnTo>
                    <a:pt x="280" y="466"/>
                  </a:lnTo>
                  <a:cubicBezTo>
                    <a:pt x="280" y="453"/>
                    <a:pt x="269" y="442"/>
                    <a:pt x="256" y="442"/>
                  </a:cubicBezTo>
                  <a:cubicBezTo>
                    <a:pt x="243" y="442"/>
                    <a:pt x="233" y="453"/>
                    <a:pt x="233" y="466"/>
                  </a:cubicBezTo>
                  <a:lnTo>
                    <a:pt x="233" y="519"/>
                  </a:lnTo>
                  <a:cubicBezTo>
                    <a:pt x="219" y="527"/>
                    <a:pt x="210" y="542"/>
                    <a:pt x="210" y="559"/>
                  </a:cubicBezTo>
                  <a:cubicBezTo>
                    <a:pt x="210" y="585"/>
                    <a:pt x="231" y="605"/>
                    <a:pt x="256" y="605"/>
                  </a:cubicBezTo>
                  <a:cubicBezTo>
                    <a:pt x="282" y="605"/>
                    <a:pt x="303" y="585"/>
                    <a:pt x="303" y="559"/>
                  </a:cubicBezTo>
                  <a:cubicBezTo>
                    <a:pt x="303" y="542"/>
                    <a:pt x="294" y="527"/>
                    <a:pt x="280" y="519"/>
                  </a:cubicBezTo>
                  <a:close/>
                  <a:moveTo>
                    <a:pt x="466" y="675"/>
                  </a:moveTo>
                  <a:cubicBezTo>
                    <a:pt x="466" y="688"/>
                    <a:pt x="456" y="699"/>
                    <a:pt x="443" y="699"/>
                  </a:cubicBezTo>
                  <a:lnTo>
                    <a:pt x="70" y="699"/>
                  </a:lnTo>
                  <a:cubicBezTo>
                    <a:pt x="57" y="699"/>
                    <a:pt x="47" y="688"/>
                    <a:pt x="47" y="675"/>
                  </a:cubicBezTo>
                  <a:lnTo>
                    <a:pt x="47" y="396"/>
                  </a:lnTo>
                  <a:cubicBezTo>
                    <a:pt x="47" y="383"/>
                    <a:pt x="57" y="372"/>
                    <a:pt x="70" y="372"/>
                  </a:cubicBezTo>
                  <a:lnTo>
                    <a:pt x="443" y="372"/>
                  </a:lnTo>
                  <a:cubicBezTo>
                    <a:pt x="456" y="372"/>
                    <a:pt x="466" y="383"/>
                    <a:pt x="466" y="396"/>
                  </a:cubicBezTo>
                  <a:lnTo>
                    <a:pt x="466" y="675"/>
                  </a:lnTo>
                  <a:close/>
                  <a:moveTo>
                    <a:pt x="117" y="186"/>
                  </a:moveTo>
                  <a:cubicBezTo>
                    <a:pt x="117" y="109"/>
                    <a:pt x="179" y="46"/>
                    <a:pt x="256" y="46"/>
                  </a:cubicBezTo>
                  <a:cubicBezTo>
                    <a:pt x="333" y="46"/>
                    <a:pt x="396" y="109"/>
                    <a:pt x="396" y="186"/>
                  </a:cubicBezTo>
                  <a:lnTo>
                    <a:pt x="396" y="326"/>
                  </a:lnTo>
                  <a:lnTo>
                    <a:pt x="117" y="326"/>
                  </a:lnTo>
                  <a:lnTo>
                    <a:pt x="117" y="186"/>
                  </a:lnTo>
                  <a:close/>
                  <a:moveTo>
                    <a:pt x="443" y="326"/>
                  </a:moveTo>
                  <a:lnTo>
                    <a:pt x="443" y="186"/>
                  </a:lnTo>
                  <a:cubicBezTo>
                    <a:pt x="443" y="83"/>
                    <a:pt x="359" y="0"/>
                    <a:pt x="256" y="0"/>
                  </a:cubicBezTo>
                  <a:cubicBezTo>
                    <a:pt x="154" y="0"/>
                    <a:pt x="70" y="83"/>
                    <a:pt x="70" y="186"/>
                  </a:cubicBezTo>
                  <a:lnTo>
                    <a:pt x="70" y="326"/>
                  </a:lnTo>
                  <a:cubicBezTo>
                    <a:pt x="31" y="326"/>
                    <a:pt x="0" y="357"/>
                    <a:pt x="0" y="396"/>
                  </a:cubicBezTo>
                  <a:lnTo>
                    <a:pt x="0" y="675"/>
                  </a:lnTo>
                  <a:cubicBezTo>
                    <a:pt x="0" y="714"/>
                    <a:pt x="31" y="745"/>
                    <a:pt x="70" y="745"/>
                  </a:cubicBezTo>
                  <a:lnTo>
                    <a:pt x="443" y="745"/>
                  </a:lnTo>
                  <a:cubicBezTo>
                    <a:pt x="481" y="745"/>
                    <a:pt x="513" y="714"/>
                    <a:pt x="513" y="675"/>
                  </a:cubicBezTo>
                  <a:lnTo>
                    <a:pt x="513" y="396"/>
                  </a:lnTo>
                  <a:cubicBezTo>
                    <a:pt x="513" y="357"/>
                    <a:pt x="481" y="326"/>
                    <a:pt x="443" y="326"/>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27" name="Freeform 26"/>
            <p:cNvSpPr>
              <a:spLocks noEditPoints="1"/>
            </p:cNvSpPr>
            <p:nvPr/>
          </p:nvSpPr>
          <p:spPr bwMode="auto">
            <a:xfrm>
              <a:off x="3191301" y="4286009"/>
              <a:ext cx="564128" cy="410275"/>
            </a:xfrm>
            <a:custGeom>
              <a:avLst/>
              <a:gdLst>
                <a:gd name="T0" fmla="*/ 241 w 805"/>
                <a:gd name="T1" fmla="*/ 415 h 588"/>
                <a:gd name="T2" fmla="*/ 277 w 805"/>
                <a:gd name="T3" fmla="*/ 415 h 588"/>
                <a:gd name="T4" fmla="*/ 476 w 805"/>
                <a:gd name="T5" fmla="*/ 109 h 588"/>
                <a:gd name="T6" fmla="*/ 37 w 805"/>
                <a:gd name="T7" fmla="*/ 376 h 588"/>
                <a:gd name="T8" fmla="*/ 476 w 805"/>
                <a:gd name="T9" fmla="*/ 376 h 588"/>
                <a:gd name="T10" fmla="*/ 288 w 805"/>
                <a:gd name="T11" fmla="*/ 415 h 588"/>
                <a:gd name="T12" fmla="*/ 229 w 805"/>
                <a:gd name="T13" fmla="*/ 415 h 588"/>
                <a:gd name="T14" fmla="*/ 288 w 805"/>
                <a:gd name="T15" fmla="*/ 415 h 588"/>
                <a:gd name="T16" fmla="*/ 513 w 805"/>
                <a:gd name="T17" fmla="*/ 423 h 588"/>
                <a:gd name="T18" fmla="*/ 308 w 805"/>
                <a:gd name="T19" fmla="*/ 458 h 588"/>
                <a:gd name="T20" fmla="*/ 360 w 805"/>
                <a:gd name="T21" fmla="*/ 561 h 588"/>
                <a:gd name="T22" fmla="*/ 205 w 805"/>
                <a:gd name="T23" fmla="*/ 561 h 588"/>
                <a:gd name="T24" fmla="*/ 153 w 805"/>
                <a:gd name="T25" fmla="*/ 527 h 588"/>
                <a:gd name="T26" fmla="*/ 34 w 805"/>
                <a:gd name="T27" fmla="*/ 458 h 588"/>
                <a:gd name="T28" fmla="*/ 0 w 805"/>
                <a:gd name="T29" fmla="*/ 107 h 588"/>
                <a:gd name="T30" fmla="*/ 479 w 805"/>
                <a:gd name="T31" fmla="*/ 73 h 588"/>
                <a:gd name="T32" fmla="*/ 714 w 805"/>
                <a:gd name="T33" fmla="*/ 393 h 588"/>
                <a:gd name="T34" fmla="*/ 651 w 805"/>
                <a:gd name="T35" fmla="*/ 393 h 588"/>
                <a:gd name="T36" fmla="*/ 714 w 805"/>
                <a:gd name="T37" fmla="*/ 393 h 588"/>
                <a:gd name="T38" fmla="*/ 682 w 805"/>
                <a:gd name="T39" fmla="*/ 442 h 588"/>
                <a:gd name="T40" fmla="*/ 682 w 805"/>
                <a:gd name="T41" fmla="*/ 344 h 588"/>
                <a:gd name="T42" fmla="*/ 756 w 805"/>
                <a:gd name="T43" fmla="*/ 218 h 588"/>
                <a:gd name="T44" fmla="*/ 603 w 805"/>
                <a:gd name="T45" fmla="*/ 241 h 588"/>
                <a:gd name="T46" fmla="*/ 756 w 805"/>
                <a:gd name="T47" fmla="*/ 218 h 588"/>
                <a:gd name="T48" fmla="*/ 585 w 805"/>
                <a:gd name="T49" fmla="*/ 31 h 588"/>
                <a:gd name="T50" fmla="*/ 774 w 805"/>
                <a:gd name="T51" fmla="*/ 558 h 588"/>
                <a:gd name="T52" fmla="*/ 805 w 805"/>
                <a:gd name="T53" fmla="*/ 16 h 588"/>
                <a:gd name="T54" fmla="*/ 790 w 805"/>
                <a:gd name="T55" fmla="*/ 588 h 588"/>
                <a:gd name="T56" fmla="*/ 555 w 805"/>
                <a:gd name="T57" fmla="*/ 573 h 588"/>
                <a:gd name="T58" fmla="*/ 570 w 805"/>
                <a:gd name="T59" fmla="*/ 0 h 588"/>
                <a:gd name="T60" fmla="*/ 805 w 805"/>
                <a:gd name="T61" fmla="*/ 16 h 588"/>
                <a:gd name="T62" fmla="*/ 603 w 805"/>
                <a:gd name="T63" fmla="*/ 71 h 588"/>
                <a:gd name="T64" fmla="*/ 756 w 805"/>
                <a:gd name="T65" fmla="*/ 123 h 588"/>
                <a:gd name="T66" fmla="*/ 756 w 805"/>
                <a:gd name="T67" fmla="*/ 179 h 588"/>
                <a:gd name="T68" fmla="*/ 603 w 805"/>
                <a:gd name="T69" fmla="*/ 202 h 588"/>
                <a:gd name="T70" fmla="*/ 756 w 805"/>
                <a:gd name="T71" fmla="*/ 179 h 588"/>
                <a:gd name="T72" fmla="*/ 603 w 805"/>
                <a:gd name="T73" fmla="*/ 163 h 588"/>
                <a:gd name="T74" fmla="*/ 756 w 805"/>
                <a:gd name="T75" fmla="*/ 14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5" h="588">
                  <a:moveTo>
                    <a:pt x="259" y="397"/>
                  </a:moveTo>
                  <a:cubicBezTo>
                    <a:pt x="249" y="397"/>
                    <a:pt x="241" y="405"/>
                    <a:pt x="241" y="415"/>
                  </a:cubicBezTo>
                  <a:cubicBezTo>
                    <a:pt x="241" y="425"/>
                    <a:pt x="249" y="434"/>
                    <a:pt x="259" y="434"/>
                  </a:cubicBezTo>
                  <a:cubicBezTo>
                    <a:pt x="269" y="434"/>
                    <a:pt x="277" y="425"/>
                    <a:pt x="277" y="415"/>
                  </a:cubicBezTo>
                  <a:cubicBezTo>
                    <a:pt x="277" y="405"/>
                    <a:pt x="269" y="397"/>
                    <a:pt x="259" y="397"/>
                  </a:cubicBezTo>
                  <a:close/>
                  <a:moveTo>
                    <a:pt x="476" y="109"/>
                  </a:moveTo>
                  <a:lnTo>
                    <a:pt x="37" y="109"/>
                  </a:lnTo>
                  <a:lnTo>
                    <a:pt x="37" y="376"/>
                  </a:lnTo>
                  <a:lnTo>
                    <a:pt x="476" y="376"/>
                  </a:lnTo>
                  <a:lnTo>
                    <a:pt x="476" y="376"/>
                  </a:lnTo>
                  <a:lnTo>
                    <a:pt x="476" y="109"/>
                  </a:lnTo>
                  <a:close/>
                  <a:moveTo>
                    <a:pt x="288" y="415"/>
                  </a:moveTo>
                  <a:cubicBezTo>
                    <a:pt x="288" y="399"/>
                    <a:pt x="275" y="386"/>
                    <a:pt x="259" y="386"/>
                  </a:cubicBezTo>
                  <a:cubicBezTo>
                    <a:pt x="242" y="386"/>
                    <a:pt x="229" y="399"/>
                    <a:pt x="229" y="415"/>
                  </a:cubicBezTo>
                  <a:cubicBezTo>
                    <a:pt x="229" y="432"/>
                    <a:pt x="242" y="445"/>
                    <a:pt x="259" y="445"/>
                  </a:cubicBezTo>
                  <a:cubicBezTo>
                    <a:pt x="275" y="445"/>
                    <a:pt x="288" y="432"/>
                    <a:pt x="288" y="415"/>
                  </a:cubicBezTo>
                  <a:close/>
                  <a:moveTo>
                    <a:pt x="513" y="107"/>
                  </a:moveTo>
                  <a:lnTo>
                    <a:pt x="513" y="423"/>
                  </a:lnTo>
                  <a:cubicBezTo>
                    <a:pt x="513" y="442"/>
                    <a:pt x="498" y="458"/>
                    <a:pt x="479" y="458"/>
                  </a:cubicBezTo>
                  <a:lnTo>
                    <a:pt x="308" y="458"/>
                  </a:lnTo>
                  <a:cubicBezTo>
                    <a:pt x="308" y="458"/>
                    <a:pt x="298" y="527"/>
                    <a:pt x="360" y="527"/>
                  </a:cubicBezTo>
                  <a:lnTo>
                    <a:pt x="360" y="561"/>
                  </a:lnTo>
                  <a:lnTo>
                    <a:pt x="308" y="561"/>
                  </a:lnTo>
                  <a:lnTo>
                    <a:pt x="205" y="561"/>
                  </a:lnTo>
                  <a:lnTo>
                    <a:pt x="153" y="561"/>
                  </a:lnTo>
                  <a:lnTo>
                    <a:pt x="153" y="527"/>
                  </a:lnTo>
                  <a:cubicBezTo>
                    <a:pt x="212" y="527"/>
                    <a:pt x="205" y="458"/>
                    <a:pt x="205" y="458"/>
                  </a:cubicBezTo>
                  <a:lnTo>
                    <a:pt x="34" y="458"/>
                  </a:lnTo>
                  <a:cubicBezTo>
                    <a:pt x="15" y="458"/>
                    <a:pt x="0" y="442"/>
                    <a:pt x="0" y="423"/>
                  </a:cubicBezTo>
                  <a:lnTo>
                    <a:pt x="0" y="107"/>
                  </a:lnTo>
                  <a:cubicBezTo>
                    <a:pt x="0" y="88"/>
                    <a:pt x="15" y="73"/>
                    <a:pt x="34" y="73"/>
                  </a:cubicBezTo>
                  <a:lnTo>
                    <a:pt x="479" y="73"/>
                  </a:lnTo>
                  <a:cubicBezTo>
                    <a:pt x="498" y="73"/>
                    <a:pt x="513" y="88"/>
                    <a:pt x="513" y="107"/>
                  </a:cubicBezTo>
                  <a:close/>
                  <a:moveTo>
                    <a:pt x="714" y="393"/>
                  </a:moveTo>
                  <a:cubicBezTo>
                    <a:pt x="714" y="376"/>
                    <a:pt x="699" y="362"/>
                    <a:pt x="682" y="362"/>
                  </a:cubicBezTo>
                  <a:cubicBezTo>
                    <a:pt x="665" y="362"/>
                    <a:pt x="651" y="376"/>
                    <a:pt x="651" y="393"/>
                  </a:cubicBezTo>
                  <a:cubicBezTo>
                    <a:pt x="651" y="411"/>
                    <a:pt x="665" y="425"/>
                    <a:pt x="682" y="425"/>
                  </a:cubicBezTo>
                  <a:cubicBezTo>
                    <a:pt x="699" y="425"/>
                    <a:pt x="714" y="411"/>
                    <a:pt x="714" y="393"/>
                  </a:cubicBezTo>
                  <a:close/>
                  <a:moveTo>
                    <a:pt x="731" y="393"/>
                  </a:moveTo>
                  <a:cubicBezTo>
                    <a:pt x="731" y="421"/>
                    <a:pt x="709" y="442"/>
                    <a:pt x="682" y="442"/>
                  </a:cubicBezTo>
                  <a:cubicBezTo>
                    <a:pt x="655" y="442"/>
                    <a:pt x="633" y="421"/>
                    <a:pt x="633" y="393"/>
                  </a:cubicBezTo>
                  <a:cubicBezTo>
                    <a:pt x="633" y="366"/>
                    <a:pt x="655" y="344"/>
                    <a:pt x="682" y="344"/>
                  </a:cubicBezTo>
                  <a:cubicBezTo>
                    <a:pt x="709" y="344"/>
                    <a:pt x="731" y="366"/>
                    <a:pt x="731" y="393"/>
                  </a:cubicBezTo>
                  <a:close/>
                  <a:moveTo>
                    <a:pt x="756" y="218"/>
                  </a:moveTo>
                  <a:lnTo>
                    <a:pt x="603" y="218"/>
                  </a:lnTo>
                  <a:lnTo>
                    <a:pt x="603" y="241"/>
                  </a:lnTo>
                  <a:lnTo>
                    <a:pt x="756" y="241"/>
                  </a:lnTo>
                  <a:lnTo>
                    <a:pt x="756" y="218"/>
                  </a:lnTo>
                  <a:close/>
                  <a:moveTo>
                    <a:pt x="774" y="31"/>
                  </a:moveTo>
                  <a:lnTo>
                    <a:pt x="585" y="31"/>
                  </a:lnTo>
                  <a:lnTo>
                    <a:pt x="585" y="558"/>
                  </a:lnTo>
                  <a:lnTo>
                    <a:pt x="774" y="558"/>
                  </a:lnTo>
                  <a:lnTo>
                    <a:pt x="774" y="31"/>
                  </a:lnTo>
                  <a:close/>
                  <a:moveTo>
                    <a:pt x="805" y="16"/>
                  </a:moveTo>
                  <a:lnTo>
                    <a:pt x="805" y="573"/>
                  </a:lnTo>
                  <a:cubicBezTo>
                    <a:pt x="805" y="581"/>
                    <a:pt x="798" y="588"/>
                    <a:pt x="790" y="588"/>
                  </a:cubicBezTo>
                  <a:lnTo>
                    <a:pt x="570" y="588"/>
                  </a:lnTo>
                  <a:cubicBezTo>
                    <a:pt x="561" y="588"/>
                    <a:pt x="555" y="581"/>
                    <a:pt x="555" y="573"/>
                  </a:cubicBezTo>
                  <a:lnTo>
                    <a:pt x="555" y="16"/>
                  </a:lnTo>
                  <a:cubicBezTo>
                    <a:pt x="555" y="7"/>
                    <a:pt x="561" y="0"/>
                    <a:pt x="570" y="0"/>
                  </a:cubicBezTo>
                  <a:lnTo>
                    <a:pt x="790" y="0"/>
                  </a:lnTo>
                  <a:cubicBezTo>
                    <a:pt x="798" y="0"/>
                    <a:pt x="805" y="7"/>
                    <a:pt x="805" y="16"/>
                  </a:cubicBezTo>
                  <a:close/>
                  <a:moveTo>
                    <a:pt x="756" y="71"/>
                  </a:moveTo>
                  <a:lnTo>
                    <a:pt x="603" y="71"/>
                  </a:lnTo>
                  <a:lnTo>
                    <a:pt x="603" y="123"/>
                  </a:lnTo>
                  <a:lnTo>
                    <a:pt x="756" y="123"/>
                  </a:lnTo>
                  <a:lnTo>
                    <a:pt x="756" y="71"/>
                  </a:lnTo>
                  <a:close/>
                  <a:moveTo>
                    <a:pt x="756" y="179"/>
                  </a:moveTo>
                  <a:lnTo>
                    <a:pt x="603" y="179"/>
                  </a:lnTo>
                  <a:lnTo>
                    <a:pt x="603" y="202"/>
                  </a:lnTo>
                  <a:lnTo>
                    <a:pt x="756" y="202"/>
                  </a:lnTo>
                  <a:lnTo>
                    <a:pt x="756" y="179"/>
                  </a:lnTo>
                  <a:close/>
                  <a:moveTo>
                    <a:pt x="756" y="163"/>
                  </a:moveTo>
                  <a:lnTo>
                    <a:pt x="603" y="163"/>
                  </a:lnTo>
                  <a:lnTo>
                    <a:pt x="603" y="140"/>
                  </a:lnTo>
                  <a:lnTo>
                    <a:pt x="756" y="140"/>
                  </a:lnTo>
                  <a:lnTo>
                    <a:pt x="756" y="163"/>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sp>
          <p:nvSpPr>
            <p:cNvPr id="28" name="Freeform 207"/>
            <p:cNvSpPr>
              <a:spLocks noEditPoints="1"/>
            </p:cNvSpPr>
            <p:nvPr/>
          </p:nvSpPr>
          <p:spPr bwMode="auto">
            <a:xfrm>
              <a:off x="3260900" y="6811411"/>
              <a:ext cx="424930" cy="567793"/>
            </a:xfrm>
            <a:custGeom>
              <a:avLst/>
              <a:gdLst>
                <a:gd name="T0" fmla="*/ 609 w 609"/>
                <a:gd name="T1" fmla="*/ 813 h 813"/>
                <a:gd name="T2" fmla="*/ 0 w 609"/>
                <a:gd name="T3" fmla="*/ 813 h 813"/>
                <a:gd name="T4" fmla="*/ 0 w 609"/>
                <a:gd name="T5" fmla="*/ 102 h 813"/>
                <a:gd name="T6" fmla="*/ 78 w 609"/>
                <a:gd name="T7" fmla="*/ 102 h 813"/>
                <a:gd name="T8" fmla="*/ 102 w 609"/>
                <a:gd name="T9" fmla="*/ 102 h 813"/>
                <a:gd name="T10" fmla="*/ 153 w 609"/>
                <a:gd name="T11" fmla="*/ 102 h 813"/>
                <a:gd name="T12" fmla="*/ 153 w 609"/>
                <a:gd name="T13" fmla="*/ 51 h 813"/>
                <a:gd name="T14" fmla="*/ 232 w 609"/>
                <a:gd name="T15" fmla="*/ 51 h 813"/>
                <a:gd name="T16" fmla="*/ 304 w 609"/>
                <a:gd name="T17" fmla="*/ 0 h 813"/>
                <a:gd name="T18" fmla="*/ 376 w 609"/>
                <a:gd name="T19" fmla="*/ 51 h 813"/>
                <a:gd name="T20" fmla="*/ 456 w 609"/>
                <a:gd name="T21" fmla="*/ 51 h 813"/>
                <a:gd name="T22" fmla="*/ 456 w 609"/>
                <a:gd name="T23" fmla="*/ 102 h 813"/>
                <a:gd name="T24" fmla="*/ 506 w 609"/>
                <a:gd name="T25" fmla="*/ 102 h 813"/>
                <a:gd name="T26" fmla="*/ 525 w 609"/>
                <a:gd name="T27" fmla="*/ 102 h 813"/>
                <a:gd name="T28" fmla="*/ 609 w 609"/>
                <a:gd name="T29" fmla="*/ 102 h 813"/>
                <a:gd name="T30" fmla="*/ 609 w 609"/>
                <a:gd name="T31" fmla="*/ 813 h 813"/>
                <a:gd name="T32" fmla="*/ 456 w 609"/>
                <a:gd name="T33" fmla="*/ 357 h 813"/>
                <a:gd name="T34" fmla="*/ 152 w 609"/>
                <a:gd name="T35" fmla="*/ 357 h 813"/>
                <a:gd name="T36" fmla="*/ 152 w 609"/>
                <a:gd name="T37" fmla="*/ 307 h 813"/>
                <a:gd name="T38" fmla="*/ 456 w 609"/>
                <a:gd name="T39" fmla="*/ 307 h 813"/>
                <a:gd name="T40" fmla="*/ 456 w 609"/>
                <a:gd name="T41" fmla="*/ 357 h 813"/>
                <a:gd name="T42" fmla="*/ 456 w 609"/>
                <a:gd name="T43" fmla="*/ 153 h 813"/>
                <a:gd name="T44" fmla="*/ 456 w 609"/>
                <a:gd name="T45" fmla="*/ 204 h 813"/>
                <a:gd name="T46" fmla="*/ 153 w 609"/>
                <a:gd name="T47" fmla="*/ 204 h 813"/>
                <a:gd name="T48" fmla="*/ 153 w 609"/>
                <a:gd name="T49" fmla="*/ 153 h 813"/>
                <a:gd name="T50" fmla="*/ 102 w 609"/>
                <a:gd name="T51" fmla="*/ 153 h 813"/>
                <a:gd name="T52" fmla="*/ 102 w 609"/>
                <a:gd name="T53" fmla="*/ 153 h 813"/>
                <a:gd name="T54" fmla="*/ 51 w 609"/>
                <a:gd name="T55" fmla="*/ 153 h 813"/>
                <a:gd name="T56" fmla="*/ 51 w 609"/>
                <a:gd name="T57" fmla="*/ 762 h 813"/>
                <a:gd name="T58" fmla="*/ 558 w 609"/>
                <a:gd name="T59" fmla="*/ 762 h 813"/>
                <a:gd name="T60" fmla="*/ 558 w 609"/>
                <a:gd name="T61" fmla="*/ 153 h 813"/>
                <a:gd name="T62" fmla="*/ 506 w 609"/>
                <a:gd name="T63" fmla="*/ 153 h 813"/>
                <a:gd name="T64" fmla="*/ 506 w 609"/>
                <a:gd name="T65" fmla="*/ 153 h 813"/>
                <a:gd name="T66" fmla="*/ 456 w 609"/>
                <a:gd name="T67" fmla="*/ 153 h 813"/>
                <a:gd name="T68" fmla="*/ 456 w 609"/>
                <a:gd name="T69" fmla="*/ 660 h 813"/>
                <a:gd name="T70" fmla="*/ 152 w 609"/>
                <a:gd name="T71" fmla="*/ 660 h 813"/>
                <a:gd name="T72" fmla="*/ 152 w 609"/>
                <a:gd name="T73" fmla="*/ 610 h 813"/>
                <a:gd name="T74" fmla="*/ 456 w 609"/>
                <a:gd name="T75" fmla="*/ 610 h 813"/>
                <a:gd name="T76" fmla="*/ 456 w 609"/>
                <a:gd name="T77" fmla="*/ 660 h 813"/>
                <a:gd name="T78" fmla="*/ 456 w 609"/>
                <a:gd name="T79" fmla="*/ 559 h 813"/>
                <a:gd name="T80" fmla="*/ 152 w 609"/>
                <a:gd name="T81" fmla="*/ 559 h 813"/>
                <a:gd name="T82" fmla="*/ 152 w 609"/>
                <a:gd name="T83" fmla="*/ 508 h 813"/>
                <a:gd name="T84" fmla="*/ 456 w 609"/>
                <a:gd name="T85" fmla="*/ 508 h 813"/>
                <a:gd name="T86" fmla="*/ 456 w 609"/>
                <a:gd name="T87" fmla="*/ 559 h 813"/>
                <a:gd name="T88" fmla="*/ 456 w 609"/>
                <a:gd name="T89" fmla="*/ 457 h 813"/>
                <a:gd name="T90" fmla="*/ 152 w 609"/>
                <a:gd name="T91" fmla="*/ 457 h 813"/>
                <a:gd name="T92" fmla="*/ 152 w 609"/>
                <a:gd name="T93" fmla="*/ 407 h 813"/>
                <a:gd name="T94" fmla="*/ 456 w 609"/>
                <a:gd name="T95" fmla="*/ 407 h 813"/>
                <a:gd name="T96" fmla="*/ 456 w 609"/>
                <a:gd name="T97" fmla="*/ 457 h 813"/>
                <a:gd name="T98" fmla="*/ 204 w 609"/>
                <a:gd name="T99" fmla="*/ 153 h 813"/>
                <a:gd name="T100" fmla="*/ 405 w 609"/>
                <a:gd name="T101" fmla="*/ 153 h 813"/>
                <a:gd name="T102" fmla="*/ 405 w 609"/>
                <a:gd name="T103" fmla="*/ 102 h 813"/>
                <a:gd name="T104" fmla="*/ 330 w 609"/>
                <a:gd name="T105" fmla="*/ 102 h 813"/>
                <a:gd name="T106" fmla="*/ 330 w 609"/>
                <a:gd name="T107" fmla="*/ 77 h 813"/>
                <a:gd name="T108" fmla="*/ 304 w 609"/>
                <a:gd name="T109" fmla="*/ 51 h 813"/>
                <a:gd name="T110" fmla="*/ 279 w 609"/>
                <a:gd name="T111" fmla="*/ 77 h 813"/>
                <a:gd name="T112" fmla="*/ 279 w 609"/>
                <a:gd name="T113" fmla="*/ 102 h 813"/>
                <a:gd name="T114" fmla="*/ 204 w 609"/>
                <a:gd name="T115" fmla="*/ 102 h 813"/>
                <a:gd name="T116" fmla="*/ 204 w 609"/>
                <a:gd name="T117" fmla="*/ 15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9" h="813">
                  <a:moveTo>
                    <a:pt x="609" y="813"/>
                  </a:moveTo>
                  <a:lnTo>
                    <a:pt x="0" y="813"/>
                  </a:lnTo>
                  <a:lnTo>
                    <a:pt x="0" y="102"/>
                  </a:lnTo>
                  <a:lnTo>
                    <a:pt x="78" y="102"/>
                  </a:lnTo>
                  <a:lnTo>
                    <a:pt x="102" y="102"/>
                  </a:lnTo>
                  <a:lnTo>
                    <a:pt x="153" y="102"/>
                  </a:lnTo>
                  <a:lnTo>
                    <a:pt x="153" y="51"/>
                  </a:lnTo>
                  <a:lnTo>
                    <a:pt x="232" y="51"/>
                  </a:lnTo>
                  <a:cubicBezTo>
                    <a:pt x="243" y="22"/>
                    <a:pt x="271" y="0"/>
                    <a:pt x="304" y="0"/>
                  </a:cubicBezTo>
                  <a:cubicBezTo>
                    <a:pt x="337" y="0"/>
                    <a:pt x="366" y="22"/>
                    <a:pt x="376" y="51"/>
                  </a:cubicBezTo>
                  <a:lnTo>
                    <a:pt x="456" y="51"/>
                  </a:lnTo>
                  <a:lnTo>
                    <a:pt x="456" y="102"/>
                  </a:lnTo>
                  <a:lnTo>
                    <a:pt x="506" y="102"/>
                  </a:lnTo>
                  <a:lnTo>
                    <a:pt x="525" y="102"/>
                  </a:lnTo>
                  <a:lnTo>
                    <a:pt x="609" y="102"/>
                  </a:lnTo>
                  <a:lnTo>
                    <a:pt x="609" y="813"/>
                  </a:lnTo>
                  <a:close/>
                  <a:moveTo>
                    <a:pt x="456" y="357"/>
                  </a:moveTo>
                  <a:lnTo>
                    <a:pt x="152" y="357"/>
                  </a:lnTo>
                  <a:lnTo>
                    <a:pt x="152" y="307"/>
                  </a:lnTo>
                  <a:lnTo>
                    <a:pt x="456" y="307"/>
                  </a:lnTo>
                  <a:lnTo>
                    <a:pt x="456" y="357"/>
                  </a:lnTo>
                  <a:close/>
                  <a:moveTo>
                    <a:pt x="456" y="153"/>
                  </a:moveTo>
                  <a:lnTo>
                    <a:pt x="456" y="204"/>
                  </a:lnTo>
                  <a:lnTo>
                    <a:pt x="153" y="204"/>
                  </a:lnTo>
                  <a:lnTo>
                    <a:pt x="153" y="153"/>
                  </a:lnTo>
                  <a:lnTo>
                    <a:pt x="102" y="153"/>
                  </a:lnTo>
                  <a:lnTo>
                    <a:pt x="102" y="153"/>
                  </a:lnTo>
                  <a:lnTo>
                    <a:pt x="51" y="153"/>
                  </a:lnTo>
                  <a:lnTo>
                    <a:pt x="51" y="762"/>
                  </a:lnTo>
                  <a:lnTo>
                    <a:pt x="558" y="762"/>
                  </a:lnTo>
                  <a:lnTo>
                    <a:pt x="558" y="153"/>
                  </a:lnTo>
                  <a:lnTo>
                    <a:pt x="506" y="153"/>
                  </a:lnTo>
                  <a:lnTo>
                    <a:pt x="506" y="153"/>
                  </a:lnTo>
                  <a:lnTo>
                    <a:pt x="456" y="153"/>
                  </a:lnTo>
                  <a:close/>
                  <a:moveTo>
                    <a:pt x="456" y="660"/>
                  </a:moveTo>
                  <a:lnTo>
                    <a:pt x="152" y="660"/>
                  </a:lnTo>
                  <a:lnTo>
                    <a:pt x="152" y="610"/>
                  </a:lnTo>
                  <a:lnTo>
                    <a:pt x="456" y="610"/>
                  </a:lnTo>
                  <a:lnTo>
                    <a:pt x="456" y="660"/>
                  </a:lnTo>
                  <a:close/>
                  <a:moveTo>
                    <a:pt x="456" y="559"/>
                  </a:moveTo>
                  <a:lnTo>
                    <a:pt x="152" y="559"/>
                  </a:lnTo>
                  <a:lnTo>
                    <a:pt x="152" y="508"/>
                  </a:lnTo>
                  <a:lnTo>
                    <a:pt x="456" y="508"/>
                  </a:lnTo>
                  <a:lnTo>
                    <a:pt x="456" y="559"/>
                  </a:lnTo>
                  <a:close/>
                  <a:moveTo>
                    <a:pt x="456" y="457"/>
                  </a:moveTo>
                  <a:lnTo>
                    <a:pt x="152" y="457"/>
                  </a:lnTo>
                  <a:lnTo>
                    <a:pt x="152" y="407"/>
                  </a:lnTo>
                  <a:lnTo>
                    <a:pt x="456" y="407"/>
                  </a:lnTo>
                  <a:lnTo>
                    <a:pt x="456" y="457"/>
                  </a:lnTo>
                  <a:close/>
                  <a:moveTo>
                    <a:pt x="204" y="153"/>
                  </a:moveTo>
                  <a:lnTo>
                    <a:pt x="405" y="153"/>
                  </a:lnTo>
                  <a:lnTo>
                    <a:pt x="405" y="102"/>
                  </a:lnTo>
                  <a:lnTo>
                    <a:pt x="330" y="102"/>
                  </a:lnTo>
                  <a:lnTo>
                    <a:pt x="330" y="77"/>
                  </a:lnTo>
                  <a:cubicBezTo>
                    <a:pt x="330" y="63"/>
                    <a:pt x="318" y="51"/>
                    <a:pt x="304" y="51"/>
                  </a:cubicBezTo>
                  <a:cubicBezTo>
                    <a:pt x="290" y="51"/>
                    <a:pt x="279" y="63"/>
                    <a:pt x="279" y="77"/>
                  </a:cubicBezTo>
                  <a:lnTo>
                    <a:pt x="279" y="102"/>
                  </a:lnTo>
                  <a:lnTo>
                    <a:pt x="204" y="102"/>
                  </a:lnTo>
                  <a:lnTo>
                    <a:pt x="204" y="153"/>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600">
                <a:ea typeface="Lato" panose="020F0502020204030203" pitchFamily="34" charset="0"/>
                <a:cs typeface="Lato" panose="020F0502020204030203" pitchFamily="34" charset="0"/>
              </a:endParaRPr>
            </a:p>
          </p:txBody>
        </p:sp>
      </p:grpSp>
      <p:sp>
        <p:nvSpPr>
          <p:cNvPr id="45" name="TextBox 44">
            <a:extLst>
              <a:ext uri="{FF2B5EF4-FFF2-40B4-BE49-F238E27FC236}">
                <a16:creationId xmlns:a16="http://schemas.microsoft.com/office/drawing/2014/main" id="{68B12C66-1059-4CDD-AA19-1DE9C98F3DA0}"/>
              </a:ext>
            </a:extLst>
          </p:cNvPr>
          <p:cNvSpPr txBox="1"/>
          <p:nvPr/>
        </p:nvSpPr>
        <p:spPr>
          <a:xfrm>
            <a:off x="4320146" y="751069"/>
            <a:ext cx="3551708" cy="707886"/>
          </a:xfrm>
          <a:prstGeom prst="rect">
            <a:avLst/>
          </a:prstGeom>
          <a:noFill/>
        </p:spPr>
        <p:txBody>
          <a:bodyPr wrap="square" rtlCol="0">
            <a:spAutoFit/>
          </a:bodyPr>
          <a:lstStyle/>
          <a:p>
            <a:pPr algn="ctr"/>
            <a:r>
              <a:rPr lang="id-ID" sz="4000" b="1" i="1" spc="-150" dirty="0">
                <a:solidFill>
                  <a:schemeClr val="tx1">
                    <a:lumMod val="75000"/>
                    <a:lumOff val="25000"/>
                  </a:schemeClr>
                </a:solidFill>
                <a:ea typeface="Montserrat" charset="0"/>
                <a:cs typeface="Montserrat" charset="0"/>
              </a:rPr>
              <a:t>Infographic</a:t>
            </a:r>
            <a:endParaRPr lang="en-US" sz="4000" b="1" i="1" spc="-150" dirty="0">
              <a:solidFill>
                <a:schemeClr val="tx1">
                  <a:lumMod val="75000"/>
                  <a:lumOff val="25000"/>
                </a:schemeClr>
              </a:solidFill>
              <a:ea typeface="Montserrat" charset="0"/>
              <a:cs typeface="Montserrat" charset="0"/>
            </a:endParaRPr>
          </a:p>
        </p:txBody>
      </p:sp>
      <p:sp>
        <p:nvSpPr>
          <p:cNvPr id="46" name="Right Triangle 45">
            <a:extLst>
              <a:ext uri="{FF2B5EF4-FFF2-40B4-BE49-F238E27FC236}">
                <a16:creationId xmlns:a16="http://schemas.microsoft.com/office/drawing/2014/main" id="{A20030B3-3BB5-4CCB-99EE-0560959A5E32}"/>
              </a:ext>
            </a:extLst>
          </p:cNvPr>
          <p:cNvSpPr/>
          <p:nvPr/>
        </p:nvSpPr>
        <p:spPr>
          <a:xfrm>
            <a:off x="5997132" y="533400"/>
            <a:ext cx="197736" cy="21766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80555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756714019"/>
              </p:ext>
            </p:extLst>
          </p:nvPr>
        </p:nvGraphicFramePr>
        <p:xfrm>
          <a:off x="8643222" y="1967448"/>
          <a:ext cx="2961591" cy="19743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2432246726"/>
              </p:ext>
            </p:extLst>
          </p:nvPr>
        </p:nvGraphicFramePr>
        <p:xfrm>
          <a:off x="5952435" y="1967448"/>
          <a:ext cx="2961591" cy="19743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val="821368841"/>
              </p:ext>
            </p:extLst>
          </p:nvPr>
        </p:nvGraphicFramePr>
        <p:xfrm>
          <a:off x="570862" y="1967448"/>
          <a:ext cx="2961591" cy="19743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3000113944"/>
              </p:ext>
            </p:extLst>
          </p:nvPr>
        </p:nvGraphicFramePr>
        <p:xfrm>
          <a:off x="3261649" y="1967448"/>
          <a:ext cx="2961591" cy="1974393"/>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p:cNvSpPr/>
          <p:nvPr/>
        </p:nvSpPr>
        <p:spPr>
          <a:xfrm>
            <a:off x="839803" y="4742745"/>
            <a:ext cx="2423708" cy="1107098"/>
          </a:xfrm>
          <a:prstGeom prst="rect">
            <a:avLst/>
          </a:prstGeom>
        </p:spPr>
        <p:txBody>
          <a:bodyPr wrap="square">
            <a:spAutoFit/>
          </a:bodyPr>
          <a:lstStyle/>
          <a:p>
            <a:pPr algn="ctr">
              <a:lnSpc>
                <a:spcPct val="150000"/>
              </a:lnSpc>
            </a:pPr>
            <a:r>
              <a:rPr lang="en-US" sz="1200" b="1" dirty="0">
                <a:solidFill>
                  <a:schemeClr val="accent1"/>
                </a:solidFill>
                <a:latin typeface="+mj-lt"/>
                <a:ea typeface="Lato" panose="020F0502020204030203" pitchFamily="34" charset="0"/>
                <a:cs typeface="Lato" panose="020F0502020204030203" pitchFamily="34" charset="0"/>
              </a:rPr>
              <a:t>KEY TITLE HERE</a:t>
            </a:r>
            <a:br>
              <a:rPr lang="en-US" sz="1200" b="1" dirty="0">
                <a:solidFill>
                  <a:schemeClr val="tx1">
                    <a:lumMod val="75000"/>
                    <a:lumOff val="25000"/>
                  </a:schemeClr>
                </a:solidFill>
                <a:latin typeface="+mj-lt"/>
                <a:ea typeface="Lato" panose="020F0502020204030203" pitchFamily="34" charset="0"/>
                <a:cs typeface="Lato" panose="020F0502020204030203" pitchFamily="34" charset="0"/>
              </a:rPr>
            </a:br>
            <a:r>
              <a:rPr lang="en-US" sz="1100" dirty="0">
                <a:solidFill>
                  <a:schemeClr val="bg1">
                    <a:lumMod val="65000"/>
                  </a:schemeClr>
                </a:solidFill>
                <a:latin typeface="+mj-lt"/>
                <a:ea typeface="Lato" panose="020F0502020204030203" pitchFamily="34" charset="0"/>
                <a:cs typeface="Lato" panose="020F0502020204030203" pitchFamily="34" charset="0"/>
              </a:rPr>
              <a:t>This is a sample text. You simply add your own text and description here.</a:t>
            </a:r>
          </a:p>
        </p:txBody>
      </p:sp>
      <p:sp>
        <p:nvSpPr>
          <p:cNvPr id="13" name="Rectangle 12"/>
          <p:cNvSpPr/>
          <p:nvPr/>
        </p:nvSpPr>
        <p:spPr>
          <a:xfrm>
            <a:off x="3515767" y="4742745"/>
            <a:ext cx="2423708" cy="1107098"/>
          </a:xfrm>
          <a:prstGeom prst="rect">
            <a:avLst/>
          </a:prstGeom>
        </p:spPr>
        <p:txBody>
          <a:bodyPr wrap="square">
            <a:spAutoFit/>
          </a:bodyPr>
          <a:lstStyle/>
          <a:p>
            <a:pPr algn="ctr">
              <a:lnSpc>
                <a:spcPct val="150000"/>
              </a:lnSpc>
            </a:pPr>
            <a:r>
              <a:rPr lang="en-US" sz="1200" b="1" dirty="0">
                <a:solidFill>
                  <a:schemeClr val="accent2"/>
                </a:solidFill>
                <a:latin typeface="+mj-lt"/>
                <a:ea typeface="Lato" panose="020F0502020204030203" pitchFamily="34" charset="0"/>
                <a:cs typeface="Lato" panose="020F0502020204030203" pitchFamily="34" charset="0"/>
              </a:rPr>
              <a:t>KEY TITLE HERE</a:t>
            </a:r>
            <a:br>
              <a:rPr lang="en-US" sz="1200" b="1" dirty="0">
                <a:solidFill>
                  <a:schemeClr val="tx1">
                    <a:lumMod val="75000"/>
                    <a:lumOff val="25000"/>
                  </a:schemeClr>
                </a:solidFill>
                <a:latin typeface="+mj-lt"/>
                <a:ea typeface="Lato" panose="020F0502020204030203" pitchFamily="34" charset="0"/>
                <a:cs typeface="Lato" panose="020F0502020204030203" pitchFamily="34" charset="0"/>
              </a:rPr>
            </a:br>
            <a:r>
              <a:rPr lang="en-US" sz="1100" dirty="0">
                <a:solidFill>
                  <a:schemeClr val="bg1">
                    <a:lumMod val="65000"/>
                  </a:schemeClr>
                </a:solidFill>
                <a:latin typeface="+mj-lt"/>
                <a:ea typeface="Lato" panose="020F0502020204030203" pitchFamily="34" charset="0"/>
                <a:cs typeface="Lato" panose="020F0502020204030203" pitchFamily="34" charset="0"/>
              </a:rPr>
              <a:t>This is a sample text. You simply add your own text and description here.</a:t>
            </a:r>
          </a:p>
        </p:txBody>
      </p:sp>
      <p:sp>
        <p:nvSpPr>
          <p:cNvPr id="14" name="Rectangle 13"/>
          <p:cNvSpPr/>
          <p:nvPr/>
        </p:nvSpPr>
        <p:spPr>
          <a:xfrm>
            <a:off x="6221377" y="4742745"/>
            <a:ext cx="2423708" cy="1107098"/>
          </a:xfrm>
          <a:prstGeom prst="rect">
            <a:avLst/>
          </a:prstGeom>
        </p:spPr>
        <p:txBody>
          <a:bodyPr wrap="square">
            <a:spAutoFit/>
          </a:bodyPr>
          <a:lstStyle/>
          <a:p>
            <a:pPr algn="ctr">
              <a:lnSpc>
                <a:spcPct val="150000"/>
              </a:lnSpc>
            </a:pPr>
            <a:r>
              <a:rPr lang="en-US" sz="1200" b="1" dirty="0">
                <a:solidFill>
                  <a:schemeClr val="accent3"/>
                </a:solidFill>
                <a:latin typeface="+mj-lt"/>
                <a:ea typeface="Lato" panose="020F0502020204030203" pitchFamily="34" charset="0"/>
                <a:cs typeface="Lato" panose="020F0502020204030203" pitchFamily="34" charset="0"/>
              </a:rPr>
              <a:t>KEY TITLE HERE</a:t>
            </a:r>
            <a:br>
              <a:rPr lang="en-US" sz="1200" b="1" dirty="0">
                <a:solidFill>
                  <a:schemeClr val="tx1">
                    <a:lumMod val="75000"/>
                    <a:lumOff val="25000"/>
                  </a:schemeClr>
                </a:solidFill>
                <a:latin typeface="+mj-lt"/>
                <a:ea typeface="Lato" panose="020F0502020204030203" pitchFamily="34" charset="0"/>
                <a:cs typeface="Lato" panose="020F0502020204030203" pitchFamily="34" charset="0"/>
              </a:rPr>
            </a:br>
            <a:r>
              <a:rPr lang="en-US" sz="1100" dirty="0">
                <a:solidFill>
                  <a:schemeClr val="bg1">
                    <a:lumMod val="65000"/>
                  </a:schemeClr>
                </a:solidFill>
                <a:latin typeface="+mj-lt"/>
                <a:ea typeface="Lato" panose="020F0502020204030203" pitchFamily="34" charset="0"/>
                <a:cs typeface="Lato" panose="020F0502020204030203" pitchFamily="34" charset="0"/>
              </a:rPr>
              <a:t>This is a sample text. You simply add your own text and description here.</a:t>
            </a:r>
          </a:p>
        </p:txBody>
      </p:sp>
      <p:sp>
        <p:nvSpPr>
          <p:cNvPr id="15" name="Rectangle 14"/>
          <p:cNvSpPr/>
          <p:nvPr/>
        </p:nvSpPr>
        <p:spPr>
          <a:xfrm>
            <a:off x="8912163" y="4742745"/>
            <a:ext cx="2423708" cy="1107098"/>
          </a:xfrm>
          <a:prstGeom prst="rect">
            <a:avLst/>
          </a:prstGeom>
        </p:spPr>
        <p:txBody>
          <a:bodyPr wrap="square">
            <a:spAutoFit/>
          </a:bodyPr>
          <a:lstStyle/>
          <a:p>
            <a:pPr algn="ctr">
              <a:lnSpc>
                <a:spcPct val="150000"/>
              </a:lnSpc>
            </a:pPr>
            <a:r>
              <a:rPr lang="en-US" sz="1200" b="1" dirty="0">
                <a:solidFill>
                  <a:schemeClr val="accent4"/>
                </a:solidFill>
                <a:latin typeface="+mj-lt"/>
                <a:ea typeface="Lato" panose="020F0502020204030203" pitchFamily="34" charset="0"/>
                <a:cs typeface="Lato" panose="020F0502020204030203" pitchFamily="34" charset="0"/>
              </a:rPr>
              <a:t>KEY TITLE HERE</a:t>
            </a:r>
            <a:br>
              <a:rPr lang="en-US" sz="1200" b="1" dirty="0">
                <a:solidFill>
                  <a:schemeClr val="tx1">
                    <a:lumMod val="75000"/>
                    <a:lumOff val="25000"/>
                  </a:schemeClr>
                </a:solidFill>
                <a:latin typeface="+mj-lt"/>
                <a:ea typeface="Lato" panose="020F0502020204030203" pitchFamily="34" charset="0"/>
                <a:cs typeface="Lato" panose="020F0502020204030203" pitchFamily="34" charset="0"/>
              </a:rPr>
            </a:br>
            <a:r>
              <a:rPr lang="en-US" sz="1100" dirty="0">
                <a:solidFill>
                  <a:schemeClr val="bg1">
                    <a:lumMod val="65000"/>
                  </a:schemeClr>
                </a:solidFill>
                <a:latin typeface="+mj-lt"/>
                <a:ea typeface="Lato" panose="020F0502020204030203" pitchFamily="34" charset="0"/>
                <a:cs typeface="Lato" panose="020F0502020204030203" pitchFamily="34" charset="0"/>
              </a:rPr>
              <a:t>This is a sample text. You simply add your own text and description here.</a:t>
            </a:r>
          </a:p>
        </p:txBody>
      </p:sp>
      <p:sp>
        <p:nvSpPr>
          <p:cNvPr id="16" name="TextBox 15"/>
          <p:cNvSpPr txBox="1"/>
          <p:nvPr/>
        </p:nvSpPr>
        <p:spPr>
          <a:xfrm>
            <a:off x="9312472" y="4210770"/>
            <a:ext cx="1623091" cy="461665"/>
          </a:xfrm>
          <a:prstGeom prst="rect">
            <a:avLst/>
          </a:prstGeom>
          <a:noFill/>
        </p:spPr>
        <p:txBody>
          <a:bodyPr wrap="square" rtlCol="0" anchor="ctr">
            <a:spAutoFit/>
          </a:bodyPr>
          <a:lstStyle/>
          <a:p>
            <a:pPr algn="ctr"/>
            <a:r>
              <a:rPr lang="ar-SA" sz="2400" b="1" dirty="0">
                <a:solidFill>
                  <a:schemeClr val="accent4"/>
                </a:solidFill>
                <a:latin typeface="+mj-lt"/>
                <a:ea typeface="Lato" panose="020F0502020204030203" pitchFamily="34" charset="0"/>
              </a:rPr>
              <a:t>9</a:t>
            </a:r>
            <a:r>
              <a:rPr lang="en-US" sz="2400" b="1" dirty="0">
                <a:solidFill>
                  <a:schemeClr val="accent4"/>
                </a:solidFill>
                <a:latin typeface="+mj-lt"/>
                <a:ea typeface="Lato" panose="020F0502020204030203" pitchFamily="34" charset="0"/>
                <a:cs typeface="Lato" panose="020F0502020204030203" pitchFamily="34" charset="0"/>
              </a:rPr>
              <a:t>0%</a:t>
            </a:r>
          </a:p>
        </p:txBody>
      </p:sp>
      <p:sp>
        <p:nvSpPr>
          <p:cNvPr id="17" name="TextBox 16"/>
          <p:cNvSpPr txBox="1"/>
          <p:nvPr/>
        </p:nvSpPr>
        <p:spPr>
          <a:xfrm>
            <a:off x="6621685" y="4210770"/>
            <a:ext cx="1623091" cy="461665"/>
          </a:xfrm>
          <a:prstGeom prst="rect">
            <a:avLst/>
          </a:prstGeom>
          <a:noFill/>
        </p:spPr>
        <p:txBody>
          <a:bodyPr wrap="square" rtlCol="0" anchor="ctr">
            <a:spAutoFit/>
          </a:bodyPr>
          <a:lstStyle/>
          <a:p>
            <a:pPr algn="ctr"/>
            <a:r>
              <a:rPr lang="ar-SA" sz="2400" b="1" dirty="0">
                <a:solidFill>
                  <a:schemeClr val="accent3"/>
                </a:solidFill>
                <a:latin typeface="+mj-lt"/>
                <a:ea typeface="Lato" panose="020F0502020204030203" pitchFamily="34" charset="0"/>
              </a:rPr>
              <a:t>5</a:t>
            </a:r>
            <a:r>
              <a:rPr lang="en-US" sz="2400" b="1" dirty="0">
                <a:solidFill>
                  <a:schemeClr val="accent3"/>
                </a:solidFill>
                <a:latin typeface="+mj-lt"/>
                <a:ea typeface="Lato" panose="020F0502020204030203" pitchFamily="34" charset="0"/>
                <a:cs typeface="Lato" panose="020F0502020204030203" pitchFamily="34" charset="0"/>
              </a:rPr>
              <a:t>0%</a:t>
            </a:r>
          </a:p>
        </p:txBody>
      </p:sp>
      <p:sp>
        <p:nvSpPr>
          <p:cNvPr id="18" name="TextBox 17"/>
          <p:cNvSpPr txBox="1"/>
          <p:nvPr/>
        </p:nvSpPr>
        <p:spPr>
          <a:xfrm>
            <a:off x="3916076" y="4210770"/>
            <a:ext cx="1623091" cy="461665"/>
          </a:xfrm>
          <a:prstGeom prst="rect">
            <a:avLst/>
          </a:prstGeom>
          <a:noFill/>
        </p:spPr>
        <p:txBody>
          <a:bodyPr wrap="square" rtlCol="0" anchor="ctr">
            <a:spAutoFit/>
          </a:bodyPr>
          <a:lstStyle/>
          <a:p>
            <a:pPr algn="ctr"/>
            <a:r>
              <a:rPr lang="ar-SA" sz="2400" b="1" dirty="0">
                <a:solidFill>
                  <a:schemeClr val="accent2"/>
                </a:solidFill>
                <a:latin typeface="+mj-lt"/>
                <a:ea typeface="Lato" panose="020F0502020204030203" pitchFamily="34" charset="0"/>
              </a:rPr>
              <a:t>6</a:t>
            </a:r>
            <a:r>
              <a:rPr lang="en-US" sz="2400" b="1" dirty="0">
                <a:solidFill>
                  <a:schemeClr val="accent2"/>
                </a:solidFill>
                <a:latin typeface="+mj-lt"/>
                <a:ea typeface="Lato" panose="020F0502020204030203" pitchFamily="34" charset="0"/>
                <a:cs typeface="Lato" panose="020F0502020204030203" pitchFamily="34" charset="0"/>
              </a:rPr>
              <a:t>0%</a:t>
            </a:r>
          </a:p>
        </p:txBody>
      </p:sp>
      <p:sp>
        <p:nvSpPr>
          <p:cNvPr id="19" name="TextBox 18"/>
          <p:cNvSpPr txBox="1"/>
          <p:nvPr/>
        </p:nvSpPr>
        <p:spPr>
          <a:xfrm>
            <a:off x="1240111" y="4210770"/>
            <a:ext cx="1623091" cy="461665"/>
          </a:xfrm>
          <a:prstGeom prst="rect">
            <a:avLst/>
          </a:prstGeom>
          <a:noFill/>
        </p:spPr>
        <p:txBody>
          <a:bodyPr wrap="square" rtlCol="0" anchor="ctr">
            <a:spAutoFit/>
          </a:bodyPr>
          <a:lstStyle/>
          <a:p>
            <a:pPr algn="ctr"/>
            <a:r>
              <a:rPr lang="ar-SA" sz="2400" b="1" dirty="0">
                <a:solidFill>
                  <a:schemeClr val="accent1"/>
                </a:solidFill>
                <a:latin typeface="+mj-lt"/>
                <a:ea typeface="Lato" panose="020F0502020204030203" pitchFamily="34" charset="0"/>
              </a:rPr>
              <a:t>7</a:t>
            </a:r>
            <a:r>
              <a:rPr lang="en-US" sz="2400" b="1" dirty="0">
                <a:solidFill>
                  <a:schemeClr val="accent1"/>
                </a:solidFill>
                <a:latin typeface="+mj-lt"/>
                <a:ea typeface="Lato" panose="020F0502020204030203" pitchFamily="34" charset="0"/>
                <a:cs typeface="Lato" panose="020F0502020204030203" pitchFamily="34" charset="0"/>
              </a:rPr>
              <a:t>0%</a:t>
            </a:r>
          </a:p>
        </p:txBody>
      </p:sp>
      <p:sp>
        <p:nvSpPr>
          <p:cNvPr id="20" name="TextBox 19">
            <a:extLst>
              <a:ext uri="{FF2B5EF4-FFF2-40B4-BE49-F238E27FC236}">
                <a16:creationId xmlns:a16="http://schemas.microsoft.com/office/drawing/2014/main" id="{33BBB769-DF31-495F-AE48-CEB76CFF4029}"/>
              </a:ext>
            </a:extLst>
          </p:cNvPr>
          <p:cNvSpPr txBox="1"/>
          <p:nvPr/>
        </p:nvSpPr>
        <p:spPr>
          <a:xfrm>
            <a:off x="4320146" y="751069"/>
            <a:ext cx="3551708" cy="707886"/>
          </a:xfrm>
          <a:prstGeom prst="rect">
            <a:avLst/>
          </a:prstGeom>
          <a:noFill/>
        </p:spPr>
        <p:txBody>
          <a:bodyPr wrap="square" rtlCol="0">
            <a:spAutoFit/>
          </a:bodyPr>
          <a:lstStyle/>
          <a:p>
            <a:pPr algn="ctr"/>
            <a:r>
              <a:rPr lang="id-ID" sz="4000" b="1" i="1" spc="-150" dirty="0">
                <a:solidFill>
                  <a:schemeClr val="tx1">
                    <a:lumMod val="75000"/>
                    <a:lumOff val="25000"/>
                  </a:schemeClr>
                </a:solidFill>
                <a:latin typeface="+mj-lt"/>
                <a:ea typeface="Montserrat" charset="0"/>
                <a:cs typeface="Montserrat" charset="0"/>
              </a:rPr>
              <a:t>Infographic</a:t>
            </a:r>
            <a:endParaRPr lang="en-US" sz="4000" b="1" i="1" spc="-150" dirty="0">
              <a:solidFill>
                <a:schemeClr val="tx1">
                  <a:lumMod val="75000"/>
                  <a:lumOff val="25000"/>
                </a:schemeClr>
              </a:solidFill>
              <a:latin typeface="+mj-lt"/>
              <a:ea typeface="Montserrat" charset="0"/>
              <a:cs typeface="Montserrat" charset="0"/>
            </a:endParaRPr>
          </a:p>
        </p:txBody>
      </p:sp>
      <p:sp>
        <p:nvSpPr>
          <p:cNvPr id="21" name="Right Triangle 20">
            <a:extLst>
              <a:ext uri="{FF2B5EF4-FFF2-40B4-BE49-F238E27FC236}">
                <a16:creationId xmlns:a16="http://schemas.microsoft.com/office/drawing/2014/main" id="{E3B479F5-1F2A-45BF-8DD9-AA8F9BA613D2}"/>
              </a:ext>
            </a:extLst>
          </p:cNvPr>
          <p:cNvSpPr/>
          <p:nvPr/>
        </p:nvSpPr>
        <p:spPr>
          <a:xfrm>
            <a:off x="5997132" y="533400"/>
            <a:ext cx="197736" cy="21766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mj-lt"/>
            </a:endParaRPr>
          </a:p>
        </p:txBody>
      </p:sp>
    </p:spTree>
    <p:extLst>
      <p:ext uri="{BB962C8B-B14F-4D97-AF65-F5344CB8AC3E}">
        <p14:creationId xmlns:p14="http://schemas.microsoft.com/office/powerpoint/2010/main" val="421661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40090" y="2381330"/>
            <a:ext cx="9013396" cy="3333669"/>
            <a:chOff x="2051471" y="2538493"/>
            <a:chExt cx="8089058" cy="2991796"/>
          </a:xfrm>
        </p:grpSpPr>
        <p:sp>
          <p:nvSpPr>
            <p:cNvPr id="5" name="Rectangle 4"/>
            <p:cNvSpPr/>
            <p:nvPr/>
          </p:nvSpPr>
          <p:spPr>
            <a:xfrm>
              <a:off x="4600940" y="2538493"/>
              <a:ext cx="1495061" cy="14950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bg1"/>
                  </a:solidFill>
                  <a:latin typeface="+mj-lt"/>
                  <a:ea typeface="Lato" panose="020F0502020204030203" pitchFamily="34" charset="0"/>
                  <a:cs typeface="Lato" panose="020F0502020204030203" pitchFamily="34" charset="0"/>
                </a:rPr>
                <a:t>S</a:t>
              </a:r>
              <a:endParaRPr lang="th-TH" sz="5400" b="1" dirty="0">
                <a:solidFill>
                  <a:schemeClr val="bg1"/>
                </a:solidFill>
                <a:latin typeface="+mj-lt"/>
                <a:ea typeface="Lato" panose="020F0502020204030203" pitchFamily="34" charset="0"/>
                <a:cs typeface="Lato" panose="020F0502020204030203" pitchFamily="34" charset="0"/>
              </a:endParaRPr>
            </a:p>
          </p:txBody>
        </p:sp>
        <p:sp>
          <p:nvSpPr>
            <p:cNvPr id="6" name="Rectangle 5"/>
            <p:cNvSpPr/>
            <p:nvPr/>
          </p:nvSpPr>
          <p:spPr>
            <a:xfrm>
              <a:off x="4600940" y="4035227"/>
              <a:ext cx="1495061" cy="1495062"/>
            </a:xfrm>
            <a:prstGeom prst="rect">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bg1"/>
                  </a:solidFill>
                  <a:latin typeface="+mj-lt"/>
                  <a:ea typeface="Lato" panose="020F0502020204030203" pitchFamily="34" charset="0"/>
                  <a:cs typeface="Lato" panose="020F0502020204030203" pitchFamily="34" charset="0"/>
                </a:rPr>
                <a:t>O</a:t>
              </a:r>
              <a:endParaRPr lang="th-TH" sz="5400" b="1" dirty="0">
                <a:solidFill>
                  <a:schemeClr val="bg1"/>
                </a:solidFill>
                <a:latin typeface="+mj-lt"/>
                <a:ea typeface="Lato" panose="020F0502020204030203" pitchFamily="34" charset="0"/>
                <a:cs typeface="Lato" panose="020F0502020204030203" pitchFamily="34" charset="0"/>
              </a:endParaRPr>
            </a:p>
          </p:txBody>
        </p:sp>
        <p:sp>
          <p:nvSpPr>
            <p:cNvPr id="7" name="Rectangle 6"/>
            <p:cNvSpPr/>
            <p:nvPr/>
          </p:nvSpPr>
          <p:spPr>
            <a:xfrm>
              <a:off x="6096001" y="2540165"/>
              <a:ext cx="1495061" cy="1495062"/>
            </a:xfrm>
            <a:prstGeom prst="rect">
              <a:avLst/>
            </a:prstGeom>
            <a:gradFill flip="none" rotWithShape="1">
              <a:gsLst>
                <a:gs pos="0">
                  <a:schemeClr val="accent2"/>
                </a:gs>
                <a:gs pos="100000">
                  <a:schemeClr val="accent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bg1"/>
                  </a:solidFill>
                  <a:latin typeface="+mj-lt"/>
                  <a:ea typeface="Lato" panose="020F0502020204030203" pitchFamily="34" charset="0"/>
                  <a:cs typeface="Lato" panose="020F0502020204030203" pitchFamily="34" charset="0"/>
                </a:rPr>
                <a:t>W</a:t>
              </a:r>
              <a:endParaRPr lang="th-TH" sz="5400" b="1" dirty="0">
                <a:solidFill>
                  <a:schemeClr val="bg1"/>
                </a:solidFill>
                <a:latin typeface="+mj-lt"/>
                <a:ea typeface="Lato" panose="020F0502020204030203" pitchFamily="34" charset="0"/>
                <a:cs typeface="Lato" panose="020F0502020204030203" pitchFamily="34" charset="0"/>
              </a:endParaRPr>
            </a:p>
          </p:txBody>
        </p:sp>
        <p:sp>
          <p:nvSpPr>
            <p:cNvPr id="8" name="Rectangle 7"/>
            <p:cNvSpPr/>
            <p:nvPr/>
          </p:nvSpPr>
          <p:spPr>
            <a:xfrm>
              <a:off x="6096001" y="4035227"/>
              <a:ext cx="1495061" cy="14950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bg1"/>
                  </a:solidFill>
                  <a:latin typeface="+mj-lt"/>
                  <a:ea typeface="Lato" panose="020F0502020204030203" pitchFamily="34" charset="0"/>
                  <a:cs typeface="Lato" panose="020F0502020204030203" pitchFamily="34" charset="0"/>
                </a:rPr>
                <a:t>T</a:t>
              </a:r>
              <a:endParaRPr lang="th-TH" sz="5400" b="1" dirty="0">
                <a:solidFill>
                  <a:schemeClr val="bg1"/>
                </a:solidFill>
                <a:latin typeface="+mj-lt"/>
                <a:ea typeface="Lato" panose="020F0502020204030203" pitchFamily="34" charset="0"/>
                <a:cs typeface="Lato" panose="020F0502020204030203" pitchFamily="34" charset="0"/>
              </a:endParaRPr>
            </a:p>
          </p:txBody>
        </p:sp>
        <p:grpSp>
          <p:nvGrpSpPr>
            <p:cNvPr id="9" name="Group 8"/>
            <p:cNvGrpSpPr/>
            <p:nvPr/>
          </p:nvGrpSpPr>
          <p:grpSpPr>
            <a:xfrm>
              <a:off x="2051471" y="2601675"/>
              <a:ext cx="2290422" cy="1393565"/>
              <a:chOff x="585349" y="2384670"/>
              <a:chExt cx="2290422" cy="1393565"/>
            </a:xfrm>
          </p:grpSpPr>
          <p:sp>
            <p:nvSpPr>
              <p:cNvPr id="19" name="TextBox 18"/>
              <p:cNvSpPr txBox="1"/>
              <p:nvPr/>
            </p:nvSpPr>
            <p:spPr>
              <a:xfrm>
                <a:off x="585349" y="2384670"/>
                <a:ext cx="2290422" cy="287452"/>
              </a:xfrm>
              <a:prstGeom prst="rect">
                <a:avLst/>
              </a:prstGeom>
              <a:noFill/>
            </p:spPr>
            <p:txBody>
              <a:bodyPr wrap="square" tIns="36000" bIns="36000" rtlCol="0" anchor="t">
                <a:noAutofit/>
              </a:bodyPr>
              <a:lstStyle/>
              <a:p>
                <a:pPr algn="r"/>
                <a:r>
                  <a:rPr lang="en-US" sz="1600" dirty="0">
                    <a:solidFill>
                      <a:schemeClr val="tx1">
                        <a:lumMod val="75000"/>
                        <a:lumOff val="25000"/>
                      </a:schemeClr>
                    </a:solidFill>
                    <a:latin typeface="+mj-lt"/>
                    <a:ea typeface="Lato" panose="020F0502020204030203" pitchFamily="34" charset="0"/>
                    <a:cs typeface="Lato" panose="020F0502020204030203" pitchFamily="34" charset="0"/>
                  </a:rPr>
                  <a:t>Strengths</a:t>
                </a:r>
                <a:endParaRPr lang="th-TH" sz="1600" dirty="0">
                  <a:solidFill>
                    <a:schemeClr val="tx1">
                      <a:lumMod val="75000"/>
                      <a:lumOff val="25000"/>
                    </a:schemeClr>
                  </a:solidFill>
                  <a:latin typeface="+mj-lt"/>
                  <a:ea typeface="Lato" panose="020F0502020204030203" pitchFamily="34" charset="0"/>
                  <a:cs typeface="Lato" panose="020F0502020204030203" pitchFamily="34" charset="0"/>
                </a:endParaRPr>
              </a:p>
            </p:txBody>
          </p:sp>
          <p:sp>
            <p:nvSpPr>
              <p:cNvPr id="20" name="TextBox 19"/>
              <p:cNvSpPr txBox="1"/>
              <p:nvPr/>
            </p:nvSpPr>
            <p:spPr>
              <a:xfrm>
                <a:off x="587867" y="2734235"/>
                <a:ext cx="2277890" cy="1044000"/>
              </a:xfrm>
              <a:prstGeom prst="rect">
                <a:avLst/>
              </a:prstGeom>
              <a:noFill/>
            </p:spPr>
            <p:txBody>
              <a:bodyPr wrap="square" rtlCol="0">
                <a:noAutofit/>
              </a:bodyPr>
              <a:lstStyle/>
              <a:p>
                <a:pPr algn="r">
                  <a:lnSpc>
                    <a:spcPct val="120000"/>
                  </a:lnSpc>
                </a:pPr>
                <a:r>
                  <a:rPr lang="en-US" sz="1000" dirty="0">
                    <a:solidFill>
                      <a:schemeClr val="bg1">
                        <a:lumMod val="50000"/>
                      </a:schemeClr>
                    </a:solidFill>
                    <a:latin typeface="+mj-lt"/>
                    <a:ea typeface="Lato" panose="020F0502020204030203" pitchFamily="34" charset="0"/>
                    <a:cs typeface="Lato" panose="020F0502020204030203" pitchFamily="34" charset="0"/>
                  </a:rPr>
                  <a:t>It was </a:t>
                </a:r>
                <a:r>
                  <a:rPr lang="en-US" sz="1000" dirty="0" err="1">
                    <a:solidFill>
                      <a:schemeClr val="bg1">
                        <a:lumMod val="50000"/>
                      </a:schemeClr>
                    </a:solidFill>
                    <a:latin typeface="+mj-lt"/>
                    <a:ea typeface="Lato" panose="020F0502020204030203" pitchFamily="34" charset="0"/>
                    <a:cs typeface="Lato" panose="020F0502020204030203" pitchFamily="34" charset="0"/>
                  </a:rPr>
                  <a:t>popularised</a:t>
                </a:r>
                <a:r>
                  <a:rPr lang="en-US" sz="1000" dirty="0">
                    <a:solidFill>
                      <a:schemeClr val="bg1">
                        <a:lumMod val="50000"/>
                      </a:schemeClr>
                    </a:solidFill>
                    <a:latin typeface="+mj-lt"/>
                    <a:ea typeface="Lato" panose="020F0502020204030203" pitchFamily="34" charset="0"/>
                    <a:cs typeface="Lato" panose="020F0502020204030203" pitchFamily="34" charset="0"/>
                  </a:rPr>
                  <a:t> in the 1960s with the release of </a:t>
                </a:r>
                <a:r>
                  <a:rPr lang="en-US" sz="1000" dirty="0" err="1">
                    <a:solidFill>
                      <a:schemeClr val="bg1">
                        <a:lumMod val="50000"/>
                      </a:schemeClr>
                    </a:solidFill>
                    <a:latin typeface="+mj-lt"/>
                    <a:ea typeface="Lato" panose="020F0502020204030203" pitchFamily="34" charset="0"/>
                    <a:cs typeface="Lato" panose="020F0502020204030203" pitchFamily="34" charset="0"/>
                  </a:rPr>
                  <a:t>Letraset</a:t>
                </a:r>
                <a:r>
                  <a:rPr lang="en-US" sz="1000" dirty="0">
                    <a:solidFill>
                      <a:schemeClr val="bg1">
                        <a:lumMod val="50000"/>
                      </a:schemeClr>
                    </a:solidFill>
                    <a:latin typeface="+mj-lt"/>
                    <a:ea typeface="Lato" panose="020F0502020204030203" pitchFamily="34" charset="0"/>
                    <a:cs typeface="Lato" panose="020F0502020204030203" pitchFamily="34" charset="0"/>
                  </a:rPr>
                  <a:t> sheets containing </a:t>
                </a:r>
                <a:r>
                  <a:rPr lang="en-US" sz="1000" dirty="0" err="1">
                    <a:solidFill>
                      <a:schemeClr val="bg1">
                        <a:lumMod val="50000"/>
                      </a:schemeClr>
                    </a:solidFill>
                    <a:latin typeface="+mj-lt"/>
                    <a:ea typeface="Lato" panose="020F0502020204030203" pitchFamily="34" charset="0"/>
                    <a:cs typeface="Lato" panose="020F0502020204030203" pitchFamily="34" charset="0"/>
                  </a:rPr>
                  <a:t>Lorem</a:t>
                </a:r>
                <a:r>
                  <a:rPr lang="en-US" sz="1000" dirty="0">
                    <a:solidFill>
                      <a:schemeClr val="bg1">
                        <a:lumMod val="50000"/>
                      </a:schemeClr>
                    </a:solidFill>
                    <a:latin typeface="+mj-lt"/>
                    <a:ea typeface="Lato" panose="020F0502020204030203" pitchFamily="34" charset="0"/>
                    <a:cs typeface="Lato" panose="020F0502020204030203" pitchFamily="34" charset="0"/>
                  </a:rPr>
                  <a:t> </a:t>
                </a:r>
                <a:r>
                  <a:rPr lang="en-US" sz="1000" dirty="0" err="1">
                    <a:solidFill>
                      <a:schemeClr val="bg1">
                        <a:lumMod val="50000"/>
                      </a:schemeClr>
                    </a:solidFill>
                    <a:latin typeface="+mj-lt"/>
                    <a:ea typeface="Lato" panose="020F0502020204030203" pitchFamily="34" charset="0"/>
                    <a:cs typeface="Lato" panose="020F0502020204030203" pitchFamily="34" charset="0"/>
                  </a:rPr>
                  <a:t>Ipsum</a:t>
                </a:r>
                <a:r>
                  <a:rPr lang="en-US" sz="1000" dirty="0">
                    <a:solidFill>
                      <a:schemeClr val="bg1">
                        <a:lumMod val="50000"/>
                      </a:schemeClr>
                    </a:solidFill>
                    <a:latin typeface="+mj-lt"/>
                    <a:ea typeface="Lato" panose="020F0502020204030203" pitchFamily="34" charset="0"/>
                    <a:cs typeface="Lato" panose="020F0502020204030203" pitchFamily="34" charset="0"/>
                  </a:rPr>
                  <a:t> passages, and more recently with desktop publishing software like Aldus</a:t>
                </a:r>
              </a:p>
            </p:txBody>
          </p:sp>
        </p:grpSp>
        <p:grpSp>
          <p:nvGrpSpPr>
            <p:cNvPr id="10" name="Group 9"/>
            <p:cNvGrpSpPr/>
            <p:nvPr/>
          </p:nvGrpSpPr>
          <p:grpSpPr>
            <a:xfrm>
              <a:off x="2051471" y="4098409"/>
              <a:ext cx="2290422" cy="1393565"/>
              <a:chOff x="585349" y="2384670"/>
              <a:chExt cx="2290422" cy="1393565"/>
            </a:xfrm>
          </p:grpSpPr>
          <p:sp>
            <p:nvSpPr>
              <p:cNvPr id="17" name="TextBox 16"/>
              <p:cNvSpPr txBox="1"/>
              <p:nvPr/>
            </p:nvSpPr>
            <p:spPr>
              <a:xfrm>
                <a:off x="585349" y="2384670"/>
                <a:ext cx="2290422" cy="287452"/>
              </a:xfrm>
              <a:prstGeom prst="rect">
                <a:avLst/>
              </a:prstGeom>
              <a:noFill/>
            </p:spPr>
            <p:txBody>
              <a:bodyPr wrap="square" tIns="36000" bIns="36000" rtlCol="0" anchor="t">
                <a:noAutofit/>
              </a:bodyPr>
              <a:lstStyle/>
              <a:p>
                <a:pPr algn="r"/>
                <a:r>
                  <a:rPr lang="en-US" sz="1600" dirty="0">
                    <a:solidFill>
                      <a:schemeClr val="tx1">
                        <a:lumMod val="75000"/>
                        <a:lumOff val="25000"/>
                      </a:schemeClr>
                    </a:solidFill>
                    <a:latin typeface="+mj-lt"/>
                    <a:ea typeface="Lato" panose="020F0502020204030203" pitchFamily="34" charset="0"/>
                    <a:cs typeface="Lato" panose="020F0502020204030203" pitchFamily="34" charset="0"/>
                  </a:rPr>
                  <a:t>Opportunity</a:t>
                </a:r>
                <a:endParaRPr lang="th-TH" sz="1600" dirty="0">
                  <a:solidFill>
                    <a:schemeClr val="tx1">
                      <a:lumMod val="75000"/>
                      <a:lumOff val="25000"/>
                    </a:schemeClr>
                  </a:solidFill>
                  <a:latin typeface="+mj-lt"/>
                  <a:ea typeface="Lato" panose="020F0502020204030203" pitchFamily="34" charset="0"/>
                  <a:cs typeface="Lato" panose="020F0502020204030203" pitchFamily="34" charset="0"/>
                </a:endParaRPr>
              </a:p>
            </p:txBody>
          </p:sp>
          <p:sp>
            <p:nvSpPr>
              <p:cNvPr id="18" name="TextBox 17"/>
              <p:cNvSpPr txBox="1"/>
              <p:nvPr/>
            </p:nvSpPr>
            <p:spPr>
              <a:xfrm>
                <a:off x="587867" y="2734235"/>
                <a:ext cx="2277890" cy="1044000"/>
              </a:xfrm>
              <a:prstGeom prst="rect">
                <a:avLst/>
              </a:prstGeom>
              <a:noFill/>
            </p:spPr>
            <p:txBody>
              <a:bodyPr wrap="square" rtlCol="0">
                <a:noAutofit/>
              </a:bodyPr>
              <a:lstStyle/>
              <a:p>
                <a:pPr algn="r">
                  <a:lnSpc>
                    <a:spcPct val="120000"/>
                  </a:lnSpc>
                </a:pPr>
                <a:r>
                  <a:rPr lang="en-US" sz="1000" dirty="0">
                    <a:solidFill>
                      <a:schemeClr val="bg1">
                        <a:lumMod val="50000"/>
                      </a:schemeClr>
                    </a:solidFill>
                    <a:latin typeface="+mj-lt"/>
                    <a:ea typeface="Lato" panose="020F0502020204030203" pitchFamily="34" charset="0"/>
                    <a:cs typeface="Lato" panose="020F0502020204030203" pitchFamily="34" charset="0"/>
                  </a:rPr>
                  <a:t>Many desktop publishing packages and web page editors now use </a:t>
                </a:r>
                <a:r>
                  <a:rPr lang="en-US" sz="1000" dirty="0" err="1">
                    <a:solidFill>
                      <a:schemeClr val="bg1">
                        <a:lumMod val="50000"/>
                      </a:schemeClr>
                    </a:solidFill>
                    <a:latin typeface="+mj-lt"/>
                    <a:ea typeface="Lato" panose="020F0502020204030203" pitchFamily="34" charset="0"/>
                    <a:cs typeface="Lato" panose="020F0502020204030203" pitchFamily="34" charset="0"/>
                  </a:rPr>
                  <a:t>Lorem</a:t>
                </a:r>
                <a:r>
                  <a:rPr lang="en-US" sz="1000" dirty="0">
                    <a:solidFill>
                      <a:schemeClr val="bg1">
                        <a:lumMod val="50000"/>
                      </a:schemeClr>
                    </a:solidFill>
                    <a:latin typeface="+mj-lt"/>
                    <a:ea typeface="Lato" panose="020F0502020204030203" pitchFamily="34" charset="0"/>
                    <a:cs typeface="Lato" panose="020F0502020204030203" pitchFamily="34" charset="0"/>
                  </a:rPr>
                  <a:t> </a:t>
                </a:r>
                <a:r>
                  <a:rPr lang="en-US" sz="1000" dirty="0" err="1">
                    <a:solidFill>
                      <a:schemeClr val="bg1">
                        <a:lumMod val="50000"/>
                      </a:schemeClr>
                    </a:solidFill>
                    <a:latin typeface="+mj-lt"/>
                    <a:ea typeface="Lato" panose="020F0502020204030203" pitchFamily="34" charset="0"/>
                    <a:cs typeface="Lato" panose="020F0502020204030203" pitchFamily="34" charset="0"/>
                  </a:rPr>
                  <a:t>Ipsum</a:t>
                </a:r>
                <a:r>
                  <a:rPr lang="en-US" sz="1000" dirty="0">
                    <a:solidFill>
                      <a:schemeClr val="bg1">
                        <a:lumMod val="50000"/>
                      </a:schemeClr>
                    </a:solidFill>
                    <a:latin typeface="+mj-lt"/>
                    <a:ea typeface="Lato" panose="020F0502020204030203" pitchFamily="34" charset="0"/>
                    <a:cs typeface="Lato" panose="020F0502020204030203" pitchFamily="34" charset="0"/>
                  </a:rPr>
                  <a:t> as their default model text, and a search for '</a:t>
                </a:r>
                <a:r>
                  <a:rPr lang="en-US" sz="1000" dirty="0" err="1">
                    <a:solidFill>
                      <a:schemeClr val="bg1">
                        <a:lumMod val="50000"/>
                      </a:schemeClr>
                    </a:solidFill>
                    <a:latin typeface="+mj-lt"/>
                    <a:ea typeface="Lato" panose="020F0502020204030203" pitchFamily="34" charset="0"/>
                    <a:cs typeface="Lato" panose="020F0502020204030203" pitchFamily="34" charset="0"/>
                  </a:rPr>
                  <a:t>lorem</a:t>
                </a:r>
                <a:r>
                  <a:rPr lang="en-US" sz="1000" dirty="0">
                    <a:solidFill>
                      <a:schemeClr val="bg1">
                        <a:lumMod val="50000"/>
                      </a:schemeClr>
                    </a:solidFill>
                    <a:latin typeface="+mj-lt"/>
                    <a:ea typeface="Lato" panose="020F0502020204030203" pitchFamily="34" charset="0"/>
                    <a:cs typeface="Lato" panose="020F0502020204030203" pitchFamily="34" charset="0"/>
                  </a:rPr>
                  <a:t> </a:t>
                </a:r>
                <a:r>
                  <a:rPr lang="en-US" sz="1000" dirty="0" err="1">
                    <a:solidFill>
                      <a:schemeClr val="bg1">
                        <a:lumMod val="50000"/>
                      </a:schemeClr>
                    </a:solidFill>
                    <a:latin typeface="+mj-lt"/>
                    <a:ea typeface="Lato" panose="020F0502020204030203" pitchFamily="34" charset="0"/>
                    <a:cs typeface="Lato" panose="020F0502020204030203" pitchFamily="34" charset="0"/>
                  </a:rPr>
                  <a:t>ipsum</a:t>
                </a:r>
                <a:r>
                  <a:rPr lang="en-US" sz="1000" dirty="0">
                    <a:solidFill>
                      <a:schemeClr val="bg1">
                        <a:lumMod val="50000"/>
                      </a:schemeClr>
                    </a:solidFill>
                    <a:latin typeface="+mj-lt"/>
                    <a:ea typeface="Lato" panose="020F0502020204030203" pitchFamily="34" charset="0"/>
                    <a:cs typeface="Lato" panose="020F0502020204030203" pitchFamily="34" charset="0"/>
                  </a:rPr>
                  <a:t>' will uncover many web sites still in</a:t>
                </a:r>
              </a:p>
            </p:txBody>
          </p:sp>
        </p:grpSp>
        <p:grpSp>
          <p:nvGrpSpPr>
            <p:cNvPr id="11" name="Group 10"/>
            <p:cNvGrpSpPr/>
            <p:nvPr/>
          </p:nvGrpSpPr>
          <p:grpSpPr>
            <a:xfrm>
              <a:off x="7850107" y="2603347"/>
              <a:ext cx="2290422" cy="1393565"/>
              <a:chOff x="585349" y="2384670"/>
              <a:chExt cx="2290422" cy="1393565"/>
            </a:xfrm>
          </p:grpSpPr>
          <p:sp>
            <p:nvSpPr>
              <p:cNvPr id="15" name="TextBox 14"/>
              <p:cNvSpPr txBox="1"/>
              <p:nvPr/>
            </p:nvSpPr>
            <p:spPr>
              <a:xfrm>
                <a:off x="585349" y="2384670"/>
                <a:ext cx="2290422" cy="287452"/>
              </a:xfrm>
              <a:prstGeom prst="rect">
                <a:avLst/>
              </a:prstGeom>
              <a:noFill/>
            </p:spPr>
            <p:txBody>
              <a:bodyPr wrap="square" tIns="36000" bIns="108000" rtlCol="0" anchor="t">
                <a:noAutofit/>
              </a:bodyPr>
              <a:lstStyle/>
              <a:p>
                <a:r>
                  <a:rPr lang="en-US" sz="1600" dirty="0">
                    <a:solidFill>
                      <a:schemeClr val="tx1">
                        <a:lumMod val="75000"/>
                        <a:lumOff val="25000"/>
                      </a:schemeClr>
                    </a:solidFill>
                    <a:latin typeface="+mj-lt"/>
                    <a:ea typeface="Lato" panose="020F0502020204030203" pitchFamily="34" charset="0"/>
                    <a:cs typeface="Lato" panose="020F0502020204030203" pitchFamily="34" charset="0"/>
                  </a:rPr>
                  <a:t>Weakness</a:t>
                </a:r>
                <a:endParaRPr lang="th-TH" sz="1600" dirty="0">
                  <a:solidFill>
                    <a:schemeClr val="tx1">
                      <a:lumMod val="75000"/>
                      <a:lumOff val="25000"/>
                    </a:schemeClr>
                  </a:solidFill>
                  <a:latin typeface="+mj-lt"/>
                  <a:ea typeface="Lato" panose="020F0502020204030203" pitchFamily="34" charset="0"/>
                  <a:cs typeface="Lato" panose="020F0502020204030203" pitchFamily="34" charset="0"/>
                </a:endParaRPr>
              </a:p>
            </p:txBody>
          </p:sp>
          <p:sp>
            <p:nvSpPr>
              <p:cNvPr id="16" name="TextBox 15"/>
              <p:cNvSpPr txBox="1"/>
              <p:nvPr/>
            </p:nvSpPr>
            <p:spPr>
              <a:xfrm>
                <a:off x="587867" y="2734235"/>
                <a:ext cx="2277890" cy="1044000"/>
              </a:xfrm>
              <a:prstGeom prst="rect">
                <a:avLst/>
              </a:prstGeom>
              <a:noFill/>
            </p:spPr>
            <p:txBody>
              <a:bodyPr wrap="square" rtlCol="0">
                <a:noAutofit/>
              </a:bodyPr>
              <a:lstStyle/>
              <a:p>
                <a:pPr>
                  <a:lnSpc>
                    <a:spcPct val="120000"/>
                  </a:lnSpc>
                </a:pPr>
                <a:r>
                  <a:rPr lang="en-US" sz="1000" dirty="0">
                    <a:solidFill>
                      <a:schemeClr val="bg1">
                        <a:lumMod val="50000"/>
                      </a:schemeClr>
                    </a:solidFill>
                    <a:latin typeface="+mj-lt"/>
                    <a:ea typeface="Lato" panose="020F0502020204030203" pitchFamily="34" charset="0"/>
                    <a:cs typeface="Lato" panose="020F0502020204030203" pitchFamily="34" charset="0"/>
                  </a:rPr>
                  <a:t>Contrary to popular belief, </a:t>
                </a:r>
                <a:r>
                  <a:rPr lang="en-US" sz="1000" dirty="0" err="1">
                    <a:solidFill>
                      <a:schemeClr val="bg1">
                        <a:lumMod val="50000"/>
                      </a:schemeClr>
                    </a:solidFill>
                    <a:latin typeface="+mj-lt"/>
                    <a:ea typeface="Lato" panose="020F0502020204030203" pitchFamily="34" charset="0"/>
                    <a:cs typeface="Lato" panose="020F0502020204030203" pitchFamily="34" charset="0"/>
                  </a:rPr>
                  <a:t>Lorem</a:t>
                </a:r>
                <a:r>
                  <a:rPr lang="en-US" sz="1000" dirty="0">
                    <a:solidFill>
                      <a:schemeClr val="bg1">
                        <a:lumMod val="50000"/>
                      </a:schemeClr>
                    </a:solidFill>
                    <a:latin typeface="+mj-lt"/>
                    <a:ea typeface="Lato" panose="020F0502020204030203" pitchFamily="34" charset="0"/>
                    <a:cs typeface="Lato" panose="020F0502020204030203" pitchFamily="34" charset="0"/>
                  </a:rPr>
                  <a:t> </a:t>
                </a:r>
                <a:r>
                  <a:rPr lang="en-US" sz="1000" dirty="0" err="1">
                    <a:solidFill>
                      <a:schemeClr val="bg1">
                        <a:lumMod val="50000"/>
                      </a:schemeClr>
                    </a:solidFill>
                    <a:latin typeface="+mj-lt"/>
                    <a:ea typeface="Lato" panose="020F0502020204030203" pitchFamily="34" charset="0"/>
                    <a:cs typeface="Lato" panose="020F0502020204030203" pitchFamily="34" charset="0"/>
                  </a:rPr>
                  <a:t>Ipsum</a:t>
                </a:r>
                <a:r>
                  <a:rPr lang="en-US" sz="1000" dirty="0">
                    <a:solidFill>
                      <a:schemeClr val="bg1">
                        <a:lumMod val="50000"/>
                      </a:schemeClr>
                    </a:solidFill>
                    <a:latin typeface="+mj-lt"/>
                    <a:ea typeface="Lato" panose="020F0502020204030203" pitchFamily="34" charset="0"/>
                    <a:cs typeface="Lato" panose="020F0502020204030203" pitchFamily="34" charset="0"/>
                  </a:rPr>
                  <a:t> is not simply random text. It has roots in a piece of classical Latin literature from 45 BC, making it over 2000 years old. Richard McClintock,</a:t>
                </a:r>
              </a:p>
            </p:txBody>
          </p:sp>
        </p:grpSp>
        <p:grpSp>
          <p:nvGrpSpPr>
            <p:cNvPr id="12" name="Group 11"/>
            <p:cNvGrpSpPr/>
            <p:nvPr/>
          </p:nvGrpSpPr>
          <p:grpSpPr>
            <a:xfrm>
              <a:off x="7850107" y="4098409"/>
              <a:ext cx="2290422" cy="1393565"/>
              <a:chOff x="585349" y="2384670"/>
              <a:chExt cx="2290422" cy="1393565"/>
            </a:xfrm>
          </p:grpSpPr>
          <p:sp>
            <p:nvSpPr>
              <p:cNvPr id="13" name="TextBox 12"/>
              <p:cNvSpPr txBox="1"/>
              <p:nvPr/>
            </p:nvSpPr>
            <p:spPr>
              <a:xfrm>
                <a:off x="585349" y="2384670"/>
                <a:ext cx="2290422" cy="287452"/>
              </a:xfrm>
              <a:prstGeom prst="rect">
                <a:avLst/>
              </a:prstGeom>
              <a:noFill/>
            </p:spPr>
            <p:txBody>
              <a:bodyPr wrap="square" tIns="36000" bIns="108000" rtlCol="0" anchor="t">
                <a:noAutofit/>
              </a:bodyPr>
              <a:lstStyle/>
              <a:p>
                <a:r>
                  <a:rPr lang="en-US" sz="1600" dirty="0">
                    <a:solidFill>
                      <a:schemeClr val="tx1">
                        <a:lumMod val="75000"/>
                        <a:lumOff val="25000"/>
                      </a:schemeClr>
                    </a:solidFill>
                    <a:latin typeface="+mj-lt"/>
                    <a:ea typeface="Lato" panose="020F0502020204030203" pitchFamily="34" charset="0"/>
                    <a:cs typeface="Lato" panose="020F0502020204030203" pitchFamily="34" charset="0"/>
                  </a:rPr>
                  <a:t>Threats</a:t>
                </a:r>
                <a:endParaRPr lang="th-TH" sz="1600" dirty="0">
                  <a:solidFill>
                    <a:schemeClr val="tx1">
                      <a:lumMod val="75000"/>
                      <a:lumOff val="25000"/>
                    </a:schemeClr>
                  </a:solidFill>
                  <a:latin typeface="+mj-lt"/>
                  <a:ea typeface="Lato" panose="020F0502020204030203" pitchFamily="34" charset="0"/>
                  <a:cs typeface="Lato" panose="020F0502020204030203" pitchFamily="34" charset="0"/>
                </a:endParaRPr>
              </a:p>
            </p:txBody>
          </p:sp>
          <p:sp>
            <p:nvSpPr>
              <p:cNvPr id="14" name="TextBox 13"/>
              <p:cNvSpPr txBox="1"/>
              <p:nvPr/>
            </p:nvSpPr>
            <p:spPr>
              <a:xfrm>
                <a:off x="587867" y="2734235"/>
                <a:ext cx="2277890" cy="1044000"/>
              </a:xfrm>
              <a:prstGeom prst="rect">
                <a:avLst/>
              </a:prstGeom>
              <a:noFill/>
            </p:spPr>
            <p:txBody>
              <a:bodyPr wrap="square" rtlCol="0">
                <a:noAutofit/>
              </a:bodyPr>
              <a:lstStyle/>
              <a:p>
                <a:pPr>
                  <a:lnSpc>
                    <a:spcPct val="120000"/>
                  </a:lnSpc>
                </a:pPr>
                <a:r>
                  <a:rPr lang="en-US" sz="1000" dirty="0">
                    <a:solidFill>
                      <a:schemeClr val="bg1">
                        <a:lumMod val="50000"/>
                      </a:schemeClr>
                    </a:solidFill>
                    <a:latin typeface="+mj-lt"/>
                    <a:ea typeface="Lato" panose="020F0502020204030203" pitchFamily="34" charset="0"/>
                    <a:cs typeface="Lato" panose="020F0502020204030203" pitchFamily="34" charset="0"/>
                  </a:rPr>
                  <a:t>If you are going to use a passage of </a:t>
                </a:r>
                <a:r>
                  <a:rPr lang="en-US" sz="1000" dirty="0" err="1">
                    <a:solidFill>
                      <a:schemeClr val="bg1">
                        <a:lumMod val="50000"/>
                      </a:schemeClr>
                    </a:solidFill>
                    <a:latin typeface="+mj-lt"/>
                    <a:ea typeface="Lato" panose="020F0502020204030203" pitchFamily="34" charset="0"/>
                    <a:cs typeface="Lato" panose="020F0502020204030203" pitchFamily="34" charset="0"/>
                  </a:rPr>
                  <a:t>Lorem</a:t>
                </a:r>
                <a:r>
                  <a:rPr lang="en-US" sz="1000" dirty="0">
                    <a:solidFill>
                      <a:schemeClr val="bg1">
                        <a:lumMod val="50000"/>
                      </a:schemeClr>
                    </a:solidFill>
                    <a:latin typeface="+mj-lt"/>
                    <a:ea typeface="Lato" panose="020F0502020204030203" pitchFamily="34" charset="0"/>
                    <a:cs typeface="Lato" panose="020F0502020204030203" pitchFamily="34" charset="0"/>
                  </a:rPr>
                  <a:t> </a:t>
                </a:r>
                <a:r>
                  <a:rPr lang="en-US" sz="1000" dirty="0" err="1">
                    <a:solidFill>
                      <a:schemeClr val="bg1">
                        <a:lumMod val="50000"/>
                      </a:schemeClr>
                    </a:solidFill>
                    <a:latin typeface="+mj-lt"/>
                    <a:ea typeface="Lato" panose="020F0502020204030203" pitchFamily="34" charset="0"/>
                    <a:cs typeface="Lato" panose="020F0502020204030203" pitchFamily="34" charset="0"/>
                  </a:rPr>
                  <a:t>Ipsum</a:t>
                </a:r>
                <a:r>
                  <a:rPr lang="en-US" sz="1000" dirty="0">
                    <a:solidFill>
                      <a:schemeClr val="bg1">
                        <a:lumMod val="50000"/>
                      </a:schemeClr>
                    </a:solidFill>
                    <a:latin typeface="+mj-lt"/>
                    <a:ea typeface="Lato" panose="020F0502020204030203" pitchFamily="34" charset="0"/>
                    <a:cs typeface="Lato" panose="020F0502020204030203" pitchFamily="34" charset="0"/>
                  </a:rPr>
                  <a:t>, you need to be sure there isn't anything embarrassing hidden in the middle of text. All the </a:t>
                </a:r>
                <a:r>
                  <a:rPr lang="en-US" sz="1000" dirty="0" err="1">
                    <a:solidFill>
                      <a:schemeClr val="bg1">
                        <a:lumMod val="50000"/>
                      </a:schemeClr>
                    </a:solidFill>
                    <a:latin typeface="+mj-lt"/>
                    <a:ea typeface="Lato" panose="020F0502020204030203" pitchFamily="34" charset="0"/>
                    <a:cs typeface="Lato" panose="020F0502020204030203" pitchFamily="34" charset="0"/>
                  </a:rPr>
                  <a:t>Lorem</a:t>
                </a:r>
                <a:r>
                  <a:rPr lang="en-US" sz="1000" dirty="0">
                    <a:solidFill>
                      <a:schemeClr val="bg1">
                        <a:lumMod val="50000"/>
                      </a:schemeClr>
                    </a:solidFill>
                    <a:latin typeface="+mj-lt"/>
                    <a:ea typeface="Lato" panose="020F0502020204030203" pitchFamily="34" charset="0"/>
                    <a:cs typeface="Lato" panose="020F0502020204030203" pitchFamily="34" charset="0"/>
                  </a:rPr>
                  <a:t> </a:t>
                </a:r>
                <a:r>
                  <a:rPr lang="en-US" sz="1000" dirty="0" err="1">
                    <a:solidFill>
                      <a:schemeClr val="bg1">
                        <a:lumMod val="50000"/>
                      </a:schemeClr>
                    </a:solidFill>
                    <a:latin typeface="+mj-lt"/>
                    <a:ea typeface="Lato" panose="020F0502020204030203" pitchFamily="34" charset="0"/>
                    <a:cs typeface="Lato" panose="020F0502020204030203" pitchFamily="34" charset="0"/>
                  </a:rPr>
                  <a:t>Ipsum</a:t>
                </a:r>
                <a:r>
                  <a:rPr lang="en-US" sz="1000" dirty="0">
                    <a:solidFill>
                      <a:schemeClr val="bg1">
                        <a:lumMod val="50000"/>
                      </a:schemeClr>
                    </a:solidFill>
                    <a:latin typeface="+mj-lt"/>
                    <a:ea typeface="Lato" panose="020F0502020204030203" pitchFamily="34" charset="0"/>
                    <a:cs typeface="Lato" panose="020F0502020204030203" pitchFamily="34" charset="0"/>
                  </a:rPr>
                  <a:t> generators on the</a:t>
                </a:r>
              </a:p>
            </p:txBody>
          </p:sp>
        </p:grpSp>
      </p:grpSp>
      <p:sp>
        <p:nvSpPr>
          <p:cNvPr id="21" name="TextBox 20">
            <a:extLst>
              <a:ext uri="{FF2B5EF4-FFF2-40B4-BE49-F238E27FC236}">
                <a16:creationId xmlns:a16="http://schemas.microsoft.com/office/drawing/2014/main" id="{AA4851D8-41D7-4688-841F-1FAD94DBC425}"/>
              </a:ext>
            </a:extLst>
          </p:cNvPr>
          <p:cNvSpPr txBox="1"/>
          <p:nvPr/>
        </p:nvSpPr>
        <p:spPr>
          <a:xfrm>
            <a:off x="4320146" y="751069"/>
            <a:ext cx="3551708" cy="707886"/>
          </a:xfrm>
          <a:prstGeom prst="rect">
            <a:avLst/>
          </a:prstGeom>
          <a:noFill/>
        </p:spPr>
        <p:txBody>
          <a:bodyPr wrap="square" rtlCol="0">
            <a:spAutoFit/>
          </a:bodyPr>
          <a:lstStyle/>
          <a:p>
            <a:pPr algn="ctr"/>
            <a:r>
              <a:rPr lang="id-ID" sz="4000" b="1" i="1" spc="-150" dirty="0">
                <a:solidFill>
                  <a:schemeClr val="tx1">
                    <a:lumMod val="75000"/>
                    <a:lumOff val="25000"/>
                  </a:schemeClr>
                </a:solidFill>
                <a:latin typeface="+mj-lt"/>
                <a:ea typeface="Montserrat" charset="0"/>
                <a:cs typeface="Montserrat" charset="0"/>
              </a:rPr>
              <a:t>Infographic</a:t>
            </a:r>
            <a:endParaRPr lang="en-US" sz="4000" b="1" i="1" spc="-150" dirty="0">
              <a:solidFill>
                <a:schemeClr val="tx1">
                  <a:lumMod val="75000"/>
                  <a:lumOff val="25000"/>
                </a:schemeClr>
              </a:solidFill>
              <a:latin typeface="+mj-lt"/>
              <a:ea typeface="Montserrat" charset="0"/>
              <a:cs typeface="Montserrat" charset="0"/>
            </a:endParaRPr>
          </a:p>
        </p:txBody>
      </p:sp>
      <p:sp>
        <p:nvSpPr>
          <p:cNvPr id="22" name="Right Triangle 21">
            <a:extLst>
              <a:ext uri="{FF2B5EF4-FFF2-40B4-BE49-F238E27FC236}">
                <a16:creationId xmlns:a16="http://schemas.microsoft.com/office/drawing/2014/main" id="{20DD374E-A942-4755-B2FB-7FDE0FFBB972}"/>
              </a:ext>
            </a:extLst>
          </p:cNvPr>
          <p:cNvSpPr/>
          <p:nvPr/>
        </p:nvSpPr>
        <p:spPr>
          <a:xfrm>
            <a:off x="5997132" y="533400"/>
            <a:ext cx="197736" cy="21766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mj-lt"/>
            </a:endParaRPr>
          </a:p>
        </p:txBody>
      </p:sp>
    </p:spTree>
    <p:extLst>
      <p:ext uri="{BB962C8B-B14F-4D97-AF65-F5344CB8AC3E}">
        <p14:creationId xmlns:p14="http://schemas.microsoft.com/office/powerpoint/2010/main" val="259460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860885" y="2099261"/>
            <a:ext cx="2229852" cy="222985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lumMod val="50000"/>
                  <a:lumOff val="50000"/>
                </a:schemeClr>
              </a:solidFill>
              <a:latin typeface="+mj-lt"/>
            </a:endParaRPr>
          </a:p>
        </p:txBody>
      </p:sp>
      <p:sp>
        <p:nvSpPr>
          <p:cNvPr id="5" name="Partial Circle 6"/>
          <p:cNvSpPr/>
          <p:nvPr/>
        </p:nvSpPr>
        <p:spPr>
          <a:xfrm>
            <a:off x="1860885" y="2099261"/>
            <a:ext cx="2229852" cy="2229852"/>
          </a:xfrm>
          <a:prstGeom prst="pie">
            <a:avLst>
              <a:gd name="adj1" fmla="val 10594826"/>
              <a:gd name="adj2" fmla="val 1620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6" name="Oval 5"/>
          <p:cNvSpPr/>
          <p:nvPr/>
        </p:nvSpPr>
        <p:spPr>
          <a:xfrm>
            <a:off x="2178518" y="2416894"/>
            <a:ext cx="1594585" cy="15945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50000"/>
                    <a:lumOff val="50000"/>
                  </a:schemeClr>
                </a:solidFill>
                <a:latin typeface="+mj-lt"/>
              </a:rPr>
              <a:t>25%</a:t>
            </a:r>
          </a:p>
        </p:txBody>
      </p:sp>
      <p:sp>
        <p:nvSpPr>
          <p:cNvPr id="7" name="Oval 6"/>
          <p:cNvSpPr/>
          <p:nvPr/>
        </p:nvSpPr>
        <p:spPr>
          <a:xfrm>
            <a:off x="4944562" y="2099261"/>
            <a:ext cx="2229852" cy="222985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lumMod val="50000"/>
                  <a:lumOff val="50000"/>
                </a:schemeClr>
              </a:solidFill>
              <a:latin typeface="+mj-lt"/>
            </a:endParaRPr>
          </a:p>
        </p:txBody>
      </p:sp>
      <p:sp>
        <p:nvSpPr>
          <p:cNvPr id="8" name="Partial Circle 13"/>
          <p:cNvSpPr/>
          <p:nvPr/>
        </p:nvSpPr>
        <p:spPr>
          <a:xfrm>
            <a:off x="4944562" y="2099261"/>
            <a:ext cx="2229852" cy="2229852"/>
          </a:xfrm>
          <a:prstGeom prst="pie">
            <a:avLst>
              <a:gd name="adj1" fmla="val 10644467"/>
              <a:gd name="adj2" fmla="val 213516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9" name="Oval 8"/>
          <p:cNvSpPr/>
          <p:nvPr/>
        </p:nvSpPr>
        <p:spPr>
          <a:xfrm>
            <a:off x="5262195" y="2416894"/>
            <a:ext cx="1594585" cy="15945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50000"/>
                    <a:lumOff val="50000"/>
                  </a:schemeClr>
                </a:solidFill>
                <a:latin typeface="+mj-lt"/>
              </a:rPr>
              <a:t>50%</a:t>
            </a:r>
          </a:p>
        </p:txBody>
      </p:sp>
      <p:sp>
        <p:nvSpPr>
          <p:cNvPr id="10" name="Oval 9"/>
          <p:cNvSpPr/>
          <p:nvPr/>
        </p:nvSpPr>
        <p:spPr>
          <a:xfrm>
            <a:off x="8028239" y="2099261"/>
            <a:ext cx="2229852" cy="222985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lumMod val="50000"/>
                  <a:lumOff val="50000"/>
                </a:schemeClr>
              </a:solidFill>
              <a:latin typeface="+mj-lt"/>
            </a:endParaRPr>
          </a:p>
        </p:txBody>
      </p:sp>
      <p:sp>
        <p:nvSpPr>
          <p:cNvPr id="11" name="Partial Circle 16"/>
          <p:cNvSpPr/>
          <p:nvPr/>
        </p:nvSpPr>
        <p:spPr>
          <a:xfrm>
            <a:off x="8028239" y="2099261"/>
            <a:ext cx="2229852" cy="2229852"/>
          </a:xfrm>
          <a:prstGeom prst="pie">
            <a:avLst>
              <a:gd name="adj1" fmla="val 10594826"/>
              <a:gd name="adj2" fmla="val 735023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2" name="Oval 11"/>
          <p:cNvSpPr/>
          <p:nvPr/>
        </p:nvSpPr>
        <p:spPr>
          <a:xfrm>
            <a:off x="8345872" y="2416894"/>
            <a:ext cx="1594585" cy="15945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50000"/>
                    <a:lumOff val="50000"/>
                  </a:schemeClr>
                </a:solidFill>
                <a:latin typeface="+mj-lt"/>
              </a:rPr>
              <a:t>75%</a:t>
            </a:r>
          </a:p>
        </p:txBody>
      </p:sp>
      <p:sp>
        <p:nvSpPr>
          <p:cNvPr id="13" name="Rectangle 12"/>
          <p:cNvSpPr/>
          <p:nvPr/>
        </p:nvSpPr>
        <p:spPr>
          <a:xfrm>
            <a:off x="1758500" y="4952188"/>
            <a:ext cx="2431011" cy="1224694"/>
          </a:xfrm>
          <a:prstGeom prst="rect">
            <a:avLst/>
          </a:prstGeom>
        </p:spPr>
        <p:txBody>
          <a:bodyPr wrap="square">
            <a:spAutoFit/>
          </a:bodyPr>
          <a:lstStyle/>
          <a:p>
            <a:pPr algn="ctr">
              <a:lnSpc>
                <a:spcPct val="150000"/>
              </a:lnSpc>
            </a:pPr>
            <a:r>
              <a:rPr lang="en-GB" sz="1000" dirty="0">
                <a:solidFill>
                  <a:schemeClr val="bg1">
                    <a:lumMod val="65000"/>
                  </a:schemeClr>
                </a:solidFill>
                <a:latin typeface="+mj-lt"/>
              </a:rPr>
              <a:t>Lorem ipsum </a:t>
            </a:r>
            <a:r>
              <a:rPr lang="en-GB" sz="1000" dirty="0" err="1">
                <a:solidFill>
                  <a:schemeClr val="bg1">
                    <a:lumMod val="65000"/>
                  </a:schemeClr>
                </a:solidFill>
                <a:latin typeface="+mj-lt"/>
              </a:rPr>
              <a:t>dolor</a:t>
            </a:r>
            <a:r>
              <a:rPr lang="en-GB" sz="1000" dirty="0">
                <a:solidFill>
                  <a:schemeClr val="bg1">
                    <a:lumMod val="65000"/>
                  </a:schemeClr>
                </a:solidFill>
                <a:latin typeface="+mj-lt"/>
              </a:rPr>
              <a:t> sit </a:t>
            </a:r>
            <a:r>
              <a:rPr lang="en-GB" sz="1000" dirty="0" err="1">
                <a:solidFill>
                  <a:schemeClr val="bg1">
                    <a:lumMod val="65000"/>
                  </a:schemeClr>
                </a:solidFill>
                <a:latin typeface="+mj-lt"/>
              </a:rPr>
              <a:t>amet</a:t>
            </a:r>
            <a:r>
              <a:rPr lang="en-GB" sz="1000" dirty="0">
                <a:solidFill>
                  <a:schemeClr val="bg1">
                    <a:lumMod val="65000"/>
                  </a:schemeClr>
                </a:solidFill>
                <a:latin typeface="+mj-lt"/>
              </a:rPr>
              <a:t>, </a:t>
            </a:r>
            <a:r>
              <a:rPr lang="en-GB" sz="1000" dirty="0" err="1">
                <a:solidFill>
                  <a:schemeClr val="bg1">
                    <a:lumMod val="65000"/>
                  </a:schemeClr>
                </a:solidFill>
                <a:latin typeface="+mj-lt"/>
              </a:rPr>
              <a:t>consectetuer</a:t>
            </a:r>
            <a:r>
              <a:rPr lang="en-GB" sz="1000" dirty="0">
                <a:solidFill>
                  <a:schemeClr val="bg1">
                    <a:lumMod val="65000"/>
                  </a:schemeClr>
                </a:solidFill>
                <a:latin typeface="+mj-lt"/>
              </a:rPr>
              <a:t> </a:t>
            </a:r>
            <a:r>
              <a:rPr lang="en-GB" sz="1000" dirty="0" err="1">
                <a:solidFill>
                  <a:schemeClr val="bg1">
                    <a:lumMod val="65000"/>
                  </a:schemeClr>
                </a:solidFill>
                <a:latin typeface="+mj-lt"/>
              </a:rPr>
              <a:t>adipiscing</a:t>
            </a:r>
            <a:r>
              <a:rPr lang="en-GB" sz="1000" dirty="0">
                <a:solidFill>
                  <a:schemeClr val="bg1">
                    <a:lumMod val="65000"/>
                  </a:schemeClr>
                </a:solidFill>
                <a:latin typeface="+mj-lt"/>
              </a:rPr>
              <a:t> </a:t>
            </a:r>
            <a:r>
              <a:rPr lang="en-GB" sz="1000" dirty="0" err="1">
                <a:solidFill>
                  <a:schemeClr val="bg1">
                    <a:lumMod val="65000"/>
                  </a:schemeClr>
                </a:solidFill>
                <a:latin typeface="+mj-lt"/>
              </a:rPr>
              <a:t>elit</a:t>
            </a:r>
            <a:r>
              <a:rPr lang="en-GB" sz="1000" dirty="0">
                <a:solidFill>
                  <a:schemeClr val="bg1">
                    <a:lumMod val="65000"/>
                  </a:schemeClr>
                </a:solidFill>
                <a:latin typeface="+mj-lt"/>
              </a:rPr>
              <a:t>. </a:t>
            </a:r>
            <a:r>
              <a:rPr lang="en-GB" sz="1000" dirty="0" err="1">
                <a:solidFill>
                  <a:schemeClr val="bg1">
                    <a:lumMod val="65000"/>
                  </a:schemeClr>
                </a:solidFill>
                <a:latin typeface="+mj-lt"/>
              </a:rPr>
              <a:t>Aenean</a:t>
            </a:r>
            <a:r>
              <a:rPr lang="en-GB" sz="1000" dirty="0">
                <a:solidFill>
                  <a:schemeClr val="bg1">
                    <a:lumMod val="65000"/>
                  </a:schemeClr>
                </a:solidFill>
                <a:latin typeface="+mj-lt"/>
              </a:rPr>
              <a:t> </a:t>
            </a:r>
            <a:r>
              <a:rPr lang="en-GB" sz="1000" dirty="0" err="1">
                <a:solidFill>
                  <a:schemeClr val="bg1">
                    <a:lumMod val="65000"/>
                  </a:schemeClr>
                </a:solidFill>
                <a:latin typeface="+mj-lt"/>
              </a:rPr>
              <a:t>commodo</a:t>
            </a:r>
            <a:r>
              <a:rPr lang="en-GB" sz="1000" dirty="0">
                <a:solidFill>
                  <a:schemeClr val="bg1">
                    <a:lumMod val="65000"/>
                  </a:schemeClr>
                </a:solidFill>
                <a:latin typeface="+mj-lt"/>
              </a:rPr>
              <a:t> ligula </a:t>
            </a:r>
            <a:r>
              <a:rPr lang="en-GB" sz="1000" dirty="0" err="1">
                <a:solidFill>
                  <a:schemeClr val="bg1">
                    <a:lumMod val="65000"/>
                  </a:schemeClr>
                </a:solidFill>
                <a:latin typeface="+mj-lt"/>
              </a:rPr>
              <a:t>eget</a:t>
            </a:r>
            <a:r>
              <a:rPr lang="en-GB" sz="1000" dirty="0">
                <a:solidFill>
                  <a:schemeClr val="bg1">
                    <a:lumMod val="65000"/>
                  </a:schemeClr>
                </a:solidFill>
                <a:latin typeface="+mj-lt"/>
              </a:rPr>
              <a:t> </a:t>
            </a:r>
            <a:r>
              <a:rPr lang="en-GB" sz="1000" dirty="0" err="1">
                <a:solidFill>
                  <a:schemeClr val="bg1">
                    <a:lumMod val="65000"/>
                  </a:schemeClr>
                </a:solidFill>
                <a:latin typeface="+mj-lt"/>
              </a:rPr>
              <a:t>dolor</a:t>
            </a:r>
            <a:r>
              <a:rPr lang="en-GB" sz="1000" dirty="0">
                <a:solidFill>
                  <a:schemeClr val="bg1">
                    <a:lumMod val="65000"/>
                  </a:schemeClr>
                </a:solidFill>
                <a:latin typeface="+mj-lt"/>
              </a:rPr>
              <a:t>. </a:t>
            </a:r>
            <a:r>
              <a:rPr lang="en-GB" sz="1000" dirty="0" err="1">
                <a:solidFill>
                  <a:schemeClr val="bg1">
                    <a:lumMod val="65000"/>
                  </a:schemeClr>
                </a:solidFill>
                <a:latin typeface="+mj-lt"/>
              </a:rPr>
              <a:t>Aenean</a:t>
            </a:r>
            <a:r>
              <a:rPr lang="en-GB" sz="1000" dirty="0">
                <a:solidFill>
                  <a:schemeClr val="bg1">
                    <a:lumMod val="65000"/>
                  </a:schemeClr>
                </a:solidFill>
                <a:latin typeface="+mj-lt"/>
              </a:rPr>
              <a:t> </a:t>
            </a:r>
            <a:r>
              <a:rPr lang="en-GB" sz="1000" dirty="0" err="1">
                <a:solidFill>
                  <a:schemeClr val="bg1">
                    <a:lumMod val="65000"/>
                  </a:schemeClr>
                </a:solidFill>
                <a:latin typeface="+mj-lt"/>
              </a:rPr>
              <a:t>massa</a:t>
            </a:r>
            <a:r>
              <a:rPr lang="en-GB" sz="1000" dirty="0">
                <a:solidFill>
                  <a:schemeClr val="bg1">
                    <a:lumMod val="65000"/>
                  </a:schemeClr>
                </a:solidFill>
                <a:latin typeface="+mj-lt"/>
              </a:rPr>
              <a:t>. Cum </a:t>
            </a:r>
            <a:r>
              <a:rPr lang="en-GB" sz="1000" dirty="0" err="1">
                <a:solidFill>
                  <a:schemeClr val="bg1">
                    <a:lumMod val="65000"/>
                  </a:schemeClr>
                </a:solidFill>
                <a:latin typeface="+mj-lt"/>
              </a:rPr>
              <a:t>sociis</a:t>
            </a:r>
            <a:r>
              <a:rPr lang="en-GB" sz="1000" dirty="0">
                <a:solidFill>
                  <a:schemeClr val="bg1">
                    <a:lumMod val="65000"/>
                  </a:schemeClr>
                </a:solidFill>
                <a:latin typeface="+mj-lt"/>
              </a:rPr>
              <a:t> </a:t>
            </a:r>
            <a:r>
              <a:rPr lang="en-GB" sz="1000" dirty="0" err="1">
                <a:solidFill>
                  <a:schemeClr val="bg1">
                    <a:lumMod val="65000"/>
                  </a:schemeClr>
                </a:solidFill>
                <a:latin typeface="+mj-lt"/>
              </a:rPr>
              <a:t>natoque</a:t>
            </a:r>
            <a:r>
              <a:rPr lang="en-GB" sz="1000" dirty="0">
                <a:solidFill>
                  <a:schemeClr val="bg1">
                    <a:lumMod val="65000"/>
                  </a:schemeClr>
                </a:solidFill>
                <a:latin typeface="+mj-lt"/>
              </a:rPr>
              <a:t> </a:t>
            </a:r>
            <a:r>
              <a:rPr lang="en-GB" sz="1000" dirty="0" err="1">
                <a:solidFill>
                  <a:schemeClr val="bg1">
                    <a:lumMod val="65000"/>
                  </a:schemeClr>
                </a:solidFill>
                <a:latin typeface="+mj-lt"/>
              </a:rPr>
              <a:t>penatibus</a:t>
            </a:r>
            <a:r>
              <a:rPr lang="en-GB" sz="1000" dirty="0">
                <a:solidFill>
                  <a:schemeClr val="bg1">
                    <a:lumMod val="65000"/>
                  </a:schemeClr>
                </a:solidFill>
                <a:latin typeface="+mj-lt"/>
              </a:rPr>
              <a:t> et </a:t>
            </a:r>
            <a:r>
              <a:rPr lang="en-GB" sz="1000" dirty="0" err="1">
                <a:solidFill>
                  <a:schemeClr val="bg1">
                    <a:lumMod val="65000"/>
                  </a:schemeClr>
                </a:solidFill>
                <a:latin typeface="+mj-lt"/>
              </a:rPr>
              <a:t>magnis</a:t>
            </a:r>
            <a:r>
              <a:rPr lang="en-GB" sz="1000" dirty="0">
                <a:solidFill>
                  <a:schemeClr val="bg1">
                    <a:lumMod val="65000"/>
                  </a:schemeClr>
                </a:solidFill>
                <a:latin typeface="+mj-lt"/>
              </a:rPr>
              <a:t>.</a:t>
            </a:r>
          </a:p>
        </p:txBody>
      </p:sp>
      <p:sp>
        <p:nvSpPr>
          <p:cNvPr id="14" name="TextBox 13"/>
          <p:cNvSpPr txBox="1"/>
          <p:nvPr/>
        </p:nvSpPr>
        <p:spPr>
          <a:xfrm>
            <a:off x="2243677" y="4644411"/>
            <a:ext cx="1460657" cy="307777"/>
          </a:xfrm>
          <a:prstGeom prst="rect">
            <a:avLst/>
          </a:prstGeom>
          <a:noFill/>
        </p:spPr>
        <p:txBody>
          <a:bodyPr wrap="none" rtlCol="0">
            <a:spAutoFit/>
          </a:bodyPr>
          <a:lstStyle/>
          <a:p>
            <a:pPr algn="ctr"/>
            <a:r>
              <a:rPr lang="id-ID" sz="1400" dirty="0">
                <a:solidFill>
                  <a:schemeClr val="tx1">
                    <a:lumMod val="65000"/>
                    <a:lumOff val="35000"/>
                  </a:schemeClr>
                </a:solidFill>
                <a:latin typeface="+mj-lt"/>
              </a:rPr>
              <a:t>Your Title Here</a:t>
            </a:r>
            <a:endParaRPr lang="en-GB" sz="1400" dirty="0">
              <a:solidFill>
                <a:schemeClr val="tx1">
                  <a:lumMod val="65000"/>
                  <a:lumOff val="35000"/>
                </a:schemeClr>
              </a:solidFill>
              <a:latin typeface="+mj-lt"/>
            </a:endParaRPr>
          </a:p>
        </p:txBody>
      </p:sp>
      <p:sp>
        <p:nvSpPr>
          <p:cNvPr id="15" name="Rectangle 14"/>
          <p:cNvSpPr/>
          <p:nvPr/>
        </p:nvSpPr>
        <p:spPr>
          <a:xfrm>
            <a:off x="4832865" y="4952188"/>
            <a:ext cx="2431011" cy="1224694"/>
          </a:xfrm>
          <a:prstGeom prst="rect">
            <a:avLst/>
          </a:prstGeom>
        </p:spPr>
        <p:txBody>
          <a:bodyPr wrap="square">
            <a:spAutoFit/>
          </a:bodyPr>
          <a:lstStyle/>
          <a:p>
            <a:pPr algn="ctr">
              <a:lnSpc>
                <a:spcPct val="150000"/>
              </a:lnSpc>
            </a:pPr>
            <a:r>
              <a:rPr lang="en-GB" sz="1000" dirty="0">
                <a:solidFill>
                  <a:schemeClr val="bg1">
                    <a:lumMod val="65000"/>
                  </a:schemeClr>
                </a:solidFill>
                <a:latin typeface="+mj-lt"/>
              </a:rPr>
              <a:t>Lorem ipsum </a:t>
            </a:r>
            <a:r>
              <a:rPr lang="en-GB" sz="1000" dirty="0" err="1">
                <a:solidFill>
                  <a:schemeClr val="bg1">
                    <a:lumMod val="65000"/>
                  </a:schemeClr>
                </a:solidFill>
                <a:latin typeface="+mj-lt"/>
              </a:rPr>
              <a:t>dolor</a:t>
            </a:r>
            <a:r>
              <a:rPr lang="en-GB" sz="1000" dirty="0">
                <a:solidFill>
                  <a:schemeClr val="bg1">
                    <a:lumMod val="65000"/>
                  </a:schemeClr>
                </a:solidFill>
                <a:latin typeface="+mj-lt"/>
              </a:rPr>
              <a:t> sit </a:t>
            </a:r>
            <a:r>
              <a:rPr lang="en-GB" sz="1000" dirty="0" err="1">
                <a:solidFill>
                  <a:schemeClr val="bg1">
                    <a:lumMod val="65000"/>
                  </a:schemeClr>
                </a:solidFill>
                <a:latin typeface="+mj-lt"/>
              </a:rPr>
              <a:t>amet</a:t>
            </a:r>
            <a:r>
              <a:rPr lang="en-GB" sz="1000" dirty="0">
                <a:solidFill>
                  <a:schemeClr val="bg1">
                    <a:lumMod val="65000"/>
                  </a:schemeClr>
                </a:solidFill>
                <a:latin typeface="+mj-lt"/>
              </a:rPr>
              <a:t>, </a:t>
            </a:r>
            <a:r>
              <a:rPr lang="en-GB" sz="1000" dirty="0" err="1">
                <a:solidFill>
                  <a:schemeClr val="bg1">
                    <a:lumMod val="65000"/>
                  </a:schemeClr>
                </a:solidFill>
                <a:latin typeface="+mj-lt"/>
              </a:rPr>
              <a:t>consectetuer</a:t>
            </a:r>
            <a:r>
              <a:rPr lang="en-GB" sz="1000" dirty="0">
                <a:solidFill>
                  <a:schemeClr val="bg1">
                    <a:lumMod val="65000"/>
                  </a:schemeClr>
                </a:solidFill>
                <a:latin typeface="+mj-lt"/>
              </a:rPr>
              <a:t> </a:t>
            </a:r>
            <a:r>
              <a:rPr lang="en-GB" sz="1000" dirty="0" err="1">
                <a:solidFill>
                  <a:schemeClr val="bg1">
                    <a:lumMod val="65000"/>
                  </a:schemeClr>
                </a:solidFill>
                <a:latin typeface="+mj-lt"/>
              </a:rPr>
              <a:t>adipiscing</a:t>
            </a:r>
            <a:r>
              <a:rPr lang="en-GB" sz="1000" dirty="0">
                <a:solidFill>
                  <a:schemeClr val="bg1">
                    <a:lumMod val="65000"/>
                  </a:schemeClr>
                </a:solidFill>
                <a:latin typeface="+mj-lt"/>
              </a:rPr>
              <a:t> </a:t>
            </a:r>
            <a:r>
              <a:rPr lang="en-GB" sz="1000" dirty="0" err="1">
                <a:solidFill>
                  <a:schemeClr val="bg1">
                    <a:lumMod val="65000"/>
                  </a:schemeClr>
                </a:solidFill>
                <a:latin typeface="+mj-lt"/>
              </a:rPr>
              <a:t>elit</a:t>
            </a:r>
            <a:r>
              <a:rPr lang="en-GB" sz="1000" dirty="0">
                <a:solidFill>
                  <a:schemeClr val="bg1">
                    <a:lumMod val="65000"/>
                  </a:schemeClr>
                </a:solidFill>
                <a:latin typeface="+mj-lt"/>
              </a:rPr>
              <a:t>. </a:t>
            </a:r>
            <a:r>
              <a:rPr lang="en-GB" sz="1000" dirty="0" err="1">
                <a:solidFill>
                  <a:schemeClr val="bg1">
                    <a:lumMod val="65000"/>
                  </a:schemeClr>
                </a:solidFill>
                <a:latin typeface="+mj-lt"/>
              </a:rPr>
              <a:t>Aenean</a:t>
            </a:r>
            <a:r>
              <a:rPr lang="en-GB" sz="1000" dirty="0">
                <a:solidFill>
                  <a:schemeClr val="bg1">
                    <a:lumMod val="65000"/>
                  </a:schemeClr>
                </a:solidFill>
                <a:latin typeface="+mj-lt"/>
              </a:rPr>
              <a:t> </a:t>
            </a:r>
            <a:r>
              <a:rPr lang="en-GB" sz="1000" dirty="0" err="1">
                <a:solidFill>
                  <a:schemeClr val="bg1">
                    <a:lumMod val="65000"/>
                  </a:schemeClr>
                </a:solidFill>
                <a:latin typeface="+mj-lt"/>
              </a:rPr>
              <a:t>commodo</a:t>
            </a:r>
            <a:r>
              <a:rPr lang="en-GB" sz="1000" dirty="0">
                <a:solidFill>
                  <a:schemeClr val="bg1">
                    <a:lumMod val="65000"/>
                  </a:schemeClr>
                </a:solidFill>
                <a:latin typeface="+mj-lt"/>
              </a:rPr>
              <a:t> ligula </a:t>
            </a:r>
            <a:r>
              <a:rPr lang="en-GB" sz="1000" dirty="0" err="1">
                <a:solidFill>
                  <a:schemeClr val="bg1">
                    <a:lumMod val="65000"/>
                  </a:schemeClr>
                </a:solidFill>
                <a:latin typeface="+mj-lt"/>
              </a:rPr>
              <a:t>eget</a:t>
            </a:r>
            <a:r>
              <a:rPr lang="en-GB" sz="1000" dirty="0">
                <a:solidFill>
                  <a:schemeClr val="bg1">
                    <a:lumMod val="65000"/>
                  </a:schemeClr>
                </a:solidFill>
                <a:latin typeface="+mj-lt"/>
              </a:rPr>
              <a:t> </a:t>
            </a:r>
            <a:r>
              <a:rPr lang="en-GB" sz="1000" dirty="0" err="1">
                <a:solidFill>
                  <a:schemeClr val="bg1">
                    <a:lumMod val="65000"/>
                  </a:schemeClr>
                </a:solidFill>
                <a:latin typeface="+mj-lt"/>
              </a:rPr>
              <a:t>dolor</a:t>
            </a:r>
            <a:r>
              <a:rPr lang="en-GB" sz="1000" dirty="0">
                <a:solidFill>
                  <a:schemeClr val="bg1">
                    <a:lumMod val="65000"/>
                  </a:schemeClr>
                </a:solidFill>
                <a:latin typeface="+mj-lt"/>
              </a:rPr>
              <a:t>. </a:t>
            </a:r>
            <a:r>
              <a:rPr lang="en-GB" sz="1000" dirty="0" err="1">
                <a:solidFill>
                  <a:schemeClr val="bg1">
                    <a:lumMod val="65000"/>
                  </a:schemeClr>
                </a:solidFill>
                <a:latin typeface="+mj-lt"/>
              </a:rPr>
              <a:t>Aenean</a:t>
            </a:r>
            <a:r>
              <a:rPr lang="en-GB" sz="1000" dirty="0">
                <a:solidFill>
                  <a:schemeClr val="bg1">
                    <a:lumMod val="65000"/>
                  </a:schemeClr>
                </a:solidFill>
                <a:latin typeface="+mj-lt"/>
              </a:rPr>
              <a:t> </a:t>
            </a:r>
            <a:r>
              <a:rPr lang="en-GB" sz="1000" dirty="0" err="1">
                <a:solidFill>
                  <a:schemeClr val="bg1">
                    <a:lumMod val="65000"/>
                  </a:schemeClr>
                </a:solidFill>
                <a:latin typeface="+mj-lt"/>
              </a:rPr>
              <a:t>massa</a:t>
            </a:r>
            <a:r>
              <a:rPr lang="en-GB" sz="1000" dirty="0">
                <a:solidFill>
                  <a:schemeClr val="bg1">
                    <a:lumMod val="65000"/>
                  </a:schemeClr>
                </a:solidFill>
                <a:latin typeface="+mj-lt"/>
              </a:rPr>
              <a:t>. Cum </a:t>
            </a:r>
            <a:r>
              <a:rPr lang="en-GB" sz="1000" dirty="0" err="1">
                <a:solidFill>
                  <a:schemeClr val="bg1">
                    <a:lumMod val="65000"/>
                  </a:schemeClr>
                </a:solidFill>
                <a:latin typeface="+mj-lt"/>
              </a:rPr>
              <a:t>sociis</a:t>
            </a:r>
            <a:r>
              <a:rPr lang="en-GB" sz="1000" dirty="0">
                <a:solidFill>
                  <a:schemeClr val="bg1">
                    <a:lumMod val="65000"/>
                  </a:schemeClr>
                </a:solidFill>
                <a:latin typeface="+mj-lt"/>
              </a:rPr>
              <a:t> </a:t>
            </a:r>
            <a:r>
              <a:rPr lang="en-GB" sz="1000" dirty="0" err="1">
                <a:solidFill>
                  <a:schemeClr val="bg1">
                    <a:lumMod val="65000"/>
                  </a:schemeClr>
                </a:solidFill>
                <a:latin typeface="+mj-lt"/>
              </a:rPr>
              <a:t>natoque</a:t>
            </a:r>
            <a:r>
              <a:rPr lang="en-GB" sz="1000" dirty="0">
                <a:solidFill>
                  <a:schemeClr val="bg1">
                    <a:lumMod val="65000"/>
                  </a:schemeClr>
                </a:solidFill>
                <a:latin typeface="+mj-lt"/>
              </a:rPr>
              <a:t> </a:t>
            </a:r>
            <a:r>
              <a:rPr lang="en-GB" sz="1000" dirty="0" err="1">
                <a:solidFill>
                  <a:schemeClr val="bg1">
                    <a:lumMod val="65000"/>
                  </a:schemeClr>
                </a:solidFill>
                <a:latin typeface="+mj-lt"/>
              </a:rPr>
              <a:t>penatibus</a:t>
            </a:r>
            <a:r>
              <a:rPr lang="en-GB" sz="1000" dirty="0">
                <a:solidFill>
                  <a:schemeClr val="bg1">
                    <a:lumMod val="65000"/>
                  </a:schemeClr>
                </a:solidFill>
                <a:latin typeface="+mj-lt"/>
              </a:rPr>
              <a:t> et </a:t>
            </a:r>
            <a:r>
              <a:rPr lang="en-GB" sz="1000" dirty="0" err="1">
                <a:solidFill>
                  <a:schemeClr val="bg1">
                    <a:lumMod val="65000"/>
                  </a:schemeClr>
                </a:solidFill>
                <a:latin typeface="+mj-lt"/>
              </a:rPr>
              <a:t>magnis</a:t>
            </a:r>
            <a:r>
              <a:rPr lang="en-GB" sz="1000" dirty="0">
                <a:solidFill>
                  <a:schemeClr val="bg1">
                    <a:lumMod val="65000"/>
                  </a:schemeClr>
                </a:solidFill>
                <a:latin typeface="+mj-lt"/>
              </a:rPr>
              <a:t>.</a:t>
            </a:r>
          </a:p>
        </p:txBody>
      </p:sp>
      <p:sp>
        <p:nvSpPr>
          <p:cNvPr id="16" name="TextBox 15"/>
          <p:cNvSpPr txBox="1"/>
          <p:nvPr/>
        </p:nvSpPr>
        <p:spPr>
          <a:xfrm>
            <a:off x="5318042" y="4644411"/>
            <a:ext cx="1460657" cy="307777"/>
          </a:xfrm>
          <a:prstGeom prst="rect">
            <a:avLst/>
          </a:prstGeom>
          <a:noFill/>
        </p:spPr>
        <p:txBody>
          <a:bodyPr wrap="none" rtlCol="0">
            <a:spAutoFit/>
          </a:bodyPr>
          <a:lstStyle/>
          <a:p>
            <a:pPr algn="ctr"/>
            <a:r>
              <a:rPr lang="id-ID" sz="1400" dirty="0">
                <a:solidFill>
                  <a:schemeClr val="tx1">
                    <a:lumMod val="65000"/>
                    <a:lumOff val="35000"/>
                  </a:schemeClr>
                </a:solidFill>
                <a:latin typeface="+mj-lt"/>
              </a:rPr>
              <a:t>Your Title Here</a:t>
            </a:r>
            <a:endParaRPr lang="en-GB" sz="1400" dirty="0">
              <a:solidFill>
                <a:schemeClr val="tx1">
                  <a:lumMod val="65000"/>
                  <a:lumOff val="35000"/>
                </a:schemeClr>
              </a:solidFill>
              <a:latin typeface="+mj-lt"/>
            </a:endParaRPr>
          </a:p>
        </p:txBody>
      </p:sp>
      <p:sp>
        <p:nvSpPr>
          <p:cNvPr id="17" name="Rectangle 16"/>
          <p:cNvSpPr/>
          <p:nvPr/>
        </p:nvSpPr>
        <p:spPr>
          <a:xfrm>
            <a:off x="7944889" y="4952188"/>
            <a:ext cx="2431011" cy="1224694"/>
          </a:xfrm>
          <a:prstGeom prst="rect">
            <a:avLst/>
          </a:prstGeom>
        </p:spPr>
        <p:txBody>
          <a:bodyPr wrap="square">
            <a:spAutoFit/>
          </a:bodyPr>
          <a:lstStyle/>
          <a:p>
            <a:pPr algn="ctr">
              <a:lnSpc>
                <a:spcPct val="150000"/>
              </a:lnSpc>
            </a:pPr>
            <a:r>
              <a:rPr lang="en-GB" sz="1000" dirty="0">
                <a:solidFill>
                  <a:schemeClr val="bg1">
                    <a:lumMod val="65000"/>
                  </a:schemeClr>
                </a:solidFill>
                <a:latin typeface="+mj-lt"/>
              </a:rPr>
              <a:t>Lorem ipsum </a:t>
            </a:r>
            <a:r>
              <a:rPr lang="en-GB" sz="1000" dirty="0" err="1">
                <a:solidFill>
                  <a:schemeClr val="bg1">
                    <a:lumMod val="65000"/>
                  </a:schemeClr>
                </a:solidFill>
                <a:latin typeface="+mj-lt"/>
              </a:rPr>
              <a:t>dolor</a:t>
            </a:r>
            <a:r>
              <a:rPr lang="en-GB" sz="1000" dirty="0">
                <a:solidFill>
                  <a:schemeClr val="bg1">
                    <a:lumMod val="65000"/>
                  </a:schemeClr>
                </a:solidFill>
                <a:latin typeface="+mj-lt"/>
              </a:rPr>
              <a:t> sit </a:t>
            </a:r>
            <a:r>
              <a:rPr lang="en-GB" sz="1000" dirty="0" err="1">
                <a:solidFill>
                  <a:schemeClr val="bg1">
                    <a:lumMod val="65000"/>
                  </a:schemeClr>
                </a:solidFill>
                <a:latin typeface="+mj-lt"/>
              </a:rPr>
              <a:t>amet</a:t>
            </a:r>
            <a:r>
              <a:rPr lang="en-GB" sz="1000" dirty="0">
                <a:solidFill>
                  <a:schemeClr val="bg1">
                    <a:lumMod val="65000"/>
                  </a:schemeClr>
                </a:solidFill>
                <a:latin typeface="+mj-lt"/>
              </a:rPr>
              <a:t>, </a:t>
            </a:r>
            <a:r>
              <a:rPr lang="en-GB" sz="1000" dirty="0" err="1">
                <a:solidFill>
                  <a:schemeClr val="bg1">
                    <a:lumMod val="65000"/>
                  </a:schemeClr>
                </a:solidFill>
                <a:latin typeface="+mj-lt"/>
              </a:rPr>
              <a:t>consectetuer</a:t>
            </a:r>
            <a:r>
              <a:rPr lang="en-GB" sz="1000" dirty="0">
                <a:solidFill>
                  <a:schemeClr val="bg1">
                    <a:lumMod val="65000"/>
                  </a:schemeClr>
                </a:solidFill>
                <a:latin typeface="+mj-lt"/>
              </a:rPr>
              <a:t> </a:t>
            </a:r>
            <a:r>
              <a:rPr lang="en-GB" sz="1000" dirty="0" err="1">
                <a:solidFill>
                  <a:schemeClr val="bg1">
                    <a:lumMod val="65000"/>
                  </a:schemeClr>
                </a:solidFill>
                <a:latin typeface="+mj-lt"/>
              </a:rPr>
              <a:t>adipiscing</a:t>
            </a:r>
            <a:r>
              <a:rPr lang="en-GB" sz="1000" dirty="0">
                <a:solidFill>
                  <a:schemeClr val="bg1">
                    <a:lumMod val="65000"/>
                  </a:schemeClr>
                </a:solidFill>
                <a:latin typeface="+mj-lt"/>
              </a:rPr>
              <a:t> </a:t>
            </a:r>
            <a:r>
              <a:rPr lang="en-GB" sz="1000" dirty="0" err="1">
                <a:solidFill>
                  <a:schemeClr val="bg1">
                    <a:lumMod val="65000"/>
                  </a:schemeClr>
                </a:solidFill>
                <a:latin typeface="+mj-lt"/>
              </a:rPr>
              <a:t>elit</a:t>
            </a:r>
            <a:r>
              <a:rPr lang="en-GB" sz="1000" dirty="0">
                <a:solidFill>
                  <a:schemeClr val="bg1">
                    <a:lumMod val="65000"/>
                  </a:schemeClr>
                </a:solidFill>
                <a:latin typeface="+mj-lt"/>
              </a:rPr>
              <a:t>. </a:t>
            </a:r>
            <a:r>
              <a:rPr lang="en-GB" sz="1000" dirty="0" err="1">
                <a:solidFill>
                  <a:schemeClr val="bg1">
                    <a:lumMod val="65000"/>
                  </a:schemeClr>
                </a:solidFill>
                <a:latin typeface="+mj-lt"/>
              </a:rPr>
              <a:t>Aenean</a:t>
            </a:r>
            <a:r>
              <a:rPr lang="en-GB" sz="1000" dirty="0">
                <a:solidFill>
                  <a:schemeClr val="bg1">
                    <a:lumMod val="65000"/>
                  </a:schemeClr>
                </a:solidFill>
                <a:latin typeface="+mj-lt"/>
              </a:rPr>
              <a:t> </a:t>
            </a:r>
            <a:r>
              <a:rPr lang="en-GB" sz="1000" dirty="0" err="1">
                <a:solidFill>
                  <a:schemeClr val="bg1">
                    <a:lumMod val="65000"/>
                  </a:schemeClr>
                </a:solidFill>
                <a:latin typeface="+mj-lt"/>
              </a:rPr>
              <a:t>commodo</a:t>
            </a:r>
            <a:r>
              <a:rPr lang="en-GB" sz="1000" dirty="0">
                <a:solidFill>
                  <a:schemeClr val="bg1">
                    <a:lumMod val="65000"/>
                  </a:schemeClr>
                </a:solidFill>
                <a:latin typeface="+mj-lt"/>
              </a:rPr>
              <a:t> ligula </a:t>
            </a:r>
            <a:r>
              <a:rPr lang="en-GB" sz="1000" dirty="0" err="1">
                <a:solidFill>
                  <a:schemeClr val="bg1">
                    <a:lumMod val="65000"/>
                  </a:schemeClr>
                </a:solidFill>
                <a:latin typeface="+mj-lt"/>
              </a:rPr>
              <a:t>eget</a:t>
            </a:r>
            <a:r>
              <a:rPr lang="en-GB" sz="1000" dirty="0">
                <a:solidFill>
                  <a:schemeClr val="bg1">
                    <a:lumMod val="65000"/>
                  </a:schemeClr>
                </a:solidFill>
                <a:latin typeface="+mj-lt"/>
              </a:rPr>
              <a:t> </a:t>
            </a:r>
            <a:r>
              <a:rPr lang="en-GB" sz="1000" dirty="0" err="1">
                <a:solidFill>
                  <a:schemeClr val="bg1">
                    <a:lumMod val="65000"/>
                  </a:schemeClr>
                </a:solidFill>
                <a:latin typeface="+mj-lt"/>
              </a:rPr>
              <a:t>dolor</a:t>
            </a:r>
            <a:r>
              <a:rPr lang="en-GB" sz="1000" dirty="0">
                <a:solidFill>
                  <a:schemeClr val="bg1">
                    <a:lumMod val="65000"/>
                  </a:schemeClr>
                </a:solidFill>
                <a:latin typeface="+mj-lt"/>
              </a:rPr>
              <a:t>. </a:t>
            </a:r>
            <a:r>
              <a:rPr lang="en-GB" sz="1000" dirty="0" err="1">
                <a:solidFill>
                  <a:schemeClr val="bg1">
                    <a:lumMod val="65000"/>
                  </a:schemeClr>
                </a:solidFill>
                <a:latin typeface="+mj-lt"/>
              </a:rPr>
              <a:t>Aenean</a:t>
            </a:r>
            <a:r>
              <a:rPr lang="en-GB" sz="1000" dirty="0">
                <a:solidFill>
                  <a:schemeClr val="bg1">
                    <a:lumMod val="65000"/>
                  </a:schemeClr>
                </a:solidFill>
                <a:latin typeface="+mj-lt"/>
              </a:rPr>
              <a:t> </a:t>
            </a:r>
            <a:r>
              <a:rPr lang="en-GB" sz="1000" dirty="0" err="1">
                <a:solidFill>
                  <a:schemeClr val="bg1">
                    <a:lumMod val="65000"/>
                  </a:schemeClr>
                </a:solidFill>
                <a:latin typeface="+mj-lt"/>
              </a:rPr>
              <a:t>massa</a:t>
            </a:r>
            <a:r>
              <a:rPr lang="en-GB" sz="1000" dirty="0">
                <a:solidFill>
                  <a:schemeClr val="bg1">
                    <a:lumMod val="65000"/>
                  </a:schemeClr>
                </a:solidFill>
                <a:latin typeface="+mj-lt"/>
              </a:rPr>
              <a:t>. Cum </a:t>
            </a:r>
            <a:r>
              <a:rPr lang="en-GB" sz="1000" dirty="0" err="1">
                <a:solidFill>
                  <a:schemeClr val="bg1">
                    <a:lumMod val="65000"/>
                  </a:schemeClr>
                </a:solidFill>
                <a:latin typeface="+mj-lt"/>
              </a:rPr>
              <a:t>sociis</a:t>
            </a:r>
            <a:r>
              <a:rPr lang="en-GB" sz="1000" dirty="0">
                <a:solidFill>
                  <a:schemeClr val="bg1">
                    <a:lumMod val="65000"/>
                  </a:schemeClr>
                </a:solidFill>
                <a:latin typeface="+mj-lt"/>
              </a:rPr>
              <a:t> </a:t>
            </a:r>
            <a:r>
              <a:rPr lang="en-GB" sz="1000" dirty="0" err="1">
                <a:solidFill>
                  <a:schemeClr val="bg1">
                    <a:lumMod val="65000"/>
                  </a:schemeClr>
                </a:solidFill>
                <a:latin typeface="+mj-lt"/>
              </a:rPr>
              <a:t>natoque</a:t>
            </a:r>
            <a:r>
              <a:rPr lang="en-GB" sz="1000" dirty="0">
                <a:solidFill>
                  <a:schemeClr val="bg1">
                    <a:lumMod val="65000"/>
                  </a:schemeClr>
                </a:solidFill>
                <a:latin typeface="+mj-lt"/>
              </a:rPr>
              <a:t> </a:t>
            </a:r>
            <a:r>
              <a:rPr lang="en-GB" sz="1000" dirty="0" err="1">
                <a:solidFill>
                  <a:schemeClr val="bg1">
                    <a:lumMod val="65000"/>
                  </a:schemeClr>
                </a:solidFill>
                <a:latin typeface="+mj-lt"/>
              </a:rPr>
              <a:t>penatibus</a:t>
            </a:r>
            <a:r>
              <a:rPr lang="en-GB" sz="1000" dirty="0">
                <a:solidFill>
                  <a:schemeClr val="bg1">
                    <a:lumMod val="65000"/>
                  </a:schemeClr>
                </a:solidFill>
                <a:latin typeface="+mj-lt"/>
              </a:rPr>
              <a:t> et </a:t>
            </a:r>
            <a:r>
              <a:rPr lang="en-GB" sz="1000" dirty="0" err="1">
                <a:solidFill>
                  <a:schemeClr val="bg1">
                    <a:lumMod val="65000"/>
                  </a:schemeClr>
                </a:solidFill>
                <a:latin typeface="+mj-lt"/>
              </a:rPr>
              <a:t>magnis</a:t>
            </a:r>
            <a:r>
              <a:rPr lang="en-GB" sz="1000" dirty="0">
                <a:solidFill>
                  <a:schemeClr val="bg1">
                    <a:lumMod val="65000"/>
                  </a:schemeClr>
                </a:solidFill>
                <a:latin typeface="+mj-lt"/>
              </a:rPr>
              <a:t>.</a:t>
            </a:r>
          </a:p>
        </p:txBody>
      </p:sp>
      <p:sp>
        <p:nvSpPr>
          <p:cNvPr id="18" name="TextBox 17"/>
          <p:cNvSpPr txBox="1"/>
          <p:nvPr/>
        </p:nvSpPr>
        <p:spPr>
          <a:xfrm>
            <a:off x="8430066" y="4644411"/>
            <a:ext cx="1460657" cy="307777"/>
          </a:xfrm>
          <a:prstGeom prst="rect">
            <a:avLst/>
          </a:prstGeom>
          <a:noFill/>
        </p:spPr>
        <p:txBody>
          <a:bodyPr wrap="none" rtlCol="0">
            <a:spAutoFit/>
          </a:bodyPr>
          <a:lstStyle/>
          <a:p>
            <a:pPr algn="ctr"/>
            <a:r>
              <a:rPr lang="id-ID" sz="1400" dirty="0">
                <a:solidFill>
                  <a:schemeClr val="tx1">
                    <a:lumMod val="65000"/>
                    <a:lumOff val="35000"/>
                  </a:schemeClr>
                </a:solidFill>
                <a:latin typeface="+mj-lt"/>
              </a:rPr>
              <a:t>Your Title Here</a:t>
            </a:r>
            <a:endParaRPr lang="en-GB" sz="1400" dirty="0">
              <a:solidFill>
                <a:schemeClr val="tx1">
                  <a:lumMod val="65000"/>
                  <a:lumOff val="35000"/>
                </a:schemeClr>
              </a:solidFill>
              <a:latin typeface="+mj-lt"/>
            </a:endParaRPr>
          </a:p>
        </p:txBody>
      </p:sp>
      <p:sp>
        <p:nvSpPr>
          <p:cNvPr id="19" name="TextBox 18">
            <a:extLst>
              <a:ext uri="{FF2B5EF4-FFF2-40B4-BE49-F238E27FC236}">
                <a16:creationId xmlns:a16="http://schemas.microsoft.com/office/drawing/2014/main" id="{8EEF8DBA-A098-463F-8AC2-A1FCA9CCBB42}"/>
              </a:ext>
            </a:extLst>
          </p:cNvPr>
          <p:cNvSpPr txBox="1"/>
          <p:nvPr/>
        </p:nvSpPr>
        <p:spPr>
          <a:xfrm>
            <a:off x="4320146" y="751069"/>
            <a:ext cx="3551708" cy="707886"/>
          </a:xfrm>
          <a:prstGeom prst="rect">
            <a:avLst/>
          </a:prstGeom>
          <a:noFill/>
        </p:spPr>
        <p:txBody>
          <a:bodyPr wrap="square" rtlCol="0">
            <a:spAutoFit/>
          </a:bodyPr>
          <a:lstStyle/>
          <a:p>
            <a:pPr algn="ctr"/>
            <a:r>
              <a:rPr lang="id-ID" sz="4000" b="1" i="1" spc="-150" dirty="0">
                <a:solidFill>
                  <a:schemeClr val="tx1">
                    <a:lumMod val="75000"/>
                    <a:lumOff val="25000"/>
                  </a:schemeClr>
                </a:solidFill>
                <a:latin typeface="+mj-lt"/>
                <a:ea typeface="Montserrat" charset="0"/>
                <a:cs typeface="Montserrat" charset="0"/>
              </a:rPr>
              <a:t>Infographic</a:t>
            </a:r>
            <a:endParaRPr lang="en-US" sz="4000" b="1" i="1" spc="-150" dirty="0">
              <a:solidFill>
                <a:schemeClr val="tx1">
                  <a:lumMod val="75000"/>
                  <a:lumOff val="25000"/>
                </a:schemeClr>
              </a:solidFill>
              <a:latin typeface="+mj-lt"/>
              <a:ea typeface="Montserrat" charset="0"/>
              <a:cs typeface="Montserrat" charset="0"/>
            </a:endParaRPr>
          </a:p>
        </p:txBody>
      </p:sp>
      <p:sp>
        <p:nvSpPr>
          <p:cNvPr id="20" name="Right Triangle 19">
            <a:extLst>
              <a:ext uri="{FF2B5EF4-FFF2-40B4-BE49-F238E27FC236}">
                <a16:creationId xmlns:a16="http://schemas.microsoft.com/office/drawing/2014/main" id="{E91BD8F0-DA77-4E4D-8587-D59F4748E8F5}"/>
              </a:ext>
            </a:extLst>
          </p:cNvPr>
          <p:cNvSpPr/>
          <p:nvPr/>
        </p:nvSpPr>
        <p:spPr>
          <a:xfrm>
            <a:off x="5997132" y="533400"/>
            <a:ext cx="197736" cy="21766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mj-lt"/>
            </a:endParaRPr>
          </a:p>
        </p:txBody>
      </p:sp>
    </p:spTree>
    <p:extLst>
      <p:ext uri="{BB962C8B-B14F-4D97-AF65-F5344CB8AC3E}">
        <p14:creationId xmlns:p14="http://schemas.microsoft.com/office/powerpoint/2010/main" val="1354164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8D5913D-C5C6-4DDA-B508-0753E8392D2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09" b="7809"/>
          <a:stretch>
            <a:fillRect/>
          </a:stretch>
        </p:blipFill>
        <p:spPr/>
      </p:pic>
      <p:sp>
        <p:nvSpPr>
          <p:cNvPr id="4" name="Rectangle 3"/>
          <p:cNvSpPr/>
          <p:nvPr/>
        </p:nvSpPr>
        <p:spPr>
          <a:xfrm>
            <a:off x="0" y="0"/>
            <a:ext cx="12192000" cy="6858000"/>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mj-lt"/>
            </a:endParaRPr>
          </a:p>
        </p:txBody>
      </p:sp>
      <p:sp>
        <p:nvSpPr>
          <p:cNvPr id="5" name="TextBox 4">
            <a:extLst>
              <a:ext uri="{FF2B5EF4-FFF2-40B4-BE49-F238E27FC236}">
                <a16:creationId xmlns:a16="http://schemas.microsoft.com/office/drawing/2014/main" id="{8A9A674A-E934-41FC-A6B0-B25E4FB57122}"/>
              </a:ext>
            </a:extLst>
          </p:cNvPr>
          <p:cNvSpPr txBox="1"/>
          <p:nvPr/>
        </p:nvSpPr>
        <p:spPr>
          <a:xfrm>
            <a:off x="4367803" y="3139284"/>
            <a:ext cx="3456395" cy="1107996"/>
          </a:xfrm>
          <a:prstGeom prst="rect">
            <a:avLst/>
          </a:prstGeom>
          <a:noFill/>
        </p:spPr>
        <p:txBody>
          <a:bodyPr wrap="none" rtlCol="0">
            <a:spAutoFit/>
          </a:bodyPr>
          <a:lstStyle/>
          <a:p>
            <a:pPr algn="ctr"/>
            <a:r>
              <a:rPr lang="id-ID" sz="6600" b="1" i="1" dirty="0">
                <a:solidFill>
                  <a:schemeClr val="bg1"/>
                </a:solidFill>
                <a:latin typeface="+mj-lt"/>
              </a:rPr>
              <a:t>Thanks</a:t>
            </a:r>
            <a:endParaRPr lang="en-ID" sz="6600" b="1" i="1" dirty="0">
              <a:solidFill>
                <a:schemeClr val="bg1"/>
              </a:solidFill>
              <a:latin typeface="+mj-lt"/>
            </a:endParaRPr>
          </a:p>
        </p:txBody>
      </p:sp>
      <p:sp>
        <p:nvSpPr>
          <p:cNvPr id="8" name="Right Triangle 7"/>
          <p:cNvSpPr/>
          <p:nvPr/>
        </p:nvSpPr>
        <p:spPr>
          <a:xfrm>
            <a:off x="5885410" y="2534520"/>
            <a:ext cx="421181" cy="46363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mj-lt"/>
            </a:endParaRPr>
          </a:p>
        </p:txBody>
      </p:sp>
      <p:sp>
        <p:nvSpPr>
          <p:cNvPr id="9" name="Right Triangle 8"/>
          <p:cNvSpPr/>
          <p:nvPr/>
        </p:nvSpPr>
        <p:spPr>
          <a:xfrm>
            <a:off x="0" y="4796839"/>
            <a:ext cx="2099747" cy="206116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mj-lt"/>
            </a:endParaRPr>
          </a:p>
        </p:txBody>
      </p:sp>
    </p:spTree>
    <p:extLst>
      <p:ext uri="{BB962C8B-B14F-4D97-AF65-F5344CB8AC3E}">
        <p14:creationId xmlns:p14="http://schemas.microsoft.com/office/powerpoint/2010/main" val="411363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6B91FD-8A59-41E4-8E33-8242C3D4AF94}"/>
              </a:ext>
            </a:extLst>
          </p:cNvPr>
          <p:cNvSpPr txBox="1"/>
          <p:nvPr/>
        </p:nvSpPr>
        <p:spPr>
          <a:xfrm>
            <a:off x="6716245" y="1759756"/>
            <a:ext cx="3551708" cy="1323439"/>
          </a:xfrm>
          <a:prstGeom prst="rect">
            <a:avLst/>
          </a:prstGeom>
          <a:noFill/>
        </p:spPr>
        <p:txBody>
          <a:bodyPr wrap="square" rtlCol="0">
            <a:spAutoFit/>
          </a:bodyPr>
          <a:lstStyle/>
          <a:p>
            <a:r>
              <a:rPr lang="id-ID" sz="4000" b="1" i="1" spc="-150" dirty="0">
                <a:solidFill>
                  <a:schemeClr val="tx1">
                    <a:lumMod val="75000"/>
                    <a:lumOff val="25000"/>
                  </a:schemeClr>
                </a:solidFill>
                <a:latin typeface="+mj-lt"/>
                <a:ea typeface="Montserrat" charset="0"/>
                <a:cs typeface="Montserrat" charset="0"/>
              </a:rPr>
              <a:t>Tactics</a:t>
            </a:r>
          </a:p>
          <a:p>
            <a:r>
              <a:rPr lang="id-ID" sz="4000" b="1" i="1" spc="-150" dirty="0">
                <a:solidFill>
                  <a:schemeClr val="tx1">
                    <a:lumMod val="75000"/>
                    <a:lumOff val="25000"/>
                  </a:schemeClr>
                </a:solidFill>
                <a:latin typeface="+mj-lt"/>
                <a:ea typeface="Montserrat" charset="0"/>
                <a:cs typeface="Montserrat" charset="0"/>
              </a:rPr>
              <a:t>Company</a:t>
            </a:r>
            <a:endParaRPr lang="en-US" sz="4000" b="1" i="1" spc="-150" dirty="0">
              <a:solidFill>
                <a:schemeClr val="tx1">
                  <a:lumMod val="75000"/>
                  <a:lumOff val="25000"/>
                </a:schemeClr>
              </a:solidFill>
              <a:latin typeface="+mj-lt"/>
              <a:ea typeface="Montserrat" charset="0"/>
              <a:cs typeface="Montserrat" charset="0"/>
            </a:endParaRPr>
          </a:p>
        </p:txBody>
      </p:sp>
      <p:sp>
        <p:nvSpPr>
          <p:cNvPr id="7" name="TextBox 6"/>
          <p:cNvSpPr txBox="1"/>
          <p:nvPr/>
        </p:nvSpPr>
        <p:spPr>
          <a:xfrm flipH="1">
            <a:off x="6716245" y="3365360"/>
            <a:ext cx="3551708" cy="2005164"/>
          </a:xfrm>
          <a:prstGeom prst="rect">
            <a:avLst/>
          </a:prstGeom>
          <a:noFill/>
        </p:spPr>
        <p:txBody>
          <a:bodyPr wrap="square" rtlCol="0">
            <a:spAutoFit/>
          </a:bodyPr>
          <a:lstStyle/>
          <a:p>
            <a:pPr>
              <a:lnSpc>
                <a:spcPct val="150000"/>
              </a:lnSpc>
            </a:pPr>
            <a:r>
              <a:rPr lang="en-US" sz="1200" dirty="0">
                <a:solidFill>
                  <a:schemeClr val="tx1">
                    <a:lumMod val="50000"/>
                    <a:lumOff val="50000"/>
                  </a:schemeClr>
                </a:solidFill>
                <a:latin typeface="+mj-lt"/>
              </a:rPr>
              <a:t>Lorem ipsum dolor sit </a:t>
            </a:r>
            <a:r>
              <a:rPr lang="en-US" sz="1200" dirty="0" err="1">
                <a:solidFill>
                  <a:schemeClr val="tx1">
                    <a:lumMod val="50000"/>
                    <a:lumOff val="50000"/>
                  </a:schemeClr>
                </a:solidFill>
                <a:latin typeface="+mj-lt"/>
              </a:rPr>
              <a:t>ameti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anali</a:t>
            </a:r>
            <a:r>
              <a:rPr lang="en-US" sz="1200" dirty="0">
                <a:solidFill>
                  <a:schemeClr val="tx1">
                    <a:lumMod val="50000"/>
                    <a:lumOff val="50000"/>
                  </a:schemeClr>
                </a:solidFill>
                <a:latin typeface="+mj-lt"/>
              </a:rPr>
              <a:t> anu </a:t>
            </a:r>
            <a:r>
              <a:rPr lang="en-US" sz="1200" dirty="0" err="1">
                <a:solidFill>
                  <a:schemeClr val="tx1">
                    <a:lumMod val="50000"/>
                    <a:lumOff val="50000"/>
                  </a:schemeClr>
                </a:solidFill>
                <a:latin typeface="+mj-lt"/>
              </a:rPr>
              <a:t>consasercan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consectetun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asnainli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eantan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aoneca</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eget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duisal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nenaini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atasanil</a:t>
            </a:r>
            <a:r>
              <a:rPr lang="en-US" sz="1200" dirty="0">
                <a:solidFill>
                  <a:schemeClr val="tx1">
                    <a:lumMod val="50000"/>
                    <a:lumOff val="50000"/>
                  </a:schemeClr>
                </a:solidFill>
                <a:latin typeface="+mj-lt"/>
              </a:rPr>
              <a:t> anu </a:t>
            </a:r>
            <a:r>
              <a:rPr lang="en-US" sz="1200" dirty="0" err="1">
                <a:solidFill>
                  <a:schemeClr val="tx1">
                    <a:lumMod val="50000"/>
                    <a:lumOff val="50000"/>
                  </a:schemeClr>
                </a:solidFill>
                <a:latin typeface="+mj-lt"/>
              </a:rPr>
              <a:t>consectetun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asnainli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eantana</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oneca</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eget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duisal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nenaini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atasanil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amet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atasil</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Pellentesque</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neque</a:t>
            </a:r>
            <a:r>
              <a:rPr lang="en-US" sz="1200" dirty="0">
                <a:solidFill>
                  <a:schemeClr val="tx1">
                    <a:lumMod val="50000"/>
                    <a:lumOff val="50000"/>
                  </a:schemeClr>
                </a:solidFill>
                <a:latin typeface="+mj-lt"/>
              </a:rPr>
              <a:t> nisi, semper </a:t>
            </a:r>
            <a:r>
              <a:rPr lang="en-US" sz="1200" dirty="0" err="1">
                <a:solidFill>
                  <a:schemeClr val="tx1">
                    <a:lumMod val="50000"/>
                    <a:lumOff val="50000"/>
                  </a:schemeClr>
                </a:solidFill>
                <a:latin typeface="+mj-lt"/>
              </a:rPr>
              <a:t>eget</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orci</a:t>
            </a:r>
            <a:r>
              <a:rPr lang="en-US" sz="1200" dirty="0">
                <a:solidFill>
                  <a:schemeClr val="tx1">
                    <a:lumMod val="50000"/>
                    <a:lumOff val="50000"/>
                  </a:schemeClr>
                </a:solidFill>
                <a:latin typeface="+mj-lt"/>
              </a:rPr>
              <a:t> ac </a:t>
            </a:r>
            <a:r>
              <a:rPr lang="en-US" sz="1200" dirty="0" err="1">
                <a:solidFill>
                  <a:schemeClr val="tx1">
                    <a:lumMod val="50000"/>
                    <a:lumOff val="50000"/>
                  </a:schemeClr>
                </a:solidFill>
                <a:latin typeface="+mj-lt"/>
              </a:rPr>
              <a:t>anilat</a:t>
            </a:r>
            <a:r>
              <a:rPr lang="en-US" sz="1200" dirty="0">
                <a:solidFill>
                  <a:schemeClr val="tx1">
                    <a:lumMod val="50000"/>
                    <a:lumOff val="50000"/>
                  </a:schemeClr>
                </a:solidFill>
                <a:latin typeface="+mj-lt"/>
              </a:rPr>
              <a:t> males </a:t>
            </a:r>
            <a:r>
              <a:rPr lang="en-US" sz="1200" dirty="0" err="1">
                <a:solidFill>
                  <a:schemeClr val="tx1">
                    <a:lumMod val="50000"/>
                    <a:lumOff val="50000"/>
                  </a:schemeClr>
                </a:solidFill>
                <a:latin typeface="+mj-lt"/>
              </a:rPr>
              <a:t>santas</a:t>
            </a:r>
            <a:r>
              <a:rPr lang="en-US" sz="1200" dirty="0">
                <a:solidFill>
                  <a:schemeClr val="tx1">
                    <a:lumMod val="50000"/>
                    <a:lumOff val="50000"/>
                  </a:schemeClr>
                </a:solidFill>
                <a:latin typeface="+mj-lt"/>
              </a:rPr>
              <a:t> anta </a:t>
            </a:r>
            <a:r>
              <a:rPr lang="en-US" sz="1200" dirty="0" err="1">
                <a:solidFill>
                  <a:schemeClr val="tx1">
                    <a:lumMod val="50000"/>
                    <a:lumOff val="50000"/>
                  </a:schemeClr>
                </a:solidFill>
                <a:latin typeface="+mj-lt"/>
              </a:rPr>
              <a:t>donenilui</a:t>
            </a:r>
            <a:r>
              <a:rPr lang="en-US" sz="1200" dirty="0">
                <a:solidFill>
                  <a:schemeClr val="tx1">
                    <a:lumMod val="50000"/>
                    <a:lumOff val="50000"/>
                  </a:schemeClr>
                </a:solidFill>
                <a:latin typeface="+mj-lt"/>
              </a:rPr>
              <a:t> </a:t>
            </a:r>
          </a:p>
        </p:txBody>
      </p:sp>
      <p:sp>
        <p:nvSpPr>
          <p:cNvPr id="8" name="Right Triangle 7"/>
          <p:cNvSpPr/>
          <p:nvPr/>
        </p:nvSpPr>
        <p:spPr>
          <a:xfrm>
            <a:off x="6851070" y="1096591"/>
            <a:ext cx="421181" cy="46363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mj-lt"/>
            </a:endParaRPr>
          </a:p>
        </p:txBody>
      </p:sp>
      <p:sp>
        <p:nvSpPr>
          <p:cNvPr id="13" name="TextBox 12"/>
          <p:cNvSpPr txBox="1"/>
          <p:nvPr/>
        </p:nvSpPr>
        <p:spPr>
          <a:xfrm flipH="1">
            <a:off x="1202028" y="5399834"/>
            <a:ext cx="2362200" cy="384977"/>
          </a:xfrm>
          <a:prstGeom prst="rect">
            <a:avLst/>
          </a:prstGeom>
          <a:noFill/>
        </p:spPr>
        <p:txBody>
          <a:bodyPr wrap="square" rtlCol="0">
            <a:spAutoFit/>
          </a:bodyPr>
          <a:lstStyle/>
          <a:p>
            <a:pPr>
              <a:lnSpc>
                <a:spcPct val="150000"/>
              </a:lnSpc>
            </a:pPr>
            <a:r>
              <a:rPr lang="en-US" sz="1400" b="1" spc="300">
                <a:solidFill>
                  <a:schemeClr val="tx1">
                    <a:lumMod val="75000"/>
                    <a:lumOff val="25000"/>
                  </a:schemeClr>
                </a:solidFill>
                <a:latin typeface="+mj-lt"/>
                <a:ea typeface="Montserrat" charset="0"/>
                <a:cs typeface="Montserrat" charset="0"/>
              </a:rPr>
              <a:t>BUSINESS TITLE</a:t>
            </a:r>
          </a:p>
        </p:txBody>
      </p:sp>
      <p:pic>
        <p:nvPicPr>
          <p:cNvPr id="4" name="Picture Placeholder 3">
            <a:extLst>
              <a:ext uri="{FF2B5EF4-FFF2-40B4-BE49-F238E27FC236}">
                <a16:creationId xmlns:a16="http://schemas.microsoft.com/office/drawing/2014/main" id="{286778ED-E631-4E74-8F77-DD1E086EA39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148" r="25148"/>
          <a:stretch>
            <a:fillRect/>
          </a:stretch>
        </p:blipFill>
        <p:spPr/>
      </p:pic>
    </p:spTree>
    <p:extLst>
      <p:ext uri="{BB962C8B-B14F-4D97-AF65-F5344CB8AC3E}">
        <p14:creationId xmlns:p14="http://schemas.microsoft.com/office/powerpoint/2010/main" val="374270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984220" y="3531958"/>
            <a:ext cx="3551708" cy="2005164"/>
          </a:xfrm>
          <a:prstGeom prst="rect">
            <a:avLst/>
          </a:prstGeom>
          <a:noFill/>
        </p:spPr>
        <p:txBody>
          <a:bodyPr wrap="square" rtlCol="0">
            <a:spAutoFit/>
          </a:bodyPr>
          <a:lstStyle/>
          <a:p>
            <a:pPr>
              <a:lnSpc>
                <a:spcPct val="150000"/>
              </a:lnSpc>
            </a:pPr>
            <a:r>
              <a:rPr lang="en-US" sz="1200">
                <a:solidFill>
                  <a:schemeClr val="tx1">
                    <a:lumMod val="50000"/>
                    <a:lumOff val="50000"/>
                  </a:schemeClr>
                </a:solidFill>
              </a:rPr>
              <a:t>Lorem ipsum dolor sit ameti anali anu consasercan consectetun asnainli eantan aoneca eget duisal nenaini atasanil anu consectetun asnainli eantana oneca eget duisal nenaini atasanil amet atasil Pellentesque neque nisi, semper eget orci ac anilat males santas anta donenilui </a:t>
            </a:r>
          </a:p>
        </p:txBody>
      </p:sp>
      <p:sp>
        <p:nvSpPr>
          <p:cNvPr id="8" name="TextBox 7">
            <a:extLst>
              <a:ext uri="{FF2B5EF4-FFF2-40B4-BE49-F238E27FC236}">
                <a16:creationId xmlns:a16="http://schemas.microsoft.com/office/drawing/2014/main" id="{496B91FD-8A59-41E4-8E33-8242C3D4AF94}"/>
              </a:ext>
            </a:extLst>
          </p:cNvPr>
          <p:cNvSpPr txBox="1"/>
          <p:nvPr/>
        </p:nvSpPr>
        <p:spPr>
          <a:xfrm>
            <a:off x="984220" y="1965366"/>
            <a:ext cx="3551708" cy="1323439"/>
          </a:xfrm>
          <a:prstGeom prst="rect">
            <a:avLst/>
          </a:prstGeom>
          <a:noFill/>
        </p:spPr>
        <p:txBody>
          <a:bodyPr wrap="square" rtlCol="0">
            <a:spAutoFit/>
          </a:bodyPr>
          <a:lstStyle/>
          <a:p>
            <a:r>
              <a:rPr lang="id-ID" sz="4000" b="1" i="1" spc="-150" dirty="0">
                <a:solidFill>
                  <a:schemeClr val="tx1">
                    <a:lumMod val="75000"/>
                    <a:lumOff val="25000"/>
                  </a:schemeClr>
                </a:solidFill>
                <a:ea typeface="Montserrat" charset="0"/>
                <a:cs typeface="Montserrat" charset="0"/>
              </a:rPr>
              <a:t>Portofolio</a:t>
            </a:r>
          </a:p>
          <a:p>
            <a:r>
              <a:rPr lang="id-ID" sz="4000" b="1" i="1" spc="-150" dirty="0">
                <a:solidFill>
                  <a:schemeClr val="tx1">
                    <a:lumMod val="75000"/>
                    <a:lumOff val="25000"/>
                  </a:schemeClr>
                </a:solidFill>
                <a:ea typeface="Montserrat" charset="0"/>
                <a:cs typeface="Montserrat" charset="0"/>
              </a:rPr>
              <a:t>Tactics</a:t>
            </a:r>
          </a:p>
        </p:txBody>
      </p:sp>
      <p:sp>
        <p:nvSpPr>
          <p:cNvPr id="9" name="Right Triangle 8"/>
          <p:cNvSpPr/>
          <p:nvPr/>
        </p:nvSpPr>
        <p:spPr>
          <a:xfrm>
            <a:off x="1094214" y="1338862"/>
            <a:ext cx="421181" cy="46363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9728120" y="1338612"/>
            <a:ext cx="1807818" cy="1544202"/>
            <a:chOff x="9445675" y="1225511"/>
            <a:chExt cx="2498674" cy="1544202"/>
          </a:xfrm>
        </p:grpSpPr>
        <p:sp>
          <p:nvSpPr>
            <p:cNvPr id="12" name="TextBox 11"/>
            <p:cNvSpPr txBox="1"/>
            <p:nvPr/>
          </p:nvSpPr>
          <p:spPr>
            <a:xfrm flipH="1">
              <a:off x="9445679" y="1688776"/>
              <a:ext cx="2498668" cy="1080937"/>
            </a:xfrm>
            <a:prstGeom prst="rect">
              <a:avLst/>
            </a:prstGeom>
            <a:noFill/>
          </p:spPr>
          <p:txBody>
            <a:bodyPr wrap="square" rtlCol="0">
              <a:spAutoFit/>
            </a:bodyPr>
            <a:lstStyle/>
            <a:p>
              <a:pPr algn="ctr">
                <a:lnSpc>
                  <a:spcPct val="150000"/>
                </a:lnSpc>
              </a:pPr>
              <a:r>
                <a:rPr lang="en-US" sz="1100">
                  <a:solidFill>
                    <a:schemeClr val="bg1">
                      <a:lumMod val="95000"/>
                    </a:schemeClr>
                  </a:solidFill>
                </a:rPr>
                <a:t>Lorem ipsum dolor siti ametiaila anali anu consectetur turpis liber tincidunt snatil</a:t>
              </a:r>
            </a:p>
          </p:txBody>
        </p:sp>
        <p:sp>
          <p:nvSpPr>
            <p:cNvPr id="13" name="TextBox 12"/>
            <p:cNvSpPr txBox="1"/>
            <p:nvPr/>
          </p:nvSpPr>
          <p:spPr>
            <a:xfrm flipH="1">
              <a:off x="9445675" y="1225511"/>
              <a:ext cx="2498674" cy="319190"/>
            </a:xfrm>
            <a:prstGeom prst="rect">
              <a:avLst/>
            </a:prstGeom>
            <a:noFill/>
          </p:spPr>
          <p:txBody>
            <a:bodyPr wrap="square" rtlCol="0">
              <a:spAutoFit/>
            </a:bodyPr>
            <a:lstStyle/>
            <a:p>
              <a:pPr algn="ctr">
                <a:lnSpc>
                  <a:spcPct val="150000"/>
                </a:lnSpc>
              </a:pPr>
              <a:r>
                <a:rPr lang="en-US" sz="1100" b="1" spc="300">
                  <a:solidFill>
                    <a:schemeClr val="bg1"/>
                  </a:solidFill>
                </a:rPr>
                <a:t>LOREM IPSUM</a:t>
              </a:r>
            </a:p>
          </p:txBody>
        </p:sp>
      </p:grpSp>
      <p:grpSp>
        <p:nvGrpSpPr>
          <p:cNvPr id="14" name="Group 13"/>
          <p:cNvGrpSpPr/>
          <p:nvPr/>
        </p:nvGrpSpPr>
        <p:grpSpPr>
          <a:xfrm>
            <a:off x="9728120" y="3958309"/>
            <a:ext cx="1807818" cy="1571261"/>
            <a:chOff x="13134356" y="1225511"/>
            <a:chExt cx="2498674" cy="1571261"/>
          </a:xfrm>
        </p:grpSpPr>
        <p:sp>
          <p:nvSpPr>
            <p:cNvPr id="15" name="TextBox 14"/>
            <p:cNvSpPr txBox="1"/>
            <p:nvPr/>
          </p:nvSpPr>
          <p:spPr>
            <a:xfrm flipH="1">
              <a:off x="13134360" y="1688776"/>
              <a:ext cx="2498668" cy="1107996"/>
            </a:xfrm>
            <a:prstGeom prst="rect">
              <a:avLst/>
            </a:prstGeom>
            <a:noFill/>
          </p:spPr>
          <p:txBody>
            <a:bodyPr wrap="square" rtlCol="0">
              <a:spAutoFit/>
            </a:bodyPr>
            <a:lstStyle/>
            <a:p>
              <a:pPr algn="ctr">
                <a:lnSpc>
                  <a:spcPct val="150000"/>
                </a:lnSpc>
              </a:pPr>
              <a:r>
                <a:rPr lang="en-US" sz="1100">
                  <a:solidFill>
                    <a:schemeClr val="bg1">
                      <a:lumMod val="95000"/>
                    </a:schemeClr>
                  </a:solidFill>
                </a:rPr>
                <a:t>Lorem ipsum dolor siti ametiaila anali anu consectetur turpis liber tincidunt snatil</a:t>
              </a:r>
            </a:p>
          </p:txBody>
        </p:sp>
        <p:sp>
          <p:nvSpPr>
            <p:cNvPr id="16" name="TextBox 15"/>
            <p:cNvSpPr txBox="1"/>
            <p:nvPr/>
          </p:nvSpPr>
          <p:spPr>
            <a:xfrm flipH="1">
              <a:off x="13134356" y="1225511"/>
              <a:ext cx="2498674" cy="319190"/>
            </a:xfrm>
            <a:prstGeom prst="rect">
              <a:avLst/>
            </a:prstGeom>
            <a:noFill/>
          </p:spPr>
          <p:txBody>
            <a:bodyPr wrap="square" rtlCol="0">
              <a:spAutoFit/>
            </a:bodyPr>
            <a:lstStyle/>
            <a:p>
              <a:pPr algn="ctr">
                <a:lnSpc>
                  <a:spcPct val="150000"/>
                </a:lnSpc>
              </a:pPr>
              <a:r>
                <a:rPr lang="en-US" sz="1100" b="1" spc="300">
                  <a:solidFill>
                    <a:schemeClr val="bg1"/>
                  </a:solidFill>
                </a:rPr>
                <a:t>LOREM IPSUM</a:t>
              </a:r>
            </a:p>
          </p:txBody>
        </p:sp>
      </p:grpSp>
      <p:pic>
        <p:nvPicPr>
          <p:cNvPr id="5" name="Picture Placeholder 4">
            <a:extLst>
              <a:ext uri="{FF2B5EF4-FFF2-40B4-BE49-F238E27FC236}">
                <a16:creationId xmlns:a16="http://schemas.microsoft.com/office/drawing/2014/main" id="{E259459D-6E4A-469A-85FE-D3C715B4F82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65" r="365"/>
          <a:stretch>
            <a:fillRect/>
          </a:stretch>
        </p:blipFill>
        <p:spPr/>
      </p:pic>
      <p:pic>
        <p:nvPicPr>
          <p:cNvPr id="10" name="Picture Placeholder 9">
            <a:extLst>
              <a:ext uri="{FF2B5EF4-FFF2-40B4-BE49-F238E27FC236}">
                <a16:creationId xmlns:a16="http://schemas.microsoft.com/office/drawing/2014/main" id="{3CD2A4AD-467A-48F9-8F51-5547CC04DB7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5230" b="5230"/>
          <a:stretch>
            <a:fillRect/>
          </a:stretch>
        </p:blipFill>
        <p:spPr/>
      </p:pic>
    </p:spTree>
    <p:extLst>
      <p:ext uri="{BB962C8B-B14F-4D97-AF65-F5344CB8AC3E}">
        <p14:creationId xmlns:p14="http://schemas.microsoft.com/office/powerpoint/2010/main" val="723200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flipH="1">
            <a:off x="7900175" y="3515048"/>
            <a:ext cx="3551708" cy="2005164"/>
          </a:xfrm>
          <a:prstGeom prst="rect">
            <a:avLst/>
          </a:prstGeom>
          <a:noFill/>
        </p:spPr>
        <p:txBody>
          <a:bodyPr wrap="square" rtlCol="0">
            <a:spAutoFit/>
          </a:bodyPr>
          <a:lstStyle/>
          <a:p>
            <a:pPr>
              <a:lnSpc>
                <a:spcPct val="150000"/>
              </a:lnSpc>
            </a:pPr>
            <a:r>
              <a:rPr lang="en-US" sz="1200">
                <a:solidFill>
                  <a:schemeClr val="tx1">
                    <a:lumMod val="50000"/>
                    <a:lumOff val="50000"/>
                  </a:schemeClr>
                </a:solidFill>
                <a:latin typeface="+mj-lt"/>
              </a:rPr>
              <a:t>Lorem ipsum dolor sit ameti anali anu consasercan consectetun asnainli eantan aoneca eget duisal nenaini atasanil anu consectetun asnainli eantana oneca eget duisal nenaini atasanil amet atasil Pellentesque neque nisi, semper eget orci ac anilat males santas anta donenilui </a:t>
            </a:r>
          </a:p>
        </p:txBody>
      </p:sp>
      <p:sp>
        <p:nvSpPr>
          <p:cNvPr id="13" name="TextBox 12">
            <a:extLst>
              <a:ext uri="{FF2B5EF4-FFF2-40B4-BE49-F238E27FC236}">
                <a16:creationId xmlns:a16="http://schemas.microsoft.com/office/drawing/2014/main" id="{496B91FD-8A59-41E4-8E33-8242C3D4AF94}"/>
              </a:ext>
            </a:extLst>
          </p:cNvPr>
          <p:cNvSpPr txBox="1"/>
          <p:nvPr/>
        </p:nvSpPr>
        <p:spPr>
          <a:xfrm>
            <a:off x="7900175" y="1846856"/>
            <a:ext cx="3551708" cy="1323439"/>
          </a:xfrm>
          <a:prstGeom prst="rect">
            <a:avLst/>
          </a:prstGeom>
          <a:noFill/>
        </p:spPr>
        <p:txBody>
          <a:bodyPr wrap="square" rtlCol="0">
            <a:spAutoFit/>
          </a:bodyPr>
          <a:lstStyle/>
          <a:p>
            <a:r>
              <a:rPr lang="id-ID" sz="4000" b="1" i="1" dirty="0">
                <a:solidFill>
                  <a:schemeClr val="tx1">
                    <a:lumMod val="75000"/>
                    <a:lumOff val="25000"/>
                  </a:schemeClr>
                </a:solidFill>
                <a:latin typeface="+mj-lt"/>
                <a:ea typeface="Montserrat" charset="0"/>
                <a:cs typeface="Montserrat" charset="0"/>
              </a:rPr>
              <a:t>Portofolio</a:t>
            </a:r>
          </a:p>
          <a:p>
            <a:r>
              <a:rPr lang="id-ID" sz="4000" b="1" i="1" dirty="0">
                <a:solidFill>
                  <a:schemeClr val="tx1">
                    <a:lumMod val="75000"/>
                    <a:lumOff val="25000"/>
                  </a:schemeClr>
                </a:solidFill>
                <a:latin typeface="+mj-lt"/>
                <a:ea typeface="Montserrat" charset="0"/>
                <a:cs typeface="Montserrat" charset="0"/>
              </a:rPr>
              <a:t>Tactics</a:t>
            </a:r>
          </a:p>
        </p:txBody>
      </p:sp>
      <p:sp>
        <p:nvSpPr>
          <p:cNvPr id="14" name="Right Triangle 13"/>
          <p:cNvSpPr/>
          <p:nvPr/>
        </p:nvSpPr>
        <p:spPr>
          <a:xfrm>
            <a:off x="8010169" y="1321952"/>
            <a:ext cx="421181" cy="46363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latin typeface="+mj-lt"/>
            </a:endParaRPr>
          </a:p>
        </p:txBody>
      </p:sp>
      <p:grpSp>
        <p:nvGrpSpPr>
          <p:cNvPr id="15" name="Group 14"/>
          <p:cNvGrpSpPr/>
          <p:nvPr/>
        </p:nvGrpSpPr>
        <p:grpSpPr>
          <a:xfrm>
            <a:off x="748924" y="1013490"/>
            <a:ext cx="1807818" cy="1544202"/>
            <a:chOff x="9445675" y="1225511"/>
            <a:chExt cx="2498674" cy="1544202"/>
          </a:xfrm>
        </p:grpSpPr>
        <p:sp>
          <p:nvSpPr>
            <p:cNvPr id="16" name="TextBox 15"/>
            <p:cNvSpPr txBox="1"/>
            <p:nvPr/>
          </p:nvSpPr>
          <p:spPr>
            <a:xfrm flipH="1">
              <a:off x="9445679" y="1688776"/>
              <a:ext cx="2498668" cy="1080937"/>
            </a:xfrm>
            <a:prstGeom prst="rect">
              <a:avLst/>
            </a:prstGeom>
            <a:noFill/>
          </p:spPr>
          <p:txBody>
            <a:bodyPr wrap="square" rtlCol="0">
              <a:spAutoFit/>
            </a:bodyPr>
            <a:lstStyle/>
            <a:p>
              <a:pPr>
                <a:lnSpc>
                  <a:spcPct val="150000"/>
                </a:lnSpc>
              </a:pPr>
              <a:r>
                <a:rPr lang="en-US" sz="1100" dirty="0">
                  <a:solidFill>
                    <a:schemeClr val="bg1">
                      <a:lumMod val="95000"/>
                    </a:schemeClr>
                  </a:solidFill>
                  <a:latin typeface="+mj-lt"/>
                </a:rPr>
                <a:t>Lorem ipsum dolor </a:t>
              </a:r>
              <a:r>
                <a:rPr lang="en-US" sz="1100" dirty="0" err="1">
                  <a:solidFill>
                    <a:schemeClr val="bg1">
                      <a:lumMod val="95000"/>
                    </a:schemeClr>
                  </a:solidFill>
                  <a:latin typeface="+mj-lt"/>
                </a:rPr>
                <a:t>siti</a:t>
              </a:r>
              <a:r>
                <a:rPr lang="en-US" sz="1100" dirty="0">
                  <a:solidFill>
                    <a:schemeClr val="bg1">
                      <a:lumMod val="95000"/>
                    </a:schemeClr>
                  </a:solidFill>
                  <a:latin typeface="+mj-lt"/>
                </a:rPr>
                <a:t> </a:t>
              </a:r>
              <a:r>
                <a:rPr lang="en-US" sz="1100" dirty="0" err="1">
                  <a:solidFill>
                    <a:schemeClr val="bg1">
                      <a:lumMod val="95000"/>
                    </a:schemeClr>
                  </a:solidFill>
                  <a:latin typeface="+mj-lt"/>
                </a:rPr>
                <a:t>ametiaila</a:t>
              </a:r>
              <a:r>
                <a:rPr lang="en-US" sz="1100" dirty="0">
                  <a:solidFill>
                    <a:schemeClr val="bg1">
                      <a:lumMod val="95000"/>
                    </a:schemeClr>
                  </a:solidFill>
                  <a:latin typeface="+mj-lt"/>
                </a:rPr>
                <a:t> </a:t>
              </a:r>
              <a:r>
                <a:rPr lang="en-US" sz="1100" dirty="0" err="1">
                  <a:solidFill>
                    <a:schemeClr val="bg1">
                      <a:lumMod val="95000"/>
                    </a:schemeClr>
                  </a:solidFill>
                  <a:latin typeface="+mj-lt"/>
                </a:rPr>
                <a:t>anali</a:t>
              </a:r>
              <a:r>
                <a:rPr lang="en-US" sz="1100" dirty="0">
                  <a:solidFill>
                    <a:schemeClr val="bg1">
                      <a:lumMod val="95000"/>
                    </a:schemeClr>
                  </a:solidFill>
                  <a:latin typeface="+mj-lt"/>
                </a:rPr>
                <a:t> anu </a:t>
              </a:r>
              <a:r>
                <a:rPr lang="en-US" sz="1100" dirty="0" err="1">
                  <a:solidFill>
                    <a:schemeClr val="bg1">
                      <a:lumMod val="95000"/>
                    </a:schemeClr>
                  </a:solidFill>
                  <a:latin typeface="+mj-lt"/>
                </a:rPr>
                <a:t>consectetur</a:t>
              </a:r>
              <a:r>
                <a:rPr lang="en-US" sz="1100" dirty="0">
                  <a:solidFill>
                    <a:schemeClr val="bg1">
                      <a:lumMod val="95000"/>
                    </a:schemeClr>
                  </a:solidFill>
                  <a:latin typeface="+mj-lt"/>
                </a:rPr>
                <a:t> </a:t>
              </a:r>
              <a:r>
                <a:rPr lang="en-US" sz="1100" dirty="0" err="1">
                  <a:solidFill>
                    <a:schemeClr val="bg1">
                      <a:lumMod val="95000"/>
                    </a:schemeClr>
                  </a:solidFill>
                  <a:latin typeface="+mj-lt"/>
                </a:rPr>
                <a:t>turpis</a:t>
              </a:r>
              <a:r>
                <a:rPr lang="en-US" sz="1100" dirty="0">
                  <a:solidFill>
                    <a:schemeClr val="bg1">
                      <a:lumMod val="95000"/>
                    </a:schemeClr>
                  </a:solidFill>
                  <a:latin typeface="+mj-lt"/>
                </a:rPr>
                <a:t> liber </a:t>
              </a:r>
              <a:r>
                <a:rPr lang="en-US" sz="1100" dirty="0" err="1">
                  <a:solidFill>
                    <a:schemeClr val="bg1">
                      <a:lumMod val="95000"/>
                    </a:schemeClr>
                  </a:solidFill>
                  <a:latin typeface="+mj-lt"/>
                </a:rPr>
                <a:t>tincidunt</a:t>
              </a:r>
              <a:r>
                <a:rPr lang="en-US" sz="1100" dirty="0">
                  <a:solidFill>
                    <a:schemeClr val="bg1">
                      <a:lumMod val="95000"/>
                    </a:schemeClr>
                  </a:solidFill>
                  <a:latin typeface="+mj-lt"/>
                </a:rPr>
                <a:t> </a:t>
              </a:r>
              <a:r>
                <a:rPr lang="en-US" sz="1100" dirty="0" err="1">
                  <a:solidFill>
                    <a:schemeClr val="bg1">
                      <a:lumMod val="95000"/>
                    </a:schemeClr>
                  </a:solidFill>
                  <a:latin typeface="+mj-lt"/>
                </a:rPr>
                <a:t>snatil</a:t>
              </a:r>
              <a:endParaRPr lang="en-US" sz="1100" dirty="0">
                <a:solidFill>
                  <a:schemeClr val="bg1">
                    <a:lumMod val="95000"/>
                  </a:schemeClr>
                </a:solidFill>
                <a:latin typeface="+mj-lt"/>
              </a:endParaRPr>
            </a:p>
          </p:txBody>
        </p:sp>
        <p:sp>
          <p:nvSpPr>
            <p:cNvPr id="17" name="TextBox 16"/>
            <p:cNvSpPr txBox="1"/>
            <p:nvPr/>
          </p:nvSpPr>
          <p:spPr>
            <a:xfrm flipH="1">
              <a:off x="9445675" y="1225511"/>
              <a:ext cx="2498674" cy="319190"/>
            </a:xfrm>
            <a:prstGeom prst="rect">
              <a:avLst/>
            </a:prstGeom>
            <a:noFill/>
          </p:spPr>
          <p:txBody>
            <a:bodyPr wrap="square" rtlCol="0">
              <a:spAutoFit/>
            </a:bodyPr>
            <a:lstStyle/>
            <a:p>
              <a:pPr>
                <a:lnSpc>
                  <a:spcPct val="150000"/>
                </a:lnSpc>
              </a:pPr>
              <a:r>
                <a:rPr lang="en-US" sz="1100" b="1">
                  <a:solidFill>
                    <a:schemeClr val="bg1"/>
                  </a:solidFill>
                  <a:latin typeface="+mj-lt"/>
                </a:rPr>
                <a:t>LOREM IPSUM</a:t>
              </a:r>
            </a:p>
          </p:txBody>
        </p:sp>
      </p:grpSp>
      <p:sp>
        <p:nvSpPr>
          <p:cNvPr id="20" name="TextBox 19"/>
          <p:cNvSpPr txBox="1"/>
          <p:nvPr/>
        </p:nvSpPr>
        <p:spPr>
          <a:xfrm flipH="1">
            <a:off x="748923" y="3379558"/>
            <a:ext cx="1807818" cy="894732"/>
          </a:xfrm>
          <a:prstGeom prst="rect">
            <a:avLst/>
          </a:prstGeom>
          <a:noFill/>
        </p:spPr>
        <p:txBody>
          <a:bodyPr wrap="square" rtlCol="0">
            <a:spAutoFit/>
          </a:bodyPr>
          <a:lstStyle/>
          <a:p>
            <a:pPr>
              <a:lnSpc>
                <a:spcPct val="150000"/>
              </a:lnSpc>
            </a:pPr>
            <a:r>
              <a:rPr lang="en-US" sz="1200" b="1">
                <a:solidFill>
                  <a:schemeClr val="bg1"/>
                </a:solidFill>
                <a:latin typeface="+mj-lt"/>
              </a:rPr>
              <a:t>124</a:t>
            </a:r>
          </a:p>
          <a:p>
            <a:pPr>
              <a:lnSpc>
                <a:spcPct val="150000"/>
              </a:lnSpc>
            </a:pPr>
            <a:r>
              <a:rPr lang="en-US" sz="1200" b="1">
                <a:solidFill>
                  <a:schemeClr val="bg1"/>
                </a:solidFill>
                <a:latin typeface="+mj-lt"/>
              </a:rPr>
              <a:t>SUCCESFULLY</a:t>
            </a:r>
            <a:br>
              <a:rPr lang="en-US" sz="1200" b="1">
                <a:solidFill>
                  <a:schemeClr val="bg1"/>
                </a:solidFill>
                <a:latin typeface="+mj-lt"/>
              </a:rPr>
            </a:br>
            <a:r>
              <a:rPr lang="en-US" sz="1200" b="1">
                <a:solidFill>
                  <a:schemeClr val="bg1"/>
                </a:solidFill>
                <a:latin typeface="+mj-lt"/>
              </a:rPr>
              <a:t>PROJECT</a:t>
            </a:r>
          </a:p>
        </p:txBody>
      </p:sp>
      <p:sp>
        <p:nvSpPr>
          <p:cNvPr id="18" name="TextBox 17"/>
          <p:cNvSpPr txBox="1"/>
          <p:nvPr/>
        </p:nvSpPr>
        <p:spPr>
          <a:xfrm flipH="1">
            <a:off x="638492" y="4993125"/>
            <a:ext cx="2282507" cy="897169"/>
          </a:xfrm>
          <a:prstGeom prst="rect">
            <a:avLst/>
          </a:prstGeom>
          <a:noFill/>
        </p:spPr>
        <p:txBody>
          <a:bodyPr wrap="square" rtlCol="0">
            <a:spAutoFit/>
          </a:bodyPr>
          <a:lstStyle/>
          <a:p>
            <a:pPr>
              <a:lnSpc>
                <a:spcPct val="150000"/>
              </a:lnSpc>
            </a:pPr>
            <a:r>
              <a:rPr lang="en-US" sz="1200" dirty="0">
                <a:solidFill>
                  <a:schemeClr val="tx1">
                    <a:lumMod val="50000"/>
                    <a:lumOff val="50000"/>
                  </a:schemeClr>
                </a:solidFill>
                <a:latin typeface="+mj-lt"/>
              </a:rPr>
              <a:t>Lorem ipsum dolor sit </a:t>
            </a:r>
            <a:r>
              <a:rPr lang="en-US" sz="1200" dirty="0" err="1">
                <a:solidFill>
                  <a:schemeClr val="tx1">
                    <a:lumMod val="50000"/>
                    <a:lumOff val="50000"/>
                  </a:schemeClr>
                </a:solidFill>
                <a:latin typeface="+mj-lt"/>
              </a:rPr>
              <a:t>ameti</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anali</a:t>
            </a:r>
            <a:r>
              <a:rPr lang="en-US" sz="1200" dirty="0">
                <a:solidFill>
                  <a:schemeClr val="tx1">
                    <a:lumMod val="50000"/>
                    <a:lumOff val="50000"/>
                  </a:schemeClr>
                </a:solidFill>
                <a:latin typeface="+mj-lt"/>
              </a:rPr>
              <a:t> anu </a:t>
            </a:r>
            <a:r>
              <a:rPr lang="en-US" sz="1200" dirty="0" err="1">
                <a:solidFill>
                  <a:schemeClr val="tx1">
                    <a:lumMod val="50000"/>
                    <a:lumOff val="50000"/>
                  </a:schemeClr>
                </a:solidFill>
                <a:latin typeface="+mj-lt"/>
              </a:rPr>
              <a:t>consasercan</a:t>
            </a:r>
            <a:r>
              <a:rPr lang="en-US" sz="1200" dirty="0">
                <a:solidFill>
                  <a:schemeClr val="tx1">
                    <a:lumMod val="50000"/>
                    <a:lumOff val="50000"/>
                  </a:schemeClr>
                </a:solidFill>
                <a:latin typeface="+mj-lt"/>
              </a:rPr>
              <a:t> </a:t>
            </a:r>
            <a:r>
              <a:rPr lang="en-US" sz="1200" dirty="0" err="1">
                <a:solidFill>
                  <a:schemeClr val="tx1">
                    <a:lumMod val="50000"/>
                    <a:lumOff val="50000"/>
                  </a:schemeClr>
                </a:solidFill>
                <a:latin typeface="+mj-lt"/>
              </a:rPr>
              <a:t>consectetun</a:t>
            </a:r>
            <a:endParaRPr lang="en-US" sz="1200" dirty="0">
              <a:solidFill>
                <a:schemeClr val="tx1">
                  <a:lumMod val="50000"/>
                  <a:lumOff val="50000"/>
                </a:schemeClr>
              </a:solidFill>
              <a:latin typeface="+mj-lt"/>
            </a:endParaRPr>
          </a:p>
        </p:txBody>
      </p:sp>
      <p:pic>
        <p:nvPicPr>
          <p:cNvPr id="5" name="Picture Placeholder 4">
            <a:extLst>
              <a:ext uri="{FF2B5EF4-FFF2-40B4-BE49-F238E27FC236}">
                <a16:creationId xmlns:a16="http://schemas.microsoft.com/office/drawing/2014/main" id="{7768B256-9700-42EC-8B22-A18D5D34F4E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32" b="232"/>
          <a:stretch>
            <a:fillRect/>
          </a:stretch>
        </p:blipFill>
        <p:spPr/>
      </p:pic>
      <p:pic>
        <p:nvPicPr>
          <p:cNvPr id="7" name="Picture Placeholder 6">
            <a:extLst>
              <a:ext uri="{FF2B5EF4-FFF2-40B4-BE49-F238E27FC236}">
                <a16:creationId xmlns:a16="http://schemas.microsoft.com/office/drawing/2014/main" id="{D8CD29A4-9FEA-4B1B-AF56-FD818AC9F0F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13" r="313"/>
          <a:stretch>
            <a:fillRect/>
          </a:stretch>
        </p:blipFill>
        <p:spPr/>
      </p:pic>
    </p:spTree>
    <p:extLst>
      <p:ext uri="{BB962C8B-B14F-4D97-AF65-F5344CB8AC3E}">
        <p14:creationId xmlns:p14="http://schemas.microsoft.com/office/powerpoint/2010/main" val="1219782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752400" y="3410229"/>
            <a:ext cx="3095699" cy="2282163"/>
          </a:xfrm>
          <a:prstGeom prst="rect">
            <a:avLst/>
          </a:prstGeom>
          <a:noFill/>
        </p:spPr>
        <p:txBody>
          <a:bodyPr wrap="square" rtlCol="0">
            <a:spAutoFit/>
          </a:bodyPr>
          <a:lstStyle/>
          <a:p>
            <a:pPr>
              <a:lnSpc>
                <a:spcPct val="150000"/>
              </a:lnSpc>
            </a:pPr>
            <a:r>
              <a:rPr lang="en-US" sz="1200" dirty="0">
                <a:solidFill>
                  <a:schemeClr val="bg1"/>
                </a:solidFill>
              </a:rPr>
              <a:t>Lorem ipsum dolor sit </a:t>
            </a:r>
            <a:r>
              <a:rPr lang="en-US" sz="1200" dirty="0" err="1">
                <a:solidFill>
                  <a:schemeClr val="bg1"/>
                </a:solidFill>
              </a:rPr>
              <a:t>ameti</a:t>
            </a:r>
            <a:r>
              <a:rPr lang="en-US" sz="1200" dirty="0">
                <a:solidFill>
                  <a:schemeClr val="bg1"/>
                </a:solidFill>
              </a:rPr>
              <a:t> </a:t>
            </a:r>
            <a:r>
              <a:rPr lang="en-US" sz="1200" dirty="0" err="1">
                <a:solidFill>
                  <a:schemeClr val="bg1"/>
                </a:solidFill>
              </a:rPr>
              <a:t>anali</a:t>
            </a:r>
            <a:r>
              <a:rPr lang="en-US" sz="1200" dirty="0">
                <a:solidFill>
                  <a:schemeClr val="bg1"/>
                </a:solidFill>
              </a:rPr>
              <a:t> anu </a:t>
            </a:r>
            <a:r>
              <a:rPr lang="en-US" sz="1200" dirty="0" err="1">
                <a:solidFill>
                  <a:schemeClr val="bg1"/>
                </a:solidFill>
              </a:rPr>
              <a:t>consasercan</a:t>
            </a:r>
            <a:r>
              <a:rPr lang="en-US" sz="1200" dirty="0">
                <a:solidFill>
                  <a:schemeClr val="bg1"/>
                </a:solidFill>
              </a:rPr>
              <a:t> </a:t>
            </a:r>
            <a:r>
              <a:rPr lang="en-US" sz="1200" dirty="0" err="1">
                <a:solidFill>
                  <a:schemeClr val="bg1"/>
                </a:solidFill>
              </a:rPr>
              <a:t>consectetun</a:t>
            </a:r>
            <a:r>
              <a:rPr lang="en-US" sz="1200" dirty="0">
                <a:solidFill>
                  <a:schemeClr val="bg1"/>
                </a:solidFill>
              </a:rPr>
              <a:t> </a:t>
            </a:r>
            <a:r>
              <a:rPr lang="en-US" sz="1200" dirty="0" err="1">
                <a:solidFill>
                  <a:schemeClr val="bg1"/>
                </a:solidFill>
              </a:rPr>
              <a:t>asnainli</a:t>
            </a:r>
            <a:r>
              <a:rPr lang="en-US" sz="1200" dirty="0">
                <a:solidFill>
                  <a:schemeClr val="bg1"/>
                </a:solidFill>
              </a:rPr>
              <a:t> </a:t>
            </a:r>
            <a:r>
              <a:rPr lang="en-US" sz="1200" dirty="0" err="1">
                <a:solidFill>
                  <a:schemeClr val="bg1"/>
                </a:solidFill>
              </a:rPr>
              <a:t>eantan</a:t>
            </a:r>
            <a:r>
              <a:rPr lang="en-US" sz="1200" dirty="0">
                <a:solidFill>
                  <a:schemeClr val="bg1"/>
                </a:solidFill>
              </a:rPr>
              <a:t> </a:t>
            </a:r>
            <a:r>
              <a:rPr lang="en-US" sz="1200" dirty="0" err="1">
                <a:solidFill>
                  <a:schemeClr val="bg1"/>
                </a:solidFill>
              </a:rPr>
              <a:t>aoneca</a:t>
            </a:r>
            <a:r>
              <a:rPr lang="en-US" sz="1200" dirty="0">
                <a:solidFill>
                  <a:schemeClr val="bg1"/>
                </a:solidFill>
              </a:rPr>
              <a:t> </a:t>
            </a:r>
            <a:r>
              <a:rPr lang="en-US" sz="1200" dirty="0" err="1">
                <a:solidFill>
                  <a:schemeClr val="bg1"/>
                </a:solidFill>
              </a:rPr>
              <a:t>eget</a:t>
            </a:r>
            <a:r>
              <a:rPr lang="en-US" sz="1200" dirty="0">
                <a:solidFill>
                  <a:schemeClr val="bg1"/>
                </a:solidFill>
              </a:rPr>
              <a:t> </a:t>
            </a:r>
            <a:r>
              <a:rPr lang="en-US" sz="1200" dirty="0" err="1">
                <a:solidFill>
                  <a:schemeClr val="bg1"/>
                </a:solidFill>
              </a:rPr>
              <a:t>duisal</a:t>
            </a:r>
            <a:r>
              <a:rPr lang="en-US" sz="1200" dirty="0">
                <a:solidFill>
                  <a:schemeClr val="bg1"/>
                </a:solidFill>
              </a:rPr>
              <a:t> </a:t>
            </a:r>
            <a:r>
              <a:rPr lang="en-US" sz="1200" dirty="0" err="1">
                <a:solidFill>
                  <a:schemeClr val="bg1"/>
                </a:solidFill>
              </a:rPr>
              <a:t>nenaini</a:t>
            </a:r>
            <a:r>
              <a:rPr lang="en-US" sz="1200" dirty="0">
                <a:solidFill>
                  <a:schemeClr val="bg1"/>
                </a:solidFill>
              </a:rPr>
              <a:t> </a:t>
            </a:r>
            <a:r>
              <a:rPr lang="en-US" sz="1200" dirty="0" err="1">
                <a:solidFill>
                  <a:schemeClr val="bg1"/>
                </a:solidFill>
              </a:rPr>
              <a:t>atasanil</a:t>
            </a:r>
            <a:r>
              <a:rPr lang="en-US" sz="1200" dirty="0">
                <a:solidFill>
                  <a:schemeClr val="bg1"/>
                </a:solidFill>
              </a:rPr>
              <a:t> anu </a:t>
            </a:r>
            <a:r>
              <a:rPr lang="en-US" sz="1200" dirty="0" err="1">
                <a:solidFill>
                  <a:schemeClr val="bg1"/>
                </a:solidFill>
              </a:rPr>
              <a:t>consectetun</a:t>
            </a:r>
            <a:r>
              <a:rPr lang="en-US" sz="1200" dirty="0">
                <a:solidFill>
                  <a:schemeClr val="bg1"/>
                </a:solidFill>
              </a:rPr>
              <a:t> </a:t>
            </a:r>
            <a:r>
              <a:rPr lang="en-US" sz="1200" dirty="0" err="1">
                <a:solidFill>
                  <a:schemeClr val="bg1"/>
                </a:solidFill>
              </a:rPr>
              <a:t>asnainli</a:t>
            </a:r>
            <a:r>
              <a:rPr lang="en-US" sz="1200" dirty="0">
                <a:solidFill>
                  <a:schemeClr val="bg1"/>
                </a:solidFill>
              </a:rPr>
              <a:t> </a:t>
            </a:r>
            <a:r>
              <a:rPr lang="en-US" sz="1200" dirty="0" err="1">
                <a:solidFill>
                  <a:schemeClr val="bg1"/>
                </a:solidFill>
              </a:rPr>
              <a:t>eantana</a:t>
            </a:r>
            <a:r>
              <a:rPr lang="en-US" sz="1200" dirty="0">
                <a:solidFill>
                  <a:schemeClr val="bg1"/>
                </a:solidFill>
              </a:rPr>
              <a:t> </a:t>
            </a:r>
            <a:r>
              <a:rPr lang="en-US" sz="1200" dirty="0" err="1">
                <a:solidFill>
                  <a:schemeClr val="bg1"/>
                </a:solidFill>
              </a:rPr>
              <a:t>oneca</a:t>
            </a:r>
            <a:r>
              <a:rPr lang="en-US" sz="1200" dirty="0">
                <a:solidFill>
                  <a:schemeClr val="bg1"/>
                </a:solidFill>
              </a:rPr>
              <a:t> </a:t>
            </a:r>
            <a:r>
              <a:rPr lang="en-US" sz="1200" dirty="0" err="1">
                <a:solidFill>
                  <a:schemeClr val="bg1"/>
                </a:solidFill>
              </a:rPr>
              <a:t>eget</a:t>
            </a:r>
            <a:r>
              <a:rPr lang="en-US" sz="1200" dirty="0">
                <a:solidFill>
                  <a:schemeClr val="bg1"/>
                </a:solidFill>
              </a:rPr>
              <a:t> </a:t>
            </a:r>
            <a:r>
              <a:rPr lang="en-US" sz="1200" dirty="0" err="1">
                <a:solidFill>
                  <a:schemeClr val="bg1"/>
                </a:solidFill>
              </a:rPr>
              <a:t>duisal</a:t>
            </a:r>
            <a:r>
              <a:rPr lang="en-US" sz="1200" dirty="0">
                <a:solidFill>
                  <a:schemeClr val="bg1"/>
                </a:solidFill>
              </a:rPr>
              <a:t> </a:t>
            </a:r>
            <a:r>
              <a:rPr lang="en-US" sz="1200" dirty="0" err="1">
                <a:solidFill>
                  <a:schemeClr val="bg1"/>
                </a:solidFill>
              </a:rPr>
              <a:t>nenaini</a:t>
            </a:r>
            <a:r>
              <a:rPr lang="en-US" sz="1200" dirty="0">
                <a:solidFill>
                  <a:schemeClr val="bg1"/>
                </a:solidFill>
              </a:rPr>
              <a:t> </a:t>
            </a:r>
            <a:r>
              <a:rPr lang="en-US" sz="1200" dirty="0" err="1">
                <a:solidFill>
                  <a:schemeClr val="bg1"/>
                </a:solidFill>
              </a:rPr>
              <a:t>atasanil</a:t>
            </a:r>
            <a:r>
              <a:rPr lang="en-US" sz="1200" dirty="0">
                <a:solidFill>
                  <a:schemeClr val="bg1"/>
                </a:solidFill>
              </a:rPr>
              <a:t> </a:t>
            </a:r>
            <a:r>
              <a:rPr lang="en-US" sz="1200" dirty="0" err="1">
                <a:solidFill>
                  <a:schemeClr val="bg1"/>
                </a:solidFill>
              </a:rPr>
              <a:t>amet</a:t>
            </a:r>
            <a:r>
              <a:rPr lang="en-US" sz="1200" dirty="0">
                <a:solidFill>
                  <a:schemeClr val="bg1"/>
                </a:solidFill>
              </a:rPr>
              <a:t> </a:t>
            </a:r>
            <a:r>
              <a:rPr lang="en-US" sz="1200" dirty="0" err="1">
                <a:solidFill>
                  <a:schemeClr val="bg1"/>
                </a:solidFill>
              </a:rPr>
              <a:t>atasil</a:t>
            </a:r>
            <a:r>
              <a:rPr lang="en-US" sz="1200" dirty="0">
                <a:solidFill>
                  <a:schemeClr val="bg1"/>
                </a:solidFill>
              </a:rPr>
              <a:t> </a:t>
            </a:r>
            <a:r>
              <a:rPr lang="en-US" sz="1200" dirty="0" err="1">
                <a:solidFill>
                  <a:schemeClr val="bg1"/>
                </a:solidFill>
              </a:rPr>
              <a:t>Pellentesque</a:t>
            </a:r>
            <a:r>
              <a:rPr lang="en-US" sz="1200" dirty="0">
                <a:solidFill>
                  <a:schemeClr val="bg1"/>
                </a:solidFill>
              </a:rPr>
              <a:t> </a:t>
            </a:r>
            <a:r>
              <a:rPr lang="en-US" sz="1200" dirty="0" err="1">
                <a:solidFill>
                  <a:schemeClr val="bg1"/>
                </a:solidFill>
              </a:rPr>
              <a:t>neque</a:t>
            </a:r>
            <a:r>
              <a:rPr lang="en-US" sz="1200" dirty="0">
                <a:solidFill>
                  <a:schemeClr val="bg1"/>
                </a:solidFill>
              </a:rPr>
              <a:t> nisi, semper </a:t>
            </a:r>
            <a:r>
              <a:rPr lang="en-US" sz="1200" dirty="0" err="1">
                <a:solidFill>
                  <a:schemeClr val="bg1"/>
                </a:solidFill>
              </a:rPr>
              <a:t>eget</a:t>
            </a:r>
            <a:r>
              <a:rPr lang="en-US" sz="1200" dirty="0">
                <a:solidFill>
                  <a:schemeClr val="bg1"/>
                </a:solidFill>
              </a:rPr>
              <a:t> </a:t>
            </a:r>
            <a:r>
              <a:rPr lang="en-US" sz="1200" dirty="0" err="1">
                <a:solidFill>
                  <a:schemeClr val="bg1"/>
                </a:solidFill>
              </a:rPr>
              <a:t>orci</a:t>
            </a:r>
            <a:r>
              <a:rPr lang="en-US" sz="1200" dirty="0">
                <a:solidFill>
                  <a:schemeClr val="bg1"/>
                </a:solidFill>
              </a:rPr>
              <a:t> ac </a:t>
            </a:r>
            <a:r>
              <a:rPr lang="en-US" sz="1200" dirty="0" err="1">
                <a:solidFill>
                  <a:schemeClr val="bg1"/>
                </a:solidFill>
              </a:rPr>
              <a:t>anilat</a:t>
            </a:r>
            <a:r>
              <a:rPr lang="en-US" sz="1200" dirty="0">
                <a:solidFill>
                  <a:schemeClr val="bg1"/>
                </a:solidFill>
              </a:rPr>
              <a:t> males </a:t>
            </a:r>
            <a:r>
              <a:rPr lang="en-US" sz="1200" dirty="0" err="1">
                <a:solidFill>
                  <a:schemeClr val="bg1"/>
                </a:solidFill>
              </a:rPr>
              <a:t>santas</a:t>
            </a:r>
            <a:r>
              <a:rPr lang="en-US" sz="1200" dirty="0">
                <a:solidFill>
                  <a:schemeClr val="bg1"/>
                </a:solidFill>
              </a:rPr>
              <a:t> anta </a:t>
            </a:r>
            <a:r>
              <a:rPr lang="en-US" sz="1200" dirty="0" err="1">
                <a:solidFill>
                  <a:schemeClr val="bg1"/>
                </a:solidFill>
              </a:rPr>
              <a:t>donenilui</a:t>
            </a:r>
            <a:r>
              <a:rPr lang="en-US" sz="1200" dirty="0">
                <a:solidFill>
                  <a:schemeClr val="bg1"/>
                </a:solidFill>
              </a:rPr>
              <a:t> </a:t>
            </a:r>
          </a:p>
        </p:txBody>
      </p:sp>
      <p:sp>
        <p:nvSpPr>
          <p:cNvPr id="7" name="TextBox 6">
            <a:extLst>
              <a:ext uri="{FF2B5EF4-FFF2-40B4-BE49-F238E27FC236}">
                <a16:creationId xmlns:a16="http://schemas.microsoft.com/office/drawing/2014/main" id="{496B91FD-8A59-41E4-8E33-8242C3D4AF94}"/>
              </a:ext>
            </a:extLst>
          </p:cNvPr>
          <p:cNvSpPr txBox="1"/>
          <p:nvPr/>
        </p:nvSpPr>
        <p:spPr>
          <a:xfrm>
            <a:off x="752401" y="1792837"/>
            <a:ext cx="2905199" cy="1323439"/>
          </a:xfrm>
          <a:prstGeom prst="rect">
            <a:avLst/>
          </a:prstGeom>
          <a:noFill/>
        </p:spPr>
        <p:txBody>
          <a:bodyPr wrap="square" rtlCol="0">
            <a:spAutoFit/>
          </a:bodyPr>
          <a:lstStyle/>
          <a:p>
            <a:r>
              <a:rPr lang="id-ID" sz="4000" b="1" i="1" spc="-150" dirty="0">
                <a:solidFill>
                  <a:schemeClr val="bg1"/>
                </a:solidFill>
                <a:ea typeface="Montserrat" charset="0"/>
                <a:cs typeface="Montserrat" charset="0"/>
              </a:rPr>
              <a:t>Awesome</a:t>
            </a:r>
          </a:p>
          <a:p>
            <a:r>
              <a:rPr lang="id-ID" sz="4000" b="1" i="1" spc="-150" dirty="0">
                <a:solidFill>
                  <a:schemeClr val="bg1"/>
                </a:solidFill>
                <a:ea typeface="Montserrat" charset="0"/>
                <a:cs typeface="Montserrat" charset="0"/>
              </a:rPr>
              <a:t>Tactics</a:t>
            </a:r>
          </a:p>
        </p:txBody>
      </p:sp>
      <p:sp>
        <p:nvSpPr>
          <p:cNvPr id="8" name="Rectangle 7"/>
          <p:cNvSpPr/>
          <p:nvPr/>
        </p:nvSpPr>
        <p:spPr>
          <a:xfrm>
            <a:off x="9396994" y="1291872"/>
            <a:ext cx="2129406" cy="310341"/>
          </a:xfrm>
          <a:prstGeom prst="rect">
            <a:avLst/>
          </a:prstGeom>
        </p:spPr>
        <p:txBody>
          <a:bodyPr wrap="square">
            <a:spAutoFit/>
          </a:bodyPr>
          <a:lstStyle/>
          <a:p>
            <a:pPr>
              <a:lnSpc>
                <a:spcPct val="120000"/>
              </a:lnSpc>
            </a:pPr>
            <a:r>
              <a:rPr lang="en-US" sz="1250" dirty="0">
                <a:solidFill>
                  <a:schemeClr val="tx1">
                    <a:lumMod val="75000"/>
                    <a:lumOff val="25000"/>
                  </a:schemeClr>
                </a:solidFill>
                <a:cs typeface="Segoe UI" panose="020B0502040204020203" pitchFamily="34" charset="0"/>
              </a:rPr>
              <a:t>Your Title Here</a:t>
            </a:r>
          </a:p>
        </p:txBody>
      </p:sp>
      <p:sp>
        <p:nvSpPr>
          <p:cNvPr id="9" name="Rectangle 8"/>
          <p:cNvSpPr/>
          <p:nvPr/>
        </p:nvSpPr>
        <p:spPr>
          <a:xfrm>
            <a:off x="9396994" y="1570675"/>
            <a:ext cx="2062178" cy="646331"/>
          </a:xfrm>
          <a:prstGeom prst="rect">
            <a:avLst/>
          </a:prstGeom>
        </p:spPr>
        <p:txBody>
          <a:bodyPr wrap="square">
            <a:spAutoFit/>
          </a:bodyPr>
          <a:lstStyle/>
          <a:p>
            <a:pPr>
              <a:lnSpc>
                <a:spcPct val="120000"/>
              </a:lnSpc>
            </a:pPr>
            <a:r>
              <a:rPr lang="id-ID" sz="1000" dirty="0">
                <a:solidFill>
                  <a:schemeClr val="bg1">
                    <a:lumMod val="65000"/>
                  </a:schemeClr>
                </a:solidFill>
                <a:cs typeface="Segoe UI Light" panose="020B0502040204020203" pitchFamily="34" charset="0"/>
              </a:rPr>
              <a:t>Vivamus quam dolor, tempor ac gravida sit amet, porta fermentum magna. </a:t>
            </a:r>
            <a:endParaRPr lang="en-US" sz="1000" dirty="0">
              <a:solidFill>
                <a:schemeClr val="bg1">
                  <a:lumMod val="65000"/>
                </a:schemeClr>
              </a:solidFill>
              <a:cs typeface="Segoe UI Light" panose="020B0502040204020203" pitchFamily="34" charset="0"/>
            </a:endParaRPr>
          </a:p>
        </p:txBody>
      </p:sp>
      <p:sp>
        <p:nvSpPr>
          <p:cNvPr id="10" name="Rectangle 9"/>
          <p:cNvSpPr/>
          <p:nvPr/>
        </p:nvSpPr>
        <p:spPr>
          <a:xfrm>
            <a:off x="9396994" y="2394451"/>
            <a:ext cx="2129406" cy="310341"/>
          </a:xfrm>
          <a:prstGeom prst="rect">
            <a:avLst/>
          </a:prstGeom>
        </p:spPr>
        <p:txBody>
          <a:bodyPr wrap="square">
            <a:spAutoFit/>
          </a:bodyPr>
          <a:lstStyle/>
          <a:p>
            <a:pPr>
              <a:lnSpc>
                <a:spcPct val="120000"/>
              </a:lnSpc>
            </a:pPr>
            <a:r>
              <a:rPr lang="en-US" sz="1250" dirty="0">
                <a:solidFill>
                  <a:schemeClr val="tx1">
                    <a:lumMod val="75000"/>
                    <a:lumOff val="25000"/>
                  </a:schemeClr>
                </a:solidFill>
                <a:cs typeface="Segoe UI" panose="020B0502040204020203" pitchFamily="34" charset="0"/>
              </a:rPr>
              <a:t>Your Title Here</a:t>
            </a:r>
          </a:p>
        </p:txBody>
      </p:sp>
      <p:sp>
        <p:nvSpPr>
          <p:cNvPr id="11" name="Rectangle 10"/>
          <p:cNvSpPr/>
          <p:nvPr/>
        </p:nvSpPr>
        <p:spPr>
          <a:xfrm>
            <a:off x="9396994" y="2673254"/>
            <a:ext cx="2062178" cy="646331"/>
          </a:xfrm>
          <a:prstGeom prst="rect">
            <a:avLst/>
          </a:prstGeom>
        </p:spPr>
        <p:txBody>
          <a:bodyPr wrap="square">
            <a:spAutoFit/>
          </a:bodyPr>
          <a:lstStyle/>
          <a:p>
            <a:pPr>
              <a:lnSpc>
                <a:spcPct val="120000"/>
              </a:lnSpc>
            </a:pPr>
            <a:r>
              <a:rPr lang="id-ID" sz="1000" dirty="0">
                <a:solidFill>
                  <a:schemeClr val="bg1">
                    <a:lumMod val="65000"/>
                  </a:schemeClr>
                </a:solidFill>
                <a:cs typeface="Segoe UI Light" panose="020B0502040204020203" pitchFamily="34" charset="0"/>
              </a:rPr>
              <a:t>Vivamus quam dolor, tempor ac gravida sit amet, porta fermentum magna. </a:t>
            </a:r>
            <a:endParaRPr lang="en-US" sz="1000" dirty="0">
              <a:solidFill>
                <a:schemeClr val="bg1">
                  <a:lumMod val="65000"/>
                </a:schemeClr>
              </a:solidFill>
              <a:cs typeface="Segoe UI Light" panose="020B0502040204020203" pitchFamily="34" charset="0"/>
            </a:endParaRPr>
          </a:p>
        </p:txBody>
      </p:sp>
      <p:sp>
        <p:nvSpPr>
          <p:cNvPr id="12" name="Rectangle 11"/>
          <p:cNvSpPr/>
          <p:nvPr/>
        </p:nvSpPr>
        <p:spPr>
          <a:xfrm>
            <a:off x="9396994" y="3532560"/>
            <a:ext cx="2129406" cy="310341"/>
          </a:xfrm>
          <a:prstGeom prst="rect">
            <a:avLst/>
          </a:prstGeom>
        </p:spPr>
        <p:txBody>
          <a:bodyPr wrap="square">
            <a:spAutoFit/>
          </a:bodyPr>
          <a:lstStyle/>
          <a:p>
            <a:pPr>
              <a:lnSpc>
                <a:spcPct val="120000"/>
              </a:lnSpc>
            </a:pPr>
            <a:r>
              <a:rPr lang="en-US" sz="1250" dirty="0">
                <a:solidFill>
                  <a:schemeClr val="tx1">
                    <a:lumMod val="75000"/>
                    <a:lumOff val="25000"/>
                  </a:schemeClr>
                </a:solidFill>
                <a:cs typeface="Segoe UI" panose="020B0502040204020203" pitchFamily="34" charset="0"/>
              </a:rPr>
              <a:t>Your Title Here</a:t>
            </a:r>
          </a:p>
        </p:txBody>
      </p:sp>
      <p:sp>
        <p:nvSpPr>
          <p:cNvPr id="13" name="Rectangle 12"/>
          <p:cNvSpPr/>
          <p:nvPr/>
        </p:nvSpPr>
        <p:spPr>
          <a:xfrm>
            <a:off x="9396994" y="3811363"/>
            <a:ext cx="2062178" cy="646331"/>
          </a:xfrm>
          <a:prstGeom prst="rect">
            <a:avLst/>
          </a:prstGeom>
        </p:spPr>
        <p:txBody>
          <a:bodyPr wrap="square">
            <a:spAutoFit/>
          </a:bodyPr>
          <a:lstStyle/>
          <a:p>
            <a:pPr>
              <a:lnSpc>
                <a:spcPct val="120000"/>
              </a:lnSpc>
            </a:pPr>
            <a:r>
              <a:rPr lang="id-ID" sz="1000" dirty="0">
                <a:solidFill>
                  <a:schemeClr val="bg1">
                    <a:lumMod val="65000"/>
                  </a:schemeClr>
                </a:solidFill>
                <a:cs typeface="Segoe UI Light" panose="020B0502040204020203" pitchFamily="34" charset="0"/>
              </a:rPr>
              <a:t>Vivamus quam dolor, tempor ac gravida sit amet, porta fermentum magna. </a:t>
            </a:r>
            <a:endParaRPr lang="en-US" sz="1000" dirty="0">
              <a:solidFill>
                <a:schemeClr val="bg1">
                  <a:lumMod val="65000"/>
                </a:schemeClr>
              </a:solidFill>
              <a:cs typeface="Segoe UI Light" panose="020B0502040204020203" pitchFamily="34" charset="0"/>
            </a:endParaRPr>
          </a:p>
        </p:txBody>
      </p:sp>
      <p:sp>
        <p:nvSpPr>
          <p:cNvPr id="14" name="Rectangle 13"/>
          <p:cNvSpPr/>
          <p:nvPr/>
        </p:nvSpPr>
        <p:spPr>
          <a:xfrm>
            <a:off x="9396994" y="4635139"/>
            <a:ext cx="2129406" cy="310341"/>
          </a:xfrm>
          <a:prstGeom prst="rect">
            <a:avLst/>
          </a:prstGeom>
        </p:spPr>
        <p:txBody>
          <a:bodyPr wrap="square">
            <a:spAutoFit/>
          </a:bodyPr>
          <a:lstStyle/>
          <a:p>
            <a:pPr>
              <a:lnSpc>
                <a:spcPct val="120000"/>
              </a:lnSpc>
            </a:pPr>
            <a:r>
              <a:rPr lang="en-US" sz="1250" dirty="0">
                <a:solidFill>
                  <a:schemeClr val="tx1">
                    <a:lumMod val="75000"/>
                    <a:lumOff val="25000"/>
                  </a:schemeClr>
                </a:solidFill>
                <a:cs typeface="Segoe UI" panose="020B0502040204020203" pitchFamily="34" charset="0"/>
              </a:rPr>
              <a:t>Your Title Here</a:t>
            </a:r>
          </a:p>
        </p:txBody>
      </p:sp>
      <p:sp>
        <p:nvSpPr>
          <p:cNvPr id="15" name="Rectangle 14"/>
          <p:cNvSpPr/>
          <p:nvPr/>
        </p:nvSpPr>
        <p:spPr>
          <a:xfrm>
            <a:off x="9396994" y="4913942"/>
            <a:ext cx="2062178" cy="646331"/>
          </a:xfrm>
          <a:prstGeom prst="rect">
            <a:avLst/>
          </a:prstGeom>
        </p:spPr>
        <p:txBody>
          <a:bodyPr wrap="square">
            <a:spAutoFit/>
          </a:bodyPr>
          <a:lstStyle/>
          <a:p>
            <a:pPr>
              <a:lnSpc>
                <a:spcPct val="120000"/>
              </a:lnSpc>
            </a:pPr>
            <a:r>
              <a:rPr lang="id-ID" sz="1000" dirty="0">
                <a:solidFill>
                  <a:schemeClr val="bg1">
                    <a:lumMod val="65000"/>
                  </a:schemeClr>
                </a:solidFill>
                <a:cs typeface="Segoe UI Light" panose="020B0502040204020203" pitchFamily="34" charset="0"/>
              </a:rPr>
              <a:t>Vivamus quam dolor, tempor ac gravida sit amet, porta fermentum magna. </a:t>
            </a:r>
            <a:endParaRPr lang="en-US" sz="1000" dirty="0">
              <a:solidFill>
                <a:schemeClr val="bg1">
                  <a:lumMod val="65000"/>
                </a:schemeClr>
              </a:solidFill>
              <a:cs typeface="Segoe UI Light" panose="020B0502040204020203" pitchFamily="34" charset="0"/>
            </a:endParaRPr>
          </a:p>
        </p:txBody>
      </p:sp>
      <p:grpSp>
        <p:nvGrpSpPr>
          <p:cNvPr id="16" name="Group 15"/>
          <p:cNvGrpSpPr/>
          <p:nvPr/>
        </p:nvGrpSpPr>
        <p:grpSpPr>
          <a:xfrm>
            <a:off x="8612609" y="4673533"/>
            <a:ext cx="679769" cy="679769"/>
            <a:chOff x="13641454" y="8316562"/>
            <a:chExt cx="1087631" cy="1087631"/>
          </a:xfrm>
        </p:grpSpPr>
        <p:grpSp>
          <p:nvGrpSpPr>
            <p:cNvPr id="17" name="Group 16"/>
            <p:cNvGrpSpPr/>
            <p:nvPr/>
          </p:nvGrpSpPr>
          <p:grpSpPr>
            <a:xfrm>
              <a:off x="13641454" y="8316562"/>
              <a:ext cx="1087631" cy="1087631"/>
              <a:chOff x="912987" y="3985306"/>
              <a:chExt cx="1332461" cy="1332461"/>
            </a:xfrm>
          </p:grpSpPr>
          <p:sp>
            <p:nvSpPr>
              <p:cNvPr id="19" name="Oval 18"/>
              <p:cNvSpPr/>
              <p:nvPr/>
            </p:nvSpPr>
            <p:spPr>
              <a:xfrm>
                <a:off x="912987" y="3985306"/>
                <a:ext cx="1332461" cy="1332461"/>
              </a:xfrm>
              <a:prstGeom prst="ellipse">
                <a:avLst/>
              </a:prstGeom>
              <a:solidFill>
                <a:schemeClr val="tx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endParaRPr>
              </a:p>
            </p:txBody>
          </p:sp>
          <p:sp>
            <p:nvSpPr>
              <p:cNvPr id="20" name="Oval 19"/>
              <p:cNvSpPr/>
              <p:nvPr/>
            </p:nvSpPr>
            <p:spPr>
              <a:xfrm>
                <a:off x="1008481" y="4080800"/>
                <a:ext cx="1141474" cy="1141474"/>
              </a:xfrm>
              <a:prstGeom prst="ellipse">
                <a:avLst/>
              </a:prstGeom>
              <a:solidFill>
                <a:schemeClr val="tx2">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endParaRPr>
              </a:p>
            </p:txBody>
          </p:sp>
          <p:sp>
            <p:nvSpPr>
              <p:cNvPr id="21" name="Oval 20"/>
              <p:cNvSpPr/>
              <p:nvPr/>
            </p:nvSpPr>
            <p:spPr>
              <a:xfrm>
                <a:off x="1108900" y="4181219"/>
                <a:ext cx="940635" cy="940635"/>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13" dirty="0">
                  <a:solidFill>
                    <a:schemeClr val="bg1"/>
                  </a:solidFill>
                </a:endParaRPr>
              </a:p>
            </p:txBody>
          </p:sp>
        </p:grpSp>
        <p:sp>
          <p:nvSpPr>
            <p:cNvPr id="18" name="Freeform 17"/>
            <p:cNvSpPr>
              <a:spLocks noEditPoints="1"/>
            </p:cNvSpPr>
            <p:nvPr/>
          </p:nvSpPr>
          <p:spPr bwMode="auto">
            <a:xfrm>
              <a:off x="14079239" y="8715347"/>
              <a:ext cx="212061" cy="290060"/>
            </a:xfrm>
            <a:custGeom>
              <a:avLst/>
              <a:gdLst>
                <a:gd name="T0" fmla="*/ 347 w 456"/>
                <a:gd name="T1" fmla="*/ 273 h 625"/>
                <a:gd name="T2" fmla="*/ 106 w 456"/>
                <a:gd name="T3" fmla="*/ 273 h 625"/>
                <a:gd name="T4" fmla="*/ 106 w 456"/>
                <a:gd name="T5" fmla="*/ 189 h 625"/>
                <a:gd name="T6" fmla="*/ 226 w 456"/>
                <a:gd name="T7" fmla="*/ 69 h 625"/>
                <a:gd name="T8" fmla="*/ 347 w 456"/>
                <a:gd name="T9" fmla="*/ 189 h 625"/>
                <a:gd name="T10" fmla="*/ 347 w 456"/>
                <a:gd name="T11" fmla="*/ 273 h 625"/>
                <a:gd name="T12" fmla="*/ 271 w 456"/>
                <a:gd name="T13" fmla="*/ 455 h 625"/>
                <a:gd name="T14" fmla="*/ 271 w 456"/>
                <a:gd name="T15" fmla="*/ 530 h 625"/>
                <a:gd name="T16" fmla="*/ 236 w 456"/>
                <a:gd name="T17" fmla="*/ 565 h 625"/>
                <a:gd name="T18" fmla="*/ 201 w 456"/>
                <a:gd name="T19" fmla="*/ 530 h 625"/>
                <a:gd name="T20" fmla="*/ 201 w 456"/>
                <a:gd name="T21" fmla="*/ 455 h 625"/>
                <a:gd name="T22" fmla="*/ 180 w 456"/>
                <a:gd name="T23" fmla="*/ 413 h 625"/>
                <a:gd name="T24" fmla="*/ 236 w 456"/>
                <a:gd name="T25" fmla="*/ 358 h 625"/>
                <a:gd name="T26" fmla="*/ 291 w 456"/>
                <a:gd name="T27" fmla="*/ 413 h 625"/>
                <a:gd name="T28" fmla="*/ 271 w 456"/>
                <a:gd name="T29" fmla="*/ 455 h 625"/>
                <a:gd name="T30" fmla="*/ 415 w 456"/>
                <a:gd name="T31" fmla="*/ 273 h 625"/>
                <a:gd name="T32" fmla="*/ 415 w 456"/>
                <a:gd name="T33" fmla="*/ 189 h 625"/>
                <a:gd name="T34" fmla="*/ 226 w 456"/>
                <a:gd name="T35" fmla="*/ 0 h 625"/>
                <a:gd name="T36" fmla="*/ 37 w 456"/>
                <a:gd name="T37" fmla="*/ 189 h 625"/>
                <a:gd name="T38" fmla="*/ 37 w 456"/>
                <a:gd name="T39" fmla="*/ 273 h 625"/>
                <a:gd name="T40" fmla="*/ 0 w 456"/>
                <a:gd name="T41" fmla="*/ 273 h 625"/>
                <a:gd name="T42" fmla="*/ 0 w 456"/>
                <a:gd name="T43" fmla="*/ 625 h 625"/>
                <a:gd name="T44" fmla="*/ 456 w 456"/>
                <a:gd name="T45" fmla="*/ 625 h 625"/>
                <a:gd name="T46" fmla="*/ 456 w 456"/>
                <a:gd name="T47" fmla="*/ 273 h 625"/>
                <a:gd name="T48" fmla="*/ 415 w 456"/>
                <a:gd name="T49" fmla="*/ 27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6" h="625">
                  <a:moveTo>
                    <a:pt x="347" y="273"/>
                  </a:moveTo>
                  <a:lnTo>
                    <a:pt x="106" y="273"/>
                  </a:lnTo>
                  <a:lnTo>
                    <a:pt x="106" y="189"/>
                  </a:lnTo>
                  <a:cubicBezTo>
                    <a:pt x="106" y="123"/>
                    <a:pt x="160" y="69"/>
                    <a:pt x="226" y="69"/>
                  </a:cubicBezTo>
                  <a:cubicBezTo>
                    <a:pt x="293" y="69"/>
                    <a:pt x="347" y="123"/>
                    <a:pt x="347" y="189"/>
                  </a:cubicBezTo>
                  <a:lnTo>
                    <a:pt x="347" y="273"/>
                  </a:lnTo>
                  <a:close/>
                  <a:moveTo>
                    <a:pt x="271" y="455"/>
                  </a:moveTo>
                  <a:lnTo>
                    <a:pt x="271" y="530"/>
                  </a:lnTo>
                  <a:cubicBezTo>
                    <a:pt x="271" y="549"/>
                    <a:pt x="255" y="565"/>
                    <a:pt x="236" y="565"/>
                  </a:cubicBezTo>
                  <a:cubicBezTo>
                    <a:pt x="216" y="565"/>
                    <a:pt x="201" y="549"/>
                    <a:pt x="201" y="530"/>
                  </a:cubicBezTo>
                  <a:lnTo>
                    <a:pt x="201" y="455"/>
                  </a:lnTo>
                  <a:cubicBezTo>
                    <a:pt x="188" y="445"/>
                    <a:pt x="180" y="430"/>
                    <a:pt x="180" y="413"/>
                  </a:cubicBezTo>
                  <a:cubicBezTo>
                    <a:pt x="180" y="382"/>
                    <a:pt x="205" y="358"/>
                    <a:pt x="236" y="358"/>
                  </a:cubicBezTo>
                  <a:cubicBezTo>
                    <a:pt x="266" y="358"/>
                    <a:pt x="291" y="382"/>
                    <a:pt x="291" y="413"/>
                  </a:cubicBezTo>
                  <a:cubicBezTo>
                    <a:pt x="291" y="430"/>
                    <a:pt x="283" y="445"/>
                    <a:pt x="271" y="455"/>
                  </a:cubicBezTo>
                  <a:close/>
                  <a:moveTo>
                    <a:pt x="415" y="273"/>
                  </a:moveTo>
                  <a:lnTo>
                    <a:pt x="415" y="189"/>
                  </a:lnTo>
                  <a:cubicBezTo>
                    <a:pt x="415" y="85"/>
                    <a:pt x="331" y="0"/>
                    <a:pt x="226" y="0"/>
                  </a:cubicBezTo>
                  <a:cubicBezTo>
                    <a:pt x="122" y="0"/>
                    <a:pt x="37" y="85"/>
                    <a:pt x="37" y="189"/>
                  </a:cubicBezTo>
                  <a:lnTo>
                    <a:pt x="37" y="273"/>
                  </a:lnTo>
                  <a:lnTo>
                    <a:pt x="0" y="273"/>
                  </a:lnTo>
                  <a:lnTo>
                    <a:pt x="0" y="625"/>
                  </a:lnTo>
                  <a:lnTo>
                    <a:pt x="456" y="625"/>
                  </a:lnTo>
                  <a:lnTo>
                    <a:pt x="456" y="273"/>
                  </a:lnTo>
                  <a:lnTo>
                    <a:pt x="415" y="273"/>
                  </a:lnTo>
                  <a:close/>
                </a:path>
              </a:pathLst>
            </a:custGeom>
            <a:solidFill>
              <a:schemeClr val="bg1"/>
            </a:solidFill>
            <a:ln>
              <a:noFill/>
            </a:ln>
          </p:spPr>
          <p:txBody>
            <a:bodyPr vert="horz" wrap="square" lIns="91299" tIns="45649" rIns="91299" bIns="45649" numCol="1" anchor="t" anchorCtr="0" compatLnSpc="1">
              <a:prstTxWarp prst="textNoShape">
                <a:avLst/>
              </a:prstTxWarp>
            </a:bodyPr>
            <a:lstStyle/>
            <a:p>
              <a:endParaRPr lang="en-US" sz="1798"/>
            </a:p>
          </p:txBody>
        </p:sp>
      </p:grpSp>
      <p:grpSp>
        <p:nvGrpSpPr>
          <p:cNvPr id="22" name="Group 21"/>
          <p:cNvGrpSpPr/>
          <p:nvPr/>
        </p:nvGrpSpPr>
        <p:grpSpPr>
          <a:xfrm>
            <a:off x="8612609" y="2432845"/>
            <a:ext cx="679769" cy="679769"/>
            <a:chOff x="13641454" y="4731461"/>
            <a:chExt cx="1087631" cy="1087631"/>
          </a:xfrm>
        </p:grpSpPr>
        <p:grpSp>
          <p:nvGrpSpPr>
            <p:cNvPr id="23" name="Group 22"/>
            <p:cNvGrpSpPr/>
            <p:nvPr/>
          </p:nvGrpSpPr>
          <p:grpSpPr>
            <a:xfrm>
              <a:off x="13641454" y="4731461"/>
              <a:ext cx="1087631" cy="1087631"/>
              <a:chOff x="912987" y="3985306"/>
              <a:chExt cx="1332461" cy="1332461"/>
            </a:xfrm>
          </p:grpSpPr>
          <p:sp>
            <p:nvSpPr>
              <p:cNvPr id="25" name="Oval 24"/>
              <p:cNvSpPr/>
              <p:nvPr/>
            </p:nvSpPr>
            <p:spPr>
              <a:xfrm>
                <a:off x="912987" y="3985306"/>
                <a:ext cx="1332461" cy="1332461"/>
              </a:xfrm>
              <a:prstGeom prst="ellipse">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endParaRPr>
              </a:p>
            </p:txBody>
          </p:sp>
          <p:sp>
            <p:nvSpPr>
              <p:cNvPr id="26" name="Oval 25"/>
              <p:cNvSpPr/>
              <p:nvPr/>
            </p:nvSpPr>
            <p:spPr>
              <a:xfrm>
                <a:off x="1008481" y="4080800"/>
                <a:ext cx="1141474" cy="1141474"/>
              </a:xfrm>
              <a:prstGeom prst="ellipse">
                <a:avLst/>
              </a:prstGeom>
              <a:solidFill>
                <a:schemeClr val="accent2">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endParaRPr>
              </a:p>
            </p:txBody>
          </p:sp>
          <p:sp>
            <p:nvSpPr>
              <p:cNvPr id="27" name="Oval 26"/>
              <p:cNvSpPr/>
              <p:nvPr/>
            </p:nvSpPr>
            <p:spPr>
              <a:xfrm>
                <a:off x="1108900" y="4181219"/>
                <a:ext cx="940635" cy="94063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13" dirty="0">
                  <a:solidFill>
                    <a:schemeClr val="bg1"/>
                  </a:solidFill>
                </a:endParaRPr>
              </a:p>
            </p:txBody>
          </p:sp>
        </p:grpSp>
        <p:sp>
          <p:nvSpPr>
            <p:cNvPr id="24" name="Freeform 23"/>
            <p:cNvSpPr>
              <a:spLocks noEditPoints="1"/>
            </p:cNvSpPr>
            <p:nvPr/>
          </p:nvSpPr>
          <p:spPr bwMode="auto">
            <a:xfrm>
              <a:off x="14051093" y="5172955"/>
              <a:ext cx="268352" cy="204642"/>
            </a:xfrm>
            <a:custGeom>
              <a:avLst/>
              <a:gdLst>
                <a:gd name="T0" fmla="*/ 62 w 733"/>
                <a:gd name="T1" fmla="*/ 518 h 551"/>
                <a:gd name="T2" fmla="*/ 33 w 733"/>
                <a:gd name="T3" fmla="*/ 410 h 551"/>
                <a:gd name="T4" fmla="*/ 366 w 733"/>
                <a:gd name="T5" fmla="*/ 475 h 551"/>
                <a:gd name="T6" fmla="*/ 700 w 733"/>
                <a:gd name="T7" fmla="*/ 410 h 551"/>
                <a:gd name="T8" fmla="*/ 671 w 733"/>
                <a:gd name="T9" fmla="*/ 518 h 551"/>
                <a:gd name="T10" fmla="*/ 264 w 733"/>
                <a:gd name="T11" fmla="*/ 306 h 551"/>
                <a:gd name="T12" fmla="*/ 469 w 733"/>
                <a:gd name="T13" fmla="*/ 306 h 551"/>
                <a:gd name="T14" fmla="*/ 366 w 733"/>
                <a:gd name="T15" fmla="*/ 190 h 551"/>
                <a:gd name="T16" fmla="*/ 366 w 733"/>
                <a:gd name="T17" fmla="*/ 421 h 551"/>
                <a:gd name="T18" fmla="*/ 366 w 733"/>
                <a:gd name="T19" fmla="*/ 190 h 551"/>
                <a:gd name="T20" fmla="*/ 675 w 733"/>
                <a:gd name="T21" fmla="*/ 137 h 551"/>
                <a:gd name="T22" fmla="*/ 626 w 733"/>
                <a:gd name="T23" fmla="*/ 137 h 551"/>
                <a:gd name="T24" fmla="*/ 650 w 733"/>
                <a:gd name="T25" fmla="*/ 445 h 551"/>
                <a:gd name="T26" fmla="*/ 650 w 733"/>
                <a:gd name="T27" fmla="*/ 494 h 551"/>
                <a:gd name="T28" fmla="*/ 650 w 733"/>
                <a:gd name="T29" fmla="*/ 445 h 551"/>
                <a:gd name="T30" fmla="*/ 59 w 733"/>
                <a:gd name="T31" fmla="*/ 469 h 551"/>
                <a:gd name="T32" fmla="*/ 108 w 733"/>
                <a:gd name="T33" fmla="*/ 469 h 551"/>
                <a:gd name="T34" fmla="*/ 83 w 733"/>
                <a:gd name="T35" fmla="*/ 161 h 551"/>
                <a:gd name="T36" fmla="*/ 83 w 733"/>
                <a:gd name="T37" fmla="*/ 112 h 551"/>
                <a:gd name="T38" fmla="*/ 83 w 733"/>
                <a:gd name="T39" fmla="*/ 161 h 551"/>
                <a:gd name="T40" fmla="*/ 366 w 733"/>
                <a:gd name="T41" fmla="*/ 442 h 551"/>
                <a:gd name="T42" fmla="*/ 366 w 733"/>
                <a:gd name="T43" fmla="*/ 170 h 551"/>
                <a:gd name="T44" fmla="*/ 62 w 733"/>
                <a:gd name="T45" fmla="*/ 93 h 551"/>
                <a:gd name="T46" fmla="*/ 700 w 733"/>
                <a:gd name="T47" fmla="*/ 122 h 551"/>
                <a:gd name="T48" fmla="*/ 500 w 733"/>
                <a:gd name="T49" fmla="*/ 202 h 551"/>
                <a:gd name="T50" fmla="*/ 233 w 733"/>
                <a:gd name="T51" fmla="*/ 202 h 551"/>
                <a:gd name="T52" fmla="*/ 33 w 733"/>
                <a:gd name="T53" fmla="*/ 122 h 551"/>
                <a:gd name="T54" fmla="*/ 671 w 733"/>
                <a:gd name="T55" fmla="*/ 60 h 551"/>
                <a:gd name="T56" fmla="*/ 215 w 733"/>
                <a:gd name="T57" fmla="*/ 45 h 551"/>
                <a:gd name="T58" fmla="*/ 110 w 733"/>
                <a:gd name="T59" fmla="*/ 0 h 551"/>
                <a:gd name="T60" fmla="*/ 64 w 733"/>
                <a:gd name="T61" fmla="*/ 60 h 551"/>
                <a:gd name="T62" fmla="*/ 0 w 733"/>
                <a:gd name="T63" fmla="*/ 122 h 551"/>
                <a:gd name="T64" fmla="*/ 62 w 733"/>
                <a:gd name="T65" fmla="*/ 551 h 551"/>
                <a:gd name="T66" fmla="*/ 733 w 733"/>
                <a:gd name="T67" fmla="*/ 489 h 551"/>
                <a:gd name="T68" fmla="*/ 671 w 733"/>
                <a:gd name="T69" fmla="*/ 6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3" h="551">
                  <a:moveTo>
                    <a:pt x="671" y="518"/>
                  </a:moveTo>
                  <a:lnTo>
                    <a:pt x="62" y="518"/>
                  </a:lnTo>
                  <a:cubicBezTo>
                    <a:pt x="46" y="518"/>
                    <a:pt x="33" y="505"/>
                    <a:pt x="33" y="489"/>
                  </a:cubicBezTo>
                  <a:lnTo>
                    <a:pt x="33" y="410"/>
                  </a:lnTo>
                  <a:lnTo>
                    <a:pt x="233" y="410"/>
                  </a:lnTo>
                  <a:cubicBezTo>
                    <a:pt x="264" y="449"/>
                    <a:pt x="312" y="475"/>
                    <a:pt x="366" y="475"/>
                  </a:cubicBezTo>
                  <a:cubicBezTo>
                    <a:pt x="421" y="475"/>
                    <a:pt x="469" y="449"/>
                    <a:pt x="500" y="410"/>
                  </a:cubicBezTo>
                  <a:lnTo>
                    <a:pt x="700" y="410"/>
                  </a:lnTo>
                  <a:lnTo>
                    <a:pt x="700" y="489"/>
                  </a:lnTo>
                  <a:cubicBezTo>
                    <a:pt x="700" y="505"/>
                    <a:pt x="687" y="518"/>
                    <a:pt x="671" y="518"/>
                  </a:cubicBezTo>
                  <a:close/>
                  <a:moveTo>
                    <a:pt x="366" y="409"/>
                  </a:moveTo>
                  <a:cubicBezTo>
                    <a:pt x="310" y="409"/>
                    <a:pt x="264" y="362"/>
                    <a:pt x="264" y="306"/>
                  </a:cubicBezTo>
                  <a:cubicBezTo>
                    <a:pt x="264" y="249"/>
                    <a:pt x="310" y="203"/>
                    <a:pt x="366" y="203"/>
                  </a:cubicBezTo>
                  <a:cubicBezTo>
                    <a:pt x="423" y="203"/>
                    <a:pt x="469" y="249"/>
                    <a:pt x="469" y="306"/>
                  </a:cubicBezTo>
                  <a:cubicBezTo>
                    <a:pt x="469" y="362"/>
                    <a:pt x="423" y="409"/>
                    <a:pt x="366" y="409"/>
                  </a:cubicBezTo>
                  <a:close/>
                  <a:moveTo>
                    <a:pt x="366" y="190"/>
                  </a:moveTo>
                  <a:cubicBezTo>
                    <a:pt x="303" y="190"/>
                    <a:pt x="251" y="242"/>
                    <a:pt x="251" y="306"/>
                  </a:cubicBezTo>
                  <a:cubicBezTo>
                    <a:pt x="251" y="369"/>
                    <a:pt x="303" y="421"/>
                    <a:pt x="366" y="421"/>
                  </a:cubicBezTo>
                  <a:cubicBezTo>
                    <a:pt x="430" y="421"/>
                    <a:pt x="482" y="369"/>
                    <a:pt x="482" y="306"/>
                  </a:cubicBezTo>
                  <a:cubicBezTo>
                    <a:pt x="482" y="242"/>
                    <a:pt x="430" y="190"/>
                    <a:pt x="366" y="190"/>
                  </a:cubicBezTo>
                  <a:close/>
                  <a:moveTo>
                    <a:pt x="650" y="161"/>
                  </a:moveTo>
                  <a:cubicBezTo>
                    <a:pt x="664" y="161"/>
                    <a:pt x="675" y="150"/>
                    <a:pt x="675" y="137"/>
                  </a:cubicBezTo>
                  <a:cubicBezTo>
                    <a:pt x="675" y="123"/>
                    <a:pt x="664" y="112"/>
                    <a:pt x="650" y="112"/>
                  </a:cubicBezTo>
                  <a:cubicBezTo>
                    <a:pt x="637" y="112"/>
                    <a:pt x="626" y="123"/>
                    <a:pt x="626" y="137"/>
                  </a:cubicBezTo>
                  <a:cubicBezTo>
                    <a:pt x="626" y="150"/>
                    <a:pt x="637" y="161"/>
                    <a:pt x="650" y="161"/>
                  </a:cubicBezTo>
                  <a:close/>
                  <a:moveTo>
                    <a:pt x="650" y="445"/>
                  </a:moveTo>
                  <a:cubicBezTo>
                    <a:pt x="637" y="445"/>
                    <a:pt x="626" y="456"/>
                    <a:pt x="626" y="469"/>
                  </a:cubicBezTo>
                  <a:cubicBezTo>
                    <a:pt x="626" y="483"/>
                    <a:pt x="637" y="494"/>
                    <a:pt x="650" y="494"/>
                  </a:cubicBezTo>
                  <a:cubicBezTo>
                    <a:pt x="664" y="494"/>
                    <a:pt x="675" y="483"/>
                    <a:pt x="675" y="469"/>
                  </a:cubicBezTo>
                  <a:cubicBezTo>
                    <a:pt x="675" y="456"/>
                    <a:pt x="664" y="445"/>
                    <a:pt x="650" y="445"/>
                  </a:cubicBezTo>
                  <a:close/>
                  <a:moveTo>
                    <a:pt x="83" y="445"/>
                  </a:moveTo>
                  <a:cubicBezTo>
                    <a:pt x="70" y="445"/>
                    <a:pt x="59" y="456"/>
                    <a:pt x="59" y="469"/>
                  </a:cubicBezTo>
                  <a:cubicBezTo>
                    <a:pt x="59" y="483"/>
                    <a:pt x="70" y="494"/>
                    <a:pt x="83" y="494"/>
                  </a:cubicBezTo>
                  <a:cubicBezTo>
                    <a:pt x="97" y="494"/>
                    <a:pt x="108" y="483"/>
                    <a:pt x="108" y="469"/>
                  </a:cubicBezTo>
                  <a:cubicBezTo>
                    <a:pt x="108" y="456"/>
                    <a:pt x="97" y="445"/>
                    <a:pt x="83" y="445"/>
                  </a:cubicBezTo>
                  <a:close/>
                  <a:moveTo>
                    <a:pt x="83" y="161"/>
                  </a:moveTo>
                  <a:cubicBezTo>
                    <a:pt x="97" y="161"/>
                    <a:pt x="108" y="150"/>
                    <a:pt x="108" y="137"/>
                  </a:cubicBezTo>
                  <a:cubicBezTo>
                    <a:pt x="108" y="123"/>
                    <a:pt x="97" y="112"/>
                    <a:pt x="83" y="112"/>
                  </a:cubicBezTo>
                  <a:cubicBezTo>
                    <a:pt x="70" y="112"/>
                    <a:pt x="59" y="123"/>
                    <a:pt x="59" y="137"/>
                  </a:cubicBezTo>
                  <a:cubicBezTo>
                    <a:pt x="59" y="150"/>
                    <a:pt x="70" y="161"/>
                    <a:pt x="83" y="161"/>
                  </a:cubicBezTo>
                  <a:close/>
                  <a:moveTo>
                    <a:pt x="503" y="306"/>
                  </a:moveTo>
                  <a:cubicBezTo>
                    <a:pt x="503" y="381"/>
                    <a:pt x="442" y="442"/>
                    <a:pt x="366" y="442"/>
                  </a:cubicBezTo>
                  <a:cubicBezTo>
                    <a:pt x="291" y="442"/>
                    <a:pt x="230" y="381"/>
                    <a:pt x="230" y="306"/>
                  </a:cubicBezTo>
                  <a:cubicBezTo>
                    <a:pt x="230" y="231"/>
                    <a:pt x="291" y="170"/>
                    <a:pt x="366" y="170"/>
                  </a:cubicBezTo>
                  <a:cubicBezTo>
                    <a:pt x="442" y="170"/>
                    <a:pt x="503" y="231"/>
                    <a:pt x="503" y="306"/>
                  </a:cubicBezTo>
                  <a:close/>
                  <a:moveTo>
                    <a:pt x="62" y="93"/>
                  </a:moveTo>
                  <a:lnTo>
                    <a:pt x="671" y="93"/>
                  </a:lnTo>
                  <a:cubicBezTo>
                    <a:pt x="687" y="93"/>
                    <a:pt x="700" y="106"/>
                    <a:pt x="700" y="122"/>
                  </a:cubicBezTo>
                  <a:lnTo>
                    <a:pt x="700" y="202"/>
                  </a:lnTo>
                  <a:lnTo>
                    <a:pt x="500" y="202"/>
                  </a:lnTo>
                  <a:cubicBezTo>
                    <a:pt x="469" y="162"/>
                    <a:pt x="421" y="137"/>
                    <a:pt x="366" y="137"/>
                  </a:cubicBezTo>
                  <a:cubicBezTo>
                    <a:pt x="312" y="137"/>
                    <a:pt x="264" y="162"/>
                    <a:pt x="233" y="202"/>
                  </a:cubicBezTo>
                  <a:lnTo>
                    <a:pt x="33" y="202"/>
                  </a:lnTo>
                  <a:lnTo>
                    <a:pt x="33" y="122"/>
                  </a:lnTo>
                  <a:cubicBezTo>
                    <a:pt x="33" y="106"/>
                    <a:pt x="46" y="93"/>
                    <a:pt x="62" y="93"/>
                  </a:cubicBezTo>
                  <a:close/>
                  <a:moveTo>
                    <a:pt x="671" y="60"/>
                  </a:moveTo>
                  <a:lnTo>
                    <a:pt x="215" y="60"/>
                  </a:lnTo>
                  <a:lnTo>
                    <a:pt x="215" y="45"/>
                  </a:lnTo>
                  <a:cubicBezTo>
                    <a:pt x="215" y="20"/>
                    <a:pt x="195" y="0"/>
                    <a:pt x="170" y="0"/>
                  </a:cubicBezTo>
                  <a:lnTo>
                    <a:pt x="110" y="0"/>
                  </a:lnTo>
                  <a:cubicBezTo>
                    <a:pt x="85" y="0"/>
                    <a:pt x="64" y="20"/>
                    <a:pt x="64" y="45"/>
                  </a:cubicBezTo>
                  <a:lnTo>
                    <a:pt x="64" y="60"/>
                  </a:lnTo>
                  <a:lnTo>
                    <a:pt x="62" y="60"/>
                  </a:lnTo>
                  <a:cubicBezTo>
                    <a:pt x="28" y="60"/>
                    <a:pt x="0" y="88"/>
                    <a:pt x="0" y="122"/>
                  </a:cubicBezTo>
                  <a:lnTo>
                    <a:pt x="0" y="489"/>
                  </a:lnTo>
                  <a:cubicBezTo>
                    <a:pt x="0" y="523"/>
                    <a:pt x="28" y="551"/>
                    <a:pt x="62" y="551"/>
                  </a:cubicBezTo>
                  <a:lnTo>
                    <a:pt x="671" y="551"/>
                  </a:lnTo>
                  <a:cubicBezTo>
                    <a:pt x="705" y="551"/>
                    <a:pt x="733" y="523"/>
                    <a:pt x="733" y="489"/>
                  </a:cubicBezTo>
                  <a:lnTo>
                    <a:pt x="733" y="122"/>
                  </a:lnTo>
                  <a:cubicBezTo>
                    <a:pt x="733" y="88"/>
                    <a:pt x="705" y="60"/>
                    <a:pt x="671" y="60"/>
                  </a:cubicBezTo>
                  <a:close/>
                </a:path>
              </a:pathLst>
            </a:custGeom>
            <a:solidFill>
              <a:schemeClr val="bg1"/>
            </a:solidFill>
            <a:ln>
              <a:noFill/>
            </a:ln>
          </p:spPr>
          <p:txBody>
            <a:bodyPr vert="horz" wrap="square" lIns="91299" tIns="45649" rIns="91299" bIns="45649" numCol="1" anchor="t" anchorCtr="0" compatLnSpc="1">
              <a:prstTxWarp prst="textNoShape">
                <a:avLst/>
              </a:prstTxWarp>
            </a:bodyPr>
            <a:lstStyle/>
            <a:p>
              <a:endParaRPr lang="en-US" sz="1798"/>
            </a:p>
          </p:txBody>
        </p:sp>
      </p:grpSp>
      <p:grpSp>
        <p:nvGrpSpPr>
          <p:cNvPr id="28" name="Group 27"/>
          <p:cNvGrpSpPr/>
          <p:nvPr/>
        </p:nvGrpSpPr>
        <p:grpSpPr>
          <a:xfrm>
            <a:off x="8612609" y="3570954"/>
            <a:ext cx="679769" cy="679769"/>
            <a:chOff x="13641454" y="6552436"/>
            <a:chExt cx="1087631" cy="1087631"/>
          </a:xfrm>
        </p:grpSpPr>
        <p:grpSp>
          <p:nvGrpSpPr>
            <p:cNvPr id="29" name="Group 28"/>
            <p:cNvGrpSpPr/>
            <p:nvPr/>
          </p:nvGrpSpPr>
          <p:grpSpPr>
            <a:xfrm>
              <a:off x="13641454" y="6552436"/>
              <a:ext cx="1087631" cy="1087631"/>
              <a:chOff x="912987" y="3985306"/>
              <a:chExt cx="1332461" cy="1332461"/>
            </a:xfrm>
          </p:grpSpPr>
          <p:sp>
            <p:nvSpPr>
              <p:cNvPr id="31" name="Oval 30"/>
              <p:cNvSpPr/>
              <p:nvPr/>
            </p:nvSpPr>
            <p:spPr>
              <a:xfrm>
                <a:off x="912987" y="3985306"/>
                <a:ext cx="1332461" cy="1332461"/>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endParaRPr>
              </a:p>
            </p:txBody>
          </p:sp>
          <p:sp>
            <p:nvSpPr>
              <p:cNvPr id="32" name="Oval 31"/>
              <p:cNvSpPr/>
              <p:nvPr/>
            </p:nvSpPr>
            <p:spPr>
              <a:xfrm>
                <a:off x="1008481" y="4080800"/>
                <a:ext cx="1141474" cy="1141474"/>
              </a:xfrm>
              <a:prstGeom prst="ellipse">
                <a:avLst/>
              </a:prstGeom>
              <a:solidFill>
                <a:schemeClr val="accent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endParaRPr>
              </a:p>
            </p:txBody>
          </p:sp>
          <p:sp>
            <p:nvSpPr>
              <p:cNvPr id="33" name="Oval 32"/>
              <p:cNvSpPr/>
              <p:nvPr/>
            </p:nvSpPr>
            <p:spPr>
              <a:xfrm>
                <a:off x="1108900" y="4181219"/>
                <a:ext cx="940635" cy="94063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13" dirty="0">
                  <a:solidFill>
                    <a:schemeClr val="bg1"/>
                  </a:solidFill>
                </a:endParaRPr>
              </a:p>
            </p:txBody>
          </p:sp>
        </p:grpSp>
        <p:sp>
          <p:nvSpPr>
            <p:cNvPr id="30" name="Freeform 29"/>
            <p:cNvSpPr>
              <a:spLocks noEditPoints="1"/>
            </p:cNvSpPr>
            <p:nvPr/>
          </p:nvSpPr>
          <p:spPr bwMode="auto">
            <a:xfrm>
              <a:off x="14031087" y="6974528"/>
              <a:ext cx="308365" cy="243446"/>
            </a:xfrm>
            <a:custGeom>
              <a:avLst/>
              <a:gdLst>
                <a:gd name="T0" fmla="*/ 62 w 696"/>
                <a:gd name="T1" fmla="*/ 229 h 549"/>
                <a:gd name="T2" fmla="*/ 129 w 696"/>
                <a:gd name="T3" fmla="*/ 267 h 549"/>
                <a:gd name="T4" fmla="*/ 568 w 696"/>
                <a:gd name="T5" fmla="*/ 44 h 549"/>
                <a:gd name="T6" fmla="*/ 516 w 696"/>
                <a:gd name="T7" fmla="*/ 139 h 549"/>
                <a:gd name="T8" fmla="*/ 236 w 696"/>
                <a:gd name="T9" fmla="*/ 86 h 549"/>
                <a:gd name="T10" fmla="*/ 132 w 696"/>
                <a:gd name="T11" fmla="*/ 58 h 549"/>
                <a:gd name="T12" fmla="*/ 0 w 696"/>
                <a:gd name="T13" fmla="*/ 91 h 549"/>
                <a:gd name="T14" fmla="*/ 591 w 696"/>
                <a:gd name="T15" fmla="*/ 536 h 549"/>
                <a:gd name="T16" fmla="*/ 650 w 696"/>
                <a:gd name="T17" fmla="*/ 44 h 549"/>
                <a:gd name="T18" fmla="*/ 544 w 696"/>
                <a:gd name="T19" fmla="*/ 418 h 549"/>
                <a:gd name="T20" fmla="*/ 29 w 696"/>
                <a:gd name="T21" fmla="*/ 162 h 549"/>
                <a:gd name="T22" fmla="*/ 573 w 696"/>
                <a:gd name="T23" fmla="*/ 513 h 549"/>
                <a:gd name="T24" fmla="*/ 475 w 696"/>
                <a:gd name="T25" fmla="*/ 86 h 549"/>
                <a:gd name="T26" fmla="*/ 556 w 696"/>
                <a:gd name="T27" fmla="*/ 0 h 549"/>
                <a:gd name="T28" fmla="*/ 184 w 696"/>
                <a:gd name="T29" fmla="*/ 127 h 549"/>
                <a:gd name="T30" fmla="*/ 475 w 696"/>
                <a:gd name="T31" fmla="*/ 0 h 549"/>
                <a:gd name="T32" fmla="*/ 515 w 696"/>
                <a:gd name="T33" fmla="*/ 461 h 549"/>
                <a:gd name="T34" fmla="*/ 477 w 696"/>
                <a:gd name="T35" fmla="*/ 394 h 549"/>
                <a:gd name="T36" fmla="*/ 515 w 696"/>
                <a:gd name="T37" fmla="*/ 461 h 549"/>
                <a:gd name="T38" fmla="*/ 362 w 696"/>
                <a:gd name="T39" fmla="*/ 409 h 549"/>
                <a:gd name="T40" fmla="*/ 429 w 696"/>
                <a:gd name="T41" fmla="*/ 446 h 549"/>
                <a:gd name="T42" fmla="*/ 262 w 696"/>
                <a:gd name="T43" fmla="*/ 446 h 549"/>
                <a:gd name="T44" fmla="*/ 329 w 696"/>
                <a:gd name="T45" fmla="*/ 409 h 549"/>
                <a:gd name="T46" fmla="*/ 177 w 696"/>
                <a:gd name="T47" fmla="*/ 461 h 549"/>
                <a:gd name="T48" fmla="*/ 214 w 696"/>
                <a:gd name="T49" fmla="*/ 394 h 549"/>
                <a:gd name="T50" fmla="*/ 114 w 696"/>
                <a:gd name="T51" fmla="*/ 461 h 549"/>
                <a:gd name="T52" fmla="*/ 76 w 696"/>
                <a:gd name="T53" fmla="*/ 394 h 549"/>
                <a:gd name="T54" fmla="*/ 114 w 696"/>
                <a:gd name="T55" fmla="*/ 461 h 549"/>
                <a:gd name="T56" fmla="*/ 580 w 696"/>
                <a:gd name="T57" fmla="*/ 322 h 549"/>
                <a:gd name="T58" fmla="*/ 562 w 696"/>
                <a:gd name="T59" fmla="*/ 357 h 549"/>
                <a:gd name="T60" fmla="*/ 629 w 696"/>
                <a:gd name="T61" fmla="*/ 319 h 549"/>
                <a:gd name="T62" fmla="*/ 477 w 696"/>
                <a:gd name="T63" fmla="*/ 371 h 549"/>
                <a:gd name="T64" fmla="*/ 515 w 696"/>
                <a:gd name="T65" fmla="*/ 304 h 549"/>
                <a:gd name="T66" fmla="*/ 414 w 696"/>
                <a:gd name="T67" fmla="*/ 371 h 549"/>
                <a:gd name="T68" fmla="*/ 377 w 696"/>
                <a:gd name="T69" fmla="*/ 304 h 549"/>
                <a:gd name="T70" fmla="*/ 414 w 696"/>
                <a:gd name="T71" fmla="*/ 371 h 549"/>
                <a:gd name="T72" fmla="*/ 262 w 696"/>
                <a:gd name="T73" fmla="*/ 319 h 549"/>
                <a:gd name="T74" fmla="*/ 329 w 696"/>
                <a:gd name="T75" fmla="*/ 357 h 549"/>
                <a:gd name="T76" fmla="*/ 162 w 696"/>
                <a:gd name="T77" fmla="*/ 357 h 549"/>
                <a:gd name="T78" fmla="*/ 229 w 696"/>
                <a:gd name="T79" fmla="*/ 319 h 549"/>
                <a:gd name="T80" fmla="*/ 76 w 696"/>
                <a:gd name="T81" fmla="*/ 371 h 549"/>
                <a:gd name="T82" fmla="*/ 114 w 696"/>
                <a:gd name="T83" fmla="*/ 304 h 549"/>
                <a:gd name="T84" fmla="*/ 580 w 696"/>
                <a:gd name="T85" fmla="*/ 264 h 549"/>
                <a:gd name="T86" fmla="*/ 580 w 696"/>
                <a:gd name="T87" fmla="*/ 264 h 549"/>
                <a:gd name="T88" fmla="*/ 562 w 696"/>
                <a:gd name="T89" fmla="*/ 229 h 549"/>
                <a:gd name="T90" fmla="*/ 629 w 696"/>
                <a:gd name="T91" fmla="*/ 267 h 549"/>
                <a:gd name="T92" fmla="*/ 462 w 696"/>
                <a:gd name="T93" fmla="*/ 267 h 549"/>
                <a:gd name="T94" fmla="*/ 529 w 696"/>
                <a:gd name="T95" fmla="*/ 229 h 549"/>
                <a:gd name="T96" fmla="*/ 377 w 696"/>
                <a:gd name="T97" fmla="*/ 282 h 549"/>
                <a:gd name="T98" fmla="*/ 414 w 696"/>
                <a:gd name="T99" fmla="*/ 215 h 549"/>
                <a:gd name="T100" fmla="*/ 314 w 696"/>
                <a:gd name="T101" fmla="*/ 282 h 549"/>
                <a:gd name="T102" fmla="*/ 277 w 696"/>
                <a:gd name="T103" fmla="*/ 215 h 549"/>
                <a:gd name="T104" fmla="*/ 314 w 696"/>
                <a:gd name="T105" fmla="*/ 282 h 549"/>
                <a:gd name="T106" fmla="*/ 162 w 696"/>
                <a:gd name="T107" fmla="*/ 229 h 549"/>
                <a:gd name="T108" fmla="*/ 229 w 696"/>
                <a:gd name="T109" fmla="*/ 267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6" h="549">
                  <a:moveTo>
                    <a:pt x="114" y="282"/>
                  </a:moveTo>
                  <a:lnTo>
                    <a:pt x="76" y="282"/>
                  </a:lnTo>
                  <a:cubicBezTo>
                    <a:pt x="68" y="282"/>
                    <a:pt x="62" y="275"/>
                    <a:pt x="62" y="267"/>
                  </a:cubicBezTo>
                  <a:lnTo>
                    <a:pt x="62" y="229"/>
                  </a:lnTo>
                  <a:cubicBezTo>
                    <a:pt x="62" y="221"/>
                    <a:pt x="68" y="215"/>
                    <a:pt x="76" y="215"/>
                  </a:cubicBezTo>
                  <a:lnTo>
                    <a:pt x="114" y="215"/>
                  </a:lnTo>
                  <a:cubicBezTo>
                    <a:pt x="122" y="215"/>
                    <a:pt x="129" y="221"/>
                    <a:pt x="129" y="229"/>
                  </a:cubicBezTo>
                  <a:lnTo>
                    <a:pt x="129" y="267"/>
                  </a:lnTo>
                  <a:cubicBezTo>
                    <a:pt x="129" y="275"/>
                    <a:pt x="122" y="282"/>
                    <a:pt x="114" y="282"/>
                  </a:cubicBezTo>
                  <a:close/>
                  <a:moveTo>
                    <a:pt x="650" y="44"/>
                  </a:moveTo>
                  <a:lnTo>
                    <a:pt x="569" y="44"/>
                  </a:lnTo>
                  <a:lnTo>
                    <a:pt x="568" y="44"/>
                  </a:lnTo>
                  <a:lnTo>
                    <a:pt x="568" y="58"/>
                  </a:lnTo>
                  <a:lnTo>
                    <a:pt x="568" y="73"/>
                  </a:lnTo>
                  <a:lnTo>
                    <a:pt x="568" y="86"/>
                  </a:lnTo>
                  <a:cubicBezTo>
                    <a:pt x="568" y="115"/>
                    <a:pt x="544" y="139"/>
                    <a:pt x="516" y="139"/>
                  </a:cubicBezTo>
                  <a:cubicBezTo>
                    <a:pt x="487" y="139"/>
                    <a:pt x="463" y="115"/>
                    <a:pt x="463" y="86"/>
                  </a:cubicBezTo>
                  <a:lnTo>
                    <a:pt x="463" y="58"/>
                  </a:lnTo>
                  <a:lnTo>
                    <a:pt x="236" y="58"/>
                  </a:lnTo>
                  <a:lnTo>
                    <a:pt x="236" y="86"/>
                  </a:lnTo>
                  <a:cubicBezTo>
                    <a:pt x="236" y="115"/>
                    <a:pt x="213" y="139"/>
                    <a:pt x="184" y="139"/>
                  </a:cubicBezTo>
                  <a:cubicBezTo>
                    <a:pt x="155" y="139"/>
                    <a:pt x="132" y="115"/>
                    <a:pt x="132" y="86"/>
                  </a:cubicBezTo>
                  <a:lnTo>
                    <a:pt x="132" y="71"/>
                  </a:lnTo>
                  <a:lnTo>
                    <a:pt x="132" y="58"/>
                  </a:lnTo>
                  <a:lnTo>
                    <a:pt x="132" y="45"/>
                  </a:lnTo>
                  <a:cubicBezTo>
                    <a:pt x="130" y="45"/>
                    <a:pt x="128" y="44"/>
                    <a:pt x="126" y="44"/>
                  </a:cubicBezTo>
                  <a:lnTo>
                    <a:pt x="46" y="44"/>
                  </a:lnTo>
                  <a:cubicBezTo>
                    <a:pt x="21" y="44"/>
                    <a:pt x="0" y="65"/>
                    <a:pt x="0" y="91"/>
                  </a:cubicBezTo>
                  <a:lnTo>
                    <a:pt x="0" y="503"/>
                  </a:lnTo>
                  <a:cubicBezTo>
                    <a:pt x="0" y="529"/>
                    <a:pt x="21" y="549"/>
                    <a:pt x="46" y="549"/>
                  </a:cubicBezTo>
                  <a:lnTo>
                    <a:pt x="558" y="549"/>
                  </a:lnTo>
                  <a:cubicBezTo>
                    <a:pt x="570" y="549"/>
                    <a:pt x="582" y="545"/>
                    <a:pt x="591" y="536"/>
                  </a:cubicBezTo>
                  <a:lnTo>
                    <a:pt x="683" y="444"/>
                  </a:lnTo>
                  <a:cubicBezTo>
                    <a:pt x="692" y="435"/>
                    <a:pt x="696" y="423"/>
                    <a:pt x="696" y="411"/>
                  </a:cubicBezTo>
                  <a:lnTo>
                    <a:pt x="696" y="91"/>
                  </a:lnTo>
                  <a:cubicBezTo>
                    <a:pt x="696" y="65"/>
                    <a:pt x="676" y="44"/>
                    <a:pt x="650" y="44"/>
                  </a:cubicBezTo>
                  <a:close/>
                  <a:moveTo>
                    <a:pt x="668" y="162"/>
                  </a:moveTo>
                  <a:lnTo>
                    <a:pt x="668" y="394"/>
                  </a:lnTo>
                  <a:lnTo>
                    <a:pt x="568" y="394"/>
                  </a:lnTo>
                  <a:cubicBezTo>
                    <a:pt x="555" y="394"/>
                    <a:pt x="544" y="405"/>
                    <a:pt x="544" y="418"/>
                  </a:cubicBezTo>
                  <a:lnTo>
                    <a:pt x="544" y="521"/>
                  </a:lnTo>
                  <a:lnTo>
                    <a:pt x="46" y="521"/>
                  </a:lnTo>
                  <a:cubicBezTo>
                    <a:pt x="37" y="521"/>
                    <a:pt x="29" y="513"/>
                    <a:pt x="29" y="503"/>
                  </a:cubicBezTo>
                  <a:lnTo>
                    <a:pt x="29" y="162"/>
                  </a:lnTo>
                  <a:lnTo>
                    <a:pt x="668" y="162"/>
                  </a:lnTo>
                  <a:close/>
                  <a:moveTo>
                    <a:pt x="663" y="423"/>
                  </a:moveTo>
                  <a:cubicBezTo>
                    <a:pt x="663" y="423"/>
                    <a:pt x="663" y="423"/>
                    <a:pt x="663" y="423"/>
                  </a:cubicBezTo>
                  <a:lnTo>
                    <a:pt x="573" y="513"/>
                  </a:lnTo>
                  <a:lnTo>
                    <a:pt x="573" y="423"/>
                  </a:lnTo>
                  <a:lnTo>
                    <a:pt x="663" y="423"/>
                  </a:lnTo>
                  <a:close/>
                  <a:moveTo>
                    <a:pt x="475" y="0"/>
                  </a:moveTo>
                  <a:lnTo>
                    <a:pt x="475" y="86"/>
                  </a:lnTo>
                  <a:cubicBezTo>
                    <a:pt x="475" y="109"/>
                    <a:pt x="493" y="127"/>
                    <a:pt x="516" y="127"/>
                  </a:cubicBezTo>
                  <a:lnTo>
                    <a:pt x="516" y="127"/>
                  </a:lnTo>
                  <a:cubicBezTo>
                    <a:pt x="538" y="127"/>
                    <a:pt x="556" y="109"/>
                    <a:pt x="556" y="86"/>
                  </a:cubicBezTo>
                  <a:lnTo>
                    <a:pt x="556" y="0"/>
                  </a:lnTo>
                  <a:lnTo>
                    <a:pt x="475" y="0"/>
                  </a:lnTo>
                  <a:close/>
                  <a:moveTo>
                    <a:pt x="143" y="0"/>
                  </a:moveTo>
                  <a:lnTo>
                    <a:pt x="143" y="86"/>
                  </a:lnTo>
                  <a:cubicBezTo>
                    <a:pt x="143" y="109"/>
                    <a:pt x="162" y="127"/>
                    <a:pt x="184" y="127"/>
                  </a:cubicBezTo>
                  <a:cubicBezTo>
                    <a:pt x="207" y="127"/>
                    <a:pt x="225" y="109"/>
                    <a:pt x="225" y="86"/>
                  </a:cubicBezTo>
                  <a:lnTo>
                    <a:pt x="225" y="0"/>
                  </a:lnTo>
                  <a:lnTo>
                    <a:pt x="143" y="0"/>
                  </a:lnTo>
                  <a:close/>
                  <a:moveTo>
                    <a:pt x="475" y="0"/>
                  </a:moveTo>
                  <a:lnTo>
                    <a:pt x="556" y="0"/>
                  </a:lnTo>
                  <a:moveTo>
                    <a:pt x="143" y="0"/>
                  </a:moveTo>
                  <a:lnTo>
                    <a:pt x="225" y="0"/>
                  </a:lnTo>
                  <a:moveTo>
                    <a:pt x="515" y="461"/>
                  </a:moveTo>
                  <a:lnTo>
                    <a:pt x="477" y="461"/>
                  </a:lnTo>
                  <a:cubicBezTo>
                    <a:pt x="469" y="461"/>
                    <a:pt x="462" y="454"/>
                    <a:pt x="462" y="446"/>
                  </a:cubicBezTo>
                  <a:lnTo>
                    <a:pt x="462" y="409"/>
                  </a:lnTo>
                  <a:cubicBezTo>
                    <a:pt x="462" y="401"/>
                    <a:pt x="469" y="394"/>
                    <a:pt x="477" y="394"/>
                  </a:cubicBezTo>
                  <a:lnTo>
                    <a:pt x="515" y="394"/>
                  </a:lnTo>
                  <a:cubicBezTo>
                    <a:pt x="523" y="394"/>
                    <a:pt x="529" y="401"/>
                    <a:pt x="529" y="409"/>
                  </a:cubicBezTo>
                  <a:lnTo>
                    <a:pt x="529" y="446"/>
                  </a:lnTo>
                  <a:cubicBezTo>
                    <a:pt x="529" y="454"/>
                    <a:pt x="523" y="461"/>
                    <a:pt x="515" y="461"/>
                  </a:cubicBezTo>
                  <a:close/>
                  <a:moveTo>
                    <a:pt x="414" y="461"/>
                  </a:moveTo>
                  <a:lnTo>
                    <a:pt x="377" y="461"/>
                  </a:lnTo>
                  <a:cubicBezTo>
                    <a:pt x="369" y="461"/>
                    <a:pt x="362" y="454"/>
                    <a:pt x="362" y="446"/>
                  </a:cubicBezTo>
                  <a:lnTo>
                    <a:pt x="362" y="409"/>
                  </a:lnTo>
                  <a:cubicBezTo>
                    <a:pt x="362" y="401"/>
                    <a:pt x="369" y="394"/>
                    <a:pt x="377" y="394"/>
                  </a:cubicBezTo>
                  <a:lnTo>
                    <a:pt x="414" y="394"/>
                  </a:lnTo>
                  <a:cubicBezTo>
                    <a:pt x="422" y="394"/>
                    <a:pt x="429" y="401"/>
                    <a:pt x="429" y="409"/>
                  </a:cubicBezTo>
                  <a:lnTo>
                    <a:pt x="429" y="446"/>
                  </a:lnTo>
                  <a:cubicBezTo>
                    <a:pt x="429" y="454"/>
                    <a:pt x="422" y="461"/>
                    <a:pt x="414" y="461"/>
                  </a:cubicBezTo>
                  <a:close/>
                  <a:moveTo>
                    <a:pt x="314" y="461"/>
                  </a:moveTo>
                  <a:lnTo>
                    <a:pt x="277" y="461"/>
                  </a:lnTo>
                  <a:cubicBezTo>
                    <a:pt x="269" y="461"/>
                    <a:pt x="262" y="454"/>
                    <a:pt x="262" y="446"/>
                  </a:cubicBezTo>
                  <a:lnTo>
                    <a:pt x="262" y="409"/>
                  </a:lnTo>
                  <a:cubicBezTo>
                    <a:pt x="262" y="401"/>
                    <a:pt x="269" y="394"/>
                    <a:pt x="277" y="394"/>
                  </a:cubicBezTo>
                  <a:lnTo>
                    <a:pt x="314" y="394"/>
                  </a:lnTo>
                  <a:cubicBezTo>
                    <a:pt x="322" y="394"/>
                    <a:pt x="329" y="401"/>
                    <a:pt x="329" y="409"/>
                  </a:cubicBezTo>
                  <a:lnTo>
                    <a:pt x="329" y="446"/>
                  </a:lnTo>
                  <a:cubicBezTo>
                    <a:pt x="329" y="454"/>
                    <a:pt x="322" y="461"/>
                    <a:pt x="314" y="461"/>
                  </a:cubicBezTo>
                  <a:close/>
                  <a:moveTo>
                    <a:pt x="214" y="461"/>
                  </a:moveTo>
                  <a:lnTo>
                    <a:pt x="177" y="461"/>
                  </a:lnTo>
                  <a:cubicBezTo>
                    <a:pt x="169" y="461"/>
                    <a:pt x="162" y="454"/>
                    <a:pt x="162" y="446"/>
                  </a:cubicBezTo>
                  <a:lnTo>
                    <a:pt x="162" y="409"/>
                  </a:lnTo>
                  <a:cubicBezTo>
                    <a:pt x="162" y="401"/>
                    <a:pt x="169" y="394"/>
                    <a:pt x="177" y="394"/>
                  </a:cubicBezTo>
                  <a:lnTo>
                    <a:pt x="214" y="394"/>
                  </a:lnTo>
                  <a:cubicBezTo>
                    <a:pt x="222" y="394"/>
                    <a:pt x="229" y="401"/>
                    <a:pt x="229" y="409"/>
                  </a:cubicBezTo>
                  <a:lnTo>
                    <a:pt x="229" y="446"/>
                  </a:lnTo>
                  <a:cubicBezTo>
                    <a:pt x="229" y="454"/>
                    <a:pt x="222" y="461"/>
                    <a:pt x="214" y="461"/>
                  </a:cubicBezTo>
                  <a:close/>
                  <a:moveTo>
                    <a:pt x="114" y="461"/>
                  </a:moveTo>
                  <a:lnTo>
                    <a:pt x="76" y="461"/>
                  </a:lnTo>
                  <a:cubicBezTo>
                    <a:pt x="68" y="461"/>
                    <a:pt x="62" y="454"/>
                    <a:pt x="62" y="446"/>
                  </a:cubicBezTo>
                  <a:lnTo>
                    <a:pt x="62" y="409"/>
                  </a:lnTo>
                  <a:cubicBezTo>
                    <a:pt x="62" y="401"/>
                    <a:pt x="68" y="394"/>
                    <a:pt x="76" y="394"/>
                  </a:cubicBezTo>
                  <a:lnTo>
                    <a:pt x="114" y="394"/>
                  </a:lnTo>
                  <a:cubicBezTo>
                    <a:pt x="122" y="394"/>
                    <a:pt x="129" y="401"/>
                    <a:pt x="129" y="409"/>
                  </a:cubicBezTo>
                  <a:lnTo>
                    <a:pt x="129" y="446"/>
                  </a:lnTo>
                  <a:cubicBezTo>
                    <a:pt x="129" y="454"/>
                    <a:pt x="122" y="461"/>
                    <a:pt x="114" y="461"/>
                  </a:cubicBezTo>
                  <a:close/>
                  <a:moveTo>
                    <a:pt x="580" y="354"/>
                  </a:moveTo>
                  <a:lnTo>
                    <a:pt x="612" y="354"/>
                  </a:lnTo>
                  <a:lnTo>
                    <a:pt x="612" y="322"/>
                  </a:lnTo>
                  <a:lnTo>
                    <a:pt x="580" y="322"/>
                  </a:lnTo>
                  <a:lnTo>
                    <a:pt x="580" y="354"/>
                  </a:lnTo>
                  <a:close/>
                  <a:moveTo>
                    <a:pt x="615" y="371"/>
                  </a:moveTo>
                  <a:lnTo>
                    <a:pt x="577" y="371"/>
                  </a:lnTo>
                  <a:cubicBezTo>
                    <a:pt x="569" y="371"/>
                    <a:pt x="562" y="365"/>
                    <a:pt x="562" y="357"/>
                  </a:cubicBezTo>
                  <a:lnTo>
                    <a:pt x="562" y="319"/>
                  </a:lnTo>
                  <a:cubicBezTo>
                    <a:pt x="562" y="311"/>
                    <a:pt x="569" y="304"/>
                    <a:pt x="577" y="304"/>
                  </a:cubicBezTo>
                  <a:lnTo>
                    <a:pt x="615" y="304"/>
                  </a:lnTo>
                  <a:cubicBezTo>
                    <a:pt x="623" y="304"/>
                    <a:pt x="629" y="311"/>
                    <a:pt x="629" y="319"/>
                  </a:cubicBezTo>
                  <a:lnTo>
                    <a:pt x="629" y="357"/>
                  </a:lnTo>
                  <a:cubicBezTo>
                    <a:pt x="629" y="365"/>
                    <a:pt x="623" y="371"/>
                    <a:pt x="615" y="371"/>
                  </a:cubicBezTo>
                  <a:close/>
                  <a:moveTo>
                    <a:pt x="515" y="371"/>
                  </a:moveTo>
                  <a:lnTo>
                    <a:pt x="477" y="371"/>
                  </a:lnTo>
                  <a:cubicBezTo>
                    <a:pt x="469" y="371"/>
                    <a:pt x="462" y="365"/>
                    <a:pt x="462" y="357"/>
                  </a:cubicBezTo>
                  <a:lnTo>
                    <a:pt x="462" y="319"/>
                  </a:lnTo>
                  <a:cubicBezTo>
                    <a:pt x="462" y="311"/>
                    <a:pt x="469" y="304"/>
                    <a:pt x="477" y="304"/>
                  </a:cubicBezTo>
                  <a:lnTo>
                    <a:pt x="515" y="304"/>
                  </a:lnTo>
                  <a:cubicBezTo>
                    <a:pt x="523" y="304"/>
                    <a:pt x="529" y="311"/>
                    <a:pt x="529" y="319"/>
                  </a:cubicBezTo>
                  <a:lnTo>
                    <a:pt x="529" y="357"/>
                  </a:lnTo>
                  <a:cubicBezTo>
                    <a:pt x="529" y="365"/>
                    <a:pt x="523" y="371"/>
                    <a:pt x="515" y="371"/>
                  </a:cubicBezTo>
                  <a:close/>
                  <a:moveTo>
                    <a:pt x="414" y="371"/>
                  </a:moveTo>
                  <a:lnTo>
                    <a:pt x="377" y="371"/>
                  </a:lnTo>
                  <a:cubicBezTo>
                    <a:pt x="369" y="371"/>
                    <a:pt x="362" y="365"/>
                    <a:pt x="362" y="357"/>
                  </a:cubicBezTo>
                  <a:lnTo>
                    <a:pt x="362" y="319"/>
                  </a:lnTo>
                  <a:cubicBezTo>
                    <a:pt x="362" y="311"/>
                    <a:pt x="369" y="304"/>
                    <a:pt x="377" y="304"/>
                  </a:cubicBezTo>
                  <a:lnTo>
                    <a:pt x="414" y="304"/>
                  </a:lnTo>
                  <a:cubicBezTo>
                    <a:pt x="422" y="304"/>
                    <a:pt x="429" y="311"/>
                    <a:pt x="429" y="319"/>
                  </a:cubicBezTo>
                  <a:lnTo>
                    <a:pt x="429" y="357"/>
                  </a:lnTo>
                  <a:cubicBezTo>
                    <a:pt x="429" y="365"/>
                    <a:pt x="422" y="371"/>
                    <a:pt x="414" y="371"/>
                  </a:cubicBezTo>
                  <a:close/>
                  <a:moveTo>
                    <a:pt x="314" y="371"/>
                  </a:moveTo>
                  <a:lnTo>
                    <a:pt x="277" y="371"/>
                  </a:lnTo>
                  <a:cubicBezTo>
                    <a:pt x="269" y="371"/>
                    <a:pt x="262" y="365"/>
                    <a:pt x="262" y="357"/>
                  </a:cubicBezTo>
                  <a:lnTo>
                    <a:pt x="262" y="319"/>
                  </a:lnTo>
                  <a:cubicBezTo>
                    <a:pt x="262" y="311"/>
                    <a:pt x="269" y="304"/>
                    <a:pt x="277" y="304"/>
                  </a:cubicBezTo>
                  <a:lnTo>
                    <a:pt x="314" y="304"/>
                  </a:lnTo>
                  <a:cubicBezTo>
                    <a:pt x="322" y="304"/>
                    <a:pt x="329" y="311"/>
                    <a:pt x="329" y="319"/>
                  </a:cubicBezTo>
                  <a:lnTo>
                    <a:pt x="329" y="357"/>
                  </a:lnTo>
                  <a:cubicBezTo>
                    <a:pt x="329" y="365"/>
                    <a:pt x="322" y="371"/>
                    <a:pt x="314" y="371"/>
                  </a:cubicBezTo>
                  <a:close/>
                  <a:moveTo>
                    <a:pt x="214" y="371"/>
                  </a:moveTo>
                  <a:lnTo>
                    <a:pt x="177" y="371"/>
                  </a:lnTo>
                  <a:cubicBezTo>
                    <a:pt x="169" y="371"/>
                    <a:pt x="162" y="365"/>
                    <a:pt x="162" y="357"/>
                  </a:cubicBezTo>
                  <a:lnTo>
                    <a:pt x="162" y="319"/>
                  </a:lnTo>
                  <a:cubicBezTo>
                    <a:pt x="162" y="311"/>
                    <a:pt x="169" y="304"/>
                    <a:pt x="177" y="304"/>
                  </a:cubicBezTo>
                  <a:lnTo>
                    <a:pt x="214" y="304"/>
                  </a:lnTo>
                  <a:cubicBezTo>
                    <a:pt x="222" y="304"/>
                    <a:pt x="229" y="311"/>
                    <a:pt x="229" y="319"/>
                  </a:cubicBezTo>
                  <a:lnTo>
                    <a:pt x="229" y="357"/>
                  </a:lnTo>
                  <a:cubicBezTo>
                    <a:pt x="229" y="365"/>
                    <a:pt x="222" y="371"/>
                    <a:pt x="214" y="371"/>
                  </a:cubicBezTo>
                  <a:close/>
                  <a:moveTo>
                    <a:pt x="114" y="371"/>
                  </a:moveTo>
                  <a:lnTo>
                    <a:pt x="76" y="371"/>
                  </a:lnTo>
                  <a:cubicBezTo>
                    <a:pt x="68" y="371"/>
                    <a:pt x="62" y="365"/>
                    <a:pt x="62" y="357"/>
                  </a:cubicBezTo>
                  <a:lnTo>
                    <a:pt x="62" y="319"/>
                  </a:lnTo>
                  <a:cubicBezTo>
                    <a:pt x="62" y="311"/>
                    <a:pt x="68" y="304"/>
                    <a:pt x="76" y="304"/>
                  </a:cubicBezTo>
                  <a:lnTo>
                    <a:pt x="114" y="304"/>
                  </a:lnTo>
                  <a:cubicBezTo>
                    <a:pt x="122" y="304"/>
                    <a:pt x="129" y="311"/>
                    <a:pt x="129" y="319"/>
                  </a:cubicBezTo>
                  <a:lnTo>
                    <a:pt x="129" y="357"/>
                  </a:lnTo>
                  <a:cubicBezTo>
                    <a:pt x="129" y="365"/>
                    <a:pt x="122" y="371"/>
                    <a:pt x="114" y="371"/>
                  </a:cubicBezTo>
                  <a:close/>
                  <a:moveTo>
                    <a:pt x="580" y="264"/>
                  </a:moveTo>
                  <a:lnTo>
                    <a:pt x="612" y="264"/>
                  </a:lnTo>
                  <a:lnTo>
                    <a:pt x="612" y="232"/>
                  </a:lnTo>
                  <a:lnTo>
                    <a:pt x="580" y="232"/>
                  </a:lnTo>
                  <a:lnTo>
                    <a:pt x="580" y="264"/>
                  </a:lnTo>
                  <a:close/>
                  <a:moveTo>
                    <a:pt x="615" y="282"/>
                  </a:moveTo>
                  <a:lnTo>
                    <a:pt x="577" y="282"/>
                  </a:lnTo>
                  <a:cubicBezTo>
                    <a:pt x="569" y="282"/>
                    <a:pt x="562" y="275"/>
                    <a:pt x="562" y="267"/>
                  </a:cubicBezTo>
                  <a:lnTo>
                    <a:pt x="562" y="229"/>
                  </a:lnTo>
                  <a:cubicBezTo>
                    <a:pt x="562" y="221"/>
                    <a:pt x="569" y="215"/>
                    <a:pt x="577" y="215"/>
                  </a:cubicBezTo>
                  <a:lnTo>
                    <a:pt x="615" y="215"/>
                  </a:lnTo>
                  <a:cubicBezTo>
                    <a:pt x="623" y="215"/>
                    <a:pt x="629" y="221"/>
                    <a:pt x="629" y="229"/>
                  </a:cubicBezTo>
                  <a:lnTo>
                    <a:pt x="629" y="267"/>
                  </a:lnTo>
                  <a:cubicBezTo>
                    <a:pt x="629" y="275"/>
                    <a:pt x="623" y="282"/>
                    <a:pt x="615" y="282"/>
                  </a:cubicBezTo>
                  <a:close/>
                  <a:moveTo>
                    <a:pt x="515" y="282"/>
                  </a:moveTo>
                  <a:lnTo>
                    <a:pt x="477" y="282"/>
                  </a:lnTo>
                  <a:cubicBezTo>
                    <a:pt x="469" y="282"/>
                    <a:pt x="462" y="275"/>
                    <a:pt x="462" y="267"/>
                  </a:cubicBezTo>
                  <a:lnTo>
                    <a:pt x="462" y="229"/>
                  </a:lnTo>
                  <a:cubicBezTo>
                    <a:pt x="462" y="221"/>
                    <a:pt x="469" y="215"/>
                    <a:pt x="477" y="215"/>
                  </a:cubicBezTo>
                  <a:lnTo>
                    <a:pt x="515" y="215"/>
                  </a:lnTo>
                  <a:cubicBezTo>
                    <a:pt x="523" y="215"/>
                    <a:pt x="529" y="221"/>
                    <a:pt x="529" y="229"/>
                  </a:cubicBezTo>
                  <a:lnTo>
                    <a:pt x="529" y="267"/>
                  </a:lnTo>
                  <a:cubicBezTo>
                    <a:pt x="529" y="275"/>
                    <a:pt x="523" y="282"/>
                    <a:pt x="515" y="282"/>
                  </a:cubicBezTo>
                  <a:close/>
                  <a:moveTo>
                    <a:pt x="414" y="282"/>
                  </a:moveTo>
                  <a:lnTo>
                    <a:pt x="377" y="282"/>
                  </a:lnTo>
                  <a:cubicBezTo>
                    <a:pt x="369" y="282"/>
                    <a:pt x="362" y="275"/>
                    <a:pt x="362" y="267"/>
                  </a:cubicBezTo>
                  <a:lnTo>
                    <a:pt x="362" y="229"/>
                  </a:lnTo>
                  <a:cubicBezTo>
                    <a:pt x="362" y="221"/>
                    <a:pt x="369" y="215"/>
                    <a:pt x="377" y="215"/>
                  </a:cubicBezTo>
                  <a:lnTo>
                    <a:pt x="414" y="215"/>
                  </a:lnTo>
                  <a:cubicBezTo>
                    <a:pt x="422" y="215"/>
                    <a:pt x="429" y="221"/>
                    <a:pt x="429" y="229"/>
                  </a:cubicBezTo>
                  <a:lnTo>
                    <a:pt x="429" y="267"/>
                  </a:lnTo>
                  <a:cubicBezTo>
                    <a:pt x="429" y="275"/>
                    <a:pt x="422" y="282"/>
                    <a:pt x="414" y="282"/>
                  </a:cubicBezTo>
                  <a:close/>
                  <a:moveTo>
                    <a:pt x="314" y="282"/>
                  </a:moveTo>
                  <a:lnTo>
                    <a:pt x="277" y="282"/>
                  </a:lnTo>
                  <a:cubicBezTo>
                    <a:pt x="269" y="282"/>
                    <a:pt x="262" y="275"/>
                    <a:pt x="262" y="267"/>
                  </a:cubicBezTo>
                  <a:lnTo>
                    <a:pt x="262" y="229"/>
                  </a:lnTo>
                  <a:cubicBezTo>
                    <a:pt x="262" y="221"/>
                    <a:pt x="269" y="215"/>
                    <a:pt x="277" y="215"/>
                  </a:cubicBezTo>
                  <a:lnTo>
                    <a:pt x="314" y="215"/>
                  </a:lnTo>
                  <a:cubicBezTo>
                    <a:pt x="322" y="215"/>
                    <a:pt x="329" y="221"/>
                    <a:pt x="329" y="229"/>
                  </a:cubicBezTo>
                  <a:lnTo>
                    <a:pt x="329" y="267"/>
                  </a:lnTo>
                  <a:cubicBezTo>
                    <a:pt x="329" y="275"/>
                    <a:pt x="322" y="282"/>
                    <a:pt x="314" y="282"/>
                  </a:cubicBezTo>
                  <a:close/>
                  <a:moveTo>
                    <a:pt x="214" y="282"/>
                  </a:moveTo>
                  <a:lnTo>
                    <a:pt x="177" y="282"/>
                  </a:lnTo>
                  <a:cubicBezTo>
                    <a:pt x="169" y="282"/>
                    <a:pt x="162" y="275"/>
                    <a:pt x="162" y="267"/>
                  </a:cubicBezTo>
                  <a:lnTo>
                    <a:pt x="162" y="229"/>
                  </a:lnTo>
                  <a:cubicBezTo>
                    <a:pt x="162" y="221"/>
                    <a:pt x="169" y="215"/>
                    <a:pt x="177" y="215"/>
                  </a:cubicBezTo>
                  <a:lnTo>
                    <a:pt x="214" y="215"/>
                  </a:lnTo>
                  <a:cubicBezTo>
                    <a:pt x="222" y="215"/>
                    <a:pt x="229" y="221"/>
                    <a:pt x="229" y="229"/>
                  </a:cubicBezTo>
                  <a:lnTo>
                    <a:pt x="229" y="267"/>
                  </a:lnTo>
                  <a:cubicBezTo>
                    <a:pt x="229" y="275"/>
                    <a:pt x="222" y="282"/>
                    <a:pt x="214" y="282"/>
                  </a:cubicBezTo>
                  <a:close/>
                </a:path>
              </a:pathLst>
            </a:custGeom>
            <a:solidFill>
              <a:schemeClr val="bg1"/>
            </a:solidFill>
            <a:ln>
              <a:noFill/>
            </a:ln>
          </p:spPr>
          <p:txBody>
            <a:bodyPr vert="horz" wrap="square" lIns="91299" tIns="45649" rIns="91299" bIns="45649" numCol="1" anchor="t" anchorCtr="0" compatLnSpc="1">
              <a:prstTxWarp prst="textNoShape">
                <a:avLst/>
              </a:prstTxWarp>
            </a:bodyPr>
            <a:lstStyle/>
            <a:p>
              <a:endParaRPr lang="en-US" sz="1798"/>
            </a:p>
          </p:txBody>
        </p:sp>
      </p:grpSp>
      <p:grpSp>
        <p:nvGrpSpPr>
          <p:cNvPr id="34" name="Group 33"/>
          <p:cNvGrpSpPr/>
          <p:nvPr/>
        </p:nvGrpSpPr>
        <p:grpSpPr>
          <a:xfrm>
            <a:off x="8612609" y="1330266"/>
            <a:ext cx="679769" cy="679769"/>
            <a:chOff x="13641454" y="2967335"/>
            <a:chExt cx="1087631" cy="1087631"/>
          </a:xfrm>
        </p:grpSpPr>
        <p:grpSp>
          <p:nvGrpSpPr>
            <p:cNvPr id="35" name="Group 34"/>
            <p:cNvGrpSpPr/>
            <p:nvPr/>
          </p:nvGrpSpPr>
          <p:grpSpPr>
            <a:xfrm>
              <a:off x="13641454" y="2967335"/>
              <a:ext cx="1087631" cy="1087631"/>
              <a:chOff x="912987" y="3985306"/>
              <a:chExt cx="1332461" cy="1332461"/>
            </a:xfrm>
          </p:grpSpPr>
          <p:sp>
            <p:nvSpPr>
              <p:cNvPr id="37" name="Oval 36"/>
              <p:cNvSpPr/>
              <p:nvPr/>
            </p:nvSpPr>
            <p:spPr>
              <a:xfrm>
                <a:off x="912987" y="3985306"/>
                <a:ext cx="1332461" cy="1332461"/>
              </a:xfrm>
              <a:prstGeom prst="ellipse">
                <a:avLst/>
              </a:prstGeom>
              <a:solidFill>
                <a:schemeClr val="accent4">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endParaRPr>
              </a:p>
            </p:txBody>
          </p:sp>
          <p:sp>
            <p:nvSpPr>
              <p:cNvPr id="38" name="Oval 37"/>
              <p:cNvSpPr/>
              <p:nvPr/>
            </p:nvSpPr>
            <p:spPr>
              <a:xfrm>
                <a:off x="1008481" y="4080800"/>
                <a:ext cx="1141474" cy="1141474"/>
              </a:xfrm>
              <a:prstGeom prst="ellipse">
                <a:avLst/>
              </a:prstGeom>
              <a:solidFill>
                <a:schemeClr val="accent4">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endParaRPr>
              </a:p>
            </p:txBody>
          </p:sp>
          <p:sp>
            <p:nvSpPr>
              <p:cNvPr id="39" name="Oval 38"/>
              <p:cNvSpPr/>
              <p:nvPr/>
            </p:nvSpPr>
            <p:spPr>
              <a:xfrm>
                <a:off x="1108900" y="4181219"/>
                <a:ext cx="940635" cy="940635"/>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13" dirty="0">
                  <a:solidFill>
                    <a:schemeClr val="bg1"/>
                  </a:solidFill>
                </a:endParaRPr>
              </a:p>
            </p:txBody>
          </p:sp>
        </p:grpSp>
        <p:sp>
          <p:nvSpPr>
            <p:cNvPr id="36" name="Freeform 35"/>
            <p:cNvSpPr>
              <a:spLocks noEditPoints="1"/>
            </p:cNvSpPr>
            <p:nvPr/>
          </p:nvSpPr>
          <p:spPr bwMode="auto">
            <a:xfrm>
              <a:off x="14035636" y="3427110"/>
              <a:ext cx="299267" cy="168081"/>
            </a:xfrm>
            <a:custGeom>
              <a:avLst/>
              <a:gdLst>
                <a:gd name="T0" fmla="*/ 225 w 767"/>
                <a:gd name="T1" fmla="*/ 366 h 429"/>
                <a:gd name="T2" fmla="*/ 225 w 767"/>
                <a:gd name="T3" fmla="*/ 63 h 429"/>
                <a:gd name="T4" fmla="*/ 66 w 767"/>
                <a:gd name="T5" fmla="*/ 63 h 429"/>
                <a:gd name="T6" fmla="*/ 66 w 767"/>
                <a:gd name="T7" fmla="*/ 366 h 429"/>
                <a:gd name="T8" fmla="*/ 225 w 767"/>
                <a:gd name="T9" fmla="*/ 366 h 429"/>
                <a:gd name="T10" fmla="*/ 427 w 767"/>
                <a:gd name="T11" fmla="*/ 366 h 429"/>
                <a:gd name="T12" fmla="*/ 427 w 767"/>
                <a:gd name="T13" fmla="*/ 63 h 429"/>
                <a:gd name="T14" fmla="*/ 268 w 767"/>
                <a:gd name="T15" fmla="*/ 63 h 429"/>
                <a:gd name="T16" fmla="*/ 268 w 767"/>
                <a:gd name="T17" fmla="*/ 366 h 429"/>
                <a:gd name="T18" fmla="*/ 427 w 767"/>
                <a:gd name="T19" fmla="*/ 366 h 429"/>
                <a:gd name="T20" fmla="*/ 629 w 767"/>
                <a:gd name="T21" fmla="*/ 366 h 429"/>
                <a:gd name="T22" fmla="*/ 629 w 767"/>
                <a:gd name="T23" fmla="*/ 63 h 429"/>
                <a:gd name="T24" fmla="*/ 470 w 767"/>
                <a:gd name="T25" fmla="*/ 63 h 429"/>
                <a:gd name="T26" fmla="*/ 470 w 767"/>
                <a:gd name="T27" fmla="*/ 366 h 429"/>
                <a:gd name="T28" fmla="*/ 629 w 767"/>
                <a:gd name="T29" fmla="*/ 366 h 429"/>
                <a:gd name="T30" fmla="*/ 694 w 767"/>
                <a:gd name="T31" fmla="*/ 0 h 429"/>
                <a:gd name="T32" fmla="*/ 694 w 767"/>
                <a:gd name="T33" fmla="*/ 5 h 429"/>
                <a:gd name="T34" fmla="*/ 694 w 767"/>
                <a:gd name="T35" fmla="*/ 106 h 429"/>
                <a:gd name="T36" fmla="*/ 763 w 767"/>
                <a:gd name="T37" fmla="*/ 106 h 429"/>
                <a:gd name="T38" fmla="*/ 767 w 767"/>
                <a:gd name="T39" fmla="*/ 106 h 429"/>
                <a:gd name="T40" fmla="*/ 767 w 767"/>
                <a:gd name="T41" fmla="*/ 110 h 429"/>
                <a:gd name="T42" fmla="*/ 767 w 767"/>
                <a:gd name="T43" fmla="*/ 319 h 429"/>
                <a:gd name="T44" fmla="*/ 767 w 767"/>
                <a:gd name="T45" fmla="*/ 324 h 429"/>
                <a:gd name="T46" fmla="*/ 763 w 767"/>
                <a:gd name="T47" fmla="*/ 324 h 429"/>
                <a:gd name="T48" fmla="*/ 694 w 767"/>
                <a:gd name="T49" fmla="*/ 324 h 429"/>
                <a:gd name="T50" fmla="*/ 694 w 767"/>
                <a:gd name="T51" fmla="*/ 425 h 429"/>
                <a:gd name="T52" fmla="*/ 694 w 767"/>
                <a:gd name="T53" fmla="*/ 429 h 429"/>
                <a:gd name="T54" fmla="*/ 690 w 767"/>
                <a:gd name="T55" fmla="*/ 429 h 429"/>
                <a:gd name="T56" fmla="*/ 4 w 767"/>
                <a:gd name="T57" fmla="*/ 429 h 429"/>
                <a:gd name="T58" fmla="*/ 0 w 767"/>
                <a:gd name="T59" fmla="*/ 429 h 429"/>
                <a:gd name="T60" fmla="*/ 0 w 767"/>
                <a:gd name="T61" fmla="*/ 425 h 429"/>
                <a:gd name="T62" fmla="*/ 0 w 767"/>
                <a:gd name="T63" fmla="*/ 5 h 429"/>
                <a:gd name="T64" fmla="*/ 0 w 767"/>
                <a:gd name="T65" fmla="*/ 0 h 429"/>
                <a:gd name="T66" fmla="*/ 4 w 767"/>
                <a:gd name="T67" fmla="*/ 0 h 429"/>
                <a:gd name="T68" fmla="*/ 690 w 767"/>
                <a:gd name="T69" fmla="*/ 0 h 429"/>
                <a:gd name="T70" fmla="*/ 694 w 767"/>
                <a:gd name="T71"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7" h="429">
                  <a:moveTo>
                    <a:pt x="225" y="366"/>
                  </a:moveTo>
                  <a:lnTo>
                    <a:pt x="225" y="63"/>
                  </a:lnTo>
                  <a:lnTo>
                    <a:pt x="66" y="63"/>
                  </a:lnTo>
                  <a:lnTo>
                    <a:pt x="66" y="366"/>
                  </a:lnTo>
                  <a:lnTo>
                    <a:pt x="225" y="366"/>
                  </a:lnTo>
                  <a:close/>
                  <a:moveTo>
                    <a:pt x="427" y="366"/>
                  </a:moveTo>
                  <a:lnTo>
                    <a:pt x="427" y="63"/>
                  </a:lnTo>
                  <a:lnTo>
                    <a:pt x="268" y="63"/>
                  </a:lnTo>
                  <a:lnTo>
                    <a:pt x="268" y="366"/>
                  </a:lnTo>
                  <a:lnTo>
                    <a:pt x="427" y="366"/>
                  </a:lnTo>
                  <a:close/>
                  <a:moveTo>
                    <a:pt x="629" y="366"/>
                  </a:moveTo>
                  <a:lnTo>
                    <a:pt x="629" y="63"/>
                  </a:lnTo>
                  <a:lnTo>
                    <a:pt x="470" y="63"/>
                  </a:lnTo>
                  <a:lnTo>
                    <a:pt x="470" y="366"/>
                  </a:lnTo>
                  <a:lnTo>
                    <a:pt x="629" y="366"/>
                  </a:lnTo>
                  <a:close/>
                  <a:moveTo>
                    <a:pt x="694" y="0"/>
                  </a:moveTo>
                  <a:lnTo>
                    <a:pt x="694" y="5"/>
                  </a:lnTo>
                  <a:lnTo>
                    <a:pt x="694" y="106"/>
                  </a:lnTo>
                  <a:lnTo>
                    <a:pt x="763" y="106"/>
                  </a:lnTo>
                  <a:lnTo>
                    <a:pt x="767" y="106"/>
                  </a:lnTo>
                  <a:lnTo>
                    <a:pt x="767" y="110"/>
                  </a:lnTo>
                  <a:lnTo>
                    <a:pt x="767" y="319"/>
                  </a:lnTo>
                  <a:lnTo>
                    <a:pt x="767" y="324"/>
                  </a:lnTo>
                  <a:lnTo>
                    <a:pt x="763" y="324"/>
                  </a:lnTo>
                  <a:lnTo>
                    <a:pt x="694" y="324"/>
                  </a:lnTo>
                  <a:lnTo>
                    <a:pt x="694" y="425"/>
                  </a:lnTo>
                  <a:lnTo>
                    <a:pt x="694" y="429"/>
                  </a:lnTo>
                  <a:lnTo>
                    <a:pt x="690" y="429"/>
                  </a:lnTo>
                  <a:lnTo>
                    <a:pt x="4" y="429"/>
                  </a:lnTo>
                  <a:lnTo>
                    <a:pt x="0" y="429"/>
                  </a:lnTo>
                  <a:lnTo>
                    <a:pt x="0" y="425"/>
                  </a:lnTo>
                  <a:lnTo>
                    <a:pt x="0" y="5"/>
                  </a:lnTo>
                  <a:lnTo>
                    <a:pt x="0" y="0"/>
                  </a:lnTo>
                  <a:lnTo>
                    <a:pt x="4" y="0"/>
                  </a:lnTo>
                  <a:lnTo>
                    <a:pt x="690" y="0"/>
                  </a:lnTo>
                  <a:lnTo>
                    <a:pt x="694" y="0"/>
                  </a:lnTo>
                  <a:close/>
                </a:path>
              </a:pathLst>
            </a:custGeom>
            <a:solidFill>
              <a:schemeClr val="bg1"/>
            </a:solidFill>
            <a:ln>
              <a:noFill/>
            </a:ln>
          </p:spPr>
          <p:txBody>
            <a:bodyPr vert="horz" wrap="square" lIns="91299" tIns="45649" rIns="91299" bIns="45649" numCol="1" anchor="t" anchorCtr="0" compatLnSpc="1">
              <a:prstTxWarp prst="textNoShape">
                <a:avLst/>
              </a:prstTxWarp>
            </a:bodyPr>
            <a:lstStyle/>
            <a:p>
              <a:endParaRPr lang="en-US" sz="1798"/>
            </a:p>
          </p:txBody>
        </p:sp>
      </p:grpSp>
      <p:sp>
        <p:nvSpPr>
          <p:cNvPr id="41" name="Right Triangle 40"/>
          <p:cNvSpPr/>
          <p:nvPr/>
        </p:nvSpPr>
        <p:spPr>
          <a:xfrm>
            <a:off x="939667" y="1107036"/>
            <a:ext cx="421181" cy="46363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4" name="Picture Placeholder 3">
            <a:extLst>
              <a:ext uri="{FF2B5EF4-FFF2-40B4-BE49-F238E27FC236}">
                <a16:creationId xmlns:a16="http://schemas.microsoft.com/office/drawing/2014/main" id="{E1492104-93BF-47CB-B022-313D22D11E4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287" b="5287"/>
          <a:stretch>
            <a:fillRect/>
          </a:stretch>
        </p:blipFill>
        <p:spPr/>
      </p:pic>
    </p:spTree>
    <p:extLst>
      <p:ext uri="{BB962C8B-B14F-4D97-AF65-F5344CB8AC3E}">
        <p14:creationId xmlns:p14="http://schemas.microsoft.com/office/powerpoint/2010/main" val="612730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2C40F48-EF85-48B0-B2B4-FA66AEBEBEF1}"/>
              </a:ext>
            </a:extLst>
          </p:cNvPr>
          <p:cNvSpPr/>
          <p:nvPr/>
        </p:nvSpPr>
        <p:spPr>
          <a:xfrm>
            <a:off x="0" y="0"/>
            <a:ext cx="449472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95428" y="1472176"/>
            <a:ext cx="2129406" cy="310341"/>
          </a:xfrm>
          <a:prstGeom prst="rect">
            <a:avLst/>
          </a:prstGeom>
        </p:spPr>
        <p:txBody>
          <a:bodyPr wrap="square">
            <a:spAutoFit/>
          </a:bodyPr>
          <a:lstStyle/>
          <a:p>
            <a:pPr>
              <a:lnSpc>
                <a:spcPct val="120000"/>
              </a:lnSpc>
            </a:pPr>
            <a:r>
              <a:rPr lang="en-US" sz="1250" dirty="0">
                <a:solidFill>
                  <a:schemeClr val="tx1">
                    <a:lumMod val="75000"/>
                    <a:lumOff val="25000"/>
                  </a:schemeClr>
                </a:solidFill>
                <a:cs typeface="Segoe UI" panose="020B0502040204020203" pitchFamily="34" charset="0"/>
              </a:rPr>
              <a:t>Your Title Here</a:t>
            </a:r>
          </a:p>
        </p:txBody>
      </p:sp>
      <p:sp>
        <p:nvSpPr>
          <p:cNvPr id="6" name="Rectangle 5"/>
          <p:cNvSpPr/>
          <p:nvPr/>
        </p:nvSpPr>
        <p:spPr>
          <a:xfrm>
            <a:off x="1695428" y="1750979"/>
            <a:ext cx="2062178" cy="646331"/>
          </a:xfrm>
          <a:prstGeom prst="rect">
            <a:avLst/>
          </a:prstGeom>
        </p:spPr>
        <p:txBody>
          <a:bodyPr wrap="square">
            <a:spAutoFit/>
          </a:bodyPr>
          <a:lstStyle/>
          <a:p>
            <a:pPr>
              <a:lnSpc>
                <a:spcPct val="120000"/>
              </a:lnSpc>
            </a:pPr>
            <a:r>
              <a:rPr lang="id-ID" sz="1000" dirty="0">
                <a:solidFill>
                  <a:schemeClr val="bg1">
                    <a:lumMod val="65000"/>
                  </a:schemeClr>
                </a:solidFill>
                <a:cs typeface="Segoe UI Light" panose="020B0502040204020203" pitchFamily="34" charset="0"/>
              </a:rPr>
              <a:t>Vivamus quam dolor, tempor ac gravida sit amet, porta fermentum magna. </a:t>
            </a:r>
            <a:endParaRPr lang="en-US" sz="1000" dirty="0">
              <a:solidFill>
                <a:schemeClr val="bg1">
                  <a:lumMod val="65000"/>
                </a:schemeClr>
              </a:solidFill>
              <a:cs typeface="Segoe UI Light" panose="020B0502040204020203" pitchFamily="34" charset="0"/>
            </a:endParaRPr>
          </a:p>
        </p:txBody>
      </p:sp>
      <p:sp>
        <p:nvSpPr>
          <p:cNvPr id="7" name="Rectangle 6"/>
          <p:cNvSpPr/>
          <p:nvPr/>
        </p:nvSpPr>
        <p:spPr>
          <a:xfrm>
            <a:off x="1695428" y="2574755"/>
            <a:ext cx="2129406" cy="310341"/>
          </a:xfrm>
          <a:prstGeom prst="rect">
            <a:avLst/>
          </a:prstGeom>
        </p:spPr>
        <p:txBody>
          <a:bodyPr wrap="square">
            <a:spAutoFit/>
          </a:bodyPr>
          <a:lstStyle/>
          <a:p>
            <a:pPr>
              <a:lnSpc>
                <a:spcPct val="120000"/>
              </a:lnSpc>
            </a:pPr>
            <a:r>
              <a:rPr lang="en-US" sz="1250" dirty="0">
                <a:solidFill>
                  <a:schemeClr val="tx1">
                    <a:lumMod val="75000"/>
                    <a:lumOff val="25000"/>
                  </a:schemeClr>
                </a:solidFill>
                <a:cs typeface="Segoe UI" panose="020B0502040204020203" pitchFamily="34" charset="0"/>
              </a:rPr>
              <a:t>Your Title Here</a:t>
            </a:r>
          </a:p>
        </p:txBody>
      </p:sp>
      <p:sp>
        <p:nvSpPr>
          <p:cNvPr id="8" name="Rectangle 7"/>
          <p:cNvSpPr/>
          <p:nvPr/>
        </p:nvSpPr>
        <p:spPr>
          <a:xfrm>
            <a:off x="1695428" y="2853558"/>
            <a:ext cx="2062178" cy="646331"/>
          </a:xfrm>
          <a:prstGeom prst="rect">
            <a:avLst/>
          </a:prstGeom>
        </p:spPr>
        <p:txBody>
          <a:bodyPr wrap="square">
            <a:spAutoFit/>
          </a:bodyPr>
          <a:lstStyle/>
          <a:p>
            <a:pPr>
              <a:lnSpc>
                <a:spcPct val="120000"/>
              </a:lnSpc>
            </a:pPr>
            <a:r>
              <a:rPr lang="id-ID" sz="1000" dirty="0">
                <a:solidFill>
                  <a:schemeClr val="bg1">
                    <a:lumMod val="65000"/>
                  </a:schemeClr>
                </a:solidFill>
                <a:cs typeface="Segoe UI Light" panose="020B0502040204020203" pitchFamily="34" charset="0"/>
              </a:rPr>
              <a:t>Vivamus quam dolor, tempor ac gravida sit amet, porta fermentum magna. </a:t>
            </a:r>
            <a:endParaRPr lang="en-US" sz="1000" dirty="0">
              <a:solidFill>
                <a:schemeClr val="bg1">
                  <a:lumMod val="65000"/>
                </a:schemeClr>
              </a:solidFill>
              <a:cs typeface="Segoe UI Light" panose="020B0502040204020203" pitchFamily="34" charset="0"/>
            </a:endParaRPr>
          </a:p>
        </p:txBody>
      </p:sp>
      <p:sp>
        <p:nvSpPr>
          <p:cNvPr id="9" name="Rectangle 8"/>
          <p:cNvSpPr/>
          <p:nvPr/>
        </p:nvSpPr>
        <p:spPr>
          <a:xfrm>
            <a:off x="1695428" y="3712864"/>
            <a:ext cx="2129406" cy="310341"/>
          </a:xfrm>
          <a:prstGeom prst="rect">
            <a:avLst/>
          </a:prstGeom>
        </p:spPr>
        <p:txBody>
          <a:bodyPr wrap="square">
            <a:spAutoFit/>
          </a:bodyPr>
          <a:lstStyle/>
          <a:p>
            <a:pPr>
              <a:lnSpc>
                <a:spcPct val="120000"/>
              </a:lnSpc>
            </a:pPr>
            <a:r>
              <a:rPr lang="en-US" sz="1250" dirty="0">
                <a:solidFill>
                  <a:schemeClr val="tx1">
                    <a:lumMod val="75000"/>
                    <a:lumOff val="25000"/>
                  </a:schemeClr>
                </a:solidFill>
                <a:cs typeface="Segoe UI" panose="020B0502040204020203" pitchFamily="34" charset="0"/>
              </a:rPr>
              <a:t>Your Title Here</a:t>
            </a:r>
          </a:p>
        </p:txBody>
      </p:sp>
      <p:sp>
        <p:nvSpPr>
          <p:cNvPr id="10" name="Rectangle 9"/>
          <p:cNvSpPr/>
          <p:nvPr/>
        </p:nvSpPr>
        <p:spPr>
          <a:xfrm>
            <a:off x="1695428" y="3991667"/>
            <a:ext cx="2062178" cy="646331"/>
          </a:xfrm>
          <a:prstGeom prst="rect">
            <a:avLst/>
          </a:prstGeom>
        </p:spPr>
        <p:txBody>
          <a:bodyPr wrap="square">
            <a:spAutoFit/>
          </a:bodyPr>
          <a:lstStyle/>
          <a:p>
            <a:pPr>
              <a:lnSpc>
                <a:spcPct val="120000"/>
              </a:lnSpc>
            </a:pPr>
            <a:r>
              <a:rPr lang="id-ID" sz="1000" dirty="0">
                <a:solidFill>
                  <a:schemeClr val="bg1">
                    <a:lumMod val="65000"/>
                  </a:schemeClr>
                </a:solidFill>
                <a:cs typeface="Segoe UI Light" panose="020B0502040204020203" pitchFamily="34" charset="0"/>
              </a:rPr>
              <a:t>Vivamus quam dolor, tempor ac gravida sit amet, porta fermentum magna. </a:t>
            </a:r>
            <a:endParaRPr lang="en-US" sz="1000" dirty="0">
              <a:solidFill>
                <a:schemeClr val="bg1">
                  <a:lumMod val="65000"/>
                </a:schemeClr>
              </a:solidFill>
              <a:cs typeface="Segoe UI Light" panose="020B0502040204020203" pitchFamily="34" charset="0"/>
            </a:endParaRPr>
          </a:p>
        </p:txBody>
      </p:sp>
      <p:sp>
        <p:nvSpPr>
          <p:cNvPr id="11" name="Rectangle 10"/>
          <p:cNvSpPr/>
          <p:nvPr/>
        </p:nvSpPr>
        <p:spPr>
          <a:xfrm>
            <a:off x="1695428" y="4815443"/>
            <a:ext cx="2129406" cy="310341"/>
          </a:xfrm>
          <a:prstGeom prst="rect">
            <a:avLst/>
          </a:prstGeom>
        </p:spPr>
        <p:txBody>
          <a:bodyPr wrap="square">
            <a:spAutoFit/>
          </a:bodyPr>
          <a:lstStyle/>
          <a:p>
            <a:pPr>
              <a:lnSpc>
                <a:spcPct val="120000"/>
              </a:lnSpc>
            </a:pPr>
            <a:r>
              <a:rPr lang="en-US" sz="1250" dirty="0">
                <a:solidFill>
                  <a:schemeClr val="tx1">
                    <a:lumMod val="75000"/>
                    <a:lumOff val="25000"/>
                  </a:schemeClr>
                </a:solidFill>
                <a:cs typeface="Segoe UI" panose="020B0502040204020203" pitchFamily="34" charset="0"/>
              </a:rPr>
              <a:t>Your Title Here</a:t>
            </a:r>
          </a:p>
        </p:txBody>
      </p:sp>
      <p:sp>
        <p:nvSpPr>
          <p:cNvPr id="12" name="Rectangle 11"/>
          <p:cNvSpPr/>
          <p:nvPr/>
        </p:nvSpPr>
        <p:spPr>
          <a:xfrm>
            <a:off x="1695428" y="5094246"/>
            <a:ext cx="2062178" cy="646331"/>
          </a:xfrm>
          <a:prstGeom prst="rect">
            <a:avLst/>
          </a:prstGeom>
        </p:spPr>
        <p:txBody>
          <a:bodyPr wrap="square">
            <a:spAutoFit/>
          </a:bodyPr>
          <a:lstStyle/>
          <a:p>
            <a:pPr>
              <a:lnSpc>
                <a:spcPct val="120000"/>
              </a:lnSpc>
            </a:pPr>
            <a:r>
              <a:rPr lang="id-ID" sz="1000" dirty="0">
                <a:solidFill>
                  <a:schemeClr val="bg1">
                    <a:lumMod val="65000"/>
                  </a:schemeClr>
                </a:solidFill>
                <a:cs typeface="Segoe UI Light" panose="020B0502040204020203" pitchFamily="34" charset="0"/>
              </a:rPr>
              <a:t>Vivamus quam dolor, tempor ac gravida sit amet, porta fermentum magna. </a:t>
            </a:r>
            <a:endParaRPr lang="en-US" sz="1000" dirty="0">
              <a:solidFill>
                <a:schemeClr val="bg1">
                  <a:lumMod val="65000"/>
                </a:schemeClr>
              </a:solidFill>
              <a:cs typeface="Segoe UI Light" panose="020B0502040204020203" pitchFamily="34" charset="0"/>
            </a:endParaRPr>
          </a:p>
        </p:txBody>
      </p:sp>
      <p:grpSp>
        <p:nvGrpSpPr>
          <p:cNvPr id="13" name="Group 12"/>
          <p:cNvGrpSpPr/>
          <p:nvPr/>
        </p:nvGrpSpPr>
        <p:grpSpPr>
          <a:xfrm>
            <a:off x="911043" y="4853837"/>
            <a:ext cx="679769" cy="679769"/>
            <a:chOff x="13641454" y="8316562"/>
            <a:chExt cx="1087631" cy="1087631"/>
          </a:xfrm>
        </p:grpSpPr>
        <p:grpSp>
          <p:nvGrpSpPr>
            <p:cNvPr id="14" name="Group 13"/>
            <p:cNvGrpSpPr/>
            <p:nvPr/>
          </p:nvGrpSpPr>
          <p:grpSpPr>
            <a:xfrm>
              <a:off x="13641454" y="8316562"/>
              <a:ext cx="1087631" cy="1087631"/>
              <a:chOff x="912987" y="3985306"/>
              <a:chExt cx="1332461" cy="1332461"/>
            </a:xfrm>
          </p:grpSpPr>
          <p:sp>
            <p:nvSpPr>
              <p:cNvPr id="16" name="Oval 15"/>
              <p:cNvSpPr/>
              <p:nvPr/>
            </p:nvSpPr>
            <p:spPr>
              <a:xfrm>
                <a:off x="912987" y="3985306"/>
                <a:ext cx="1332461" cy="1332461"/>
              </a:xfrm>
              <a:prstGeom prst="ellipse">
                <a:avLst/>
              </a:prstGeom>
              <a:solidFill>
                <a:schemeClr val="tx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endParaRPr>
              </a:p>
            </p:txBody>
          </p:sp>
          <p:sp>
            <p:nvSpPr>
              <p:cNvPr id="17" name="Oval 16"/>
              <p:cNvSpPr/>
              <p:nvPr/>
            </p:nvSpPr>
            <p:spPr>
              <a:xfrm>
                <a:off x="1008481" y="4080800"/>
                <a:ext cx="1141474" cy="1141474"/>
              </a:xfrm>
              <a:prstGeom prst="ellipse">
                <a:avLst/>
              </a:prstGeom>
              <a:solidFill>
                <a:schemeClr val="tx2">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endParaRPr>
              </a:p>
            </p:txBody>
          </p:sp>
          <p:sp>
            <p:nvSpPr>
              <p:cNvPr id="18" name="Oval 17"/>
              <p:cNvSpPr/>
              <p:nvPr/>
            </p:nvSpPr>
            <p:spPr>
              <a:xfrm>
                <a:off x="1108900" y="4181219"/>
                <a:ext cx="940635" cy="940635"/>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13" dirty="0">
                  <a:solidFill>
                    <a:schemeClr val="bg1"/>
                  </a:solidFill>
                </a:endParaRPr>
              </a:p>
            </p:txBody>
          </p:sp>
        </p:grpSp>
        <p:sp>
          <p:nvSpPr>
            <p:cNvPr id="15" name="Freeform 14"/>
            <p:cNvSpPr>
              <a:spLocks noEditPoints="1"/>
            </p:cNvSpPr>
            <p:nvPr/>
          </p:nvSpPr>
          <p:spPr bwMode="auto">
            <a:xfrm>
              <a:off x="14079239" y="8715347"/>
              <a:ext cx="212061" cy="290060"/>
            </a:xfrm>
            <a:custGeom>
              <a:avLst/>
              <a:gdLst>
                <a:gd name="T0" fmla="*/ 347 w 456"/>
                <a:gd name="T1" fmla="*/ 273 h 625"/>
                <a:gd name="T2" fmla="*/ 106 w 456"/>
                <a:gd name="T3" fmla="*/ 273 h 625"/>
                <a:gd name="T4" fmla="*/ 106 w 456"/>
                <a:gd name="T5" fmla="*/ 189 h 625"/>
                <a:gd name="T6" fmla="*/ 226 w 456"/>
                <a:gd name="T7" fmla="*/ 69 h 625"/>
                <a:gd name="T8" fmla="*/ 347 w 456"/>
                <a:gd name="T9" fmla="*/ 189 h 625"/>
                <a:gd name="T10" fmla="*/ 347 w 456"/>
                <a:gd name="T11" fmla="*/ 273 h 625"/>
                <a:gd name="T12" fmla="*/ 271 w 456"/>
                <a:gd name="T13" fmla="*/ 455 h 625"/>
                <a:gd name="T14" fmla="*/ 271 w 456"/>
                <a:gd name="T15" fmla="*/ 530 h 625"/>
                <a:gd name="T16" fmla="*/ 236 w 456"/>
                <a:gd name="T17" fmla="*/ 565 h 625"/>
                <a:gd name="T18" fmla="*/ 201 w 456"/>
                <a:gd name="T19" fmla="*/ 530 h 625"/>
                <a:gd name="T20" fmla="*/ 201 w 456"/>
                <a:gd name="T21" fmla="*/ 455 h 625"/>
                <a:gd name="T22" fmla="*/ 180 w 456"/>
                <a:gd name="T23" fmla="*/ 413 h 625"/>
                <a:gd name="T24" fmla="*/ 236 w 456"/>
                <a:gd name="T25" fmla="*/ 358 h 625"/>
                <a:gd name="T26" fmla="*/ 291 w 456"/>
                <a:gd name="T27" fmla="*/ 413 h 625"/>
                <a:gd name="T28" fmla="*/ 271 w 456"/>
                <a:gd name="T29" fmla="*/ 455 h 625"/>
                <a:gd name="T30" fmla="*/ 415 w 456"/>
                <a:gd name="T31" fmla="*/ 273 h 625"/>
                <a:gd name="T32" fmla="*/ 415 w 456"/>
                <a:gd name="T33" fmla="*/ 189 h 625"/>
                <a:gd name="T34" fmla="*/ 226 w 456"/>
                <a:gd name="T35" fmla="*/ 0 h 625"/>
                <a:gd name="T36" fmla="*/ 37 w 456"/>
                <a:gd name="T37" fmla="*/ 189 h 625"/>
                <a:gd name="T38" fmla="*/ 37 w 456"/>
                <a:gd name="T39" fmla="*/ 273 h 625"/>
                <a:gd name="T40" fmla="*/ 0 w 456"/>
                <a:gd name="T41" fmla="*/ 273 h 625"/>
                <a:gd name="T42" fmla="*/ 0 w 456"/>
                <a:gd name="T43" fmla="*/ 625 h 625"/>
                <a:gd name="T44" fmla="*/ 456 w 456"/>
                <a:gd name="T45" fmla="*/ 625 h 625"/>
                <a:gd name="T46" fmla="*/ 456 w 456"/>
                <a:gd name="T47" fmla="*/ 273 h 625"/>
                <a:gd name="T48" fmla="*/ 415 w 456"/>
                <a:gd name="T49" fmla="*/ 27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6" h="625">
                  <a:moveTo>
                    <a:pt x="347" y="273"/>
                  </a:moveTo>
                  <a:lnTo>
                    <a:pt x="106" y="273"/>
                  </a:lnTo>
                  <a:lnTo>
                    <a:pt x="106" y="189"/>
                  </a:lnTo>
                  <a:cubicBezTo>
                    <a:pt x="106" y="123"/>
                    <a:pt x="160" y="69"/>
                    <a:pt x="226" y="69"/>
                  </a:cubicBezTo>
                  <a:cubicBezTo>
                    <a:pt x="293" y="69"/>
                    <a:pt x="347" y="123"/>
                    <a:pt x="347" y="189"/>
                  </a:cubicBezTo>
                  <a:lnTo>
                    <a:pt x="347" y="273"/>
                  </a:lnTo>
                  <a:close/>
                  <a:moveTo>
                    <a:pt x="271" y="455"/>
                  </a:moveTo>
                  <a:lnTo>
                    <a:pt x="271" y="530"/>
                  </a:lnTo>
                  <a:cubicBezTo>
                    <a:pt x="271" y="549"/>
                    <a:pt x="255" y="565"/>
                    <a:pt x="236" y="565"/>
                  </a:cubicBezTo>
                  <a:cubicBezTo>
                    <a:pt x="216" y="565"/>
                    <a:pt x="201" y="549"/>
                    <a:pt x="201" y="530"/>
                  </a:cubicBezTo>
                  <a:lnTo>
                    <a:pt x="201" y="455"/>
                  </a:lnTo>
                  <a:cubicBezTo>
                    <a:pt x="188" y="445"/>
                    <a:pt x="180" y="430"/>
                    <a:pt x="180" y="413"/>
                  </a:cubicBezTo>
                  <a:cubicBezTo>
                    <a:pt x="180" y="382"/>
                    <a:pt x="205" y="358"/>
                    <a:pt x="236" y="358"/>
                  </a:cubicBezTo>
                  <a:cubicBezTo>
                    <a:pt x="266" y="358"/>
                    <a:pt x="291" y="382"/>
                    <a:pt x="291" y="413"/>
                  </a:cubicBezTo>
                  <a:cubicBezTo>
                    <a:pt x="291" y="430"/>
                    <a:pt x="283" y="445"/>
                    <a:pt x="271" y="455"/>
                  </a:cubicBezTo>
                  <a:close/>
                  <a:moveTo>
                    <a:pt x="415" y="273"/>
                  </a:moveTo>
                  <a:lnTo>
                    <a:pt x="415" y="189"/>
                  </a:lnTo>
                  <a:cubicBezTo>
                    <a:pt x="415" y="85"/>
                    <a:pt x="331" y="0"/>
                    <a:pt x="226" y="0"/>
                  </a:cubicBezTo>
                  <a:cubicBezTo>
                    <a:pt x="122" y="0"/>
                    <a:pt x="37" y="85"/>
                    <a:pt x="37" y="189"/>
                  </a:cubicBezTo>
                  <a:lnTo>
                    <a:pt x="37" y="273"/>
                  </a:lnTo>
                  <a:lnTo>
                    <a:pt x="0" y="273"/>
                  </a:lnTo>
                  <a:lnTo>
                    <a:pt x="0" y="625"/>
                  </a:lnTo>
                  <a:lnTo>
                    <a:pt x="456" y="625"/>
                  </a:lnTo>
                  <a:lnTo>
                    <a:pt x="456" y="273"/>
                  </a:lnTo>
                  <a:lnTo>
                    <a:pt x="415" y="273"/>
                  </a:lnTo>
                  <a:close/>
                </a:path>
              </a:pathLst>
            </a:custGeom>
            <a:solidFill>
              <a:schemeClr val="bg1"/>
            </a:solidFill>
            <a:ln>
              <a:noFill/>
            </a:ln>
          </p:spPr>
          <p:txBody>
            <a:bodyPr vert="horz" wrap="square" lIns="91299" tIns="45649" rIns="91299" bIns="45649" numCol="1" anchor="t" anchorCtr="0" compatLnSpc="1">
              <a:prstTxWarp prst="textNoShape">
                <a:avLst/>
              </a:prstTxWarp>
            </a:bodyPr>
            <a:lstStyle/>
            <a:p>
              <a:endParaRPr lang="en-US" sz="1798"/>
            </a:p>
          </p:txBody>
        </p:sp>
      </p:grpSp>
      <p:grpSp>
        <p:nvGrpSpPr>
          <p:cNvPr id="19" name="Group 18"/>
          <p:cNvGrpSpPr/>
          <p:nvPr/>
        </p:nvGrpSpPr>
        <p:grpSpPr>
          <a:xfrm>
            <a:off x="911043" y="2613149"/>
            <a:ext cx="679769" cy="679769"/>
            <a:chOff x="13641454" y="4731461"/>
            <a:chExt cx="1087631" cy="1087631"/>
          </a:xfrm>
        </p:grpSpPr>
        <p:grpSp>
          <p:nvGrpSpPr>
            <p:cNvPr id="20" name="Group 19"/>
            <p:cNvGrpSpPr/>
            <p:nvPr/>
          </p:nvGrpSpPr>
          <p:grpSpPr>
            <a:xfrm>
              <a:off x="13641454" y="4731461"/>
              <a:ext cx="1087631" cy="1087631"/>
              <a:chOff x="912987" y="3985306"/>
              <a:chExt cx="1332461" cy="1332461"/>
            </a:xfrm>
          </p:grpSpPr>
          <p:sp>
            <p:nvSpPr>
              <p:cNvPr id="22" name="Oval 21"/>
              <p:cNvSpPr/>
              <p:nvPr/>
            </p:nvSpPr>
            <p:spPr>
              <a:xfrm>
                <a:off x="912987" y="3985306"/>
                <a:ext cx="1332461" cy="1332461"/>
              </a:xfrm>
              <a:prstGeom prst="ellipse">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endParaRPr>
              </a:p>
            </p:txBody>
          </p:sp>
          <p:sp>
            <p:nvSpPr>
              <p:cNvPr id="23" name="Oval 22"/>
              <p:cNvSpPr/>
              <p:nvPr/>
            </p:nvSpPr>
            <p:spPr>
              <a:xfrm>
                <a:off x="1008481" y="4080800"/>
                <a:ext cx="1141474" cy="1141474"/>
              </a:xfrm>
              <a:prstGeom prst="ellipse">
                <a:avLst/>
              </a:prstGeom>
              <a:solidFill>
                <a:schemeClr val="accent2">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endParaRPr>
              </a:p>
            </p:txBody>
          </p:sp>
          <p:sp>
            <p:nvSpPr>
              <p:cNvPr id="24" name="Oval 23"/>
              <p:cNvSpPr/>
              <p:nvPr/>
            </p:nvSpPr>
            <p:spPr>
              <a:xfrm>
                <a:off x="1108900" y="4181219"/>
                <a:ext cx="940635" cy="94063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13" dirty="0">
                  <a:solidFill>
                    <a:schemeClr val="bg1"/>
                  </a:solidFill>
                </a:endParaRPr>
              </a:p>
            </p:txBody>
          </p:sp>
        </p:grpSp>
        <p:sp>
          <p:nvSpPr>
            <p:cNvPr id="21" name="Freeform 20"/>
            <p:cNvSpPr>
              <a:spLocks noEditPoints="1"/>
            </p:cNvSpPr>
            <p:nvPr/>
          </p:nvSpPr>
          <p:spPr bwMode="auto">
            <a:xfrm>
              <a:off x="14051093" y="5172955"/>
              <a:ext cx="268352" cy="204642"/>
            </a:xfrm>
            <a:custGeom>
              <a:avLst/>
              <a:gdLst>
                <a:gd name="T0" fmla="*/ 62 w 733"/>
                <a:gd name="T1" fmla="*/ 518 h 551"/>
                <a:gd name="T2" fmla="*/ 33 w 733"/>
                <a:gd name="T3" fmla="*/ 410 h 551"/>
                <a:gd name="T4" fmla="*/ 366 w 733"/>
                <a:gd name="T5" fmla="*/ 475 h 551"/>
                <a:gd name="T6" fmla="*/ 700 w 733"/>
                <a:gd name="T7" fmla="*/ 410 h 551"/>
                <a:gd name="T8" fmla="*/ 671 w 733"/>
                <a:gd name="T9" fmla="*/ 518 h 551"/>
                <a:gd name="T10" fmla="*/ 264 w 733"/>
                <a:gd name="T11" fmla="*/ 306 h 551"/>
                <a:gd name="T12" fmla="*/ 469 w 733"/>
                <a:gd name="T13" fmla="*/ 306 h 551"/>
                <a:gd name="T14" fmla="*/ 366 w 733"/>
                <a:gd name="T15" fmla="*/ 190 h 551"/>
                <a:gd name="T16" fmla="*/ 366 w 733"/>
                <a:gd name="T17" fmla="*/ 421 h 551"/>
                <a:gd name="T18" fmla="*/ 366 w 733"/>
                <a:gd name="T19" fmla="*/ 190 h 551"/>
                <a:gd name="T20" fmla="*/ 675 w 733"/>
                <a:gd name="T21" fmla="*/ 137 h 551"/>
                <a:gd name="T22" fmla="*/ 626 w 733"/>
                <a:gd name="T23" fmla="*/ 137 h 551"/>
                <a:gd name="T24" fmla="*/ 650 w 733"/>
                <a:gd name="T25" fmla="*/ 445 h 551"/>
                <a:gd name="T26" fmla="*/ 650 w 733"/>
                <a:gd name="T27" fmla="*/ 494 h 551"/>
                <a:gd name="T28" fmla="*/ 650 w 733"/>
                <a:gd name="T29" fmla="*/ 445 h 551"/>
                <a:gd name="T30" fmla="*/ 59 w 733"/>
                <a:gd name="T31" fmla="*/ 469 h 551"/>
                <a:gd name="T32" fmla="*/ 108 w 733"/>
                <a:gd name="T33" fmla="*/ 469 h 551"/>
                <a:gd name="T34" fmla="*/ 83 w 733"/>
                <a:gd name="T35" fmla="*/ 161 h 551"/>
                <a:gd name="T36" fmla="*/ 83 w 733"/>
                <a:gd name="T37" fmla="*/ 112 h 551"/>
                <a:gd name="T38" fmla="*/ 83 w 733"/>
                <a:gd name="T39" fmla="*/ 161 h 551"/>
                <a:gd name="T40" fmla="*/ 366 w 733"/>
                <a:gd name="T41" fmla="*/ 442 h 551"/>
                <a:gd name="T42" fmla="*/ 366 w 733"/>
                <a:gd name="T43" fmla="*/ 170 h 551"/>
                <a:gd name="T44" fmla="*/ 62 w 733"/>
                <a:gd name="T45" fmla="*/ 93 h 551"/>
                <a:gd name="T46" fmla="*/ 700 w 733"/>
                <a:gd name="T47" fmla="*/ 122 h 551"/>
                <a:gd name="T48" fmla="*/ 500 w 733"/>
                <a:gd name="T49" fmla="*/ 202 h 551"/>
                <a:gd name="T50" fmla="*/ 233 w 733"/>
                <a:gd name="T51" fmla="*/ 202 h 551"/>
                <a:gd name="T52" fmla="*/ 33 w 733"/>
                <a:gd name="T53" fmla="*/ 122 h 551"/>
                <a:gd name="T54" fmla="*/ 671 w 733"/>
                <a:gd name="T55" fmla="*/ 60 h 551"/>
                <a:gd name="T56" fmla="*/ 215 w 733"/>
                <a:gd name="T57" fmla="*/ 45 h 551"/>
                <a:gd name="T58" fmla="*/ 110 w 733"/>
                <a:gd name="T59" fmla="*/ 0 h 551"/>
                <a:gd name="T60" fmla="*/ 64 w 733"/>
                <a:gd name="T61" fmla="*/ 60 h 551"/>
                <a:gd name="T62" fmla="*/ 0 w 733"/>
                <a:gd name="T63" fmla="*/ 122 h 551"/>
                <a:gd name="T64" fmla="*/ 62 w 733"/>
                <a:gd name="T65" fmla="*/ 551 h 551"/>
                <a:gd name="T66" fmla="*/ 733 w 733"/>
                <a:gd name="T67" fmla="*/ 489 h 551"/>
                <a:gd name="T68" fmla="*/ 671 w 733"/>
                <a:gd name="T69" fmla="*/ 6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3" h="551">
                  <a:moveTo>
                    <a:pt x="671" y="518"/>
                  </a:moveTo>
                  <a:lnTo>
                    <a:pt x="62" y="518"/>
                  </a:lnTo>
                  <a:cubicBezTo>
                    <a:pt x="46" y="518"/>
                    <a:pt x="33" y="505"/>
                    <a:pt x="33" y="489"/>
                  </a:cubicBezTo>
                  <a:lnTo>
                    <a:pt x="33" y="410"/>
                  </a:lnTo>
                  <a:lnTo>
                    <a:pt x="233" y="410"/>
                  </a:lnTo>
                  <a:cubicBezTo>
                    <a:pt x="264" y="449"/>
                    <a:pt x="312" y="475"/>
                    <a:pt x="366" y="475"/>
                  </a:cubicBezTo>
                  <a:cubicBezTo>
                    <a:pt x="421" y="475"/>
                    <a:pt x="469" y="449"/>
                    <a:pt x="500" y="410"/>
                  </a:cubicBezTo>
                  <a:lnTo>
                    <a:pt x="700" y="410"/>
                  </a:lnTo>
                  <a:lnTo>
                    <a:pt x="700" y="489"/>
                  </a:lnTo>
                  <a:cubicBezTo>
                    <a:pt x="700" y="505"/>
                    <a:pt x="687" y="518"/>
                    <a:pt x="671" y="518"/>
                  </a:cubicBezTo>
                  <a:close/>
                  <a:moveTo>
                    <a:pt x="366" y="409"/>
                  </a:moveTo>
                  <a:cubicBezTo>
                    <a:pt x="310" y="409"/>
                    <a:pt x="264" y="362"/>
                    <a:pt x="264" y="306"/>
                  </a:cubicBezTo>
                  <a:cubicBezTo>
                    <a:pt x="264" y="249"/>
                    <a:pt x="310" y="203"/>
                    <a:pt x="366" y="203"/>
                  </a:cubicBezTo>
                  <a:cubicBezTo>
                    <a:pt x="423" y="203"/>
                    <a:pt x="469" y="249"/>
                    <a:pt x="469" y="306"/>
                  </a:cubicBezTo>
                  <a:cubicBezTo>
                    <a:pt x="469" y="362"/>
                    <a:pt x="423" y="409"/>
                    <a:pt x="366" y="409"/>
                  </a:cubicBezTo>
                  <a:close/>
                  <a:moveTo>
                    <a:pt x="366" y="190"/>
                  </a:moveTo>
                  <a:cubicBezTo>
                    <a:pt x="303" y="190"/>
                    <a:pt x="251" y="242"/>
                    <a:pt x="251" y="306"/>
                  </a:cubicBezTo>
                  <a:cubicBezTo>
                    <a:pt x="251" y="369"/>
                    <a:pt x="303" y="421"/>
                    <a:pt x="366" y="421"/>
                  </a:cubicBezTo>
                  <a:cubicBezTo>
                    <a:pt x="430" y="421"/>
                    <a:pt x="482" y="369"/>
                    <a:pt x="482" y="306"/>
                  </a:cubicBezTo>
                  <a:cubicBezTo>
                    <a:pt x="482" y="242"/>
                    <a:pt x="430" y="190"/>
                    <a:pt x="366" y="190"/>
                  </a:cubicBezTo>
                  <a:close/>
                  <a:moveTo>
                    <a:pt x="650" y="161"/>
                  </a:moveTo>
                  <a:cubicBezTo>
                    <a:pt x="664" y="161"/>
                    <a:pt x="675" y="150"/>
                    <a:pt x="675" y="137"/>
                  </a:cubicBezTo>
                  <a:cubicBezTo>
                    <a:pt x="675" y="123"/>
                    <a:pt x="664" y="112"/>
                    <a:pt x="650" y="112"/>
                  </a:cubicBezTo>
                  <a:cubicBezTo>
                    <a:pt x="637" y="112"/>
                    <a:pt x="626" y="123"/>
                    <a:pt x="626" y="137"/>
                  </a:cubicBezTo>
                  <a:cubicBezTo>
                    <a:pt x="626" y="150"/>
                    <a:pt x="637" y="161"/>
                    <a:pt x="650" y="161"/>
                  </a:cubicBezTo>
                  <a:close/>
                  <a:moveTo>
                    <a:pt x="650" y="445"/>
                  </a:moveTo>
                  <a:cubicBezTo>
                    <a:pt x="637" y="445"/>
                    <a:pt x="626" y="456"/>
                    <a:pt x="626" y="469"/>
                  </a:cubicBezTo>
                  <a:cubicBezTo>
                    <a:pt x="626" y="483"/>
                    <a:pt x="637" y="494"/>
                    <a:pt x="650" y="494"/>
                  </a:cubicBezTo>
                  <a:cubicBezTo>
                    <a:pt x="664" y="494"/>
                    <a:pt x="675" y="483"/>
                    <a:pt x="675" y="469"/>
                  </a:cubicBezTo>
                  <a:cubicBezTo>
                    <a:pt x="675" y="456"/>
                    <a:pt x="664" y="445"/>
                    <a:pt x="650" y="445"/>
                  </a:cubicBezTo>
                  <a:close/>
                  <a:moveTo>
                    <a:pt x="83" y="445"/>
                  </a:moveTo>
                  <a:cubicBezTo>
                    <a:pt x="70" y="445"/>
                    <a:pt x="59" y="456"/>
                    <a:pt x="59" y="469"/>
                  </a:cubicBezTo>
                  <a:cubicBezTo>
                    <a:pt x="59" y="483"/>
                    <a:pt x="70" y="494"/>
                    <a:pt x="83" y="494"/>
                  </a:cubicBezTo>
                  <a:cubicBezTo>
                    <a:pt x="97" y="494"/>
                    <a:pt x="108" y="483"/>
                    <a:pt x="108" y="469"/>
                  </a:cubicBezTo>
                  <a:cubicBezTo>
                    <a:pt x="108" y="456"/>
                    <a:pt x="97" y="445"/>
                    <a:pt x="83" y="445"/>
                  </a:cubicBezTo>
                  <a:close/>
                  <a:moveTo>
                    <a:pt x="83" y="161"/>
                  </a:moveTo>
                  <a:cubicBezTo>
                    <a:pt x="97" y="161"/>
                    <a:pt x="108" y="150"/>
                    <a:pt x="108" y="137"/>
                  </a:cubicBezTo>
                  <a:cubicBezTo>
                    <a:pt x="108" y="123"/>
                    <a:pt x="97" y="112"/>
                    <a:pt x="83" y="112"/>
                  </a:cubicBezTo>
                  <a:cubicBezTo>
                    <a:pt x="70" y="112"/>
                    <a:pt x="59" y="123"/>
                    <a:pt x="59" y="137"/>
                  </a:cubicBezTo>
                  <a:cubicBezTo>
                    <a:pt x="59" y="150"/>
                    <a:pt x="70" y="161"/>
                    <a:pt x="83" y="161"/>
                  </a:cubicBezTo>
                  <a:close/>
                  <a:moveTo>
                    <a:pt x="503" y="306"/>
                  </a:moveTo>
                  <a:cubicBezTo>
                    <a:pt x="503" y="381"/>
                    <a:pt x="442" y="442"/>
                    <a:pt x="366" y="442"/>
                  </a:cubicBezTo>
                  <a:cubicBezTo>
                    <a:pt x="291" y="442"/>
                    <a:pt x="230" y="381"/>
                    <a:pt x="230" y="306"/>
                  </a:cubicBezTo>
                  <a:cubicBezTo>
                    <a:pt x="230" y="231"/>
                    <a:pt x="291" y="170"/>
                    <a:pt x="366" y="170"/>
                  </a:cubicBezTo>
                  <a:cubicBezTo>
                    <a:pt x="442" y="170"/>
                    <a:pt x="503" y="231"/>
                    <a:pt x="503" y="306"/>
                  </a:cubicBezTo>
                  <a:close/>
                  <a:moveTo>
                    <a:pt x="62" y="93"/>
                  </a:moveTo>
                  <a:lnTo>
                    <a:pt x="671" y="93"/>
                  </a:lnTo>
                  <a:cubicBezTo>
                    <a:pt x="687" y="93"/>
                    <a:pt x="700" y="106"/>
                    <a:pt x="700" y="122"/>
                  </a:cubicBezTo>
                  <a:lnTo>
                    <a:pt x="700" y="202"/>
                  </a:lnTo>
                  <a:lnTo>
                    <a:pt x="500" y="202"/>
                  </a:lnTo>
                  <a:cubicBezTo>
                    <a:pt x="469" y="162"/>
                    <a:pt x="421" y="137"/>
                    <a:pt x="366" y="137"/>
                  </a:cubicBezTo>
                  <a:cubicBezTo>
                    <a:pt x="312" y="137"/>
                    <a:pt x="264" y="162"/>
                    <a:pt x="233" y="202"/>
                  </a:cubicBezTo>
                  <a:lnTo>
                    <a:pt x="33" y="202"/>
                  </a:lnTo>
                  <a:lnTo>
                    <a:pt x="33" y="122"/>
                  </a:lnTo>
                  <a:cubicBezTo>
                    <a:pt x="33" y="106"/>
                    <a:pt x="46" y="93"/>
                    <a:pt x="62" y="93"/>
                  </a:cubicBezTo>
                  <a:close/>
                  <a:moveTo>
                    <a:pt x="671" y="60"/>
                  </a:moveTo>
                  <a:lnTo>
                    <a:pt x="215" y="60"/>
                  </a:lnTo>
                  <a:lnTo>
                    <a:pt x="215" y="45"/>
                  </a:lnTo>
                  <a:cubicBezTo>
                    <a:pt x="215" y="20"/>
                    <a:pt x="195" y="0"/>
                    <a:pt x="170" y="0"/>
                  </a:cubicBezTo>
                  <a:lnTo>
                    <a:pt x="110" y="0"/>
                  </a:lnTo>
                  <a:cubicBezTo>
                    <a:pt x="85" y="0"/>
                    <a:pt x="64" y="20"/>
                    <a:pt x="64" y="45"/>
                  </a:cubicBezTo>
                  <a:lnTo>
                    <a:pt x="64" y="60"/>
                  </a:lnTo>
                  <a:lnTo>
                    <a:pt x="62" y="60"/>
                  </a:lnTo>
                  <a:cubicBezTo>
                    <a:pt x="28" y="60"/>
                    <a:pt x="0" y="88"/>
                    <a:pt x="0" y="122"/>
                  </a:cubicBezTo>
                  <a:lnTo>
                    <a:pt x="0" y="489"/>
                  </a:lnTo>
                  <a:cubicBezTo>
                    <a:pt x="0" y="523"/>
                    <a:pt x="28" y="551"/>
                    <a:pt x="62" y="551"/>
                  </a:cubicBezTo>
                  <a:lnTo>
                    <a:pt x="671" y="551"/>
                  </a:lnTo>
                  <a:cubicBezTo>
                    <a:pt x="705" y="551"/>
                    <a:pt x="733" y="523"/>
                    <a:pt x="733" y="489"/>
                  </a:cubicBezTo>
                  <a:lnTo>
                    <a:pt x="733" y="122"/>
                  </a:lnTo>
                  <a:cubicBezTo>
                    <a:pt x="733" y="88"/>
                    <a:pt x="705" y="60"/>
                    <a:pt x="671" y="60"/>
                  </a:cubicBezTo>
                  <a:close/>
                </a:path>
              </a:pathLst>
            </a:custGeom>
            <a:solidFill>
              <a:schemeClr val="bg1"/>
            </a:solidFill>
            <a:ln>
              <a:noFill/>
            </a:ln>
          </p:spPr>
          <p:txBody>
            <a:bodyPr vert="horz" wrap="square" lIns="91299" tIns="45649" rIns="91299" bIns="45649" numCol="1" anchor="t" anchorCtr="0" compatLnSpc="1">
              <a:prstTxWarp prst="textNoShape">
                <a:avLst/>
              </a:prstTxWarp>
            </a:bodyPr>
            <a:lstStyle/>
            <a:p>
              <a:endParaRPr lang="en-US" sz="1798"/>
            </a:p>
          </p:txBody>
        </p:sp>
      </p:grpSp>
      <p:grpSp>
        <p:nvGrpSpPr>
          <p:cNvPr id="25" name="Group 24"/>
          <p:cNvGrpSpPr/>
          <p:nvPr/>
        </p:nvGrpSpPr>
        <p:grpSpPr>
          <a:xfrm>
            <a:off x="911043" y="3751258"/>
            <a:ext cx="679769" cy="679769"/>
            <a:chOff x="13641454" y="6552436"/>
            <a:chExt cx="1087631" cy="1087631"/>
          </a:xfrm>
        </p:grpSpPr>
        <p:grpSp>
          <p:nvGrpSpPr>
            <p:cNvPr id="26" name="Group 25"/>
            <p:cNvGrpSpPr/>
            <p:nvPr/>
          </p:nvGrpSpPr>
          <p:grpSpPr>
            <a:xfrm>
              <a:off x="13641454" y="6552436"/>
              <a:ext cx="1087631" cy="1087631"/>
              <a:chOff x="912987" y="3985306"/>
              <a:chExt cx="1332461" cy="1332461"/>
            </a:xfrm>
          </p:grpSpPr>
          <p:sp>
            <p:nvSpPr>
              <p:cNvPr id="28" name="Oval 27"/>
              <p:cNvSpPr/>
              <p:nvPr/>
            </p:nvSpPr>
            <p:spPr>
              <a:xfrm>
                <a:off x="912987" y="3985306"/>
                <a:ext cx="1332461" cy="1332461"/>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endParaRPr>
              </a:p>
            </p:txBody>
          </p:sp>
          <p:sp>
            <p:nvSpPr>
              <p:cNvPr id="29" name="Oval 28"/>
              <p:cNvSpPr/>
              <p:nvPr/>
            </p:nvSpPr>
            <p:spPr>
              <a:xfrm>
                <a:off x="1008481" y="4080800"/>
                <a:ext cx="1141474" cy="1141474"/>
              </a:xfrm>
              <a:prstGeom prst="ellipse">
                <a:avLst/>
              </a:prstGeom>
              <a:solidFill>
                <a:schemeClr val="accent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endParaRPr>
              </a:p>
            </p:txBody>
          </p:sp>
          <p:sp>
            <p:nvSpPr>
              <p:cNvPr id="30" name="Oval 29"/>
              <p:cNvSpPr/>
              <p:nvPr/>
            </p:nvSpPr>
            <p:spPr>
              <a:xfrm>
                <a:off x="1108900" y="4181219"/>
                <a:ext cx="940635" cy="94063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13" dirty="0">
                  <a:solidFill>
                    <a:schemeClr val="bg1"/>
                  </a:solidFill>
                </a:endParaRPr>
              </a:p>
            </p:txBody>
          </p:sp>
        </p:grpSp>
        <p:sp>
          <p:nvSpPr>
            <p:cNvPr id="27" name="Freeform 26"/>
            <p:cNvSpPr>
              <a:spLocks noEditPoints="1"/>
            </p:cNvSpPr>
            <p:nvPr/>
          </p:nvSpPr>
          <p:spPr bwMode="auto">
            <a:xfrm>
              <a:off x="14031087" y="6974528"/>
              <a:ext cx="308365" cy="243446"/>
            </a:xfrm>
            <a:custGeom>
              <a:avLst/>
              <a:gdLst>
                <a:gd name="T0" fmla="*/ 62 w 696"/>
                <a:gd name="T1" fmla="*/ 229 h 549"/>
                <a:gd name="T2" fmla="*/ 129 w 696"/>
                <a:gd name="T3" fmla="*/ 267 h 549"/>
                <a:gd name="T4" fmla="*/ 568 w 696"/>
                <a:gd name="T5" fmla="*/ 44 h 549"/>
                <a:gd name="T6" fmla="*/ 516 w 696"/>
                <a:gd name="T7" fmla="*/ 139 h 549"/>
                <a:gd name="T8" fmla="*/ 236 w 696"/>
                <a:gd name="T9" fmla="*/ 86 h 549"/>
                <a:gd name="T10" fmla="*/ 132 w 696"/>
                <a:gd name="T11" fmla="*/ 58 h 549"/>
                <a:gd name="T12" fmla="*/ 0 w 696"/>
                <a:gd name="T13" fmla="*/ 91 h 549"/>
                <a:gd name="T14" fmla="*/ 591 w 696"/>
                <a:gd name="T15" fmla="*/ 536 h 549"/>
                <a:gd name="T16" fmla="*/ 650 w 696"/>
                <a:gd name="T17" fmla="*/ 44 h 549"/>
                <a:gd name="T18" fmla="*/ 544 w 696"/>
                <a:gd name="T19" fmla="*/ 418 h 549"/>
                <a:gd name="T20" fmla="*/ 29 w 696"/>
                <a:gd name="T21" fmla="*/ 162 h 549"/>
                <a:gd name="T22" fmla="*/ 573 w 696"/>
                <a:gd name="T23" fmla="*/ 513 h 549"/>
                <a:gd name="T24" fmla="*/ 475 w 696"/>
                <a:gd name="T25" fmla="*/ 86 h 549"/>
                <a:gd name="T26" fmla="*/ 556 w 696"/>
                <a:gd name="T27" fmla="*/ 0 h 549"/>
                <a:gd name="T28" fmla="*/ 184 w 696"/>
                <a:gd name="T29" fmla="*/ 127 h 549"/>
                <a:gd name="T30" fmla="*/ 475 w 696"/>
                <a:gd name="T31" fmla="*/ 0 h 549"/>
                <a:gd name="T32" fmla="*/ 515 w 696"/>
                <a:gd name="T33" fmla="*/ 461 h 549"/>
                <a:gd name="T34" fmla="*/ 477 w 696"/>
                <a:gd name="T35" fmla="*/ 394 h 549"/>
                <a:gd name="T36" fmla="*/ 515 w 696"/>
                <a:gd name="T37" fmla="*/ 461 h 549"/>
                <a:gd name="T38" fmla="*/ 362 w 696"/>
                <a:gd name="T39" fmla="*/ 409 h 549"/>
                <a:gd name="T40" fmla="*/ 429 w 696"/>
                <a:gd name="T41" fmla="*/ 446 h 549"/>
                <a:gd name="T42" fmla="*/ 262 w 696"/>
                <a:gd name="T43" fmla="*/ 446 h 549"/>
                <a:gd name="T44" fmla="*/ 329 w 696"/>
                <a:gd name="T45" fmla="*/ 409 h 549"/>
                <a:gd name="T46" fmla="*/ 177 w 696"/>
                <a:gd name="T47" fmla="*/ 461 h 549"/>
                <a:gd name="T48" fmla="*/ 214 w 696"/>
                <a:gd name="T49" fmla="*/ 394 h 549"/>
                <a:gd name="T50" fmla="*/ 114 w 696"/>
                <a:gd name="T51" fmla="*/ 461 h 549"/>
                <a:gd name="T52" fmla="*/ 76 w 696"/>
                <a:gd name="T53" fmla="*/ 394 h 549"/>
                <a:gd name="T54" fmla="*/ 114 w 696"/>
                <a:gd name="T55" fmla="*/ 461 h 549"/>
                <a:gd name="T56" fmla="*/ 580 w 696"/>
                <a:gd name="T57" fmla="*/ 322 h 549"/>
                <a:gd name="T58" fmla="*/ 562 w 696"/>
                <a:gd name="T59" fmla="*/ 357 h 549"/>
                <a:gd name="T60" fmla="*/ 629 w 696"/>
                <a:gd name="T61" fmla="*/ 319 h 549"/>
                <a:gd name="T62" fmla="*/ 477 w 696"/>
                <a:gd name="T63" fmla="*/ 371 h 549"/>
                <a:gd name="T64" fmla="*/ 515 w 696"/>
                <a:gd name="T65" fmla="*/ 304 h 549"/>
                <a:gd name="T66" fmla="*/ 414 w 696"/>
                <a:gd name="T67" fmla="*/ 371 h 549"/>
                <a:gd name="T68" fmla="*/ 377 w 696"/>
                <a:gd name="T69" fmla="*/ 304 h 549"/>
                <a:gd name="T70" fmla="*/ 414 w 696"/>
                <a:gd name="T71" fmla="*/ 371 h 549"/>
                <a:gd name="T72" fmla="*/ 262 w 696"/>
                <a:gd name="T73" fmla="*/ 319 h 549"/>
                <a:gd name="T74" fmla="*/ 329 w 696"/>
                <a:gd name="T75" fmla="*/ 357 h 549"/>
                <a:gd name="T76" fmla="*/ 162 w 696"/>
                <a:gd name="T77" fmla="*/ 357 h 549"/>
                <a:gd name="T78" fmla="*/ 229 w 696"/>
                <a:gd name="T79" fmla="*/ 319 h 549"/>
                <a:gd name="T80" fmla="*/ 76 w 696"/>
                <a:gd name="T81" fmla="*/ 371 h 549"/>
                <a:gd name="T82" fmla="*/ 114 w 696"/>
                <a:gd name="T83" fmla="*/ 304 h 549"/>
                <a:gd name="T84" fmla="*/ 580 w 696"/>
                <a:gd name="T85" fmla="*/ 264 h 549"/>
                <a:gd name="T86" fmla="*/ 580 w 696"/>
                <a:gd name="T87" fmla="*/ 264 h 549"/>
                <a:gd name="T88" fmla="*/ 562 w 696"/>
                <a:gd name="T89" fmla="*/ 229 h 549"/>
                <a:gd name="T90" fmla="*/ 629 w 696"/>
                <a:gd name="T91" fmla="*/ 267 h 549"/>
                <a:gd name="T92" fmla="*/ 462 w 696"/>
                <a:gd name="T93" fmla="*/ 267 h 549"/>
                <a:gd name="T94" fmla="*/ 529 w 696"/>
                <a:gd name="T95" fmla="*/ 229 h 549"/>
                <a:gd name="T96" fmla="*/ 377 w 696"/>
                <a:gd name="T97" fmla="*/ 282 h 549"/>
                <a:gd name="T98" fmla="*/ 414 w 696"/>
                <a:gd name="T99" fmla="*/ 215 h 549"/>
                <a:gd name="T100" fmla="*/ 314 w 696"/>
                <a:gd name="T101" fmla="*/ 282 h 549"/>
                <a:gd name="T102" fmla="*/ 277 w 696"/>
                <a:gd name="T103" fmla="*/ 215 h 549"/>
                <a:gd name="T104" fmla="*/ 314 w 696"/>
                <a:gd name="T105" fmla="*/ 282 h 549"/>
                <a:gd name="T106" fmla="*/ 162 w 696"/>
                <a:gd name="T107" fmla="*/ 229 h 549"/>
                <a:gd name="T108" fmla="*/ 229 w 696"/>
                <a:gd name="T109" fmla="*/ 267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6" h="549">
                  <a:moveTo>
                    <a:pt x="114" y="282"/>
                  </a:moveTo>
                  <a:lnTo>
                    <a:pt x="76" y="282"/>
                  </a:lnTo>
                  <a:cubicBezTo>
                    <a:pt x="68" y="282"/>
                    <a:pt x="62" y="275"/>
                    <a:pt x="62" y="267"/>
                  </a:cubicBezTo>
                  <a:lnTo>
                    <a:pt x="62" y="229"/>
                  </a:lnTo>
                  <a:cubicBezTo>
                    <a:pt x="62" y="221"/>
                    <a:pt x="68" y="215"/>
                    <a:pt x="76" y="215"/>
                  </a:cubicBezTo>
                  <a:lnTo>
                    <a:pt x="114" y="215"/>
                  </a:lnTo>
                  <a:cubicBezTo>
                    <a:pt x="122" y="215"/>
                    <a:pt x="129" y="221"/>
                    <a:pt x="129" y="229"/>
                  </a:cubicBezTo>
                  <a:lnTo>
                    <a:pt x="129" y="267"/>
                  </a:lnTo>
                  <a:cubicBezTo>
                    <a:pt x="129" y="275"/>
                    <a:pt x="122" y="282"/>
                    <a:pt x="114" y="282"/>
                  </a:cubicBezTo>
                  <a:close/>
                  <a:moveTo>
                    <a:pt x="650" y="44"/>
                  </a:moveTo>
                  <a:lnTo>
                    <a:pt x="569" y="44"/>
                  </a:lnTo>
                  <a:lnTo>
                    <a:pt x="568" y="44"/>
                  </a:lnTo>
                  <a:lnTo>
                    <a:pt x="568" y="58"/>
                  </a:lnTo>
                  <a:lnTo>
                    <a:pt x="568" y="73"/>
                  </a:lnTo>
                  <a:lnTo>
                    <a:pt x="568" y="86"/>
                  </a:lnTo>
                  <a:cubicBezTo>
                    <a:pt x="568" y="115"/>
                    <a:pt x="544" y="139"/>
                    <a:pt x="516" y="139"/>
                  </a:cubicBezTo>
                  <a:cubicBezTo>
                    <a:pt x="487" y="139"/>
                    <a:pt x="463" y="115"/>
                    <a:pt x="463" y="86"/>
                  </a:cubicBezTo>
                  <a:lnTo>
                    <a:pt x="463" y="58"/>
                  </a:lnTo>
                  <a:lnTo>
                    <a:pt x="236" y="58"/>
                  </a:lnTo>
                  <a:lnTo>
                    <a:pt x="236" y="86"/>
                  </a:lnTo>
                  <a:cubicBezTo>
                    <a:pt x="236" y="115"/>
                    <a:pt x="213" y="139"/>
                    <a:pt x="184" y="139"/>
                  </a:cubicBezTo>
                  <a:cubicBezTo>
                    <a:pt x="155" y="139"/>
                    <a:pt x="132" y="115"/>
                    <a:pt x="132" y="86"/>
                  </a:cubicBezTo>
                  <a:lnTo>
                    <a:pt x="132" y="71"/>
                  </a:lnTo>
                  <a:lnTo>
                    <a:pt x="132" y="58"/>
                  </a:lnTo>
                  <a:lnTo>
                    <a:pt x="132" y="45"/>
                  </a:lnTo>
                  <a:cubicBezTo>
                    <a:pt x="130" y="45"/>
                    <a:pt x="128" y="44"/>
                    <a:pt x="126" y="44"/>
                  </a:cubicBezTo>
                  <a:lnTo>
                    <a:pt x="46" y="44"/>
                  </a:lnTo>
                  <a:cubicBezTo>
                    <a:pt x="21" y="44"/>
                    <a:pt x="0" y="65"/>
                    <a:pt x="0" y="91"/>
                  </a:cubicBezTo>
                  <a:lnTo>
                    <a:pt x="0" y="503"/>
                  </a:lnTo>
                  <a:cubicBezTo>
                    <a:pt x="0" y="529"/>
                    <a:pt x="21" y="549"/>
                    <a:pt x="46" y="549"/>
                  </a:cubicBezTo>
                  <a:lnTo>
                    <a:pt x="558" y="549"/>
                  </a:lnTo>
                  <a:cubicBezTo>
                    <a:pt x="570" y="549"/>
                    <a:pt x="582" y="545"/>
                    <a:pt x="591" y="536"/>
                  </a:cubicBezTo>
                  <a:lnTo>
                    <a:pt x="683" y="444"/>
                  </a:lnTo>
                  <a:cubicBezTo>
                    <a:pt x="692" y="435"/>
                    <a:pt x="696" y="423"/>
                    <a:pt x="696" y="411"/>
                  </a:cubicBezTo>
                  <a:lnTo>
                    <a:pt x="696" y="91"/>
                  </a:lnTo>
                  <a:cubicBezTo>
                    <a:pt x="696" y="65"/>
                    <a:pt x="676" y="44"/>
                    <a:pt x="650" y="44"/>
                  </a:cubicBezTo>
                  <a:close/>
                  <a:moveTo>
                    <a:pt x="668" y="162"/>
                  </a:moveTo>
                  <a:lnTo>
                    <a:pt x="668" y="394"/>
                  </a:lnTo>
                  <a:lnTo>
                    <a:pt x="568" y="394"/>
                  </a:lnTo>
                  <a:cubicBezTo>
                    <a:pt x="555" y="394"/>
                    <a:pt x="544" y="405"/>
                    <a:pt x="544" y="418"/>
                  </a:cubicBezTo>
                  <a:lnTo>
                    <a:pt x="544" y="521"/>
                  </a:lnTo>
                  <a:lnTo>
                    <a:pt x="46" y="521"/>
                  </a:lnTo>
                  <a:cubicBezTo>
                    <a:pt x="37" y="521"/>
                    <a:pt x="29" y="513"/>
                    <a:pt x="29" y="503"/>
                  </a:cubicBezTo>
                  <a:lnTo>
                    <a:pt x="29" y="162"/>
                  </a:lnTo>
                  <a:lnTo>
                    <a:pt x="668" y="162"/>
                  </a:lnTo>
                  <a:close/>
                  <a:moveTo>
                    <a:pt x="663" y="423"/>
                  </a:moveTo>
                  <a:cubicBezTo>
                    <a:pt x="663" y="423"/>
                    <a:pt x="663" y="423"/>
                    <a:pt x="663" y="423"/>
                  </a:cubicBezTo>
                  <a:lnTo>
                    <a:pt x="573" y="513"/>
                  </a:lnTo>
                  <a:lnTo>
                    <a:pt x="573" y="423"/>
                  </a:lnTo>
                  <a:lnTo>
                    <a:pt x="663" y="423"/>
                  </a:lnTo>
                  <a:close/>
                  <a:moveTo>
                    <a:pt x="475" y="0"/>
                  </a:moveTo>
                  <a:lnTo>
                    <a:pt x="475" y="86"/>
                  </a:lnTo>
                  <a:cubicBezTo>
                    <a:pt x="475" y="109"/>
                    <a:pt x="493" y="127"/>
                    <a:pt x="516" y="127"/>
                  </a:cubicBezTo>
                  <a:lnTo>
                    <a:pt x="516" y="127"/>
                  </a:lnTo>
                  <a:cubicBezTo>
                    <a:pt x="538" y="127"/>
                    <a:pt x="556" y="109"/>
                    <a:pt x="556" y="86"/>
                  </a:cubicBezTo>
                  <a:lnTo>
                    <a:pt x="556" y="0"/>
                  </a:lnTo>
                  <a:lnTo>
                    <a:pt x="475" y="0"/>
                  </a:lnTo>
                  <a:close/>
                  <a:moveTo>
                    <a:pt x="143" y="0"/>
                  </a:moveTo>
                  <a:lnTo>
                    <a:pt x="143" y="86"/>
                  </a:lnTo>
                  <a:cubicBezTo>
                    <a:pt x="143" y="109"/>
                    <a:pt x="162" y="127"/>
                    <a:pt x="184" y="127"/>
                  </a:cubicBezTo>
                  <a:cubicBezTo>
                    <a:pt x="207" y="127"/>
                    <a:pt x="225" y="109"/>
                    <a:pt x="225" y="86"/>
                  </a:cubicBezTo>
                  <a:lnTo>
                    <a:pt x="225" y="0"/>
                  </a:lnTo>
                  <a:lnTo>
                    <a:pt x="143" y="0"/>
                  </a:lnTo>
                  <a:close/>
                  <a:moveTo>
                    <a:pt x="475" y="0"/>
                  </a:moveTo>
                  <a:lnTo>
                    <a:pt x="556" y="0"/>
                  </a:lnTo>
                  <a:moveTo>
                    <a:pt x="143" y="0"/>
                  </a:moveTo>
                  <a:lnTo>
                    <a:pt x="225" y="0"/>
                  </a:lnTo>
                  <a:moveTo>
                    <a:pt x="515" y="461"/>
                  </a:moveTo>
                  <a:lnTo>
                    <a:pt x="477" y="461"/>
                  </a:lnTo>
                  <a:cubicBezTo>
                    <a:pt x="469" y="461"/>
                    <a:pt x="462" y="454"/>
                    <a:pt x="462" y="446"/>
                  </a:cubicBezTo>
                  <a:lnTo>
                    <a:pt x="462" y="409"/>
                  </a:lnTo>
                  <a:cubicBezTo>
                    <a:pt x="462" y="401"/>
                    <a:pt x="469" y="394"/>
                    <a:pt x="477" y="394"/>
                  </a:cubicBezTo>
                  <a:lnTo>
                    <a:pt x="515" y="394"/>
                  </a:lnTo>
                  <a:cubicBezTo>
                    <a:pt x="523" y="394"/>
                    <a:pt x="529" y="401"/>
                    <a:pt x="529" y="409"/>
                  </a:cubicBezTo>
                  <a:lnTo>
                    <a:pt x="529" y="446"/>
                  </a:lnTo>
                  <a:cubicBezTo>
                    <a:pt x="529" y="454"/>
                    <a:pt x="523" y="461"/>
                    <a:pt x="515" y="461"/>
                  </a:cubicBezTo>
                  <a:close/>
                  <a:moveTo>
                    <a:pt x="414" y="461"/>
                  </a:moveTo>
                  <a:lnTo>
                    <a:pt x="377" y="461"/>
                  </a:lnTo>
                  <a:cubicBezTo>
                    <a:pt x="369" y="461"/>
                    <a:pt x="362" y="454"/>
                    <a:pt x="362" y="446"/>
                  </a:cubicBezTo>
                  <a:lnTo>
                    <a:pt x="362" y="409"/>
                  </a:lnTo>
                  <a:cubicBezTo>
                    <a:pt x="362" y="401"/>
                    <a:pt x="369" y="394"/>
                    <a:pt x="377" y="394"/>
                  </a:cubicBezTo>
                  <a:lnTo>
                    <a:pt x="414" y="394"/>
                  </a:lnTo>
                  <a:cubicBezTo>
                    <a:pt x="422" y="394"/>
                    <a:pt x="429" y="401"/>
                    <a:pt x="429" y="409"/>
                  </a:cubicBezTo>
                  <a:lnTo>
                    <a:pt x="429" y="446"/>
                  </a:lnTo>
                  <a:cubicBezTo>
                    <a:pt x="429" y="454"/>
                    <a:pt x="422" y="461"/>
                    <a:pt x="414" y="461"/>
                  </a:cubicBezTo>
                  <a:close/>
                  <a:moveTo>
                    <a:pt x="314" y="461"/>
                  </a:moveTo>
                  <a:lnTo>
                    <a:pt x="277" y="461"/>
                  </a:lnTo>
                  <a:cubicBezTo>
                    <a:pt x="269" y="461"/>
                    <a:pt x="262" y="454"/>
                    <a:pt x="262" y="446"/>
                  </a:cubicBezTo>
                  <a:lnTo>
                    <a:pt x="262" y="409"/>
                  </a:lnTo>
                  <a:cubicBezTo>
                    <a:pt x="262" y="401"/>
                    <a:pt x="269" y="394"/>
                    <a:pt x="277" y="394"/>
                  </a:cubicBezTo>
                  <a:lnTo>
                    <a:pt x="314" y="394"/>
                  </a:lnTo>
                  <a:cubicBezTo>
                    <a:pt x="322" y="394"/>
                    <a:pt x="329" y="401"/>
                    <a:pt x="329" y="409"/>
                  </a:cubicBezTo>
                  <a:lnTo>
                    <a:pt x="329" y="446"/>
                  </a:lnTo>
                  <a:cubicBezTo>
                    <a:pt x="329" y="454"/>
                    <a:pt x="322" y="461"/>
                    <a:pt x="314" y="461"/>
                  </a:cubicBezTo>
                  <a:close/>
                  <a:moveTo>
                    <a:pt x="214" y="461"/>
                  </a:moveTo>
                  <a:lnTo>
                    <a:pt x="177" y="461"/>
                  </a:lnTo>
                  <a:cubicBezTo>
                    <a:pt x="169" y="461"/>
                    <a:pt x="162" y="454"/>
                    <a:pt x="162" y="446"/>
                  </a:cubicBezTo>
                  <a:lnTo>
                    <a:pt x="162" y="409"/>
                  </a:lnTo>
                  <a:cubicBezTo>
                    <a:pt x="162" y="401"/>
                    <a:pt x="169" y="394"/>
                    <a:pt x="177" y="394"/>
                  </a:cubicBezTo>
                  <a:lnTo>
                    <a:pt x="214" y="394"/>
                  </a:lnTo>
                  <a:cubicBezTo>
                    <a:pt x="222" y="394"/>
                    <a:pt x="229" y="401"/>
                    <a:pt x="229" y="409"/>
                  </a:cubicBezTo>
                  <a:lnTo>
                    <a:pt x="229" y="446"/>
                  </a:lnTo>
                  <a:cubicBezTo>
                    <a:pt x="229" y="454"/>
                    <a:pt x="222" y="461"/>
                    <a:pt x="214" y="461"/>
                  </a:cubicBezTo>
                  <a:close/>
                  <a:moveTo>
                    <a:pt x="114" y="461"/>
                  </a:moveTo>
                  <a:lnTo>
                    <a:pt x="76" y="461"/>
                  </a:lnTo>
                  <a:cubicBezTo>
                    <a:pt x="68" y="461"/>
                    <a:pt x="62" y="454"/>
                    <a:pt x="62" y="446"/>
                  </a:cubicBezTo>
                  <a:lnTo>
                    <a:pt x="62" y="409"/>
                  </a:lnTo>
                  <a:cubicBezTo>
                    <a:pt x="62" y="401"/>
                    <a:pt x="68" y="394"/>
                    <a:pt x="76" y="394"/>
                  </a:cubicBezTo>
                  <a:lnTo>
                    <a:pt x="114" y="394"/>
                  </a:lnTo>
                  <a:cubicBezTo>
                    <a:pt x="122" y="394"/>
                    <a:pt x="129" y="401"/>
                    <a:pt x="129" y="409"/>
                  </a:cubicBezTo>
                  <a:lnTo>
                    <a:pt x="129" y="446"/>
                  </a:lnTo>
                  <a:cubicBezTo>
                    <a:pt x="129" y="454"/>
                    <a:pt x="122" y="461"/>
                    <a:pt x="114" y="461"/>
                  </a:cubicBezTo>
                  <a:close/>
                  <a:moveTo>
                    <a:pt x="580" y="354"/>
                  </a:moveTo>
                  <a:lnTo>
                    <a:pt x="612" y="354"/>
                  </a:lnTo>
                  <a:lnTo>
                    <a:pt x="612" y="322"/>
                  </a:lnTo>
                  <a:lnTo>
                    <a:pt x="580" y="322"/>
                  </a:lnTo>
                  <a:lnTo>
                    <a:pt x="580" y="354"/>
                  </a:lnTo>
                  <a:close/>
                  <a:moveTo>
                    <a:pt x="615" y="371"/>
                  </a:moveTo>
                  <a:lnTo>
                    <a:pt x="577" y="371"/>
                  </a:lnTo>
                  <a:cubicBezTo>
                    <a:pt x="569" y="371"/>
                    <a:pt x="562" y="365"/>
                    <a:pt x="562" y="357"/>
                  </a:cubicBezTo>
                  <a:lnTo>
                    <a:pt x="562" y="319"/>
                  </a:lnTo>
                  <a:cubicBezTo>
                    <a:pt x="562" y="311"/>
                    <a:pt x="569" y="304"/>
                    <a:pt x="577" y="304"/>
                  </a:cubicBezTo>
                  <a:lnTo>
                    <a:pt x="615" y="304"/>
                  </a:lnTo>
                  <a:cubicBezTo>
                    <a:pt x="623" y="304"/>
                    <a:pt x="629" y="311"/>
                    <a:pt x="629" y="319"/>
                  </a:cubicBezTo>
                  <a:lnTo>
                    <a:pt x="629" y="357"/>
                  </a:lnTo>
                  <a:cubicBezTo>
                    <a:pt x="629" y="365"/>
                    <a:pt x="623" y="371"/>
                    <a:pt x="615" y="371"/>
                  </a:cubicBezTo>
                  <a:close/>
                  <a:moveTo>
                    <a:pt x="515" y="371"/>
                  </a:moveTo>
                  <a:lnTo>
                    <a:pt x="477" y="371"/>
                  </a:lnTo>
                  <a:cubicBezTo>
                    <a:pt x="469" y="371"/>
                    <a:pt x="462" y="365"/>
                    <a:pt x="462" y="357"/>
                  </a:cubicBezTo>
                  <a:lnTo>
                    <a:pt x="462" y="319"/>
                  </a:lnTo>
                  <a:cubicBezTo>
                    <a:pt x="462" y="311"/>
                    <a:pt x="469" y="304"/>
                    <a:pt x="477" y="304"/>
                  </a:cubicBezTo>
                  <a:lnTo>
                    <a:pt x="515" y="304"/>
                  </a:lnTo>
                  <a:cubicBezTo>
                    <a:pt x="523" y="304"/>
                    <a:pt x="529" y="311"/>
                    <a:pt x="529" y="319"/>
                  </a:cubicBezTo>
                  <a:lnTo>
                    <a:pt x="529" y="357"/>
                  </a:lnTo>
                  <a:cubicBezTo>
                    <a:pt x="529" y="365"/>
                    <a:pt x="523" y="371"/>
                    <a:pt x="515" y="371"/>
                  </a:cubicBezTo>
                  <a:close/>
                  <a:moveTo>
                    <a:pt x="414" y="371"/>
                  </a:moveTo>
                  <a:lnTo>
                    <a:pt x="377" y="371"/>
                  </a:lnTo>
                  <a:cubicBezTo>
                    <a:pt x="369" y="371"/>
                    <a:pt x="362" y="365"/>
                    <a:pt x="362" y="357"/>
                  </a:cubicBezTo>
                  <a:lnTo>
                    <a:pt x="362" y="319"/>
                  </a:lnTo>
                  <a:cubicBezTo>
                    <a:pt x="362" y="311"/>
                    <a:pt x="369" y="304"/>
                    <a:pt x="377" y="304"/>
                  </a:cubicBezTo>
                  <a:lnTo>
                    <a:pt x="414" y="304"/>
                  </a:lnTo>
                  <a:cubicBezTo>
                    <a:pt x="422" y="304"/>
                    <a:pt x="429" y="311"/>
                    <a:pt x="429" y="319"/>
                  </a:cubicBezTo>
                  <a:lnTo>
                    <a:pt x="429" y="357"/>
                  </a:lnTo>
                  <a:cubicBezTo>
                    <a:pt x="429" y="365"/>
                    <a:pt x="422" y="371"/>
                    <a:pt x="414" y="371"/>
                  </a:cubicBezTo>
                  <a:close/>
                  <a:moveTo>
                    <a:pt x="314" y="371"/>
                  </a:moveTo>
                  <a:lnTo>
                    <a:pt x="277" y="371"/>
                  </a:lnTo>
                  <a:cubicBezTo>
                    <a:pt x="269" y="371"/>
                    <a:pt x="262" y="365"/>
                    <a:pt x="262" y="357"/>
                  </a:cubicBezTo>
                  <a:lnTo>
                    <a:pt x="262" y="319"/>
                  </a:lnTo>
                  <a:cubicBezTo>
                    <a:pt x="262" y="311"/>
                    <a:pt x="269" y="304"/>
                    <a:pt x="277" y="304"/>
                  </a:cubicBezTo>
                  <a:lnTo>
                    <a:pt x="314" y="304"/>
                  </a:lnTo>
                  <a:cubicBezTo>
                    <a:pt x="322" y="304"/>
                    <a:pt x="329" y="311"/>
                    <a:pt x="329" y="319"/>
                  </a:cubicBezTo>
                  <a:lnTo>
                    <a:pt x="329" y="357"/>
                  </a:lnTo>
                  <a:cubicBezTo>
                    <a:pt x="329" y="365"/>
                    <a:pt x="322" y="371"/>
                    <a:pt x="314" y="371"/>
                  </a:cubicBezTo>
                  <a:close/>
                  <a:moveTo>
                    <a:pt x="214" y="371"/>
                  </a:moveTo>
                  <a:lnTo>
                    <a:pt x="177" y="371"/>
                  </a:lnTo>
                  <a:cubicBezTo>
                    <a:pt x="169" y="371"/>
                    <a:pt x="162" y="365"/>
                    <a:pt x="162" y="357"/>
                  </a:cubicBezTo>
                  <a:lnTo>
                    <a:pt x="162" y="319"/>
                  </a:lnTo>
                  <a:cubicBezTo>
                    <a:pt x="162" y="311"/>
                    <a:pt x="169" y="304"/>
                    <a:pt x="177" y="304"/>
                  </a:cubicBezTo>
                  <a:lnTo>
                    <a:pt x="214" y="304"/>
                  </a:lnTo>
                  <a:cubicBezTo>
                    <a:pt x="222" y="304"/>
                    <a:pt x="229" y="311"/>
                    <a:pt x="229" y="319"/>
                  </a:cubicBezTo>
                  <a:lnTo>
                    <a:pt x="229" y="357"/>
                  </a:lnTo>
                  <a:cubicBezTo>
                    <a:pt x="229" y="365"/>
                    <a:pt x="222" y="371"/>
                    <a:pt x="214" y="371"/>
                  </a:cubicBezTo>
                  <a:close/>
                  <a:moveTo>
                    <a:pt x="114" y="371"/>
                  </a:moveTo>
                  <a:lnTo>
                    <a:pt x="76" y="371"/>
                  </a:lnTo>
                  <a:cubicBezTo>
                    <a:pt x="68" y="371"/>
                    <a:pt x="62" y="365"/>
                    <a:pt x="62" y="357"/>
                  </a:cubicBezTo>
                  <a:lnTo>
                    <a:pt x="62" y="319"/>
                  </a:lnTo>
                  <a:cubicBezTo>
                    <a:pt x="62" y="311"/>
                    <a:pt x="68" y="304"/>
                    <a:pt x="76" y="304"/>
                  </a:cubicBezTo>
                  <a:lnTo>
                    <a:pt x="114" y="304"/>
                  </a:lnTo>
                  <a:cubicBezTo>
                    <a:pt x="122" y="304"/>
                    <a:pt x="129" y="311"/>
                    <a:pt x="129" y="319"/>
                  </a:cubicBezTo>
                  <a:lnTo>
                    <a:pt x="129" y="357"/>
                  </a:lnTo>
                  <a:cubicBezTo>
                    <a:pt x="129" y="365"/>
                    <a:pt x="122" y="371"/>
                    <a:pt x="114" y="371"/>
                  </a:cubicBezTo>
                  <a:close/>
                  <a:moveTo>
                    <a:pt x="580" y="264"/>
                  </a:moveTo>
                  <a:lnTo>
                    <a:pt x="612" y="264"/>
                  </a:lnTo>
                  <a:lnTo>
                    <a:pt x="612" y="232"/>
                  </a:lnTo>
                  <a:lnTo>
                    <a:pt x="580" y="232"/>
                  </a:lnTo>
                  <a:lnTo>
                    <a:pt x="580" y="264"/>
                  </a:lnTo>
                  <a:close/>
                  <a:moveTo>
                    <a:pt x="615" y="282"/>
                  </a:moveTo>
                  <a:lnTo>
                    <a:pt x="577" y="282"/>
                  </a:lnTo>
                  <a:cubicBezTo>
                    <a:pt x="569" y="282"/>
                    <a:pt x="562" y="275"/>
                    <a:pt x="562" y="267"/>
                  </a:cubicBezTo>
                  <a:lnTo>
                    <a:pt x="562" y="229"/>
                  </a:lnTo>
                  <a:cubicBezTo>
                    <a:pt x="562" y="221"/>
                    <a:pt x="569" y="215"/>
                    <a:pt x="577" y="215"/>
                  </a:cubicBezTo>
                  <a:lnTo>
                    <a:pt x="615" y="215"/>
                  </a:lnTo>
                  <a:cubicBezTo>
                    <a:pt x="623" y="215"/>
                    <a:pt x="629" y="221"/>
                    <a:pt x="629" y="229"/>
                  </a:cubicBezTo>
                  <a:lnTo>
                    <a:pt x="629" y="267"/>
                  </a:lnTo>
                  <a:cubicBezTo>
                    <a:pt x="629" y="275"/>
                    <a:pt x="623" y="282"/>
                    <a:pt x="615" y="282"/>
                  </a:cubicBezTo>
                  <a:close/>
                  <a:moveTo>
                    <a:pt x="515" y="282"/>
                  </a:moveTo>
                  <a:lnTo>
                    <a:pt x="477" y="282"/>
                  </a:lnTo>
                  <a:cubicBezTo>
                    <a:pt x="469" y="282"/>
                    <a:pt x="462" y="275"/>
                    <a:pt x="462" y="267"/>
                  </a:cubicBezTo>
                  <a:lnTo>
                    <a:pt x="462" y="229"/>
                  </a:lnTo>
                  <a:cubicBezTo>
                    <a:pt x="462" y="221"/>
                    <a:pt x="469" y="215"/>
                    <a:pt x="477" y="215"/>
                  </a:cubicBezTo>
                  <a:lnTo>
                    <a:pt x="515" y="215"/>
                  </a:lnTo>
                  <a:cubicBezTo>
                    <a:pt x="523" y="215"/>
                    <a:pt x="529" y="221"/>
                    <a:pt x="529" y="229"/>
                  </a:cubicBezTo>
                  <a:lnTo>
                    <a:pt x="529" y="267"/>
                  </a:lnTo>
                  <a:cubicBezTo>
                    <a:pt x="529" y="275"/>
                    <a:pt x="523" y="282"/>
                    <a:pt x="515" y="282"/>
                  </a:cubicBezTo>
                  <a:close/>
                  <a:moveTo>
                    <a:pt x="414" y="282"/>
                  </a:moveTo>
                  <a:lnTo>
                    <a:pt x="377" y="282"/>
                  </a:lnTo>
                  <a:cubicBezTo>
                    <a:pt x="369" y="282"/>
                    <a:pt x="362" y="275"/>
                    <a:pt x="362" y="267"/>
                  </a:cubicBezTo>
                  <a:lnTo>
                    <a:pt x="362" y="229"/>
                  </a:lnTo>
                  <a:cubicBezTo>
                    <a:pt x="362" y="221"/>
                    <a:pt x="369" y="215"/>
                    <a:pt x="377" y="215"/>
                  </a:cubicBezTo>
                  <a:lnTo>
                    <a:pt x="414" y="215"/>
                  </a:lnTo>
                  <a:cubicBezTo>
                    <a:pt x="422" y="215"/>
                    <a:pt x="429" y="221"/>
                    <a:pt x="429" y="229"/>
                  </a:cubicBezTo>
                  <a:lnTo>
                    <a:pt x="429" y="267"/>
                  </a:lnTo>
                  <a:cubicBezTo>
                    <a:pt x="429" y="275"/>
                    <a:pt x="422" y="282"/>
                    <a:pt x="414" y="282"/>
                  </a:cubicBezTo>
                  <a:close/>
                  <a:moveTo>
                    <a:pt x="314" y="282"/>
                  </a:moveTo>
                  <a:lnTo>
                    <a:pt x="277" y="282"/>
                  </a:lnTo>
                  <a:cubicBezTo>
                    <a:pt x="269" y="282"/>
                    <a:pt x="262" y="275"/>
                    <a:pt x="262" y="267"/>
                  </a:cubicBezTo>
                  <a:lnTo>
                    <a:pt x="262" y="229"/>
                  </a:lnTo>
                  <a:cubicBezTo>
                    <a:pt x="262" y="221"/>
                    <a:pt x="269" y="215"/>
                    <a:pt x="277" y="215"/>
                  </a:cubicBezTo>
                  <a:lnTo>
                    <a:pt x="314" y="215"/>
                  </a:lnTo>
                  <a:cubicBezTo>
                    <a:pt x="322" y="215"/>
                    <a:pt x="329" y="221"/>
                    <a:pt x="329" y="229"/>
                  </a:cubicBezTo>
                  <a:lnTo>
                    <a:pt x="329" y="267"/>
                  </a:lnTo>
                  <a:cubicBezTo>
                    <a:pt x="329" y="275"/>
                    <a:pt x="322" y="282"/>
                    <a:pt x="314" y="282"/>
                  </a:cubicBezTo>
                  <a:close/>
                  <a:moveTo>
                    <a:pt x="214" y="282"/>
                  </a:moveTo>
                  <a:lnTo>
                    <a:pt x="177" y="282"/>
                  </a:lnTo>
                  <a:cubicBezTo>
                    <a:pt x="169" y="282"/>
                    <a:pt x="162" y="275"/>
                    <a:pt x="162" y="267"/>
                  </a:cubicBezTo>
                  <a:lnTo>
                    <a:pt x="162" y="229"/>
                  </a:lnTo>
                  <a:cubicBezTo>
                    <a:pt x="162" y="221"/>
                    <a:pt x="169" y="215"/>
                    <a:pt x="177" y="215"/>
                  </a:cubicBezTo>
                  <a:lnTo>
                    <a:pt x="214" y="215"/>
                  </a:lnTo>
                  <a:cubicBezTo>
                    <a:pt x="222" y="215"/>
                    <a:pt x="229" y="221"/>
                    <a:pt x="229" y="229"/>
                  </a:cubicBezTo>
                  <a:lnTo>
                    <a:pt x="229" y="267"/>
                  </a:lnTo>
                  <a:cubicBezTo>
                    <a:pt x="229" y="275"/>
                    <a:pt x="222" y="282"/>
                    <a:pt x="214" y="282"/>
                  </a:cubicBezTo>
                  <a:close/>
                </a:path>
              </a:pathLst>
            </a:custGeom>
            <a:solidFill>
              <a:schemeClr val="bg1"/>
            </a:solidFill>
            <a:ln>
              <a:noFill/>
            </a:ln>
          </p:spPr>
          <p:txBody>
            <a:bodyPr vert="horz" wrap="square" lIns="91299" tIns="45649" rIns="91299" bIns="45649" numCol="1" anchor="t" anchorCtr="0" compatLnSpc="1">
              <a:prstTxWarp prst="textNoShape">
                <a:avLst/>
              </a:prstTxWarp>
            </a:bodyPr>
            <a:lstStyle/>
            <a:p>
              <a:endParaRPr lang="en-US" sz="1798"/>
            </a:p>
          </p:txBody>
        </p:sp>
      </p:grpSp>
      <p:grpSp>
        <p:nvGrpSpPr>
          <p:cNvPr id="31" name="Group 30"/>
          <p:cNvGrpSpPr/>
          <p:nvPr/>
        </p:nvGrpSpPr>
        <p:grpSpPr>
          <a:xfrm>
            <a:off x="911043" y="1510570"/>
            <a:ext cx="679769" cy="679769"/>
            <a:chOff x="13641454" y="2967335"/>
            <a:chExt cx="1087631" cy="1087631"/>
          </a:xfrm>
        </p:grpSpPr>
        <p:grpSp>
          <p:nvGrpSpPr>
            <p:cNvPr id="32" name="Group 31"/>
            <p:cNvGrpSpPr/>
            <p:nvPr/>
          </p:nvGrpSpPr>
          <p:grpSpPr>
            <a:xfrm>
              <a:off x="13641454" y="2967335"/>
              <a:ext cx="1087631" cy="1087631"/>
              <a:chOff x="912987" y="3985306"/>
              <a:chExt cx="1332461" cy="1332461"/>
            </a:xfrm>
          </p:grpSpPr>
          <p:sp>
            <p:nvSpPr>
              <p:cNvPr id="34" name="Oval 33"/>
              <p:cNvSpPr/>
              <p:nvPr/>
            </p:nvSpPr>
            <p:spPr>
              <a:xfrm>
                <a:off x="912987" y="3985306"/>
                <a:ext cx="1332461" cy="1332461"/>
              </a:xfrm>
              <a:prstGeom prst="ellipse">
                <a:avLst/>
              </a:prstGeom>
              <a:solidFill>
                <a:schemeClr val="accent4">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endParaRPr>
              </a:p>
            </p:txBody>
          </p:sp>
          <p:sp>
            <p:nvSpPr>
              <p:cNvPr id="35" name="Oval 34"/>
              <p:cNvSpPr/>
              <p:nvPr/>
            </p:nvSpPr>
            <p:spPr>
              <a:xfrm>
                <a:off x="1008481" y="4080800"/>
                <a:ext cx="1141474" cy="1141474"/>
              </a:xfrm>
              <a:prstGeom prst="ellipse">
                <a:avLst/>
              </a:prstGeom>
              <a:solidFill>
                <a:schemeClr val="accent4">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chemeClr val="bg1"/>
                  </a:solidFill>
                </a:endParaRPr>
              </a:p>
            </p:txBody>
          </p:sp>
          <p:sp>
            <p:nvSpPr>
              <p:cNvPr id="36" name="Oval 35"/>
              <p:cNvSpPr/>
              <p:nvPr/>
            </p:nvSpPr>
            <p:spPr>
              <a:xfrm>
                <a:off x="1108900" y="4181219"/>
                <a:ext cx="940635" cy="940635"/>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13" dirty="0">
                  <a:solidFill>
                    <a:schemeClr val="bg1"/>
                  </a:solidFill>
                </a:endParaRPr>
              </a:p>
            </p:txBody>
          </p:sp>
        </p:grpSp>
        <p:sp>
          <p:nvSpPr>
            <p:cNvPr id="33" name="Freeform 32"/>
            <p:cNvSpPr>
              <a:spLocks noEditPoints="1"/>
            </p:cNvSpPr>
            <p:nvPr/>
          </p:nvSpPr>
          <p:spPr bwMode="auto">
            <a:xfrm>
              <a:off x="14035636" y="3427110"/>
              <a:ext cx="299267" cy="168081"/>
            </a:xfrm>
            <a:custGeom>
              <a:avLst/>
              <a:gdLst>
                <a:gd name="T0" fmla="*/ 225 w 767"/>
                <a:gd name="T1" fmla="*/ 366 h 429"/>
                <a:gd name="T2" fmla="*/ 225 w 767"/>
                <a:gd name="T3" fmla="*/ 63 h 429"/>
                <a:gd name="T4" fmla="*/ 66 w 767"/>
                <a:gd name="T5" fmla="*/ 63 h 429"/>
                <a:gd name="T6" fmla="*/ 66 w 767"/>
                <a:gd name="T7" fmla="*/ 366 h 429"/>
                <a:gd name="T8" fmla="*/ 225 w 767"/>
                <a:gd name="T9" fmla="*/ 366 h 429"/>
                <a:gd name="T10" fmla="*/ 427 w 767"/>
                <a:gd name="T11" fmla="*/ 366 h 429"/>
                <a:gd name="T12" fmla="*/ 427 w 767"/>
                <a:gd name="T13" fmla="*/ 63 h 429"/>
                <a:gd name="T14" fmla="*/ 268 w 767"/>
                <a:gd name="T15" fmla="*/ 63 h 429"/>
                <a:gd name="T16" fmla="*/ 268 w 767"/>
                <a:gd name="T17" fmla="*/ 366 h 429"/>
                <a:gd name="T18" fmla="*/ 427 w 767"/>
                <a:gd name="T19" fmla="*/ 366 h 429"/>
                <a:gd name="T20" fmla="*/ 629 w 767"/>
                <a:gd name="T21" fmla="*/ 366 h 429"/>
                <a:gd name="T22" fmla="*/ 629 w 767"/>
                <a:gd name="T23" fmla="*/ 63 h 429"/>
                <a:gd name="T24" fmla="*/ 470 w 767"/>
                <a:gd name="T25" fmla="*/ 63 h 429"/>
                <a:gd name="T26" fmla="*/ 470 w 767"/>
                <a:gd name="T27" fmla="*/ 366 h 429"/>
                <a:gd name="T28" fmla="*/ 629 w 767"/>
                <a:gd name="T29" fmla="*/ 366 h 429"/>
                <a:gd name="T30" fmla="*/ 694 w 767"/>
                <a:gd name="T31" fmla="*/ 0 h 429"/>
                <a:gd name="T32" fmla="*/ 694 w 767"/>
                <a:gd name="T33" fmla="*/ 5 h 429"/>
                <a:gd name="T34" fmla="*/ 694 w 767"/>
                <a:gd name="T35" fmla="*/ 106 h 429"/>
                <a:gd name="T36" fmla="*/ 763 w 767"/>
                <a:gd name="T37" fmla="*/ 106 h 429"/>
                <a:gd name="T38" fmla="*/ 767 w 767"/>
                <a:gd name="T39" fmla="*/ 106 h 429"/>
                <a:gd name="T40" fmla="*/ 767 w 767"/>
                <a:gd name="T41" fmla="*/ 110 h 429"/>
                <a:gd name="T42" fmla="*/ 767 w 767"/>
                <a:gd name="T43" fmla="*/ 319 h 429"/>
                <a:gd name="T44" fmla="*/ 767 w 767"/>
                <a:gd name="T45" fmla="*/ 324 h 429"/>
                <a:gd name="T46" fmla="*/ 763 w 767"/>
                <a:gd name="T47" fmla="*/ 324 h 429"/>
                <a:gd name="T48" fmla="*/ 694 w 767"/>
                <a:gd name="T49" fmla="*/ 324 h 429"/>
                <a:gd name="T50" fmla="*/ 694 w 767"/>
                <a:gd name="T51" fmla="*/ 425 h 429"/>
                <a:gd name="T52" fmla="*/ 694 w 767"/>
                <a:gd name="T53" fmla="*/ 429 h 429"/>
                <a:gd name="T54" fmla="*/ 690 w 767"/>
                <a:gd name="T55" fmla="*/ 429 h 429"/>
                <a:gd name="T56" fmla="*/ 4 w 767"/>
                <a:gd name="T57" fmla="*/ 429 h 429"/>
                <a:gd name="T58" fmla="*/ 0 w 767"/>
                <a:gd name="T59" fmla="*/ 429 h 429"/>
                <a:gd name="T60" fmla="*/ 0 w 767"/>
                <a:gd name="T61" fmla="*/ 425 h 429"/>
                <a:gd name="T62" fmla="*/ 0 w 767"/>
                <a:gd name="T63" fmla="*/ 5 h 429"/>
                <a:gd name="T64" fmla="*/ 0 w 767"/>
                <a:gd name="T65" fmla="*/ 0 h 429"/>
                <a:gd name="T66" fmla="*/ 4 w 767"/>
                <a:gd name="T67" fmla="*/ 0 h 429"/>
                <a:gd name="T68" fmla="*/ 690 w 767"/>
                <a:gd name="T69" fmla="*/ 0 h 429"/>
                <a:gd name="T70" fmla="*/ 694 w 767"/>
                <a:gd name="T71"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7" h="429">
                  <a:moveTo>
                    <a:pt x="225" y="366"/>
                  </a:moveTo>
                  <a:lnTo>
                    <a:pt x="225" y="63"/>
                  </a:lnTo>
                  <a:lnTo>
                    <a:pt x="66" y="63"/>
                  </a:lnTo>
                  <a:lnTo>
                    <a:pt x="66" y="366"/>
                  </a:lnTo>
                  <a:lnTo>
                    <a:pt x="225" y="366"/>
                  </a:lnTo>
                  <a:close/>
                  <a:moveTo>
                    <a:pt x="427" y="366"/>
                  </a:moveTo>
                  <a:lnTo>
                    <a:pt x="427" y="63"/>
                  </a:lnTo>
                  <a:lnTo>
                    <a:pt x="268" y="63"/>
                  </a:lnTo>
                  <a:lnTo>
                    <a:pt x="268" y="366"/>
                  </a:lnTo>
                  <a:lnTo>
                    <a:pt x="427" y="366"/>
                  </a:lnTo>
                  <a:close/>
                  <a:moveTo>
                    <a:pt x="629" y="366"/>
                  </a:moveTo>
                  <a:lnTo>
                    <a:pt x="629" y="63"/>
                  </a:lnTo>
                  <a:lnTo>
                    <a:pt x="470" y="63"/>
                  </a:lnTo>
                  <a:lnTo>
                    <a:pt x="470" y="366"/>
                  </a:lnTo>
                  <a:lnTo>
                    <a:pt x="629" y="366"/>
                  </a:lnTo>
                  <a:close/>
                  <a:moveTo>
                    <a:pt x="694" y="0"/>
                  </a:moveTo>
                  <a:lnTo>
                    <a:pt x="694" y="5"/>
                  </a:lnTo>
                  <a:lnTo>
                    <a:pt x="694" y="106"/>
                  </a:lnTo>
                  <a:lnTo>
                    <a:pt x="763" y="106"/>
                  </a:lnTo>
                  <a:lnTo>
                    <a:pt x="767" y="106"/>
                  </a:lnTo>
                  <a:lnTo>
                    <a:pt x="767" y="110"/>
                  </a:lnTo>
                  <a:lnTo>
                    <a:pt x="767" y="319"/>
                  </a:lnTo>
                  <a:lnTo>
                    <a:pt x="767" y="324"/>
                  </a:lnTo>
                  <a:lnTo>
                    <a:pt x="763" y="324"/>
                  </a:lnTo>
                  <a:lnTo>
                    <a:pt x="694" y="324"/>
                  </a:lnTo>
                  <a:lnTo>
                    <a:pt x="694" y="425"/>
                  </a:lnTo>
                  <a:lnTo>
                    <a:pt x="694" y="429"/>
                  </a:lnTo>
                  <a:lnTo>
                    <a:pt x="690" y="429"/>
                  </a:lnTo>
                  <a:lnTo>
                    <a:pt x="4" y="429"/>
                  </a:lnTo>
                  <a:lnTo>
                    <a:pt x="0" y="429"/>
                  </a:lnTo>
                  <a:lnTo>
                    <a:pt x="0" y="425"/>
                  </a:lnTo>
                  <a:lnTo>
                    <a:pt x="0" y="5"/>
                  </a:lnTo>
                  <a:lnTo>
                    <a:pt x="0" y="0"/>
                  </a:lnTo>
                  <a:lnTo>
                    <a:pt x="4" y="0"/>
                  </a:lnTo>
                  <a:lnTo>
                    <a:pt x="690" y="0"/>
                  </a:lnTo>
                  <a:lnTo>
                    <a:pt x="694" y="0"/>
                  </a:lnTo>
                  <a:close/>
                </a:path>
              </a:pathLst>
            </a:custGeom>
            <a:solidFill>
              <a:schemeClr val="bg1"/>
            </a:solidFill>
            <a:ln>
              <a:noFill/>
            </a:ln>
          </p:spPr>
          <p:txBody>
            <a:bodyPr vert="horz" wrap="square" lIns="91299" tIns="45649" rIns="91299" bIns="45649" numCol="1" anchor="t" anchorCtr="0" compatLnSpc="1">
              <a:prstTxWarp prst="textNoShape">
                <a:avLst/>
              </a:prstTxWarp>
            </a:bodyPr>
            <a:lstStyle/>
            <a:p>
              <a:endParaRPr lang="en-US" sz="1798"/>
            </a:p>
          </p:txBody>
        </p:sp>
      </p:grpSp>
      <p:sp>
        <p:nvSpPr>
          <p:cNvPr id="38" name="TextBox 37">
            <a:extLst>
              <a:ext uri="{FF2B5EF4-FFF2-40B4-BE49-F238E27FC236}">
                <a16:creationId xmlns:a16="http://schemas.microsoft.com/office/drawing/2014/main" id="{496B91FD-8A59-41E4-8E33-8242C3D4AF94}"/>
              </a:ext>
            </a:extLst>
          </p:cNvPr>
          <p:cNvSpPr txBox="1"/>
          <p:nvPr/>
        </p:nvSpPr>
        <p:spPr>
          <a:xfrm rot="16200000">
            <a:off x="4066572" y="3017760"/>
            <a:ext cx="3551708" cy="1323439"/>
          </a:xfrm>
          <a:prstGeom prst="rect">
            <a:avLst/>
          </a:prstGeom>
          <a:noFill/>
        </p:spPr>
        <p:txBody>
          <a:bodyPr wrap="square" rtlCol="0">
            <a:spAutoFit/>
          </a:bodyPr>
          <a:lstStyle/>
          <a:p>
            <a:r>
              <a:rPr lang="id-ID" sz="4000" b="1" i="1" spc="-150" dirty="0">
                <a:solidFill>
                  <a:schemeClr val="tx1">
                    <a:lumMod val="75000"/>
                    <a:lumOff val="25000"/>
                  </a:schemeClr>
                </a:solidFill>
                <a:ea typeface="Montserrat" charset="0"/>
                <a:cs typeface="Montserrat" charset="0"/>
              </a:rPr>
              <a:t>Our Great</a:t>
            </a:r>
          </a:p>
          <a:p>
            <a:r>
              <a:rPr lang="id-ID" sz="4000" b="1" i="1" spc="-150" dirty="0">
                <a:solidFill>
                  <a:schemeClr val="tx1">
                    <a:lumMod val="75000"/>
                    <a:lumOff val="25000"/>
                  </a:schemeClr>
                </a:solidFill>
                <a:ea typeface="Montserrat" charset="0"/>
                <a:cs typeface="Montserrat" charset="0"/>
              </a:rPr>
              <a:t>Tactics</a:t>
            </a:r>
          </a:p>
        </p:txBody>
      </p:sp>
      <p:sp>
        <p:nvSpPr>
          <p:cNvPr id="39" name="Right Triangle 38"/>
          <p:cNvSpPr/>
          <p:nvPr/>
        </p:nvSpPr>
        <p:spPr>
          <a:xfrm>
            <a:off x="5349231" y="2015056"/>
            <a:ext cx="421181" cy="46363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0" name="TextBox 39"/>
          <p:cNvSpPr txBox="1"/>
          <p:nvPr/>
        </p:nvSpPr>
        <p:spPr>
          <a:xfrm flipH="1">
            <a:off x="6995298" y="312679"/>
            <a:ext cx="2362200" cy="384977"/>
          </a:xfrm>
          <a:prstGeom prst="rect">
            <a:avLst/>
          </a:prstGeom>
          <a:noFill/>
        </p:spPr>
        <p:txBody>
          <a:bodyPr wrap="square" rtlCol="0">
            <a:spAutoFit/>
          </a:bodyPr>
          <a:lstStyle/>
          <a:p>
            <a:pPr>
              <a:lnSpc>
                <a:spcPct val="150000"/>
              </a:lnSpc>
            </a:pPr>
            <a:r>
              <a:rPr lang="en-US" sz="1400" b="1" spc="300">
                <a:solidFill>
                  <a:schemeClr val="tx1">
                    <a:lumMod val="75000"/>
                    <a:lumOff val="25000"/>
                  </a:schemeClr>
                </a:solidFill>
                <a:ea typeface="Montserrat" charset="0"/>
                <a:cs typeface="Montserrat" charset="0"/>
              </a:rPr>
              <a:t>BUSINESS TITLE</a:t>
            </a:r>
          </a:p>
        </p:txBody>
      </p:sp>
      <p:pic>
        <p:nvPicPr>
          <p:cNvPr id="4" name="Picture Placeholder 3">
            <a:extLst>
              <a:ext uri="{FF2B5EF4-FFF2-40B4-BE49-F238E27FC236}">
                <a16:creationId xmlns:a16="http://schemas.microsoft.com/office/drawing/2014/main" id="{38B64E38-C90A-4BD5-B77A-B02BCB4461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492" r="3492"/>
          <a:stretch>
            <a:fillRect/>
          </a:stretch>
        </p:blipFill>
        <p:spPr/>
      </p:pic>
    </p:spTree>
    <p:extLst>
      <p:ext uri="{BB962C8B-B14F-4D97-AF65-F5344CB8AC3E}">
        <p14:creationId xmlns:p14="http://schemas.microsoft.com/office/powerpoint/2010/main" val="283323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362450"/>
            <a:ext cx="3790950" cy="2495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flipH="1">
            <a:off x="551972" y="843676"/>
            <a:ext cx="2653047" cy="2353593"/>
          </a:xfrm>
          <a:prstGeom prst="rect">
            <a:avLst/>
          </a:prstGeom>
          <a:noFill/>
        </p:spPr>
        <p:txBody>
          <a:bodyPr wrap="square" rtlCol="0">
            <a:spAutoFit/>
          </a:bodyPr>
          <a:lstStyle/>
          <a:p>
            <a:pPr algn="just">
              <a:lnSpc>
                <a:spcPct val="150000"/>
              </a:lnSpc>
            </a:pPr>
            <a:r>
              <a:rPr lang="en-US" sz="1100" dirty="0">
                <a:solidFill>
                  <a:schemeClr val="tx1">
                    <a:lumMod val="50000"/>
                    <a:lumOff val="50000"/>
                  </a:schemeClr>
                </a:solidFill>
              </a:rPr>
              <a:t>lorem ipsum dolor sit </a:t>
            </a:r>
            <a:r>
              <a:rPr lang="en-US" sz="1100" dirty="0" err="1">
                <a:solidFill>
                  <a:schemeClr val="tx1">
                    <a:lumMod val="50000"/>
                    <a:lumOff val="50000"/>
                  </a:schemeClr>
                </a:solidFill>
              </a:rPr>
              <a:t>ameti</a:t>
            </a:r>
            <a:r>
              <a:rPr lang="en-US" sz="1100" dirty="0">
                <a:solidFill>
                  <a:schemeClr val="tx1">
                    <a:lumMod val="50000"/>
                    <a:lumOff val="50000"/>
                  </a:schemeClr>
                </a:solidFill>
              </a:rPr>
              <a:t> </a:t>
            </a:r>
            <a:r>
              <a:rPr lang="en-US" sz="1100" dirty="0" err="1">
                <a:solidFill>
                  <a:schemeClr val="tx1">
                    <a:lumMod val="50000"/>
                    <a:lumOff val="50000"/>
                  </a:schemeClr>
                </a:solidFill>
              </a:rPr>
              <a:t>satian</a:t>
            </a:r>
            <a:r>
              <a:rPr lang="en-US" sz="1100" dirty="0">
                <a:solidFill>
                  <a:schemeClr val="tx1">
                    <a:lumMod val="50000"/>
                    <a:lumOff val="50000"/>
                  </a:schemeClr>
                </a:solidFill>
              </a:rPr>
              <a:t> </a:t>
            </a:r>
            <a:r>
              <a:rPr lang="en-US" sz="1100" dirty="0" err="1">
                <a:solidFill>
                  <a:schemeClr val="tx1">
                    <a:lumMod val="50000"/>
                    <a:lumOff val="50000"/>
                  </a:schemeClr>
                </a:solidFill>
              </a:rPr>
              <a:t>anat</a:t>
            </a:r>
            <a:r>
              <a:rPr lang="en-US" sz="1100" dirty="0">
                <a:solidFill>
                  <a:schemeClr val="tx1">
                    <a:lumMod val="50000"/>
                    <a:lumOff val="50000"/>
                  </a:schemeClr>
                </a:solidFill>
              </a:rPr>
              <a:t> </a:t>
            </a:r>
            <a:r>
              <a:rPr lang="en-US" sz="1100" dirty="0" err="1">
                <a:solidFill>
                  <a:schemeClr val="tx1">
                    <a:lumMod val="50000"/>
                    <a:lumOff val="50000"/>
                  </a:schemeClr>
                </a:solidFill>
              </a:rPr>
              <a:t>sainisinia</a:t>
            </a:r>
            <a:r>
              <a:rPr lang="en-US" sz="1100" dirty="0">
                <a:solidFill>
                  <a:schemeClr val="tx1">
                    <a:lumMod val="50000"/>
                    <a:lumOff val="50000"/>
                  </a:schemeClr>
                </a:solidFill>
              </a:rPr>
              <a:t> </a:t>
            </a:r>
            <a:r>
              <a:rPr lang="en-US" sz="1100" dirty="0" err="1">
                <a:solidFill>
                  <a:schemeClr val="tx1">
                    <a:lumMod val="50000"/>
                    <a:lumOff val="50000"/>
                  </a:schemeClr>
                </a:solidFill>
              </a:rPr>
              <a:t>consan</a:t>
            </a:r>
            <a:r>
              <a:rPr lang="en-US" sz="1100" dirty="0">
                <a:solidFill>
                  <a:schemeClr val="tx1">
                    <a:lumMod val="50000"/>
                    <a:lumOff val="50000"/>
                  </a:schemeClr>
                </a:solidFill>
              </a:rPr>
              <a:t> </a:t>
            </a:r>
            <a:r>
              <a:rPr lang="en-US" sz="1100" dirty="0" err="1">
                <a:solidFill>
                  <a:schemeClr val="tx1">
                    <a:lumMod val="50000"/>
                    <a:lumOff val="50000"/>
                  </a:schemeClr>
                </a:solidFill>
              </a:rPr>
              <a:t>sanalan</a:t>
            </a:r>
            <a:r>
              <a:rPr lang="en-US" sz="1100" dirty="0">
                <a:solidFill>
                  <a:schemeClr val="tx1">
                    <a:lumMod val="50000"/>
                    <a:lumOff val="50000"/>
                  </a:schemeClr>
                </a:solidFill>
              </a:rPr>
              <a:t> </a:t>
            </a:r>
            <a:r>
              <a:rPr lang="en-US" sz="1100" dirty="0" err="1">
                <a:solidFill>
                  <a:schemeClr val="tx1">
                    <a:lumMod val="50000"/>
                    <a:lumOff val="50000"/>
                  </a:schemeClr>
                </a:solidFill>
              </a:rPr>
              <a:t>secteun</a:t>
            </a:r>
            <a:r>
              <a:rPr lang="en-US" sz="1100" dirty="0">
                <a:solidFill>
                  <a:schemeClr val="tx1">
                    <a:lumMod val="50000"/>
                    <a:lumOff val="50000"/>
                  </a:schemeClr>
                </a:solidFill>
              </a:rPr>
              <a:t> </a:t>
            </a:r>
            <a:r>
              <a:rPr lang="en-US" sz="1100" dirty="0" err="1">
                <a:solidFill>
                  <a:schemeClr val="tx1">
                    <a:lumMod val="50000"/>
                    <a:lumOff val="50000"/>
                  </a:schemeClr>
                </a:solidFill>
              </a:rPr>
              <a:t>asnainliai</a:t>
            </a:r>
            <a:r>
              <a:rPr lang="en-US" sz="1100" dirty="0">
                <a:solidFill>
                  <a:schemeClr val="tx1">
                    <a:lumMod val="50000"/>
                    <a:lumOff val="50000"/>
                  </a:schemeClr>
                </a:solidFill>
              </a:rPr>
              <a:t> </a:t>
            </a:r>
            <a:r>
              <a:rPr lang="en-US" sz="1100" dirty="0" err="1">
                <a:solidFill>
                  <a:schemeClr val="tx1">
                    <a:lumMod val="50000"/>
                    <a:lumOff val="50000"/>
                  </a:schemeClr>
                </a:solidFill>
              </a:rPr>
              <a:t>eanta</a:t>
            </a:r>
            <a:r>
              <a:rPr lang="en-US" sz="1100" dirty="0">
                <a:solidFill>
                  <a:schemeClr val="tx1">
                    <a:lumMod val="50000"/>
                    <a:lumOff val="50000"/>
                  </a:schemeClr>
                </a:solidFill>
              </a:rPr>
              <a:t> </a:t>
            </a:r>
            <a:r>
              <a:rPr lang="en-US" sz="1100" dirty="0" err="1">
                <a:solidFill>
                  <a:schemeClr val="tx1">
                    <a:lumMod val="50000"/>
                    <a:lumOff val="50000"/>
                  </a:schemeClr>
                </a:solidFill>
              </a:rPr>
              <a:t>egelasala</a:t>
            </a:r>
            <a:r>
              <a:rPr lang="en-US" sz="1100" dirty="0">
                <a:solidFill>
                  <a:schemeClr val="tx1">
                    <a:lumMod val="50000"/>
                    <a:lumOff val="50000"/>
                  </a:schemeClr>
                </a:solidFill>
              </a:rPr>
              <a:t>  </a:t>
            </a:r>
            <a:r>
              <a:rPr lang="en-US" sz="1100" dirty="0" err="1">
                <a:solidFill>
                  <a:schemeClr val="tx1">
                    <a:lumMod val="50000"/>
                    <a:lumOff val="50000"/>
                  </a:schemeClr>
                </a:solidFill>
              </a:rPr>
              <a:t>namasais</a:t>
            </a:r>
            <a:r>
              <a:rPr lang="en-US" sz="1100" dirty="0">
                <a:solidFill>
                  <a:schemeClr val="tx1">
                    <a:lumMod val="50000"/>
                    <a:lumOff val="50000"/>
                  </a:schemeClr>
                </a:solidFill>
              </a:rPr>
              <a:t> </a:t>
            </a:r>
            <a:r>
              <a:rPr lang="en-US" sz="1100" dirty="0" err="1">
                <a:solidFill>
                  <a:schemeClr val="tx1">
                    <a:lumMod val="50000"/>
                    <a:lumOff val="50000"/>
                  </a:schemeClr>
                </a:solidFill>
              </a:rPr>
              <a:t>scelerisques</a:t>
            </a:r>
            <a:r>
              <a:rPr lang="en-US" sz="1100" dirty="0">
                <a:solidFill>
                  <a:schemeClr val="tx1">
                    <a:lumMod val="50000"/>
                    <a:lumOff val="50000"/>
                  </a:schemeClr>
                </a:solidFill>
              </a:rPr>
              <a:t> </a:t>
            </a:r>
            <a:r>
              <a:rPr lang="en-US" sz="1100" dirty="0" err="1">
                <a:solidFill>
                  <a:schemeClr val="tx1">
                    <a:lumMod val="50000"/>
                    <a:lumOff val="50000"/>
                  </a:schemeClr>
                </a:solidFill>
              </a:rPr>
              <a:t>rutrum</a:t>
            </a:r>
            <a:r>
              <a:rPr lang="en-US" sz="1100" dirty="0">
                <a:solidFill>
                  <a:schemeClr val="tx1">
                    <a:lumMod val="50000"/>
                    <a:lumOff val="50000"/>
                  </a:schemeClr>
                </a:solidFill>
              </a:rPr>
              <a:t> </a:t>
            </a:r>
            <a:r>
              <a:rPr lang="en-US" sz="1100" dirty="0" err="1">
                <a:solidFill>
                  <a:schemeClr val="tx1">
                    <a:lumMod val="50000"/>
                    <a:lumOff val="50000"/>
                  </a:schemeClr>
                </a:solidFill>
              </a:rPr>
              <a:t>ut</a:t>
            </a:r>
            <a:r>
              <a:rPr lang="en-US" sz="1100" dirty="0">
                <a:solidFill>
                  <a:schemeClr val="tx1">
                    <a:lumMod val="50000"/>
                    <a:lumOff val="50000"/>
                  </a:schemeClr>
                </a:solidFill>
              </a:rPr>
              <a:t> </a:t>
            </a:r>
            <a:r>
              <a:rPr lang="en-US" sz="1100" dirty="0" err="1">
                <a:solidFill>
                  <a:schemeClr val="tx1">
                    <a:lumMod val="50000"/>
                    <a:lumOff val="50000"/>
                  </a:schemeClr>
                </a:solidFill>
              </a:rPr>
              <a:t>odioi</a:t>
            </a:r>
            <a:r>
              <a:rPr lang="en-US" sz="1100" dirty="0">
                <a:solidFill>
                  <a:schemeClr val="tx1">
                    <a:lumMod val="50000"/>
                    <a:lumOff val="50000"/>
                  </a:schemeClr>
                </a:solidFill>
              </a:rPr>
              <a:t> </a:t>
            </a:r>
            <a:r>
              <a:rPr lang="en-US" sz="1100" dirty="0" err="1">
                <a:solidFill>
                  <a:schemeClr val="tx1">
                    <a:lumMod val="50000"/>
                    <a:lumOff val="50000"/>
                  </a:schemeClr>
                </a:solidFill>
              </a:rPr>
              <a:t>onale</a:t>
            </a:r>
            <a:r>
              <a:rPr lang="en-US" sz="1100" dirty="0">
                <a:solidFill>
                  <a:schemeClr val="tx1">
                    <a:lumMod val="50000"/>
                    <a:lumOff val="50000"/>
                  </a:schemeClr>
                </a:solidFill>
              </a:rPr>
              <a:t> </a:t>
            </a:r>
            <a:r>
              <a:rPr lang="en-US" sz="1100" dirty="0" err="1">
                <a:solidFill>
                  <a:schemeClr val="tx1">
                    <a:lumMod val="50000"/>
                    <a:lumOff val="50000"/>
                  </a:schemeClr>
                </a:solidFill>
              </a:rPr>
              <a:t>sananal</a:t>
            </a:r>
            <a:r>
              <a:rPr lang="en-US" sz="1100" dirty="0">
                <a:solidFill>
                  <a:schemeClr val="tx1">
                    <a:lumMod val="50000"/>
                    <a:lumOff val="50000"/>
                  </a:schemeClr>
                </a:solidFill>
              </a:rPr>
              <a:t> </a:t>
            </a:r>
            <a:r>
              <a:rPr lang="en-US" sz="1100" dirty="0" err="1">
                <a:solidFill>
                  <a:schemeClr val="tx1">
                    <a:lumMod val="50000"/>
                    <a:lumOff val="50000"/>
                  </a:schemeClr>
                </a:solidFill>
              </a:rPr>
              <a:t>magnaniasna</a:t>
            </a:r>
            <a:r>
              <a:rPr lang="en-US" sz="1100" dirty="0">
                <a:solidFill>
                  <a:schemeClr val="tx1">
                    <a:lumMod val="50000"/>
                    <a:lumOff val="50000"/>
                  </a:schemeClr>
                </a:solidFill>
              </a:rPr>
              <a:t> </a:t>
            </a:r>
            <a:r>
              <a:rPr lang="en-US" sz="1100" dirty="0" err="1">
                <a:solidFill>
                  <a:schemeClr val="tx1">
                    <a:lumMod val="50000"/>
                    <a:lumOff val="50000"/>
                  </a:schemeClr>
                </a:solidFill>
              </a:rPr>
              <a:t>velashail</a:t>
            </a:r>
            <a:r>
              <a:rPr lang="en-US" sz="1100" dirty="0">
                <a:solidFill>
                  <a:schemeClr val="tx1">
                    <a:lumMod val="50000"/>
                    <a:lumOff val="50000"/>
                  </a:schemeClr>
                </a:solidFill>
              </a:rPr>
              <a:t> </a:t>
            </a:r>
            <a:r>
              <a:rPr lang="en-US" sz="1100" dirty="0" err="1">
                <a:solidFill>
                  <a:schemeClr val="tx1">
                    <a:lumMod val="50000"/>
                    <a:lumOff val="50000"/>
                  </a:schemeClr>
                </a:solidFill>
              </a:rPr>
              <a:t>nate</a:t>
            </a:r>
            <a:r>
              <a:rPr lang="en-US" sz="1100" dirty="0">
                <a:solidFill>
                  <a:schemeClr val="tx1">
                    <a:lumMod val="50000"/>
                    <a:lumOff val="50000"/>
                  </a:schemeClr>
                </a:solidFill>
              </a:rPr>
              <a:t> </a:t>
            </a:r>
            <a:r>
              <a:rPr lang="en-US" sz="1100" dirty="0" err="1">
                <a:solidFill>
                  <a:schemeClr val="tx1">
                    <a:lumMod val="50000"/>
                    <a:lumOff val="50000"/>
                  </a:schemeClr>
                </a:solidFill>
              </a:rPr>
              <a:t>neasal</a:t>
            </a:r>
            <a:r>
              <a:rPr lang="en-US" sz="1100" dirty="0">
                <a:solidFill>
                  <a:schemeClr val="tx1">
                    <a:lumMod val="50000"/>
                    <a:lumOff val="50000"/>
                  </a:schemeClr>
                </a:solidFill>
              </a:rPr>
              <a:t> </a:t>
            </a:r>
            <a:r>
              <a:rPr lang="en-US" sz="1100" dirty="0" err="1">
                <a:solidFill>
                  <a:schemeClr val="tx1">
                    <a:lumMod val="50000"/>
                    <a:lumOff val="50000"/>
                  </a:schemeClr>
                </a:solidFill>
              </a:rPr>
              <a:t>banianil</a:t>
            </a:r>
            <a:r>
              <a:rPr lang="en-US" sz="1100" dirty="0">
                <a:solidFill>
                  <a:schemeClr val="tx1">
                    <a:lumMod val="50000"/>
                    <a:lumOff val="50000"/>
                  </a:schemeClr>
                </a:solidFill>
              </a:rPr>
              <a:t> </a:t>
            </a:r>
            <a:r>
              <a:rPr lang="en-US" sz="1100" dirty="0" err="1">
                <a:solidFill>
                  <a:schemeClr val="tx1">
                    <a:lumMod val="50000"/>
                    <a:lumOff val="50000"/>
                  </a:schemeClr>
                </a:solidFill>
              </a:rPr>
              <a:t>buluma</a:t>
            </a:r>
            <a:r>
              <a:rPr lang="en-US" sz="1100" dirty="0">
                <a:solidFill>
                  <a:schemeClr val="tx1">
                    <a:lumMod val="50000"/>
                    <a:lumOff val="50000"/>
                  </a:schemeClr>
                </a:solidFill>
              </a:rPr>
              <a:t> antes </a:t>
            </a:r>
            <a:r>
              <a:rPr lang="en-US" sz="1100" dirty="0" err="1">
                <a:solidFill>
                  <a:schemeClr val="tx1">
                    <a:lumMod val="50000"/>
                    <a:lumOff val="50000"/>
                  </a:schemeClr>
                </a:solidFill>
              </a:rPr>
              <a:t>tristiquasis</a:t>
            </a:r>
            <a:r>
              <a:rPr lang="en-US" sz="1100" dirty="0">
                <a:solidFill>
                  <a:schemeClr val="tx1">
                    <a:lumMod val="50000"/>
                    <a:lumOff val="50000"/>
                  </a:schemeClr>
                </a:solidFill>
              </a:rPr>
              <a:t> </a:t>
            </a:r>
            <a:r>
              <a:rPr lang="en-US" sz="1100" dirty="0" err="1">
                <a:solidFill>
                  <a:schemeClr val="tx1">
                    <a:lumMod val="50000"/>
                    <a:lumOff val="50000"/>
                  </a:schemeClr>
                </a:solidFill>
              </a:rPr>
              <a:t>antan</a:t>
            </a:r>
            <a:r>
              <a:rPr lang="en-US" sz="1100" dirty="0">
                <a:solidFill>
                  <a:schemeClr val="tx1">
                    <a:lumMod val="50000"/>
                    <a:lumOff val="50000"/>
                  </a:schemeClr>
                </a:solidFill>
              </a:rPr>
              <a:t> </a:t>
            </a:r>
            <a:r>
              <a:rPr lang="en-US" sz="1100" dirty="0" err="1">
                <a:solidFill>
                  <a:schemeClr val="tx1">
                    <a:lumMod val="50000"/>
                    <a:lumOff val="50000"/>
                  </a:schemeClr>
                </a:solidFill>
              </a:rPr>
              <a:t>eni</a:t>
            </a:r>
            <a:r>
              <a:rPr lang="en-US" sz="1100" dirty="0">
                <a:solidFill>
                  <a:schemeClr val="tx1">
                    <a:lumMod val="50000"/>
                    <a:lumOff val="50000"/>
                  </a:schemeClr>
                </a:solidFill>
              </a:rPr>
              <a:t> </a:t>
            </a:r>
            <a:r>
              <a:rPr lang="en-US" sz="1100" dirty="0" err="1">
                <a:solidFill>
                  <a:schemeClr val="tx1">
                    <a:lumMod val="50000"/>
                    <a:lumOff val="50000"/>
                  </a:schemeClr>
                </a:solidFill>
              </a:rPr>
              <a:t>ncelerisquen</a:t>
            </a:r>
            <a:r>
              <a:rPr lang="en-US" sz="1100" dirty="0">
                <a:solidFill>
                  <a:schemeClr val="tx1">
                    <a:lumMod val="50000"/>
                    <a:lumOff val="50000"/>
                  </a:schemeClr>
                </a:solidFill>
              </a:rPr>
              <a:t> </a:t>
            </a:r>
            <a:r>
              <a:rPr lang="en-US" sz="1100" dirty="0" err="1">
                <a:solidFill>
                  <a:schemeClr val="tx1">
                    <a:lumMod val="50000"/>
                    <a:lumOff val="50000"/>
                  </a:schemeClr>
                </a:solidFill>
              </a:rPr>
              <a:t>aintanas</a:t>
            </a:r>
            <a:r>
              <a:rPr lang="en-US" sz="1100" dirty="0">
                <a:solidFill>
                  <a:schemeClr val="tx1">
                    <a:lumMod val="50000"/>
                    <a:lumOff val="50000"/>
                  </a:schemeClr>
                </a:solidFill>
              </a:rPr>
              <a:t> </a:t>
            </a:r>
            <a:r>
              <a:rPr lang="en-US" sz="1100" dirty="0" err="1">
                <a:solidFill>
                  <a:schemeClr val="tx1">
                    <a:lumMod val="50000"/>
                    <a:lumOff val="50000"/>
                  </a:schemeClr>
                </a:solidFill>
              </a:rPr>
              <a:t>canamian</a:t>
            </a:r>
            <a:r>
              <a:rPr lang="en-US" sz="1100" dirty="0">
                <a:solidFill>
                  <a:schemeClr val="tx1">
                    <a:lumMod val="50000"/>
                    <a:lumOff val="50000"/>
                  </a:schemeClr>
                </a:solidFill>
              </a:rPr>
              <a:t> </a:t>
            </a:r>
            <a:r>
              <a:rPr lang="en-US" sz="1100" dirty="0" err="1">
                <a:solidFill>
                  <a:schemeClr val="tx1">
                    <a:lumMod val="50000"/>
                    <a:lumOff val="50000"/>
                  </a:schemeClr>
                </a:solidFill>
              </a:rPr>
              <a:t>consan</a:t>
            </a:r>
            <a:r>
              <a:rPr lang="en-US" sz="1100" dirty="0">
                <a:solidFill>
                  <a:schemeClr val="tx1">
                    <a:lumMod val="50000"/>
                    <a:lumOff val="50000"/>
                  </a:schemeClr>
                </a:solidFill>
              </a:rPr>
              <a:t> anta.</a:t>
            </a:r>
          </a:p>
        </p:txBody>
      </p:sp>
      <p:sp>
        <p:nvSpPr>
          <p:cNvPr id="9" name="TextBox 8"/>
          <p:cNvSpPr txBox="1"/>
          <p:nvPr/>
        </p:nvSpPr>
        <p:spPr>
          <a:xfrm flipH="1">
            <a:off x="8247904" y="3605200"/>
            <a:ext cx="3551708" cy="2005164"/>
          </a:xfrm>
          <a:prstGeom prst="rect">
            <a:avLst/>
          </a:prstGeom>
          <a:noFill/>
        </p:spPr>
        <p:txBody>
          <a:bodyPr wrap="square" rtlCol="0">
            <a:spAutoFit/>
          </a:bodyPr>
          <a:lstStyle/>
          <a:p>
            <a:pPr>
              <a:lnSpc>
                <a:spcPct val="150000"/>
              </a:lnSpc>
            </a:pPr>
            <a:r>
              <a:rPr lang="en-US" sz="1200" dirty="0">
                <a:solidFill>
                  <a:schemeClr val="tx1">
                    <a:lumMod val="50000"/>
                    <a:lumOff val="50000"/>
                  </a:schemeClr>
                </a:solidFill>
              </a:rPr>
              <a:t>Lorem ipsum dolor sit </a:t>
            </a:r>
            <a:r>
              <a:rPr lang="en-US" sz="1200" dirty="0" err="1">
                <a:solidFill>
                  <a:schemeClr val="tx1">
                    <a:lumMod val="50000"/>
                    <a:lumOff val="50000"/>
                  </a:schemeClr>
                </a:solidFill>
              </a:rPr>
              <a:t>ameti</a:t>
            </a:r>
            <a:r>
              <a:rPr lang="en-US" sz="1200" dirty="0">
                <a:solidFill>
                  <a:schemeClr val="tx1">
                    <a:lumMod val="50000"/>
                    <a:lumOff val="50000"/>
                  </a:schemeClr>
                </a:solidFill>
              </a:rPr>
              <a:t> </a:t>
            </a:r>
            <a:r>
              <a:rPr lang="en-US" sz="1200" dirty="0" err="1">
                <a:solidFill>
                  <a:schemeClr val="tx1">
                    <a:lumMod val="50000"/>
                    <a:lumOff val="50000"/>
                  </a:schemeClr>
                </a:solidFill>
              </a:rPr>
              <a:t>anali</a:t>
            </a:r>
            <a:r>
              <a:rPr lang="en-US" sz="1200" dirty="0">
                <a:solidFill>
                  <a:schemeClr val="tx1">
                    <a:lumMod val="50000"/>
                    <a:lumOff val="50000"/>
                  </a:schemeClr>
                </a:solidFill>
              </a:rPr>
              <a:t> anu </a:t>
            </a:r>
            <a:r>
              <a:rPr lang="en-US" sz="1200" dirty="0" err="1">
                <a:solidFill>
                  <a:schemeClr val="tx1">
                    <a:lumMod val="50000"/>
                    <a:lumOff val="50000"/>
                  </a:schemeClr>
                </a:solidFill>
              </a:rPr>
              <a:t>consasercan</a:t>
            </a:r>
            <a:r>
              <a:rPr lang="en-US" sz="1200" dirty="0">
                <a:solidFill>
                  <a:schemeClr val="tx1">
                    <a:lumMod val="50000"/>
                    <a:lumOff val="50000"/>
                  </a:schemeClr>
                </a:solidFill>
              </a:rPr>
              <a:t> </a:t>
            </a:r>
            <a:r>
              <a:rPr lang="en-US" sz="1200" dirty="0" err="1">
                <a:solidFill>
                  <a:schemeClr val="tx1">
                    <a:lumMod val="50000"/>
                    <a:lumOff val="50000"/>
                  </a:schemeClr>
                </a:solidFill>
              </a:rPr>
              <a:t>consectetun</a:t>
            </a:r>
            <a:r>
              <a:rPr lang="en-US" sz="1200" dirty="0">
                <a:solidFill>
                  <a:schemeClr val="tx1">
                    <a:lumMod val="50000"/>
                    <a:lumOff val="50000"/>
                  </a:schemeClr>
                </a:solidFill>
              </a:rPr>
              <a:t> </a:t>
            </a:r>
            <a:r>
              <a:rPr lang="en-US" sz="1200" dirty="0" err="1">
                <a:solidFill>
                  <a:schemeClr val="tx1">
                    <a:lumMod val="50000"/>
                    <a:lumOff val="50000"/>
                  </a:schemeClr>
                </a:solidFill>
              </a:rPr>
              <a:t>asnainli</a:t>
            </a:r>
            <a:r>
              <a:rPr lang="en-US" sz="1200" dirty="0">
                <a:solidFill>
                  <a:schemeClr val="tx1">
                    <a:lumMod val="50000"/>
                    <a:lumOff val="50000"/>
                  </a:schemeClr>
                </a:solidFill>
              </a:rPr>
              <a:t> </a:t>
            </a:r>
            <a:r>
              <a:rPr lang="en-US" sz="1200" dirty="0" err="1">
                <a:solidFill>
                  <a:schemeClr val="tx1">
                    <a:lumMod val="50000"/>
                    <a:lumOff val="50000"/>
                  </a:schemeClr>
                </a:solidFill>
              </a:rPr>
              <a:t>eantan</a:t>
            </a:r>
            <a:r>
              <a:rPr lang="en-US" sz="1200" dirty="0">
                <a:solidFill>
                  <a:schemeClr val="tx1">
                    <a:lumMod val="50000"/>
                    <a:lumOff val="50000"/>
                  </a:schemeClr>
                </a:solidFill>
              </a:rPr>
              <a:t> </a:t>
            </a:r>
            <a:r>
              <a:rPr lang="en-US" sz="1200" dirty="0" err="1">
                <a:solidFill>
                  <a:schemeClr val="tx1">
                    <a:lumMod val="50000"/>
                    <a:lumOff val="50000"/>
                  </a:schemeClr>
                </a:solidFill>
              </a:rPr>
              <a:t>aoneca</a:t>
            </a:r>
            <a:r>
              <a:rPr lang="en-US" sz="1200" dirty="0">
                <a:solidFill>
                  <a:schemeClr val="tx1">
                    <a:lumMod val="50000"/>
                    <a:lumOff val="50000"/>
                  </a:schemeClr>
                </a:solidFill>
              </a:rPr>
              <a:t> </a:t>
            </a:r>
            <a:r>
              <a:rPr lang="en-US" sz="1200" dirty="0" err="1">
                <a:solidFill>
                  <a:schemeClr val="tx1">
                    <a:lumMod val="50000"/>
                    <a:lumOff val="50000"/>
                  </a:schemeClr>
                </a:solidFill>
              </a:rPr>
              <a:t>eget</a:t>
            </a:r>
            <a:r>
              <a:rPr lang="en-US" sz="1200" dirty="0">
                <a:solidFill>
                  <a:schemeClr val="tx1">
                    <a:lumMod val="50000"/>
                    <a:lumOff val="50000"/>
                  </a:schemeClr>
                </a:solidFill>
              </a:rPr>
              <a:t> </a:t>
            </a:r>
            <a:r>
              <a:rPr lang="en-US" sz="1200" dirty="0" err="1">
                <a:solidFill>
                  <a:schemeClr val="tx1">
                    <a:lumMod val="50000"/>
                    <a:lumOff val="50000"/>
                  </a:schemeClr>
                </a:solidFill>
              </a:rPr>
              <a:t>duisal</a:t>
            </a:r>
            <a:r>
              <a:rPr lang="en-US" sz="1200" dirty="0">
                <a:solidFill>
                  <a:schemeClr val="tx1">
                    <a:lumMod val="50000"/>
                    <a:lumOff val="50000"/>
                  </a:schemeClr>
                </a:solidFill>
              </a:rPr>
              <a:t> </a:t>
            </a:r>
            <a:r>
              <a:rPr lang="en-US" sz="1200" dirty="0" err="1">
                <a:solidFill>
                  <a:schemeClr val="tx1">
                    <a:lumMod val="50000"/>
                    <a:lumOff val="50000"/>
                  </a:schemeClr>
                </a:solidFill>
              </a:rPr>
              <a:t>nenaini</a:t>
            </a:r>
            <a:r>
              <a:rPr lang="en-US" sz="1200" dirty="0">
                <a:solidFill>
                  <a:schemeClr val="tx1">
                    <a:lumMod val="50000"/>
                    <a:lumOff val="50000"/>
                  </a:schemeClr>
                </a:solidFill>
              </a:rPr>
              <a:t> </a:t>
            </a:r>
            <a:r>
              <a:rPr lang="en-US" sz="1200" dirty="0" err="1">
                <a:solidFill>
                  <a:schemeClr val="tx1">
                    <a:lumMod val="50000"/>
                    <a:lumOff val="50000"/>
                  </a:schemeClr>
                </a:solidFill>
              </a:rPr>
              <a:t>atasanil</a:t>
            </a:r>
            <a:r>
              <a:rPr lang="en-US" sz="1200" dirty="0">
                <a:solidFill>
                  <a:schemeClr val="tx1">
                    <a:lumMod val="50000"/>
                    <a:lumOff val="50000"/>
                  </a:schemeClr>
                </a:solidFill>
              </a:rPr>
              <a:t> anu </a:t>
            </a:r>
            <a:r>
              <a:rPr lang="en-US" sz="1200" dirty="0" err="1">
                <a:solidFill>
                  <a:schemeClr val="tx1">
                    <a:lumMod val="50000"/>
                    <a:lumOff val="50000"/>
                  </a:schemeClr>
                </a:solidFill>
              </a:rPr>
              <a:t>consectetun</a:t>
            </a:r>
            <a:r>
              <a:rPr lang="en-US" sz="1200" dirty="0">
                <a:solidFill>
                  <a:schemeClr val="tx1">
                    <a:lumMod val="50000"/>
                    <a:lumOff val="50000"/>
                  </a:schemeClr>
                </a:solidFill>
              </a:rPr>
              <a:t> </a:t>
            </a:r>
            <a:r>
              <a:rPr lang="en-US" sz="1200" dirty="0" err="1">
                <a:solidFill>
                  <a:schemeClr val="tx1">
                    <a:lumMod val="50000"/>
                    <a:lumOff val="50000"/>
                  </a:schemeClr>
                </a:solidFill>
              </a:rPr>
              <a:t>asnainli</a:t>
            </a:r>
            <a:r>
              <a:rPr lang="en-US" sz="1200" dirty="0">
                <a:solidFill>
                  <a:schemeClr val="tx1">
                    <a:lumMod val="50000"/>
                    <a:lumOff val="50000"/>
                  </a:schemeClr>
                </a:solidFill>
              </a:rPr>
              <a:t> </a:t>
            </a:r>
            <a:r>
              <a:rPr lang="en-US" sz="1200" dirty="0" err="1">
                <a:solidFill>
                  <a:schemeClr val="tx1">
                    <a:lumMod val="50000"/>
                    <a:lumOff val="50000"/>
                  </a:schemeClr>
                </a:solidFill>
              </a:rPr>
              <a:t>eantana</a:t>
            </a:r>
            <a:r>
              <a:rPr lang="en-US" sz="1200" dirty="0">
                <a:solidFill>
                  <a:schemeClr val="tx1">
                    <a:lumMod val="50000"/>
                    <a:lumOff val="50000"/>
                  </a:schemeClr>
                </a:solidFill>
              </a:rPr>
              <a:t> </a:t>
            </a:r>
            <a:r>
              <a:rPr lang="en-US" sz="1200" dirty="0" err="1">
                <a:solidFill>
                  <a:schemeClr val="tx1">
                    <a:lumMod val="50000"/>
                    <a:lumOff val="50000"/>
                  </a:schemeClr>
                </a:solidFill>
              </a:rPr>
              <a:t>oneca</a:t>
            </a:r>
            <a:r>
              <a:rPr lang="en-US" sz="1200" dirty="0">
                <a:solidFill>
                  <a:schemeClr val="tx1">
                    <a:lumMod val="50000"/>
                    <a:lumOff val="50000"/>
                  </a:schemeClr>
                </a:solidFill>
              </a:rPr>
              <a:t> </a:t>
            </a:r>
            <a:r>
              <a:rPr lang="en-US" sz="1200" dirty="0" err="1">
                <a:solidFill>
                  <a:schemeClr val="tx1">
                    <a:lumMod val="50000"/>
                    <a:lumOff val="50000"/>
                  </a:schemeClr>
                </a:solidFill>
              </a:rPr>
              <a:t>eget</a:t>
            </a:r>
            <a:r>
              <a:rPr lang="en-US" sz="1200" dirty="0">
                <a:solidFill>
                  <a:schemeClr val="tx1">
                    <a:lumMod val="50000"/>
                    <a:lumOff val="50000"/>
                  </a:schemeClr>
                </a:solidFill>
              </a:rPr>
              <a:t> </a:t>
            </a:r>
            <a:r>
              <a:rPr lang="en-US" sz="1200" dirty="0" err="1">
                <a:solidFill>
                  <a:schemeClr val="tx1">
                    <a:lumMod val="50000"/>
                    <a:lumOff val="50000"/>
                  </a:schemeClr>
                </a:solidFill>
              </a:rPr>
              <a:t>duisal</a:t>
            </a:r>
            <a:r>
              <a:rPr lang="en-US" sz="1200" dirty="0">
                <a:solidFill>
                  <a:schemeClr val="tx1">
                    <a:lumMod val="50000"/>
                    <a:lumOff val="50000"/>
                  </a:schemeClr>
                </a:solidFill>
              </a:rPr>
              <a:t> </a:t>
            </a:r>
            <a:r>
              <a:rPr lang="en-US" sz="1200" dirty="0" err="1">
                <a:solidFill>
                  <a:schemeClr val="tx1">
                    <a:lumMod val="50000"/>
                    <a:lumOff val="50000"/>
                  </a:schemeClr>
                </a:solidFill>
              </a:rPr>
              <a:t>nenaini</a:t>
            </a:r>
            <a:r>
              <a:rPr lang="en-US" sz="1200" dirty="0">
                <a:solidFill>
                  <a:schemeClr val="tx1">
                    <a:lumMod val="50000"/>
                    <a:lumOff val="50000"/>
                  </a:schemeClr>
                </a:solidFill>
              </a:rPr>
              <a:t> </a:t>
            </a:r>
            <a:r>
              <a:rPr lang="en-US" sz="1200" dirty="0" err="1">
                <a:solidFill>
                  <a:schemeClr val="tx1">
                    <a:lumMod val="50000"/>
                    <a:lumOff val="50000"/>
                  </a:schemeClr>
                </a:solidFill>
              </a:rPr>
              <a:t>atasanil</a:t>
            </a:r>
            <a:r>
              <a:rPr lang="en-US" sz="1200" dirty="0">
                <a:solidFill>
                  <a:schemeClr val="tx1">
                    <a:lumMod val="50000"/>
                    <a:lumOff val="50000"/>
                  </a:schemeClr>
                </a:solidFill>
              </a:rPr>
              <a:t> </a:t>
            </a:r>
            <a:r>
              <a:rPr lang="en-US" sz="1200" dirty="0" err="1">
                <a:solidFill>
                  <a:schemeClr val="tx1">
                    <a:lumMod val="50000"/>
                    <a:lumOff val="50000"/>
                  </a:schemeClr>
                </a:solidFill>
              </a:rPr>
              <a:t>amet</a:t>
            </a:r>
            <a:r>
              <a:rPr lang="en-US" sz="1200" dirty="0">
                <a:solidFill>
                  <a:schemeClr val="tx1">
                    <a:lumMod val="50000"/>
                    <a:lumOff val="50000"/>
                  </a:schemeClr>
                </a:solidFill>
              </a:rPr>
              <a:t> </a:t>
            </a:r>
            <a:r>
              <a:rPr lang="en-US" sz="1200" dirty="0" err="1">
                <a:solidFill>
                  <a:schemeClr val="tx1">
                    <a:lumMod val="50000"/>
                    <a:lumOff val="50000"/>
                  </a:schemeClr>
                </a:solidFill>
              </a:rPr>
              <a:t>atasil</a:t>
            </a:r>
            <a:r>
              <a:rPr lang="en-US" sz="1200" dirty="0">
                <a:solidFill>
                  <a:schemeClr val="tx1">
                    <a:lumMod val="50000"/>
                    <a:lumOff val="50000"/>
                  </a:schemeClr>
                </a:solidFill>
              </a:rPr>
              <a:t> </a:t>
            </a:r>
            <a:r>
              <a:rPr lang="en-US" sz="1200" dirty="0" err="1">
                <a:solidFill>
                  <a:schemeClr val="tx1">
                    <a:lumMod val="50000"/>
                    <a:lumOff val="50000"/>
                  </a:schemeClr>
                </a:solidFill>
              </a:rPr>
              <a:t>Pellentesque</a:t>
            </a:r>
            <a:r>
              <a:rPr lang="en-US" sz="1200" dirty="0">
                <a:solidFill>
                  <a:schemeClr val="tx1">
                    <a:lumMod val="50000"/>
                    <a:lumOff val="50000"/>
                  </a:schemeClr>
                </a:solidFill>
              </a:rPr>
              <a:t> </a:t>
            </a:r>
            <a:r>
              <a:rPr lang="en-US" sz="1200" dirty="0" err="1">
                <a:solidFill>
                  <a:schemeClr val="tx1">
                    <a:lumMod val="50000"/>
                    <a:lumOff val="50000"/>
                  </a:schemeClr>
                </a:solidFill>
              </a:rPr>
              <a:t>neque</a:t>
            </a:r>
            <a:r>
              <a:rPr lang="en-US" sz="1200" dirty="0">
                <a:solidFill>
                  <a:schemeClr val="tx1">
                    <a:lumMod val="50000"/>
                    <a:lumOff val="50000"/>
                  </a:schemeClr>
                </a:solidFill>
              </a:rPr>
              <a:t> nisi, semper </a:t>
            </a:r>
            <a:r>
              <a:rPr lang="en-US" sz="1200" dirty="0" err="1">
                <a:solidFill>
                  <a:schemeClr val="tx1">
                    <a:lumMod val="50000"/>
                    <a:lumOff val="50000"/>
                  </a:schemeClr>
                </a:solidFill>
              </a:rPr>
              <a:t>eget</a:t>
            </a:r>
            <a:r>
              <a:rPr lang="en-US" sz="1200" dirty="0">
                <a:solidFill>
                  <a:schemeClr val="tx1">
                    <a:lumMod val="50000"/>
                    <a:lumOff val="50000"/>
                  </a:schemeClr>
                </a:solidFill>
              </a:rPr>
              <a:t> </a:t>
            </a:r>
            <a:r>
              <a:rPr lang="en-US" sz="1200" dirty="0" err="1">
                <a:solidFill>
                  <a:schemeClr val="tx1">
                    <a:lumMod val="50000"/>
                    <a:lumOff val="50000"/>
                  </a:schemeClr>
                </a:solidFill>
              </a:rPr>
              <a:t>orci</a:t>
            </a:r>
            <a:r>
              <a:rPr lang="en-US" sz="1200" dirty="0">
                <a:solidFill>
                  <a:schemeClr val="tx1">
                    <a:lumMod val="50000"/>
                    <a:lumOff val="50000"/>
                  </a:schemeClr>
                </a:solidFill>
              </a:rPr>
              <a:t> ac </a:t>
            </a:r>
            <a:r>
              <a:rPr lang="en-US" sz="1200" dirty="0" err="1">
                <a:solidFill>
                  <a:schemeClr val="tx1">
                    <a:lumMod val="50000"/>
                    <a:lumOff val="50000"/>
                  </a:schemeClr>
                </a:solidFill>
              </a:rPr>
              <a:t>anilat</a:t>
            </a:r>
            <a:r>
              <a:rPr lang="en-US" sz="1200" dirty="0">
                <a:solidFill>
                  <a:schemeClr val="tx1">
                    <a:lumMod val="50000"/>
                    <a:lumOff val="50000"/>
                  </a:schemeClr>
                </a:solidFill>
              </a:rPr>
              <a:t> males </a:t>
            </a:r>
            <a:r>
              <a:rPr lang="en-US" sz="1200" dirty="0" err="1">
                <a:solidFill>
                  <a:schemeClr val="tx1">
                    <a:lumMod val="50000"/>
                    <a:lumOff val="50000"/>
                  </a:schemeClr>
                </a:solidFill>
              </a:rPr>
              <a:t>santas</a:t>
            </a:r>
            <a:r>
              <a:rPr lang="en-US" sz="1200" dirty="0">
                <a:solidFill>
                  <a:schemeClr val="tx1">
                    <a:lumMod val="50000"/>
                    <a:lumOff val="50000"/>
                  </a:schemeClr>
                </a:solidFill>
              </a:rPr>
              <a:t> anta </a:t>
            </a:r>
            <a:r>
              <a:rPr lang="en-US" sz="1200" dirty="0" err="1">
                <a:solidFill>
                  <a:schemeClr val="tx1">
                    <a:lumMod val="50000"/>
                    <a:lumOff val="50000"/>
                  </a:schemeClr>
                </a:solidFill>
              </a:rPr>
              <a:t>donenilui</a:t>
            </a:r>
            <a:r>
              <a:rPr lang="en-US" sz="1200" dirty="0">
                <a:solidFill>
                  <a:schemeClr val="tx1">
                    <a:lumMod val="50000"/>
                    <a:lumOff val="50000"/>
                  </a:schemeClr>
                </a:solidFill>
              </a:rPr>
              <a:t> </a:t>
            </a:r>
          </a:p>
        </p:txBody>
      </p:sp>
      <p:sp>
        <p:nvSpPr>
          <p:cNvPr id="10" name="TextBox 9">
            <a:extLst>
              <a:ext uri="{FF2B5EF4-FFF2-40B4-BE49-F238E27FC236}">
                <a16:creationId xmlns:a16="http://schemas.microsoft.com/office/drawing/2014/main" id="{496B91FD-8A59-41E4-8E33-8242C3D4AF94}"/>
              </a:ext>
            </a:extLst>
          </p:cNvPr>
          <p:cNvSpPr txBox="1"/>
          <p:nvPr/>
        </p:nvSpPr>
        <p:spPr>
          <a:xfrm>
            <a:off x="8247904" y="1937008"/>
            <a:ext cx="3551708" cy="1323439"/>
          </a:xfrm>
          <a:prstGeom prst="rect">
            <a:avLst/>
          </a:prstGeom>
          <a:noFill/>
        </p:spPr>
        <p:txBody>
          <a:bodyPr wrap="square" rtlCol="0">
            <a:spAutoFit/>
          </a:bodyPr>
          <a:lstStyle/>
          <a:p>
            <a:r>
              <a:rPr lang="id-ID" sz="4000" b="1" i="1" spc="-150" dirty="0">
                <a:solidFill>
                  <a:schemeClr val="tx1">
                    <a:lumMod val="75000"/>
                    <a:lumOff val="25000"/>
                  </a:schemeClr>
                </a:solidFill>
                <a:ea typeface="Montserrat" charset="0"/>
                <a:cs typeface="Montserrat" charset="0"/>
              </a:rPr>
              <a:t>Tactics</a:t>
            </a:r>
          </a:p>
          <a:p>
            <a:r>
              <a:rPr lang="id-ID" sz="4000" b="1" i="1" spc="-150" dirty="0">
                <a:solidFill>
                  <a:schemeClr val="tx1">
                    <a:lumMod val="75000"/>
                    <a:lumOff val="25000"/>
                  </a:schemeClr>
                </a:solidFill>
                <a:ea typeface="Montserrat" charset="0"/>
                <a:cs typeface="Montserrat" charset="0"/>
              </a:rPr>
              <a:t>Slides Here</a:t>
            </a:r>
            <a:endParaRPr lang="en-US" sz="4000" b="1" i="1" spc="-150" dirty="0">
              <a:solidFill>
                <a:schemeClr val="tx1">
                  <a:lumMod val="75000"/>
                  <a:lumOff val="25000"/>
                </a:schemeClr>
              </a:solidFill>
              <a:ea typeface="Montserrat" charset="0"/>
              <a:cs typeface="Montserrat" charset="0"/>
            </a:endParaRPr>
          </a:p>
        </p:txBody>
      </p:sp>
      <p:sp>
        <p:nvSpPr>
          <p:cNvPr id="11" name="Right Triangle 10"/>
          <p:cNvSpPr/>
          <p:nvPr/>
        </p:nvSpPr>
        <p:spPr>
          <a:xfrm>
            <a:off x="8357898" y="1361304"/>
            <a:ext cx="421181" cy="46363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ounded Rectangle 11"/>
          <p:cNvSpPr/>
          <p:nvPr/>
        </p:nvSpPr>
        <p:spPr>
          <a:xfrm rot="2700000">
            <a:off x="1431379" y="4812858"/>
            <a:ext cx="775794" cy="759478"/>
          </a:xfrm>
          <a:prstGeom prst="roundRect">
            <a:avLst>
              <a:gd name="adj" fmla="val 12588"/>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flipH="1">
            <a:off x="583790" y="5754985"/>
            <a:ext cx="2470969" cy="830099"/>
          </a:xfrm>
          <a:prstGeom prst="rect">
            <a:avLst/>
          </a:prstGeom>
          <a:noFill/>
        </p:spPr>
        <p:txBody>
          <a:bodyPr wrap="square" rtlCol="0">
            <a:spAutoFit/>
          </a:bodyPr>
          <a:lstStyle/>
          <a:p>
            <a:pPr algn="ctr">
              <a:lnSpc>
                <a:spcPct val="150000"/>
              </a:lnSpc>
            </a:pPr>
            <a:r>
              <a:rPr lang="en-US" sz="1100" dirty="0">
                <a:solidFill>
                  <a:schemeClr val="bg1"/>
                </a:solidFill>
              </a:rPr>
              <a:t>lorem ipsum dolor sit </a:t>
            </a:r>
            <a:r>
              <a:rPr lang="en-US" sz="1100" dirty="0" err="1">
                <a:solidFill>
                  <a:schemeClr val="bg1"/>
                </a:solidFill>
              </a:rPr>
              <a:t>ameti</a:t>
            </a:r>
            <a:r>
              <a:rPr lang="en-US" sz="1100" dirty="0">
                <a:solidFill>
                  <a:schemeClr val="bg1"/>
                </a:solidFill>
              </a:rPr>
              <a:t> </a:t>
            </a:r>
            <a:r>
              <a:rPr lang="en-US" sz="1100" dirty="0" err="1">
                <a:solidFill>
                  <a:schemeClr val="bg1"/>
                </a:solidFill>
              </a:rPr>
              <a:t>satian</a:t>
            </a:r>
            <a:r>
              <a:rPr lang="en-US" sz="1100" dirty="0">
                <a:solidFill>
                  <a:schemeClr val="bg1"/>
                </a:solidFill>
              </a:rPr>
              <a:t> </a:t>
            </a:r>
            <a:r>
              <a:rPr lang="en-US" sz="1100" dirty="0" err="1">
                <a:solidFill>
                  <a:schemeClr val="bg1"/>
                </a:solidFill>
              </a:rPr>
              <a:t>anat</a:t>
            </a:r>
            <a:r>
              <a:rPr lang="en-US" sz="1100" dirty="0">
                <a:solidFill>
                  <a:schemeClr val="bg1"/>
                </a:solidFill>
              </a:rPr>
              <a:t> </a:t>
            </a:r>
            <a:r>
              <a:rPr lang="en-US" sz="1100" dirty="0" err="1">
                <a:solidFill>
                  <a:schemeClr val="bg1"/>
                </a:solidFill>
              </a:rPr>
              <a:t>sainisinia</a:t>
            </a:r>
            <a:r>
              <a:rPr lang="en-US" sz="1100" dirty="0">
                <a:solidFill>
                  <a:schemeClr val="bg1"/>
                </a:solidFill>
              </a:rPr>
              <a:t> </a:t>
            </a:r>
            <a:r>
              <a:rPr lang="en-US" sz="1100" dirty="0" err="1">
                <a:solidFill>
                  <a:schemeClr val="bg1"/>
                </a:solidFill>
              </a:rPr>
              <a:t>consan</a:t>
            </a:r>
            <a:r>
              <a:rPr lang="en-US" sz="1100" dirty="0">
                <a:solidFill>
                  <a:schemeClr val="bg1"/>
                </a:solidFill>
              </a:rPr>
              <a:t> </a:t>
            </a:r>
            <a:r>
              <a:rPr lang="en-US" sz="1100" dirty="0" err="1">
                <a:solidFill>
                  <a:schemeClr val="bg1"/>
                </a:solidFill>
              </a:rPr>
              <a:t>sanalan</a:t>
            </a:r>
            <a:r>
              <a:rPr lang="en-US" sz="1100" dirty="0">
                <a:solidFill>
                  <a:schemeClr val="bg1"/>
                </a:solidFill>
              </a:rPr>
              <a:t> </a:t>
            </a:r>
            <a:r>
              <a:rPr lang="en-US" sz="1100" dirty="0" err="1">
                <a:solidFill>
                  <a:schemeClr val="bg1"/>
                </a:solidFill>
              </a:rPr>
              <a:t>secteun</a:t>
            </a:r>
            <a:endParaRPr lang="en-US" sz="1100" b="1" dirty="0">
              <a:solidFill>
                <a:schemeClr val="bg1"/>
              </a:solidFill>
            </a:endParaRPr>
          </a:p>
        </p:txBody>
      </p:sp>
      <p:sp>
        <p:nvSpPr>
          <p:cNvPr id="16" name="Freeform 30"/>
          <p:cNvSpPr>
            <a:spLocks noEditPoints="1"/>
          </p:cNvSpPr>
          <p:nvPr/>
        </p:nvSpPr>
        <p:spPr bwMode="auto">
          <a:xfrm>
            <a:off x="1628686" y="5005641"/>
            <a:ext cx="387012" cy="412367"/>
          </a:xfrm>
          <a:custGeom>
            <a:avLst/>
            <a:gdLst>
              <a:gd name="T0" fmla="*/ 60 w 120"/>
              <a:gd name="T1" fmla="*/ 0 h 128"/>
              <a:gd name="T2" fmla="*/ 0 w 120"/>
              <a:gd name="T3" fmla="*/ 60 h 128"/>
              <a:gd name="T4" fmla="*/ 4 w 120"/>
              <a:gd name="T5" fmla="*/ 64 h 128"/>
              <a:gd name="T6" fmla="*/ 56 w 120"/>
              <a:gd name="T7" fmla="*/ 64 h 128"/>
              <a:gd name="T8" fmla="*/ 56 w 120"/>
              <a:gd name="T9" fmla="*/ 111 h 128"/>
              <a:gd name="T10" fmla="*/ 46 w 120"/>
              <a:gd name="T11" fmla="*/ 120 h 128"/>
              <a:gd name="T12" fmla="*/ 36 w 120"/>
              <a:gd name="T13" fmla="*/ 111 h 128"/>
              <a:gd name="T14" fmla="*/ 32 w 120"/>
              <a:gd name="T15" fmla="*/ 107 h 128"/>
              <a:gd name="T16" fmla="*/ 28 w 120"/>
              <a:gd name="T17" fmla="*/ 111 h 128"/>
              <a:gd name="T18" fmla="*/ 46 w 120"/>
              <a:gd name="T19" fmla="*/ 128 h 128"/>
              <a:gd name="T20" fmla="*/ 64 w 120"/>
              <a:gd name="T21" fmla="*/ 111 h 128"/>
              <a:gd name="T22" fmla="*/ 64 w 120"/>
              <a:gd name="T23" fmla="*/ 64 h 128"/>
              <a:gd name="T24" fmla="*/ 116 w 120"/>
              <a:gd name="T25" fmla="*/ 64 h 128"/>
              <a:gd name="T26" fmla="*/ 120 w 120"/>
              <a:gd name="T27" fmla="*/ 60 h 128"/>
              <a:gd name="T28" fmla="*/ 60 w 120"/>
              <a:gd name="T29" fmla="*/ 0 h 128"/>
              <a:gd name="T30" fmla="*/ 8 w 120"/>
              <a:gd name="T31" fmla="*/ 56 h 128"/>
              <a:gd name="T32" fmla="*/ 51 w 120"/>
              <a:gd name="T33" fmla="*/ 9 h 128"/>
              <a:gd name="T34" fmla="*/ 30 w 120"/>
              <a:gd name="T35" fmla="*/ 56 h 128"/>
              <a:gd name="T36" fmla="*/ 8 w 120"/>
              <a:gd name="T37" fmla="*/ 56 h 128"/>
              <a:gd name="T38" fmla="*/ 34 w 120"/>
              <a:gd name="T39" fmla="*/ 56 h 128"/>
              <a:gd name="T40" fmla="*/ 60 w 120"/>
              <a:gd name="T41" fmla="*/ 9 h 128"/>
              <a:gd name="T42" fmla="*/ 86 w 120"/>
              <a:gd name="T43" fmla="*/ 56 h 128"/>
              <a:gd name="T44" fmla="*/ 34 w 120"/>
              <a:gd name="T45" fmla="*/ 56 h 128"/>
              <a:gd name="T46" fmla="*/ 90 w 120"/>
              <a:gd name="T47" fmla="*/ 56 h 128"/>
              <a:gd name="T48" fmla="*/ 69 w 120"/>
              <a:gd name="T49" fmla="*/ 9 h 128"/>
              <a:gd name="T50" fmla="*/ 112 w 120"/>
              <a:gd name="T51" fmla="*/ 56 h 128"/>
              <a:gd name="T52" fmla="*/ 90 w 120"/>
              <a:gd name="T53"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8">
                <a:moveTo>
                  <a:pt x="60" y="0"/>
                </a:moveTo>
                <a:cubicBezTo>
                  <a:pt x="27" y="0"/>
                  <a:pt x="0" y="27"/>
                  <a:pt x="0" y="60"/>
                </a:cubicBezTo>
                <a:cubicBezTo>
                  <a:pt x="0" y="62"/>
                  <a:pt x="2" y="64"/>
                  <a:pt x="4" y="64"/>
                </a:cubicBezTo>
                <a:cubicBezTo>
                  <a:pt x="56" y="64"/>
                  <a:pt x="56" y="64"/>
                  <a:pt x="56" y="64"/>
                </a:cubicBezTo>
                <a:cubicBezTo>
                  <a:pt x="56" y="111"/>
                  <a:pt x="56" y="111"/>
                  <a:pt x="56" y="111"/>
                </a:cubicBezTo>
                <a:cubicBezTo>
                  <a:pt x="56" y="116"/>
                  <a:pt x="51" y="120"/>
                  <a:pt x="46" y="120"/>
                </a:cubicBezTo>
                <a:cubicBezTo>
                  <a:pt x="40" y="120"/>
                  <a:pt x="36" y="116"/>
                  <a:pt x="36" y="111"/>
                </a:cubicBezTo>
                <a:cubicBezTo>
                  <a:pt x="36" y="108"/>
                  <a:pt x="34" y="107"/>
                  <a:pt x="32" y="107"/>
                </a:cubicBezTo>
                <a:cubicBezTo>
                  <a:pt x="30" y="107"/>
                  <a:pt x="28" y="108"/>
                  <a:pt x="28" y="111"/>
                </a:cubicBezTo>
                <a:cubicBezTo>
                  <a:pt x="28" y="120"/>
                  <a:pt x="36" y="128"/>
                  <a:pt x="46" y="128"/>
                </a:cubicBezTo>
                <a:cubicBezTo>
                  <a:pt x="56" y="128"/>
                  <a:pt x="64" y="120"/>
                  <a:pt x="64" y="111"/>
                </a:cubicBezTo>
                <a:cubicBezTo>
                  <a:pt x="64" y="64"/>
                  <a:pt x="64" y="64"/>
                  <a:pt x="64" y="64"/>
                </a:cubicBezTo>
                <a:cubicBezTo>
                  <a:pt x="116" y="64"/>
                  <a:pt x="116" y="64"/>
                  <a:pt x="116" y="64"/>
                </a:cubicBezTo>
                <a:cubicBezTo>
                  <a:pt x="118" y="64"/>
                  <a:pt x="120" y="62"/>
                  <a:pt x="120" y="60"/>
                </a:cubicBezTo>
                <a:cubicBezTo>
                  <a:pt x="120" y="27"/>
                  <a:pt x="93" y="0"/>
                  <a:pt x="60" y="0"/>
                </a:cubicBezTo>
                <a:close/>
                <a:moveTo>
                  <a:pt x="8" y="56"/>
                </a:moveTo>
                <a:cubicBezTo>
                  <a:pt x="10" y="32"/>
                  <a:pt x="28" y="13"/>
                  <a:pt x="51" y="9"/>
                </a:cubicBezTo>
                <a:cubicBezTo>
                  <a:pt x="38" y="17"/>
                  <a:pt x="30" y="35"/>
                  <a:pt x="30" y="56"/>
                </a:cubicBezTo>
                <a:lnTo>
                  <a:pt x="8" y="56"/>
                </a:lnTo>
                <a:close/>
                <a:moveTo>
                  <a:pt x="34" y="56"/>
                </a:moveTo>
                <a:cubicBezTo>
                  <a:pt x="34" y="32"/>
                  <a:pt x="44" y="14"/>
                  <a:pt x="60" y="9"/>
                </a:cubicBezTo>
                <a:cubicBezTo>
                  <a:pt x="76" y="14"/>
                  <a:pt x="86" y="32"/>
                  <a:pt x="86" y="56"/>
                </a:cubicBezTo>
                <a:lnTo>
                  <a:pt x="34" y="56"/>
                </a:lnTo>
                <a:close/>
                <a:moveTo>
                  <a:pt x="90" y="56"/>
                </a:moveTo>
                <a:cubicBezTo>
                  <a:pt x="90" y="35"/>
                  <a:pt x="82" y="17"/>
                  <a:pt x="69" y="9"/>
                </a:cubicBezTo>
                <a:cubicBezTo>
                  <a:pt x="92" y="13"/>
                  <a:pt x="110" y="32"/>
                  <a:pt x="112" y="56"/>
                </a:cubicBezTo>
                <a:lnTo>
                  <a:pt x="90"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pic>
        <p:nvPicPr>
          <p:cNvPr id="8" name="Picture Placeholder 7">
            <a:extLst>
              <a:ext uri="{FF2B5EF4-FFF2-40B4-BE49-F238E27FC236}">
                <a16:creationId xmlns:a16="http://schemas.microsoft.com/office/drawing/2014/main" id="{E57C2B4F-27F7-4E7D-ADDB-B66B7317442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918" r="27918"/>
          <a:stretch>
            <a:fillRect/>
          </a:stretch>
        </p:blipFill>
        <p:spPr>
          <a:xfrm>
            <a:off x="3638550" y="0"/>
            <a:ext cx="4038600" cy="6858000"/>
          </a:xfrm>
        </p:spPr>
      </p:pic>
    </p:spTree>
    <p:extLst>
      <p:ext uri="{BB962C8B-B14F-4D97-AF65-F5344CB8AC3E}">
        <p14:creationId xmlns:p14="http://schemas.microsoft.com/office/powerpoint/2010/main" val="1731722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rot="2700000">
            <a:off x="10094110" y="1011980"/>
            <a:ext cx="775794" cy="759478"/>
          </a:xfrm>
          <a:prstGeom prst="roundRect">
            <a:avLst>
              <a:gd name="adj" fmla="val 12588"/>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7" name="Group 6"/>
          <p:cNvGrpSpPr/>
          <p:nvPr/>
        </p:nvGrpSpPr>
        <p:grpSpPr>
          <a:xfrm>
            <a:off x="9246522" y="2071871"/>
            <a:ext cx="2470971" cy="1277517"/>
            <a:chOff x="-4331242" y="819084"/>
            <a:chExt cx="2470971" cy="1277517"/>
          </a:xfrm>
        </p:grpSpPr>
        <p:sp>
          <p:nvSpPr>
            <p:cNvPr id="8" name="TextBox 7"/>
            <p:cNvSpPr txBox="1"/>
            <p:nvPr/>
          </p:nvSpPr>
          <p:spPr>
            <a:xfrm flipH="1">
              <a:off x="-4331241" y="1266502"/>
              <a:ext cx="2470970" cy="830099"/>
            </a:xfrm>
            <a:prstGeom prst="rect">
              <a:avLst/>
            </a:prstGeom>
            <a:noFill/>
          </p:spPr>
          <p:txBody>
            <a:bodyPr wrap="square" rtlCol="0">
              <a:spAutoFit/>
            </a:bodyPr>
            <a:lstStyle/>
            <a:p>
              <a:pPr algn="ctr">
                <a:lnSpc>
                  <a:spcPct val="150000"/>
                </a:lnSpc>
              </a:pPr>
              <a:r>
                <a:rPr lang="en-US" sz="1100" dirty="0">
                  <a:solidFill>
                    <a:schemeClr val="tx1">
                      <a:lumMod val="50000"/>
                      <a:lumOff val="50000"/>
                    </a:schemeClr>
                  </a:solidFill>
                  <a:latin typeface="+mj-lt"/>
                </a:rPr>
                <a:t>lorem ipsum dolor sit </a:t>
              </a:r>
              <a:r>
                <a:rPr lang="en-US" sz="1100" dirty="0" err="1">
                  <a:solidFill>
                    <a:schemeClr val="tx1">
                      <a:lumMod val="50000"/>
                      <a:lumOff val="50000"/>
                    </a:schemeClr>
                  </a:solidFill>
                  <a:latin typeface="+mj-lt"/>
                </a:rPr>
                <a:t>ameti</a:t>
              </a:r>
              <a:r>
                <a:rPr lang="en-US" sz="1100" dirty="0">
                  <a:solidFill>
                    <a:schemeClr val="tx1">
                      <a:lumMod val="50000"/>
                      <a:lumOff val="50000"/>
                    </a:schemeClr>
                  </a:solidFill>
                  <a:latin typeface="+mj-lt"/>
                </a:rPr>
                <a:t> sati </a:t>
              </a:r>
              <a:r>
                <a:rPr lang="en-US" sz="1100" dirty="0" err="1">
                  <a:solidFill>
                    <a:schemeClr val="tx1">
                      <a:lumMod val="50000"/>
                      <a:lumOff val="50000"/>
                    </a:schemeClr>
                  </a:solidFill>
                  <a:latin typeface="+mj-lt"/>
                </a:rPr>
                <a:t>asnainliai</a:t>
              </a:r>
              <a:r>
                <a:rPr lang="en-US" sz="1100" dirty="0">
                  <a:solidFill>
                    <a:schemeClr val="tx1">
                      <a:lumMod val="50000"/>
                      <a:lumOff val="50000"/>
                    </a:schemeClr>
                  </a:solidFill>
                  <a:latin typeface="+mj-lt"/>
                </a:rPr>
                <a:t> </a:t>
              </a:r>
              <a:r>
                <a:rPr lang="en-US" sz="1100" dirty="0" err="1">
                  <a:solidFill>
                    <a:schemeClr val="tx1">
                      <a:lumMod val="50000"/>
                      <a:lumOff val="50000"/>
                    </a:schemeClr>
                  </a:solidFill>
                  <a:latin typeface="+mj-lt"/>
                </a:rPr>
                <a:t>eanta</a:t>
              </a:r>
              <a:r>
                <a:rPr lang="en-US" sz="1100" dirty="0">
                  <a:solidFill>
                    <a:schemeClr val="tx1">
                      <a:lumMod val="50000"/>
                      <a:lumOff val="50000"/>
                    </a:schemeClr>
                  </a:solidFill>
                  <a:latin typeface="+mj-lt"/>
                </a:rPr>
                <a:t> </a:t>
              </a:r>
              <a:r>
                <a:rPr lang="en-US" sz="1100" dirty="0" err="1">
                  <a:solidFill>
                    <a:schemeClr val="tx1">
                      <a:lumMod val="50000"/>
                      <a:lumOff val="50000"/>
                    </a:schemeClr>
                  </a:solidFill>
                  <a:latin typeface="+mj-lt"/>
                </a:rPr>
                <a:t>egel</a:t>
              </a:r>
              <a:r>
                <a:rPr lang="en-US" sz="1100" dirty="0">
                  <a:solidFill>
                    <a:schemeClr val="tx1">
                      <a:lumMod val="50000"/>
                      <a:lumOff val="50000"/>
                    </a:schemeClr>
                  </a:solidFill>
                  <a:latin typeface="+mj-lt"/>
                </a:rPr>
                <a:t> </a:t>
              </a:r>
              <a:r>
                <a:rPr lang="en-US" sz="1100" dirty="0" err="1">
                  <a:solidFill>
                    <a:schemeClr val="tx1">
                      <a:lumMod val="50000"/>
                      <a:lumOff val="50000"/>
                    </a:schemeClr>
                  </a:solidFill>
                  <a:latin typeface="+mj-lt"/>
                </a:rPr>
                <a:t>inbnainisal</a:t>
              </a:r>
              <a:r>
                <a:rPr lang="en-US" sz="1100" dirty="0">
                  <a:solidFill>
                    <a:schemeClr val="tx1">
                      <a:lumMod val="50000"/>
                      <a:lumOff val="50000"/>
                    </a:schemeClr>
                  </a:solidFill>
                  <a:latin typeface="+mj-lt"/>
                </a:rPr>
                <a:t> </a:t>
              </a:r>
              <a:r>
                <a:rPr lang="en-US" sz="1100" dirty="0" err="1">
                  <a:solidFill>
                    <a:schemeClr val="tx1">
                      <a:lumMod val="50000"/>
                      <a:lumOff val="50000"/>
                    </a:schemeClr>
                  </a:solidFill>
                  <a:latin typeface="+mj-lt"/>
                </a:rPr>
                <a:t>efficitusi</a:t>
              </a:r>
              <a:r>
                <a:rPr lang="en-US" sz="1100" dirty="0">
                  <a:solidFill>
                    <a:schemeClr val="tx1">
                      <a:lumMod val="50000"/>
                      <a:lumOff val="50000"/>
                    </a:schemeClr>
                  </a:solidFill>
                  <a:latin typeface="+mj-lt"/>
                </a:rPr>
                <a:t> </a:t>
              </a:r>
              <a:r>
                <a:rPr lang="en-US" sz="1100" dirty="0" err="1">
                  <a:solidFill>
                    <a:schemeClr val="tx1">
                      <a:lumMod val="50000"/>
                      <a:lumOff val="50000"/>
                    </a:schemeClr>
                  </a:solidFill>
                  <a:latin typeface="+mj-lt"/>
                </a:rPr>
                <a:t>sanan</a:t>
              </a:r>
              <a:r>
                <a:rPr lang="en-US" sz="1100" dirty="0">
                  <a:solidFill>
                    <a:schemeClr val="tx1">
                      <a:lumMod val="50000"/>
                      <a:lumOff val="50000"/>
                    </a:schemeClr>
                  </a:solidFill>
                  <a:latin typeface="+mj-lt"/>
                </a:rPr>
                <a:t> </a:t>
              </a:r>
              <a:r>
                <a:rPr lang="en-US" sz="1100" dirty="0" err="1">
                  <a:solidFill>
                    <a:schemeClr val="tx1">
                      <a:lumMod val="50000"/>
                      <a:lumOff val="50000"/>
                    </a:schemeClr>
                  </a:solidFill>
                  <a:latin typeface="+mj-lt"/>
                </a:rPr>
                <a:t>namat</a:t>
              </a:r>
              <a:endParaRPr lang="en-US" sz="1100" dirty="0">
                <a:solidFill>
                  <a:schemeClr val="tx1">
                    <a:lumMod val="50000"/>
                    <a:lumOff val="50000"/>
                  </a:schemeClr>
                </a:solidFill>
                <a:latin typeface="+mj-lt"/>
              </a:endParaRPr>
            </a:p>
          </p:txBody>
        </p:sp>
        <p:sp>
          <p:nvSpPr>
            <p:cNvPr id="9" name="TextBox 8"/>
            <p:cNvSpPr txBox="1"/>
            <p:nvPr/>
          </p:nvSpPr>
          <p:spPr>
            <a:xfrm flipH="1">
              <a:off x="-4331242" y="819084"/>
              <a:ext cx="2470969" cy="343171"/>
            </a:xfrm>
            <a:prstGeom prst="rect">
              <a:avLst/>
            </a:prstGeom>
            <a:noFill/>
          </p:spPr>
          <p:txBody>
            <a:bodyPr wrap="square" rtlCol="0">
              <a:spAutoFit/>
            </a:bodyPr>
            <a:lstStyle/>
            <a:p>
              <a:pPr algn="ctr">
                <a:lnSpc>
                  <a:spcPct val="150000"/>
                </a:lnSpc>
              </a:pPr>
              <a:r>
                <a:rPr lang="en-US" sz="1200" b="1">
                  <a:solidFill>
                    <a:schemeClr val="tx1">
                      <a:lumMod val="65000"/>
                      <a:lumOff val="35000"/>
                    </a:schemeClr>
                  </a:solidFill>
                  <a:latin typeface="+mj-lt"/>
                </a:rPr>
                <a:t>FEATURES HERE</a:t>
              </a:r>
            </a:p>
          </p:txBody>
        </p:sp>
      </p:grpSp>
      <p:grpSp>
        <p:nvGrpSpPr>
          <p:cNvPr id="10" name="Group 9"/>
          <p:cNvGrpSpPr/>
          <p:nvPr/>
        </p:nvGrpSpPr>
        <p:grpSpPr>
          <a:xfrm>
            <a:off x="1427834" y="1003822"/>
            <a:ext cx="759478" cy="775794"/>
            <a:chOff x="831046" y="5851806"/>
            <a:chExt cx="583458" cy="583458"/>
          </a:xfrm>
        </p:grpSpPr>
        <p:sp>
          <p:nvSpPr>
            <p:cNvPr id="11" name="Rounded Rectangle 10"/>
            <p:cNvSpPr/>
            <p:nvPr/>
          </p:nvSpPr>
          <p:spPr>
            <a:xfrm rot="2700000">
              <a:off x="831046" y="5851806"/>
              <a:ext cx="583458" cy="583458"/>
            </a:xfrm>
            <a:prstGeom prst="roundRect">
              <a:avLst>
                <a:gd name="adj" fmla="val 12588"/>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Freeform 22"/>
            <p:cNvSpPr>
              <a:spLocks noEditPoints="1"/>
            </p:cNvSpPr>
            <p:nvPr/>
          </p:nvSpPr>
          <p:spPr bwMode="auto">
            <a:xfrm>
              <a:off x="956769" y="5994155"/>
              <a:ext cx="332013" cy="322489"/>
            </a:xfrm>
            <a:custGeom>
              <a:avLst/>
              <a:gdLst>
                <a:gd name="T0" fmla="*/ 112 w 118"/>
                <a:gd name="T1" fmla="*/ 26 h 112"/>
                <a:gd name="T2" fmla="*/ 95 w 118"/>
                <a:gd name="T3" fmla="*/ 20 h 112"/>
                <a:gd name="T4" fmla="*/ 95 w 118"/>
                <a:gd name="T5" fmla="*/ 16 h 112"/>
                <a:gd name="T6" fmla="*/ 95 w 118"/>
                <a:gd name="T7" fmla="*/ 12 h 112"/>
                <a:gd name="T8" fmla="*/ 83 w 118"/>
                <a:gd name="T9" fmla="*/ 0 h 112"/>
                <a:gd name="T10" fmla="*/ 35 w 118"/>
                <a:gd name="T11" fmla="*/ 0 h 112"/>
                <a:gd name="T12" fmla="*/ 23 w 118"/>
                <a:gd name="T13" fmla="*/ 12 h 112"/>
                <a:gd name="T14" fmla="*/ 23 w 118"/>
                <a:gd name="T15" fmla="*/ 16 h 112"/>
                <a:gd name="T16" fmla="*/ 23 w 118"/>
                <a:gd name="T17" fmla="*/ 20 h 112"/>
                <a:gd name="T18" fmla="*/ 6 w 118"/>
                <a:gd name="T19" fmla="*/ 26 h 112"/>
                <a:gd name="T20" fmla="*/ 3 w 118"/>
                <a:gd name="T21" fmla="*/ 45 h 112"/>
                <a:gd name="T22" fmla="*/ 24 w 118"/>
                <a:gd name="T23" fmla="*/ 58 h 112"/>
                <a:gd name="T24" fmla="*/ 55 w 118"/>
                <a:gd name="T25" fmla="*/ 88 h 112"/>
                <a:gd name="T26" fmla="*/ 55 w 118"/>
                <a:gd name="T27" fmla="*/ 88 h 112"/>
                <a:gd name="T28" fmla="*/ 55 w 118"/>
                <a:gd name="T29" fmla="*/ 104 h 112"/>
                <a:gd name="T30" fmla="*/ 47 w 118"/>
                <a:gd name="T31" fmla="*/ 104 h 112"/>
                <a:gd name="T32" fmla="*/ 43 w 118"/>
                <a:gd name="T33" fmla="*/ 108 h 112"/>
                <a:gd name="T34" fmla="*/ 47 w 118"/>
                <a:gd name="T35" fmla="*/ 112 h 112"/>
                <a:gd name="T36" fmla="*/ 71 w 118"/>
                <a:gd name="T37" fmla="*/ 112 h 112"/>
                <a:gd name="T38" fmla="*/ 75 w 118"/>
                <a:gd name="T39" fmla="*/ 108 h 112"/>
                <a:gd name="T40" fmla="*/ 71 w 118"/>
                <a:gd name="T41" fmla="*/ 104 h 112"/>
                <a:gd name="T42" fmla="*/ 63 w 118"/>
                <a:gd name="T43" fmla="*/ 104 h 112"/>
                <a:gd name="T44" fmla="*/ 63 w 118"/>
                <a:gd name="T45" fmla="*/ 88 h 112"/>
                <a:gd name="T46" fmla="*/ 63 w 118"/>
                <a:gd name="T47" fmla="*/ 88 h 112"/>
                <a:gd name="T48" fmla="*/ 94 w 118"/>
                <a:gd name="T49" fmla="*/ 58 h 112"/>
                <a:gd name="T50" fmla="*/ 115 w 118"/>
                <a:gd name="T51" fmla="*/ 45 h 112"/>
                <a:gd name="T52" fmla="*/ 112 w 118"/>
                <a:gd name="T53" fmla="*/ 26 h 112"/>
                <a:gd name="T54" fmla="*/ 11 w 118"/>
                <a:gd name="T55" fmla="*/ 42 h 112"/>
                <a:gd name="T56" fmla="*/ 12 w 118"/>
                <a:gd name="T57" fmla="*/ 31 h 112"/>
                <a:gd name="T58" fmla="*/ 23 w 118"/>
                <a:gd name="T59" fmla="*/ 28 h 112"/>
                <a:gd name="T60" fmla="*/ 23 w 118"/>
                <a:gd name="T61" fmla="*/ 48 h 112"/>
                <a:gd name="T62" fmla="*/ 23 w 118"/>
                <a:gd name="T63" fmla="*/ 50 h 112"/>
                <a:gd name="T64" fmla="*/ 11 w 118"/>
                <a:gd name="T65" fmla="*/ 42 h 112"/>
                <a:gd name="T66" fmla="*/ 87 w 118"/>
                <a:gd name="T67" fmla="*/ 16 h 112"/>
                <a:gd name="T68" fmla="*/ 87 w 118"/>
                <a:gd name="T69" fmla="*/ 48 h 112"/>
                <a:gd name="T70" fmla="*/ 59 w 118"/>
                <a:gd name="T71" fmla="*/ 80 h 112"/>
                <a:gd name="T72" fmla="*/ 31 w 118"/>
                <a:gd name="T73" fmla="*/ 48 h 112"/>
                <a:gd name="T74" fmla="*/ 31 w 118"/>
                <a:gd name="T75" fmla="*/ 16 h 112"/>
                <a:gd name="T76" fmla="*/ 31 w 118"/>
                <a:gd name="T77" fmla="*/ 12 h 112"/>
                <a:gd name="T78" fmla="*/ 35 w 118"/>
                <a:gd name="T79" fmla="*/ 8 h 112"/>
                <a:gd name="T80" fmla="*/ 83 w 118"/>
                <a:gd name="T81" fmla="*/ 8 h 112"/>
                <a:gd name="T82" fmla="*/ 87 w 118"/>
                <a:gd name="T83" fmla="*/ 12 h 112"/>
                <a:gd name="T84" fmla="*/ 87 w 118"/>
                <a:gd name="T85" fmla="*/ 16 h 112"/>
                <a:gd name="T86" fmla="*/ 107 w 118"/>
                <a:gd name="T87" fmla="*/ 42 h 112"/>
                <a:gd name="T88" fmla="*/ 95 w 118"/>
                <a:gd name="T89" fmla="*/ 50 h 112"/>
                <a:gd name="T90" fmla="*/ 95 w 118"/>
                <a:gd name="T91" fmla="*/ 48 h 112"/>
                <a:gd name="T92" fmla="*/ 95 w 118"/>
                <a:gd name="T93" fmla="*/ 28 h 112"/>
                <a:gd name="T94" fmla="*/ 106 w 118"/>
                <a:gd name="T95" fmla="*/ 31 h 112"/>
                <a:gd name="T96" fmla="*/ 107 w 118"/>
                <a:gd name="T97" fmla="*/ 4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8" h="112">
                  <a:moveTo>
                    <a:pt x="112" y="26"/>
                  </a:moveTo>
                  <a:cubicBezTo>
                    <a:pt x="108" y="22"/>
                    <a:pt x="102" y="19"/>
                    <a:pt x="95" y="20"/>
                  </a:cubicBezTo>
                  <a:cubicBezTo>
                    <a:pt x="95" y="16"/>
                    <a:pt x="95" y="16"/>
                    <a:pt x="95" y="16"/>
                  </a:cubicBezTo>
                  <a:cubicBezTo>
                    <a:pt x="95" y="12"/>
                    <a:pt x="95" y="12"/>
                    <a:pt x="95" y="12"/>
                  </a:cubicBezTo>
                  <a:cubicBezTo>
                    <a:pt x="95" y="5"/>
                    <a:pt x="90" y="0"/>
                    <a:pt x="83" y="0"/>
                  </a:cubicBezTo>
                  <a:cubicBezTo>
                    <a:pt x="35" y="0"/>
                    <a:pt x="35" y="0"/>
                    <a:pt x="35" y="0"/>
                  </a:cubicBezTo>
                  <a:cubicBezTo>
                    <a:pt x="28" y="0"/>
                    <a:pt x="23" y="5"/>
                    <a:pt x="23" y="12"/>
                  </a:cubicBezTo>
                  <a:cubicBezTo>
                    <a:pt x="23" y="16"/>
                    <a:pt x="23" y="16"/>
                    <a:pt x="23" y="16"/>
                  </a:cubicBezTo>
                  <a:cubicBezTo>
                    <a:pt x="23" y="20"/>
                    <a:pt x="23" y="20"/>
                    <a:pt x="23" y="20"/>
                  </a:cubicBezTo>
                  <a:cubicBezTo>
                    <a:pt x="16" y="19"/>
                    <a:pt x="10" y="22"/>
                    <a:pt x="6" y="26"/>
                  </a:cubicBezTo>
                  <a:cubicBezTo>
                    <a:pt x="1" y="32"/>
                    <a:pt x="0" y="39"/>
                    <a:pt x="3" y="45"/>
                  </a:cubicBezTo>
                  <a:cubicBezTo>
                    <a:pt x="7" y="53"/>
                    <a:pt x="14" y="57"/>
                    <a:pt x="24" y="58"/>
                  </a:cubicBezTo>
                  <a:cubicBezTo>
                    <a:pt x="28" y="74"/>
                    <a:pt x="40" y="86"/>
                    <a:pt x="55" y="88"/>
                  </a:cubicBezTo>
                  <a:cubicBezTo>
                    <a:pt x="55" y="88"/>
                    <a:pt x="55" y="88"/>
                    <a:pt x="55" y="88"/>
                  </a:cubicBezTo>
                  <a:cubicBezTo>
                    <a:pt x="55" y="104"/>
                    <a:pt x="55" y="104"/>
                    <a:pt x="55" y="104"/>
                  </a:cubicBezTo>
                  <a:cubicBezTo>
                    <a:pt x="47" y="104"/>
                    <a:pt x="47" y="104"/>
                    <a:pt x="47" y="104"/>
                  </a:cubicBezTo>
                  <a:cubicBezTo>
                    <a:pt x="45" y="104"/>
                    <a:pt x="43" y="106"/>
                    <a:pt x="43" y="108"/>
                  </a:cubicBezTo>
                  <a:cubicBezTo>
                    <a:pt x="43" y="110"/>
                    <a:pt x="45" y="112"/>
                    <a:pt x="47" y="112"/>
                  </a:cubicBezTo>
                  <a:cubicBezTo>
                    <a:pt x="71" y="112"/>
                    <a:pt x="71" y="112"/>
                    <a:pt x="71" y="112"/>
                  </a:cubicBezTo>
                  <a:cubicBezTo>
                    <a:pt x="73" y="112"/>
                    <a:pt x="75" y="110"/>
                    <a:pt x="75" y="108"/>
                  </a:cubicBezTo>
                  <a:cubicBezTo>
                    <a:pt x="75" y="106"/>
                    <a:pt x="73" y="104"/>
                    <a:pt x="71" y="104"/>
                  </a:cubicBezTo>
                  <a:cubicBezTo>
                    <a:pt x="63" y="104"/>
                    <a:pt x="63" y="104"/>
                    <a:pt x="63" y="104"/>
                  </a:cubicBezTo>
                  <a:cubicBezTo>
                    <a:pt x="63" y="88"/>
                    <a:pt x="63" y="88"/>
                    <a:pt x="63" y="88"/>
                  </a:cubicBezTo>
                  <a:cubicBezTo>
                    <a:pt x="63" y="88"/>
                    <a:pt x="63" y="88"/>
                    <a:pt x="63" y="88"/>
                  </a:cubicBezTo>
                  <a:cubicBezTo>
                    <a:pt x="78" y="86"/>
                    <a:pt x="90" y="74"/>
                    <a:pt x="94" y="58"/>
                  </a:cubicBezTo>
                  <a:cubicBezTo>
                    <a:pt x="104" y="57"/>
                    <a:pt x="111" y="53"/>
                    <a:pt x="115" y="45"/>
                  </a:cubicBezTo>
                  <a:cubicBezTo>
                    <a:pt x="118" y="39"/>
                    <a:pt x="117" y="32"/>
                    <a:pt x="112" y="26"/>
                  </a:cubicBezTo>
                  <a:close/>
                  <a:moveTo>
                    <a:pt x="11" y="42"/>
                  </a:moveTo>
                  <a:cubicBezTo>
                    <a:pt x="9" y="39"/>
                    <a:pt x="9" y="34"/>
                    <a:pt x="12" y="31"/>
                  </a:cubicBezTo>
                  <a:cubicBezTo>
                    <a:pt x="14" y="29"/>
                    <a:pt x="18" y="28"/>
                    <a:pt x="23" y="28"/>
                  </a:cubicBezTo>
                  <a:cubicBezTo>
                    <a:pt x="23" y="48"/>
                    <a:pt x="23" y="48"/>
                    <a:pt x="23" y="48"/>
                  </a:cubicBezTo>
                  <a:cubicBezTo>
                    <a:pt x="23" y="49"/>
                    <a:pt x="23" y="49"/>
                    <a:pt x="23" y="50"/>
                  </a:cubicBezTo>
                  <a:cubicBezTo>
                    <a:pt x="17" y="49"/>
                    <a:pt x="13" y="46"/>
                    <a:pt x="11" y="42"/>
                  </a:cubicBezTo>
                  <a:close/>
                  <a:moveTo>
                    <a:pt x="87" y="16"/>
                  </a:moveTo>
                  <a:cubicBezTo>
                    <a:pt x="87" y="48"/>
                    <a:pt x="87" y="48"/>
                    <a:pt x="87" y="48"/>
                  </a:cubicBezTo>
                  <a:cubicBezTo>
                    <a:pt x="87" y="66"/>
                    <a:pt x="74" y="80"/>
                    <a:pt x="59" y="80"/>
                  </a:cubicBezTo>
                  <a:cubicBezTo>
                    <a:pt x="44" y="80"/>
                    <a:pt x="31" y="66"/>
                    <a:pt x="31" y="48"/>
                  </a:cubicBezTo>
                  <a:cubicBezTo>
                    <a:pt x="31" y="16"/>
                    <a:pt x="31" y="16"/>
                    <a:pt x="31" y="16"/>
                  </a:cubicBezTo>
                  <a:cubicBezTo>
                    <a:pt x="31" y="12"/>
                    <a:pt x="31" y="12"/>
                    <a:pt x="31" y="12"/>
                  </a:cubicBezTo>
                  <a:cubicBezTo>
                    <a:pt x="31" y="10"/>
                    <a:pt x="33" y="8"/>
                    <a:pt x="35" y="8"/>
                  </a:cubicBezTo>
                  <a:cubicBezTo>
                    <a:pt x="83" y="8"/>
                    <a:pt x="83" y="8"/>
                    <a:pt x="83" y="8"/>
                  </a:cubicBezTo>
                  <a:cubicBezTo>
                    <a:pt x="85" y="8"/>
                    <a:pt x="87" y="10"/>
                    <a:pt x="87" y="12"/>
                  </a:cubicBezTo>
                  <a:lnTo>
                    <a:pt x="87" y="16"/>
                  </a:lnTo>
                  <a:close/>
                  <a:moveTo>
                    <a:pt x="107" y="42"/>
                  </a:moveTo>
                  <a:cubicBezTo>
                    <a:pt x="105" y="46"/>
                    <a:pt x="101" y="49"/>
                    <a:pt x="95" y="50"/>
                  </a:cubicBezTo>
                  <a:cubicBezTo>
                    <a:pt x="95" y="49"/>
                    <a:pt x="95" y="49"/>
                    <a:pt x="95" y="48"/>
                  </a:cubicBezTo>
                  <a:cubicBezTo>
                    <a:pt x="95" y="28"/>
                    <a:pt x="95" y="28"/>
                    <a:pt x="95" y="28"/>
                  </a:cubicBezTo>
                  <a:cubicBezTo>
                    <a:pt x="100" y="28"/>
                    <a:pt x="104" y="29"/>
                    <a:pt x="106" y="31"/>
                  </a:cubicBezTo>
                  <a:cubicBezTo>
                    <a:pt x="109" y="34"/>
                    <a:pt x="109" y="39"/>
                    <a:pt x="107" y="4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mj-lt"/>
              </a:endParaRPr>
            </a:p>
          </p:txBody>
        </p:sp>
      </p:grpSp>
      <p:grpSp>
        <p:nvGrpSpPr>
          <p:cNvPr id="13" name="Group 12"/>
          <p:cNvGrpSpPr/>
          <p:nvPr/>
        </p:nvGrpSpPr>
        <p:grpSpPr>
          <a:xfrm>
            <a:off x="572088" y="2071871"/>
            <a:ext cx="2470971" cy="1277517"/>
            <a:chOff x="-4331242" y="819084"/>
            <a:chExt cx="2470971" cy="1277517"/>
          </a:xfrm>
        </p:grpSpPr>
        <p:sp>
          <p:nvSpPr>
            <p:cNvPr id="14" name="TextBox 13"/>
            <p:cNvSpPr txBox="1"/>
            <p:nvPr/>
          </p:nvSpPr>
          <p:spPr>
            <a:xfrm flipH="1">
              <a:off x="-4331241" y="1266502"/>
              <a:ext cx="2470970" cy="830099"/>
            </a:xfrm>
            <a:prstGeom prst="rect">
              <a:avLst/>
            </a:prstGeom>
            <a:noFill/>
          </p:spPr>
          <p:txBody>
            <a:bodyPr wrap="square" rtlCol="0">
              <a:spAutoFit/>
            </a:bodyPr>
            <a:lstStyle/>
            <a:p>
              <a:pPr algn="ctr">
                <a:lnSpc>
                  <a:spcPct val="150000"/>
                </a:lnSpc>
              </a:pPr>
              <a:r>
                <a:rPr lang="en-US" sz="1100" dirty="0">
                  <a:solidFill>
                    <a:schemeClr val="tx1">
                      <a:lumMod val="50000"/>
                      <a:lumOff val="50000"/>
                    </a:schemeClr>
                  </a:solidFill>
                  <a:latin typeface="+mj-lt"/>
                </a:rPr>
                <a:t>lorem ipsum dolor sit </a:t>
              </a:r>
              <a:r>
                <a:rPr lang="en-US" sz="1100" dirty="0" err="1">
                  <a:solidFill>
                    <a:schemeClr val="tx1">
                      <a:lumMod val="50000"/>
                      <a:lumOff val="50000"/>
                    </a:schemeClr>
                  </a:solidFill>
                  <a:latin typeface="+mj-lt"/>
                </a:rPr>
                <a:t>ameti</a:t>
              </a:r>
              <a:r>
                <a:rPr lang="en-US" sz="1100" dirty="0">
                  <a:solidFill>
                    <a:schemeClr val="tx1">
                      <a:lumMod val="50000"/>
                      <a:lumOff val="50000"/>
                    </a:schemeClr>
                  </a:solidFill>
                  <a:latin typeface="+mj-lt"/>
                </a:rPr>
                <a:t> sati </a:t>
              </a:r>
              <a:r>
                <a:rPr lang="en-US" sz="1100" dirty="0" err="1">
                  <a:solidFill>
                    <a:schemeClr val="tx1">
                      <a:lumMod val="50000"/>
                      <a:lumOff val="50000"/>
                    </a:schemeClr>
                  </a:solidFill>
                  <a:latin typeface="+mj-lt"/>
                </a:rPr>
                <a:t>asnainliai</a:t>
              </a:r>
              <a:r>
                <a:rPr lang="en-US" sz="1100" dirty="0">
                  <a:solidFill>
                    <a:schemeClr val="tx1">
                      <a:lumMod val="50000"/>
                      <a:lumOff val="50000"/>
                    </a:schemeClr>
                  </a:solidFill>
                  <a:latin typeface="+mj-lt"/>
                </a:rPr>
                <a:t> </a:t>
              </a:r>
              <a:r>
                <a:rPr lang="en-US" sz="1100" dirty="0" err="1">
                  <a:solidFill>
                    <a:schemeClr val="tx1">
                      <a:lumMod val="50000"/>
                      <a:lumOff val="50000"/>
                    </a:schemeClr>
                  </a:solidFill>
                  <a:latin typeface="+mj-lt"/>
                </a:rPr>
                <a:t>eanta</a:t>
              </a:r>
              <a:r>
                <a:rPr lang="en-US" sz="1100" dirty="0">
                  <a:solidFill>
                    <a:schemeClr val="tx1">
                      <a:lumMod val="50000"/>
                      <a:lumOff val="50000"/>
                    </a:schemeClr>
                  </a:solidFill>
                  <a:latin typeface="+mj-lt"/>
                </a:rPr>
                <a:t> </a:t>
              </a:r>
              <a:r>
                <a:rPr lang="en-US" sz="1100" dirty="0" err="1">
                  <a:solidFill>
                    <a:schemeClr val="tx1">
                      <a:lumMod val="50000"/>
                      <a:lumOff val="50000"/>
                    </a:schemeClr>
                  </a:solidFill>
                  <a:latin typeface="+mj-lt"/>
                </a:rPr>
                <a:t>egel</a:t>
              </a:r>
              <a:r>
                <a:rPr lang="en-US" sz="1100" dirty="0">
                  <a:solidFill>
                    <a:schemeClr val="tx1">
                      <a:lumMod val="50000"/>
                      <a:lumOff val="50000"/>
                    </a:schemeClr>
                  </a:solidFill>
                  <a:latin typeface="+mj-lt"/>
                </a:rPr>
                <a:t> </a:t>
              </a:r>
              <a:r>
                <a:rPr lang="en-US" sz="1100" dirty="0" err="1">
                  <a:solidFill>
                    <a:schemeClr val="tx1">
                      <a:lumMod val="50000"/>
                      <a:lumOff val="50000"/>
                    </a:schemeClr>
                  </a:solidFill>
                  <a:latin typeface="+mj-lt"/>
                </a:rPr>
                <a:t>inbnainisal</a:t>
              </a:r>
              <a:r>
                <a:rPr lang="en-US" sz="1100" dirty="0">
                  <a:solidFill>
                    <a:schemeClr val="tx1">
                      <a:lumMod val="50000"/>
                      <a:lumOff val="50000"/>
                    </a:schemeClr>
                  </a:solidFill>
                  <a:latin typeface="+mj-lt"/>
                </a:rPr>
                <a:t> </a:t>
              </a:r>
              <a:r>
                <a:rPr lang="en-US" sz="1100" dirty="0" err="1">
                  <a:solidFill>
                    <a:schemeClr val="tx1">
                      <a:lumMod val="50000"/>
                      <a:lumOff val="50000"/>
                    </a:schemeClr>
                  </a:solidFill>
                  <a:latin typeface="+mj-lt"/>
                </a:rPr>
                <a:t>efficitusi</a:t>
              </a:r>
              <a:r>
                <a:rPr lang="en-US" sz="1100" dirty="0">
                  <a:solidFill>
                    <a:schemeClr val="tx1">
                      <a:lumMod val="50000"/>
                      <a:lumOff val="50000"/>
                    </a:schemeClr>
                  </a:solidFill>
                  <a:latin typeface="+mj-lt"/>
                </a:rPr>
                <a:t> </a:t>
              </a:r>
              <a:r>
                <a:rPr lang="en-US" sz="1100" dirty="0" err="1">
                  <a:solidFill>
                    <a:schemeClr val="tx1">
                      <a:lumMod val="50000"/>
                      <a:lumOff val="50000"/>
                    </a:schemeClr>
                  </a:solidFill>
                  <a:latin typeface="+mj-lt"/>
                </a:rPr>
                <a:t>sanan</a:t>
              </a:r>
              <a:r>
                <a:rPr lang="en-US" sz="1100" dirty="0">
                  <a:solidFill>
                    <a:schemeClr val="tx1">
                      <a:lumMod val="50000"/>
                      <a:lumOff val="50000"/>
                    </a:schemeClr>
                  </a:solidFill>
                  <a:latin typeface="+mj-lt"/>
                </a:rPr>
                <a:t> </a:t>
              </a:r>
              <a:r>
                <a:rPr lang="en-US" sz="1100" dirty="0" err="1">
                  <a:solidFill>
                    <a:schemeClr val="tx1">
                      <a:lumMod val="50000"/>
                      <a:lumOff val="50000"/>
                    </a:schemeClr>
                  </a:solidFill>
                  <a:latin typeface="+mj-lt"/>
                </a:rPr>
                <a:t>namat</a:t>
              </a:r>
              <a:endParaRPr lang="en-US" sz="1100" dirty="0">
                <a:solidFill>
                  <a:schemeClr val="tx1">
                    <a:lumMod val="50000"/>
                    <a:lumOff val="50000"/>
                  </a:schemeClr>
                </a:solidFill>
                <a:latin typeface="+mj-lt"/>
              </a:endParaRPr>
            </a:p>
          </p:txBody>
        </p:sp>
        <p:sp>
          <p:nvSpPr>
            <p:cNvPr id="15" name="TextBox 14"/>
            <p:cNvSpPr txBox="1"/>
            <p:nvPr/>
          </p:nvSpPr>
          <p:spPr>
            <a:xfrm flipH="1">
              <a:off x="-4331242" y="819084"/>
              <a:ext cx="2470969" cy="343171"/>
            </a:xfrm>
            <a:prstGeom prst="rect">
              <a:avLst/>
            </a:prstGeom>
            <a:noFill/>
          </p:spPr>
          <p:txBody>
            <a:bodyPr wrap="square" rtlCol="0">
              <a:spAutoFit/>
            </a:bodyPr>
            <a:lstStyle/>
            <a:p>
              <a:pPr algn="ctr">
                <a:lnSpc>
                  <a:spcPct val="150000"/>
                </a:lnSpc>
              </a:pPr>
              <a:r>
                <a:rPr lang="en-US" sz="1200" b="1">
                  <a:solidFill>
                    <a:schemeClr val="tx1">
                      <a:lumMod val="65000"/>
                      <a:lumOff val="35000"/>
                    </a:schemeClr>
                  </a:solidFill>
                  <a:latin typeface="+mj-lt"/>
                </a:rPr>
                <a:t>FEATURES HERE</a:t>
              </a:r>
            </a:p>
          </p:txBody>
        </p:sp>
      </p:grpSp>
      <p:sp>
        <p:nvSpPr>
          <p:cNvPr id="16" name="TextBox 15"/>
          <p:cNvSpPr txBox="1"/>
          <p:nvPr/>
        </p:nvSpPr>
        <p:spPr>
          <a:xfrm flipH="1">
            <a:off x="1437187" y="5976183"/>
            <a:ext cx="9317626" cy="461665"/>
          </a:xfrm>
          <a:prstGeom prst="rect">
            <a:avLst/>
          </a:prstGeom>
          <a:noFill/>
        </p:spPr>
        <p:txBody>
          <a:bodyPr wrap="square" rtlCol="0">
            <a:spAutoFit/>
          </a:bodyPr>
          <a:lstStyle/>
          <a:p>
            <a:pPr algn="ctr"/>
            <a:r>
              <a:rPr lang="en-US" sz="1200">
                <a:solidFill>
                  <a:schemeClr val="bg1">
                    <a:lumMod val="95000"/>
                  </a:schemeClr>
                </a:solidFill>
                <a:latin typeface="+mj-lt"/>
              </a:rPr>
              <a:t>lorem ipsum dolor sit ameti satian anat sainisinia consan sanalana secteun asnainliai eanta egelasala inbnainisi efficitusi at namasaisu nate neasal banianil buluma antes tristiquasis antan eni ncelerisquen aintanas </a:t>
            </a:r>
          </a:p>
        </p:txBody>
      </p:sp>
      <p:sp>
        <p:nvSpPr>
          <p:cNvPr id="17" name="Freeform 30"/>
          <p:cNvSpPr>
            <a:spLocks noEditPoints="1"/>
          </p:cNvSpPr>
          <p:nvPr/>
        </p:nvSpPr>
        <p:spPr bwMode="auto">
          <a:xfrm>
            <a:off x="10291417" y="1204763"/>
            <a:ext cx="387012" cy="412367"/>
          </a:xfrm>
          <a:custGeom>
            <a:avLst/>
            <a:gdLst>
              <a:gd name="T0" fmla="*/ 60 w 120"/>
              <a:gd name="T1" fmla="*/ 0 h 128"/>
              <a:gd name="T2" fmla="*/ 0 w 120"/>
              <a:gd name="T3" fmla="*/ 60 h 128"/>
              <a:gd name="T4" fmla="*/ 4 w 120"/>
              <a:gd name="T5" fmla="*/ 64 h 128"/>
              <a:gd name="T6" fmla="*/ 56 w 120"/>
              <a:gd name="T7" fmla="*/ 64 h 128"/>
              <a:gd name="T8" fmla="*/ 56 w 120"/>
              <a:gd name="T9" fmla="*/ 111 h 128"/>
              <a:gd name="T10" fmla="*/ 46 w 120"/>
              <a:gd name="T11" fmla="*/ 120 h 128"/>
              <a:gd name="T12" fmla="*/ 36 w 120"/>
              <a:gd name="T13" fmla="*/ 111 h 128"/>
              <a:gd name="T14" fmla="*/ 32 w 120"/>
              <a:gd name="T15" fmla="*/ 107 h 128"/>
              <a:gd name="T16" fmla="*/ 28 w 120"/>
              <a:gd name="T17" fmla="*/ 111 h 128"/>
              <a:gd name="T18" fmla="*/ 46 w 120"/>
              <a:gd name="T19" fmla="*/ 128 h 128"/>
              <a:gd name="T20" fmla="*/ 64 w 120"/>
              <a:gd name="T21" fmla="*/ 111 h 128"/>
              <a:gd name="T22" fmla="*/ 64 w 120"/>
              <a:gd name="T23" fmla="*/ 64 h 128"/>
              <a:gd name="T24" fmla="*/ 116 w 120"/>
              <a:gd name="T25" fmla="*/ 64 h 128"/>
              <a:gd name="T26" fmla="*/ 120 w 120"/>
              <a:gd name="T27" fmla="*/ 60 h 128"/>
              <a:gd name="T28" fmla="*/ 60 w 120"/>
              <a:gd name="T29" fmla="*/ 0 h 128"/>
              <a:gd name="T30" fmla="*/ 8 w 120"/>
              <a:gd name="T31" fmla="*/ 56 h 128"/>
              <a:gd name="T32" fmla="*/ 51 w 120"/>
              <a:gd name="T33" fmla="*/ 9 h 128"/>
              <a:gd name="T34" fmla="*/ 30 w 120"/>
              <a:gd name="T35" fmla="*/ 56 h 128"/>
              <a:gd name="T36" fmla="*/ 8 w 120"/>
              <a:gd name="T37" fmla="*/ 56 h 128"/>
              <a:gd name="T38" fmla="*/ 34 w 120"/>
              <a:gd name="T39" fmla="*/ 56 h 128"/>
              <a:gd name="T40" fmla="*/ 60 w 120"/>
              <a:gd name="T41" fmla="*/ 9 h 128"/>
              <a:gd name="T42" fmla="*/ 86 w 120"/>
              <a:gd name="T43" fmla="*/ 56 h 128"/>
              <a:gd name="T44" fmla="*/ 34 w 120"/>
              <a:gd name="T45" fmla="*/ 56 h 128"/>
              <a:gd name="T46" fmla="*/ 90 w 120"/>
              <a:gd name="T47" fmla="*/ 56 h 128"/>
              <a:gd name="T48" fmla="*/ 69 w 120"/>
              <a:gd name="T49" fmla="*/ 9 h 128"/>
              <a:gd name="T50" fmla="*/ 112 w 120"/>
              <a:gd name="T51" fmla="*/ 56 h 128"/>
              <a:gd name="T52" fmla="*/ 90 w 120"/>
              <a:gd name="T53"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8">
                <a:moveTo>
                  <a:pt x="60" y="0"/>
                </a:moveTo>
                <a:cubicBezTo>
                  <a:pt x="27" y="0"/>
                  <a:pt x="0" y="27"/>
                  <a:pt x="0" y="60"/>
                </a:cubicBezTo>
                <a:cubicBezTo>
                  <a:pt x="0" y="62"/>
                  <a:pt x="2" y="64"/>
                  <a:pt x="4" y="64"/>
                </a:cubicBezTo>
                <a:cubicBezTo>
                  <a:pt x="56" y="64"/>
                  <a:pt x="56" y="64"/>
                  <a:pt x="56" y="64"/>
                </a:cubicBezTo>
                <a:cubicBezTo>
                  <a:pt x="56" y="111"/>
                  <a:pt x="56" y="111"/>
                  <a:pt x="56" y="111"/>
                </a:cubicBezTo>
                <a:cubicBezTo>
                  <a:pt x="56" y="116"/>
                  <a:pt x="51" y="120"/>
                  <a:pt x="46" y="120"/>
                </a:cubicBezTo>
                <a:cubicBezTo>
                  <a:pt x="40" y="120"/>
                  <a:pt x="36" y="116"/>
                  <a:pt x="36" y="111"/>
                </a:cubicBezTo>
                <a:cubicBezTo>
                  <a:pt x="36" y="108"/>
                  <a:pt x="34" y="107"/>
                  <a:pt x="32" y="107"/>
                </a:cubicBezTo>
                <a:cubicBezTo>
                  <a:pt x="30" y="107"/>
                  <a:pt x="28" y="108"/>
                  <a:pt x="28" y="111"/>
                </a:cubicBezTo>
                <a:cubicBezTo>
                  <a:pt x="28" y="120"/>
                  <a:pt x="36" y="128"/>
                  <a:pt x="46" y="128"/>
                </a:cubicBezTo>
                <a:cubicBezTo>
                  <a:pt x="56" y="128"/>
                  <a:pt x="64" y="120"/>
                  <a:pt x="64" y="111"/>
                </a:cubicBezTo>
                <a:cubicBezTo>
                  <a:pt x="64" y="64"/>
                  <a:pt x="64" y="64"/>
                  <a:pt x="64" y="64"/>
                </a:cubicBezTo>
                <a:cubicBezTo>
                  <a:pt x="116" y="64"/>
                  <a:pt x="116" y="64"/>
                  <a:pt x="116" y="64"/>
                </a:cubicBezTo>
                <a:cubicBezTo>
                  <a:pt x="118" y="64"/>
                  <a:pt x="120" y="62"/>
                  <a:pt x="120" y="60"/>
                </a:cubicBezTo>
                <a:cubicBezTo>
                  <a:pt x="120" y="27"/>
                  <a:pt x="93" y="0"/>
                  <a:pt x="60" y="0"/>
                </a:cubicBezTo>
                <a:close/>
                <a:moveTo>
                  <a:pt x="8" y="56"/>
                </a:moveTo>
                <a:cubicBezTo>
                  <a:pt x="10" y="32"/>
                  <a:pt x="28" y="13"/>
                  <a:pt x="51" y="9"/>
                </a:cubicBezTo>
                <a:cubicBezTo>
                  <a:pt x="38" y="17"/>
                  <a:pt x="30" y="35"/>
                  <a:pt x="30" y="56"/>
                </a:cubicBezTo>
                <a:lnTo>
                  <a:pt x="8" y="56"/>
                </a:lnTo>
                <a:close/>
                <a:moveTo>
                  <a:pt x="34" y="56"/>
                </a:moveTo>
                <a:cubicBezTo>
                  <a:pt x="34" y="32"/>
                  <a:pt x="44" y="14"/>
                  <a:pt x="60" y="9"/>
                </a:cubicBezTo>
                <a:cubicBezTo>
                  <a:pt x="76" y="14"/>
                  <a:pt x="86" y="32"/>
                  <a:pt x="86" y="56"/>
                </a:cubicBezTo>
                <a:lnTo>
                  <a:pt x="34" y="56"/>
                </a:lnTo>
                <a:close/>
                <a:moveTo>
                  <a:pt x="90" y="56"/>
                </a:moveTo>
                <a:cubicBezTo>
                  <a:pt x="90" y="35"/>
                  <a:pt x="82" y="17"/>
                  <a:pt x="69" y="9"/>
                </a:cubicBezTo>
                <a:cubicBezTo>
                  <a:pt x="92" y="13"/>
                  <a:pt x="110" y="32"/>
                  <a:pt x="112" y="56"/>
                </a:cubicBezTo>
                <a:lnTo>
                  <a:pt x="90" y="56"/>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id-ID">
              <a:latin typeface="+mj-lt"/>
            </a:endParaRPr>
          </a:p>
        </p:txBody>
      </p:sp>
      <p:pic>
        <p:nvPicPr>
          <p:cNvPr id="4" name="Picture Placeholder 3">
            <a:extLst>
              <a:ext uri="{FF2B5EF4-FFF2-40B4-BE49-F238E27FC236}">
                <a16:creationId xmlns:a16="http://schemas.microsoft.com/office/drawing/2014/main" id="{374E11BA-527C-4AF9-ACEF-18CCC242FFA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82" r="1082"/>
          <a:stretch>
            <a:fillRect/>
          </a:stretch>
        </p:blipFill>
        <p:spPr/>
      </p:pic>
      <p:sp>
        <p:nvSpPr>
          <p:cNvPr id="20" name="Right Triangle 19">
            <a:extLst>
              <a:ext uri="{FF2B5EF4-FFF2-40B4-BE49-F238E27FC236}">
                <a16:creationId xmlns:a16="http://schemas.microsoft.com/office/drawing/2014/main" id="{97E757A1-6982-49D6-9708-BFA3B49783F0}"/>
              </a:ext>
            </a:extLst>
          </p:cNvPr>
          <p:cNvSpPr/>
          <p:nvPr/>
        </p:nvSpPr>
        <p:spPr>
          <a:xfrm>
            <a:off x="5997132" y="533400"/>
            <a:ext cx="197736" cy="21766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mj-lt"/>
            </a:endParaRPr>
          </a:p>
        </p:txBody>
      </p:sp>
      <p:sp>
        <p:nvSpPr>
          <p:cNvPr id="21" name="TextBox 20">
            <a:extLst>
              <a:ext uri="{FF2B5EF4-FFF2-40B4-BE49-F238E27FC236}">
                <a16:creationId xmlns:a16="http://schemas.microsoft.com/office/drawing/2014/main" id="{6A8E08B2-B0FE-4552-A0DC-DF1086C8B6AF}"/>
              </a:ext>
            </a:extLst>
          </p:cNvPr>
          <p:cNvSpPr txBox="1"/>
          <p:nvPr/>
        </p:nvSpPr>
        <p:spPr>
          <a:xfrm>
            <a:off x="4320146" y="751069"/>
            <a:ext cx="3551708" cy="707886"/>
          </a:xfrm>
          <a:prstGeom prst="rect">
            <a:avLst/>
          </a:prstGeom>
          <a:noFill/>
        </p:spPr>
        <p:txBody>
          <a:bodyPr wrap="square" rtlCol="0">
            <a:spAutoFit/>
          </a:bodyPr>
          <a:lstStyle/>
          <a:p>
            <a:pPr algn="ctr"/>
            <a:r>
              <a:rPr lang="id-ID" sz="4000" b="1" i="1" spc="-150" dirty="0">
                <a:solidFill>
                  <a:schemeClr val="tx1">
                    <a:lumMod val="75000"/>
                    <a:lumOff val="25000"/>
                  </a:schemeClr>
                </a:solidFill>
                <a:latin typeface="+mj-lt"/>
                <a:ea typeface="Montserrat" charset="0"/>
                <a:cs typeface="Montserrat" charset="0"/>
              </a:rPr>
              <a:t>Features</a:t>
            </a:r>
          </a:p>
        </p:txBody>
      </p:sp>
    </p:spTree>
    <p:extLst>
      <p:ext uri="{BB962C8B-B14F-4D97-AF65-F5344CB8AC3E}">
        <p14:creationId xmlns:p14="http://schemas.microsoft.com/office/powerpoint/2010/main" val="106618770"/>
      </p:ext>
    </p:extLst>
  </p:cSld>
  <p:clrMapOvr>
    <a:masterClrMapping/>
  </p:clrMapOvr>
</p:sld>
</file>

<file path=ppt/theme/theme1.xml><?xml version="1.0" encoding="utf-8"?>
<a:theme xmlns:a="http://schemas.openxmlformats.org/drawingml/2006/main" name="Office Theme">
  <a:themeElements>
    <a:clrScheme name="Colors">
      <a:dk1>
        <a:srgbClr val="000000"/>
      </a:dk1>
      <a:lt1>
        <a:srgbClr val="FFFFFF"/>
      </a:lt1>
      <a:dk2>
        <a:srgbClr val="2D3847"/>
      </a:dk2>
      <a:lt2>
        <a:srgbClr val="E7E6E6"/>
      </a:lt2>
      <a:accent1>
        <a:srgbClr val="9924E9"/>
      </a:accent1>
      <a:accent2>
        <a:srgbClr val="A4F71D"/>
      </a:accent2>
      <a:accent3>
        <a:srgbClr val="FFCF18"/>
      </a:accent3>
      <a:accent4>
        <a:srgbClr val="FF8818"/>
      </a:accent4>
      <a:accent5>
        <a:srgbClr val="00FFED"/>
      </a:accent5>
      <a:accent6>
        <a:srgbClr val="00B8BA"/>
      </a:accent6>
      <a:hlink>
        <a:srgbClr val="0563C1"/>
      </a:hlink>
      <a:folHlink>
        <a:srgbClr val="954F72"/>
      </a:folHlink>
    </a:clrScheme>
    <a:fontScheme name="Custom 6">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1703</Words>
  <Application>Microsoft Office PowerPoint</Application>
  <PresentationFormat>Widescreen</PresentationFormat>
  <Paragraphs>219</Paragraphs>
  <Slides>25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Partha Pratim Chanda</cp:lastModifiedBy>
  <cp:revision>17</cp:revision>
  <dcterms:created xsi:type="dcterms:W3CDTF">2021-02-09T15:50:15Z</dcterms:created>
  <dcterms:modified xsi:type="dcterms:W3CDTF">2021-02-10T15:34:04Z</dcterms:modified>
</cp:coreProperties>
</file>